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1" r:id="rId3"/>
    <p:sldId id="258" r:id="rId4"/>
    <p:sldId id="259" r:id="rId5"/>
    <p:sldId id="260" r:id="rId6"/>
    <p:sldId id="292" r:id="rId7"/>
    <p:sldId id="261" r:id="rId8"/>
    <p:sldId id="308" r:id="rId9"/>
    <p:sldId id="262" r:id="rId10"/>
    <p:sldId id="263" r:id="rId11"/>
    <p:sldId id="265" r:id="rId12"/>
    <p:sldId id="266" r:id="rId13"/>
    <p:sldId id="267" r:id="rId14"/>
    <p:sldId id="268" r:id="rId15"/>
    <p:sldId id="269" r:id="rId16"/>
    <p:sldId id="271" r:id="rId17"/>
    <p:sldId id="273" r:id="rId18"/>
    <p:sldId id="274" r:id="rId19"/>
    <p:sldId id="275" r:id="rId20"/>
    <p:sldId id="280" r:id="rId21"/>
    <p:sldId id="282" r:id="rId22"/>
    <p:sldId id="281" r:id="rId23"/>
    <p:sldId id="290" r:id="rId24"/>
    <p:sldId id="416" r:id="rId25"/>
    <p:sldId id="369" r:id="rId26"/>
    <p:sldId id="323" r:id="rId27"/>
    <p:sldId id="436" r:id="rId28"/>
    <p:sldId id="437" r:id="rId29"/>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FAAB1BF-29EE-46D9-9D52-614CFBF201A7}" styleName="">
    <a:wholeTbl>
      <a:tcTxStyle>
        <a:font>
          <a:latin typeface="Arial"/>
          <a:ea typeface="Arial"/>
          <a:cs typeface="Arial"/>
        </a:font>
        <a:srgbClr val="000000"/>
      </a:tcTxStyle>
      <a:tcStyle>
        <a:tcBdr>
          <a:left>
            <a:ln w="9528" cap="flat" cmpd="sng" algn="ctr">
              <a:solidFill>
                <a:srgbClr val="9E9E9E"/>
              </a:solidFill>
              <a:prstDash val="solid"/>
              <a:round/>
              <a:headEnd type="none" w="med" len="med"/>
              <a:tailEnd type="none" w="med" len="med"/>
            </a:ln>
          </a:left>
          <a:right>
            <a:ln w="9528" cap="flat" cmpd="sng" algn="ctr">
              <a:solidFill>
                <a:srgbClr val="9E9E9E"/>
              </a:solidFill>
              <a:prstDash val="solid"/>
              <a:round/>
              <a:headEnd type="none" w="med" len="med"/>
              <a:tailEnd type="none" w="med" len="med"/>
            </a:ln>
          </a:right>
          <a:top>
            <a:ln w="9528" cap="flat" cmpd="sng" algn="ctr">
              <a:solidFill>
                <a:srgbClr val="9E9E9E"/>
              </a:solidFill>
              <a:prstDash val="solid"/>
              <a:round/>
              <a:headEnd type="none" w="med" len="med"/>
              <a:tailEnd type="none" w="med" len="med"/>
            </a:ln>
          </a:top>
          <a:bottom>
            <a:ln w="9528" cap="flat" cmpd="sng" algn="ctr">
              <a:solidFill>
                <a:srgbClr val="9E9E9E"/>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48D21BAE-FCB5-4ED8-98B1-CC9BCB0674AA}"/>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94498134-507C-4657-8D05-E6700C3BD1ED}"/>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1466785483"/>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ts val="0"/>
      </a:spcBef>
      <a:spcAft>
        <a:spcPts val="0"/>
      </a:spcAft>
      <a:buClr>
        <a:srgbClr val="000000"/>
      </a:buClr>
      <a:buSzPts val="1100"/>
      <a:buFont typeface="Arial"/>
      <a:buChar char="●"/>
      <a:tabLst/>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26;p:notes">
            <a:extLst>
              <a:ext uri="{FF2B5EF4-FFF2-40B4-BE49-F238E27FC236}">
                <a16:creationId xmlns:a16="http://schemas.microsoft.com/office/drawing/2014/main" id="{CE66544F-1AC6-443B-B5C0-D87BA7A0B42B}"/>
              </a:ext>
            </a:extLst>
          </p:cNvPr>
          <p:cNvSpPr>
            <a:spLocks noGrp="1" noRot="1" noChangeAspect="1"/>
          </p:cNvSpPr>
          <p:nvPr>
            <p:ph type="sldImg"/>
          </p:nvPr>
        </p:nvSpPr>
        <p:spPr>
          <a:xfrm>
            <a:off x="381000" y="685800"/>
            <a:ext cx="6096000" cy="3429000"/>
          </a:xfrm>
        </p:spPr>
      </p:sp>
      <p:sp>
        <p:nvSpPr>
          <p:cNvPr id="3" name="Google Shape;327;p:notes">
            <a:extLst>
              <a:ext uri="{FF2B5EF4-FFF2-40B4-BE49-F238E27FC236}">
                <a16:creationId xmlns:a16="http://schemas.microsoft.com/office/drawing/2014/main" id="{30EEE007-AEF8-4225-B0C0-B3585293AB9C}"/>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50;g12457d30576_0_4580:notes">
            <a:extLst>
              <a:ext uri="{FF2B5EF4-FFF2-40B4-BE49-F238E27FC236}">
                <a16:creationId xmlns:a16="http://schemas.microsoft.com/office/drawing/2014/main" id="{6338D23C-FB0B-4292-9BF3-B7F644FEBBB8}"/>
              </a:ext>
            </a:extLst>
          </p:cNvPr>
          <p:cNvSpPr>
            <a:spLocks noGrp="1" noRot="1" noChangeAspect="1"/>
          </p:cNvSpPr>
          <p:nvPr>
            <p:ph type="sldImg"/>
          </p:nvPr>
        </p:nvSpPr>
        <p:spPr>
          <a:xfrm>
            <a:off x="381000" y="685800"/>
            <a:ext cx="6096000" cy="3429000"/>
          </a:xfrm>
        </p:spPr>
      </p:sp>
      <p:sp>
        <p:nvSpPr>
          <p:cNvPr id="3" name="Google Shape;451;g12457d30576_0_4580:notes">
            <a:extLst>
              <a:ext uri="{FF2B5EF4-FFF2-40B4-BE49-F238E27FC236}">
                <a16:creationId xmlns:a16="http://schemas.microsoft.com/office/drawing/2014/main" id="{377191CD-C360-4D76-A2B1-672EF1944510}"/>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68;g12457d30576_0_3351:notes">
            <a:extLst>
              <a:ext uri="{FF2B5EF4-FFF2-40B4-BE49-F238E27FC236}">
                <a16:creationId xmlns:a16="http://schemas.microsoft.com/office/drawing/2014/main" id="{28441395-629D-44F3-9A4D-4708A2D6C40C}"/>
              </a:ext>
            </a:extLst>
          </p:cNvPr>
          <p:cNvSpPr>
            <a:spLocks noGrp="1" noRot="1" noChangeAspect="1"/>
          </p:cNvSpPr>
          <p:nvPr>
            <p:ph type="sldImg"/>
          </p:nvPr>
        </p:nvSpPr>
        <p:spPr>
          <a:xfrm>
            <a:off x="381000" y="685800"/>
            <a:ext cx="6096000" cy="3429000"/>
          </a:xfrm>
        </p:spPr>
      </p:sp>
      <p:sp>
        <p:nvSpPr>
          <p:cNvPr id="3" name="Google Shape;469;g12457d30576_0_3351:notes">
            <a:extLst>
              <a:ext uri="{FF2B5EF4-FFF2-40B4-BE49-F238E27FC236}">
                <a16:creationId xmlns:a16="http://schemas.microsoft.com/office/drawing/2014/main" id="{2986D7FB-CC7A-4EFF-9DEB-2553FE54C7A4}"/>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77;g12457d30576_0_7664:notes">
            <a:extLst>
              <a:ext uri="{FF2B5EF4-FFF2-40B4-BE49-F238E27FC236}">
                <a16:creationId xmlns:a16="http://schemas.microsoft.com/office/drawing/2014/main" id="{53F98A60-5C25-48AD-9C95-482C7883ADE4}"/>
              </a:ext>
            </a:extLst>
          </p:cNvPr>
          <p:cNvSpPr>
            <a:spLocks noGrp="1" noRot="1" noChangeAspect="1"/>
          </p:cNvSpPr>
          <p:nvPr>
            <p:ph type="sldImg"/>
          </p:nvPr>
        </p:nvSpPr>
        <p:spPr>
          <a:xfrm>
            <a:off x="381000" y="685800"/>
            <a:ext cx="6096000" cy="3429000"/>
          </a:xfrm>
        </p:spPr>
      </p:sp>
      <p:sp>
        <p:nvSpPr>
          <p:cNvPr id="3" name="Google Shape;478;g12457d30576_0_7664:notes">
            <a:extLst>
              <a:ext uri="{FF2B5EF4-FFF2-40B4-BE49-F238E27FC236}">
                <a16:creationId xmlns:a16="http://schemas.microsoft.com/office/drawing/2014/main" id="{76A2193A-114E-4112-B3D0-194F0EDF922A}"/>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52;g12457d30576_0_3646:notes">
            <a:extLst>
              <a:ext uri="{FF2B5EF4-FFF2-40B4-BE49-F238E27FC236}">
                <a16:creationId xmlns:a16="http://schemas.microsoft.com/office/drawing/2014/main" id="{F2ABE89E-0360-4001-A0F4-6906CB293569}"/>
              </a:ext>
            </a:extLst>
          </p:cNvPr>
          <p:cNvSpPr>
            <a:spLocks noGrp="1" noRot="1" noChangeAspect="1"/>
          </p:cNvSpPr>
          <p:nvPr>
            <p:ph type="sldImg"/>
          </p:nvPr>
        </p:nvSpPr>
        <p:spPr>
          <a:xfrm>
            <a:off x="381000" y="685800"/>
            <a:ext cx="6096000" cy="3429000"/>
          </a:xfrm>
        </p:spPr>
      </p:sp>
      <p:sp>
        <p:nvSpPr>
          <p:cNvPr id="3" name="Google Shape;553;g12457d30576_0_3646:notes">
            <a:extLst>
              <a:ext uri="{FF2B5EF4-FFF2-40B4-BE49-F238E27FC236}">
                <a16:creationId xmlns:a16="http://schemas.microsoft.com/office/drawing/2014/main" id="{470A005F-8E24-40E4-8750-715942069D6A}"/>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62;g12457d30576_0_5642:notes">
            <a:extLst>
              <a:ext uri="{FF2B5EF4-FFF2-40B4-BE49-F238E27FC236}">
                <a16:creationId xmlns:a16="http://schemas.microsoft.com/office/drawing/2014/main" id="{29E31AC1-F7EF-4F98-BE07-FF8784B227C8}"/>
              </a:ext>
            </a:extLst>
          </p:cNvPr>
          <p:cNvSpPr>
            <a:spLocks noGrp="1" noRot="1" noChangeAspect="1"/>
          </p:cNvSpPr>
          <p:nvPr>
            <p:ph type="sldImg"/>
          </p:nvPr>
        </p:nvSpPr>
        <p:spPr>
          <a:xfrm>
            <a:off x="381000" y="685800"/>
            <a:ext cx="6096000" cy="3429000"/>
          </a:xfrm>
        </p:spPr>
      </p:sp>
      <p:sp>
        <p:nvSpPr>
          <p:cNvPr id="3" name="Google Shape;563;g12457d30576_0_5642:notes">
            <a:extLst>
              <a:ext uri="{FF2B5EF4-FFF2-40B4-BE49-F238E27FC236}">
                <a16:creationId xmlns:a16="http://schemas.microsoft.com/office/drawing/2014/main" id="{20F17C98-67C2-42AE-971A-89ADB907E24E}"/>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73;g12457d30576_0_1630:notes">
            <a:extLst>
              <a:ext uri="{FF2B5EF4-FFF2-40B4-BE49-F238E27FC236}">
                <a16:creationId xmlns:a16="http://schemas.microsoft.com/office/drawing/2014/main" id="{4900B205-22D8-43E0-BFA6-57F173DBFD98}"/>
              </a:ext>
            </a:extLst>
          </p:cNvPr>
          <p:cNvSpPr>
            <a:spLocks noGrp="1" noRot="1" noChangeAspect="1"/>
          </p:cNvSpPr>
          <p:nvPr>
            <p:ph type="sldImg"/>
          </p:nvPr>
        </p:nvSpPr>
        <p:spPr>
          <a:xfrm>
            <a:off x="381000" y="685800"/>
            <a:ext cx="6096000" cy="3429000"/>
          </a:xfrm>
        </p:spPr>
      </p:sp>
      <p:sp>
        <p:nvSpPr>
          <p:cNvPr id="3" name="Google Shape;574;g12457d30576_0_1630:notes">
            <a:extLst>
              <a:ext uri="{FF2B5EF4-FFF2-40B4-BE49-F238E27FC236}">
                <a16:creationId xmlns:a16="http://schemas.microsoft.com/office/drawing/2014/main" id="{95D1A01B-256F-4D84-957D-FE8653D576E0}"/>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50;g12457d30576_0_8046:notes">
            <a:extLst>
              <a:ext uri="{FF2B5EF4-FFF2-40B4-BE49-F238E27FC236}">
                <a16:creationId xmlns:a16="http://schemas.microsoft.com/office/drawing/2014/main" id="{850BC288-0FE4-42B1-AA40-386396CA00F5}"/>
              </a:ext>
            </a:extLst>
          </p:cNvPr>
          <p:cNvSpPr>
            <a:spLocks noGrp="1" noRot="1" noChangeAspect="1"/>
          </p:cNvSpPr>
          <p:nvPr>
            <p:ph type="sldImg"/>
          </p:nvPr>
        </p:nvSpPr>
        <p:spPr>
          <a:xfrm>
            <a:off x="381000" y="685800"/>
            <a:ext cx="6096000" cy="3429000"/>
          </a:xfrm>
        </p:spPr>
      </p:sp>
      <p:sp>
        <p:nvSpPr>
          <p:cNvPr id="3" name="Google Shape;651;g12457d30576_0_8046:notes">
            <a:extLst>
              <a:ext uri="{FF2B5EF4-FFF2-40B4-BE49-F238E27FC236}">
                <a16:creationId xmlns:a16="http://schemas.microsoft.com/office/drawing/2014/main" id="{2F0A5B64-D321-4357-A7E2-65784EB63FC2}"/>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50;g12457d30576_0_7672:notes">
            <a:extLst>
              <a:ext uri="{FF2B5EF4-FFF2-40B4-BE49-F238E27FC236}">
                <a16:creationId xmlns:a16="http://schemas.microsoft.com/office/drawing/2014/main" id="{7800846A-1270-4A49-9190-41DF01C6B192}"/>
              </a:ext>
            </a:extLst>
          </p:cNvPr>
          <p:cNvSpPr>
            <a:spLocks noGrp="1" noRot="1" noChangeAspect="1"/>
          </p:cNvSpPr>
          <p:nvPr>
            <p:ph type="sldImg"/>
          </p:nvPr>
        </p:nvSpPr>
        <p:spPr>
          <a:xfrm>
            <a:off x="381000" y="685800"/>
            <a:ext cx="6096000" cy="3429000"/>
          </a:xfrm>
        </p:spPr>
      </p:sp>
      <p:sp>
        <p:nvSpPr>
          <p:cNvPr id="3" name="Google Shape;851;g12457d30576_0_7672:notes">
            <a:extLst>
              <a:ext uri="{FF2B5EF4-FFF2-40B4-BE49-F238E27FC236}">
                <a16:creationId xmlns:a16="http://schemas.microsoft.com/office/drawing/2014/main" id="{B0C47422-3920-4869-ACDF-6CD397598F3B}"/>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36;g12457d30576_0_3942:notes">
            <a:extLst>
              <a:ext uri="{FF2B5EF4-FFF2-40B4-BE49-F238E27FC236}">
                <a16:creationId xmlns:a16="http://schemas.microsoft.com/office/drawing/2014/main" id="{02870462-B073-4C73-BEA7-4AA045C42E3E}"/>
              </a:ext>
            </a:extLst>
          </p:cNvPr>
          <p:cNvSpPr>
            <a:spLocks noGrp="1" noRot="1" noChangeAspect="1"/>
          </p:cNvSpPr>
          <p:nvPr>
            <p:ph type="sldImg"/>
          </p:nvPr>
        </p:nvSpPr>
        <p:spPr>
          <a:xfrm>
            <a:off x="381000" y="685800"/>
            <a:ext cx="6096000" cy="3429000"/>
          </a:xfrm>
        </p:spPr>
      </p:sp>
      <p:sp>
        <p:nvSpPr>
          <p:cNvPr id="3" name="Google Shape;937;g12457d30576_0_3942:notes">
            <a:extLst>
              <a:ext uri="{FF2B5EF4-FFF2-40B4-BE49-F238E27FC236}">
                <a16:creationId xmlns:a16="http://schemas.microsoft.com/office/drawing/2014/main" id="{E1A459A8-EDDD-492A-BCBD-0FC2A8C8D63C}"/>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42;g12457d30576_0_4589:notes">
            <a:extLst>
              <a:ext uri="{FF2B5EF4-FFF2-40B4-BE49-F238E27FC236}">
                <a16:creationId xmlns:a16="http://schemas.microsoft.com/office/drawing/2014/main" id="{B19A0505-33E7-4C37-946F-3F519E3CAA1E}"/>
              </a:ext>
            </a:extLst>
          </p:cNvPr>
          <p:cNvSpPr>
            <a:spLocks noGrp="1" noRot="1" noChangeAspect="1"/>
          </p:cNvSpPr>
          <p:nvPr>
            <p:ph type="sldImg"/>
          </p:nvPr>
        </p:nvSpPr>
        <p:spPr>
          <a:xfrm>
            <a:off x="381000" y="685800"/>
            <a:ext cx="6096000" cy="3429000"/>
          </a:xfrm>
        </p:spPr>
      </p:sp>
      <p:sp>
        <p:nvSpPr>
          <p:cNvPr id="3" name="Google Shape;943;g12457d30576_0_4589:notes">
            <a:extLst>
              <a:ext uri="{FF2B5EF4-FFF2-40B4-BE49-F238E27FC236}">
                <a16:creationId xmlns:a16="http://schemas.microsoft.com/office/drawing/2014/main" id="{6DBEEFCE-4716-413E-B447-667BDCB9714A}"/>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1;g111a9b18ff3_0_327:notes">
            <a:extLst>
              <a:ext uri="{FF2B5EF4-FFF2-40B4-BE49-F238E27FC236}">
                <a16:creationId xmlns:a16="http://schemas.microsoft.com/office/drawing/2014/main" id="{F258F213-0F41-4507-ADE8-3C2ADABA40FE}"/>
              </a:ext>
            </a:extLst>
          </p:cNvPr>
          <p:cNvSpPr>
            <a:spLocks noGrp="1" noRot="1" noChangeAspect="1"/>
          </p:cNvSpPr>
          <p:nvPr>
            <p:ph type="sldImg"/>
          </p:nvPr>
        </p:nvSpPr>
        <p:spPr>
          <a:xfrm>
            <a:off x="381000" y="685800"/>
            <a:ext cx="6096000" cy="3429000"/>
          </a:xfrm>
        </p:spPr>
      </p:sp>
      <p:sp>
        <p:nvSpPr>
          <p:cNvPr id="3" name="Google Shape;172;g111a9b18ff3_0_327:notes">
            <a:extLst>
              <a:ext uri="{FF2B5EF4-FFF2-40B4-BE49-F238E27FC236}">
                <a16:creationId xmlns:a16="http://schemas.microsoft.com/office/drawing/2014/main" id="{21F4E00C-2775-4A71-8F6D-0AE098387620}"/>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98;g12457d30576_0_8038:notes">
            <a:extLst>
              <a:ext uri="{FF2B5EF4-FFF2-40B4-BE49-F238E27FC236}">
                <a16:creationId xmlns:a16="http://schemas.microsoft.com/office/drawing/2014/main" id="{563F437D-2F61-4BF7-9144-8F17CEB4E07F}"/>
              </a:ext>
            </a:extLst>
          </p:cNvPr>
          <p:cNvSpPr>
            <a:spLocks noGrp="1" noRot="1" noChangeAspect="1"/>
          </p:cNvSpPr>
          <p:nvPr>
            <p:ph type="sldImg"/>
          </p:nvPr>
        </p:nvSpPr>
        <p:spPr>
          <a:xfrm>
            <a:off x="381000" y="685800"/>
            <a:ext cx="6096000" cy="3429000"/>
          </a:xfrm>
        </p:spPr>
      </p:sp>
      <p:sp>
        <p:nvSpPr>
          <p:cNvPr id="3" name="Google Shape;1099;g12457d30576_0_8038:notes">
            <a:extLst>
              <a:ext uri="{FF2B5EF4-FFF2-40B4-BE49-F238E27FC236}">
                <a16:creationId xmlns:a16="http://schemas.microsoft.com/office/drawing/2014/main" id="{C2B28299-2773-4694-8EFB-E0E5B420C3DF}"/>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14;g12457d30576_0_5941:notes">
            <a:extLst>
              <a:ext uri="{FF2B5EF4-FFF2-40B4-BE49-F238E27FC236}">
                <a16:creationId xmlns:a16="http://schemas.microsoft.com/office/drawing/2014/main" id="{6312B0EB-1A5D-4709-9B40-D0F2CAEBDB4F}"/>
              </a:ext>
            </a:extLst>
          </p:cNvPr>
          <p:cNvSpPr>
            <a:spLocks noGrp="1" noRot="1" noChangeAspect="1"/>
          </p:cNvSpPr>
          <p:nvPr>
            <p:ph type="sldImg"/>
          </p:nvPr>
        </p:nvSpPr>
        <p:spPr>
          <a:xfrm>
            <a:off x="381000" y="685800"/>
            <a:ext cx="6096000" cy="3429000"/>
          </a:xfrm>
        </p:spPr>
      </p:sp>
      <p:sp>
        <p:nvSpPr>
          <p:cNvPr id="3" name="Google Shape;1515;g12457d30576_0_5941:notes">
            <a:extLst>
              <a:ext uri="{FF2B5EF4-FFF2-40B4-BE49-F238E27FC236}">
                <a16:creationId xmlns:a16="http://schemas.microsoft.com/office/drawing/2014/main" id="{019E0BE2-199A-4A7B-B533-66D6EF413E4D}"/>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5;g12457d30576_0_8565:notes">
            <a:extLst>
              <a:ext uri="{FF2B5EF4-FFF2-40B4-BE49-F238E27FC236}">
                <a16:creationId xmlns:a16="http://schemas.microsoft.com/office/drawing/2014/main" id="{DEB285B6-F782-43ED-AFB4-B138B122956D}"/>
              </a:ext>
            </a:extLst>
          </p:cNvPr>
          <p:cNvSpPr>
            <a:spLocks noGrp="1" noRot="1" noChangeAspect="1"/>
          </p:cNvSpPr>
          <p:nvPr>
            <p:ph type="sldImg"/>
          </p:nvPr>
        </p:nvSpPr>
        <p:spPr>
          <a:xfrm>
            <a:off x="381000" y="685800"/>
            <a:ext cx="6096000" cy="3429000"/>
          </a:xfrm>
        </p:spPr>
      </p:sp>
      <p:sp>
        <p:nvSpPr>
          <p:cNvPr id="3" name="Google Shape;1126;g12457d30576_0_8565:notes">
            <a:extLst>
              <a:ext uri="{FF2B5EF4-FFF2-40B4-BE49-F238E27FC236}">
                <a16:creationId xmlns:a16="http://schemas.microsoft.com/office/drawing/2014/main" id="{C91E37AF-19D0-4359-939D-1BA8EFAC15BF}"/>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35;g12457d30576_0_7191:notes">
            <a:extLst>
              <a:ext uri="{FF2B5EF4-FFF2-40B4-BE49-F238E27FC236}">
                <a16:creationId xmlns:a16="http://schemas.microsoft.com/office/drawing/2014/main" id="{EFE1EA2A-D6A3-4492-AECB-75D7C9333E40}"/>
              </a:ext>
            </a:extLst>
          </p:cNvPr>
          <p:cNvSpPr>
            <a:spLocks noGrp="1" noRot="1" noChangeAspect="1"/>
          </p:cNvSpPr>
          <p:nvPr>
            <p:ph type="sldImg"/>
          </p:nvPr>
        </p:nvSpPr>
        <p:spPr>
          <a:xfrm>
            <a:off x="381000" y="685800"/>
            <a:ext cx="6096000" cy="3429000"/>
          </a:xfrm>
        </p:spPr>
      </p:sp>
      <p:sp>
        <p:nvSpPr>
          <p:cNvPr id="3" name="Google Shape;1736;g12457d30576_0_7191:notes">
            <a:extLst>
              <a:ext uri="{FF2B5EF4-FFF2-40B4-BE49-F238E27FC236}">
                <a16:creationId xmlns:a16="http://schemas.microsoft.com/office/drawing/2014/main" id="{C876C42F-3EEE-4F70-9294-3F03CFE717DE}"/>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F859E3B-E07D-4E39-BC93-70734D520DE0}"/>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A4EF47A4-13C8-4923-8544-6EA4E17E8233}"/>
              </a:ext>
            </a:extLst>
          </p:cNvPr>
          <p:cNvSpPr txBox="1">
            <a:spLocks noGrp="1"/>
          </p:cNvSpPr>
          <p:nvPr>
            <p:ph type="body" sz="quarter" idx="1"/>
          </p:nvPr>
        </p:nvSpPr>
        <p:spPr/>
        <p:txBody>
          <a:bodyPr/>
          <a:lstStyle/>
          <a:p>
            <a:pPr marL="158748" lvl="0" indent="0">
              <a:buNone/>
            </a:pPr>
            <a:r>
              <a:rPr lang="en-US">
                <a:solidFill>
                  <a:srgbClr val="143A78"/>
                </a:solidFill>
                <a:latin typeface="Arial" pitchFamily="34"/>
                <a:cs typeface="Arial" pitchFamily="34"/>
              </a:rPr>
              <a:t>slidesppt.net</a:t>
            </a:r>
          </a:p>
          <a:p>
            <a:pPr marL="158748" lvl="0" indent="0">
              <a:buNone/>
            </a:pPr>
            <a:endParaRPr lang="es-P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0B5A9C0-5CBF-4C10-8C61-F0870BCBAC9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8DB9A9EE-7099-43B2-8BE2-8FC8351097D6}"/>
              </a:ext>
            </a:extLst>
          </p:cNvPr>
          <p:cNvSpPr txBox="1">
            <a:spLocks noGrp="1"/>
          </p:cNvSpPr>
          <p:nvPr>
            <p:ph type="body" sz="quarter" idx="1"/>
          </p:nvPr>
        </p:nvSpPr>
        <p:spPr/>
        <p:txBody>
          <a:bodyPr/>
          <a:lstStyle/>
          <a:p>
            <a:pPr marL="0" lvl="0" indent="0">
              <a:buNone/>
            </a:pPr>
            <a:r>
              <a:rPr lang="en-US" sz="1200">
                <a:solidFill>
                  <a:srgbClr val="D8112A"/>
                </a:solidFill>
                <a:latin typeface="Arial" pitchFamily="34"/>
                <a:cs typeface="Arial" pitchFamily="34"/>
              </a:rPr>
              <a:t>slidesppt.net</a:t>
            </a:r>
          </a:p>
          <a:p>
            <a:pPr lvl="0"/>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EDF9A04-C6D6-45E7-8292-032BC91A8F8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409C8DE-CC2E-49C6-A686-C779AD7DFCD9}"/>
              </a:ext>
            </a:extLst>
          </p:cNvPr>
          <p:cNvSpPr txBox="1">
            <a:spLocks noGrp="1"/>
          </p:cNvSpPr>
          <p:nvPr>
            <p:ph type="body" sz="quarter" idx="1"/>
          </p:nvPr>
        </p:nvSpPr>
        <p:spPr/>
        <p:txBody>
          <a:bodyPr/>
          <a:lstStyle/>
          <a:p>
            <a:pPr marL="0" lvl="0" indent="0">
              <a:buNone/>
            </a:pPr>
            <a:r>
              <a:rPr lang="en-US" sz="1200">
                <a:solidFill>
                  <a:srgbClr val="0070C0"/>
                </a:solidFill>
                <a:latin typeface="Arial" pitchFamily="34"/>
                <a:cs typeface="Arial" pitchFamily="34"/>
              </a:rPr>
              <a:t>slidesppt.net</a:t>
            </a:r>
          </a:p>
          <a:p>
            <a:pPr lvl="0"/>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68FFD0B-61B6-42CF-8DDA-1D49DE7AC53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A5961D63-9D4A-4014-A6DD-3D6FE059FA45}"/>
              </a:ext>
            </a:extLst>
          </p:cNvPr>
          <p:cNvSpPr txBox="1">
            <a:spLocks noGrp="1"/>
          </p:cNvSpPr>
          <p:nvPr>
            <p:ph type="body" sz="quarter" idx="1"/>
          </p:nvPr>
        </p:nvSpPr>
        <p:spPr/>
        <p:txBody>
          <a:bodyPr/>
          <a:lstStyle/>
          <a:p>
            <a:pPr marL="0" lvl="0" indent="0">
              <a:buNone/>
            </a:pPr>
            <a:r>
              <a:rPr lang="en-US" sz="1200">
                <a:latin typeface="Arial" pitchFamily="34"/>
                <a:cs typeface="Arial" pitchFamily="34"/>
              </a:rPr>
              <a:t>slidesppt.net</a:t>
            </a:r>
          </a:p>
          <a:p>
            <a:pPr lvl="0"/>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67C9774-1331-453B-93FF-5983CA62F209}"/>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DF56ECA3-A096-45D2-B041-7D5704E9D9DE}"/>
              </a:ext>
            </a:extLst>
          </p:cNvPr>
          <p:cNvSpPr txBox="1">
            <a:spLocks noGrp="1"/>
          </p:cNvSpPr>
          <p:nvPr>
            <p:ph type="body" sz="quarter" idx="1"/>
          </p:nvPr>
        </p:nvSpPr>
        <p:spPr/>
        <p:txBody>
          <a:bodyPr/>
          <a:lstStyle/>
          <a:p>
            <a:pPr marL="0" lvl="0" indent="0">
              <a:buNone/>
            </a:pPr>
            <a:r>
              <a:rPr lang="en-US" sz="1200">
                <a:solidFill>
                  <a:srgbClr val="0070C0"/>
                </a:solidFill>
                <a:latin typeface="Arial" pitchFamily="34"/>
                <a:cs typeface="Arial" pitchFamily="34"/>
              </a:rPr>
              <a:t>slidesppt.net</a:t>
            </a:r>
          </a:p>
          <a:p>
            <a:pPr lvl="0"/>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49;g12457d30576_0_1200:notes">
            <a:extLst>
              <a:ext uri="{FF2B5EF4-FFF2-40B4-BE49-F238E27FC236}">
                <a16:creationId xmlns:a16="http://schemas.microsoft.com/office/drawing/2014/main" id="{FB5745D4-FA2F-4E79-816C-BCFDA3333F8E}"/>
              </a:ext>
            </a:extLst>
          </p:cNvPr>
          <p:cNvSpPr>
            <a:spLocks noGrp="1" noRot="1" noChangeAspect="1"/>
          </p:cNvSpPr>
          <p:nvPr>
            <p:ph type="sldImg"/>
          </p:nvPr>
        </p:nvSpPr>
        <p:spPr>
          <a:xfrm>
            <a:off x="381000" y="685800"/>
            <a:ext cx="6096000" cy="3429000"/>
          </a:xfrm>
        </p:spPr>
      </p:sp>
      <p:sp>
        <p:nvSpPr>
          <p:cNvPr id="3" name="Google Shape;350;g12457d30576_0_1200:notes">
            <a:extLst>
              <a:ext uri="{FF2B5EF4-FFF2-40B4-BE49-F238E27FC236}">
                <a16:creationId xmlns:a16="http://schemas.microsoft.com/office/drawing/2014/main" id="{66E0190E-7DFE-4149-A053-FAB2AC1389DF}"/>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81;g12457d30576_0_1191:notes">
            <a:extLst>
              <a:ext uri="{FF2B5EF4-FFF2-40B4-BE49-F238E27FC236}">
                <a16:creationId xmlns:a16="http://schemas.microsoft.com/office/drawing/2014/main" id="{40082289-8CF0-4AAF-BF0D-583D17AF8DB1}"/>
              </a:ext>
            </a:extLst>
          </p:cNvPr>
          <p:cNvSpPr>
            <a:spLocks noGrp="1" noRot="1" noChangeAspect="1"/>
          </p:cNvSpPr>
          <p:nvPr>
            <p:ph type="sldImg"/>
          </p:nvPr>
        </p:nvSpPr>
        <p:spPr>
          <a:xfrm>
            <a:off x="381000" y="685800"/>
            <a:ext cx="6096000" cy="3429000"/>
          </a:xfrm>
        </p:spPr>
      </p:sp>
      <p:sp>
        <p:nvSpPr>
          <p:cNvPr id="3" name="Google Shape;382;g12457d30576_0_1191:notes">
            <a:extLst>
              <a:ext uri="{FF2B5EF4-FFF2-40B4-BE49-F238E27FC236}">
                <a16:creationId xmlns:a16="http://schemas.microsoft.com/office/drawing/2014/main" id="{B8043F7B-7F6F-4903-BBA8-A8491CDA5FD7}"/>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91;g12457d30576_0_526:notes">
            <a:extLst>
              <a:ext uri="{FF2B5EF4-FFF2-40B4-BE49-F238E27FC236}">
                <a16:creationId xmlns:a16="http://schemas.microsoft.com/office/drawing/2014/main" id="{EA2E52FF-57C9-4B50-B561-1B528B992BEB}"/>
              </a:ext>
            </a:extLst>
          </p:cNvPr>
          <p:cNvSpPr>
            <a:spLocks noGrp="1" noRot="1" noChangeAspect="1"/>
          </p:cNvSpPr>
          <p:nvPr>
            <p:ph type="sldImg"/>
          </p:nvPr>
        </p:nvSpPr>
        <p:spPr>
          <a:xfrm>
            <a:off x="381000" y="685800"/>
            <a:ext cx="6096000" cy="3429000"/>
          </a:xfrm>
        </p:spPr>
      </p:sp>
      <p:sp>
        <p:nvSpPr>
          <p:cNvPr id="3" name="Google Shape;392;g12457d30576_0_526:notes">
            <a:extLst>
              <a:ext uri="{FF2B5EF4-FFF2-40B4-BE49-F238E27FC236}">
                <a16:creationId xmlns:a16="http://schemas.microsoft.com/office/drawing/2014/main" id="{DEFD9FA4-162A-4303-8179-1F60ED5C2795}"/>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85;g111a9b18ff3_0_461:notes">
            <a:extLst>
              <a:ext uri="{FF2B5EF4-FFF2-40B4-BE49-F238E27FC236}">
                <a16:creationId xmlns:a16="http://schemas.microsoft.com/office/drawing/2014/main" id="{9EA265D0-66E8-4D29-8F28-4C17627B61DC}"/>
              </a:ext>
            </a:extLst>
          </p:cNvPr>
          <p:cNvSpPr>
            <a:spLocks noGrp="1" noRot="1" noChangeAspect="1"/>
          </p:cNvSpPr>
          <p:nvPr>
            <p:ph type="sldImg"/>
          </p:nvPr>
        </p:nvSpPr>
        <p:spPr>
          <a:xfrm>
            <a:off x="381000" y="685800"/>
            <a:ext cx="6096000" cy="3429000"/>
          </a:xfrm>
        </p:spPr>
      </p:sp>
      <p:sp>
        <p:nvSpPr>
          <p:cNvPr id="3" name="Google Shape;286;g111a9b18ff3_0_461:notes">
            <a:extLst>
              <a:ext uri="{FF2B5EF4-FFF2-40B4-BE49-F238E27FC236}">
                <a16:creationId xmlns:a16="http://schemas.microsoft.com/office/drawing/2014/main" id="{2185A098-90B0-4713-A1F1-D98AB6CAC69A}"/>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01;g12457d30576_0_822:notes">
            <a:extLst>
              <a:ext uri="{FF2B5EF4-FFF2-40B4-BE49-F238E27FC236}">
                <a16:creationId xmlns:a16="http://schemas.microsoft.com/office/drawing/2014/main" id="{B18D83FC-FC6E-4120-A577-FD7E462CDFF4}"/>
              </a:ext>
            </a:extLst>
          </p:cNvPr>
          <p:cNvSpPr>
            <a:spLocks noGrp="1" noRot="1" noChangeAspect="1"/>
          </p:cNvSpPr>
          <p:nvPr>
            <p:ph type="sldImg"/>
          </p:nvPr>
        </p:nvSpPr>
        <p:spPr>
          <a:xfrm>
            <a:off x="381000" y="685800"/>
            <a:ext cx="6096000" cy="3429000"/>
          </a:xfrm>
        </p:spPr>
      </p:sp>
      <p:sp>
        <p:nvSpPr>
          <p:cNvPr id="3" name="Google Shape;402;g12457d30576_0_822:notes">
            <a:extLst>
              <a:ext uri="{FF2B5EF4-FFF2-40B4-BE49-F238E27FC236}">
                <a16:creationId xmlns:a16="http://schemas.microsoft.com/office/drawing/2014/main" id="{C6C9DB4D-37C9-4513-8A15-85F73BDCE0B5}"/>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8FE2DC3-2DC3-43A4-A9F4-02EDB301D1F4}"/>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D99CE515-9658-475D-B20C-9E0A03723E7C}"/>
              </a:ext>
            </a:extLst>
          </p:cNvPr>
          <p:cNvSpPr txBox="1">
            <a:spLocks noGrp="1"/>
          </p:cNvSpPr>
          <p:nvPr>
            <p:ph type="body" sz="quarter" idx="1"/>
          </p:nvPr>
        </p:nvSpPr>
        <p:spPr/>
        <p:txBody>
          <a:bodyPr/>
          <a:lstStyle/>
          <a:p>
            <a:pPr marL="0" lvl="0" indent="0">
              <a:buNone/>
            </a:pPr>
            <a:r>
              <a:rPr lang="es-ES"/>
              <a:t>Slidesppt.net</a:t>
            </a:r>
          </a:p>
          <a:p>
            <a:pPr lv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09;g12457d30576_0_829:notes">
            <a:extLst>
              <a:ext uri="{FF2B5EF4-FFF2-40B4-BE49-F238E27FC236}">
                <a16:creationId xmlns:a16="http://schemas.microsoft.com/office/drawing/2014/main" id="{7A964CFE-0592-4AFA-AD37-98076592E506}"/>
              </a:ext>
            </a:extLst>
          </p:cNvPr>
          <p:cNvSpPr>
            <a:spLocks noGrp="1" noRot="1" noChangeAspect="1"/>
          </p:cNvSpPr>
          <p:nvPr>
            <p:ph type="sldImg"/>
          </p:nvPr>
        </p:nvSpPr>
        <p:spPr>
          <a:xfrm>
            <a:off x="381000" y="685800"/>
            <a:ext cx="6096000" cy="3429000"/>
          </a:xfrm>
        </p:spPr>
      </p:sp>
      <p:sp>
        <p:nvSpPr>
          <p:cNvPr id="3" name="Google Shape;410;g12457d30576_0_829:notes">
            <a:extLst>
              <a:ext uri="{FF2B5EF4-FFF2-40B4-BE49-F238E27FC236}">
                <a16:creationId xmlns:a16="http://schemas.microsoft.com/office/drawing/2014/main" id="{1AC08860-C1CC-4BD4-8B22-1C894C89DFED}"/>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366B17A3-4198-45C6-A994-6AE751FD947A}"/>
              </a:ext>
            </a:extLst>
          </p:cNvPr>
          <p:cNvSpPr/>
          <p:nvPr/>
        </p:nvSpPr>
        <p:spPr>
          <a:xfrm>
            <a:off x="64" y="183657"/>
            <a:ext cx="9143935" cy="213768"/>
          </a:xfrm>
          <a:custGeom>
            <a:avLst/>
            <a:gdLst>
              <a:gd name="f0" fmla="val w"/>
              <a:gd name="f1" fmla="val h"/>
              <a:gd name="f2" fmla="val 0"/>
              <a:gd name="f3" fmla="val 116904"/>
              <a:gd name="f4" fmla="val 2733"/>
              <a:gd name="f5" fmla="val 1348"/>
              <a:gd name="f6" fmla="val 1196"/>
              <a:gd name="f7" fmla="val 1528"/>
              <a:gd name="f8" fmla="val 1719"/>
              <a:gd name="f9" fmla="val 1217"/>
              <a:gd name="f10" fmla="val 1911"/>
              <a:gd name="f11" fmla="val 1274"/>
              <a:gd name="f12" fmla="val 1912"/>
              <a:gd name="f13" fmla="val 1284"/>
              <a:gd name="f14" fmla="val 1704"/>
              <a:gd name="f15" fmla="val 1346"/>
              <a:gd name="f16" fmla="val 1361"/>
              <a:gd name="f17" fmla="val 1428"/>
              <a:gd name="f18" fmla="val 985"/>
              <a:gd name="f19" fmla="val 808"/>
              <a:gd name="f20" fmla="val 623"/>
              <a:gd name="f21" fmla="val 1410"/>
              <a:gd name="f22" fmla="val 442"/>
              <a:gd name="f23" fmla="val 1363"/>
              <a:gd name="f24" fmla="val 610"/>
              <a:gd name="f25" fmla="val 1301"/>
              <a:gd name="f26" fmla="val 951"/>
              <a:gd name="f27" fmla="val 3246"/>
              <a:gd name="f28" fmla="val 1198"/>
              <a:gd name="f29" fmla="val 3484"/>
              <a:gd name="f30" fmla="val 3742"/>
              <a:gd name="f31" fmla="val 1236"/>
              <a:gd name="f32" fmla="val 3994"/>
              <a:gd name="f33" fmla="val 1344"/>
              <a:gd name="f34" fmla="val 3798"/>
              <a:gd name="f35" fmla="val 1390"/>
              <a:gd name="f36" fmla="val 3549"/>
              <a:gd name="f37" fmla="val 1431"/>
              <a:gd name="f38" fmla="val 3285"/>
              <a:gd name="f39" fmla="val 3193"/>
              <a:gd name="f40" fmla="val 3099"/>
              <a:gd name="f41" fmla="val 1426"/>
              <a:gd name="f42" fmla="val 3004"/>
              <a:gd name="f43" fmla="val 1415"/>
              <a:gd name="f44" fmla="val 2998"/>
              <a:gd name="f45" fmla="val 1401"/>
              <a:gd name="f46" fmla="val 2987"/>
              <a:gd name="f47" fmla="val 1406"/>
              <a:gd name="f48" fmla="val 2963"/>
              <a:gd name="f49" fmla="val 1215"/>
              <a:gd name="f50" fmla="val 3052"/>
              <a:gd name="f51" fmla="val 1205"/>
              <a:gd name="f52" fmla="val 3147"/>
              <a:gd name="f53" fmla="val 5543"/>
              <a:gd name="f54" fmla="val 1201"/>
              <a:gd name="f55" fmla="val 5728"/>
              <a:gd name="f56" fmla="val 5925"/>
              <a:gd name="f57" fmla="val 1224"/>
              <a:gd name="f58" fmla="val 6121"/>
              <a:gd name="f59" fmla="val 1285"/>
              <a:gd name="f60" fmla="val 5917"/>
              <a:gd name="f61" fmla="val 5568"/>
              <a:gd name="f62" fmla="val 1433"/>
              <a:gd name="f63" fmla="val 5183"/>
              <a:gd name="f64" fmla="val 5005"/>
              <a:gd name="f65" fmla="val 4819"/>
              <a:gd name="f66" fmla="val 4637"/>
              <a:gd name="f67" fmla="val 1368"/>
              <a:gd name="f68" fmla="val 4804"/>
              <a:gd name="f69" fmla="val 1306"/>
              <a:gd name="f70" fmla="val 5146"/>
              <a:gd name="f71" fmla="val 7695"/>
              <a:gd name="f72" fmla="val 1203"/>
              <a:gd name="f73" fmla="val 7902"/>
              <a:gd name="f74" fmla="val 8124"/>
              <a:gd name="f75" fmla="val 1232"/>
              <a:gd name="f76" fmla="val 8344"/>
              <a:gd name="f77" fmla="val 1310"/>
              <a:gd name="f78" fmla="val 8133"/>
              <a:gd name="f79" fmla="val 1369"/>
              <a:gd name="f80" fmla="val 7820"/>
              <a:gd name="f81" fmla="val 1436"/>
              <a:gd name="f82" fmla="val 7478"/>
              <a:gd name="f83" fmla="val 7275"/>
              <a:gd name="f84" fmla="val 7061"/>
              <a:gd name="f85" fmla="val 1412"/>
              <a:gd name="f86" fmla="val 6853"/>
              <a:gd name="f87" fmla="val 1349"/>
              <a:gd name="f88" fmla="val 7035"/>
              <a:gd name="f89" fmla="val 1286"/>
              <a:gd name="f90" fmla="val 7344"/>
              <a:gd name="f91" fmla="val 9589"/>
              <a:gd name="f92" fmla="val 1206"/>
              <a:gd name="f93" fmla="val 9750"/>
              <a:gd name="f94" fmla="val 9921"/>
              <a:gd name="f95" fmla="val 1223"/>
              <a:gd name="f96" fmla="val 10092"/>
              <a:gd name="f97" fmla="val 1268"/>
              <a:gd name="f98" fmla="val 10109"/>
              <a:gd name="f99" fmla="val 1398"/>
              <a:gd name="f100" fmla="val 9962"/>
              <a:gd name="f101" fmla="val 1422"/>
              <a:gd name="f102" fmla="val 9800"/>
              <a:gd name="f103" fmla="val 1439"/>
              <a:gd name="f104" fmla="val 9630"/>
              <a:gd name="f105" fmla="val 9386"/>
              <a:gd name="f106" fmla="val 9128"/>
              <a:gd name="f107" fmla="val 1404"/>
              <a:gd name="f108" fmla="val 8884"/>
              <a:gd name="f109" fmla="val 1308"/>
              <a:gd name="f110" fmla="val 9066"/>
              <a:gd name="f111" fmla="val 1256"/>
              <a:gd name="f112" fmla="val 9314"/>
              <a:gd name="f113" fmla="val 11889"/>
              <a:gd name="f114" fmla="val 1209"/>
              <a:gd name="f115" fmla="val 12075"/>
              <a:gd name="f116" fmla="val 12272"/>
              <a:gd name="f117" fmla="val 12470"/>
              <a:gd name="f118" fmla="val 1293"/>
              <a:gd name="f119" fmla="val 12263"/>
              <a:gd name="f120" fmla="val 1356"/>
              <a:gd name="f121" fmla="val 11913"/>
              <a:gd name="f122" fmla="val 1441"/>
              <a:gd name="f123" fmla="val 11527"/>
              <a:gd name="f124" fmla="val 11395"/>
              <a:gd name="f125" fmla="val 11259"/>
              <a:gd name="f126" fmla="val 1432"/>
              <a:gd name="f127" fmla="val 11124"/>
              <a:gd name="f128" fmla="val 1407"/>
              <a:gd name="f129" fmla="val 11114"/>
              <a:gd name="f130" fmla="val 1332"/>
              <a:gd name="f131" fmla="val 11300"/>
              <a:gd name="f132" fmla="val 11578"/>
              <a:gd name="f133" fmla="val 13786"/>
              <a:gd name="f134" fmla="val 1211"/>
              <a:gd name="f135" fmla="val 14024"/>
              <a:gd name="f136" fmla="val 14283"/>
              <a:gd name="f137" fmla="val 1249"/>
              <a:gd name="f138" fmla="val 14536"/>
              <a:gd name="f139" fmla="val 1358"/>
              <a:gd name="f140" fmla="val 14340"/>
              <a:gd name="f141" fmla="val 14091"/>
              <a:gd name="f142" fmla="val 1445"/>
              <a:gd name="f143" fmla="val 13826"/>
              <a:gd name="f144" fmla="val 13582"/>
              <a:gd name="f145" fmla="val 13324"/>
              <a:gd name="f146" fmla="val 13080"/>
              <a:gd name="f147" fmla="val 1315"/>
              <a:gd name="f148" fmla="val 13262"/>
              <a:gd name="f149" fmla="val 1262"/>
              <a:gd name="f150" fmla="val 13510"/>
              <a:gd name="f151" fmla="val 16086"/>
              <a:gd name="f152" fmla="val 1214"/>
              <a:gd name="f153" fmla="val 16271"/>
              <a:gd name="f154" fmla="val 16468"/>
              <a:gd name="f155" fmla="val 1237"/>
              <a:gd name="f156" fmla="val 16665"/>
              <a:gd name="f157" fmla="val 1298"/>
              <a:gd name="f158" fmla="val 16459"/>
              <a:gd name="f159" fmla="val 16109"/>
              <a:gd name="f160" fmla="val 1447"/>
              <a:gd name="f161" fmla="val 15723"/>
              <a:gd name="f162" fmla="val 15546"/>
              <a:gd name="f163" fmla="val 15361"/>
              <a:gd name="f164" fmla="val 15179"/>
              <a:gd name="f165" fmla="val 1382"/>
              <a:gd name="f166" fmla="val 15347"/>
              <a:gd name="f167" fmla="val 1320"/>
              <a:gd name="f168" fmla="val 15689"/>
              <a:gd name="f169" fmla="val 17983"/>
              <a:gd name="f170" fmla="val 18155"/>
              <a:gd name="f171" fmla="val 18339"/>
              <a:gd name="f172" fmla="val 18523"/>
              <a:gd name="f173" fmla="val 1289"/>
              <a:gd name="f174" fmla="val 18537"/>
              <a:gd name="f175" fmla="val 1403"/>
              <a:gd name="f176" fmla="val 18381"/>
              <a:gd name="f177" fmla="val 1430"/>
              <a:gd name="f178" fmla="val 18205"/>
              <a:gd name="f179" fmla="val 1450"/>
              <a:gd name="f180" fmla="val 18021"/>
              <a:gd name="f181" fmla="val 17777"/>
              <a:gd name="f182" fmla="val 17519"/>
              <a:gd name="f183" fmla="val 1416"/>
              <a:gd name="f184" fmla="val 17275"/>
              <a:gd name="f185" fmla="val 17457"/>
              <a:gd name="f186" fmla="val 17706"/>
              <a:gd name="f187" fmla="val 20280"/>
              <a:gd name="f188" fmla="val 1220"/>
              <a:gd name="f189" fmla="val 20466"/>
              <a:gd name="f190" fmla="val 20663"/>
              <a:gd name="f191" fmla="val 1243"/>
              <a:gd name="f192" fmla="val 20860"/>
              <a:gd name="f193" fmla="val 1304"/>
              <a:gd name="f194" fmla="val 20654"/>
              <a:gd name="f195" fmla="val 1367"/>
              <a:gd name="f196" fmla="val 20305"/>
              <a:gd name="f197" fmla="val 1452"/>
              <a:gd name="f198" fmla="val 19920"/>
              <a:gd name="f199" fmla="val 19800"/>
              <a:gd name="f200" fmla="val 19676"/>
              <a:gd name="f201" fmla="val 1444"/>
              <a:gd name="f202" fmla="val 19553"/>
              <a:gd name="f203" fmla="val 1424"/>
              <a:gd name="f204" fmla="val 19542"/>
              <a:gd name="f205" fmla="val 19726"/>
              <a:gd name="f206" fmla="val 1277"/>
              <a:gd name="f207" fmla="val 19989"/>
              <a:gd name="f208" fmla="val 22179"/>
              <a:gd name="f209" fmla="val 22417"/>
              <a:gd name="f210" fmla="val 22675"/>
              <a:gd name="f211" fmla="val 1261"/>
              <a:gd name="f212" fmla="val 22927"/>
              <a:gd name="f213" fmla="val 22731"/>
              <a:gd name="f214" fmla="val 22483"/>
              <a:gd name="f215" fmla="val 1456"/>
              <a:gd name="f216" fmla="val 22218"/>
              <a:gd name="f217" fmla="val 21974"/>
              <a:gd name="f218" fmla="val 21715"/>
              <a:gd name="f219" fmla="val 21471"/>
              <a:gd name="f220" fmla="val 1326"/>
              <a:gd name="f221" fmla="val 21653"/>
              <a:gd name="f222" fmla="val 21903"/>
              <a:gd name="f223" fmla="val 24476"/>
              <a:gd name="f224" fmla="val 1226"/>
              <a:gd name="f225" fmla="val 24661"/>
              <a:gd name="f226" fmla="val 24858"/>
              <a:gd name="f227" fmla="val 25055"/>
              <a:gd name="f228" fmla="val 1309"/>
              <a:gd name="f229" fmla="val 24850"/>
              <a:gd name="f230" fmla="val 1372"/>
              <a:gd name="f231" fmla="val 24500"/>
              <a:gd name="f232" fmla="val 1458"/>
              <a:gd name="f233" fmla="val 24114"/>
              <a:gd name="f234" fmla="val 23937"/>
              <a:gd name="f235" fmla="val 23752"/>
              <a:gd name="f236" fmla="val 1440"/>
              <a:gd name="f237" fmla="val 23570"/>
              <a:gd name="f238" fmla="val 1393"/>
              <a:gd name="f239" fmla="val 23737"/>
              <a:gd name="f240" fmla="val 1331"/>
              <a:gd name="f241" fmla="val 24079"/>
              <a:gd name="f242" fmla="val 26184"/>
              <a:gd name="f243" fmla="val 1228"/>
              <a:gd name="f244" fmla="val 26319"/>
              <a:gd name="f245" fmla="val 26461"/>
              <a:gd name="f246" fmla="val 1240"/>
              <a:gd name="f247" fmla="val 26604"/>
              <a:gd name="f248" fmla="val 1270"/>
              <a:gd name="f249" fmla="val 26627"/>
              <a:gd name="f250" fmla="val 26556"/>
              <a:gd name="f251" fmla="val 1457"/>
              <a:gd name="f252" fmla="val 26484"/>
              <a:gd name="f253" fmla="val 1461"/>
              <a:gd name="f254" fmla="val 26410"/>
              <a:gd name="f255" fmla="val 26142"/>
              <a:gd name="f256" fmla="val 25858"/>
              <a:gd name="f257" fmla="val 1419"/>
              <a:gd name="f258" fmla="val 25592"/>
              <a:gd name="f259" fmla="val 1300"/>
              <a:gd name="f260" fmla="val 25759"/>
              <a:gd name="f261" fmla="val 1260"/>
              <a:gd name="f262" fmla="val 25963"/>
              <a:gd name="f263" fmla="val 28080"/>
              <a:gd name="f264" fmla="val 1230"/>
              <a:gd name="f265" fmla="val 28319"/>
              <a:gd name="f266" fmla="val 28577"/>
              <a:gd name="f267" fmla="val 28831"/>
              <a:gd name="f268" fmla="val 1376"/>
              <a:gd name="f269" fmla="val 28634"/>
              <a:gd name="f270" fmla="val 28385"/>
              <a:gd name="f271" fmla="val 1463"/>
              <a:gd name="f272" fmla="val 28120"/>
              <a:gd name="f273" fmla="val 27961"/>
              <a:gd name="f274" fmla="val 27796"/>
              <a:gd name="f275" fmla="val 1448"/>
              <a:gd name="f276" fmla="val 27632"/>
              <a:gd name="f277" fmla="val 27566"/>
              <a:gd name="f278" fmla="val 27717"/>
              <a:gd name="f279" fmla="val 1253"/>
              <a:gd name="f280" fmla="val 27892"/>
              <a:gd name="f281" fmla="val 30261"/>
              <a:gd name="f282" fmla="val 1259"/>
              <a:gd name="f283" fmla="val 30442"/>
              <a:gd name="f284" fmla="val 30633"/>
              <a:gd name="f285" fmla="val 1281"/>
              <a:gd name="f286" fmla="val 30825"/>
              <a:gd name="f287" fmla="val 1338"/>
              <a:gd name="f288" fmla="val 30826"/>
              <a:gd name="f289" fmla="val 30650"/>
              <a:gd name="f290" fmla="val 1400"/>
              <a:gd name="f291" fmla="val 30379"/>
              <a:gd name="f292" fmla="val 1466"/>
              <a:gd name="f293" fmla="val 30072"/>
              <a:gd name="f294" fmla="val 1486"/>
              <a:gd name="f295" fmla="val 30071"/>
              <a:gd name="f296" fmla="val 1479"/>
              <a:gd name="f297" fmla="val 1471"/>
              <a:gd name="f298" fmla="val 30070"/>
              <a:gd name="f299" fmla="val 1464"/>
              <a:gd name="f300" fmla="val 30052"/>
              <a:gd name="f301" fmla="val 1465"/>
              <a:gd name="f302" fmla="val 30033"/>
              <a:gd name="f303" fmla="val 30014"/>
              <a:gd name="f304" fmla="val 29838"/>
              <a:gd name="f305" fmla="val 29654"/>
              <a:gd name="f306" fmla="val 29474"/>
              <a:gd name="f307" fmla="val 29543"/>
              <a:gd name="f308" fmla="val 1374"/>
              <a:gd name="f309" fmla="val 29642"/>
              <a:gd name="f310" fmla="val 1341"/>
              <a:gd name="f311" fmla="val 29763"/>
              <a:gd name="f312" fmla="val 1311"/>
              <a:gd name="f313" fmla="val 29910"/>
              <a:gd name="f314" fmla="val 30080"/>
              <a:gd name="f315" fmla="val 32157"/>
              <a:gd name="f316" fmla="val 32396"/>
              <a:gd name="f317" fmla="val 32655"/>
              <a:gd name="f318" fmla="val 32908"/>
              <a:gd name="f319" fmla="val 1408"/>
              <a:gd name="f320" fmla="val 32712"/>
              <a:gd name="f321" fmla="val 1454"/>
              <a:gd name="f322" fmla="val 32464"/>
              <a:gd name="f323" fmla="val 1495"/>
              <a:gd name="f324" fmla="val 32199"/>
              <a:gd name="f325" fmla="val 32107"/>
              <a:gd name="f326" fmla="val 32013"/>
              <a:gd name="f327" fmla="val 1490"/>
              <a:gd name="f328" fmla="val 31918"/>
              <a:gd name="f329" fmla="val 31912"/>
              <a:gd name="f330" fmla="val 31902"/>
              <a:gd name="f331" fmla="val 1469"/>
              <a:gd name="f332" fmla="val 31877"/>
              <a:gd name="f333" fmla="val 1278"/>
              <a:gd name="f334" fmla="val 31966"/>
              <a:gd name="f335" fmla="val 32060"/>
              <a:gd name="f336" fmla="val 34457"/>
              <a:gd name="f337" fmla="val 1265"/>
              <a:gd name="f338" fmla="val 34642"/>
              <a:gd name="f339" fmla="val 34839"/>
              <a:gd name="f340" fmla="val 1288"/>
              <a:gd name="f341" fmla="val 35035"/>
              <a:gd name="f342" fmla="val 34830"/>
              <a:gd name="f343" fmla="val 1411"/>
              <a:gd name="f344" fmla="val 34481"/>
              <a:gd name="f345" fmla="val 1497"/>
              <a:gd name="f346" fmla="val 34095"/>
              <a:gd name="f347" fmla="val 33918"/>
              <a:gd name="f348" fmla="val 33733"/>
              <a:gd name="f349" fmla="val 33551"/>
              <a:gd name="f350" fmla="val 33718"/>
              <a:gd name="f351" fmla="val 1370"/>
              <a:gd name="f352" fmla="val 34060"/>
              <a:gd name="f353" fmla="val 36611"/>
              <a:gd name="f354" fmla="val 1267"/>
              <a:gd name="f355" fmla="val 36817"/>
              <a:gd name="f356" fmla="val 37038"/>
              <a:gd name="f357" fmla="val 1295"/>
              <a:gd name="f358" fmla="val 37258"/>
              <a:gd name="f359" fmla="val 1373"/>
              <a:gd name="f360" fmla="val 37047"/>
              <a:gd name="f361" fmla="val 36735"/>
              <a:gd name="f362" fmla="val 1499"/>
              <a:gd name="f363" fmla="val 36394"/>
              <a:gd name="f364" fmla="val 36190"/>
              <a:gd name="f365" fmla="val 35976"/>
              <a:gd name="f366" fmla="val 1475"/>
              <a:gd name="f367" fmla="val 35768"/>
              <a:gd name="f368" fmla="val 35950"/>
              <a:gd name="f369" fmla="val 1350"/>
              <a:gd name="f370" fmla="val 36259"/>
              <a:gd name="f371" fmla="val 38505"/>
              <a:gd name="f372" fmla="val 38666"/>
              <a:gd name="f373" fmla="val 38836"/>
              <a:gd name="f374" fmla="val 1287"/>
              <a:gd name="f375" fmla="val 39006"/>
              <a:gd name="f376" fmla="val 39023"/>
              <a:gd name="f377" fmla="val 1462"/>
              <a:gd name="f378" fmla="val 38877"/>
              <a:gd name="f379" fmla="val 38715"/>
              <a:gd name="f380" fmla="val 1503"/>
              <a:gd name="f381" fmla="val 38546"/>
              <a:gd name="f382" fmla="val 38302"/>
              <a:gd name="f383" fmla="val 38044"/>
              <a:gd name="f384" fmla="val 1468"/>
              <a:gd name="f385" fmla="val 37799"/>
              <a:gd name="f386" fmla="val 37981"/>
              <a:gd name="f387" fmla="val 38229"/>
              <a:gd name="f388" fmla="val 40804"/>
              <a:gd name="f389" fmla="val 1273"/>
              <a:gd name="f390" fmla="val 40989"/>
              <a:gd name="f391" fmla="val 41186"/>
              <a:gd name="f392" fmla="val 1296"/>
              <a:gd name="f393" fmla="val 41384"/>
              <a:gd name="f394" fmla="val 1357"/>
              <a:gd name="f395" fmla="val 41178"/>
              <a:gd name="f396" fmla="val 1420"/>
              <a:gd name="f397" fmla="val 40827"/>
              <a:gd name="f398" fmla="val 1505"/>
              <a:gd name="f399" fmla="val 40441"/>
              <a:gd name="f400" fmla="val 40310"/>
              <a:gd name="f401" fmla="val 40174"/>
              <a:gd name="f402" fmla="val 1496"/>
              <a:gd name="f403" fmla="val 40039"/>
              <a:gd name="f404" fmla="val 40028"/>
              <a:gd name="f405" fmla="val 1396"/>
              <a:gd name="f406" fmla="val 40214"/>
              <a:gd name="f407" fmla="val 40492"/>
              <a:gd name="f408" fmla="val 42700"/>
              <a:gd name="f409" fmla="val 1275"/>
              <a:gd name="f410" fmla="val 42939"/>
              <a:gd name="f411" fmla="val 43198"/>
              <a:gd name="f412" fmla="val 1313"/>
              <a:gd name="f413" fmla="val 43451"/>
              <a:gd name="f414" fmla="val 43255"/>
              <a:gd name="f415" fmla="val 43006"/>
              <a:gd name="f416" fmla="val 1508"/>
              <a:gd name="f417" fmla="val 42741"/>
              <a:gd name="f418" fmla="val 42497"/>
              <a:gd name="f419" fmla="val 42238"/>
              <a:gd name="f420" fmla="val 1474"/>
              <a:gd name="f421" fmla="val 41994"/>
              <a:gd name="f422" fmla="val 1377"/>
              <a:gd name="f423" fmla="val 42176"/>
              <a:gd name="f424" fmla="val 42424"/>
              <a:gd name="f425" fmla="val 45000"/>
              <a:gd name="f426" fmla="val 45185"/>
              <a:gd name="f427" fmla="val 45382"/>
              <a:gd name="f428" fmla="val 45579"/>
              <a:gd name="f429" fmla="val 1362"/>
              <a:gd name="f430" fmla="val 45373"/>
              <a:gd name="f431" fmla="val 1425"/>
              <a:gd name="f432" fmla="val 45023"/>
              <a:gd name="f433" fmla="val 1510"/>
              <a:gd name="f434" fmla="val 44638"/>
              <a:gd name="f435" fmla="val 44460"/>
              <a:gd name="f436" fmla="val 44276"/>
              <a:gd name="f437" fmla="val 1492"/>
              <a:gd name="f438" fmla="val 44094"/>
              <a:gd name="f439" fmla="val 1446"/>
              <a:gd name="f440" fmla="val 44261"/>
              <a:gd name="f441" fmla="val 1384"/>
              <a:gd name="f442" fmla="val 44603"/>
              <a:gd name="f443" fmla="val 46897"/>
              <a:gd name="f444" fmla="val 1280"/>
              <a:gd name="f445" fmla="val 47070"/>
              <a:gd name="f446" fmla="val 47253"/>
              <a:gd name="f447" fmla="val 47437"/>
              <a:gd name="f448" fmla="val 1353"/>
              <a:gd name="f449" fmla="val 47451"/>
              <a:gd name="f450" fmla="val 1467"/>
              <a:gd name="f451" fmla="val 47295"/>
              <a:gd name="f452" fmla="val 1494"/>
              <a:gd name="f453" fmla="val 47119"/>
              <a:gd name="f454" fmla="val 1514"/>
              <a:gd name="f455" fmla="val 46935"/>
              <a:gd name="f456" fmla="val 46691"/>
              <a:gd name="f457" fmla="val 46433"/>
              <a:gd name="f458" fmla="val 1480"/>
              <a:gd name="f459" fmla="val 46189"/>
              <a:gd name="f460" fmla="val 46371"/>
              <a:gd name="f461" fmla="val 46621"/>
              <a:gd name="f462" fmla="val 49196"/>
              <a:gd name="f463" fmla="val 49381"/>
              <a:gd name="f464" fmla="val 49577"/>
              <a:gd name="f465" fmla="val 1307"/>
              <a:gd name="f466" fmla="val 49774"/>
              <a:gd name="f467" fmla="val 49568"/>
              <a:gd name="f468" fmla="val 49218"/>
              <a:gd name="f469" fmla="val 1516"/>
              <a:gd name="f470" fmla="val 48832"/>
              <a:gd name="f471" fmla="val 48712"/>
              <a:gd name="f472" fmla="val 48590"/>
              <a:gd name="f473" fmla="val 1507"/>
              <a:gd name="f474" fmla="val 48467"/>
              <a:gd name="f475" fmla="val 1488"/>
              <a:gd name="f476" fmla="val 48456"/>
              <a:gd name="f477" fmla="val 48641"/>
              <a:gd name="f478" fmla="val 48904"/>
              <a:gd name="f479" fmla="val 51092"/>
              <a:gd name="f480" fmla="val 51331"/>
              <a:gd name="f481" fmla="val 51589"/>
              <a:gd name="f482" fmla="val 1325"/>
              <a:gd name="f483" fmla="val 51841"/>
              <a:gd name="f484" fmla="val 51646"/>
              <a:gd name="f485" fmla="val 51397"/>
              <a:gd name="f486" fmla="val 1520"/>
              <a:gd name="f487" fmla="val 51132"/>
              <a:gd name="f488" fmla="val 50888"/>
              <a:gd name="f489" fmla="val 50630"/>
              <a:gd name="f490" fmla="val 1485"/>
              <a:gd name="f491" fmla="val 50385"/>
              <a:gd name="f492" fmla="val 1389"/>
              <a:gd name="f493" fmla="val 50567"/>
              <a:gd name="f494" fmla="val 1337"/>
              <a:gd name="f495" fmla="val 50816"/>
              <a:gd name="f496" fmla="val 53391"/>
              <a:gd name="f497" fmla="val 1290"/>
              <a:gd name="f498" fmla="val 53576"/>
              <a:gd name="f499" fmla="val 53773"/>
              <a:gd name="f500" fmla="val 53970"/>
              <a:gd name="f501" fmla="val 53764"/>
              <a:gd name="f502" fmla="val 53414"/>
              <a:gd name="f503" fmla="val 1522"/>
              <a:gd name="f504" fmla="val 53029"/>
              <a:gd name="f505" fmla="val 52851"/>
              <a:gd name="f506" fmla="val 52666"/>
              <a:gd name="f507" fmla="val 1504"/>
              <a:gd name="f508" fmla="val 52484"/>
              <a:gd name="f509" fmla="val 52652"/>
              <a:gd name="f510" fmla="val 1395"/>
              <a:gd name="f511" fmla="val 52994"/>
              <a:gd name="f512" fmla="val 55096"/>
              <a:gd name="f513" fmla="val 1291"/>
              <a:gd name="f514" fmla="val 55232"/>
              <a:gd name="f515" fmla="val 55374"/>
              <a:gd name="f516" fmla="val 1303"/>
              <a:gd name="f517" fmla="val 55518"/>
              <a:gd name="f518" fmla="val 1334"/>
              <a:gd name="f519" fmla="val 55541"/>
              <a:gd name="f520" fmla="val 55470"/>
              <a:gd name="f521" fmla="val 1521"/>
              <a:gd name="f522" fmla="val 55398"/>
              <a:gd name="f523" fmla="val 1525"/>
              <a:gd name="f524" fmla="val 55324"/>
              <a:gd name="f525" fmla="val 55056"/>
              <a:gd name="f526" fmla="val 54772"/>
              <a:gd name="f527" fmla="val 1483"/>
              <a:gd name="f528" fmla="val 54507"/>
              <a:gd name="f529" fmla="val 1364"/>
              <a:gd name="f530" fmla="val 54673"/>
              <a:gd name="f531" fmla="val 1324"/>
              <a:gd name="f532" fmla="val 54876"/>
              <a:gd name="f533" fmla="val 56994"/>
              <a:gd name="f534" fmla="val 1294"/>
              <a:gd name="f535" fmla="val 57233"/>
              <a:gd name="f536" fmla="val 57492"/>
              <a:gd name="f537" fmla="val 57745"/>
              <a:gd name="f538" fmla="val 57548"/>
              <a:gd name="f539" fmla="val 57300"/>
              <a:gd name="f540" fmla="val 1527"/>
              <a:gd name="f541" fmla="val 57034"/>
              <a:gd name="f542" fmla="val 56875"/>
              <a:gd name="f543" fmla="val 56710"/>
              <a:gd name="f544" fmla="val 1512"/>
              <a:gd name="f545" fmla="val 56546"/>
              <a:gd name="f546" fmla="val 1476"/>
              <a:gd name="f547" fmla="val 56480"/>
              <a:gd name="f548" fmla="val 56631"/>
              <a:gd name="f549" fmla="val 1317"/>
              <a:gd name="f550" fmla="val 56806"/>
              <a:gd name="f551" fmla="val 59252"/>
              <a:gd name="f552" fmla="val 1297"/>
              <a:gd name="f553" fmla="val 59432"/>
              <a:gd name="f554" fmla="val 59623"/>
              <a:gd name="f555" fmla="val 1318"/>
              <a:gd name="f556" fmla="val 59814"/>
              <a:gd name="f557" fmla="val 1375"/>
              <a:gd name="f558" fmla="val 59816"/>
              <a:gd name="f559" fmla="val 1385"/>
              <a:gd name="f560" fmla="val 59614"/>
              <a:gd name="f561" fmla="val 59284"/>
              <a:gd name="f562" fmla="val 1524"/>
              <a:gd name="f563" fmla="val 58918"/>
              <a:gd name="f564" fmla="val 58862"/>
              <a:gd name="f565" fmla="val 58706"/>
              <a:gd name="f566" fmla="val 58546"/>
              <a:gd name="f567" fmla="val 58388"/>
              <a:gd name="f568" fmla="val 58507"/>
              <a:gd name="f569" fmla="val 58717"/>
              <a:gd name="f570" fmla="val 58973"/>
              <a:gd name="f571" fmla="val 1319"/>
              <a:gd name="f572" fmla="val 58972"/>
              <a:gd name="f573" fmla="val 59061"/>
              <a:gd name="f574" fmla="val 59155"/>
              <a:gd name="f575" fmla="val 61151"/>
              <a:gd name="f576" fmla="val 1299"/>
              <a:gd name="f577" fmla="val 61389"/>
              <a:gd name="f578" fmla="val 61646"/>
              <a:gd name="f579" fmla="val 61898"/>
              <a:gd name="f580" fmla="val 61702"/>
              <a:gd name="f581" fmla="val 61454"/>
              <a:gd name="f582" fmla="val 1532"/>
              <a:gd name="f583" fmla="val 61189"/>
              <a:gd name="f584" fmla="val 61097"/>
              <a:gd name="f585" fmla="val 61003"/>
              <a:gd name="f586" fmla="val 60908"/>
              <a:gd name="f587" fmla="val 60902"/>
              <a:gd name="f588" fmla="val 1501"/>
              <a:gd name="f589" fmla="val 60891"/>
              <a:gd name="f590" fmla="val 60867"/>
              <a:gd name="f591" fmla="val 60957"/>
              <a:gd name="f592" fmla="val 61052"/>
              <a:gd name="f593" fmla="val 63447"/>
              <a:gd name="f594" fmla="val 1302"/>
              <a:gd name="f595" fmla="val 63632"/>
              <a:gd name="f596" fmla="val 63829"/>
              <a:gd name="f597" fmla="val 64026"/>
              <a:gd name="f598" fmla="val 1386"/>
              <a:gd name="f599" fmla="val 63821"/>
              <a:gd name="f600" fmla="val 1449"/>
              <a:gd name="f601" fmla="val 63471"/>
              <a:gd name="f602" fmla="val 1534"/>
              <a:gd name="f603" fmla="val 63085"/>
              <a:gd name="f604" fmla="val 62908"/>
              <a:gd name="f605" fmla="val 62723"/>
              <a:gd name="f606" fmla="val 62540"/>
              <a:gd name="f607" fmla="val 62708"/>
              <a:gd name="f608" fmla="val 63050"/>
              <a:gd name="f609" fmla="val 65599"/>
              <a:gd name="f610" fmla="val 65806"/>
              <a:gd name="f611" fmla="val 66028"/>
              <a:gd name="f612" fmla="val 66248"/>
              <a:gd name="f613" fmla="val 66038"/>
              <a:gd name="f614" fmla="val 1470"/>
              <a:gd name="f615" fmla="val 65725"/>
              <a:gd name="f616" fmla="val 1537"/>
              <a:gd name="f617" fmla="val 65384"/>
              <a:gd name="f618" fmla="val 65180"/>
              <a:gd name="f619" fmla="val 64966"/>
              <a:gd name="f620" fmla="val 1513"/>
              <a:gd name="f621" fmla="val 64758"/>
              <a:gd name="f622" fmla="val 64940"/>
              <a:gd name="f623" fmla="val 65248"/>
              <a:gd name="f624" fmla="val 67495"/>
              <a:gd name="f625" fmla="val 67656"/>
              <a:gd name="f626" fmla="val 67826"/>
              <a:gd name="f627" fmla="val 67997"/>
              <a:gd name="f628" fmla="val 68013"/>
              <a:gd name="f629" fmla="val 67867"/>
              <a:gd name="f630" fmla="val 1523"/>
              <a:gd name="f631" fmla="val 67705"/>
              <a:gd name="f632" fmla="val 1540"/>
              <a:gd name="f633" fmla="val 67537"/>
              <a:gd name="f634" fmla="val 67292"/>
              <a:gd name="f635" fmla="val 67034"/>
              <a:gd name="f636" fmla="val 66788"/>
              <a:gd name="f637" fmla="val 1409"/>
              <a:gd name="f638" fmla="val 66971"/>
              <a:gd name="f639" fmla="val 67220"/>
              <a:gd name="f640" fmla="val 69794"/>
              <a:gd name="f641" fmla="val 69979"/>
              <a:gd name="f642" fmla="val 70177"/>
              <a:gd name="f643" fmla="val 1333"/>
              <a:gd name="f644" fmla="val 70374"/>
              <a:gd name="f645" fmla="val 1394"/>
              <a:gd name="f646" fmla="val 70168"/>
              <a:gd name="f647" fmla="val 69817"/>
              <a:gd name="f648" fmla="val 1543"/>
              <a:gd name="f649" fmla="val 69431"/>
              <a:gd name="f650" fmla="val 69299"/>
              <a:gd name="f651" fmla="val 69164"/>
              <a:gd name="f652" fmla="val 1533"/>
              <a:gd name="f653" fmla="val 69028"/>
              <a:gd name="f654" fmla="val 1509"/>
              <a:gd name="f655" fmla="val 69019"/>
              <a:gd name="f656" fmla="val 69205"/>
              <a:gd name="f657" fmla="val 69482"/>
              <a:gd name="f658" fmla="val 71689"/>
              <a:gd name="f659" fmla="val 1312"/>
              <a:gd name="f660" fmla="val 71928"/>
              <a:gd name="f661" fmla="val 72187"/>
              <a:gd name="f662" fmla="val 72441"/>
              <a:gd name="f663" fmla="val 1459"/>
              <a:gd name="f664" fmla="val 72245"/>
              <a:gd name="f665" fmla="val 71996"/>
              <a:gd name="f666" fmla="val 1545"/>
              <a:gd name="f667" fmla="val 71731"/>
              <a:gd name="f668" fmla="val 71487"/>
              <a:gd name="f669" fmla="val 71228"/>
              <a:gd name="f670" fmla="val 1511"/>
              <a:gd name="f671" fmla="val 70983"/>
              <a:gd name="f672" fmla="val 71166"/>
              <a:gd name="f673" fmla="val 71414"/>
              <a:gd name="f674" fmla="val 73989"/>
              <a:gd name="f675" fmla="val 74175"/>
              <a:gd name="f676" fmla="val 74372"/>
              <a:gd name="f677" fmla="val 74569"/>
              <a:gd name="f678" fmla="val 1399"/>
              <a:gd name="f679" fmla="val 74363"/>
              <a:gd name="f680" fmla="val 74013"/>
              <a:gd name="f681" fmla="val 1547"/>
              <a:gd name="f682" fmla="val 73628"/>
              <a:gd name="f683" fmla="val 73450"/>
              <a:gd name="f684" fmla="val 73266"/>
              <a:gd name="f685" fmla="val 1529"/>
              <a:gd name="f686" fmla="val 73084"/>
              <a:gd name="f687" fmla="val 73251"/>
              <a:gd name="f688" fmla="val 1421"/>
              <a:gd name="f689" fmla="val 73592"/>
              <a:gd name="f690" fmla="val 75887"/>
              <a:gd name="f691" fmla="val 76059"/>
              <a:gd name="f692" fmla="val 76242"/>
              <a:gd name="f693" fmla="val 76426"/>
              <a:gd name="f694" fmla="val 76441"/>
              <a:gd name="f695" fmla="val 76285"/>
              <a:gd name="f696" fmla="val 76109"/>
              <a:gd name="f697" fmla="val 1551"/>
              <a:gd name="f698" fmla="val 75925"/>
              <a:gd name="f699" fmla="val 75681"/>
              <a:gd name="f700" fmla="val 75423"/>
              <a:gd name="f701" fmla="val 1517"/>
              <a:gd name="f702" fmla="val 75178"/>
              <a:gd name="f703" fmla="val 75361"/>
              <a:gd name="f704" fmla="val 75611"/>
              <a:gd name="f705" fmla="val 78186"/>
              <a:gd name="f706" fmla="val 1321"/>
              <a:gd name="f707" fmla="val 78371"/>
              <a:gd name="f708" fmla="val 78567"/>
              <a:gd name="f709" fmla="val 78764"/>
              <a:gd name="f710" fmla="val 78558"/>
              <a:gd name="f711" fmla="val 78208"/>
              <a:gd name="f712" fmla="val 1553"/>
              <a:gd name="f713" fmla="val 77822"/>
              <a:gd name="f714" fmla="val 77703"/>
              <a:gd name="f715" fmla="val 77580"/>
              <a:gd name="f716" fmla="val 77457"/>
              <a:gd name="f717" fmla="val 77446"/>
              <a:gd name="f718" fmla="val 77631"/>
              <a:gd name="f719" fmla="val 1378"/>
              <a:gd name="f720" fmla="val 77893"/>
              <a:gd name="f721" fmla="val 80082"/>
              <a:gd name="f722" fmla="val 80321"/>
              <a:gd name="f723" fmla="val 80580"/>
              <a:gd name="f724" fmla="val 80832"/>
              <a:gd name="f725" fmla="val 80635"/>
              <a:gd name="f726" fmla="val 80387"/>
              <a:gd name="f727" fmla="val 1557"/>
              <a:gd name="f728" fmla="val 80122"/>
              <a:gd name="f729" fmla="val 79878"/>
              <a:gd name="f730" fmla="val 79619"/>
              <a:gd name="f731" fmla="val 79374"/>
              <a:gd name="f732" fmla="val 79557"/>
              <a:gd name="f733" fmla="val 79807"/>
              <a:gd name="f734" fmla="val 82381"/>
              <a:gd name="f735" fmla="val 1327"/>
              <a:gd name="f736" fmla="val 82566"/>
              <a:gd name="f737" fmla="val 82763"/>
              <a:gd name="f738" fmla="val 82959"/>
              <a:gd name="f739" fmla="val 82754"/>
              <a:gd name="f740" fmla="val 1473"/>
              <a:gd name="f741" fmla="val 82404"/>
              <a:gd name="f742" fmla="val 1559"/>
              <a:gd name="f743" fmla="val 82019"/>
              <a:gd name="f744" fmla="val 81842"/>
              <a:gd name="f745" fmla="val 81657"/>
              <a:gd name="f746" fmla="val 1541"/>
              <a:gd name="f747" fmla="val 81475"/>
              <a:gd name="f748" fmla="val 81642"/>
              <a:gd name="f749" fmla="val 81984"/>
              <a:gd name="f750" fmla="val 84086"/>
              <a:gd name="f751" fmla="val 1328"/>
              <a:gd name="f752" fmla="val 84221"/>
              <a:gd name="f753" fmla="val 84364"/>
              <a:gd name="f754" fmla="val 84508"/>
              <a:gd name="f755" fmla="val 1371"/>
              <a:gd name="f756" fmla="val 84531"/>
              <a:gd name="f757" fmla="val 84461"/>
              <a:gd name="f758" fmla="val 1558"/>
              <a:gd name="f759" fmla="val 84390"/>
              <a:gd name="f760" fmla="val 1562"/>
              <a:gd name="f761" fmla="val 84316"/>
              <a:gd name="f762" fmla="val 84048"/>
              <a:gd name="f763" fmla="val 83762"/>
              <a:gd name="f764" fmla="val 83497"/>
              <a:gd name="f765" fmla="val 83662"/>
              <a:gd name="f766" fmla="val 83866"/>
              <a:gd name="f767" fmla="val 85983"/>
              <a:gd name="f768" fmla="val 86222"/>
              <a:gd name="f769" fmla="val 86481"/>
              <a:gd name="f770" fmla="val 86735"/>
              <a:gd name="f771" fmla="val 1478"/>
              <a:gd name="f772" fmla="val 86538"/>
              <a:gd name="f773" fmla="val 86289"/>
              <a:gd name="f774" fmla="val 1564"/>
              <a:gd name="f775" fmla="val 86024"/>
              <a:gd name="f776" fmla="val 85865"/>
              <a:gd name="f777" fmla="val 85700"/>
              <a:gd name="f778" fmla="val 1549"/>
              <a:gd name="f779" fmla="val 85537"/>
              <a:gd name="f780" fmla="val 85470"/>
              <a:gd name="f781" fmla="val 85620"/>
              <a:gd name="f782" fmla="val 1354"/>
              <a:gd name="f783" fmla="val 85795"/>
              <a:gd name="f784" fmla="val 88167"/>
              <a:gd name="f785" fmla="val 1360"/>
              <a:gd name="f786" fmla="val 88347"/>
              <a:gd name="f787" fmla="val 88538"/>
              <a:gd name="f788" fmla="val 88729"/>
              <a:gd name="f789" fmla="val 1438"/>
              <a:gd name="f790" fmla="val 88730"/>
              <a:gd name="f791" fmla="val 88555"/>
              <a:gd name="f792" fmla="val 1500"/>
              <a:gd name="f793" fmla="val 88283"/>
              <a:gd name="f794" fmla="val 1567"/>
              <a:gd name="f795" fmla="val 87976"/>
              <a:gd name="f796" fmla="val 1586"/>
              <a:gd name="f797" fmla="val 1580"/>
              <a:gd name="f798" fmla="val 1573"/>
              <a:gd name="f799" fmla="val 87975"/>
              <a:gd name="f800" fmla="val 1565"/>
              <a:gd name="f801" fmla="val 87956"/>
              <a:gd name="f802" fmla="val 1566"/>
              <a:gd name="f803" fmla="val 87937"/>
              <a:gd name="f804" fmla="val 87918"/>
              <a:gd name="f805" fmla="val 87742"/>
              <a:gd name="f806" fmla="val 87558"/>
              <a:gd name="f807" fmla="val 1548"/>
              <a:gd name="f808" fmla="val 87378"/>
              <a:gd name="f809" fmla="val 87447"/>
              <a:gd name="f810" fmla="val 87546"/>
              <a:gd name="f811" fmla="val 1443"/>
              <a:gd name="f812" fmla="val 87667"/>
              <a:gd name="f813" fmla="val 1413"/>
              <a:gd name="f814" fmla="val 87815"/>
              <a:gd name="f815" fmla="val 87985"/>
              <a:gd name="f816" fmla="val 90061"/>
              <a:gd name="f817" fmla="val 90301"/>
              <a:gd name="f818" fmla="val 90560"/>
              <a:gd name="f819" fmla="val 90812"/>
              <a:gd name="f820" fmla="val 90616"/>
              <a:gd name="f821" fmla="val 1556"/>
              <a:gd name="f822" fmla="val 90368"/>
              <a:gd name="f823" fmla="val 1596"/>
              <a:gd name="f824" fmla="val 90103"/>
              <a:gd name="f825" fmla="val 90011"/>
              <a:gd name="f826" fmla="val 89917"/>
              <a:gd name="f827" fmla="val 1591"/>
              <a:gd name="f828" fmla="val 89823"/>
              <a:gd name="f829" fmla="val 89816"/>
              <a:gd name="f830" fmla="val 89805"/>
              <a:gd name="f831" fmla="val 1571"/>
              <a:gd name="f832" fmla="val 89781"/>
              <a:gd name="f833" fmla="val 1380"/>
              <a:gd name="f834" fmla="val 89870"/>
              <a:gd name="f835" fmla="val 89964"/>
              <a:gd name="f836" fmla="val 92361"/>
              <a:gd name="f837" fmla="val 1366"/>
              <a:gd name="f838" fmla="val 92546"/>
              <a:gd name="f839" fmla="val 92743"/>
              <a:gd name="f840" fmla="val 92940"/>
              <a:gd name="f841" fmla="val 92735"/>
              <a:gd name="f842" fmla="val 92385"/>
              <a:gd name="f843" fmla="val 1598"/>
              <a:gd name="f844" fmla="val 91999"/>
              <a:gd name="f845" fmla="val 91822"/>
              <a:gd name="f846" fmla="val 91637"/>
              <a:gd name="f847" fmla="val 91454"/>
              <a:gd name="f848" fmla="val 91622"/>
              <a:gd name="f849" fmla="val 91964"/>
              <a:gd name="f850" fmla="val 94513"/>
              <a:gd name="f851" fmla="val 94720"/>
              <a:gd name="f852" fmla="val 94942"/>
              <a:gd name="f853" fmla="val 95162"/>
              <a:gd name="f854" fmla="val 94952"/>
              <a:gd name="f855" fmla="val 94639"/>
              <a:gd name="f856" fmla="val 1601"/>
              <a:gd name="f857" fmla="val 94298"/>
              <a:gd name="f858" fmla="val 94094"/>
              <a:gd name="f859" fmla="val 93880"/>
              <a:gd name="f860" fmla="val 1577"/>
              <a:gd name="f861" fmla="val 93672"/>
              <a:gd name="f862" fmla="val 93854"/>
              <a:gd name="f863" fmla="val 94162"/>
              <a:gd name="f864" fmla="val 96409"/>
              <a:gd name="f865" fmla="val 96570"/>
              <a:gd name="f866" fmla="val 96740"/>
              <a:gd name="f867" fmla="val 1388"/>
              <a:gd name="f868" fmla="val 96911"/>
              <a:gd name="f869" fmla="val 96927"/>
              <a:gd name="f870" fmla="val 1563"/>
              <a:gd name="f871" fmla="val 96781"/>
              <a:gd name="f872" fmla="val 1587"/>
              <a:gd name="f873" fmla="val 96619"/>
              <a:gd name="f874" fmla="val 1603"/>
              <a:gd name="f875" fmla="val 96450"/>
              <a:gd name="f876" fmla="val 96206"/>
              <a:gd name="f877" fmla="val 95947"/>
              <a:gd name="f878" fmla="val 1569"/>
              <a:gd name="f879" fmla="val 95702"/>
              <a:gd name="f880" fmla="val 95885"/>
              <a:gd name="f881" fmla="val 96134"/>
              <a:gd name="f882" fmla="val 98710"/>
              <a:gd name="f883" fmla="val 98895"/>
              <a:gd name="f884" fmla="val 99091"/>
              <a:gd name="f885" fmla="val 99288"/>
              <a:gd name="f886" fmla="val 99082"/>
              <a:gd name="f887" fmla="val 98732"/>
              <a:gd name="f888" fmla="val 1606"/>
              <a:gd name="f889" fmla="val 98346"/>
              <a:gd name="f890" fmla="val 98214"/>
              <a:gd name="f891" fmla="val 98078"/>
              <a:gd name="f892" fmla="val 97942"/>
              <a:gd name="f893" fmla="val 1572"/>
              <a:gd name="f894" fmla="val 97933"/>
              <a:gd name="f895" fmla="val 98119"/>
              <a:gd name="f896" fmla="val 98397"/>
              <a:gd name="f897" fmla="val 100604"/>
              <a:gd name="f898" fmla="val 100842"/>
              <a:gd name="f899" fmla="val 101101"/>
              <a:gd name="f900" fmla="val 1414"/>
              <a:gd name="f901" fmla="val 101355"/>
              <a:gd name="f902" fmla="val 101159"/>
              <a:gd name="f903" fmla="val 100910"/>
              <a:gd name="f904" fmla="val 1609"/>
              <a:gd name="f905" fmla="val 100645"/>
              <a:gd name="f906" fmla="val 100401"/>
              <a:gd name="f907" fmla="val 100142"/>
              <a:gd name="f908" fmla="val 1575"/>
              <a:gd name="f909" fmla="val 99897"/>
              <a:gd name="f910" fmla="val 100080"/>
              <a:gd name="f911" fmla="val 1427"/>
              <a:gd name="f912" fmla="val 100328"/>
              <a:gd name="f913" fmla="val 102902"/>
              <a:gd name="f914" fmla="val 1379"/>
              <a:gd name="f915" fmla="val 103088"/>
              <a:gd name="f916" fmla="val 103285"/>
              <a:gd name="f917" fmla="val 1402"/>
              <a:gd name="f918" fmla="val 103483"/>
              <a:gd name="f919" fmla="val 103277"/>
              <a:gd name="f920" fmla="val 1526"/>
              <a:gd name="f921" fmla="val 102927"/>
              <a:gd name="f922" fmla="val 1611"/>
              <a:gd name="f923" fmla="val 102542"/>
              <a:gd name="f924" fmla="val 102364"/>
              <a:gd name="f925" fmla="val 102180"/>
              <a:gd name="f926" fmla="val 1593"/>
              <a:gd name="f927" fmla="val 101998"/>
              <a:gd name="f928" fmla="val 102164"/>
              <a:gd name="f929" fmla="val 1484"/>
              <a:gd name="f930" fmla="val 102506"/>
              <a:gd name="f931" fmla="val 104799"/>
              <a:gd name="f932" fmla="val 1381"/>
              <a:gd name="f933" fmla="val 104972"/>
              <a:gd name="f934" fmla="val 105156"/>
              <a:gd name="f935" fmla="val 105340"/>
              <a:gd name="f936" fmla="val 105356"/>
              <a:gd name="f937" fmla="val 1568"/>
              <a:gd name="f938" fmla="val 105200"/>
              <a:gd name="f939" fmla="val 1595"/>
              <a:gd name="f940" fmla="val 105025"/>
              <a:gd name="f941" fmla="val 1615"/>
              <a:gd name="f942" fmla="val 104843"/>
              <a:gd name="f943" fmla="val 104598"/>
              <a:gd name="f944" fmla="val 104338"/>
              <a:gd name="f945" fmla="val 104093"/>
              <a:gd name="f946" fmla="val 104275"/>
              <a:gd name="f947" fmla="val 104524"/>
              <a:gd name="f948" fmla="val 107101"/>
              <a:gd name="f949" fmla="val 107285"/>
              <a:gd name="f950" fmla="val 107482"/>
              <a:gd name="f951" fmla="val 107678"/>
              <a:gd name="f952" fmla="val 107472"/>
              <a:gd name="f953" fmla="val 1531"/>
              <a:gd name="f954" fmla="val 107122"/>
              <a:gd name="f955" fmla="val 1617"/>
              <a:gd name="f956" fmla="val 106736"/>
              <a:gd name="f957" fmla="val 106617"/>
              <a:gd name="f958" fmla="val 106494"/>
              <a:gd name="f959" fmla="val 106371"/>
              <a:gd name="f960" fmla="val 1589"/>
              <a:gd name="f961" fmla="val 106360"/>
              <a:gd name="f962" fmla="val 106545"/>
              <a:gd name="f963" fmla="val 1442"/>
              <a:gd name="f964" fmla="val 106808"/>
              <a:gd name="f965" fmla="val 108995"/>
              <a:gd name="f966" fmla="val 109234"/>
              <a:gd name="f967" fmla="val 109493"/>
              <a:gd name="f968" fmla="val 109746"/>
              <a:gd name="f969" fmla="val 109550"/>
              <a:gd name="f970" fmla="val 109302"/>
              <a:gd name="f971" fmla="val 1620"/>
              <a:gd name="f972" fmla="val 109037"/>
              <a:gd name="f973" fmla="val 108793"/>
              <a:gd name="f974" fmla="val 108534"/>
              <a:gd name="f975" fmla="val 108289"/>
              <a:gd name="f976" fmla="val 108471"/>
              <a:gd name="f977" fmla="val 108720"/>
              <a:gd name="f978" fmla="val 111295"/>
              <a:gd name="f979" fmla="val 1391"/>
              <a:gd name="f980" fmla="val 111480"/>
              <a:gd name="f981" fmla="val 111677"/>
              <a:gd name="f982" fmla="val 111873"/>
              <a:gd name="f983" fmla="val 111668"/>
              <a:gd name="f984" fmla="val 111318"/>
              <a:gd name="f985" fmla="val 1623"/>
              <a:gd name="f986" fmla="val 110933"/>
              <a:gd name="f987" fmla="val 110756"/>
              <a:gd name="f988" fmla="val 110571"/>
              <a:gd name="f989" fmla="val 1605"/>
              <a:gd name="f990" fmla="val 110389"/>
              <a:gd name="f991" fmla="val 110556"/>
              <a:gd name="f992" fmla="val 110898"/>
              <a:gd name="f993" fmla="val 113002"/>
              <a:gd name="f994" fmla="val 1392"/>
              <a:gd name="f995" fmla="val 113137"/>
              <a:gd name="f996" fmla="val 113279"/>
              <a:gd name="f997" fmla="val 113422"/>
              <a:gd name="f998" fmla="val 1434"/>
              <a:gd name="f999" fmla="val 113445"/>
              <a:gd name="f1000" fmla="val 113376"/>
              <a:gd name="f1001" fmla="val 1622"/>
              <a:gd name="f1002" fmla="val 113305"/>
              <a:gd name="f1003" fmla="val 1625"/>
              <a:gd name="f1004" fmla="val 113233"/>
              <a:gd name="f1005" fmla="val 112964"/>
              <a:gd name="f1006" fmla="val 112677"/>
              <a:gd name="f1007" fmla="val 1584"/>
              <a:gd name="f1008" fmla="val 112411"/>
              <a:gd name="f1009" fmla="val 112577"/>
              <a:gd name="f1010" fmla="val 112781"/>
              <a:gd name="f1011" fmla="val 114897"/>
              <a:gd name="f1012" fmla="val 115136"/>
              <a:gd name="f1013" fmla="val 115396"/>
              <a:gd name="f1014" fmla="val 115649"/>
              <a:gd name="f1015" fmla="val 1542"/>
              <a:gd name="f1016" fmla="val 115452"/>
              <a:gd name="f1017" fmla="val 115203"/>
              <a:gd name="f1018" fmla="val 1628"/>
              <a:gd name="f1019" fmla="val 114938"/>
              <a:gd name="f1020" fmla="val 114779"/>
              <a:gd name="f1021" fmla="val 114614"/>
              <a:gd name="f1022" fmla="val 1613"/>
              <a:gd name="f1023" fmla="val 114451"/>
              <a:gd name="f1024" fmla="val 114384"/>
              <a:gd name="f1025" fmla="val 114534"/>
              <a:gd name="f1026" fmla="val 1418"/>
              <a:gd name="f1027" fmla="val 114709"/>
              <a:gd name="f1028" fmla="val 1755"/>
              <a:gd name="f1029" fmla="val 1696"/>
              <a:gd name="f1030" fmla="val 351"/>
              <a:gd name="f1031" fmla="val 2003"/>
              <a:gd name="f1032" fmla="val 890"/>
              <a:gd name="f1033" fmla="val 1925"/>
              <a:gd name="f1034" fmla="val 901"/>
              <a:gd name="f1035" fmla="val 1870"/>
              <a:gd name="f1036" fmla="val 964"/>
              <a:gd name="f1037" fmla="val 1879"/>
              <a:gd name="f1038" fmla="val 1034"/>
              <a:gd name="f1039" fmla="val 1035"/>
              <a:gd name="f1040" fmla="val 1695"/>
              <a:gd name="f1041" fmla="val 990"/>
              <a:gd name="f1042" fmla="val 972"/>
              <a:gd name="f1043" fmla="val 1342"/>
              <a:gd name="f1044" fmla="val 730"/>
              <a:gd name="f1045" fmla="val 245"/>
              <a:gd name="f1046" fmla="val 214"/>
              <a:gd name="f1047" fmla="val 1212"/>
              <a:gd name="f1048" fmla="val 273"/>
              <a:gd name="f1049" fmla="val 200"/>
              <a:gd name="f1050" fmla="val 129"/>
              <a:gd name="f1051" fmla="val 60"/>
              <a:gd name="f1052" fmla="val 39"/>
              <a:gd name="f1053" fmla="val 1204"/>
              <a:gd name="f1054" fmla="val 20"/>
              <a:gd name="f1055" fmla="val 1195"/>
              <a:gd name="f1056" fmla="val 1184"/>
              <a:gd name="f1057" fmla="val 2"/>
              <a:gd name="f1058" fmla="val 1269"/>
              <a:gd name="f1059" fmla="val 4"/>
              <a:gd name="f1060" fmla="val 5"/>
              <a:gd name="f1061" fmla="val 325"/>
              <a:gd name="f1062" fmla="val 1594"/>
              <a:gd name="f1063" fmla="val 667"/>
              <a:gd name="f1064" fmla="val 1649"/>
              <a:gd name="f1065" fmla="val 984"/>
              <a:gd name="f1066" fmla="val 1588"/>
              <a:gd name="f1067" fmla="val 1597"/>
              <a:gd name="f1068" fmla="val 1808"/>
              <a:gd name="f1069" fmla="val 2167"/>
              <a:gd name="f1070" fmla="val 1673"/>
              <a:gd name="f1071" fmla="val 2107"/>
              <a:gd name="f1072" fmla="val 1650"/>
              <a:gd name="f1073" fmla="val 2028"/>
              <a:gd name="f1074" fmla="val 1668"/>
              <a:gd name="f1075" fmla="val 2058"/>
              <a:gd name="f1076" fmla="val 1678"/>
              <a:gd name="f1077" fmla="val 2093"/>
              <a:gd name="f1078" fmla="val 2109"/>
              <a:gd name="f1079" fmla="val 2157"/>
              <a:gd name="f1080" fmla="val 2197"/>
              <a:gd name="f1081" fmla="val 1648"/>
              <a:gd name="f1082" fmla="val 2220"/>
              <a:gd name="f1083" fmla="val 2245"/>
              <a:gd name="f1084" fmla="val 1652"/>
              <a:gd name="f1085" fmla="val 2293"/>
              <a:gd name="f1086" fmla="val 1679"/>
              <a:gd name="f1087" fmla="val 2346"/>
              <a:gd name="f1088" fmla="val 2352"/>
              <a:gd name="f1089" fmla="val 2358"/>
              <a:gd name="f1090" fmla="val 2363"/>
              <a:gd name="f1091" fmla="val 2412"/>
              <a:gd name="f1092" fmla="val 2452"/>
              <a:gd name="f1093" fmla="val 2474"/>
              <a:gd name="f1094" fmla="val 2500"/>
              <a:gd name="f1095" fmla="val 1653"/>
              <a:gd name="f1096" fmla="val 2548"/>
              <a:gd name="f1097" fmla="val 2601"/>
              <a:gd name="f1098" fmla="val 2607"/>
              <a:gd name="f1099" fmla="val 2612"/>
              <a:gd name="f1100" fmla="val 2618"/>
              <a:gd name="f1101" fmla="val 2666"/>
              <a:gd name="f1102" fmla="val 1674"/>
              <a:gd name="f1103" fmla="val 2706"/>
              <a:gd name="f1104" fmla="val 2728"/>
              <a:gd name="f1105" fmla="val 2754"/>
              <a:gd name="f1106" fmla="val 2803"/>
              <a:gd name="f1107" fmla="val 2855"/>
              <a:gd name="f1108" fmla="val 2866"/>
              <a:gd name="f1109" fmla="val 3083"/>
              <a:gd name="f1110" fmla="val 2202"/>
              <a:gd name="f1111" fmla="val 3380"/>
              <a:gd name="f1112" fmla="val 2321"/>
              <a:gd name="f1113" fmla="val 1645"/>
              <a:gd name="f1114" fmla="val 3161"/>
              <a:gd name="f1115" fmla="val 3223"/>
              <a:gd name="f1116" fmla="val 3284"/>
              <a:gd name="f1117" fmla="val 3703"/>
              <a:gd name="f1118" fmla="val 4079"/>
              <a:gd name="f1119" fmla="val 1560"/>
              <a:gd name="f1120" fmla="val 4304"/>
              <a:gd name="f1121" fmla="val 1491"/>
              <a:gd name="f1122" fmla="val 4594"/>
              <a:gd name="f1123" fmla="val 4896"/>
              <a:gd name="f1124" fmla="val 1654"/>
              <a:gd name="f1125" fmla="val 5179"/>
              <a:gd name="f1126" fmla="val 5180"/>
              <a:gd name="f1127" fmla="val 5182"/>
              <a:gd name="f1128" fmla="val 5836"/>
              <a:gd name="f1129" fmla="val 6382"/>
              <a:gd name="f1130" fmla="val 6417"/>
              <a:gd name="f1131" fmla="val 1417"/>
              <a:gd name="f1132" fmla="val 6408"/>
              <a:gd name="f1133" fmla="val 6415"/>
              <a:gd name="f1134" fmla="val 1405"/>
              <a:gd name="f1135" fmla="val 6421"/>
              <a:gd name="f1136" fmla="val 6427"/>
              <a:gd name="f1137" fmla="val 6768"/>
              <a:gd name="f1138" fmla="val 7137"/>
              <a:gd name="f1139" fmla="val 1657"/>
              <a:gd name="f1140" fmla="val 7479"/>
              <a:gd name="f1141" fmla="val 7481"/>
              <a:gd name="f1142" fmla="val 7482"/>
              <a:gd name="f1143" fmla="val 7484"/>
              <a:gd name="f1144" fmla="val 8015"/>
              <a:gd name="f1145" fmla="val 8474"/>
              <a:gd name="f1146" fmla="val 8646"/>
              <a:gd name="f1147" fmla="val 8968"/>
              <a:gd name="f1148" fmla="val 9312"/>
              <a:gd name="f1149" fmla="val 1660"/>
              <a:gd name="f1150" fmla="val 9631"/>
              <a:gd name="f1151" fmla="val 9811"/>
              <a:gd name="f1152" fmla="val 9982"/>
              <a:gd name="f1153" fmla="val 1644"/>
              <a:gd name="f1154" fmla="val 10138"/>
              <a:gd name="f1155" fmla="val 1619"/>
              <a:gd name="f1156" fmla="val 10139"/>
              <a:gd name="f1157" fmla="val 10141"/>
              <a:gd name="f1158" fmla="val 1630"/>
              <a:gd name="f1159" fmla="val 10143"/>
              <a:gd name="f1160" fmla="val 1636"/>
              <a:gd name="f1161" fmla="val 9920"/>
              <a:gd name="f1162" fmla="val 10069"/>
              <a:gd name="f1163" fmla="val 2512"/>
              <a:gd name="f1164" fmla="val 10343"/>
              <a:gd name="f1165" fmla="val 1702"/>
              <a:gd name="f1166" fmla="val 10366"/>
              <a:gd name="f1167" fmla="val 1690"/>
              <a:gd name="f1168" fmla="val 10383"/>
              <a:gd name="f1169" fmla="val 10396"/>
              <a:gd name="f1170" fmla="val 1655"/>
              <a:gd name="f1171" fmla="val 10421"/>
              <a:gd name="f1172" fmla="val 1692"/>
              <a:gd name="f1173" fmla="val 10467"/>
              <a:gd name="f1174" fmla="val 1718"/>
              <a:gd name="f1175" fmla="val 10518"/>
              <a:gd name="f1176" fmla="val 10523"/>
              <a:gd name="f1177" fmla="val 10528"/>
              <a:gd name="f1178" fmla="val 10534"/>
              <a:gd name="f1179" fmla="val 1717"/>
              <a:gd name="f1180" fmla="val 10580"/>
              <a:gd name="f1181" fmla="val 1713"/>
              <a:gd name="f1182" fmla="val 10618"/>
              <a:gd name="f1183" fmla="val 1688"/>
              <a:gd name="f1184" fmla="val 10639"/>
              <a:gd name="f1185" fmla="val 10664"/>
              <a:gd name="f1186" fmla="val 1693"/>
              <a:gd name="f1187" fmla="val 10710"/>
              <a:gd name="f1188" fmla="val 10761"/>
              <a:gd name="f1189" fmla="val 10766"/>
              <a:gd name="f1190" fmla="val 10772"/>
              <a:gd name="f1191" fmla="val 10777"/>
              <a:gd name="f1192" fmla="val 10778"/>
              <a:gd name="f1193" fmla="val 11264"/>
              <a:gd name="f1194" fmla="val 2568"/>
              <a:gd name="f1195" fmla="val 11320"/>
              <a:gd name="f1196" fmla="val 2231"/>
              <a:gd name="f1197" fmla="val 11026"/>
              <a:gd name="f1198" fmla="val 11079"/>
              <a:gd name="f1199" fmla="val 1710"/>
              <a:gd name="f1200" fmla="val 11122"/>
              <a:gd name="f1201" fmla="val 1677"/>
              <a:gd name="f1202" fmla="val 11138"/>
              <a:gd name="f1203" fmla="val 1633"/>
              <a:gd name="f1204" fmla="val 11269"/>
              <a:gd name="f1205" fmla="val 11400"/>
              <a:gd name="f1206" fmla="val 1662"/>
              <a:gd name="f1207" fmla="val 11529"/>
              <a:gd name="f1208" fmla="val 11530"/>
              <a:gd name="f1209" fmla="val 11532"/>
              <a:gd name="f1210" fmla="val 12184"/>
              <a:gd name="f1211" fmla="val 12730"/>
              <a:gd name="f1212" fmla="val 12764"/>
              <a:gd name="f1213" fmla="val 12757"/>
              <a:gd name="f1214" fmla="val 12760"/>
              <a:gd name="f1215" fmla="val 12763"/>
              <a:gd name="f1216" fmla="val 12766"/>
              <a:gd name="f1217" fmla="val 12770"/>
              <a:gd name="f1218" fmla="val 1423"/>
              <a:gd name="f1219" fmla="val 12772"/>
              <a:gd name="f1220" fmla="val 12775"/>
              <a:gd name="f1221" fmla="val 13116"/>
              <a:gd name="f1222" fmla="val 1604"/>
              <a:gd name="f1223" fmla="val 13485"/>
              <a:gd name="f1224" fmla="val 1665"/>
              <a:gd name="f1225" fmla="val 13828"/>
              <a:gd name="f1226" fmla="val 13831"/>
              <a:gd name="f1227" fmla="val 13833"/>
              <a:gd name="f1228" fmla="val 14250"/>
              <a:gd name="f1229" fmla="val 14623"/>
              <a:gd name="f1230" fmla="val 1574"/>
              <a:gd name="f1231" fmla="val 14847"/>
              <a:gd name="f1232" fmla="val 15136"/>
              <a:gd name="f1233" fmla="val 1624"/>
              <a:gd name="f1234" fmla="val 15439"/>
              <a:gd name="f1235" fmla="val 15722"/>
              <a:gd name="f1236" fmla="val 1669"/>
              <a:gd name="f1237" fmla="val 16377"/>
              <a:gd name="f1238" fmla="val 16925"/>
              <a:gd name="f1239" fmla="val 16959"/>
              <a:gd name="f1240" fmla="val 16952"/>
              <a:gd name="f1241" fmla="val 16955"/>
              <a:gd name="f1242" fmla="val 16958"/>
              <a:gd name="f1243" fmla="val 16961"/>
              <a:gd name="f1244" fmla="val 16965"/>
              <a:gd name="f1245" fmla="val 16967"/>
              <a:gd name="f1246" fmla="val 16970"/>
              <a:gd name="f1247" fmla="val 17311"/>
              <a:gd name="f1248" fmla="val 1610"/>
              <a:gd name="f1249" fmla="val 17680"/>
              <a:gd name="f1250" fmla="val 1671"/>
              <a:gd name="f1251" fmla="val 1672"/>
              <a:gd name="f1252" fmla="val 18216"/>
              <a:gd name="f1253" fmla="val 18401"/>
              <a:gd name="f1254" fmla="val 18566"/>
              <a:gd name="f1255" fmla="val 18567"/>
              <a:gd name="f1256" fmla="val 1626"/>
              <a:gd name="f1257" fmla="val 18568"/>
              <a:gd name="f1258" fmla="val 1629"/>
              <a:gd name="f1259" fmla="val 18569"/>
              <a:gd name="f1260" fmla="val 1631"/>
              <a:gd name="f1261" fmla="val 18346"/>
              <a:gd name="f1262" fmla="val 2289"/>
              <a:gd name="f1263" fmla="val 18495"/>
              <a:gd name="f1264" fmla="val 2508"/>
              <a:gd name="f1265" fmla="val 18769"/>
              <a:gd name="f1266" fmla="val 1697"/>
              <a:gd name="f1267" fmla="val 18792"/>
              <a:gd name="f1268" fmla="val 1686"/>
              <a:gd name="f1269" fmla="val 18810"/>
              <a:gd name="f1270" fmla="val 1670"/>
              <a:gd name="f1271" fmla="val 18822"/>
              <a:gd name="f1272" fmla="val 1651"/>
              <a:gd name="f1273" fmla="val 18847"/>
              <a:gd name="f1274" fmla="val 18892"/>
              <a:gd name="f1275" fmla="val 1714"/>
              <a:gd name="f1276" fmla="val 18944"/>
              <a:gd name="f1277" fmla="val 18949"/>
              <a:gd name="f1278" fmla="val 18954"/>
              <a:gd name="f1279" fmla="val 18959"/>
              <a:gd name="f1280" fmla="val 19006"/>
              <a:gd name="f1281" fmla="val 1709"/>
              <a:gd name="f1282" fmla="val 19044"/>
              <a:gd name="f1283" fmla="val 1684"/>
              <a:gd name="f1284" fmla="val 19066"/>
              <a:gd name="f1285" fmla="val 19090"/>
              <a:gd name="f1286" fmla="val 1689"/>
              <a:gd name="f1287" fmla="val 19136"/>
              <a:gd name="f1288" fmla="val 19187"/>
              <a:gd name="f1289" fmla="val 19193"/>
              <a:gd name="f1290" fmla="val 19198"/>
              <a:gd name="f1291" fmla="val 19203"/>
              <a:gd name="f1292" fmla="val 19204"/>
              <a:gd name="f1293" fmla="val 19689"/>
              <a:gd name="f1294" fmla="val 2564"/>
              <a:gd name="f1295" fmla="val 19746"/>
              <a:gd name="f1296" fmla="val 2227"/>
              <a:gd name="f1297" fmla="val 19452"/>
              <a:gd name="f1298" fmla="val 19497"/>
              <a:gd name="f1299" fmla="val 1707"/>
              <a:gd name="f1300" fmla="val 19534"/>
              <a:gd name="f1301" fmla="val 1682"/>
              <a:gd name="f1302" fmla="val 19555"/>
              <a:gd name="f1303" fmla="val 19678"/>
              <a:gd name="f1304" fmla="val 19799"/>
              <a:gd name="f1305" fmla="val 19917"/>
              <a:gd name="f1306" fmla="val 19919"/>
              <a:gd name="f1307" fmla="val 19922"/>
              <a:gd name="f1308" fmla="val 20574"/>
              <a:gd name="f1309" fmla="val 21120"/>
              <a:gd name="f1310" fmla="val 1451"/>
              <a:gd name="f1311" fmla="val 21154"/>
              <a:gd name="f1312" fmla="val 21147"/>
              <a:gd name="f1313" fmla="val 21149"/>
              <a:gd name="f1314" fmla="val 21152"/>
              <a:gd name="f1315" fmla="val 21155"/>
              <a:gd name="f1316" fmla="val 21160"/>
              <a:gd name="f1317" fmla="val 21162"/>
              <a:gd name="f1318" fmla="val 21165"/>
              <a:gd name="f1319" fmla="val 21506"/>
              <a:gd name="f1320" fmla="val 21875"/>
              <a:gd name="f1321" fmla="val 1676"/>
              <a:gd name="f1322" fmla="val 22216"/>
              <a:gd name="f1323" fmla="val 22636"/>
              <a:gd name="f1324" fmla="val 23012"/>
              <a:gd name="f1325" fmla="val 1585"/>
              <a:gd name="f1326" fmla="val 23237"/>
              <a:gd name="f1327" fmla="val 23526"/>
              <a:gd name="f1328" fmla="val 23829"/>
              <a:gd name="f1329" fmla="val 24112"/>
              <a:gd name="f1330" fmla="val 24115"/>
              <a:gd name="f1331" fmla="val 24117"/>
              <a:gd name="f1332" fmla="val 24769"/>
              <a:gd name="f1333" fmla="val 25315"/>
              <a:gd name="f1334" fmla="val 25349"/>
              <a:gd name="f1335" fmla="val 25342"/>
              <a:gd name="f1336" fmla="val 25348"/>
              <a:gd name="f1337" fmla="val 25354"/>
              <a:gd name="f1338" fmla="val 25359"/>
              <a:gd name="f1339" fmla="val 25701"/>
              <a:gd name="f1340" fmla="val 26070"/>
              <a:gd name="f1341" fmla="val 26411"/>
              <a:gd name="f1342" fmla="val 26442"/>
              <a:gd name="f1343" fmla="val 26472"/>
              <a:gd name="f1344" fmla="val 1681"/>
              <a:gd name="f1345" fmla="val 26502"/>
              <a:gd name="f1346" fmla="val 1680"/>
              <a:gd name="f1347" fmla="val 26141"/>
              <a:gd name="f1348" fmla="val 2182"/>
              <a:gd name="f1349" fmla="val 26414"/>
              <a:gd name="f1350" fmla="val 2130"/>
              <a:gd name="f1351" fmla="val 26700"/>
              <a:gd name="f1352" fmla="val 1734"/>
              <a:gd name="f1353" fmla="val 26722"/>
              <a:gd name="f1354" fmla="val 1748"/>
              <a:gd name="f1355" fmla="val 26749"/>
              <a:gd name="f1356" fmla="val 1757"/>
              <a:gd name="f1357" fmla="val 26778"/>
              <a:gd name="f1358" fmla="val 26792"/>
              <a:gd name="f1359" fmla="val 26834"/>
              <a:gd name="f1360" fmla="val 1753"/>
              <a:gd name="f1361" fmla="val 26868"/>
              <a:gd name="f1362" fmla="val 1731"/>
              <a:gd name="f1363" fmla="val 26888"/>
              <a:gd name="f1364" fmla="val 1701"/>
              <a:gd name="f1365" fmla="val 26911"/>
              <a:gd name="f1366" fmla="val 1735"/>
              <a:gd name="f1367" fmla="val 26952"/>
              <a:gd name="f1368" fmla="val 26998"/>
              <a:gd name="f1369" fmla="val 27013"/>
              <a:gd name="f1370" fmla="val 27055"/>
              <a:gd name="f1371" fmla="val 27090"/>
              <a:gd name="f1372" fmla="val 1732"/>
              <a:gd name="f1373" fmla="val 27110"/>
              <a:gd name="f1374" fmla="val 27132"/>
              <a:gd name="f1375" fmla="val 1736"/>
              <a:gd name="f1376" fmla="val 27174"/>
              <a:gd name="f1377" fmla="val 1758"/>
              <a:gd name="f1378" fmla="val 27220"/>
              <a:gd name="f1379" fmla="val 27224"/>
              <a:gd name="f1380" fmla="val 27230"/>
              <a:gd name="f1381" fmla="val 27234"/>
              <a:gd name="f1382" fmla="val 27276"/>
              <a:gd name="f1383" fmla="val 27311"/>
              <a:gd name="f1384" fmla="val 27331"/>
              <a:gd name="f1385" fmla="val 27352"/>
              <a:gd name="f1386" fmla="val 27395"/>
              <a:gd name="f1387" fmla="val 27441"/>
              <a:gd name="f1388" fmla="val 27449"/>
              <a:gd name="f1389" fmla="val 27638"/>
              <a:gd name="f1390" fmla="val 2212"/>
              <a:gd name="f1391" fmla="val 27896"/>
              <a:gd name="f1392" fmla="val 2315"/>
              <a:gd name="f1393" fmla="val 27613"/>
              <a:gd name="f1394" fmla="val 27784"/>
              <a:gd name="f1395" fmla="val 27955"/>
              <a:gd name="f1396" fmla="val 28119"/>
              <a:gd name="f1397" fmla="val 28122"/>
              <a:gd name="f1398" fmla="val 28125"/>
              <a:gd name="f1399" fmla="val 28128"/>
              <a:gd name="f1400" fmla="val 28485"/>
              <a:gd name="f1401" fmla="val 28809"/>
              <a:gd name="f1402" fmla="val 1616"/>
              <a:gd name="f1403" fmla="val 29035"/>
              <a:gd name="f1404" fmla="val 1554"/>
              <a:gd name="f1405" fmla="val 29321"/>
              <a:gd name="f1406" fmla="val 29618"/>
              <a:gd name="f1407" fmla="val 1712"/>
              <a:gd name="f1408" fmla="val 29897"/>
              <a:gd name="f1409" fmla="val 30212"/>
              <a:gd name="f1410" fmla="val 30501"/>
              <a:gd name="f1411" fmla="val 1661"/>
              <a:gd name="f1412" fmla="val 30721"/>
              <a:gd name="f1413" fmla="val 1607"/>
              <a:gd name="f1414" fmla="val 30272"/>
              <a:gd name="f1415" fmla="val 30586"/>
              <a:gd name="f1416" fmla="val 2171"/>
              <a:gd name="f1417" fmla="val 30916"/>
              <a:gd name="f1418" fmla="val 30942"/>
              <a:gd name="f1419" fmla="val 30973"/>
              <a:gd name="f1420" fmla="val 1742"/>
              <a:gd name="f1421" fmla="val 31006"/>
              <a:gd name="f1422" fmla="val 31022"/>
              <a:gd name="f1423" fmla="val 31071"/>
              <a:gd name="f1424" fmla="val 1737"/>
              <a:gd name="f1425" fmla="val 31111"/>
              <a:gd name="f1426" fmla="val 1711"/>
              <a:gd name="f1427" fmla="val 31133"/>
              <a:gd name="f1428" fmla="val 31158"/>
              <a:gd name="f1429" fmla="val 1716"/>
              <a:gd name="f1430" fmla="val 31207"/>
              <a:gd name="f1431" fmla="val 1743"/>
              <a:gd name="f1432" fmla="val 31261"/>
              <a:gd name="f1433" fmla="val 31266"/>
              <a:gd name="f1434" fmla="val 31271"/>
              <a:gd name="f1435" fmla="val 31277"/>
              <a:gd name="f1436" fmla="val 31326"/>
              <a:gd name="f1437" fmla="val 31365"/>
              <a:gd name="f1438" fmla="val 31387"/>
              <a:gd name="f1439" fmla="val 31413"/>
              <a:gd name="f1440" fmla="val 31461"/>
              <a:gd name="f1441" fmla="val 31514"/>
              <a:gd name="f1442" fmla="val 31521"/>
              <a:gd name="f1443" fmla="val 31526"/>
              <a:gd name="f1444" fmla="val 31531"/>
              <a:gd name="f1445" fmla="val 31579"/>
              <a:gd name="f1446" fmla="val 1738"/>
              <a:gd name="f1447" fmla="val 31620"/>
              <a:gd name="f1448" fmla="val 31642"/>
              <a:gd name="f1449" fmla="val 31668"/>
              <a:gd name="f1450" fmla="val 31716"/>
              <a:gd name="f1451" fmla="val 31769"/>
              <a:gd name="f1452" fmla="val 31779"/>
              <a:gd name="f1453" fmla="val 31997"/>
              <a:gd name="f1454" fmla="val 2265"/>
              <a:gd name="f1455" fmla="val 32294"/>
              <a:gd name="f1456" fmla="val 2385"/>
              <a:gd name="f1457" fmla="val 32012"/>
              <a:gd name="f1458" fmla="val 32074"/>
              <a:gd name="f1459" fmla="val 32136"/>
              <a:gd name="f1460" fmla="val 32197"/>
              <a:gd name="f1461" fmla="val 32617"/>
              <a:gd name="f1462" fmla="val 32993"/>
              <a:gd name="f1463" fmla="val 33218"/>
              <a:gd name="f1464" fmla="val 1555"/>
              <a:gd name="f1465" fmla="val 33507"/>
              <a:gd name="f1466" fmla="val 1675"/>
              <a:gd name="f1467" fmla="val 33810"/>
              <a:gd name="f1468" fmla="val 34093"/>
              <a:gd name="f1469" fmla="val 34094"/>
              <a:gd name="f1470" fmla="val 34096"/>
              <a:gd name="f1471" fmla="val 34097"/>
              <a:gd name="f1472" fmla="val 34750"/>
              <a:gd name="f1473" fmla="val 35296"/>
              <a:gd name="f1474" fmla="val 35330"/>
              <a:gd name="f1475" fmla="val 1481"/>
              <a:gd name="f1476" fmla="val 35322"/>
              <a:gd name="f1477" fmla="val 35329"/>
              <a:gd name="f1478" fmla="val 35335"/>
              <a:gd name="f1479" fmla="val 1472"/>
              <a:gd name="f1480" fmla="val 35340"/>
              <a:gd name="f1481" fmla="val 35682"/>
              <a:gd name="f1482" fmla="val 1659"/>
              <a:gd name="f1483" fmla="val 36051"/>
              <a:gd name="f1484" fmla="val 1721"/>
              <a:gd name="f1485" fmla="val 36392"/>
              <a:gd name="f1486" fmla="val 36395"/>
              <a:gd name="f1487" fmla="val 36397"/>
              <a:gd name="f1488" fmla="val 36929"/>
              <a:gd name="f1489" fmla="val 37388"/>
              <a:gd name="f1490" fmla="val 37559"/>
              <a:gd name="f1491" fmla="val 37881"/>
              <a:gd name="f1492" fmla="val 38226"/>
              <a:gd name="f1493" fmla="val 1723"/>
              <a:gd name="f1494" fmla="val 38545"/>
              <a:gd name="f1495" fmla="val 1724"/>
              <a:gd name="f1496" fmla="val 38725"/>
              <a:gd name="f1497" fmla="val 38896"/>
              <a:gd name="f1498" fmla="val 1708"/>
              <a:gd name="f1499" fmla="val 39051"/>
              <a:gd name="f1500" fmla="val 1683"/>
              <a:gd name="f1501" fmla="val 39053"/>
              <a:gd name="f1502" fmla="val 39055"/>
              <a:gd name="f1503" fmla="val 1694"/>
              <a:gd name="f1504" fmla="val 39057"/>
              <a:gd name="f1505" fmla="val 1700"/>
              <a:gd name="f1506" fmla="val 38834"/>
              <a:gd name="f1507" fmla="val 2357"/>
              <a:gd name="f1508" fmla="val 38983"/>
              <a:gd name="f1509" fmla="val 2575"/>
              <a:gd name="f1510" fmla="val 39257"/>
              <a:gd name="f1511" fmla="val 1766"/>
              <a:gd name="f1512" fmla="val 39279"/>
              <a:gd name="f1513" fmla="val 1754"/>
              <a:gd name="f1514" fmla="val 39298"/>
              <a:gd name="f1515" fmla="val 39310"/>
              <a:gd name="f1516" fmla="val 39335"/>
              <a:gd name="f1517" fmla="val 1756"/>
              <a:gd name="f1518" fmla="val 39380"/>
              <a:gd name="f1519" fmla="val 1782"/>
              <a:gd name="f1520" fmla="val 39432"/>
              <a:gd name="f1521" fmla="val 39437"/>
              <a:gd name="f1522" fmla="val 39442"/>
              <a:gd name="f1523" fmla="val 1781"/>
              <a:gd name="f1524" fmla="val 39447"/>
              <a:gd name="f1525" fmla="val 39494"/>
              <a:gd name="f1526" fmla="val 1777"/>
              <a:gd name="f1527" fmla="val 39532"/>
              <a:gd name="f1528" fmla="val 1752"/>
              <a:gd name="f1529" fmla="val 39554"/>
              <a:gd name="f1530" fmla="val 39578"/>
              <a:gd name="f1531" fmla="val 39624"/>
              <a:gd name="f1532" fmla="val 39675"/>
              <a:gd name="f1533" fmla="val 39680"/>
              <a:gd name="f1534" fmla="val 39686"/>
              <a:gd name="f1535" fmla="val 39691"/>
              <a:gd name="f1536" fmla="val 39692"/>
              <a:gd name="f1537" fmla="val 40177"/>
              <a:gd name="f1538" fmla="val 2632"/>
              <a:gd name="f1539" fmla="val 40234"/>
              <a:gd name="f1540" fmla="val 2295"/>
              <a:gd name="f1541" fmla="val 39940"/>
              <a:gd name="f1542" fmla="val 1780"/>
              <a:gd name="f1543" fmla="val 39993"/>
              <a:gd name="f1544" fmla="val 1774"/>
              <a:gd name="f1545" fmla="val 40035"/>
              <a:gd name="f1546" fmla="val 1741"/>
              <a:gd name="f1547" fmla="val 40051"/>
              <a:gd name="f1548" fmla="val 40183"/>
              <a:gd name="f1549" fmla="val 40314"/>
              <a:gd name="f1550" fmla="val 1726"/>
              <a:gd name="f1551" fmla="val 40440"/>
              <a:gd name="f1552" fmla="val 40442"/>
              <a:gd name="f1553" fmla="val 40443"/>
              <a:gd name="f1554" fmla="val 40445"/>
              <a:gd name="f1555" fmla="val 41097"/>
              <a:gd name="f1556" fmla="val 41644"/>
              <a:gd name="f1557" fmla="val 41678"/>
              <a:gd name="f1558" fmla="val 1489"/>
              <a:gd name="f1559" fmla="val 41670"/>
              <a:gd name="f1560" fmla="val 41673"/>
              <a:gd name="f1561" fmla="val 41676"/>
              <a:gd name="f1562" fmla="val 41679"/>
              <a:gd name="f1563" fmla="val 41683"/>
              <a:gd name="f1564" fmla="val 41684"/>
              <a:gd name="f1565" fmla="val 41686"/>
              <a:gd name="f1566" fmla="val 41689"/>
              <a:gd name="f1567" fmla="val 42030"/>
              <a:gd name="f1568" fmla="val 42399"/>
              <a:gd name="f1569" fmla="val 1729"/>
              <a:gd name="f1570" fmla="val 42740"/>
              <a:gd name="f1571" fmla="val 42742"/>
              <a:gd name="f1572" fmla="val 42745"/>
              <a:gd name="f1573" fmla="val 42747"/>
              <a:gd name="f1574" fmla="val 43164"/>
              <a:gd name="f1575" fmla="val 43536"/>
              <a:gd name="f1576" fmla="val 1637"/>
              <a:gd name="f1577" fmla="val 43760"/>
              <a:gd name="f1578" fmla="val 44050"/>
              <a:gd name="f1579" fmla="val 44352"/>
              <a:gd name="f1580" fmla="val 44635"/>
              <a:gd name="f1581" fmla="val 44637"/>
              <a:gd name="f1582" fmla="val 44640"/>
              <a:gd name="f1583" fmla="val 45292"/>
              <a:gd name="f1584" fmla="val 45839"/>
              <a:gd name="f1585" fmla="val 45873"/>
              <a:gd name="f1586" fmla="val 45865"/>
              <a:gd name="f1587" fmla="val 45868"/>
              <a:gd name="f1588" fmla="val 1482"/>
              <a:gd name="f1589" fmla="val 45871"/>
              <a:gd name="f1590" fmla="val 45874"/>
              <a:gd name="f1591" fmla="val 45878"/>
              <a:gd name="f1592" fmla="val 45879"/>
              <a:gd name="f1593" fmla="val 45881"/>
              <a:gd name="f1594" fmla="val 45884"/>
              <a:gd name="f1595" fmla="val 46225"/>
              <a:gd name="f1596" fmla="val 46594"/>
              <a:gd name="f1597" fmla="val 46940"/>
              <a:gd name="f1598" fmla="val 46944"/>
              <a:gd name="f1599" fmla="val 46949"/>
              <a:gd name="f1600" fmla="val 47138"/>
              <a:gd name="f1601" fmla="val 47318"/>
              <a:gd name="f1602" fmla="val 47479"/>
              <a:gd name="f1603" fmla="val 1687"/>
              <a:gd name="f1604" fmla="val 47480"/>
              <a:gd name="f1605" fmla="val 47481"/>
              <a:gd name="f1606" fmla="val 47483"/>
              <a:gd name="f1607" fmla="val 47259"/>
              <a:gd name="f1608" fmla="val 2353"/>
              <a:gd name="f1609" fmla="val 47408"/>
              <a:gd name="f1610" fmla="val 2571"/>
              <a:gd name="f1611" fmla="val 47683"/>
              <a:gd name="f1612" fmla="val 1761"/>
              <a:gd name="f1613" fmla="val 47705"/>
              <a:gd name="f1614" fmla="val 1750"/>
              <a:gd name="f1615" fmla="val 47724"/>
              <a:gd name="f1616" fmla="val 47736"/>
              <a:gd name="f1617" fmla="val 1715"/>
              <a:gd name="f1618" fmla="val 47761"/>
              <a:gd name="f1619" fmla="val 47806"/>
              <a:gd name="f1620" fmla="val 1778"/>
              <a:gd name="f1621" fmla="val 47858"/>
              <a:gd name="f1622" fmla="val 47863"/>
              <a:gd name="f1623" fmla="val 47868"/>
              <a:gd name="f1624" fmla="val 47873"/>
              <a:gd name="f1625" fmla="val 47920"/>
              <a:gd name="f1626" fmla="val 1773"/>
              <a:gd name="f1627" fmla="val 47958"/>
              <a:gd name="f1628" fmla="val 47979"/>
              <a:gd name="f1629" fmla="val 48003"/>
              <a:gd name="f1630" fmla="val 48050"/>
              <a:gd name="f1631" fmla="val 48100"/>
              <a:gd name="f1632" fmla="val 48106"/>
              <a:gd name="f1633" fmla="val 48111"/>
              <a:gd name="f1634" fmla="val 48117"/>
              <a:gd name="f1635" fmla="val 48118"/>
              <a:gd name="f1636" fmla="val 48603"/>
              <a:gd name="f1637" fmla="val 2628"/>
              <a:gd name="f1638" fmla="val 48659"/>
              <a:gd name="f1639" fmla="val 2291"/>
              <a:gd name="f1640" fmla="val 48366"/>
              <a:gd name="f1641" fmla="val 48411"/>
              <a:gd name="f1642" fmla="val 1771"/>
              <a:gd name="f1643" fmla="val 48448"/>
              <a:gd name="f1644" fmla="val 1746"/>
              <a:gd name="f1645" fmla="val 48469"/>
              <a:gd name="f1646" fmla="val 48591"/>
              <a:gd name="f1647" fmla="val 48713"/>
              <a:gd name="f1648" fmla="val 48830"/>
              <a:gd name="f1649" fmla="val 48833"/>
              <a:gd name="f1650" fmla="val 48835"/>
              <a:gd name="f1651" fmla="val 49487"/>
              <a:gd name="f1652" fmla="val 50033"/>
              <a:gd name="f1653" fmla="val 1515"/>
              <a:gd name="f1654" fmla="val 50068"/>
              <a:gd name="f1655" fmla="val 50060"/>
              <a:gd name="f1656" fmla="val 50063"/>
              <a:gd name="f1657" fmla="val 1487"/>
              <a:gd name="f1658" fmla="val 50066"/>
              <a:gd name="f1659" fmla="val 50069"/>
              <a:gd name="f1660" fmla="val 50073"/>
              <a:gd name="f1661" fmla="val 50076"/>
              <a:gd name="f1662" fmla="val 50079"/>
              <a:gd name="f1663" fmla="val 50420"/>
              <a:gd name="f1664" fmla="val 50788"/>
              <a:gd name="f1665" fmla="val 1740"/>
              <a:gd name="f1666" fmla="val 51130"/>
              <a:gd name="f1667" fmla="val 51549"/>
              <a:gd name="f1668" fmla="val 51925"/>
              <a:gd name="f1669" fmla="val 52150"/>
              <a:gd name="f1670" fmla="val 52440"/>
              <a:gd name="f1671" fmla="val 52742"/>
              <a:gd name="f1672" fmla="val 53025"/>
              <a:gd name="f1673" fmla="val 53027"/>
              <a:gd name="f1674" fmla="val 53028"/>
              <a:gd name="f1675" fmla="val 53030"/>
              <a:gd name="f1676" fmla="val 53682"/>
              <a:gd name="f1677" fmla="val 54228"/>
              <a:gd name="f1678" fmla="val 54263"/>
              <a:gd name="f1679" fmla="val 54255"/>
              <a:gd name="f1680" fmla="val 54261"/>
              <a:gd name="f1681" fmla="val 54267"/>
              <a:gd name="f1682" fmla="val 54273"/>
              <a:gd name="f1683" fmla="val 54614"/>
              <a:gd name="f1684" fmla="val 54983"/>
              <a:gd name="f1685" fmla="val 55325"/>
              <a:gd name="f1686" fmla="val 55355"/>
              <a:gd name="f1687" fmla="val 55385"/>
              <a:gd name="f1688" fmla="val 1745"/>
              <a:gd name="f1689" fmla="val 55415"/>
              <a:gd name="f1690" fmla="val 1744"/>
              <a:gd name="f1691" fmla="val 55054"/>
              <a:gd name="f1692" fmla="val 2246"/>
              <a:gd name="f1693" fmla="val 55328"/>
              <a:gd name="f1694" fmla="val 2194"/>
              <a:gd name="f1695" fmla="val 55614"/>
              <a:gd name="f1696" fmla="val 1798"/>
              <a:gd name="f1697" fmla="val 55636"/>
              <a:gd name="f1698" fmla="val 1812"/>
              <a:gd name="f1699" fmla="val 55663"/>
              <a:gd name="f1700" fmla="val 1821"/>
              <a:gd name="f1701" fmla="val 55692"/>
              <a:gd name="f1702" fmla="val 55706"/>
              <a:gd name="f1703" fmla="val 55747"/>
              <a:gd name="f1704" fmla="val 1817"/>
              <a:gd name="f1705" fmla="val 55782"/>
              <a:gd name="f1706" fmla="val 1795"/>
              <a:gd name="f1707" fmla="val 55802"/>
              <a:gd name="f1708" fmla="val 1765"/>
              <a:gd name="f1709" fmla="val 55825"/>
              <a:gd name="f1710" fmla="val 1799"/>
              <a:gd name="f1711" fmla="val 55866"/>
              <a:gd name="f1712" fmla="val 55912"/>
              <a:gd name="f1713" fmla="val 55927"/>
              <a:gd name="f1714" fmla="val 55969"/>
              <a:gd name="f1715" fmla="val 56003"/>
              <a:gd name="f1716" fmla="val 1796"/>
              <a:gd name="f1717" fmla="val 56023"/>
              <a:gd name="f1718" fmla="val 56046"/>
              <a:gd name="f1719" fmla="val 1800"/>
              <a:gd name="f1720" fmla="val 56087"/>
              <a:gd name="f1721" fmla="val 1822"/>
              <a:gd name="f1722" fmla="val 56133"/>
              <a:gd name="f1723" fmla="val 56139"/>
              <a:gd name="f1724" fmla="val 56143"/>
              <a:gd name="f1725" fmla="val 56148"/>
              <a:gd name="f1726" fmla="val 56190"/>
              <a:gd name="f1727" fmla="val 56224"/>
              <a:gd name="f1728" fmla="val 56244"/>
              <a:gd name="f1729" fmla="val 56267"/>
              <a:gd name="f1730" fmla="val 56308"/>
              <a:gd name="f1731" fmla="val 56354"/>
              <a:gd name="f1732" fmla="val 56363"/>
              <a:gd name="f1733" fmla="val 56551"/>
              <a:gd name="f1734" fmla="val 2277"/>
              <a:gd name="f1735" fmla="val 56809"/>
              <a:gd name="f1736" fmla="val 2380"/>
              <a:gd name="f1737" fmla="val 56526"/>
              <a:gd name="f1738" fmla="val 56697"/>
              <a:gd name="f1739" fmla="val 56868"/>
              <a:gd name="f1740" fmla="val 57032"/>
              <a:gd name="f1741" fmla="val 57035"/>
              <a:gd name="f1742" fmla="val 57037"/>
              <a:gd name="f1743" fmla="val 57040"/>
              <a:gd name="f1744" fmla="val 57443"/>
              <a:gd name="f1745" fmla="val 57805"/>
              <a:gd name="f1746" fmla="val 1663"/>
              <a:gd name="f1747" fmla="val 58031"/>
              <a:gd name="f1748" fmla="val 58314"/>
              <a:gd name="f1749" fmla="val 58610"/>
              <a:gd name="f1750" fmla="val 58887"/>
              <a:gd name="f1751" fmla="val 58893"/>
              <a:gd name="f1752" fmla="val 58905"/>
              <a:gd name="f1753" fmla="val 58917"/>
              <a:gd name="f1754" fmla="val 1751"/>
              <a:gd name="f1755" fmla="val 58929"/>
              <a:gd name="f1756" fmla="val 58952"/>
              <a:gd name="f1757" fmla="val 58974"/>
              <a:gd name="f1758" fmla="val 58997"/>
              <a:gd name="f1759" fmla="val 1749"/>
              <a:gd name="f1760" fmla="val 59268"/>
              <a:gd name="f1761" fmla="val 1739"/>
              <a:gd name="f1762" fmla="val 59516"/>
              <a:gd name="f1763" fmla="val 59711"/>
              <a:gd name="f1764" fmla="val 59261"/>
              <a:gd name="f1765" fmla="val 2268"/>
              <a:gd name="f1766" fmla="val 59576"/>
              <a:gd name="f1767" fmla="val 2209"/>
              <a:gd name="f1768" fmla="val 59905"/>
              <a:gd name="f1769" fmla="val 59931"/>
              <a:gd name="f1770" fmla="val 1769"/>
              <a:gd name="f1771" fmla="val 59962"/>
              <a:gd name="f1772" fmla="val 1779"/>
              <a:gd name="f1773" fmla="val 59995"/>
              <a:gd name="f1774" fmla="val 60000"/>
              <a:gd name="f1775" fmla="val 60006"/>
              <a:gd name="f1776" fmla="val 60011"/>
              <a:gd name="f1777" fmla="val 60060"/>
              <a:gd name="f1778" fmla="val 60100"/>
              <a:gd name="f1779" fmla="val 60123"/>
              <a:gd name="f1780" fmla="val 60149"/>
              <a:gd name="f1781" fmla="val 60196"/>
              <a:gd name="f1782" fmla="val 60250"/>
              <a:gd name="f1783" fmla="val 60255"/>
              <a:gd name="f1784" fmla="val 60260"/>
              <a:gd name="f1785" fmla="val 60266"/>
              <a:gd name="f1786" fmla="val 60315"/>
              <a:gd name="f1787" fmla="val 60354"/>
              <a:gd name="f1788" fmla="val 60377"/>
              <a:gd name="f1789" fmla="val 60403"/>
              <a:gd name="f1790" fmla="val 60451"/>
              <a:gd name="f1791" fmla="val 60504"/>
              <a:gd name="f1792" fmla="val 60510"/>
              <a:gd name="f1793" fmla="val 60515"/>
              <a:gd name="f1794" fmla="val 60520"/>
              <a:gd name="f1795" fmla="val 60569"/>
              <a:gd name="f1796" fmla="val 1775"/>
              <a:gd name="f1797" fmla="val 60609"/>
              <a:gd name="f1798" fmla="val 60632"/>
              <a:gd name="f1799" fmla="val 60658"/>
              <a:gd name="f1800" fmla="val 60705"/>
              <a:gd name="f1801" fmla="val 60759"/>
              <a:gd name="f1802" fmla="val 60768"/>
              <a:gd name="f1803" fmla="val 60986"/>
              <a:gd name="f1804" fmla="val 2303"/>
              <a:gd name="f1805" fmla="val 61283"/>
              <a:gd name="f1806" fmla="val 2422"/>
              <a:gd name="f1807" fmla="val 61001"/>
              <a:gd name="f1808" fmla="val 61064"/>
              <a:gd name="f1809" fmla="val 61125"/>
              <a:gd name="f1810" fmla="val 61186"/>
              <a:gd name="f1811" fmla="val 61188"/>
              <a:gd name="f1812" fmla="val 61191"/>
              <a:gd name="f1813" fmla="val 61193"/>
              <a:gd name="f1814" fmla="val 61610"/>
              <a:gd name="f1815" fmla="val 61983"/>
              <a:gd name="f1816" fmla="val 62207"/>
              <a:gd name="f1817" fmla="val 1592"/>
              <a:gd name="f1818" fmla="val 62496"/>
              <a:gd name="f1819" fmla="val 62800"/>
              <a:gd name="f1820" fmla="val 63082"/>
              <a:gd name="f1821" fmla="val 63084"/>
              <a:gd name="f1822" fmla="val 63087"/>
              <a:gd name="f1823" fmla="val 63739"/>
              <a:gd name="f1824" fmla="val 64285"/>
              <a:gd name="f1825" fmla="val 64319"/>
              <a:gd name="f1826" fmla="val 1518"/>
              <a:gd name="f1827" fmla="val 64312"/>
              <a:gd name="f1828" fmla="val 64318"/>
              <a:gd name="f1829" fmla="val 64324"/>
              <a:gd name="f1830" fmla="val 64330"/>
              <a:gd name="f1831" fmla="val 64671"/>
              <a:gd name="f1832" fmla="val 65041"/>
              <a:gd name="f1833" fmla="val 65381"/>
              <a:gd name="f1834" fmla="val 65383"/>
              <a:gd name="f1835" fmla="val 65385"/>
              <a:gd name="f1836" fmla="val 65387"/>
              <a:gd name="f1837" fmla="val 65918"/>
              <a:gd name="f1838" fmla="val 66378"/>
              <a:gd name="f1839" fmla="val 66549"/>
              <a:gd name="f1840" fmla="val 66872"/>
              <a:gd name="f1841" fmla="val 1706"/>
              <a:gd name="f1842" fmla="val 67215"/>
              <a:gd name="f1843" fmla="val 67534"/>
              <a:gd name="f1844" fmla="val 67714"/>
              <a:gd name="f1845" fmla="val 67885"/>
              <a:gd name="f1846" fmla="val 68040"/>
              <a:gd name="f1847" fmla="val 1720"/>
              <a:gd name="f1848" fmla="val 68042"/>
              <a:gd name="f1849" fmla="val 68044"/>
              <a:gd name="f1850" fmla="val 68046"/>
              <a:gd name="f1851" fmla="val 67823"/>
              <a:gd name="f1852" fmla="val 2394"/>
              <a:gd name="f1853" fmla="val 67972"/>
              <a:gd name="f1854" fmla="val 2613"/>
              <a:gd name="f1855" fmla="val 68247"/>
              <a:gd name="f1856" fmla="val 1803"/>
              <a:gd name="f1857" fmla="val 68269"/>
              <a:gd name="f1858" fmla="val 1791"/>
              <a:gd name="f1859" fmla="val 68287"/>
              <a:gd name="f1860" fmla="val 1776"/>
              <a:gd name="f1861" fmla="val 68299"/>
              <a:gd name="f1862" fmla="val 68324"/>
              <a:gd name="f1863" fmla="val 68370"/>
              <a:gd name="f1864" fmla="val 1819"/>
              <a:gd name="f1865" fmla="val 68421"/>
              <a:gd name="f1866" fmla="val 68426"/>
              <a:gd name="f1867" fmla="val 68431"/>
              <a:gd name="f1868" fmla="val 68437"/>
              <a:gd name="f1869" fmla="val 1818"/>
              <a:gd name="f1870" fmla="val 68483"/>
              <a:gd name="f1871" fmla="val 1814"/>
              <a:gd name="f1872" fmla="val 68521"/>
              <a:gd name="f1873" fmla="val 1789"/>
              <a:gd name="f1874" fmla="val 68543"/>
              <a:gd name="f1875" fmla="val 68568"/>
              <a:gd name="f1876" fmla="val 68613"/>
              <a:gd name="f1877" fmla="val 68665"/>
              <a:gd name="f1878" fmla="val 68670"/>
              <a:gd name="f1879" fmla="val 68675"/>
              <a:gd name="f1880" fmla="val 68680"/>
              <a:gd name="f1881" fmla="val 68681"/>
              <a:gd name="f1882" fmla="val 69166"/>
              <a:gd name="f1883" fmla="val 2669"/>
              <a:gd name="f1884" fmla="val 69223"/>
              <a:gd name="f1885" fmla="val 2332"/>
              <a:gd name="f1886" fmla="val 68929"/>
              <a:gd name="f1887" fmla="val 68983"/>
              <a:gd name="f1888" fmla="val 1811"/>
              <a:gd name="f1889" fmla="val 69024"/>
              <a:gd name="f1890" fmla="val 69040"/>
              <a:gd name="f1891" fmla="val 69173"/>
              <a:gd name="f1892" fmla="val 69304"/>
              <a:gd name="f1893" fmla="val 1764"/>
              <a:gd name="f1894" fmla="val 69432"/>
              <a:gd name="f1895" fmla="val 69434"/>
              <a:gd name="f1896" fmla="val 69435"/>
              <a:gd name="f1897" fmla="val 70088"/>
              <a:gd name="f1898" fmla="val 70633"/>
              <a:gd name="f1899" fmla="val 70667"/>
              <a:gd name="f1900" fmla="val 70660"/>
              <a:gd name="f1901" fmla="val 70663"/>
              <a:gd name="f1902" fmla="val 70665"/>
              <a:gd name="f1903" fmla="val 70668"/>
              <a:gd name="f1904" fmla="val 70673"/>
              <a:gd name="f1905" fmla="val 70676"/>
              <a:gd name="f1906" fmla="val 70679"/>
              <a:gd name="f1907" fmla="val 71019"/>
              <a:gd name="f1908" fmla="val 1705"/>
              <a:gd name="f1909" fmla="val 71389"/>
              <a:gd name="f1910" fmla="val 1767"/>
              <a:gd name="f1911" fmla="val 71729"/>
              <a:gd name="f1912" fmla="val 71732"/>
              <a:gd name="f1913" fmla="val 71734"/>
              <a:gd name="f1914" fmla="val 71736"/>
              <a:gd name="f1915" fmla="val 72154"/>
              <a:gd name="f1916" fmla="val 72527"/>
              <a:gd name="f1917" fmla="val 72749"/>
              <a:gd name="f1918" fmla="val 73039"/>
              <a:gd name="f1919" fmla="val 1725"/>
              <a:gd name="f1920" fmla="val 73342"/>
              <a:gd name="f1921" fmla="val 1770"/>
              <a:gd name="f1922" fmla="val 73626"/>
              <a:gd name="f1923" fmla="val 73627"/>
              <a:gd name="f1924" fmla="val 73629"/>
              <a:gd name="f1925" fmla="val 73630"/>
              <a:gd name="f1926" fmla="val 74283"/>
              <a:gd name="f1927" fmla="val 74828"/>
              <a:gd name="f1928" fmla="val 74862"/>
              <a:gd name="f1929" fmla="val 74855"/>
              <a:gd name="f1930" fmla="val 74857"/>
              <a:gd name="f1931" fmla="val 1519"/>
              <a:gd name="f1932" fmla="val 74860"/>
              <a:gd name="f1933" fmla="val 74863"/>
              <a:gd name="f1934" fmla="val 74868"/>
              <a:gd name="f1935" fmla="val 74871"/>
              <a:gd name="f1936" fmla="val 74874"/>
              <a:gd name="f1937" fmla="val 75214"/>
              <a:gd name="f1938" fmla="val 75584"/>
              <a:gd name="f1939" fmla="val 1772"/>
              <a:gd name="f1940" fmla="val 75924"/>
              <a:gd name="f1941" fmla="val 76119"/>
              <a:gd name="f1942" fmla="val 76303"/>
              <a:gd name="f1943" fmla="val 76468"/>
              <a:gd name="f1944" fmla="val 76469"/>
              <a:gd name="f1945" fmla="val 1727"/>
              <a:gd name="f1946" fmla="val 76472"/>
              <a:gd name="f1947" fmla="val 76473"/>
              <a:gd name="f1948" fmla="val 76250"/>
              <a:gd name="f1949" fmla="val 2390"/>
              <a:gd name="f1950" fmla="val 76398"/>
              <a:gd name="f1951" fmla="val 2609"/>
              <a:gd name="f1952" fmla="val 76673"/>
              <a:gd name="f1953" fmla="val 76695"/>
              <a:gd name="f1954" fmla="val 1788"/>
              <a:gd name="f1955" fmla="val 76713"/>
              <a:gd name="f1956" fmla="val 76725"/>
              <a:gd name="f1957" fmla="val 76750"/>
              <a:gd name="f1958" fmla="val 1790"/>
              <a:gd name="f1959" fmla="val 76796"/>
              <a:gd name="f1960" fmla="val 1815"/>
              <a:gd name="f1961" fmla="val 76847"/>
              <a:gd name="f1962" fmla="val 76852"/>
              <a:gd name="f1963" fmla="val 76858"/>
              <a:gd name="f1964" fmla="val 76863"/>
              <a:gd name="f1965" fmla="val 76909"/>
              <a:gd name="f1966" fmla="val 1810"/>
              <a:gd name="f1967" fmla="val 76947"/>
              <a:gd name="f1968" fmla="val 1785"/>
              <a:gd name="f1969" fmla="val 76969"/>
              <a:gd name="f1970" fmla="val 76994"/>
              <a:gd name="f1971" fmla="val 77039"/>
              <a:gd name="f1972" fmla="val 77091"/>
              <a:gd name="f1973" fmla="val 77106"/>
              <a:gd name="f1974" fmla="val 77107"/>
              <a:gd name="f1975" fmla="val 77593"/>
              <a:gd name="f1976" fmla="val 2665"/>
              <a:gd name="f1977" fmla="val 77649"/>
              <a:gd name="f1978" fmla="val 2328"/>
              <a:gd name="f1979" fmla="val 77355"/>
              <a:gd name="f1980" fmla="val 77401"/>
              <a:gd name="f1981" fmla="val 77438"/>
              <a:gd name="f1982" fmla="val 1783"/>
              <a:gd name="f1983" fmla="val 77458"/>
              <a:gd name="f1984" fmla="val 77702"/>
              <a:gd name="f1985" fmla="val 77821"/>
              <a:gd name="f1986" fmla="val 77824"/>
              <a:gd name="f1987" fmla="val 77825"/>
              <a:gd name="f1988" fmla="val 78477"/>
              <a:gd name="f1989" fmla="val 79023"/>
              <a:gd name="f1990" fmla="val 1552"/>
              <a:gd name="f1991" fmla="val 79057"/>
              <a:gd name="f1992" fmla="val 79050"/>
              <a:gd name="f1993" fmla="val 79052"/>
              <a:gd name="f1994" fmla="val 79055"/>
              <a:gd name="f1995" fmla="val 79058"/>
              <a:gd name="f1996" fmla="val 79062"/>
              <a:gd name="f1997" fmla="val 79063"/>
              <a:gd name="f1998" fmla="val 79066"/>
              <a:gd name="f1999" fmla="val 79069"/>
              <a:gd name="f2000" fmla="val 79409"/>
              <a:gd name="f2001" fmla="val 79779"/>
              <a:gd name="f2002" fmla="val 80119"/>
              <a:gd name="f2003" fmla="val 80540"/>
              <a:gd name="f2004" fmla="val 80914"/>
              <a:gd name="f2005" fmla="val 81139"/>
              <a:gd name="f2006" fmla="val 81429"/>
              <a:gd name="f2007" fmla="val 81732"/>
              <a:gd name="f2008" fmla="val 82015"/>
              <a:gd name="f2009" fmla="val 82016"/>
              <a:gd name="f2010" fmla="val 82018"/>
              <a:gd name="f2011" fmla="val 82672"/>
              <a:gd name="f2012" fmla="val 83218"/>
              <a:gd name="f2013" fmla="val 83252"/>
              <a:gd name="f2014" fmla="val 83244"/>
              <a:gd name="f2015" fmla="val 83250"/>
              <a:gd name="f2016" fmla="val 83256"/>
              <a:gd name="f2017" fmla="val 83263"/>
              <a:gd name="f2018" fmla="val 83603"/>
              <a:gd name="f2019" fmla="val 83973"/>
              <a:gd name="f2020" fmla="val 84314"/>
              <a:gd name="f2021" fmla="val 84344"/>
              <a:gd name="f2022" fmla="val 84374"/>
              <a:gd name="f2023" fmla="val 84404"/>
              <a:gd name="f2024" fmla="val 84043"/>
              <a:gd name="f2025" fmla="val 2283"/>
              <a:gd name="f2026" fmla="val 84318"/>
              <a:gd name="f2027" fmla="val 2232"/>
              <a:gd name="f2028" fmla="val 84604"/>
              <a:gd name="f2029" fmla="val 1835"/>
              <a:gd name="f2030" fmla="val 84625"/>
              <a:gd name="f2031" fmla="val 1849"/>
              <a:gd name="f2032" fmla="val 84652"/>
              <a:gd name="f2033" fmla="val 1859"/>
              <a:gd name="f2034" fmla="val 84681"/>
              <a:gd name="f2035" fmla="val 84695"/>
              <a:gd name="f2036" fmla="val 84737"/>
              <a:gd name="f2037" fmla="val 1854"/>
              <a:gd name="f2038" fmla="val 84772"/>
              <a:gd name="f2039" fmla="val 1832"/>
              <a:gd name="f2040" fmla="val 84791"/>
              <a:gd name="f2041" fmla="val 1802"/>
              <a:gd name="f2042" fmla="val 84814"/>
              <a:gd name="f2043" fmla="val 1836"/>
              <a:gd name="f2044" fmla="val 84855"/>
              <a:gd name="f2045" fmla="val 1860"/>
              <a:gd name="f2046" fmla="val 84902"/>
              <a:gd name="f2047" fmla="val 84907"/>
              <a:gd name="f2048" fmla="val 84911"/>
              <a:gd name="f2049" fmla="val 84916"/>
              <a:gd name="f2050" fmla="val 84959"/>
              <a:gd name="f2051" fmla="val 84993"/>
              <a:gd name="f2052" fmla="val 1833"/>
              <a:gd name="f2053" fmla="val 85012"/>
              <a:gd name="f2054" fmla="val 85035"/>
              <a:gd name="f2055" fmla="val 1837"/>
              <a:gd name="f2056" fmla="val 85076"/>
              <a:gd name="f2057" fmla="val 85123"/>
              <a:gd name="f2058" fmla="val 85128"/>
              <a:gd name="f2059" fmla="val 85132"/>
              <a:gd name="f2060" fmla="val 85137"/>
              <a:gd name="f2061" fmla="val 85180"/>
              <a:gd name="f2062" fmla="val 85214"/>
              <a:gd name="f2063" fmla="val 85233"/>
              <a:gd name="f2064" fmla="val 85256"/>
              <a:gd name="f2065" fmla="val 85297"/>
              <a:gd name="f2066" fmla="val 85344"/>
              <a:gd name="f2067" fmla="val 85352"/>
              <a:gd name="f2068" fmla="val 85541"/>
              <a:gd name="f2069" fmla="val 2314"/>
              <a:gd name="f2070" fmla="val 85799"/>
              <a:gd name="f2071" fmla="val 2417"/>
              <a:gd name="f2072" fmla="val 85515"/>
              <a:gd name="f2073" fmla="val 85686"/>
              <a:gd name="f2074" fmla="val 85858"/>
              <a:gd name="f2075" fmla="val 86023"/>
              <a:gd name="f2076" fmla="val 86026"/>
              <a:gd name="f2077" fmla="val 86028"/>
              <a:gd name="f2078" fmla="val 86031"/>
              <a:gd name="f2079" fmla="val 86387"/>
              <a:gd name="f2080" fmla="val 86711"/>
              <a:gd name="f2081" fmla="val 86937"/>
              <a:gd name="f2082" fmla="val 87223"/>
              <a:gd name="f2083" fmla="val 87522"/>
              <a:gd name="f2084" fmla="val 1813"/>
              <a:gd name="f2085" fmla="val 87800"/>
              <a:gd name="f2086" fmla="val 88115"/>
              <a:gd name="f2087" fmla="val 88404"/>
              <a:gd name="f2088" fmla="val 1763"/>
              <a:gd name="f2089" fmla="val 88624"/>
              <a:gd name="f2090" fmla="val 88174"/>
              <a:gd name="f2091" fmla="val 88490"/>
              <a:gd name="f2092" fmla="val 2272"/>
              <a:gd name="f2093" fmla="val 88819"/>
              <a:gd name="f2094" fmla="val 88844"/>
              <a:gd name="f2095" fmla="val 88875"/>
              <a:gd name="f2096" fmla="val 1843"/>
              <a:gd name="f2097" fmla="val 88909"/>
              <a:gd name="f2098" fmla="val 88926"/>
              <a:gd name="f2099" fmla="val 88974"/>
              <a:gd name="f2100" fmla="val 1838"/>
              <a:gd name="f2101" fmla="val 89013"/>
              <a:gd name="f2102" fmla="val 89036"/>
              <a:gd name="f2103" fmla="val 89062"/>
              <a:gd name="f2104" fmla="val 89110"/>
              <a:gd name="f2105" fmla="val 1844"/>
              <a:gd name="f2106" fmla="val 89163"/>
              <a:gd name="f2107" fmla="val 89169"/>
              <a:gd name="f2108" fmla="val 89174"/>
              <a:gd name="f2109" fmla="val 89179"/>
              <a:gd name="f2110" fmla="val 89228"/>
              <a:gd name="f2111" fmla="val 89268"/>
              <a:gd name="f2112" fmla="val 89291"/>
              <a:gd name="f2113" fmla="val 89317"/>
              <a:gd name="f2114" fmla="val 89364"/>
              <a:gd name="f2115" fmla="val 89418"/>
              <a:gd name="f2116" fmla="val 89423"/>
              <a:gd name="f2117" fmla="val 89429"/>
              <a:gd name="f2118" fmla="val 89434"/>
              <a:gd name="f2119" fmla="val 89483"/>
              <a:gd name="f2120" fmla="val 1839"/>
              <a:gd name="f2121" fmla="val 89522"/>
              <a:gd name="f2122" fmla="val 89545"/>
              <a:gd name="f2123" fmla="val 89571"/>
              <a:gd name="f2124" fmla="val 89619"/>
              <a:gd name="f2125" fmla="val 89672"/>
              <a:gd name="f2126" fmla="val 89682"/>
              <a:gd name="f2127" fmla="val 89900"/>
              <a:gd name="f2128" fmla="val 2366"/>
              <a:gd name="f2129" fmla="val 90196"/>
              <a:gd name="f2130" fmla="val 2486"/>
              <a:gd name="f2131" fmla="val 89915"/>
              <a:gd name="f2132" fmla="val 89977"/>
              <a:gd name="f2133" fmla="val 90039"/>
              <a:gd name="f2134" fmla="val 90100"/>
              <a:gd name="f2135" fmla="val 90519"/>
              <a:gd name="f2136" fmla="val 90895"/>
              <a:gd name="f2137" fmla="val 91120"/>
              <a:gd name="f2138" fmla="val 1656"/>
              <a:gd name="f2139" fmla="val 91410"/>
              <a:gd name="f2140" fmla="val 91713"/>
              <a:gd name="f2141" fmla="val 91995"/>
              <a:gd name="f2142" fmla="val 91997"/>
              <a:gd name="f2143" fmla="val 91998"/>
              <a:gd name="f2144" fmla="val 92000"/>
              <a:gd name="f2145" fmla="val 92652"/>
              <a:gd name="f2146" fmla="val 93198"/>
              <a:gd name="f2147" fmla="val 93233"/>
              <a:gd name="f2148" fmla="val 1582"/>
              <a:gd name="f2149" fmla="val 93225"/>
              <a:gd name="f2150" fmla="val 93231"/>
              <a:gd name="f2151" fmla="val 93237"/>
              <a:gd name="f2152" fmla="val 93243"/>
              <a:gd name="f2153" fmla="val 93584"/>
              <a:gd name="f2154" fmla="val 1760"/>
              <a:gd name="f2155" fmla="val 93954"/>
              <a:gd name="f2156" fmla="val 94295"/>
              <a:gd name="f2157" fmla="val 94297"/>
              <a:gd name="f2158" fmla="val 94299"/>
              <a:gd name="f2159" fmla="val 94301"/>
              <a:gd name="f2160" fmla="val 94831"/>
              <a:gd name="f2161" fmla="val 95291"/>
              <a:gd name="f2162" fmla="val 95463"/>
              <a:gd name="f2163" fmla="val 1612"/>
              <a:gd name="f2164" fmla="val 95785"/>
              <a:gd name="f2165" fmla="val 96128"/>
              <a:gd name="f2166" fmla="val 1824"/>
              <a:gd name="f2167" fmla="val 96447"/>
              <a:gd name="f2168" fmla="val 1825"/>
              <a:gd name="f2169" fmla="val 96627"/>
              <a:gd name="f2170" fmla="val 96798"/>
              <a:gd name="f2171" fmla="val 1809"/>
              <a:gd name="f2172" fmla="val 96954"/>
              <a:gd name="f2173" fmla="val 1784"/>
              <a:gd name="f2174" fmla="val 96955"/>
              <a:gd name="f2175" fmla="val 96957"/>
              <a:gd name="f2176" fmla="val 96959"/>
              <a:gd name="f2177" fmla="val 1801"/>
              <a:gd name="f2178" fmla="val 96736"/>
              <a:gd name="f2179" fmla="val 2458"/>
              <a:gd name="f2180" fmla="val 96885"/>
              <a:gd name="f2181" fmla="val 2676"/>
              <a:gd name="f2182" fmla="val 97160"/>
              <a:gd name="f2183" fmla="val 1867"/>
              <a:gd name="f2184" fmla="val 97182"/>
              <a:gd name="f2185" fmla="val 1855"/>
              <a:gd name="f2186" fmla="val 97200"/>
              <a:gd name="f2187" fmla="val 97212"/>
              <a:gd name="f2188" fmla="val 1820"/>
              <a:gd name="f2189" fmla="val 97237"/>
              <a:gd name="f2190" fmla="val 1857"/>
              <a:gd name="f2191" fmla="val 97284"/>
              <a:gd name="f2192" fmla="val 1883"/>
              <a:gd name="f2193" fmla="val 97334"/>
              <a:gd name="f2194" fmla="val 97339"/>
              <a:gd name="f2195" fmla="val 97344"/>
              <a:gd name="f2196" fmla="val 1882"/>
              <a:gd name="f2197" fmla="val 97351"/>
              <a:gd name="f2198" fmla="val 97396"/>
              <a:gd name="f2199" fmla="val 1878"/>
              <a:gd name="f2200" fmla="val 97434"/>
              <a:gd name="f2201" fmla="val 1853"/>
              <a:gd name="f2202" fmla="val 97456"/>
              <a:gd name="f2203" fmla="val 97481"/>
              <a:gd name="f2204" fmla="val 97526"/>
              <a:gd name="f2205" fmla="val 97578"/>
              <a:gd name="f2206" fmla="val 97583"/>
              <a:gd name="f2207" fmla="val 97588"/>
              <a:gd name="f2208" fmla="val 97593"/>
              <a:gd name="f2209" fmla="val 97594"/>
              <a:gd name="f2210" fmla="val 98080"/>
              <a:gd name="f2211" fmla="val 98136"/>
              <a:gd name="f2212" fmla="val 2396"/>
              <a:gd name="f2213" fmla="val 97843"/>
              <a:gd name="f2214" fmla="val 97896"/>
              <a:gd name="f2215" fmla="val 1875"/>
              <a:gd name="f2216" fmla="val 97938"/>
              <a:gd name="f2217" fmla="val 1842"/>
              <a:gd name="f2218" fmla="val 97954"/>
              <a:gd name="f2219" fmla="val 98086"/>
              <a:gd name="f2220" fmla="val 98217"/>
              <a:gd name="f2221" fmla="val 1828"/>
              <a:gd name="f2222" fmla="val 98344"/>
              <a:gd name="f2223" fmla="val 98345"/>
              <a:gd name="f2224" fmla="val 98347"/>
              <a:gd name="f2225" fmla="val 98348"/>
              <a:gd name="f2226" fmla="val 99001"/>
              <a:gd name="f2227" fmla="val 99546"/>
              <a:gd name="f2228" fmla="val 99581"/>
              <a:gd name="f2229" fmla="val 1590"/>
              <a:gd name="f2230" fmla="val 99573"/>
              <a:gd name="f2231" fmla="val 1576"/>
              <a:gd name="f2232" fmla="val 99576"/>
              <a:gd name="f2233" fmla="val 99579"/>
              <a:gd name="f2234" fmla="val 1579"/>
              <a:gd name="f2235" fmla="val 99582"/>
              <a:gd name="f2236" fmla="val 99586"/>
              <a:gd name="f2237" fmla="val 99589"/>
              <a:gd name="f2238" fmla="val 99592"/>
              <a:gd name="f2239" fmla="val 99932"/>
              <a:gd name="f2240" fmla="val 100302"/>
              <a:gd name="f2241" fmla="val 1831"/>
              <a:gd name="f2242" fmla="val 100642"/>
              <a:gd name="f2243" fmla="val 100647"/>
              <a:gd name="f2244" fmla="val 100649"/>
              <a:gd name="f2245" fmla="val 101067"/>
              <a:gd name="f2246" fmla="val 101440"/>
              <a:gd name="f2247" fmla="val 101663"/>
              <a:gd name="f2248" fmla="val 101953"/>
              <a:gd name="f2249" fmla="val 102256"/>
              <a:gd name="f2250" fmla="val 102539"/>
              <a:gd name="f2251" fmla="val 1834"/>
              <a:gd name="f2252" fmla="val 103193"/>
              <a:gd name="f2253" fmla="val 103741"/>
              <a:gd name="f2254" fmla="val 103776"/>
              <a:gd name="f2255" fmla="val 103768"/>
              <a:gd name="f2256" fmla="val 1581"/>
              <a:gd name="f2257" fmla="val 103771"/>
              <a:gd name="f2258" fmla="val 1583"/>
              <a:gd name="f2259" fmla="val 103774"/>
              <a:gd name="f2260" fmla="val 103777"/>
              <a:gd name="f2261" fmla="val 103781"/>
              <a:gd name="f2262" fmla="val 103784"/>
              <a:gd name="f2263" fmla="val 103787"/>
              <a:gd name="f2264" fmla="val 104127"/>
              <a:gd name="f2265" fmla="val 104497"/>
              <a:gd name="f2266" fmla="val 104837"/>
              <a:gd name="f2267" fmla="val 105033"/>
              <a:gd name="f2268" fmla="val 105217"/>
              <a:gd name="f2269" fmla="val 105382"/>
              <a:gd name="f2270" fmla="val 105384"/>
              <a:gd name="f2271" fmla="val 105385"/>
              <a:gd name="f2272" fmla="val 105386"/>
              <a:gd name="f2273" fmla="val 1797"/>
              <a:gd name="f2274" fmla="val 105163"/>
              <a:gd name="f2275" fmla="val 2454"/>
              <a:gd name="f2276" fmla="val 105311"/>
              <a:gd name="f2277" fmla="val 2673"/>
              <a:gd name="f2278" fmla="val 105586"/>
              <a:gd name="f2279" fmla="val 1863"/>
              <a:gd name="f2280" fmla="val 105609"/>
              <a:gd name="f2281" fmla="val 1851"/>
              <a:gd name="f2282" fmla="val 105626"/>
              <a:gd name="f2283" fmla="val 105638"/>
              <a:gd name="f2284" fmla="val 1816"/>
              <a:gd name="f2285" fmla="val 105663"/>
              <a:gd name="f2286" fmla="val 105710"/>
              <a:gd name="f2287" fmla="val 105760"/>
              <a:gd name="f2288" fmla="val 105765"/>
              <a:gd name="f2289" fmla="val 105771"/>
              <a:gd name="f2290" fmla="val 105776"/>
              <a:gd name="f2291" fmla="val 105822"/>
              <a:gd name="f2292" fmla="val 1874"/>
              <a:gd name="f2293" fmla="val 105860"/>
              <a:gd name="f2294" fmla="val 105882"/>
              <a:gd name="f2295" fmla="val 105907"/>
              <a:gd name="f2296" fmla="val 105952"/>
              <a:gd name="f2297" fmla="val 106004"/>
              <a:gd name="f2298" fmla="val 106009"/>
              <a:gd name="f2299" fmla="val 106014"/>
              <a:gd name="f2300" fmla="val 106019"/>
              <a:gd name="f2301" fmla="val 106020"/>
              <a:gd name="f2302" fmla="val 106507"/>
              <a:gd name="f2303" fmla="val 2729"/>
              <a:gd name="f2304" fmla="val 106562"/>
              <a:gd name="f2305" fmla="val 2392"/>
              <a:gd name="f2306" fmla="val 106268"/>
              <a:gd name="f2307" fmla="val 106314"/>
              <a:gd name="f2308" fmla="val 1872"/>
              <a:gd name="f2309" fmla="val 106352"/>
              <a:gd name="f2310" fmla="val 1847"/>
              <a:gd name="f2311" fmla="val 106616"/>
              <a:gd name="f2312" fmla="val 106734"/>
              <a:gd name="f2313" fmla="val 106735"/>
              <a:gd name="f2314" fmla="val 106737"/>
              <a:gd name="f2315" fmla="val 106738"/>
              <a:gd name="f2316" fmla="val 107391"/>
              <a:gd name="f2317" fmla="val 107936"/>
              <a:gd name="f2318" fmla="val 107971"/>
              <a:gd name="f2319" fmla="val 107963"/>
              <a:gd name="f2320" fmla="val 107966"/>
              <a:gd name="f2321" fmla="val 107969"/>
              <a:gd name="f2322" fmla="val 107977"/>
              <a:gd name="f2323" fmla="val 107979"/>
              <a:gd name="f2324" fmla="val 107982"/>
              <a:gd name="f2325" fmla="val 108322"/>
              <a:gd name="f2326" fmla="val 108692"/>
              <a:gd name="f2327" fmla="val 1841"/>
              <a:gd name="f2328" fmla="val 109032"/>
              <a:gd name="f2329" fmla="val 109453"/>
              <a:gd name="f2330" fmla="val 109828"/>
              <a:gd name="f2331" fmla="val 110053"/>
              <a:gd name="f2332" fmla="val 110343"/>
              <a:gd name="f2333" fmla="val 110646"/>
              <a:gd name="f2334" fmla="val 110929"/>
              <a:gd name="f2335" fmla="val 110930"/>
              <a:gd name="f2336" fmla="val 110932"/>
              <a:gd name="f2337" fmla="val 111586"/>
              <a:gd name="f2338" fmla="val 112131"/>
              <a:gd name="f2339" fmla="val 1621"/>
              <a:gd name="f2340" fmla="val 112166"/>
              <a:gd name="f2341" fmla="val 112158"/>
              <a:gd name="f2342" fmla="val 112164"/>
              <a:gd name="f2343" fmla="val 112170"/>
              <a:gd name="f2344" fmla="val 112177"/>
              <a:gd name="f2345" fmla="val 112517"/>
              <a:gd name="f2346" fmla="val 112887"/>
              <a:gd name="f2347" fmla="val 113228"/>
              <a:gd name="f2348" fmla="val 113258"/>
              <a:gd name="f2349" fmla="val 113288"/>
              <a:gd name="f2350" fmla="val 1846"/>
              <a:gd name="f2351" fmla="val 113318"/>
              <a:gd name="f2352" fmla="val 1845"/>
              <a:gd name="f2353" fmla="val 112957"/>
              <a:gd name="f2354" fmla="val 2347"/>
              <a:gd name="f2355" fmla="val 113231"/>
              <a:gd name="f2356" fmla="val 113517"/>
              <a:gd name="f2357" fmla="val 1899"/>
              <a:gd name="f2358" fmla="val 113538"/>
              <a:gd name="f2359" fmla="val 1913"/>
              <a:gd name="f2360" fmla="val 113566"/>
              <a:gd name="f2361" fmla="val 1922"/>
              <a:gd name="f2362" fmla="val 113595"/>
              <a:gd name="f2363" fmla="val 113599"/>
              <a:gd name="f2364" fmla="val 113604"/>
              <a:gd name="f2365" fmla="val 113608"/>
              <a:gd name="f2366" fmla="val 1921"/>
              <a:gd name="f2367" fmla="val 113651"/>
              <a:gd name="f2368" fmla="val 1917"/>
              <a:gd name="f2369" fmla="val 113686"/>
              <a:gd name="f2370" fmla="val 1896"/>
              <a:gd name="f2371" fmla="val 113705"/>
              <a:gd name="f2372" fmla="val 1866"/>
              <a:gd name="f2373" fmla="val 113727"/>
              <a:gd name="f2374" fmla="val 1900"/>
              <a:gd name="f2375" fmla="val 113769"/>
              <a:gd name="f2376" fmla="val 113816"/>
              <a:gd name="f2377" fmla="val 113830"/>
              <a:gd name="f2378" fmla="val 113872"/>
              <a:gd name="f2379" fmla="val 1918"/>
              <a:gd name="f2380" fmla="val 113907"/>
              <a:gd name="f2381" fmla="val 113926"/>
              <a:gd name="f2382" fmla="val 113949"/>
              <a:gd name="f2383" fmla="val 113990"/>
              <a:gd name="f2384" fmla="val 1924"/>
              <a:gd name="f2385" fmla="val 114037"/>
              <a:gd name="f2386" fmla="val 114041"/>
              <a:gd name="f2387" fmla="val 114046"/>
              <a:gd name="f2388" fmla="val 114051"/>
              <a:gd name="f2389" fmla="val 114093"/>
              <a:gd name="f2390" fmla="val 114128"/>
              <a:gd name="f2391" fmla="val 1897"/>
              <a:gd name="f2392" fmla="val 114147"/>
              <a:gd name="f2393" fmla="val 114170"/>
              <a:gd name="f2394" fmla="val 1901"/>
              <a:gd name="f2395" fmla="val 114211"/>
              <a:gd name="f2396" fmla="val 114258"/>
              <a:gd name="f2397" fmla="val 114261"/>
              <a:gd name="f2398" fmla="val 114263"/>
              <a:gd name="f2399" fmla="val 114266"/>
              <a:gd name="f2400" fmla="val 114455"/>
              <a:gd name="f2401" fmla="val 2377"/>
              <a:gd name="f2402" fmla="val 114713"/>
              <a:gd name="f2403" fmla="val 2480"/>
              <a:gd name="f2404" fmla="val 114429"/>
              <a:gd name="f2405" fmla="val 114600"/>
              <a:gd name="f2406" fmla="val 114772"/>
              <a:gd name="f2407" fmla="val 114936"/>
              <a:gd name="f2408" fmla="val 114941"/>
              <a:gd name="f2409" fmla="val 114943"/>
              <a:gd name="f2410" fmla="val 115360"/>
              <a:gd name="f2411" fmla="val 115733"/>
              <a:gd name="f2412" fmla="val 115957"/>
              <a:gd name="f2413" fmla="val 116246"/>
              <a:gd name="f2414" fmla="val 116549"/>
              <a:gd name="f2415" fmla="val 116832"/>
              <a:gd name="f2416" fmla="val 1852"/>
              <a:gd name="f2417" fmla="val 116859"/>
              <a:gd name="f2418" fmla="val 116882"/>
              <a:gd name="f2419" fmla="val 116903"/>
              <a:gd name="f2420" fmla="val 116899"/>
              <a:gd name="f2421" fmla="val 116894"/>
              <a:gd name="f2422" fmla="val 116889"/>
              <a:gd name="f2423" fmla="val 116871"/>
              <a:gd name="f2424" fmla="val 116853"/>
              <a:gd name="f2425" fmla="val 116835"/>
              <a:gd name="f2426" fmla="val 116658"/>
              <a:gd name="f2427" fmla="val 116473"/>
              <a:gd name="f2428" fmla="val 116292"/>
              <a:gd name="f2429" fmla="val 116412"/>
              <a:gd name="f2430" fmla="val 116622"/>
              <a:gd name="f2431" fmla="val 116876"/>
              <a:gd name="f2432" fmla="val 116872"/>
              <a:gd name="f2433" fmla="val 116869"/>
              <a:gd name="f2434" fmla="val 1271"/>
              <a:gd name="f2435" fmla="val 116866"/>
              <a:gd name="f2436" fmla="val 116430"/>
              <a:gd name="f2437" fmla="val 1251"/>
              <a:gd name="f2438" fmla="val 116111"/>
              <a:gd name="f2439" fmla="val 116069"/>
              <a:gd name="f2440" fmla="val 116063"/>
              <a:gd name="f2441" fmla="val 116029"/>
              <a:gd name="f2442" fmla="val 115974"/>
              <a:gd name="f2443" fmla="val 115953"/>
              <a:gd name="f2444" fmla="val 115932"/>
              <a:gd name="f2445" fmla="val 1429"/>
              <a:gd name="f2446" fmla="val 115911"/>
              <a:gd name="f2447" fmla="val 115569"/>
              <a:gd name="f2448" fmla="val 1234"/>
              <a:gd name="f2449" fmla="val 115215"/>
              <a:gd name="f2450" fmla="val 1172"/>
              <a:gd name="f2451" fmla="val 114896"/>
              <a:gd name="f2452" fmla="val 114697"/>
              <a:gd name="f2453" fmla="val 114511"/>
              <a:gd name="f2454" fmla="val 114351"/>
              <a:gd name="f2455" fmla="val 1229"/>
              <a:gd name="f2456" fmla="val 114525"/>
              <a:gd name="f2457" fmla="val 716"/>
              <a:gd name="f2458" fmla="val 114390"/>
              <a:gd name="f2459" fmla="val 517"/>
              <a:gd name="f2460" fmla="val 114140"/>
              <a:gd name="f2461" fmla="val 1252"/>
              <a:gd name="f2462" fmla="val 114120"/>
              <a:gd name="f2463" fmla="val 114105"/>
              <a:gd name="f2464" fmla="val 1276"/>
              <a:gd name="f2465" fmla="val 114094"/>
              <a:gd name="f2466" fmla="val 114091"/>
              <a:gd name="f2467" fmla="val 114069"/>
              <a:gd name="f2468" fmla="val 114028"/>
              <a:gd name="f2469" fmla="val 113982"/>
              <a:gd name="f2470" fmla="val 113977"/>
              <a:gd name="f2471" fmla="val 113973"/>
              <a:gd name="f2472" fmla="val 1238"/>
              <a:gd name="f2473" fmla="val 113968"/>
              <a:gd name="f2474" fmla="val 113925"/>
              <a:gd name="f2475" fmla="val 1242"/>
              <a:gd name="f2476" fmla="val 113891"/>
              <a:gd name="f2477" fmla="val 1264"/>
              <a:gd name="f2478" fmla="val 113849"/>
              <a:gd name="f2479" fmla="val 113806"/>
              <a:gd name="f2480" fmla="val 113759"/>
              <a:gd name="f2481" fmla="val 113755"/>
              <a:gd name="f2482" fmla="val 113751"/>
              <a:gd name="f2483" fmla="val 113747"/>
              <a:gd name="f2484" fmla="val 113746"/>
              <a:gd name="f2485" fmla="val 465"/>
              <a:gd name="f2486" fmla="val 113253"/>
              <a:gd name="f2487" fmla="val 771"/>
              <a:gd name="f2488" fmla="val 113514"/>
              <a:gd name="f2489" fmla="val 1227"/>
              <a:gd name="f2490" fmla="val 113338"/>
              <a:gd name="f2491" fmla="val 1186"/>
              <a:gd name="f2492" fmla="val 113164"/>
              <a:gd name="f2493" fmla="val 1170"/>
              <a:gd name="f2494" fmla="val 113000"/>
              <a:gd name="f2495" fmla="val 112632"/>
              <a:gd name="f2496" fmla="val 112310"/>
              <a:gd name="f2497" fmla="val 112104"/>
              <a:gd name="f2498" fmla="val 111827"/>
              <a:gd name="f2499" fmla="val 1207"/>
              <a:gd name="f2500" fmla="val 111548"/>
              <a:gd name="f2501" fmla="val 1168"/>
              <a:gd name="f2502" fmla="val 111291"/>
              <a:gd name="f2503" fmla="val 110695"/>
              <a:gd name="f2504" fmla="val 110219"/>
              <a:gd name="f2505" fmla="val 110166"/>
              <a:gd name="f2506" fmla="val 110160"/>
              <a:gd name="f2507" fmla="val 110126"/>
              <a:gd name="f2508" fmla="val 110069"/>
              <a:gd name="f2509" fmla="val 110048"/>
              <a:gd name="f2510" fmla="val 110028"/>
              <a:gd name="f2511" fmla="val 110008"/>
              <a:gd name="f2512" fmla="val 109665"/>
              <a:gd name="f2513" fmla="val 109311"/>
              <a:gd name="f2514" fmla="val 1164"/>
              <a:gd name="f2515" fmla="val 108991"/>
              <a:gd name="f2516" fmla="val 108555"/>
              <a:gd name="f2517" fmla="val 108183"/>
              <a:gd name="f2518" fmla="val 1279"/>
              <a:gd name="f2519" fmla="val 107994"/>
              <a:gd name="f2520" fmla="val 107689"/>
              <a:gd name="f2521" fmla="val 1210"/>
              <a:gd name="f2522" fmla="val 107378"/>
              <a:gd name="f2523" fmla="val 1162"/>
              <a:gd name="f2524" fmla="val 107095"/>
              <a:gd name="f2525" fmla="val 106863"/>
              <a:gd name="f2526" fmla="val 106649"/>
              <a:gd name="f2527" fmla="val 1194"/>
              <a:gd name="f2528" fmla="val 106472"/>
              <a:gd name="f2529" fmla="val 1235"/>
              <a:gd name="f2530" fmla="val 106889"/>
              <a:gd name="f2531" fmla="val 657"/>
              <a:gd name="f2532" fmla="val 106587"/>
              <a:gd name="f2533" fmla="val 713"/>
              <a:gd name="f2534" fmla="val 106272"/>
              <a:gd name="f2535" fmla="val 1150"/>
              <a:gd name="f2536" fmla="val 106248"/>
              <a:gd name="f2537" fmla="val 1134"/>
              <a:gd name="f2538" fmla="val 106219"/>
              <a:gd name="f2539" fmla="val 1124"/>
              <a:gd name="f2540" fmla="val 106187"/>
              <a:gd name="f2541" fmla="val 106181"/>
              <a:gd name="f2542" fmla="val 106176"/>
              <a:gd name="f2543" fmla="val 106170"/>
              <a:gd name="f2544" fmla="val 1125"/>
              <a:gd name="f2545" fmla="val 106125"/>
              <a:gd name="f2546" fmla="val 1129"/>
              <a:gd name="f2547" fmla="val 106086"/>
              <a:gd name="f2548" fmla="val 1153"/>
              <a:gd name="f2549" fmla="val 106065"/>
              <a:gd name="f2550" fmla="val 1187"/>
              <a:gd name="f2551" fmla="val 106040"/>
              <a:gd name="f2552" fmla="val 1148"/>
              <a:gd name="f2553" fmla="val 105994"/>
              <a:gd name="f2554" fmla="val 105944"/>
              <a:gd name="f2555" fmla="val 105939"/>
              <a:gd name="f2556" fmla="val 105933"/>
              <a:gd name="f2557" fmla="val 105928"/>
              <a:gd name="f2558" fmla="val 105881"/>
              <a:gd name="f2559" fmla="val 105843"/>
              <a:gd name="f2560" fmla="val 1152"/>
              <a:gd name="f2561" fmla="val 105821"/>
              <a:gd name="f2562" fmla="val 105796"/>
              <a:gd name="f2563" fmla="val 105749"/>
              <a:gd name="f2564" fmla="val 1123"/>
              <a:gd name="f2565" fmla="val 105698"/>
              <a:gd name="f2566" fmla="val 105694"/>
              <a:gd name="f2567" fmla="val 105689"/>
              <a:gd name="f2568" fmla="val 105684"/>
              <a:gd name="f2569" fmla="val 105637"/>
              <a:gd name="f2570" fmla="val 105599"/>
              <a:gd name="f2571" fmla="val 105578"/>
              <a:gd name="f2572" fmla="val 1185"/>
              <a:gd name="f2573" fmla="val 105553"/>
              <a:gd name="f2574" fmla="val 1147"/>
              <a:gd name="f2575" fmla="val 105507"/>
              <a:gd name="f2576" fmla="val 105456"/>
              <a:gd name="f2577" fmla="val 105453"/>
              <a:gd name="f2578" fmla="val 105450"/>
              <a:gd name="f2579" fmla="val 105446"/>
              <a:gd name="f2580" fmla="val 105238"/>
              <a:gd name="f2581" fmla="val 104954"/>
              <a:gd name="f2582" fmla="val 509"/>
              <a:gd name="f2583" fmla="val 105242"/>
              <a:gd name="f2584" fmla="val 1202"/>
              <a:gd name="f2585" fmla="val 105089"/>
              <a:gd name="f2586" fmla="val 104939"/>
              <a:gd name="f2587" fmla="val 1159"/>
              <a:gd name="f2588" fmla="val 104795"/>
              <a:gd name="f2589" fmla="val 104360"/>
              <a:gd name="f2590" fmla="val 103988"/>
              <a:gd name="f2591" fmla="val 103799"/>
              <a:gd name="f2592" fmla="val 103494"/>
              <a:gd name="f2593" fmla="val 103183"/>
              <a:gd name="f2594" fmla="val 1156"/>
              <a:gd name="f2595" fmla="val 102900"/>
              <a:gd name="f2596" fmla="val 102302"/>
              <a:gd name="f2597" fmla="val 101826"/>
              <a:gd name="f2598" fmla="val 101776"/>
              <a:gd name="f2599" fmla="val 101769"/>
              <a:gd name="f2600" fmla="val 101735"/>
              <a:gd name="f2601" fmla="val 101679"/>
              <a:gd name="f2602" fmla="val 101658"/>
              <a:gd name="f2603" fmla="val 101638"/>
              <a:gd name="f2604" fmla="val 101617"/>
              <a:gd name="f2605" fmla="val 101275"/>
              <a:gd name="f2606" fmla="val 100922"/>
              <a:gd name="f2607" fmla="val 1154"/>
              <a:gd name="f2608" fmla="val 100602"/>
              <a:gd name="f2609" fmla="val 100166"/>
              <a:gd name="f2610" fmla="val 99793"/>
              <a:gd name="f2611" fmla="val 99604"/>
              <a:gd name="f2612" fmla="val 1339"/>
              <a:gd name="f2613" fmla="val 99299"/>
              <a:gd name="f2614" fmla="val 1199"/>
              <a:gd name="f2615" fmla="val 98988"/>
              <a:gd name="f2616" fmla="val 1151"/>
              <a:gd name="f2617" fmla="val 98705"/>
              <a:gd name="f2618" fmla="val 98459"/>
              <a:gd name="f2619" fmla="val 98234"/>
              <a:gd name="f2620" fmla="val 98050"/>
              <a:gd name="f2621" fmla="val 98462"/>
              <a:gd name="f2622" fmla="val 661"/>
              <a:gd name="f2623" fmla="val 98160"/>
              <a:gd name="f2624" fmla="val 717"/>
              <a:gd name="f2625" fmla="val 97845"/>
              <a:gd name="f2626" fmla="val 1155"/>
              <a:gd name="f2627" fmla="val 97821"/>
              <a:gd name="f2628" fmla="val 1138"/>
              <a:gd name="f2629" fmla="val 97792"/>
              <a:gd name="f2630" fmla="val 1128"/>
              <a:gd name="f2631" fmla="val 97761"/>
              <a:gd name="f2632" fmla="val 97755"/>
              <a:gd name="f2633" fmla="val 97750"/>
              <a:gd name="f2634" fmla="val 97744"/>
              <a:gd name="f2635" fmla="val 97697"/>
              <a:gd name="f2636" fmla="val 1133"/>
              <a:gd name="f2637" fmla="val 97659"/>
              <a:gd name="f2638" fmla="val 1158"/>
              <a:gd name="f2639" fmla="val 97639"/>
              <a:gd name="f2640" fmla="val 1191"/>
              <a:gd name="f2641" fmla="val 97614"/>
              <a:gd name="f2642" fmla="val 97568"/>
              <a:gd name="f2643" fmla="val 97517"/>
              <a:gd name="f2644" fmla="val 97512"/>
              <a:gd name="f2645" fmla="val 97506"/>
              <a:gd name="f2646" fmla="val 97500"/>
              <a:gd name="f2647" fmla="val 97455"/>
              <a:gd name="f2648" fmla="val 97417"/>
              <a:gd name="f2649" fmla="val 1157"/>
              <a:gd name="f2650" fmla="val 97395"/>
              <a:gd name="f2651" fmla="val 97370"/>
              <a:gd name="f2652" fmla="val 97323"/>
              <a:gd name="f2653" fmla="val 1127"/>
              <a:gd name="f2654" fmla="val 97272"/>
              <a:gd name="f2655" fmla="val 97267"/>
              <a:gd name="f2656" fmla="val 97263"/>
              <a:gd name="f2657" fmla="val 97258"/>
              <a:gd name="f2658" fmla="val 97211"/>
              <a:gd name="f2659" fmla="val 97173"/>
              <a:gd name="f2660" fmla="val 97151"/>
              <a:gd name="f2661" fmla="val 1190"/>
              <a:gd name="f2662" fmla="val 97127"/>
              <a:gd name="f2663" fmla="val 97081"/>
              <a:gd name="f2664" fmla="val 97030"/>
              <a:gd name="f2665" fmla="val 97026"/>
              <a:gd name="f2666" fmla="val 97023"/>
              <a:gd name="f2667" fmla="val 97020"/>
              <a:gd name="f2668" fmla="val 96812"/>
              <a:gd name="f2669" fmla="val 627"/>
              <a:gd name="f2670" fmla="val 96528"/>
              <a:gd name="f2671" fmla="val 513"/>
              <a:gd name="f2672" fmla="val 96807"/>
              <a:gd name="f2673" fmla="val 1182"/>
              <a:gd name="f2674" fmla="val 96669"/>
              <a:gd name="f2675" fmla="val 96534"/>
              <a:gd name="f2676" fmla="val 96405"/>
              <a:gd name="f2677" fmla="val 95969"/>
              <a:gd name="f2678" fmla="val 95598"/>
              <a:gd name="f2679" fmla="val 95409"/>
              <a:gd name="f2680" fmla="val 95104"/>
              <a:gd name="f2681" fmla="val 94793"/>
              <a:gd name="f2682" fmla="val 1146"/>
              <a:gd name="f2683" fmla="val 94510"/>
              <a:gd name="f2684" fmla="val 93897"/>
              <a:gd name="f2685" fmla="val 93412"/>
              <a:gd name="f2686" fmla="val 93382"/>
              <a:gd name="f2687" fmla="val 93388"/>
              <a:gd name="f2688" fmla="val 93383"/>
              <a:gd name="f2689" fmla="val 93378"/>
              <a:gd name="f2690" fmla="val 93373"/>
              <a:gd name="f2691" fmla="val 93031"/>
              <a:gd name="f2692" fmla="val 92678"/>
              <a:gd name="f2693" fmla="val 1143"/>
              <a:gd name="f2694" fmla="val 92358"/>
              <a:gd name="f2695" fmla="val 91761"/>
              <a:gd name="f2696" fmla="val 91285"/>
              <a:gd name="f2697" fmla="val 91233"/>
              <a:gd name="f2698" fmla="val 91226"/>
              <a:gd name="f2699" fmla="val 91192"/>
              <a:gd name="f2700" fmla="val 1397"/>
              <a:gd name="f2701" fmla="val 91136"/>
              <a:gd name="f2702" fmla="val 91115"/>
              <a:gd name="f2703" fmla="val 91094"/>
              <a:gd name="f2704" fmla="val 91074"/>
              <a:gd name="f2705" fmla="val 90733"/>
              <a:gd name="f2706" fmla="val 90380"/>
              <a:gd name="f2707" fmla="val 1140"/>
              <a:gd name="f2708" fmla="val 89953"/>
              <a:gd name="f2709" fmla="val 89849"/>
              <a:gd name="f2710" fmla="val 89751"/>
              <a:gd name="f2711" fmla="val 89749"/>
              <a:gd name="f2712" fmla="val 89748"/>
              <a:gd name="f2713" fmla="val 1145"/>
              <a:gd name="f2714" fmla="val 89745"/>
              <a:gd name="f2715" fmla="val 89978"/>
              <a:gd name="f2716" fmla="val 453"/>
              <a:gd name="f2717" fmla="val 224"/>
              <a:gd name="f2718" fmla="val 89536"/>
              <a:gd name="f2719" fmla="val 1071"/>
              <a:gd name="f2720" fmla="val 89513"/>
              <a:gd name="f2721" fmla="val 1082"/>
              <a:gd name="f2722" fmla="val 89494"/>
              <a:gd name="f2723" fmla="val 1100"/>
              <a:gd name="f2724" fmla="val 89481"/>
              <a:gd name="f2725" fmla="val 1119"/>
              <a:gd name="f2726" fmla="val 89454"/>
              <a:gd name="f2727" fmla="val 1080"/>
              <a:gd name="f2728" fmla="val 89406"/>
              <a:gd name="f2729" fmla="val 1054"/>
              <a:gd name="f2730" fmla="val 89352"/>
              <a:gd name="f2731" fmla="val 89347"/>
              <a:gd name="f2732" fmla="val 89342"/>
              <a:gd name="f2733" fmla="val 89337"/>
              <a:gd name="f2734" fmla="val 89289"/>
              <a:gd name="f2735" fmla="val 1060"/>
              <a:gd name="f2736" fmla="val 89249"/>
              <a:gd name="f2737" fmla="val 1084"/>
              <a:gd name="f2738" fmla="val 89226"/>
              <a:gd name="f2739" fmla="val 89201"/>
              <a:gd name="f2740" fmla="val 89152"/>
              <a:gd name="f2741" fmla="val 89099"/>
              <a:gd name="f2742" fmla="val 89094"/>
              <a:gd name="f2743" fmla="val 89088"/>
              <a:gd name="f2744" fmla="val 89082"/>
              <a:gd name="f2745" fmla="val 89081"/>
              <a:gd name="f2746" fmla="val 88574"/>
              <a:gd name="f2747" fmla="val 166"/>
              <a:gd name="f2748" fmla="val 88515"/>
              <a:gd name="f2749" fmla="val 518"/>
              <a:gd name="f2750" fmla="val 88822"/>
              <a:gd name="f2751" fmla="val 1055"/>
              <a:gd name="f2752" fmla="val 88745"/>
              <a:gd name="f2753" fmla="val 1066"/>
              <a:gd name="f2754" fmla="val 88689"/>
              <a:gd name="f2755" fmla="val 88698"/>
              <a:gd name="f2756" fmla="val 1200"/>
              <a:gd name="f2757" fmla="val 88334"/>
              <a:gd name="f2758" fmla="val 88164"/>
              <a:gd name="f2759" fmla="val 88091"/>
              <a:gd name="f2760" fmla="val 88020"/>
              <a:gd name="f2761" fmla="val 1141"/>
              <a:gd name="f2762" fmla="val 87952"/>
              <a:gd name="f2763" fmla="val 87951"/>
              <a:gd name="f2764" fmla="val 1137"/>
              <a:gd name="f2765" fmla="val 87834"/>
              <a:gd name="f2766" fmla="val 87727"/>
              <a:gd name="f2767" fmla="val 87630"/>
              <a:gd name="f2768" fmla="val 1192"/>
              <a:gd name="f2769" fmla="val 87307"/>
              <a:gd name="f2770" fmla="val 87080"/>
              <a:gd name="f2771" fmla="val 87040"/>
              <a:gd name="f2772" fmla="val 87025"/>
              <a:gd name="f2773" fmla="val 87011"/>
              <a:gd name="f2774" fmla="val 86997"/>
              <a:gd name="f2775" fmla="val 1355"/>
              <a:gd name="f2776" fmla="val 86655"/>
              <a:gd name="f2777" fmla="val 86301"/>
              <a:gd name="f2778" fmla="val 1108"/>
              <a:gd name="f2779" fmla="val 85982"/>
              <a:gd name="f2780" fmla="val 85783"/>
              <a:gd name="f2781" fmla="val 85597"/>
              <a:gd name="f2782" fmla="val 1132"/>
              <a:gd name="f2783" fmla="val 85436"/>
              <a:gd name="f2784" fmla="val 1165"/>
              <a:gd name="f2785" fmla="val 85610"/>
              <a:gd name="f2786" fmla="val 652"/>
              <a:gd name="f2787" fmla="val 85476"/>
              <a:gd name="f2788" fmla="val 454"/>
              <a:gd name="f2789" fmla="val 85226"/>
              <a:gd name="f2790" fmla="val 1189"/>
              <a:gd name="f2791" fmla="val 85206"/>
              <a:gd name="f2792" fmla="val 85191"/>
              <a:gd name="f2793" fmla="val 85177"/>
              <a:gd name="f2794" fmla="val 85154"/>
              <a:gd name="f2795" fmla="val 85113"/>
              <a:gd name="f2796" fmla="val 1173"/>
              <a:gd name="f2797" fmla="val 85068"/>
              <a:gd name="f2798" fmla="val 85063"/>
              <a:gd name="f2799" fmla="val 85058"/>
              <a:gd name="f2800" fmla="val 1174"/>
              <a:gd name="f2801" fmla="val 85054"/>
              <a:gd name="f2802" fmla="val 85011"/>
              <a:gd name="f2803" fmla="val 1178"/>
              <a:gd name="f2804" fmla="val 84976"/>
              <a:gd name="f2805" fmla="val 84957"/>
              <a:gd name="f2806" fmla="val 84934"/>
              <a:gd name="f2807" fmla="val 84893"/>
              <a:gd name="f2808" fmla="val 84846"/>
              <a:gd name="f2809" fmla="val 84841"/>
              <a:gd name="f2810" fmla="val 84836"/>
              <a:gd name="f2811" fmla="val 84832"/>
              <a:gd name="f2812" fmla="val 84391"/>
              <a:gd name="f2813" fmla="val 402"/>
              <a:gd name="f2814" fmla="val 84339"/>
              <a:gd name="f2815" fmla="val 708"/>
              <a:gd name="f2816" fmla="val 84599"/>
              <a:gd name="f2817" fmla="val 84422"/>
              <a:gd name="f2818" fmla="val 84248"/>
              <a:gd name="f2819" fmla="val 1106"/>
              <a:gd name="f2820" fmla="val 84084"/>
              <a:gd name="f2821" fmla="val 83717"/>
              <a:gd name="f2822" fmla="val 83396"/>
              <a:gd name="f2823" fmla="val 83190"/>
              <a:gd name="f2824" fmla="val 82913"/>
              <a:gd name="f2825" fmla="val 1144"/>
              <a:gd name="f2826" fmla="val 82633"/>
              <a:gd name="f2827" fmla="val 1104"/>
              <a:gd name="f2828" fmla="val 82376"/>
              <a:gd name="f2829" fmla="val 81780"/>
              <a:gd name="f2830" fmla="val 81304"/>
              <a:gd name="f2831" fmla="val 81252"/>
              <a:gd name="f2832" fmla="val 81246"/>
              <a:gd name="f2833" fmla="val 81212"/>
              <a:gd name="f2834" fmla="val 81155"/>
              <a:gd name="f2835" fmla="val 81134"/>
              <a:gd name="f2836" fmla="val 81114"/>
              <a:gd name="f2837" fmla="val 81093"/>
              <a:gd name="f2838" fmla="val 1347"/>
              <a:gd name="f2839" fmla="val 80751"/>
              <a:gd name="f2840" fmla="val 80397"/>
              <a:gd name="f2841" fmla="val 80078"/>
              <a:gd name="f2842" fmla="val 79641"/>
              <a:gd name="f2843" fmla="val 79269"/>
              <a:gd name="f2844" fmla="val 79080"/>
              <a:gd name="f2845" fmla="val 78775"/>
              <a:gd name="f2846" fmla="val 78464"/>
              <a:gd name="f2847" fmla="val 1098"/>
              <a:gd name="f2848" fmla="val 78181"/>
              <a:gd name="f2849" fmla="val 77949"/>
              <a:gd name="f2850" fmla="val 77735"/>
              <a:gd name="f2851" fmla="val 1131"/>
              <a:gd name="f2852" fmla="val 77557"/>
              <a:gd name="f2853" fmla="val 77974"/>
              <a:gd name="f2854" fmla="val 593"/>
              <a:gd name="f2855" fmla="val 77673"/>
              <a:gd name="f2856" fmla="val 649"/>
              <a:gd name="f2857" fmla="val 77358"/>
              <a:gd name="f2858" fmla="val 1086"/>
              <a:gd name="f2859" fmla="val 77334"/>
              <a:gd name="f2860" fmla="val 1070"/>
              <a:gd name="f2861" fmla="val 77304"/>
              <a:gd name="f2862" fmla="val 77273"/>
              <a:gd name="f2863" fmla="val 77267"/>
              <a:gd name="f2864" fmla="val 77262"/>
              <a:gd name="f2865" fmla="val 77256"/>
              <a:gd name="f2866" fmla="val 1061"/>
              <a:gd name="f2867" fmla="val 77211"/>
              <a:gd name="f2868" fmla="val 1065"/>
              <a:gd name="f2869" fmla="val 77172"/>
              <a:gd name="f2870" fmla="val 1089"/>
              <a:gd name="f2871" fmla="val 77151"/>
              <a:gd name="f2872" fmla="val 77126"/>
              <a:gd name="f2873" fmla="val 77080"/>
              <a:gd name="f2874" fmla="val 77029"/>
              <a:gd name="f2875" fmla="val 77024"/>
              <a:gd name="f2876" fmla="val 77018"/>
              <a:gd name="f2877" fmla="val 77012"/>
              <a:gd name="f2878" fmla="val 76967"/>
              <a:gd name="f2879" fmla="val 76929"/>
              <a:gd name="f2880" fmla="val 1088"/>
              <a:gd name="f2881" fmla="val 76907"/>
              <a:gd name="f2882" fmla="val 76882"/>
              <a:gd name="f2883" fmla="val 76835"/>
              <a:gd name="f2884" fmla="val 1059"/>
              <a:gd name="f2885" fmla="val 76784"/>
              <a:gd name="f2886" fmla="val 76779"/>
              <a:gd name="f2887" fmla="val 76775"/>
              <a:gd name="f2888" fmla="val 76770"/>
              <a:gd name="f2889" fmla="val 76723"/>
              <a:gd name="f2890" fmla="val 76685"/>
              <a:gd name="f2891" fmla="val 76664"/>
              <a:gd name="f2892" fmla="val 1121"/>
              <a:gd name="f2893" fmla="val 76639"/>
              <a:gd name="f2894" fmla="val 76593"/>
              <a:gd name="f2895" fmla="val 76541"/>
              <a:gd name="f2896" fmla="val 76538"/>
              <a:gd name="f2897" fmla="val 76535"/>
              <a:gd name="f2898" fmla="val 76532"/>
              <a:gd name="f2899" fmla="val 76324"/>
              <a:gd name="f2900" fmla="val 559"/>
              <a:gd name="f2901" fmla="val 76040"/>
              <a:gd name="f2902" fmla="val 445"/>
              <a:gd name="f2903" fmla="val 76328"/>
              <a:gd name="f2904" fmla="val 76175"/>
              <a:gd name="f2905" fmla="val 76025"/>
              <a:gd name="f2906" fmla="val 1095"/>
              <a:gd name="f2907" fmla="val 75881"/>
              <a:gd name="f2908" fmla="val 75446"/>
              <a:gd name="f2909" fmla="val 75074"/>
              <a:gd name="f2910" fmla="val 74885"/>
              <a:gd name="f2911" fmla="val 74580"/>
              <a:gd name="f2912" fmla="val 74270"/>
              <a:gd name="f2913" fmla="val 1093"/>
              <a:gd name="f2914" fmla="val 73987"/>
              <a:gd name="f2915" fmla="val 73388"/>
              <a:gd name="f2916" fmla="val 72911"/>
              <a:gd name="f2917" fmla="val 72861"/>
              <a:gd name="f2918" fmla="val 72854"/>
              <a:gd name="f2919" fmla="val 72819"/>
              <a:gd name="f2920" fmla="val 72765"/>
              <a:gd name="f2921" fmla="val 72744"/>
              <a:gd name="f2922" fmla="val 72723"/>
              <a:gd name="f2923" fmla="val 72703"/>
              <a:gd name="f2924" fmla="val 1336"/>
              <a:gd name="f2925" fmla="val 72361"/>
              <a:gd name="f2926" fmla="val 72007"/>
              <a:gd name="f2927" fmla="val 1090"/>
              <a:gd name="f2928" fmla="val 71687"/>
              <a:gd name="f2929" fmla="val 71251"/>
              <a:gd name="f2930" fmla="val 70879"/>
              <a:gd name="f2931" fmla="val 70690"/>
              <a:gd name="f2932" fmla="val 70384"/>
              <a:gd name="f2933" fmla="val 1135"/>
              <a:gd name="f2934" fmla="val 70074"/>
              <a:gd name="f2935" fmla="val 1087"/>
              <a:gd name="f2936" fmla="val 69790"/>
              <a:gd name="f2937" fmla="val 69545"/>
              <a:gd name="f2938" fmla="val 69320"/>
              <a:gd name="f2939" fmla="val 69136"/>
              <a:gd name="f2940" fmla="val 69548"/>
              <a:gd name="f2941" fmla="val 597"/>
              <a:gd name="f2942" fmla="val 69246"/>
              <a:gd name="f2943" fmla="val 654"/>
              <a:gd name="f2944" fmla="val 68931"/>
              <a:gd name="f2945" fmla="val 1091"/>
              <a:gd name="f2946" fmla="val 68907"/>
              <a:gd name="f2947" fmla="val 1073"/>
              <a:gd name="f2948" fmla="val 68877"/>
              <a:gd name="f2949" fmla="val 1064"/>
              <a:gd name="f2950" fmla="val 68844"/>
              <a:gd name="f2951" fmla="val 68839"/>
              <a:gd name="f2952" fmla="val 68835"/>
              <a:gd name="f2953" fmla="val 68830"/>
              <a:gd name="f2954" fmla="val 68783"/>
              <a:gd name="f2955" fmla="val 68745"/>
              <a:gd name="f2956" fmla="val 1094"/>
              <a:gd name="f2957" fmla="val 68724"/>
              <a:gd name="f2958" fmla="val 68699"/>
              <a:gd name="f2959" fmla="val 68654"/>
              <a:gd name="f2960" fmla="val 68603"/>
              <a:gd name="f2961" fmla="val 68597"/>
              <a:gd name="f2962" fmla="val 68592"/>
              <a:gd name="f2963" fmla="val 68586"/>
              <a:gd name="f2964" fmla="val 68540"/>
              <a:gd name="f2965" fmla="val 1069"/>
              <a:gd name="f2966" fmla="val 68503"/>
              <a:gd name="f2967" fmla="val 68481"/>
              <a:gd name="f2968" fmla="val 68455"/>
              <a:gd name="f2969" fmla="val 68409"/>
              <a:gd name="f2970" fmla="val 1063"/>
              <a:gd name="f2971" fmla="val 68357"/>
              <a:gd name="f2972" fmla="val 68352"/>
              <a:gd name="f2973" fmla="val 68348"/>
              <a:gd name="f2974" fmla="val 68343"/>
              <a:gd name="f2975" fmla="val 68297"/>
              <a:gd name="f2976" fmla="val 68259"/>
              <a:gd name="f2977" fmla="val 68237"/>
              <a:gd name="f2978" fmla="val 1126"/>
              <a:gd name="f2979" fmla="val 68213"/>
              <a:gd name="f2980" fmla="val 68166"/>
              <a:gd name="f2981" fmla="val 68115"/>
              <a:gd name="f2982" fmla="val 68112"/>
              <a:gd name="f2983" fmla="val 68109"/>
              <a:gd name="f2984" fmla="val 68106"/>
              <a:gd name="f2985" fmla="val 67898"/>
              <a:gd name="f2986" fmla="val 563"/>
              <a:gd name="f2987" fmla="val 67614"/>
              <a:gd name="f2988" fmla="val 449"/>
              <a:gd name="f2989" fmla="val 67893"/>
              <a:gd name="f2990" fmla="val 1118"/>
              <a:gd name="f2991" fmla="val 67756"/>
              <a:gd name="f2992" fmla="val 67621"/>
              <a:gd name="f2993" fmla="val 67493"/>
              <a:gd name="f2994" fmla="val 67056"/>
              <a:gd name="f2995" fmla="val 66684"/>
              <a:gd name="f2996" fmla="val 66495"/>
              <a:gd name="f2997" fmla="val 66189"/>
              <a:gd name="f2998" fmla="val 1130"/>
              <a:gd name="f2999" fmla="val 65879"/>
              <a:gd name="f3000" fmla="val 65595"/>
              <a:gd name="f3001" fmla="val 64983"/>
              <a:gd name="f3002" fmla="val 64498"/>
              <a:gd name="f3003" fmla="val 64468"/>
              <a:gd name="f3004" fmla="val 1322"/>
              <a:gd name="f3005" fmla="val 64473"/>
              <a:gd name="f3006" fmla="val 64469"/>
              <a:gd name="f3007" fmla="val 1330"/>
              <a:gd name="f3008" fmla="val 64464"/>
              <a:gd name="f3009" fmla="val 64459"/>
              <a:gd name="f3010" fmla="val 64117"/>
              <a:gd name="f3011" fmla="val 63763"/>
              <a:gd name="f3012" fmla="val 1079"/>
              <a:gd name="f3013" fmla="val 63444"/>
              <a:gd name="f3014" fmla="val 62847"/>
              <a:gd name="f3015" fmla="val 62371"/>
              <a:gd name="f3016" fmla="val 62319"/>
              <a:gd name="f3017" fmla="val 62312"/>
              <a:gd name="f3018" fmla="val 62278"/>
              <a:gd name="f3019" fmla="val 62221"/>
              <a:gd name="f3020" fmla="val 62201"/>
              <a:gd name="f3021" fmla="val 1343"/>
              <a:gd name="f3022" fmla="val 62180"/>
              <a:gd name="f3023" fmla="val 62160"/>
              <a:gd name="f3024" fmla="val 61818"/>
              <a:gd name="f3025" fmla="val 61465"/>
              <a:gd name="f3026" fmla="val 1076"/>
              <a:gd name="f3027" fmla="val 61146"/>
              <a:gd name="f3028" fmla="val 61039"/>
              <a:gd name="f3029" fmla="val 60935"/>
              <a:gd name="f3030" fmla="val 1083"/>
              <a:gd name="f3031" fmla="val 60837"/>
              <a:gd name="f3032" fmla="val 60835"/>
              <a:gd name="f3033" fmla="val 60834"/>
              <a:gd name="f3034" fmla="val 60831"/>
              <a:gd name="f3035" fmla="val 389"/>
              <a:gd name="f3036" fmla="val 160"/>
              <a:gd name="f3037" fmla="val 60622"/>
              <a:gd name="f3038" fmla="val 1007"/>
              <a:gd name="f3039" fmla="val 60599"/>
              <a:gd name="f3040" fmla="val 1018"/>
              <a:gd name="f3041" fmla="val 60579"/>
              <a:gd name="f3042" fmla="val 1036"/>
              <a:gd name="f3043" fmla="val 60567"/>
              <a:gd name="f3044" fmla="val 1056"/>
              <a:gd name="f3045" fmla="val 60541"/>
              <a:gd name="f3046" fmla="val 1016"/>
              <a:gd name="f3047" fmla="val 60493"/>
              <a:gd name="f3048" fmla="val 991"/>
              <a:gd name="f3049" fmla="val 60440"/>
              <a:gd name="f3050" fmla="val 60434"/>
              <a:gd name="f3051" fmla="val 60428"/>
              <a:gd name="f3052" fmla="val 60422"/>
              <a:gd name="f3053" fmla="val 60375"/>
              <a:gd name="f3054" fmla="val 996"/>
              <a:gd name="f3055" fmla="val 60335"/>
              <a:gd name="f3056" fmla="val 1021"/>
              <a:gd name="f3057" fmla="val 60312"/>
              <a:gd name="f3058" fmla="val 60286"/>
              <a:gd name="f3059" fmla="val 60237"/>
              <a:gd name="f3060" fmla="val 60183"/>
              <a:gd name="f3061" fmla="val 60178"/>
              <a:gd name="f3062" fmla="val 60173"/>
              <a:gd name="f3063" fmla="val 60168"/>
              <a:gd name="f3064" fmla="val 60167"/>
              <a:gd name="f3065" fmla="val 59659"/>
              <a:gd name="f3066" fmla="val 102"/>
              <a:gd name="f3067" fmla="val 59601"/>
              <a:gd name="f3068" fmla="val 59908"/>
              <a:gd name="f3069" fmla="val 59830"/>
              <a:gd name="f3070" fmla="val 1002"/>
              <a:gd name="f3071" fmla="val 59775"/>
              <a:gd name="f3072" fmla="val 59783"/>
              <a:gd name="f3073" fmla="val 59784"/>
              <a:gd name="f3074" fmla="val 1136"/>
              <a:gd name="f3075" fmla="val 59419"/>
              <a:gd name="f3076" fmla="val 59248"/>
              <a:gd name="f3077" fmla="val 58635"/>
              <a:gd name="f3078" fmla="val 58149"/>
              <a:gd name="f3079" fmla="val 58119"/>
              <a:gd name="f3080" fmla="val 58127"/>
              <a:gd name="f3081" fmla="val 58112"/>
              <a:gd name="f3082" fmla="val 58093"/>
              <a:gd name="f3083" fmla="val 1340"/>
              <a:gd name="f3084" fmla="val 58069"/>
              <a:gd name="f3085" fmla="val 58048"/>
              <a:gd name="f3086" fmla="val 58028"/>
              <a:gd name="f3087" fmla="val 1329"/>
              <a:gd name="f3088" fmla="val 58007"/>
              <a:gd name="f3089" fmla="val 57665"/>
              <a:gd name="f3090" fmla="val 57311"/>
              <a:gd name="f3091" fmla="val 56992"/>
              <a:gd name="f3092" fmla="val 56792"/>
              <a:gd name="f3093" fmla="val 56606"/>
              <a:gd name="f3094" fmla="val 56445"/>
              <a:gd name="f3095" fmla="val 56620"/>
              <a:gd name="f3096" fmla="val 615"/>
              <a:gd name="f3097" fmla="val 56485"/>
              <a:gd name="f3098" fmla="val 416"/>
              <a:gd name="f3099" fmla="val 56236"/>
              <a:gd name="f3100" fmla="val 56216"/>
              <a:gd name="f3101" fmla="val 1161"/>
              <a:gd name="f3102" fmla="val 56200"/>
              <a:gd name="f3103" fmla="val 1175"/>
              <a:gd name="f3104" fmla="val 56189"/>
              <a:gd name="f3105" fmla="val 56187"/>
              <a:gd name="f3106" fmla="val 56164"/>
              <a:gd name="f3107" fmla="val 56123"/>
              <a:gd name="f3108" fmla="val 56077"/>
              <a:gd name="f3109" fmla="val 56073"/>
              <a:gd name="f3110" fmla="val 56068"/>
              <a:gd name="f3111" fmla="val 56063"/>
              <a:gd name="f3112" fmla="val 56021"/>
              <a:gd name="f3113" fmla="val 55986"/>
              <a:gd name="f3114" fmla="val 1163"/>
              <a:gd name="f3115" fmla="val 55966"/>
              <a:gd name="f3116" fmla="val 1193"/>
              <a:gd name="f3117" fmla="val 55944"/>
              <a:gd name="f3118" fmla="val 55903"/>
              <a:gd name="f3119" fmla="val 55856"/>
              <a:gd name="f3120" fmla="val 55851"/>
              <a:gd name="f3121" fmla="val 55846"/>
              <a:gd name="f3122" fmla="val 55841"/>
              <a:gd name="f3123" fmla="val 55400"/>
              <a:gd name="f3124" fmla="val 364"/>
              <a:gd name="f3125" fmla="val 55349"/>
              <a:gd name="f3126" fmla="val 670"/>
              <a:gd name="f3127" fmla="val 55609"/>
              <a:gd name="f3128" fmla="val 55432"/>
              <a:gd name="f3129" fmla="val 1085"/>
              <a:gd name="f3130" fmla="val 55258"/>
              <a:gd name="f3131" fmla="val 55093"/>
              <a:gd name="f3132" fmla="val 54726"/>
              <a:gd name="f3133" fmla="val 54405"/>
              <a:gd name="f3134" fmla="val 54200"/>
              <a:gd name="f3135" fmla="val 53923"/>
              <a:gd name="f3136" fmla="val 53644"/>
              <a:gd name="f3137" fmla="val 53387"/>
              <a:gd name="f3138" fmla="val 52790"/>
              <a:gd name="f3139" fmla="val 52314"/>
              <a:gd name="f3140" fmla="val 52261"/>
              <a:gd name="f3141" fmla="val 1305"/>
              <a:gd name="f3142" fmla="val 52255"/>
              <a:gd name="f3143" fmla="val 52221"/>
              <a:gd name="f3144" fmla="val 52164"/>
              <a:gd name="f3145" fmla="val 52144"/>
              <a:gd name="f3146" fmla="val 52123"/>
              <a:gd name="f3147" fmla="val 52102"/>
              <a:gd name="f3148" fmla="val 51761"/>
              <a:gd name="f3149" fmla="val 51407"/>
              <a:gd name="f3150" fmla="val 51087"/>
              <a:gd name="f3151" fmla="val 50651"/>
              <a:gd name="f3152" fmla="val 50279"/>
              <a:gd name="f3153" fmla="val 50090"/>
              <a:gd name="f3154" fmla="val 49784"/>
              <a:gd name="f3155" fmla="val 1109"/>
              <a:gd name="f3156" fmla="val 49473"/>
              <a:gd name="f3157" fmla="val 49189"/>
              <a:gd name="f3158" fmla="val 48958"/>
              <a:gd name="f3159" fmla="val 48744"/>
              <a:gd name="f3160" fmla="val 48567"/>
              <a:gd name="f3161" fmla="val 48984"/>
              <a:gd name="f3162" fmla="val 556"/>
              <a:gd name="f3163" fmla="val 48683"/>
              <a:gd name="f3164" fmla="val 612"/>
              <a:gd name="f3165" fmla="val 48368"/>
              <a:gd name="f3166" fmla="val 1049"/>
              <a:gd name="f3167" fmla="val 48343"/>
              <a:gd name="f3168" fmla="val 1032"/>
              <a:gd name="f3169" fmla="val 48314"/>
              <a:gd name="f3170" fmla="val 1023"/>
              <a:gd name="f3171" fmla="val 48282"/>
              <a:gd name="f3172" fmla="val 48277"/>
              <a:gd name="f3173" fmla="val 48271"/>
              <a:gd name="f3174" fmla="val 48266"/>
              <a:gd name="f3175" fmla="val 48220"/>
              <a:gd name="f3176" fmla="val 1028"/>
              <a:gd name="f3177" fmla="val 48182"/>
              <a:gd name="f3178" fmla="val 1052"/>
              <a:gd name="f3179" fmla="val 48160"/>
              <a:gd name="f3180" fmla="val 48135"/>
              <a:gd name="f3181" fmla="val 1047"/>
              <a:gd name="f3182" fmla="val 48090"/>
              <a:gd name="f3183" fmla="val 48039"/>
              <a:gd name="f3184" fmla="val 48033"/>
              <a:gd name="f3185" fmla="val 48028"/>
              <a:gd name="f3186" fmla="val 48022"/>
              <a:gd name="f3187" fmla="val 47977"/>
              <a:gd name="f3188" fmla="val 47938"/>
              <a:gd name="f3189" fmla="val 1051"/>
              <a:gd name="f3190" fmla="val 47917"/>
              <a:gd name="f3191" fmla="val 47891"/>
              <a:gd name="f3192" fmla="val 47845"/>
              <a:gd name="f3193" fmla="val 1022"/>
              <a:gd name="f3194" fmla="val 47794"/>
              <a:gd name="f3195" fmla="val 47789"/>
              <a:gd name="f3196" fmla="val 47784"/>
              <a:gd name="f3197" fmla="val 47779"/>
              <a:gd name="f3198" fmla="val 47733"/>
              <a:gd name="f3199" fmla="val 47695"/>
              <a:gd name="f3200" fmla="val 47673"/>
              <a:gd name="f3201" fmla="val 47649"/>
              <a:gd name="f3202" fmla="val 1046"/>
              <a:gd name="f3203" fmla="val 47602"/>
              <a:gd name="f3204" fmla="val 47551"/>
              <a:gd name="f3205" fmla="val 47548"/>
              <a:gd name="f3206" fmla="val 47545"/>
              <a:gd name="f3207" fmla="val 47542"/>
              <a:gd name="f3208" fmla="val 47334"/>
              <a:gd name="f3209" fmla="val 522"/>
              <a:gd name="f3210" fmla="val 47050"/>
              <a:gd name="f3211" fmla="val 408"/>
              <a:gd name="f3212" fmla="val 47338"/>
              <a:gd name="f3213" fmla="val 47186"/>
              <a:gd name="f3214" fmla="val 47036"/>
              <a:gd name="f3215" fmla="val 1058"/>
              <a:gd name="f3216" fmla="val 46894"/>
              <a:gd name="f3217" fmla="val 46457"/>
              <a:gd name="f3218" fmla="val 46084"/>
              <a:gd name="f3219" fmla="val 45895"/>
              <a:gd name="f3220" fmla="val 45589"/>
              <a:gd name="f3221" fmla="val 45279"/>
              <a:gd name="f3222" fmla="val 44995"/>
              <a:gd name="f3223" fmla="val 44398"/>
              <a:gd name="f3224" fmla="val 43921"/>
              <a:gd name="f3225" fmla="val 43870"/>
              <a:gd name="f3226" fmla="val 43863"/>
              <a:gd name="f3227" fmla="val 43830"/>
              <a:gd name="f3228" fmla="val 43774"/>
              <a:gd name="f3229" fmla="val 43754"/>
              <a:gd name="f3230" fmla="val 43733"/>
              <a:gd name="f3231" fmla="val 43712"/>
              <a:gd name="f3232" fmla="val 43370"/>
              <a:gd name="f3233" fmla="val 1113"/>
              <a:gd name="f3234" fmla="val 43016"/>
              <a:gd name="f3235" fmla="val 42697"/>
              <a:gd name="f3236" fmla="val 42260"/>
              <a:gd name="f3237" fmla="val 41888"/>
              <a:gd name="f3238" fmla="val 1167"/>
              <a:gd name="f3239" fmla="val 41700"/>
              <a:gd name="f3240" fmla="val 41394"/>
              <a:gd name="f3241" fmla="val 41083"/>
              <a:gd name="f3242" fmla="val 1050"/>
              <a:gd name="f3243" fmla="val 40800"/>
              <a:gd name="f3244" fmla="val 40555"/>
              <a:gd name="f3245" fmla="val 40330"/>
              <a:gd name="f3246" fmla="val 40146"/>
              <a:gd name="f3247" fmla="val 40558"/>
              <a:gd name="f3248" fmla="val 40255"/>
              <a:gd name="f3249" fmla="val 616"/>
              <a:gd name="f3250" fmla="val 39941"/>
              <a:gd name="f3251" fmla="val 39917"/>
              <a:gd name="f3252" fmla="val 39888"/>
              <a:gd name="f3253" fmla="val 1027"/>
              <a:gd name="f3254" fmla="val 39856"/>
              <a:gd name="f3255" fmla="val 39851"/>
              <a:gd name="f3256" fmla="val 39845"/>
              <a:gd name="f3257" fmla="val 39839"/>
              <a:gd name="f3258" fmla="val 39793"/>
              <a:gd name="f3259" fmla="val 39755"/>
              <a:gd name="f3260" fmla="val 39733"/>
              <a:gd name="f3261" fmla="val 39709"/>
              <a:gd name="f3262" fmla="val 39662"/>
              <a:gd name="f3263" fmla="val 1026"/>
              <a:gd name="f3264" fmla="val 39610"/>
              <a:gd name="f3265" fmla="val 39606"/>
              <a:gd name="f3266" fmla="val 39601"/>
              <a:gd name="f3267" fmla="val 39596"/>
              <a:gd name="f3268" fmla="val 39549"/>
              <a:gd name="f3269" fmla="val 39512"/>
              <a:gd name="f3270" fmla="val 39491"/>
              <a:gd name="f3271" fmla="val 39465"/>
              <a:gd name="f3272" fmla="val 39419"/>
              <a:gd name="f3273" fmla="val 39367"/>
              <a:gd name="f3274" fmla="val 39362"/>
              <a:gd name="f3275" fmla="val 39357"/>
              <a:gd name="f3276" fmla="val 39352"/>
              <a:gd name="f3277" fmla="val 39307"/>
              <a:gd name="f3278" fmla="val 1031"/>
              <a:gd name="f3279" fmla="val 39269"/>
              <a:gd name="f3280" fmla="val 39247"/>
              <a:gd name="f3281" fmla="val 39223"/>
              <a:gd name="f3282" fmla="val 39176"/>
              <a:gd name="f3283" fmla="val 39125"/>
              <a:gd name="f3284" fmla="val 39122"/>
              <a:gd name="f3285" fmla="val 39119"/>
              <a:gd name="f3286" fmla="val 39116"/>
              <a:gd name="f3287" fmla="val 38907"/>
              <a:gd name="f3288" fmla="val 526"/>
              <a:gd name="f3289" fmla="val 38623"/>
              <a:gd name="f3290" fmla="val 412"/>
              <a:gd name="f3291" fmla="val 38902"/>
              <a:gd name="f3292" fmla="val 1081"/>
              <a:gd name="f3293" fmla="val 38765"/>
              <a:gd name="f3294" fmla="val 1057"/>
              <a:gd name="f3295" fmla="val 38630"/>
              <a:gd name="f3296" fmla="val 38501"/>
              <a:gd name="f3297" fmla="val 38064"/>
              <a:gd name="f3298" fmla="val 37693"/>
              <a:gd name="f3299" fmla="val 37505"/>
              <a:gd name="f3300" fmla="val 37199"/>
              <a:gd name="f3301" fmla="val 1092"/>
              <a:gd name="f3302" fmla="val 36889"/>
              <a:gd name="f3303" fmla="val 1044"/>
              <a:gd name="f3304" fmla="val 36605"/>
              <a:gd name="f3305" fmla="val 35993"/>
              <a:gd name="f3306" fmla="val 35508"/>
              <a:gd name="f3307" fmla="val 35477"/>
              <a:gd name="f3308" fmla="val 35482"/>
              <a:gd name="f3309" fmla="val 35478"/>
              <a:gd name="f3310" fmla="val 1292"/>
              <a:gd name="f3311" fmla="val 35473"/>
              <a:gd name="f3312" fmla="val 35469"/>
              <a:gd name="f3313" fmla="val 35126"/>
              <a:gd name="f3314" fmla="val 1103"/>
              <a:gd name="f3315" fmla="val 34772"/>
              <a:gd name="f3316" fmla="val 1041"/>
              <a:gd name="f3317" fmla="val 34452"/>
              <a:gd name="f3318" fmla="val 33855"/>
              <a:gd name="f3319" fmla="val 33380"/>
              <a:gd name="f3320" fmla="val 33328"/>
              <a:gd name="f3321" fmla="val 33322"/>
              <a:gd name="f3322" fmla="val 1283"/>
              <a:gd name="f3323" fmla="val 33288"/>
              <a:gd name="f3324" fmla="val 33231"/>
              <a:gd name="f3325" fmla="val 1316"/>
              <a:gd name="f3326" fmla="val 33210"/>
              <a:gd name="f3327" fmla="val 33190"/>
              <a:gd name="f3328" fmla="val 33169"/>
              <a:gd name="f3329" fmla="val 32827"/>
              <a:gd name="f3330" fmla="val 32473"/>
              <a:gd name="f3331" fmla="val 1038"/>
              <a:gd name="f3332" fmla="val 32153"/>
              <a:gd name="f3333" fmla="val 32047"/>
              <a:gd name="f3334" fmla="val 31944"/>
              <a:gd name="f3335" fmla="val 1045"/>
              <a:gd name="f3336" fmla="val 31847"/>
              <a:gd name="f3337" fmla="val 31845"/>
              <a:gd name="f3338" fmla="val 31844"/>
              <a:gd name="f3339" fmla="val 31841"/>
              <a:gd name="f3340" fmla="val 123"/>
              <a:gd name="f3341" fmla="val 31631"/>
              <a:gd name="f3342" fmla="val 970"/>
              <a:gd name="f3343" fmla="val 31608"/>
              <a:gd name="f3344" fmla="val 981"/>
              <a:gd name="f3345" fmla="val 31589"/>
              <a:gd name="f3346" fmla="val 999"/>
              <a:gd name="f3347" fmla="val 31576"/>
              <a:gd name="f3348" fmla="val 31550"/>
              <a:gd name="f3349" fmla="val 978"/>
              <a:gd name="f3350" fmla="val 31502"/>
              <a:gd name="f3351" fmla="val 953"/>
              <a:gd name="f3352" fmla="val 31447"/>
              <a:gd name="f3353" fmla="val 31442"/>
              <a:gd name="f3354" fmla="val 31437"/>
              <a:gd name="f3355" fmla="val 31432"/>
              <a:gd name="f3356" fmla="val 31384"/>
              <a:gd name="f3357" fmla="val 958"/>
              <a:gd name="f3358" fmla="val 31344"/>
              <a:gd name="f3359" fmla="val 983"/>
              <a:gd name="f3360" fmla="val 31321"/>
              <a:gd name="f3361" fmla="val 31296"/>
              <a:gd name="f3362" fmla="val 31248"/>
              <a:gd name="f3363" fmla="val 952"/>
              <a:gd name="f3364" fmla="val 31195"/>
              <a:gd name="f3365" fmla="val 31189"/>
              <a:gd name="f3366" fmla="val 31184"/>
              <a:gd name="f3367" fmla="val 31178"/>
              <a:gd name="f3368" fmla="val 31177"/>
              <a:gd name="f3369" fmla="val 30669"/>
              <a:gd name="f3370" fmla="val 63"/>
              <a:gd name="f3371" fmla="val 30610"/>
              <a:gd name="f3372" fmla="val 415"/>
              <a:gd name="f3373" fmla="val 30918"/>
              <a:gd name="f3374" fmla="val 954"/>
              <a:gd name="f3375" fmla="val 30839"/>
              <a:gd name="f3376" fmla="val 965"/>
              <a:gd name="f3377" fmla="val 30785"/>
              <a:gd name="f3378" fmla="val 30793"/>
              <a:gd name="f3379" fmla="val 30794"/>
              <a:gd name="f3380" fmla="val 1099"/>
              <a:gd name="f3381" fmla="val 30430"/>
              <a:gd name="f3382" fmla="val 30259"/>
              <a:gd name="f3383" fmla="val 30187"/>
              <a:gd name="f3384" fmla="val 30116"/>
              <a:gd name="f3385" fmla="val 1040"/>
              <a:gd name="f3386" fmla="val 30048"/>
              <a:gd name="f3387" fmla="val 30047"/>
              <a:gd name="f3388" fmla="val 29930"/>
              <a:gd name="f3389" fmla="val 29822"/>
              <a:gd name="f3390" fmla="val 1067"/>
              <a:gd name="f3391" fmla="val 29726"/>
              <a:gd name="f3392" fmla="val 29401"/>
              <a:gd name="f3393" fmla="val 29175"/>
              <a:gd name="f3394" fmla="val 1255"/>
              <a:gd name="f3395" fmla="val 29134"/>
              <a:gd name="f3396" fmla="val 29121"/>
              <a:gd name="f3397" fmla="val 29106"/>
              <a:gd name="f3398" fmla="val 29092"/>
              <a:gd name="f3399" fmla="val 1254"/>
              <a:gd name="f3400" fmla="val 28750"/>
              <a:gd name="f3401" fmla="val 28396"/>
              <a:gd name="f3402" fmla="val 28076"/>
              <a:gd name="f3403" fmla="val 27877"/>
              <a:gd name="f3404" fmla="val 27692"/>
              <a:gd name="f3405" fmla="val 27531"/>
              <a:gd name="f3406" fmla="val 27705"/>
              <a:gd name="f3407" fmla="val 550"/>
              <a:gd name="f3408" fmla="val 27570"/>
              <a:gd name="f3409" fmla="val 27320"/>
              <a:gd name="f3410" fmla="val 27302"/>
              <a:gd name="f3411" fmla="val 1097"/>
              <a:gd name="f3412" fmla="val 27286"/>
              <a:gd name="f3413" fmla="val 1111"/>
              <a:gd name="f3414" fmla="val 27275"/>
              <a:gd name="f3415" fmla="val 27272"/>
              <a:gd name="f3416" fmla="val 27250"/>
              <a:gd name="f3417" fmla="val 27208"/>
              <a:gd name="f3418" fmla="val 1072"/>
              <a:gd name="f3419" fmla="val 27163"/>
              <a:gd name="f3420" fmla="val 27158"/>
              <a:gd name="f3421" fmla="val 27153"/>
              <a:gd name="f3422" fmla="val 27148"/>
              <a:gd name="f3423" fmla="val 27107"/>
              <a:gd name="f3424" fmla="val 1077"/>
              <a:gd name="f3425" fmla="val 27072"/>
              <a:gd name="f3426" fmla="val 27052"/>
              <a:gd name="f3427" fmla="val 27029"/>
              <a:gd name="f3428" fmla="val 26986"/>
              <a:gd name="f3429" fmla="val 26939"/>
              <a:gd name="f3430" fmla="val 26935"/>
              <a:gd name="f3431" fmla="val 26931"/>
              <a:gd name="f3432" fmla="val 26927"/>
              <a:gd name="f3433" fmla="val 26926"/>
              <a:gd name="f3434" fmla="val 26485"/>
              <a:gd name="f3435" fmla="val 300"/>
              <a:gd name="f3436" fmla="val 26435"/>
              <a:gd name="f3437" fmla="val 605"/>
              <a:gd name="f3438" fmla="val 26695"/>
              <a:gd name="f3439" fmla="val 1062"/>
              <a:gd name="f3440" fmla="val 26519"/>
              <a:gd name="f3441" fmla="val 26345"/>
              <a:gd name="f3442" fmla="val 1005"/>
              <a:gd name="f3443" fmla="val 26181"/>
              <a:gd name="f3444" fmla="val 25813"/>
              <a:gd name="f3445" fmla="val 25491"/>
              <a:gd name="f3446" fmla="val 25286"/>
              <a:gd name="f3447" fmla="val 25008"/>
              <a:gd name="f3448" fmla="val 1042"/>
              <a:gd name="f3449" fmla="val 24729"/>
              <a:gd name="f3450" fmla="val 24472"/>
              <a:gd name="f3451" fmla="val 23875"/>
              <a:gd name="f3452" fmla="val 23399"/>
              <a:gd name="f3453" fmla="val 1216"/>
              <a:gd name="f3454" fmla="val 23347"/>
              <a:gd name="f3455" fmla="val 23341"/>
              <a:gd name="f3456" fmla="val 23307"/>
              <a:gd name="f3457" fmla="val 1257"/>
              <a:gd name="f3458" fmla="val 23250"/>
              <a:gd name="f3459" fmla="val 23230"/>
              <a:gd name="f3460" fmla="val 1266"/>
              <a:gd name="f3461" fmla="val 23209"/>
              <a:gd name="f3462" fmla="val 23188"/>
              <a:gd name="f3463" fmla="val 1245"/>
              <a:gd name="f3464" fmla="val 22846"/>
              <a:gd name="f3465" fmla="val 22492"/>
              <a:gd name="f3466" fmla="val 22173"/>
              <a:gd name="f3467" fmla="val 21736"/>
              <a:gd name="f3468" fmla="val 21364"/>
              <a:gd name="f3469" fmla="val 1114"/>
              <a:gd name="f3470" fmla="val 21176"/>
              <a:gd name="f3471" fmla="val 20870"/>
              <a:gd name="f3472" fmla="val 20560"/>
              <a:gd name="f3473" fmla="val 997"/>
              <a:gd name="f3474" fmla="val 20276"/>
              <a:gd name="f3475" fmla="val 20044"/>
              <a:gd name="f3476" fmla="val 19831"/>
              <a:gd name="f3477" fmla="val 1029"/>
              <a:gd name="f3478" fmla="val 19653"/>
              <a:gd name="f3479" fmla="val 20069"/>
              <a:gd name="f3480" fmla="val 491"/>
              <a:gd name="f3481" fmla="val 19768"/>
              <a:gd name="f3482" fmla="val 548"/>
              <a:gd name="f3483" fmla="val 19453"/>
              <a:gd name="f3484" fmla="val 19429"/>
              <a:gd name="f3485" fmla="val 968"/>
              <a:gd name="f3486" fmla="val 19399"/>
              <a:gd name="f3487" fmla="val 959"/>
              <a:gd name="f3488" fmla="val 19368"/>
              <a:gd name="f3489" fmla="val 19362"/>
              <a:gd name="f3490" fmla="val 19357"/>
              <a:gd name="f3491" fmla="val 19352"/>
              <a:gd name="f3492" fmla="val 19305"/>
              <a:gd name="f3493" fmla="val 19267"/>
              <a:gd name="f3494" fmla="val 988"/>
              <a:gd name="f3495" fmla="val 19245"/>
              <a:gd name="f3496" fmla="val 19221"/>
              <a:gd name="f3497" fmla="val 19175"/>
              <a:gd name="f3498" fmla="val 19125"/>
              <a:gd name="f3499" fmla="val 19119"/>
              <a:gd name="f3500" fmla="val 19114"/>
              <a:gd name="f3501" fmla="val 19108"/>
              <a:gd name="f3502" fmla="val 19062"/>
              <a:gd name="f3503" fmla="val 19023"/>
              <a:gd name="f3504" fmla="val 987"/>
              <a:gd name="f3505" fmla="val 19002"/>
              <a:gd name="f3506" fmla="val 18977"/>
              <a:gd name="f3507" fmla="val 18930"/>
              <a:gd name="f3508" fmla="val 18879"/>
              <a:gd name="f3509" fmla="val 18874"/>
              <a:gd name="f3510" fmla="val 18869"/>
              <a:gd name="f3511" fmla="val 18864"/>
              <a:gd name="f3512" fmla="val 18818"/>
              <a:gd name="f3513" fmla="val 18781"/>
              <a:gd name="f3514" fmla="val 18759"/>
              <a:gd name="f3515" fmla="val 1020"/>
              <a:gd name="f3516" fmla="val 18734"/>
              <a:gd name="f3517" fmla="val 982"/>
              <a:gd name="f3518" fmla="val 18688"/>
              <a:gd name="f3519" fmla="val 18637"/>
              <a:gd name="f3520" fmla="val 18634"/>
              <a:gd name="f3521" fmla="val 18631"/>
              <a:gd name="f3522" fmla="val 18628"/>
              <a:gd name="f3523" fmla="val 18419"/>
              <a:gd name="f3524" fmla="val 458"/>
              <a:gd name="f3525" fmla="val 18136"/>
              <a:gd name="f3526" fmla="val 344"/>
              <a:gd name="f3527" fmla="val 18424"/>
              <a:gd name="f3528" fmla="val 1037"/>
              <a:gd name="f3529" fmla="val 18270"/>
              <a:gd name="f3530" fmla="val 1006"/>
              <a:gd name="f3531" fmla="val 18120"/>
              <a:gd name="f3532" fmla="val 994"/>
              <a:gd name="f3533" fmla="val 17976"/>
              <a:gd name="f3534" fmla="val 17540"/>
              <a:gd name="f3535" fmla="val 17169"/>
              <a:gd name="f3536" fmla="val 16981"/>
              <a:gd name="f3537" fmla="val 1179"/>
              <a:gd name="f3538" fmla="val 16675"/>
              <a:gd name="f3539" fmla="val 16364"/>
              <a:gd name="f3540" fmla="val 16081"/>
              <a:gd name="f3541" fmla="val 15483"/>
              <a:gd name="f3542" fmla="val 15007"/>
              <a:gd name="f3543" fmla="val 14956"/>
              <a:gd name="f3544" fmla="val 14949"/>
              <a:gd name="f3545" fmla="val 1233"/>
              <a:gd name="f3546" fmla="val 14915"/>
              <a:gd name="f3547" fmla="val 1246"/>
              <a:gd name="f3548" fmla="val 14859"/>
              <a:gd name="f3549" fmla="val 14839"/>
              <a:gd name="f3550" fmla="val 14818"/>
              <a:gd name="f3551" fmla="val 14798"/>
              <a:gd name="f3552" fmla="val 14456"/>
              <a:gd name="f3553" fmla="val 14102"/>
              <a:gd name="f3554" fmla="val 13783"/>
              <a:gd name="f3555" fmla="val 13346"/>
              <a:gd name="f3556" fmla="val 12974"/>
              <a:gd name="f3557" fmla="val 12784"/>
              <a:gd name="f3558" fmla="val 12479"/>
              <a:gd name="f3559" fmla="val 12169"/>
              <a:gd name="f3560" fmla="val 986"/>
              <a:gd name="f3561" fmla="val 11886"/>
              <a:gd name="f3562" fmla="val 11641"/>
              <a:gd name="f3563" fmla="val 11416"/>
              <a:gd name="f3564" fmla="val 11232"/>
              <a:gd name="f3565" fmla="val 11643"/>
              <a:gd name="f3566" fmla="val 496"/>
              <a:gd name="f3567" fmla="val 11341"/>
              <a:gd name="f3568" fmla="val 552"/>
              <a:gd name="f3569" fmla="val 11027"/>
              <a:gd name="f3570" fmla="val 989"/>
              <a:gd name="f3571" fmla="val 11003"/>
              <a:gd name="f3572" fmla="val 973"/>
              <a:gd name="f3573" fmla="val 10973"/>
              <a:gd name="f3574" fmla="val 963"/>
              <a:gd name="f3575" fmla="val 10942"/>
              <a:gd name="f3576" fmla="val 10936"/>
              <a:gd name="f3577" fmla="val 10931"/>
              <a:gd name="f3578" fmla="val 10925"/>
              <a:gd name="f3579" fmla="val 10879"/>
              <a:gd name="f3580" fmla="val 10841"/>
              <a:gd name="f3581" fmla="val 992"/>
              <a:gd name="f3582" fmla="val 10819"/>
              <a:gd name="f3583" fmla="val 1025"/>
              <a:gd name="f3584" fmla="val 10795"/>
              <a:gd name="f3585" fmla="val 10749"/>
              <a:gd name="f3586" fmla="val 10699"/>
              <a:gd name="f3587" fmla="val 10693"/>
              <a:gd name="f3588" fmla="val 10687"/>
              <a:gd name="f3589" fmla="val 10682"/>
              <a:gd name="f3590" fmla="val 10635"/>
              <a:gd name="f3591" fmla="val 10597"/>
              <a:gd name="f3592" fmla="val 10575"/>
              <a:gd name="f3593" fmla="val 10551"/>
              <a:gd name="f3594" fmla="val 10505"/>
              <a:gd name="f3595" fmla="val 962"/>
              <a:gd name="f3596" fmla="val 10453"/>
              <a:gd name="f3597" fmla="val 10448"/>
              <a:gd name="f3598" fmla="val 10443"/>
              <a:gd name="f3599" fmla="val 10438"/>
              <a:gd name="f3600" fmla="val 10392"/>
              <a:gd name="f3601" fmla="val 10354"/>
              <a:gd name="f3602" fmla="val 10333"/>
              <a:gd name="f3603" fmla="val 1024"/>
              <a:gd name="f3604" fmla="val 10308"/>
              <a:gd name="f3605" fmla="val 10262"/>
              <a:gd name="f3606" fmla="val 10211"/>
              <a:gd name="f3607" fmla="val 10208"/>
              <a:gd name="f3608" fmla="val 10205"/>
              <a:gd name="f3609" fmla="val 10202"/>
              <a:gd name="f3610" fmla="val 9993"/>
              <a:gd name="f3611" fmla="val 462"/>
              <a:gd name="f3612" fmla="val 9709"/>
              <a:gd name="f3613" fmla="val 348"/>
              <a:gd name="f3614" fmla="val 9988"/>
              <a:gd name="f3615" fmla="val 1017"/>
              <a:gd name="f3616" fmla="val 9851"/>
              <a:gd name="f3617" fmla="val 993"/>
              <a:gd name="f3618" fmla="val 9716"/>
              <a:gd name="f3619" fmla="val 9587"/>
              <a:gd name="f3620" fmla="val 9150"/>
              <a:gd name="f3621" fmla="val 8778"/>
              <a:gd name="f3622" fmla="val 8589"/>
              <a:gd name="f3623" fmla="val 1169"/>
              <a:gd name="f3624" fmla="val 8284"/>
              <a:gd name="f3625" fmla="val 7974"/>
              <a:gd name="f3626" fmla="val 7690"/>
              <a:gd name="f3627" fmla="val 7078"/>
              <a:gd name="f3628" fmla="val 6592"/>
              <a:gd name="f3629" fmla="val 6562"/>
              <a:gd name="f3630" fmla="val 1221"/>
              <a:gd name="f3631" fmla="val 6568"/>
              <a:gd name="f3632" fmla="val 1231"/>
              <a:gd name="f3633" fmla="val 6564"/>
              <a:gd name="f3634" fmla="val 6559"/>
              <a:gd name="f3635" fmla="val 6554"/>
              <a:gd name="f3636" fmla="val 6211"/>
              <a:gd name="f3637" fmla="val 1039"/>
              <a:gd name="f3638" fmla="val 5857"/>
              <a:gd name="f3639" fmla="val 5538"/>
              <a:gd name="f3640" fmla="val 4941"/>
              <a:gd name="f3641" fmla="val 4465"/>
              <a:gd name="f3642" fmla="val 4413"/>
              <a:gd name="f3643" fmla="val 4407"/>
              <a:gd name="f3644" fmla="val 1219"/>
              <a:gd name="f3645" fmla="val 4373"/>
              <a:gd name="f3646" fmla="val 4317"/>
              <a:gd name="f3647" fmla="val 4296"/>
              <a:gd name="f3648" fmla="val 1241"/>
              <a:gd name="f3649" fmla="val 4276"/>
              <a:gd name="f3650" fmla="val 4255"/>
              <a:gd name="f3651" fmla="val 3914"/>
              <a:gd name="f3652" fmla="val 3561"/>
              <a:gd name="f3653" fmla="val 975"/>
              <a:gd name="f3654" fmla="val 3242"/>
              <a:gd name="f3655" fmla="val 3134"/>
              <a:gd name="f3656" fmla="val 3030"/>
              <a:gd name="f3657" fmla="val 2932"/>
              <a:gd name="f3658" fmla="val 2931"/>
              <a:gd name="f3659" fmla="val 2929"/>
              <a:gd name="f3660" fmla="val 980"/>
              <a:gd name="f3661" fmla="val 2927"/>
              <a:gd name="f3662" fmla="val 3160"/>
              <a:gd name="f3663" fmla="val 287"/>
              <a:gd name="f3664" fmla="val 59"/>
              <a:gd name="f3665" fmla="val 2717"/>
              <a:gd name="f3666" fmla="val 906"/>
              <a:gd name="f3667" fmla="val 2693"/>
              <a:gd name="f3668" fmla="val 917"/>
              <a:gd name="f3669" fmla="val 2675"/>
              <a:gd name="f3670" fmla="val 935"/>
              <a:gd name="f3671" fmla="val 2661"/>
              <a:gd name="f3672" fmla="val 2636"/>
              <a:gd name="f3673" fmla="val 914"/>
              <a:gd name="f3674" fmla="val 2587"/>
              <a:gd name="f3675" fmla="val 889"/>
              <a:gd name="f3676" fmla="val 2533"/>
              <a:gd name="f3677" fmla="val 2528"/>
              <a:gd name="f3678" fmla="val 2523"/>
              <a:gd name="f3679" fmla="val 2518"/>
              <a:gd name="f3680" fmla="val 2469"/>
              <a:gd name="f3681" fmla="val 894"/>
              <a:gd name="f3682" fmla="val 2430"/>
              <a:gd name="f3683" fmla="val 919"/>
              <a:gd name="f3684" fmla="val 2407"/>
              <a:gd name="f3685" fmla="val 2381"/>
              <a:gd name="f3686" fmla="val 915"/>
              <a:gd name="f3687" fmla="val 2334"/>
              <a:gd name="f3688" fmla="val 888"/>
              <a:gd name="f3689" fmla="val 2280"/>
              <a:gd name="f3690" fmla="val 2274"/>
              <a:gd name="f3691" fmla="val 2269"/>
              <a:gd name="f3692" fmla="val 2263"/>
              <a:gd name="f3693" fmla="val 2262"/>
              <a:gd name="f3694" fmla="*/ f0 1 116904"/>
              <a:gd name="f3695" fmla="*/ f1 1 2733"/>
              <a:gd name="f3696" fmla="val f2"/>
              <a:gd name="f3697" fmla="val f3"/>
              <a:gd name="f3698" fmla="val f4"/>
              <a:gd name="f3699" fmla="+- f3698 0 f3696"/>
              <a:gd name="f3700" fmla="+- f3697 0 f3696"/>
              <a:gd name="f3701" fmla="*/ f3700 1 116904"/>
              <a:gd name="f3702" fmla="*/ f3699 1 2733"/>
              <a:gd name="f3703" fmla="*/ f3696 1 f3701"/>
              <a:gd name="f3704" fmla="*/ f3697 1 f3701"/>
              <a:gd name="f3705" fmla="*/ f3696 1 f3702"/>
              <a:gd name="f3706" fmla="*/ f3698 1 f3702"/>
              <a:gd name="f3707" fmla="*/ f3703 f3694 1"/>
              <a:gd name="f3708" fmla="*/ f3704 f3694 1"/>
              <a:gd name="f3709" fmla="*/ f3706 f3695 1"/>
              <a:gd name="f3710" fmla="*/ f3705 f3695 1"/>
            </a:gdLst>
            <a:ahLst/>
            <a:cxnLst>
              <a:cxn ang="3cd4">
                <a:pos x="hc" y="t"/>
              </a:cxn>
              <a:cxn ang="0">
                <a:pos x="r" y="vc"/>
              </a:cxn>
              <a:cxn ang="cd4">
                <a:pos x="hc" y="b"/>
              </a:cxn>
              <a:cxn ang="cd2">
                <a:pos x="l" y="vc"/>
              </a:cxn>
            </a:cxnLst>
            <a:rect l="f3707" t="f3710" r="f3708" b="f3709"/>
            <a:pathLst>
              <a:path w="116904" h="2733">
                <a:moveTo>
                  <a:pt x="f5" y="f6"/>
                </a:moveTo>
                <a:cubicBezTo>
                  <a:pt x="f7" y="f6"/>
                  <a:pt x="f8" y="f9"/>
                  <a:pt x="f10" y="f11"/>
                </a:cubicBezTo>
                <a:lnTo>
                  <a:pt x="f12" y="f13"/>
                </a:lnTo>
                <a:cubicBezTo>
                  <a:pt x="f14" y="f15"/>
                  <a:pt x="f16" y="f17"/>
                  <a:pt x="f18" y="f17"/>
                </a:cubicBezTo>
                <a:cubicBezTo>
                  <a:pt x="f19" y="f17"/>
                  <a:pt x="f20" y="f21"/>
                  <a:pt x="f22" y="f23"/>
                </a:cubicBezTo>
                <a:cubicBezTo>
                  <a:pt x="f24" y="f25"/>
                  <a:pt x="f26" y="f6"/>
                  <a:pt x="f5" y="f6"/>
                </a:cubicBezTo>
                <a:close/>
                <a:moveTo>
                  <a:pt x="f27" y="f28"/>
                </a:moveTo>
                <a:cubicBezTo>
                  <a:pt x="f29" y="f28"/>
                  <a:pt x="f30" y="f31"/>
                  <a:pt x="f32" y="f33"/>
                </a:cubicBezTo>
                <a:cubicBezTo>
                  <a:pt x="f34" y="f35"/>
                  <a:pt x="f36" y="f37"/>
                  <a:pt x="f38" y="f37"/>
                </a:cubicBezTo>
                <a:cubicBezTo>
                  <a:pt x="f39" y="f37"/>
                  <a:pt x="f40" y="f41"/>
                  <a:pt x="f42" y="f43"/>
                </a:cubicBezTo>
                <a:lnTo>
                  <a:pt x="f44" y="f45"/>
                </a:lnTo>
                <a:lnTo>
                  <a:pt x="f46" y="f47"/>
                </a:lnTo>
                <a:lnTo>
                  <a:pt x="f48" y="f49"/>
                </a:lnTo>
                <a:cubicBezTo>
                  <a:pt x="f50" y="f51"/>
                  <a:pt x="f52" y="f28"/>
                  <a:pt x="f27" y="f28"/>
                </a:cubicBezTo>
                <a:close/>
                <a:moveTo>
                  <a:pt x="f53" y="f54"/>
                </a:moveTo>
                <a:cubicBezTo>
                  <a:pt x="f55" y="f54"/>
                  <a:pt x="f56" y="f57"/>
                  <a:pt x="f58" y="f59"/>
                </a:cubicBezTo>
                <a:cubicBezTo>
                  <a:pt x="f60" y="f5"/>
                  <a:pt x="f61" y="f62"/>
                  <a:pt x="f63" y="f62"/>
                </a:cubicBezTo>
                <a:cubicBezTo>
                  <a:pt x="f64" y="f62"/>
                  <a:pt x="f65" y="f43"/>
                  <a:pt x="f66" y="f67"/>
                </a:cubicBezTo>
                <a:cubicBezTo>
                  <a:pt x="f68" y="f69"/>
                  <a:pt x="f70" y="f54"/>
                  <a:pt x="f53" y="f54"/>
                </a:cubicBezTo>
                <a:close/>
                <a:moveTo>
                  <a:pt x="f71" y="f72"/>
                </a:moveTo>
                <a:cubicBezTo>
                  <a:pt x="f73" y="f72"/>
                  <a:pt x="f74" y="f75"/>
                  <a:pt x="f76" y="f77"/>
                </a:cubicBezTo>
                <a:cubicBezTo>
                  <a:pt x="f78" y="f79"/>
                  <a:pt x="f80" y="f81"/>
                  <a:pt x="f82" y="f81"/>
                </a:cubicBezTo>
                <a:cubicBezTo>
                  <a:pt x="f83" y="f81"/>
                  <a:pt x="f84" y="f85"/>
                  <a:pt x="f86" y="f87"/>
                </a:cubicBezTo>
                <a:cubicBezTo>
                  <a:pt x="f88" y="f89"/>
                  <a:pt x="f90" y="f72"/>
                  <a:pt x="f71" y="f72"/>
                </a:cubicBezTo>
                <a:close/>
                <a:moveTo>
                  <a:pt x="f91" y="f92"/>
                </a:moveTo>
                <a:cubicBezTo>
                  <a:pt x="f93" y="f92"/>
                  <a:pt x="f94" y="f95"/>
                  <a:pt x="f96" y="f97"/>
                </a:cubicBezTo>
                <a:lnTo>
                  <a:pt x="f98" y="f99"/>
                </a:lnTo>
                <a:cubicBezTo>
                  <a:pt x="f100" y="f101"/>
                  <a:pt x="f102" y="f103"/>
                  <a:pt x="f104" y="f103"/>
                </a:cubicBezTo>
                <a:cubicBezTo>
                  <a:pt x="f105" y="f103"/>
                  <a:pt x="f106" y="f107"/>
                  <a:pt x="f108" y="f109"/>
                </a:cubicBezTo>
                <a:cubicBezTo>
                  <a:pt x="f110" y="f111"/>
                  <a:pt x="f112" y="f92"/>
                  <a:pt x="f91" y="f92"/>
                </a:cubicBezTo>
                <a:close/>
                <a:moveTo>
                  <a:pt x="f113" y="f114"/>
                </a:moveTo>
                <a:cubicBezTo>
                  <a:pt x="f115" y="f114"/>
                  <a:pt x="f116" y="f75"/>
                  <a:pt x="f117" y="f118"/>
                </a:cubicBezTo>
                <a:cubicBezTo>
                  <a:pt x="f119" y="f120"/>
                  <a:pt x="f121" y="f122"/>
                  <a:pt x="f123" y="f122"/>
                </a:cubicBezTo>
                <a:cubicBezTo>
                  <a:pt x="f124" y="f122"/>
                  <a:pt x="f125" y="f126"/>
                  <a:pt x="f127" y="f128"/>
                </a:cubicBezTo>
                <a:lnTo>
                  <a:pt x="f129" y="f130"/>
                </a:lnTo>
                <a:cubicBezTo>
                  <a:pt x="f131" y="f11"/>
                  <a:pt x="f132" y="f114"/>
                  <a:pt x="f113" y="f114"/>
                </a:cubicBezTo>
                <a:close/>
                <a:moveTo>
                  <a:pt x="f133" y="f134"/>
                </a:moveTo>
                <a:cubicBezTo>
                  <a:pt x="f135" y="f134"/>
                  <a:pt x="f136" y="f137"/>
                  <a:pt x="f138" y="f139"/>
                </a:cubicBezTo>
                <a:cubicBezTo>
                  <a:pt x="f140" y="f107"/>
                  <a:pt x="f141" y="f142"/>
                  <a:pt x="f143" y="f142"/>
                </a:cubicBezTo>
                <a:cubicBezTo>
                  <a:pt x="f144" y="f142"/>
                  <a:pt x="f145" y="f21"/>
                  <a:pt x="f146" y="f147"/>
                </a:cubicBezTo>
                <a:cubicBezTo>
                  <a:pt x="f148" y="f149"/>
                  <a:pt x="f150" y="f134"/>
                  <a:pt x="f133" y="f134"/>
                </a:cubicBezTo>
                <a:close/>
                <a:moveTo>
                  <a:pt x="f151" y="f152"/>
                </a:moveTo>
                <a:cubicBezTo>
                  <a:pt x="f153" y="f152"/>
                  <a:pt x="f154" y="f155"/>
                  <a:pt x="f156" y="f157"/>
                </a:cubicBezTo>
                <a:cubicBezTo>
                  <a:pt x="f158" y="f16"/>
                  <a:pt x="f159" y="f160"/>
                  <a:pt x="f161" y="f160"/>
                </a:cubicBezTo>
                <a:cubicBezTo>
                  <a:pt x="f162" y="f160"/>
                  <a:pt x="f163" y="f17"/>
                  <a:pt x="f164" y="f165"/>
                </a:cubicBezTo>
                <a:cubicBezTo>
                  <a:pt x="f166" y="f167"/>
                  <a:pt x="f168" y="f152"/>
                  <a:pt x="f151" y="f152"/>
                </a:cubicBezTo>
                <a:close/>
                <a:moveTo>
                  <a:pt x="f169" y="f9"/>
                </a:moveTo>
                <a:cubicBezTo>
                  <a:pt x="f170" y="f9"/>
                  <a:pt x="f171" y="f155"/>
                  <a:pt x="f172" y="f173"/>
                </a:cubicBezTo>
                <a:lnTo>
                  <a:pt x="f174" y="f175"/>
                </a:lnTo>
                <a:cubicBezTo>
                  <a:pt x="f176" y="f177"/>
                  <a:pt x="f178" y="f179"/>
                  <a:pt x="f180" y="f179"/>
                </a:cubicBezTo>
                <a:cubicBezTo>
                  <a:pt x="f181" y="f179"/>
                  <a:pt x="f182" y="f183"/>
                  <a:pt x="f184" y="f167"/>
                </a:cubicBezTo>
                <a:cubicBezTo>
                  <a:pt x="f185" y="f97"/>
                  <a:pt x="f186" y="f9"/>
                  <a:pt x="f169" y="f9"/>
                </a:cubicBezTo>
                <a:close/>
                <a:moveTo>
                  <a:pt x="f187" y="f188"/>
                </a:moveTo>
                <a:cubicBezTo>
                  <a:pt x="f189" y="f188"/>
                  <a:pt x="f190" y="f191"/>
                  <a:pt x="f192" y="f193"/>
                </a:cubicBezTo>
                <a:cubicBezTo>
                  <a:pt x="f194" y="f195"/>
                  <a:pt x="f196" y="f197"/>
                  <a:pt x="f198" y="f197"/>
                </a:cubicBezTo>
                <a:cubicBezTo>
                  <a:pt x="f199" y="f197"/>
                  <a:pt x="f200" y="f201"/>
                  <a:pt x="f202" y="f203"/>
                </a:cubicBezTo>
                <a:lnTo>
                  <a:pt x="f204" y="f130"/>
                </a:lnTo>
                <a:cubicBezTo>
                  <a:pt x="f205" y="f206"/>
                  <a:pt x="f207" y="f188"/>
                  <a:pt x="f187" y="f188"/>
                </a:cubicBezTo>
                <a:close/>
                <a:moveTo>
                  <a:pt x="f208" y="f95"/>
                </a:moveTo>
                <a:cubicBezTo>
                  <a:pt x="f209" y="f95"/>
                  <a:pt x="f210" y="f211"/>
                  <a:pt x="f212" y="f79"/>
                </a:cubicBezTo>
                <a:cubicBezTo>
                  <a:pt x="f213" y="f43"/>
                  <a:pt x="f214" y="f215"/>
                  <a:pt x="f216" y="f215"/>
                </a:cubicBezTo>
                <a:cubicBezTo>
                  <a:pt x="f217" y="f215"/>
                  <a:pt x="f218" y="f101"/>
                  <a:pt x="f219" y="f220"/>
                </a:cubicBezTo>
                <a:cubicBezTo>
                  <a:pt x="f221" y="f11"/>
                  <a:pt x="f222" y="f95"/>
                  <a:pt x="f208" y="f95"/>
                </a:cubicBezTo>
                <a:close/>
                <a:moveTo>
                  <a:pt x="f223" y="f224"/>
                </a:moveTo>
                <a:cubicBezTo>
                  <a:pt x="f225" y="f224"/>
                  <a:pt x="f226" y="f137"/>
                  <a:pt x="f227" y="f228"/>
                </a:cubicBezTo>
                <a:cubicBezTo>
                  <a:pt x="f229" y="f230"/>
                  <a:pt x="f231" y="f232"/>
                  <a:pt x="f233" y="f232"/>
                </a:cubicBezTo>
                <a:cubicBezTo>
                  <a:pt x="f234" y="f232"/>
                  <a:pt x="f235" y="f236"/>
                  <a:pt x="f237" y="f238"/>
                </a:cubicBezTo>
                <a:cubicBezTo>
                  <a:pt x="f239" y="f240"/>
                  <a:pt x="f241" y="f224"/>
                  <a:pt x="f223" y="f224"/>
                </a:cubicBezTo>
                <a:close/>
                <a:moveTo>
                  <a:pt x="f242" y="f243"/>
                </a:moveTo>
                <a:cubicBezTo>
                  <a:pt x="f244" y="f243"/>
                  <a:pt x="f245" y="f246"/>
                  <a:pt x="f247" y="f248"/>
                </a:cubicBezTo>
                <a:lnTo>
                  <a:pt x="f249" y="f197"/>
                </a:lnTo>
                <a:cubicBezTo>
                  <a:pt x="f250" y="f251"/>
                  <a:pt x="f252" y="f253"/>
                  <a:pt x="f254" y="f253"/>
                </a:cubicBezTo>
                <a:cubicBezTo>
                  <a:pt x="f255" y="f253"/>
                  <a:pt x="f256" y="f257"/>
                  <a:pt x="f258" y="f259"/>
                </a:cubicBezTo>
                <a:cubicBezTo>
                  <a:pt x="f260" y="f261"/>
                  <a:pt x="f262" y="f243"/>
                  <a:pt x="f242" y="f243"/>
                </a:cubicBezTo>
                <a:close/>
                <a:moveTo>
                  <a:pt x="f263" y="f264"/>
                </a:moveTo>
                <a:cubicBezTo>
                  <a:pt x="f265" y="f264"/>
                  <a:pt x="f266" y="f97"/>
                  <a:pt x="f267" y="f268"/>
                </a:cubicBezTo>
                <a:cubicBezTo>
                  <a:pt x="f269" y="f101"/>
                  <a:pt x="f270" y="f271"/>
                  <a:pt x="f272" y="f271"/>
                </a:cubicBezTo>
                <a:cubicBezTo>
                  <a:pt x="f273" y="f271"/>
                  <a:pt x="f274" y="f275"/>
                  <a:pt x="f276" y="f85"/>
                </a:cubicBezTo>
                <a:lnTo>
                  <a:pt x="f277" y="f59"/>
                </a:lnTo>
                <a:cubicBezTo>
                  <a:pt x="f278" y="f279"/>
                  <a:pt x="f280" y="f264"/>
                  <a:pt x="f263" y="f264"/>
                </a:cubicBezTo>
                <a:close/>
                <a:moveTo>
                  <a:pt x="f281" y="f282"/>
                </a:moveTo>
                <a:cubicBezTo>
                  <a:pt x="f283" y="f282"/>
                  <a:pt x="f284" y="f285"/>
                  <a:pt x="f286" y="f287"/>
                </a:cubicBezTo>
                <a:lnTo>
                  <a:pt x="f288" y="f5"/>
                </a:lnTo>
                <a:cubicBezTo>
                  <a:pt x="f289" y="f290"/>
                  <a:pt x="f291" y="f292"/>
                  <a:pt x="f293" y="f294"/>
                </a:cubicBezTo>
                <a:cubicBezTo>
                  <a:pt x="f295" y="f296"/>
                  <a:pt x="f295" y="f297"/>
                  <a:pt x="f298" y="f299"/>
                </a:cubicBezTo>
                <a:cubicBezTo>
                  <a:pt x="f300" y="f301"/>
                  <a:pt x="f302" y="f301"/>
                  <a:pt x="f303" y="f301"/>
                </a:cubicBezTo>
                <a:cubicBezTo>
                  <a:pt x="f304" y="f301"/>
                  <a:pt x="f305" y="f160"/>
                  <a:pt x="f306" y="f290"/>
                </a:cubicBezTo>
                <a:cubicBezTo>
                  <a:pt x="f307" y="f308"/>
                  <a:pt x="f309" y="f310"/>
                  <a:pt x="f311" y="f312"/>
                </a:cubicBezTo>
                <a:cubicBezTo>
                  <a:pt x="f313" y="f285"/>
                  <a:pt x="f314" y="f282"/>
                  <a:pt x="f281" y="f282"/>
                </a:cubicBezTo>
                <a:close/>
                <a:moveTo>
                  <a:pt x="f315" y="f149"/>
                </a:moveTo>
                <a:cubicBezTo>
                  <a:pt x="f316" y="f149"/>
                  <a:pt x="f317" y="f259"/>
                  <a:pt x="f318" y="f319"/>
                </a:cubicBezTo>
                <a:cubicBezTo>
                  <a:pt x="f320" y="f321"/>
                  <a:pt x="f322" y="f323"/>
                  <a:pt x="f324" y="f323"/>
                </a:cubicBezTo>
                <a:cubicBezTo>
                  <a:pt x="f325" y="f323"/>
                  <a:pt x="f326" y="f327"/>
                  <a:pt x="f328" y="f296"/>
                </a:cubicBezTo>
                <a:lnTo>
                  <a:pt x="f329" y="f299"/>
                </a:lnTo>
                <a:lnTo>
                  <a:pt x="f330" y="f331"/>
                </a:lnTo>
                <a:lnTo>
                  <a:pt x="f332" y="f333"/>
                </a:lnTo>
                <a:cubicBezTo>
                  <a:pt x="f334" y="f97"/>
                  <a:pt x="f335" y="f149"/>
                  <a:pt x="f315" y="f149"/>
                </a:cubicBezTo>
                <a:close/>
                <a:moveTo>
                  <a:pt x="f336" y="f337"/>
                </a:moveTo>
                <a:cubicBezTo>
                  <a:pt x="f338" y="f337"/>
                  <a:pt x="f339" y="f340"/>
                  <a:pt x="f341" y="f87"/>
                </a:cubicBezTo>
                <a:cubicBezTo>
                  <a:pt x="f342" y="f343"/>
                  <a:pt x="f344" y="f345"/>
                  <a:pt x="f346" y="f345"/>
                </a:cubicBezTo>
                <a:cubicBezTo>
                  <a:pt x="f347" y="f345"/>
                  <a:pt x="f348" y="f296"/>
                  <a:pt x="f349" y="f126"/>
                </a:cubicBezTo>
                <a:cubicBezTo>
                  <a:pt x="f350" y="f351"/>
                  <a:pt x="f352" y="f337"/>
                  <a:pt x="f336" y="f337"/>
                </a:cubicBezTo>
                <a:close/>
                <a:moveTo>
                  <a:pt x="f353" y="f354"/>
                </a:moveTo>
                <a:cubicBezTo>
                  <a:pt x="f355" y="f354"/>
                  <a:pt x="f356" y="f357"/>
                  <a:pt x="f358" y="f359"/>
                </a:cubicBezTo>
                <a:cubicBezTo>
                  <a:pt x="f360" y="f62"/>
                  <a:pt x="f361" y="f362"/>
                  <a:pt x="f363" y="f362"/>
                </a:cubicBezTo>
                <a:cubicBezTo>
                  <a:pt x="f364" y="f362"/>
                  <a:pt x="f365" y="f366"/>
                  <a:pt x="f367" y="f85"/>
                </a:cubicBezTo>
                <a:cubicBezTo>
                  <a:pt x="f368" y="f369"/>
                  <a:pt x="f370" y="f354"/>
                  <a:pt x="f353" y="f354"/>
                </a:cubicBezTo>
                <a:close/>
                <a:moveTo>
                  <a:pt x="f371" y="f248"/>
                </a:moveTo>
                <a:cubicBezTo>
                  <a:pt x="f372" y="f248"/>
                  <a:pt x="f373" y="f374"/>
                  <a:pt x="f375" y="f240"/>
                </a:cubicBezTo>
                <a:lnTo>
                  <a:pt x="f376" y="f377"/>
                </a:lnTo>
                <a:cubicBezTo>
                  <a:pt x="f378" y="f294"/>
                  <a:pt x="f379" y="f380"/>
                  <a:pt x="f381" y="f380"/>
                </a:cubicBezTo>
                <a:cubicBezTo>
                  <a:pt x="f382" y="f380"/>
                  <a:pt x="f383" y="f384"/>
                  <a:pt x="f385" y="f230"/>
                </a:cubicBezTo>
                <a:cubicBezTo>
                  <a:pt x="f386" y="f167"/>
                  <a:pt x="f387" y="f248"/>
                  <a:pt x="f371" y="f248"/>
                </a:cubicBezTo>
                <a:close/>
                <a:moveTo>
                  <a:pt x="f388" y="f389"/>
                </a:moveTo>
                <a:cubicBezTo>
                  <a:pt x="f390" y="f389"/>
                  <a:pt x="f391" y="f392"/>
                  <a:pt x="f393" y="f394"/>
                </a:cubicBezTo>
                <a:cubicBezTo>
                  <a:pt x="f395" y="f396"/>
                  <a:pt x="f397" y="f398"/>
                  <a:pt x="f399" y="f398"/>
                </a:cubicBezTo>
                <a:cubicBezTo>
                  <a:pt x="f400" y="f398"/>
                  <a:pt x="f401" y="f402"/>
                  <a:pt x="f403" y="f297"/>
                </a:cubicBezTo>
                <a:lnTo>
                  <a:pt x="f404" y="f405"/>
                </a:lnTo>
                <a:cubicBezTo>
                  <a:pt x="f406" y="f287"/>
                  <a:pt x="f407" y="f389"/>
                  <a:pt x="f388" y="f389"/>
                </a:cubicBezTo>
                <a:close/>
                <a:moveTo>
                  <a:pt x="f408" y="f409"/>
                </a:moveTo>
                <a:cubicBezTo>
                  <a:pt x="f410" y="f409"/>
                  <a:pt x="f411" y="f412"/>
                  <a:pt x="f413" y="f101"/>
                </a:cubicBezTo>
                <a:cubicBezTo>
                  <a:pt x="f414" y="f384"/>
                  <a:pt x="f415" y="f416"/>
                  <a:pt x="f417" y="f416"/>
                </a:cubicBezTo>
                <a:cubicBezTo>
                  <a:pt x="f418" y="f416"/>
                  <a:pt x="f419" y="f420"/>
                  <a:pt x="f421" y="f422"/>
                </a:cubicBezTo>
                <a:cubicBezTo>
                  <a:pt x="f423" y="f220"/>
                  <a:pt x="f424" y="f409"/>
                  <a:pt x="f408" y="f409"/>
                </a:cubicBezTo>
                <a:close/>
                <a:moveTo>
                  <a:pt x="f425" y="f333"/>
                </a:moveTo>
                <a:cubicBezTo>
                  <a:pt x="f426" y="f333"/>
                  <a:pt x="f427" y="f25"/>
                  <a:pt x="f428" y="f429"/>
                </a:cubicBezTo>
                <a:cubicBezTo>
                  <a:pt x="f430" y="f431"/>
                  <a:pt x="f432" y="f433"/>
                  <a:pt x="f434" y="f433"/>
                </a:cubicBezTo>
                <a:cubicBezTo>
                  <a:pt x="f435" y="f433"/>
                  <a:pt x="f436" y="f437"/>
                  <a:pt x="f438" y="f439"/>
                </a:cubicBezTo>
                <a:cubicBezTo>
                  <a:pt x="f440" y="f441"/>
                  <a:pt x="f442" y="f333"/>
                  <a:pt x="f425" y="f333"/>
                </a:cubicBezTo>
                <a:close/>
                <a:moveTo>
                  <a:pt x="f443" y="f444"/>
                </a:moveTo>
                <a:cubicBezTo>
                  <a:pt x="f445" y="f444"/>
                  <a:pt x="f446" y="f259"/>
                  <a:pt x="f447" y="f448"/>
                </a:cubicBezTo>
                <a:lnTo>
                  <a:pt x="f449" y="f450"/>
                </a:lnTo>
                <a:cubicBezTo>
                  <a:pt x="f451" y="f452"/>
                  <a:pt x="f453" y="f454"/>
                  <a:pt x="f455" y="f454"/>
                </a:cubicBezTo>
                <a:cubicBezTo>
                  <a:pt x="f456" y="f454"/>
                  <a:pt x="f457" y="f458"/>
                  <a:pt x="f459" y="f441"/>
                </a:cubicBezTo>
                <a:cubicBezTo>
                  <a:pt x="f460" y="f130"/>
                  <a:pt x="f461" y="f444"/>
                  <a:pt x="f443" y="f444"/>
                </a:cubicBezTo>
                <a:close/>
                <a:moveTo>
                  <a:pt x="f462" y="f13"/>
                </a:moveTo>
                <a:cubicBezTo>
                  <a:pt x="f463" y="f13"/>
                  <a:pt x="f464" y="f465"/>
                  <a:pt x="f466" y="f195"/>
                </a:cubicBezTo>
                <a:cubicBezTo>
                  <a:pt x="f467" y="f177"/>
                  <a:pt x="f468" y="f469"/>
                  <a:pt x="f470" y="f469"/>
                </a:cubicBezTo>
                <a:cubicBezTo>
                  <a:pt x="f471" y="f469"/>
                  <a:pt x="f472" y="f473"/>
                  <a:pt x="f474" y="f475"/>
                </a:cubicBezTo>
                <a:lnTo>
                  <a:pt x="f476" y="f405"/>
                </a:lnTo>
                <a:cubicBezTo>
                  <a:pt x="f477" y="f310"/>
                  <a:pt x="f478" y="f13"/>
                  <a:pt x="f462" y="f13"/>
                </a:cubicBezTo>
                <a:close/>
                <a:moveTo>
                  <a:pt x="f479" y="f374"/>
                </a:moveTo>
                <a:cubicBezTo>
                  <a:pt x="f480" y="f374"/>
                  <a:pt x="f481" y="f482"/>
                  <a:pt x="f483" y="f62"/>
                </a:cubicBezTo>
                <a:cubicBezTo>
                  <a:pt x="f484" y="f296"/>
                  <a:pt x="f485" y="f486"/>
                  <a:pt x="f487" y="f486"/>
                </a:cubicBezTo>
                <a:cubicBezTo>
                  <a:pt x="f488" y="f486"/>
                  <a:pt x="f489" y="f490"/>
                  <a:pt x="f491" y="f492"/>
                </a:cubicBezTo>
                <a:cubicBezTo>
                  <a:pt x="f493" y="f494"/>
                  <a:pt x="f495" y="f374"/>
                  <a:pt x="f479" y="f374"/>
                </a:cubicBezTo>
                <a:close/>
                <a:moveTo>
                  <a:pt x="f496" y="f497"/>
                </a:moveTo>
                <a:cubicBezTo>
                  <a:pt x="f498" y="f497"/>
                  <a:pt x="f499" y="f412"/>
                  <a:pt x="f500" y="f359"/>
                </a:cubicBezTo>
                <a:cubicBezTo>
                  <a:pt x="f501" y="f81"/>
                  <a:pt x="f502" y="f503"/>
                  <a:pt x="f504" y="f503"/>
                </a:cubicBezTo>
                <a:cubicBezTo>
                  <a:pt x="f505" y="f503"/>
                  <a:pt x="f506" y="f507"/>
                  <a:pt x="f508" y="f251"/>
                </a:cubicBezTo>
                <a:cubicBezTo>
                  <a:pt x="f509" y="f510"/>
                  <a:pt x="f511" y="f497"/>
                  <a:pt x="f496" y="f497"/>
                </a:cubicBezTo>
                <a:close/>
                <a:moveTo>
                  <a:pt x="f512" y="f513"/>
                </a:moveTo>
                <a:cubicBezTo>
                  <a:pt x="f514" y="f513"/>
                  <a:pt x="f515" y="f516"/>
                  <a:pt x="f517" y="f518"/>
                </a:cubicBezTo>
                <a:lnTo>
                  <a:pt x="f519" y="f469"/>
                </a:lnTo>
                <a:cubicBezTo>
                  <a:pt x="f520" y="f521"/>
                  <a:pt x="f522" y="f523"/>
                  <a:pt x="f524" y="f523"/>
                </a:cubicBezTo>
                <a:cubicBezTo>
                  <a:pt x="f525" y="f523"/>
                  <a:pt x="f526" y="f527"/>
                  <a:pt x="f528" y="f529"/>
                </a:cubicBezTo>
                <a:cubicBezTo>
                  <a:pt x="f530" y="f531"/>
                  <a:pt x="f532" y="f513"/>
                  <a:pt x="f512" y="f513"/>
                </a:cubicBezTo>
                <a:close/>
                <a:moveTo>
                  <a:pt x="f533" y="f534"/>
                </a:moveTo>
                <a:cubicBezTo>
                  <a:pt x="f535" y="f534"/>
                  <a:pt x="f536" y="f130"/>
                  <a:pt x="f537" y="f236"/>
                </a:cubicBezTo>
                <a:cubicBezTo>
                  <a:pt x="f538" y="f294"/>
                  <a:pt x="f539" y="f540"/>
                  <a:pt x="f541" y="f540"/>
                </a:cubicBezTo>
                <a:cubicBezTo>
                  <a:pt x="f542" y="f540"/>
                  <a:pt x="f543" y="f544"/>
                  <a:pt x="f545" y="f546"/>
                </a:cubicBezTo>
                <a:lnTo>
                  <a:pt x="f547" y="f87"/>
                </a:lnTo>
                <a:cubicBezTo>
                  <a:pt x="f548" y="f549"/>
                  <a:pt x="f550" y="f534"/>
                  <a:pt x="f533" y="f534"/>
                </a:cubicBezTo>
                <a:close/>
                <a:moveTo>
                  <a:pt x="f551" y="f552"/>
                </a:moveTo>
                <a:cubicBezTo>
                  <a:pt x="f553" y="f552"/>
                  <a:pt x="f554" y="f555"/>
                  <a:pt x="f556" y="f557"/>
                </a:cubicBezTo>
                <a:lnTo>
                  <a:pt x="f558" y="f559"/>
                </a:lnTo>
                <a:cubicBezTo>
                  <a:pt x="f560" y="f439"/>
                  <a:pt x="f561" y="f562"/>
                  <a:pt x="f563" y="f7"/>
                </a:cubicBezTo>
                <a:lnTo>
                  <a:pt x="f564" y="f7"/>
                </a:lnTo>
                <a:cubicBezTo>
                  <a:pt x="f565" y="f562"/>
                  <a:pt x="f566" y="f507"/>
                  <a:pt x="f567" y="f299"/>
                </a:cubicBezTo>
                <a:cubicBezTo>
                  <a:pt x="f568" y="f396"/>
                  <a:pt x="f569" y="f448"/>
                  <a:pt x="f570" y="f571"/>
                </a:cubicBezTo>
                <a:cubicBezTo>
                  <a:pt x="f572" y="f549"/>
                  <a:pt x="f572" y="f147"/>
                  <a:pt x="f572" y="f412"/>
                </a:cubicBezTo>
                <a:cubicBezTo>
                  <a:pt x="f573" y="f516"/>
                  <a:pt x="f574" y="f552"/>
                  <a:pt x="f551" y="f552"/>
                </a:cubicBezTo>
                <a:close/>
                <a:moveTo>
                  <a:pt x="f575" y="f576"/>
                </a:moveTo>
                <a:cubicBezTo>
                  <a:pt x="f577" y="f576"/>
                  <a:pt x="f578" y="f494"/>
                  <a:pt x="f579" y="f439"/>
                </a:cubicBezTo>
                <a:cubicBezTo>
                  <a:pt x="f580" y="f437"/>
                  <a:pt x="f581" y="f582"/>
                  <a:pt x="f583" y="f582"/>
                </a:cubicBezTo>
                <a:cubicBezTo>
                  <a:pt x="f584" y="f582"/>
                  <a:pt x="f585" y="f540"/>
                  <a:pt x="f586" y="f469"/>
                </a:cubicBezTo>
                <a:lnTo>
                  <a:pt x="f587" y="f588"/>
                </a:lnTo>
                <a:lnTo>
                  <a:pt x="f589" y="f473"/>
                </a:lnTo>
                <a:lnTo>
                  <a:pt x="f590" y="f549"/>
                </a:lnTo>
                <a:cubicBezTo>
                  <a:pt x="f591" y="f69"/>
                  <a:pt x="f592" y="f576"/>
                  <a:pt x="f575" y="f576"/>
                </a:cubicBezTo>
                <a:close/>
                <a:moveTo>
                  <a:pt x="f593" y="f594"/>
                </a:moveTo>
                <a:cubicBezTo>
                  <a:pt x="f595" y="f594"/>
                  <a:pt x="f596" y="f482"/>
                  <a:pt x="f597" y="f598"/>
                </a:cubicBezTo>
                <a:cubicBezTo>
                  <a:pt x="f599" y="f600"/>
                  <a:pt x="f601" y="f602"/>
                  <a:pt x="f603" y="f602"/>
                </a:cubicBezTo>
                <a:cubicBezTo>
                  <a:pt x="f604" y="f602"/>
                  <a:pt x="f605" y="f469"/>
                  <a:pt x="f606" y="f331"/>
                </a:cubicBezTo>
                <a:cubicBezTo>
                  <a:pt x="f607" y="f128"/>
                  <a:pt x="f608" y="f594"/>
                  <a:pt x="f593" y="f594"/>
                </a:cubicBezTo>
                <a:close/>
                <a:moveTo>
                  <a:pt x="f609" y="f193"/>
                </a:moveTo>
                <a:cubicBezTo>
                  <a:pt x="f610" y="f193"/>
                  <a:pt x="f611" y="f130"/>
                  <a:pt x="f612" y="f343"/>
                </a:cubicBezTo>
                <a:cubicBezTo>
                  <a:pt x="f613" y="f614"/>
                  <a:pt x="f615" y="f616"/>
                  <a:pt x="f617" y="f616"/>
                </a:cubicBezTo>
                <a:cubicBezTo>
                  <a:pt x="f618" y="f616"/>
                  <a:pt x="f619" y="f620"/>
                  <a:pt x="f621" y="f600"/>
                </a:cubicBezTo>
                <a:cubicBezTo>
                  <a:pt x="f622" y="f598"/>
                  <a:pt x="f623" y="f193"/>
                  <a:pt x="f609" y="f193"/>
                </a:cubicBezTo>
                <a:close/>
                <a:moveTo>
                  <a:pt x="f624" y="f69"/>
                </a:moveTo>
                <a:cubicBezTo>
                  <a:pt x="f625" y="f69"/>
                  <a:pt x="f626" y="f531"/>
                  <a:pt x="f627" y="f67"/>
                </a:cubicBezTo>
                <a:lnTo>
                  <a:pt x="f628" y="f362"/>
                </a:lnTo>
                <a:cubicBezTo>
                  <a:pt x="f629" y="f630"/>
                  <a:pt x="f631" y="f632"/>
                  <a:pt x="f633" y="f632"/>
                </a:cubicBezTo>
                <a:cubicBezTo>
                  <a:pt x="f634" y="f632"/>
                  <a:pt x="f635" y="f398"/>
                  <a:pt x="f636" y="f637"/>
                </a:cubicBezTo>
                <a:cubicBezTo>
                  <a:pt x="f638" y="f394"/>
                  <a:pt x="f639" y="f69"/>
                  <a:pt x="f624" y="f69"/>
                </a:cubicBezTo>
                <a:close/>
                <a:moveTo>
                  <a:pt x="f640" y="f77"/>
                </a:moveTo>
                <a:cubicBezTo>
                  <a:pt x="f641" y="f77"/>
                  <a:pt x="f642" y="f643"/>
                  <a:pt x="f644" y="f645"/>
                </a:cubicBezTo>
                <a:cubicBezTo>
                  <a:pt x="f646" y="f251"/>
                  <a:pt x="f647" y="f648"/>
                  <a:pt x="f649" y="f648"/>
                </a:cubicBezTo>
                <a:cubicBezTo>
                  <a:pt x="f650" y="f648"/>
                  <a:pt x="f651" y="f652"/>
                  <a:pt x="f653" y="f654"/>
                </a:cubicBezTo>
                <a:lnTo>
                  <a:pt x="f655" y="f62"/>
                </a:lnTo>
                <a:cubicBezTo>
                  <a:pt x="f656" y="f557"/>
                  <a:pt x="f657" y="f77"/>
                  <a:pt x="f640" y="f77"/>
                </a:cubicBezTo>
                <a:close/>
                <a:moveTo>
                  <a:pt x="f658" y="f659"/>
                </a:moveTo>
                <a:cubicBezTo>
                  <a:pt x="f660" y="f659"/>
                  <a:pt x="f661" y="f369"/>
                  <a:pt x="f662" y="f663"/>
                </a:cubicBezTo>
                <a:cubicBezTo>
                  <a:pt x="f664" y="f398"/>
                  <a:pt x="f665" y="f666"/>
                  <a:pt x="f667" y="f666"/>
                </a:cubicBezTo>
                <a:cubicBezTo>
                  <a:pt x="f668" y="f666"/>
                  <a:pt x="f669" y="f670"/>
                  <a:pt x="f671" y="f43"/>
                </a:cubicBezTo>
                <a:cubicBezTo>
                  <a:pt x="f672" y="f23"/>
                  <a:pt x="f673" y="f659"/>
                  <a:pt x="f658" y="f659"/>
                </a:cubicBezTo>
                <a:close/>
                <a:moveTo>
                  <a:pt x="f674" y="f147"/>
                </a:moveTo>
                <a:cubicBezTo>
                  <a:pt x="f675" y="f147"/>
                  <a:pt x="f676" y="f287"/>
                  <a:pt x="f677" y="f678"/>
                </a:cubicBezTo>
                <a:cubicBezTo>
                  <a:pt x="f679" y="f377"/>
                  <a:pt x="f680" y="f681"/>
                  <a:pt x="f682" y="f681"/>
                </a:cubicBezTo>
                <a:cubicBezTo>
                  <a:pt x="f683" y="f681"/>
                  <a:pt x="f684" y="f685"/>
                  <a:pt x="f686" y="f527"/>
                </a:cubicBezTo>
                <a:cubicBezTo>
                  <a:pt x="f687" y="f688"/>
                  <a:pt x="f689" y="f147"/>
                  <a:pt x="f674" y="f147"/>
                </a:cubicBezTo>
                <a:close/>
                <a:moveTo>
                  <a:pt x="f690" y="f549"/>
                </a:moveTo>
                <a:cubicBezTo>
                  <a:pt x="f691" y="f549"/>
                  <a:pt x="f692" y="f494"/>
                  <a:pt x="f693" y="f35"/>
                </a:cubicBezTo>
                <a:lnTo>
                  <a:pt x="f694" y="f507"/>
                </a:lnTo>
                <a:cubicBezTo>
                  <a:pt x="f695" y="f582"/>
                  <a:pt x="f696" y="f697"/>
                  <a:pt x="f698" y="f697"/>
                </a:cubicBezTo>
                <a:cubicBezTo>
                  <a:pt x="f699" y="f697"/>
                  <a:pt x="f700" y="f701"/>
                  <a:pt x="f702" y="f688"/>
                </a:cubicBezTo>
                <a:cubicBezTo>
                  <a:pt x="f703" y="f79"/>
                  <a:pt x="f704" y="f549"/>
                  <a:pt x="f690" y="f549"/>
                </a:cubicBezTo>
                <a:close/>
                <a:moveTo>
                  <a:pt x="f705" y="f706"/>
                </a:moveTo>
                <a:cubicBezTo>
                  <a:pt x="f707" y="f706"/>
                  <a:pt x="f708" y="f33"/>
                  <a:pt x="f709" y="f107"/>
                </a:cubicBezTo>
                <a:cubicBezTo>
                  <a:pt x="f710" y="f450"/>
                  <a:pt x="f711" y="f712"/>
                  <a:pt x="f713" y="f712"/>
                </a:cubicBezTo>
                <a:cubicBezTo>
                  <a:pt x="f714" y="f712"/>
                  <a:pt x="f715" y="f666"/>
                  <a:pt x="f716" y="f523"/>
                </a:cubicBezTo>
                <a:lnTo>
                  <a:pt x="f717" y="f62"/>
                </a:lnTo>
                <a:cubicBezTo>
                  <a:pt x="f718" y="f719"/>
                  <a:pt x="f720" y="f706"/>
                  <a:pt x="f705" y="f706"/>
                </a:cubicBezTo>
                <a:close/>
                <a:moveTo>
                  <a:pt x="f721" y="f531"/>
                </a:moveTo>
                <a:cubicBezTo>
                  <a:pt x="f722" y="f531"/>
                  <a:pt x="f723" y="f429"/>
                  <a:pt x="f724" y="f614"/>
                </a:cubicBezTo>
                <a:cubicBezTo>
                  <a:pt x="f725" y="f469"/>
                  <a:pt x="f726" y="f727"/>
                  <a:pt x="f728" y="f727"/>
                </a:cubicBezTo>
                <a:cubicBezTo>
                  <a:pt x="f729" y="f727"/>
                  <a:pt x="f730" y="f503"/>
                  <a:pt x="f731" y="f41"/>
                </a:cubicBezTo>
                <a:cubicBezTo>
                  <a:pt x="f732" y="f557"/>
                  <a:pt x="f733" y="f531"/>
                  <a:pt x="f721" y="f531"/>
                </a:cubicBezTo>
                <a:close/>
                <a:moveTo>
                  <a:pt x="f734" y="f735"/>
                </a:moveTo>
                <a:cubicBezTo>
                  <a:pt x="f736" y="f735"/>
                  <a:pt x="f737" y="f369"/>
                  <a:pt x="f738" y="f343"/>
                </a:cubicBezTo>
                <a:cubicBezTo>
                  <a:pt x="f739" y="f740"/>
                  <a:pt x="f741" y="f742"/>
                  <a:pt x="f743" y="f742"/>
                </a:cubicBezTo>
                <a:cubicBezTo>
                  <a:pt x="f744" y="f742"/>
                  <a:pt x="f745" y="f746"/>
                  <a:pt x="f747" y="f452"/>
                </a:cubicBezTo>
                <a:cubicBezTo>
                  <a:pt x="f748" y="f126"/>
                  <a:pt x="f749" y="f735"/>
                  <a:pt x="f734" y="f735"/>
                </a:cubicBezTo>
                <a:close/>
                <a:moveTo>
                  <a:pt x="f750" y="f751"/>
                </a:moveTo>
                <a:cubicBezTo>
                  <a:pt x="f752" y="f751"/>
                  <a:pt x="f753" y="f310"/>
                  <a:pt x="f754" y="f755"/>
                </a:cubicBezTo>
                <a:lnTo>
                  <a:pt x="f756" y="f712"/>
                </a:lnTo>
                <a:cubicBezTo>
                  <a:pt x="f757" y="f758"/>
                  <a:pt x="f759" y="f760"/>
                  <a:pt x="f761" y="f760"/>
                </a:cubicBezTo>
                <a:cubicBezTo>
                  <a:pt x="f762" y="f760"/>
                  <a:pt x="f763" y="f486"/>
                  <a:pt x="f764" y="f45"/>
                </a:cubicBezTo>
                <a:cubicBezTo>
                  <a:pt x="f765" y="f16"/>
                  <a:pt x="f766" y="f751"/>
                  <a:pt x="f750" y="f751"/>
                </a:cubicBezTo>
                <a:close/>
                <a:moveTo>
                  <a:pt x="f767" y="f240"/>
                </a:moveTo>
                <a:cubicBezTo>
                  <a:pt x="f768" y="f240"/>
                  <a:pt x="f769" y="f79"/>
                  <a:pt x="f770" y="f771"/>
                </a:cubicBezTo>
                <a:cubicBezTo>
                  <a:pt x="f772" y="f630"/>
                  <a:pt x="f773" y="f774"/>
                  <a:pt x="f775" y="f774"/>
                </a:cubicBezTo>
                <a:cubicBezTo>
                  <a:pt x="f776" y="f774"/>
                  <a:pt x="f777" y="f778"/>
                  <a:pt x="f779" y="f620"/>
                </a:cubicBezTo>
                <a:lnTo>
                  <a:pt x="f780" y="f598"/>
                </a:lnTo>
                <a:cubicBezTo>
                  <a:pt x="f781" y="f782"/>
                  <a:pt x="f783" y="f240"/>
                  <a:pt x="f767" y="f240"/>
                </a:cubicBezTo>
                <a:close/>
                <a:moveTo>
                  <a:pt x="f784" y="f785"/>
                </a:moveTo>
                <a:cubicBezTo>
                  <a:pt x="f786" y="f785"/>
                  <a:pt x="f787" y="f165"/>
                  <a:pt x="f788" y="f789"/>
                </a:cubicBezTo>
                <a:lnTo>
                  <a:pt x="f790" y="f275"/>
                </a:lnTo>
                <a:cubicBezTo>
                  <a:pt x="f791" y="f792"/>
                  <a:pt x="f793" y="f794"/>
                  <a:pt x="f795" y="f796"/>
                </a:cubicBezTo>
                <a:cubicBezTo>
                  <a:pt x="f795" y="f797"/>
                  <a:pt x="f795" y="f798"/>
                  <a:pt x="f799" y="f800"/>
                </a:cubicBezTo>
                <a:cubicBezTo>
                  <a:pt x="f801" y="f802"/>
                  <a:pt x="f803" y="f802"/>
                  <a:pt x="f804" y="f802"/>
                </a:cubicBezTo>
                <a:cubicBezTo>
                  <a:pt x="f805" y="f802"/>
                  <a:pt x="f806" y="f807"/>
                  <a:pt x="f808" y="f588"/>
                </a:cubicBezTo>
                <a:cubicBezTo>
                  <a:pt x="f809" y="f546"/>
                  <a:pt x="f810" y="f811"/>
                  <a:pt x="f812" y="f813"/>
                </a:cubicBezTo>
                <a:cubicBezTo>
                  <a:pt x="f814" y="f165"/>
                  <a:pt x="f815" y="f785"/>
                  <a:pt x="f784" y="f785"/>
                </a:cubicBezTo>
                <a:close/>
                <a:moveTo>
                  <a:pt x="f816" y="f23"/>
                </a:moveTo>
                <a:cubicBezTo>
                  <a:pt x="f817" y="f23"/>
                  <a:pt x="f818" y="f45"/>
                  <a:pt x="f819" y="f433"/>
                </a:cubicBezTo>
                <a:cubicBezTo>
                  <a:pt x="f820" y="f821"/>
                  <a:pt x="f822" y="f823"/>
                  <a:pt x="f824" y="f823"/>
                </a:cubicBezTo>
                <a:cubicBezTo>
                  <a:pt x="f825" y="f823"/>
                  <a:pt x="f826" y="f827"/>
                  <a:pt x="f828" y="f797"/>
                </a:cubicBezTo>
                <a:lnTo>
                  <a:pt x="f829" y="f800"/>
                </a:lnTo>
                <a:lnTo>
                  <a:pt x="f830" y="f831"/>
                </a:lnTo>
                <a:lnTo>
                  <a:pt x="f832" y="f833"/>
                </a:lnTo>
                <a:cubicBezTo>
                  <a:pt x="f834" y="f79"/>
                  <a:pt x="f835" y="f23"/>
                  <a:pt x="f816" y="f23"/>
                </a:cubicBezTo>
                <a:close/>
                <a:moveTo>
                  <a:pt x="f836" y="f837"/>
                </a:moveTo>
                <a:cubicBezTo>
                  <a:pt x="f838" y="f837"/>
                  <a:pt x="f839" y="f492"/>
                  <a:pt x="f840" y="f179"/>
                </a:cubicBezTo>
                <a:cubicBezTo>
                  <a:pt x="f841" y="f620"/>
                  <a:pt x="f842" y="f843"/>
                  <a:pt x="f844" y="f843"/>
                </a:cubicBezTo>
                <a:cubicBezTo>
                  <a:pt x="f845" y="f843"/>
                  <a:pt x="f846" y="f797"/>
                  <a:pt x="f847" y="f652"/>
                </a:cubicBezTo>
                <a:cubicBezTo>
                  <a:pt x="f848" y="f297"/>
                  <a:pt x="f849" y="f837"/>
                  <a:pt x="f836" y="f837"/>
                </a:cubicBezTo>
                <a:close/>
                <a:moveTo>
                  <a:pt x="f850" y="f67"/>
                </a:moveTo>
                <a:cubicBezTo>
                  <a:pt x="f851" y="f67"/>
                  <a:pt x="f852" y="f405"/>
                  <a:pt x="f853" y="f366"/>
                </a:cubicBezTo>
                <a:cubicBezTo>
                  <a:pt x="f854" y="f602"/>
                  <a:pt x="f855" y="f856"/>
                  <a:pt x="f857" y="f856"/>
                </a:cubicBezTo>
                <a:cubicBezTo>
                  <a:pt x="f858" y="f856"/>
                  <a:pt x="f859" y="f860"/>
                  <a:pt x="f861" y="f620"/>
                </a:cubicBezTo>
                <a:cubicBezTo>
                  <a:pt x="f862" y="f179"/>
                  <a:pt x="f863" y="f67"/>
                  <a:pt x="f850" y="f67"/>
                </a:cubicBezTo>
                <a:close/>
                <a:moveTo>
                  <a:pt x="f864" y="f351"/>
                </a:moveTo>
                <a:cubicBezTo>
                  <a:pt x="f865" y="f351"/>
                  <a:pt x="f866" y="f867"/>
                  <a:pt x="f868" y="f126"/>
                </a:cubicBezTo>
                <a:lnTo>
                  <a:pt x="f869" y="f870"/>
                </a:lnTo>
                <a:cubicBezTo>
                  <a:pt x="f871" y="f872"/>
                  <a:pt x="f873" y="f874"/>
                  <a:pt x="f875" y="f874"/>
                </a:cubicBezTo>
                <a:cubicBezTo>
                  <a:pt x="f876" y="f874"/>
                  <a:pt x="f877" y="f878"/>
                  <a:pt x="f879" y="f740"/>
                </a:cubicBezTo>
                <a:cubicBezTo>
                  <a:pt x="f880" y="f688"/>
                  <a:pt x="f881" y="f351"/>
                  <a:pt x="f864" y="f351"/>
                </a:cubicBezTo>
                <a:close/>
                <a:moveTo>
                  <a:pt x="f882" y="f308"/>
                </a:moveTo>
                <a:cubicBezTo>
                  <a:pt x="f883" y="f308"/>
                  <a:pt x="f884" y="f405"/>
                  <a:pt x="f885" y="f251"/>
                </a:cubicBezTo>
                <a:cubicBezTo>
                  <a:pt x="f886" y="f486"/>
                  <a:pt x="f887" y="f888"/>
                  <a:pt x="f889" y="f888"/>
                </a:cubicBezTo>
                <a:cubicBezTo>
                  <a:pt x="f890" y="f888"/>
                  <a:pt x="f891" y="f823"/>
                  <a:pt x="f892" y="f893"/>
                </a:cubicBezTo>
                <a:lnTo>
                  <a:pt x="f894" y="f345"/>
                </a:lnTo>
                <a:cubicBezTo>
                  <a:pt x="f895" y="f103"/>
                  <a:pt x="f896" y="f308"/>
                  <a:pt x="f882" y="f308"/>
                </a:cubicBezTo>
                <a:close/>
                <a:moveTo>
                  <a:pt x="f897" y="f268"/>
                </a:moveTo>
                <a:cubicBezTo>
                  <a:pt x="f898" y="f268"/>
                  <a:pt x="f899" y="f900"/>
                  <a:pt x="f901" y="f630"/>
                </a:cubicBezTo>
                <a:cubicBezTo>
                  <a:pt x="f902" y="f878"/>
                  <a:pt x="f903" y="f904"/>
                  <a:pt x="f905" y="f904"/>
                </a:cubicBezTo>
                <a:cubicBezTo>
                  <a:pt x="f906" y="f904"/>
                  <a:pt x="f907" y="f908"/>
                  <a:pt x="f909" y="f296"/>
                </a:cubicBezTo>
                <a:cubicBezTo>
                  <a:pt x="f910" y="f911"/>
                  <a:pt x="f912" y="f268"/>
                  <a:pt x="f897" y="f268"/>
                </a:cubicBezTo>
                <a:close/>
                <a:moveTo>
                  <a:pt x="f913" y="f914"/>
                </a:moveTo>
                <a:cubicBezTo>
                  <a:pt x="f915" y="f914"/>
                  <a:pt x="f916" y="f917"/>
                  <a:pt x="f918" y="f271"/>
                </a:cubicBezTo>
                <a:cubicBezTo>
                  <a:pt x="f919" y="f920"/>
                  <a:pt x="f921" y="f922"/>
                  <a:pt x="f923" y="f922"/>
                </a:cubicBezTo>
                <a:cubicBezTo>
                  <a:pt x="f924" y="f922"/>
                  <a:pt x="f925" y="f926"/>
                  <a:pt x="f927" y="f681"/>
                </a:cubicBezTo>
                <a:cubicBezTo>
                  <a:pt x="f928" y="f929"/>
                  <a:pt x="f930" y="f914"/>
                  <a:pt x="f913" y="f914"/>
                </a:cubicBezTo>
                <a:close/>
                <a:moveTo>
                  <a:pt x="f931" y="f932"/>
                </a:moveTo>
                <a:cubicBezTo>
                  <a:pt x="f933" y="f932"/>
                  <a:pt x="f934" y="f45"/>
                  <a:pt x="f935" y="f321"/>
                </a:cubicBezTo>
                <a:lnTo>
                  <a:pt x="f936" y="f937"/>
                </a:lnTo>
                <a:cubicBezTo>
                  <a:pt x="f938" y="f939"/>
                  <a:pt x="f940" y="f941"/>
                  <a:pt x="f942" y="f941"/>
                </a:cubicBezTo>
                <a:cubicBezTo>
                  <a:pt x="f943" y="f941"/>
                  <a:pt x="f944" y="f797"/>
                  <a:pt x="f945" y="f929"/>
                </a:cubicBezTo>
                <a:cubicBezTo>
                  <a:pt x="f946" y="f126"/>
                  <a:pt x="f947" y="f932"/>
                  <a:pt x="f931" y="f932"/>
                </a:cubicBezTo>
                <a:close/>
                <a:moveTo>
                  <a:pt x="f948" y="f559"/>
                </a:moveTo>
                <a:cubicBezTo>
                  <a:pt x="f949" y="f559"/>
                  <a:pt x="f950" y="f319"/>
                  <a:pt x="f951" y="f384"/>
                </a:cubicBezTo>
                <a:cubicBezTo>
                  <a:pt x="f952" y="f953"/>
                  <a:pt x="f954" y="f955"/>
                  <a:pt x="f956" y="f955"/>
                </a:cubicBezTo>
                <a:cubicBezTo>
                  <a:pt x="f957" y="f955"/>
                  <a:pt x="f958" y="f904"/>
                  <a:pt x="f959" y="f960"/>
                </a:cubicBezTo>
                <a:lnTo>
                  <a:pt x="f961" y="f345"/>
                </a:lnTo>
                <a:cubicBezTo>
                  <a:pt x="f962" y="f963"/>
                  <a:pt x="f964" y="f559"/>
                  <a:pt x="f948" y="f559"/>
                </a:cubicBezTo>
                <a:close/>
                <a:moveTo>
                  <a:pt x="f965" y="f867"/>
                </a:moveTo>
                <a:cubicBezTo>
                  <a:pt x="f966" y="f867"/>
                  <a:pt x="f967" y="f41"/>
                  <a:pt x="f968" y="f602"/>
                </a:cubicBezTo>
                <a:cubicBezTo>
                  <a:pt x="f969" y="f797"/>
                  <a:pt x="f970" y="f971"/>
                  <a:pt x="f972" y="f971"/>
                </a:cubicBezTo>
                <a:cubicBezTo>
                  <a:pt x="f973" y="f971"/>
                  <a:pt x="f974" y="f796"/>
                  <a:pt x="f975" y="f327"/>
                </a:cubicBezTo>
                <a:cubicBezTo>
                  <a:pt x="f976" y="f789"/>
                  <a:pt x="f977" y="f867"/>
                  <a:pt x="f965" y="f867"/>
                </a:cubicBezTo>
                <a:close/>
                <a:moveTo>
                  <a:pt x="f978" y="f979"/>
                </a:moveTo>
                <a:cubicBezTo>
                  <a:pt x="f980" y="f979"/>
                  <a:pt x="f981" y="f900"/>
                  <a:pt x="f982" y="f366"/>
                </a:cubicBezTo>
                <a:cubicBezTo>
                  <a:pt x="f983" y="f616"/>
                  <a:pt x="f984" y="f985"/>
                  <a:pt x="f986" y="f985"/>
                </a:cubicBezTo>
                <a:cubicBezTo>
                  <a:pt x="f987" y="f985"/>
                  <a:pt x="f988" y="f989"/>
                  <a:pt x="f990" y="f758"/>
                </a:cubicBezTo>
                <a:cubicBezTo>
                  <a:pt x="f991" y="f402"/>
                  <a:pt x="f992" y="f979"/>
                  <a:pt x="f978" y="f979"/>
                </a:cubicBezTo>
                <a:close/>
                <a:moveTo>
                  <a:pt x="f993" y="f994"/>
                </a:moveTo>
                <a:cubicBezTo>
                  <a:pt x="f995" y="f994"/>
                  <a:pt x="f996" y="f107"/>
                  <a:pt x="f997" y="f998"/>
                </a:cubicBezTo>
                <a:lnTo>
                  <a:pt x="f999" y="f955"/>
                </a:lnTo>
                <a:cubicBezTo>
                  <a:pt x="f1000" y="f1001"/>
                  <a:pt x="f1002" y="f1003"/>
                  <a:pt x="f1004" y="f1003"/>
                </a:cubicBezTo>
                <a:cubicBezTo>
                  <a:pt x="f1005" y="f1003"/>
                  <a:pt x="f1006" y="f1007"/>
                  <a:pt x="f1008" y="f299"/>
                </a:cubicBezTo>
                <a:cubicBezTo>
                  <a:pt x="f1009" y="f203"/>
                  <a:pt x="f1010" y="f994"/>
                  <a:pt x="f993" y="f994"/>
                </a:cubicBezTo>
                <a:close/>
                <a:moveTo>
                  <a:pt x="f1011" y="f645"/>
                </a:moveTo>
                <a:cubicBezTo>
                  <a:pt x="f1012" y="f645"/>
                  <a:pt x="f1013" y="f62"/>
                  <a:pt x="f1014" y="f1015"/>
                </a:cubicBezTo>
                <a:cubicBezTo>
                  <a:pt x="f1016" y="f872"/>
                  <a:pt x="f1017" y="f1018"/>
                  <a:pt x="f1019" y="f1018"/>
                </a:cubicBezTo>
                <a:cubicBezTo>
                  <a:pt x="f1020" y="f1018"/>
                  <a:pt x="f1021" y="f1022"/>
                  <a:pt x="f1023" y="f860"/>
                </a:cubicBezTo>
                <a:lnTo>
                  <a:pt x="f1024" y="f179"/>
                </a:lnTo>
                <a:cubicBezTo>
                  <a:pt x="f1025" y="f1026"/>
                  <a:pt x="f1027" y="f645"/>
                  <a:pt x="f1011" y="f645"/>
                </a:cubicBezTo>
                <a:close/>
                <a:moveTo>
                  <a:pt x="f1028" y="f2"/>
                </a:moveTo>
                <a:lnTo>
                  <a:pt x="f1029" y="f1030"/>
                </a:lnTo>
                <a:lnTo>
                  <a:pt x="f1031" y="f1032"/>
                </a:lnTo>
                <a:cubicBezTo>
                  <a:pt x="f1033" y="f1034"/>
                  <a:pt x="f1035" y="f1036"/>
                  <a:pt x="f1037" y="f1038"/>
                </a:cubicBezTo>
                <a:lnTo>
                  <a:pt x="f1037" y="f1039"/>
                </a:lnTo>
                <a:cubicBezTo>
                  <a:pt x="f1040" y="f1041"/>
                  <a:pt x="f620" y="f1042"/>
                  <a:pt x="f1043" y="f1042"/>
                </a:cubicBezTo>
                <a:cubicBezTo>
                  <a:pt x="f1044" y="f1042"/>
                  <a:pt x="f1045" y="f28"/>
                  <a:pt x="f1046" y="f1047"/>
                </a:cubicBezTo>
                <a:lnTo>
                  <a:pt x="f1048" y="f77"/>
                </a:lnTo>
                <a:cubicBezTo>
                  <a:pt x="f1049" y="f13"/>
                  <a:pt x="f1050" y="f279"/>
                  <a:pt x="f1051" y="f49"/>
                </a:cubicBezTo>
                <a:cubicBezTo>
                  <a:pt x="f1052" y="f1053"/>
                  <a:pt x="f1054" y="f1055"/>
                  <a:pt x="f2" y="f1056"/>
                </a:cubicBezTo>
                <a:lnTo>
                  <a:pt x="f2" y="f1056"/>
                </a:lnTo>
                <a:cubicBezTo>
                  <a:pt x="f1057" y="f1058"/>
                  <a:pt x="f1059" y="f782"/>
                  <a:pt x="f1060" y="f789"/>
                </a:cubicBezTo>
                <a:cubicBezTo>
                  <a:pt x="f1061" y="f1062"/>
                  <a:pt x="f1063" y="f1064"/>
                  <a:pt x="f1065" y="f1064"/>
                </a:cubicBezTo>
                <a:cubicBezTo>
                  <a:pt x="f157" y="f1064"/>
                  <a:pt x="f1066" y="f1067"/>
                  <a:pt x="f1068" y="f648"/>
                </a:cubicBezTo>
                <a:lnTo>
                  <a:pt x="f1068" y="f648"/>
                </a:lnTo>
                <a:lnTo>
                  <a:pt x="f139" y="f1069"/>
                </a:lnTo>
                <a:lnTo>
                  <a:pt x="f139" y="f1069"/>
                </a:lnTo>
                <a:lnTo>
                  <a:pt x="f1070" y="f1071"/>
                </a:lnTo>
                <a:lnTo>
                  <a:pt x="f1031" y="f1072"/>
                </a:lnTo>
                <a:cubicBezTo>
                  <a:pt x="f1073" y="f1074"/>
                  <a:pt x="f1075" y="f1076"/>
                  <a:pt x="f1077" y="f1076"/>
                </a:cubicBezTo>
                <a:lnTo>
                  <a:pt x="f1078" y="f1076"/>
                </a:lnTo>
                <a:cubicBezTo>
                  <a:pt x="f1079" y="f1070"/>
                  <a:pt x="f1080" y="f1081"/>
                  <a:pt x="f1082" y="f1022"/>
                </a:cubicBezTo>
                <a:cubicBezTo>
                  <a:pt x="f1083" y="f1084"/>
                  <a:pt x="f1085" y="f1086"/>
                  <a:pt x="f1087" y="f1086"/>
                </a:cubicBezTo>
                <a:cubicBezTo>
                  <a:pt x="f1088" y="f1086"/>
                  <a:pt x="f1089" y="f1086"/>
                  <a:pt x="f1090" y="f1076"/>
                </a:cubicBezTo>
                <a:cubicBezTo>
                  <a:pt x="f1091" y="f1070"/>
                  <a:pt x="f1092" y="f1081"/>
                  <a:pt x="f1093" y="f1022"/>
                </a:cubicBezTo>
                <a:cubicBezTo>
                  <a:pt x="f1094" y="f1095"/>
                  <a:pt x="f1096" y="f1086"/>
                  <a:pt x="f1097" y="f1086"/>
                </a:cubicBezTo>
                <a:cubicBezTo>
                  <a:pt x="f1098" y="f1086"/>
                  <a:pt x="f1099" y="f1086"/>
                  <a:pt x="f1100" y="f1076"/>
                </a:cubicBezTo>
                <a:cubicBezTo>
                  <a:pt x="f1101" y="f1102"/>
                  <a:pt x="f1103" y="f1081"/>
                  <a:pt x="f1104" y="f1022"/>
                </a:cubicBezTo>
                <a:cubicBezTo>
                  <a:pt x="f1105" y="f1095"/>
                  <a:pt x="f1106" y="f1086"/>
                  <a:pt x="f1107" y="f1086"/>
                </a:cubicBezTo>
                <a:lnTo>
                  <a:pt x="f1108" y="f1086"/>
                </a:lnTo>
                <a:lnTo>
                  <a:pt x="f1109" y="f1110"/>
                </a:lnTo>
                <a:lnTo>
                  <a:pt x="f1111" y="f1112"/>
                </a:lnTo>
                <a:lnTo>
                  <a:pt x="f40" y="f1113"/>
                </a:lnTo>
                <a:lnTo>
                  <a:pt x="f40" y="f1113"/>
                </a:lnTo>
                <a:cubicBezTo>
                  <a:pt x="f1114" y="f1064"/>
                  <a:pt x="f1115" y="f1084"/>
                  <a:pt x="f1116" y="f1084"/>
                </a:cubicBezTo>
                <a:cubicBezTo>
                  <a:pt x="f1117" y="f1084"/>
                  <a:pt x="f1118" y="f1119"/>
                  <a:pt x="f1120" y="f1121"/>
                </a:cubicBezTo>
                <a:cubicBezTo>
                  <a:pt x="f1122" y="f922"/>
                  <a:pt x="f1123" y="f1124"/>
                  <a:pt x="f1125" y="f1124"/>
                </a:cubicBezTo>
                <a:cubicBezTo>
                  <a:pt x="f1126" y="f1124"/>
                  <a:pt x="f1127" y="f1124"/>
                  <a:pt x="f63" y="f1124"/>
                </a:cubicBezTo>
                <a:cubicBezTo>
                  <a:pt x="f1128" y="f1124"/>
                  <a:pt x="f1129" y="f37"/>
                  <a:pt x="f1130" y="f1131"/>
                </a:cubicBezTo>
                <a:lnTo>
                  <a:pt x="f1132" y="f917"/>
                </a:lnTo>
                <a:lnTo>
                  <a:pt x="f1132" y="f917"/>
                </a:lnTo>
                <a:cubicBezTo>
                  <a:pt x="f1133" y="f1134"/>
                  <a:pt x="f1135" y="f319"/>
                  <a:pt x="f1136" y="f85"/>
                </a:cubicBezTo>
                <a:cubicBezTo>
                  <a:pt x="f1137" y="f939"/>
                  <a:pt x="f1138" y="f1139"/>
                  <a:pt x="f1140" y="f1139"/>
                </a:cubicBezTo>
                <a:cubicBezTo>
                  <a:pt x="f1141" y="f1139"/>
                  <a:pt x="f1142" y="f1139"/>
                  <a:pt x="f1143" y="f1139"/>
                </a:cubicBezTo>
                <a:cubicBezTo>
                  <a:pt x="f1144" y="f1139"/>
                  <a:pt x="f1145" y="f654"/>
                  <a:pt x="f1146" y="f160"/>
                </a:cubicBezTo>
                <a:cubicBezTo>
                  <a:pt x="f1147" y="f989"/>
                  <a:pt x="f1148" y="f1149"/>
                  <a:pt x="f1150" y="f1149"/>
                </a:cubicBezTo>
                <a:cubicBezTo>
                  <a:pt x="f1151" y="f1149"/>
                  <a:pt x="f1152" y="f1153"/>
                  <a:pt x="f1154" y="f1155"/>
                </a:cubicBezTo>
                <a:cubicBezTo>
                  <a:pt x="f1156" y="f1003"/>
                  <a:pt x="f1157" y="f1158"/>
                  <a:pt x="f1159" y="f1160"/>
                </a:cubicBezTo>
                <a:lnTo>
                  <a:pt x="f1161" y="f1085"/>
                </a:lnTo>
                <a:lnTo>
                  <a:pt x="f1162" y="f1163"/>
                </a:lnTo>
                <a:lnTo>
                  <a:pt x="f1164" y="f1165"/>
                </a:lnTo>
                <a:cubicBezTo>
                  <a:pt x="f1166" y="f1167"/>
                  <a:pt x="f1168" y="f1102"/>
                  <a:pt x="f1169" y="f1170"/>
                </a:cubicBezTo>
                <a:cubicBezTo>
                  <a:pt x="f1171" y="f1172"/>
                  <a:pt x="f1173" y="f1174"/>
                  <a:pt x="f1175" y="f1174"/>
                </a:cubicBezTo>
                <a:cubicBezTo>
                  <a:pt x="f1176" y="f1174"/>
                  <a:pt x="f1177" y="f1174"/>
                  <a:pt x="f1178" y="f1179"/>
                </a:cubicBezTo>
                <a:cubicBezTo>
                  <a:pt x="f1180" y="f1181"/>
                  <a:pt x="f1182" y="f1183"/>
                  <a:pt x="f1184" y="f1170"/>
                </a:cubicBezTo>
                <a:cubicBezTo>
                  <a:pt x="f1185" y="f1186"/>
                  <a:pt x="f1187" y="f1174"/>
                  <a:pt x="f1188" y="f1174"/>
                </a:cubicBezTo>
                <a:cubicBezTo>
                  <a:pt x="f1189" y="f1174"/>
                  <a:pt x="f1190" y="f1174"/>
                  <a:pt x="f1191" y="f1179"/>
                </a:cubicBezTo>
                <a:lnTo>
                  <a:pt x="f1192" y="f1179"/>
                </a:lnTo>
                <a:lnTo>
                  <a:pt x="f1193" y="f1194"/>
                </a:lnTo>
                <a:lnTo>
                  <a:pt x="f1195" y="f1196"/>
                </a:lnTo>
                <a:lnTo>
                  <a:pt x="f1197" y="f1179"/>
                </a:lnTo>
                <a:cubicBezTo>
                  <a:pt x="f1198" y="f1199"/>
                  <a:pt x="f1200" y="f1201"/>
                  <a:pt x="f1202" y="f1203"/>
                </a:cubicBezTo>
                <a:cubicBezTo>
                  <a:pt x="f1204" y="f1124"/>
                  <a:pt x="f1205" y="f1206"/>
                  <a:pt x="f123" y="f1206"/>
                </a:cubicBezTo>
                <a:cubicBezTo>
                  <a:pt x="f1207" y="f1206"/>
                  <a:pt x="f1208" y="f1206"/>
                  <a:pt x="f1209" y="f1206"/>
                </a:cubicBezTo>
                <a:cubicBezTo>
                  <a:pt x="f1210" y="f1206"/>
                  <a:pt x="f1211" y="f103"/>
                  <a:pt x="f1212" y="f431"/>
                </a:cubicBezTo>
                <a:lnTo>
                  <a:pt x="f1213" y="f343"/>
                </a:lnTo>
                <a:lnTo>
                  <a:pt x="f1213" y="f343"/>
                </a:lnTo>
                <a:cubicBezTo>
                  <a:pt x="f1214" y="f85"/>
                  <a:pt x="f1215" y="f900"/>
                  <a:pt x="f1216" y="f43"/>
                </a:cubicBezTo>
                <a:lnTo>
                  <a:pt x="f1217" y="f1218"/>
                </a:lnTo>
                <a:cubicBezTo>
                  <a:pt x="f1217" y="f101"/>
                  <a:pt x="f1219" y="f688"/>
                  <a:pt x="f1220" y="f396"/>
                </a:cubicBezTo>
                <a:cubicBezTo>
                  <a:pt x="f1221" y="f1222"/>
                  <a:pt x="f1223" y="f1224"/>
                  <a:pt x="f143" y="f1224"/>
                </a:cubicBezTo>
                <a:cubicBezTo>
                  <a:pt x="f1225" y="f1224"/>
                  <a:pt x="f1226" y="f1224"/>
                  <a:pt x="f1227" y="f1224"/>
                </a:cubicBezTo>
                <a:cubicBezTo>
                  <a:pt x="f1228" y="f1224"/>
                  <a:pt x="f1229" y="f1230"/>
                  <a:pt x="f1231" y="f507"/>
                </a:cubicBezTo>
                <a:cubicBezTo>
                  <a:pt x="f1232" y="f1233"/>
                  <a:pt x="f1234" y="f1074"/>
                  <a:pt x="f1235" y="f1236"/>
                </a:cubicBezTo>
                <a:cubicBezTo>
                  <a:pt x="f1237" y="f1236"/>
                  <a:pt x="f1238" y="f142"/>
                  <a:pt x="f1239" y="f177"/>
                </a:cubicBezTo>
                <a:lnTo>
                  <a:pt x="f1240" y="f183"/>
                </a:lnTo>
                <a:lnTo>
                  <a:pt x="f1240" y="f183"/>
                </a:lnTo>
                <a:cubicBezTo>
                  <a:pt x="f1241" y="f1026"/>
                  <a:pt x="f1242" y="f257"/>
                  <a:pt x="f1243" y="f688"/>
                </a:cubicBezTo>
                <a:lnTo>
                  <a:pt x="f1244" y="f17"/>
                </a:lnTo>
                <a:cubicBezTo>
                  <a:pt x="f1244" y="f17"/>
                  <a:pt x="f1245" y="f911"/>
                  <a:pt x="f1246" y="f41"/>
                </a:cubicBezTo>
                <a:cubicBezTo>
                  <a:pt x="f1247" y="f1248"/>
                  <a:pt x="f1249" y="f1250"/>
                  <a:pt x="f180" y="f1251"/>
                </a:cubicBezTo>
                <a:cubicBezTo>
                  <a:pt x="f1252" y="f1251"/>
                  <a:pt x="f1253" y="f1084"/>
                  <a:pt x="f1254" y="f985"/>
                </a:cubicBezTo>
                <a:cubicBezTo>
                  <a:pt x="f1255" y="f1256"/>
                  <a:pt x="f1257" y="f1258"/>
                  <a:pt x="f1259" y="f1260"/>
                </a:cubicBezTo>
                <a:lnTo>
                  <a:pt x="f1261" y="f1262"/>
                </a:lnTo>
                <a:lnTo>
                  <a:pt x="f1263" y="f1264"/>
                </a:lnTo>
                <a:lnTo>
                  <a:pt x="f1265" y="f1266"/>
                </a:lnTo>
                <a:cubicBezTo>
                  <a:pt x="f1267" y="f1268"/>
                  <a:pt x="f1269" y="f1270"/>
                  <a:pt x="f1271" y="f1272"/>
                </a:cubicBezTo>
                <a:cubicBezTo>
                  <a:pt x="f1273" y="f1183"/>
                  <a:pt x="f1274" y="f1275"/>
                  <a:pt x="f1276" y="f1275"/>
                </a:cubicBezTo>
                <a:cubicBezTo>
                  <a:pt x="f1277" y="f1275"/>
                  <a:pt x="f1278" y="f1275"/>
                  <a:pt x="f1279" y="f1181"/>
                </a:cubicBezTo>
                <a:cubicBezTo>
                  <a:pt x="f1280" y="f1281"/>
                  <a:pt x="f1282" y="f1283"/>
                  <a:pt x="f1284" y="f1272"/>
                </a:cubicBezTo>
                <a:cubicBezTo>
                  <a:pt x="f1285" y="f1286"/>
                  <a:pt x="f1287" y="f1275"/>
                  <a:pt x="f1288" y="f1275"/>
                </a:cubicBezTo>
                <a:cubicBezTo>
                  <a:pt x="f1289" y="f1275"/>
                  <a:pt x="f1290" y="f1275"/>
                  <a:pt x="f1291" y="f1181"/>
                </a:cubicBezTo>
                <a:lnTo>
                  <a:pt x="f1292" y="f1181"/>
                </a:lnTo>
                <a:lnTo>
                  <a:pt x="f1293" y="f1294"/>
                </a:lnTo>
                <a:lnTo>
                  <a:pt x="f1295" y="f1296"/>
                </a:lnTo>
                <a:lnTo>
                  <a:pt x="f1297" y="f1181"/>
                </a:lnTo>
                <a:cubicBezTo>
                  <a:pt x="f1298" y="f1299"/>
                  <a:pt x="f1300" y="f1301"/>
                  <a:pt x="f1302" y="f1081"/>
                </a:cubicBezTo>
                <a:cubicBezTo>
                  <a:pt x="f1303" y="f1224"/>
                  <a:pt x="f1304" y="f1102"/>
                  <a:pt x="f1305" y="f1102"/>
                </a:cubicBezTo>
                <a:cubicBezTo>
                  <a:pt x="f1306" y="f1102"/>
                  <a:pt x="f198" y="f1102"/>
                  <a:pt x="f1307" y="f1102"/>
                </a:cubicBezTo>
                <a:cubicBezTo>
                  <a:pt x="f1308" y="f1102"/>
                  <a:pt x="f1309" y="f1310"/>
                  <a:pt x="f1311" y="f81"/>
                </a:cubicBezTo>
                <a:lnTo>
                  <a:pt x="f1312" y="f101"/>
                </a:lnTo>
                <a:lnTo>
                  <a:pt x="f1312" y="f101"/>
                </a:lnTo>
                <a:cubicBezTo>
                  <a:pt x="f1313" y="f1218"/>
                  <a:pt x="f1314" y="f203"/>
                  <a:pt x="f1315" y="f41"/>
                </a:cubicBezTo>
                <a:lnTo>
                  <a:pt x="f1316" y="f62"/>
                </a:lnTo>
                <a:cubicBezTo>
                  <a:pt x="f1316" y="f62"/>
                  <a:pt x="f1317" y="f126"/>
                  <a:pt x="f1318" y="f37"/>
                </a:cubicBezTo>
                <a:cubicBezTo>
                  <a:pt x="f1319" y="f941"/>
                  <a:pt x="f1320" y="f1321"/>
                  <a:pt x="f1322" y="f1201"/>
                </a:cubicBezTo>
                <a:cubicBezTo>
                  <a:pt x="f1323" y="f1201"/>
                  <a:pt x="f1324" y="f1325"/>
                  <a:pt x="f1326" y="f469"/>
                </a:cubicBezTo>
                <a:cubicBezTo>
                  <a:pt x="f1327" y="f1160"/>
                  <a:pt x="f1328" y="f1086"/>
                  <a:pt x="f1329" y="f1086"/>
                </a:cubicBezTo>
                <a:cubicBezTo>
                  <a:pt x="f233" y="f1086"/>
                  <a:pt x="f1330" y="f1086"/>
                  <a:pt x="f1331" y="f1086"/>
                </a:cubicBezTo>
                <a:cubicBezTo>
                  <a:pt x="f1332" y="f1086"/>
                  <a:pt x="f1333" y="f215"/>
                  <a:pt x="f1334" y="f122"/>
                </a:cubicBezTo>
                <a:lnTo>
                  <a:pt x="f1335" y="f911"/>
                </a:lnTo>
                <a:lnTo>
                  <a:pt x="f1335" y="f911"/>
                </a:lnTo>
                <a:cubicBezTo>
                  <a:pt x="f1336" y="f177"/>
                  <a:pt x="f1337" y="f62"/>
                  <a:pt x="f1338" y="f81"/>
                </a:cubicBezTo>
                <a:cubicBezTo>
                  <a:pt x="f1339" y="f971"/>
                  <a:pt x="f1340" y="f1301"/>
                  <a:pt x="f1341" y="f1301"/>
                </a:cubicBezTo>
                <a:cubicBezTo>
                  <a:pt x="f1342" y="f1301"/>
                  <a:pt x="f1343" y="f1344"/>
                  <a:pt x="f1345" y="f1346"/>
                </a:cubicBezTo>
                <a:lnTo>
                  <a:pt x="f1345" y="f1346"/>
                </a:lnTo>
                <a:lnTo>
                  <a:pt x="f1347" y="f1348"/>
                </a:lnTo>
                <a:lnTo>
                  <a:pt x="f1349" y="f1350"/>
                </a:lnTo>
                <a:lnTo>
                  <a:pt x="f1351" y="f1352"/>
                </a:lnTo>
                <a:cubicBezTo>
                  <a:pt x="f1353" y="f1354"/>
                  <a:pt x="f1355" y="f1356"/>
                  <a:pt x="f1357" y="f1356"/>
                </a:cubicBezTo>
                <a:lnTo>
                  <a:pt x="f1358" y="f1356"/>
                </a:lnTo>
                <a:cubicBezTo>
                  <a:pt x="f1359" y="f1360"/>
                  <a:pt x="f1361" y="f1362"/>
                  <a:pt x="f1363" y="f1364"/>
                </a:cubicBezTo>
                <a:cubicBezTo>
                  <a:pt x="f1365" y="f1366"/>
                  <a:pt x="f1367" y="f1356"/>
                  <a:pt x="f1368" y="f1356"/>
                </a:cubicBezTo>
                <a:lnTo>
                  <a:pt x="f1369" y="f1356"/>
                </a:lnTo>
                <a:cubicBezTo>
                  <a:pt x="f1370" y="f1360"/>
                  <a:pt x="f1371" y="f1372"/>
                  <a:pt x="f1373" y="f1364"/>
                </a:cubicBezTo>
                <a:cubicBezTo>
                  <a:pt x="f1374" y="f1375"/>
                  <a:pt x="f1376" y="f1377"/>
                  <a:pt x="f1378" y="f1377"/>
                </a:cubicBezTo>
                <a:cubicBezTo>
                  <a:pt x="f1379" y="f1377"/>
                  <a:pt x="f1380" y="f1356"/>
                  <a:pt x="f1381" y="f1356"/>
                </a:cubicBezTo>
                <a:cubicBezTo>
                  <a:pt x="f1382" y="f1360"/>
                  <a:pt x="f1383" y="f1372"/>
                  <a:pt x="f1384" y="f1364"/>
                </a:cubicBezTo>
                <a:cubicBezTo>
                  <a:pt x="f1385" y="f1375"/>
                  <a:pt x="f1386" y="f1377"/>
                  <a:pt x="f1387" y="f1377"/>
                </a:cubicBezTo>
                <a:lnTo>
                  <a:pt x="f1388" y="f1377"/>
                </a:lnTo>
                <a:lnTo>
                  <a:pt x="f1389" y="f1390"/>
                </a:lnTo>
                <a:lnTo>
                  <a:pt x="f1391" y="f1392"/>
                </a:lnTo>
                <a:lnTo>
                  <a:pt x="f1393" y="f1203"/>
                </a:lnTo>
                <a:lnTo>
                  <a:pt x="f1393" y="f1203"/>
                </a:lnTo>
                <a:cubicBezTo>
                  <a:pt x="f1394" y="f1270"/>
                  <a:pt x="f1395" y="f1283"/>
                  <a:pt x="f1396" y="f1283"/>
                </a:cubicBezTo>
                <a:cubicBezTo>
                  <a:pt x="f1397" y="f1283"/>
                  <a:pt x="f1398" y="f1283"/>
                  <a:pt x="f1399" y="f1283"/>
                </a:cubicBezTo>
                <a:cubicBezTo>
                  <a:pt x="f1400" y="f1283"/>
                  <a:pt x="f1401" y="f1402"/>
                  <a:pt x="f1403" y="f1404"/>
                </a:cubicBezTo>
                <a:cubicBezTo>
                  <a:pt x="f1405" y="f1270"/>
                  <a:pt x="f1406" y="f1407"/>
                  <a:pt x="f1408" y="f1181"/>
                </a:cubicBezTo>
                <a:cubicBezTo>
                  <a:pt x="f1409" y="f1181"/>
                  <a:pt x="f1410" y="f1411"/>
                  <a:pt x="f1412" y="f1413"/>
                </a:cubicBezTo>
                <a:lnTo>
                  <a:pt x="f1412" y="f1413"/>
                </a:lnTo>
                <a:lnTo>
                  <a:pt x="f1414" y="f1196"/>
                </a:lnTo>
                <a:lnTo>
                  <a:pt x="f1414" y="f1196"/>
                </a:lnTo>
                <a:lnTo>
                  <a:pt x="f1415" y="f1416"/>
                </a:lnTo>
                <a:lnTo>
                  <a:pt x="f1417" y="f1275"/>
                </a:lnTo>
                <a:cubicBezTo>
                  <a:pt x="f1418" y="f1372"/>
                  <a:pt x="f1419" y="f1420"/>
                  <a:pt x="f1421" y="f1420"/>
                </a:cubicBezTo>
                <a:lnTo>
                  <a:pt x="f1422" y="f1420"/>
                </a:lnTo>
                <a:cubicBezTo>
                  <a:pt x="f1423" y="f1424"/>
                  <a:pt x="f1425" y="f1426"/>
                  <a:pt x="f1427" y="f1201"/>
                </a:cubicBezTo>
                <a:cubicBezTo>
                  <a:pt x="f1428" y="f1429"/>
                  <a:pt x="f1430" y="f1431"/>
                  <a:pt x="f1432" y="f1431"/>
                </a:cubicBezTo>
                <a:cubicBezTo>
                  <a:pt x="f1433" y="f1431"/>
                  <a:pt x="f1434" y="f1420"/>
                  <a:pt x="f1435" y="f1420"/>
                </a:cubicBezTo>
                <a:cubicBezTo>
                  <a:pt x="f1436" y="f1424"/>
                  <a:pt x="f1437" y="f1407"/>
                  <a:pt x="f1438" y="f1201"/>
                </a:cubicBezTo>
                <a:cubicBezTo>
                  <a:pt x="f1439" y="f1179"/>
                  <a:pt x="f1440" y="f1431"/>
                  <a:pt x="f1441" y="f1431"/>
                </a:cubicBezTo>
                <a:cubicBezTo>
                  <a:pt x="f1442" y="f1431"/>
                  <a:pt x="f1443" y="f1431"/>
                  <a:pt x="f1444" y="f1420"/>
                </a:cubicBezTo>
                <a:cubicBezTo>
                  <a:pt x="f1445" y="f1446"/>
                  <a:pt x="f1447" y="f1407"/>
                  <a:pt x="f1448" y="f1201"/>
                </a:cubicBezTo>
                <a:cubicBezTo>
                  <a:pt x="f1449" y="f1179"/>
                  <a:pt x="f1450" y="f1431"/>
                  <a:pt x="f1451" y="f1431"/>
                </a:cubicBezTo>
                <a:lnTo>
                  <a:pt x="f1452" y="f1431"/>
                </a:lnTo>
                <a:lnTo>
                  <a:pt x="f1453" y="f1454"/>
                </a:lnTo>
                <a:lnTo>
                  <a:pt x="f1455" y="f1456"/>
                </a:lnTo>
                <a:lnTo>
                  <a:pt x="f1457" y="f1281"/>
                </a:lnTo>
                <a:lnTo>
                  <a:pt x="f1457" y="f1281"/>
                </a:lnTo>
                <a:cubicBezTo>
                  <a:pt x="f1458" y="f1181"/>
                  <a:pt x="f1459" y="f1429"/>
                  <a:pt x="f1460" y="f1429"/>
                </a:cubicBezTo>
                <a:cubicBezTo>
                  <a:pt x="f1461" y="f1429"/>
                  <a:pt x="f1462" y="f1233"/>
                  <a:pt x="f1463" y="f1464"/>
                </a:cubicBezTo>
                <a:cubicBezTo>
                  <a:pt x="f1465" y="f1466"/>
                  <a:pt x="f1467" y="f1174"/>
                  <a:pt x="f1468" y="f1174"/>
                </a:cubicBezTo>
                <a:cubicBezTo>
                  <a:pt x="f1469" y="f1174"/>
                  <a:pt x="f1470" y="f1174"/>
                  <a:pt x="f1471" y="f1174"/>
                </a:cubicBezTo>
                <a:cubicBezTo>
                  <a:pt x="f1472" y="f1174"/>
                  <a:pt x="f1473" y="f323"/>
                  <a:pt x="f1474" y="f1475"/>
                </a:cubicBezTo>
                <a:lnTo>
                  <a:pt x="f1476" y="f292"/>
                </a:lnTo>
                <a:lnTo>
                  <a:pt x="f1476" y="f292"/>
                </a:lnTo>
                <a:cubicBezTo>
                  <a:pt x="f1477" y="f331"/>
                  <a:pt x="f1478" y="f1479"/>
                  <a:pt x="f1480" y="f546"/>
                </a:cubicBezTo>
                <a:cubicBezTo>
                  <a:pt x="f1481" y="f1482"/>
                  <a:pt x="f1483" y="f1484"/>
                  <a:pt x="f1485" y="f1484"/>
                </a:cubicBezTo>
                <a:cubicBezTo>
                  <a:pt x="f363" y="f1484"/>
                  <a:pt x="f1486" y="f1484"/>
                  <a:pt x="f1487" y="f1484"/>
                </a:cubicBezTo>
                <a:cubicBezTo>
                  <a:pt x="f1488" y="f1484"/>
                  <a:pt x="f1489" y="f798"/>
                  <a:pt x="f1490" y="f670"/>
                </a:cubicBezTo>
                <a:cubicBezTo>
                  <a:pt x="f1491" y="f1236"/>
                  <a:pt x="f1492" y="f1493"/>
                  <a:pt x="f1494" y="f1495"/>
                </a:cubicBezTo>
                <a:cubicBezTo>
                  <a:pt x="f1496" y="f1495"/>
                  <a:pt x="f1497" y="f1498"/>
                  <a:pt x="f1499" y="f1500"/>
                </a:cubicBezTo>
                <a:cubicBezTo>
                  <a:pt x="f1501" y="f1183"/>
                  <a:pt x="f1502" y="f1503"/>
                  <a:pt x="f1504" y="f1505"/>
                </a:cubicBezTo>
                <a:lnTo>
                  <a:pt x="f1506" y="f1507"/>
                </a:lnTo>
                <a:lnTo>
                  <a:pt x="f1508" y="f1509"/>
                </a:lnTo>
                <a:lnTo>
                  <a:pt x="f1510" y="f1511"/>
                </a:lnTo>
                <a:cubicBezTo>
                  <a:pt x="f1512" y="f1513"/>
                  <a:pt x="f1514" y="f1446"/>
                  <a:pt x="f1515" y="f8"/>
                </a:cubicBezTo>
                <a:cubicBezTo>
                  <a:pt x="f1516" y="f1517"/>
                  <a:pt x="f1518" y="f1519"/>
                  <a:pt x="f1520" y="f1519"/>
                </a:cubicBezTo>
                <a:cubicBezTo>
                  <a:pt x="f1521" y="f1519"/>
                  <a:pt x="f1522" y="f1523"/>
                  <a:pt x="f1524" y="f1523"/>
                </a:cubicBezTo>
                <a:cubicBezTo>
                  <a:pt x="f1525" y="f1526"/>
                  <a:pt x="f1527" y="f1528"/>
                  <a:pt x="f1529" y="f8"/>
                </a:cubicBezTo>
                <a:cubicBezTo>
                  <a:pt x="f1530" y="f1356"/>
                  <a:pt x="f1531" y="f1519"/>
                  <a:pt x="f1532" y="f1519"/>
                </a:cubicBezTo>
                <a:cubicBezTo>
                  <a:pt x="f1533" y="f1519"/>
                  <a:pt x="f1534" y="f1519"/>
                  <a:pt x="f1535" y="f1523"/>
                </a:cubicBezTo>
                <a:lnTo>
                  <a:pt x="f1536" y="f1523"/>
                </a:lnTo>
                <a:lnTo>
                  <a:pt x="f1537" y="f1538"/>
                </a:lnTo>
                <a:lnTo>
                  <a:pt x="f1539" y="f1540"/>
                </a:lnTo>
                <a:lnTo>
                  <a:pt x="f1541" y="f1542"/>
                </a:lnTo>
                <a:cubicBezTo>
                  <a:pt x="f1543" y="f1544"/>
                  <a:pt x="f1545" y="f1546"/>
                  <a:pt x="f1547" y="f1266"/>
                </a:cubicBezTo>
                <a:cubicBezTo>
                  <a:pt x="f1548" y="f1174"/>
                  <a:pt x="f1549" y="f1550"/>
                  <a:pt x="f1551" y="f1550"/>
                </a:cubicBezTo>
                <a:cubicBezTo>
                  <a:pt x="f1552" y="f1550"/>
                  <a:pt x="f1553" y="f1550"/>
                  <a:pt x="f1554" y="f1550"/>
                </a:cubicBezTo>
                <a:cubicBezTo>
                  <a:pt x="f1555" y="f1550"/>
                  <a:pt x="f1556" y="f380"/>
                  <a:pt x="f1557" y="f1558"/>
                </a:cubicBezTo>
                <a:lnTo>
                  <a:pt x="f1559" y="f366"/>
                </a:lnTo>
                <a:lnTo>
                  <a:pt x="f1559" y="f366"/>
                </a:lnTo>
                <a:cubicBezTo>
                  <a:pt x="f1560" y="f546"/>
                  <a:pt x="f1561" y="f771"/>
                  <a:pt x="f1562" y="f296"/>
                </a:cubicBezTo>
                <a:lnTo>
                  <a:pt x="f1563" y="f294"/>
                </a:lnTo>
                <a:cubicBezTo>
                  <a:pt x="f1564" y="f294"/>
                  <a:pt x="f1565" y="f490"/>
                  <a:pt x="f1566" y="f929"/>
                </a:cubicBezTo>
                <a:cubicBezTo>
                  <a:pt x="f1567" y="f1074"/>
                  <a:pt x="f1568" y="f1569"/>
                  <a:pt x="f1570" y="f1569"/>
                </a:cubicBezTo>
                <a:cubicBezTo>
                  <a:pt x="f1571" y="f1569"/>
                  <a:pt x="f1572" y="f1569"/>
                  <a:pt x="f1573" y="f1569"/>
                </a:cubicBezTo>
                <a:cubicBezTo>
                  <a:pt x="f1574" y="f1569"/>
                  <a:pt x="f1575" y="f1576"/>
                  <a:pt x="f1577" y="f937"/>
                </a:cubicBezTo>
                <a:cubicBezTo>
                  <a:pt x="f1578" y="f1183"/>
                  <a:pt x="f1579" y="f1372"/>
                  <a:pt x="f1580" y="f1372"/>
                </a:cubicBezTo>
                <a:cubicBezTo>
                  <a:pt x="f1581" y="f1372"/>
                  <a:pt x="f434" y="f1372"/>
                  <a:pt x="f1582" y="f1372"/>
                </a:cubicBezTo>
                <a:cubicBezTo>
                  <a:pt x="f1583" y="f1372"/>
                  <a:pt x="f1584" y="f654"/>
                  <a:pt x="f1585" y="f452"/>
                </a:cubicBezTo>
                <a:lnTo>
                  <a:pt x="f1586" y="f458"/>
                </a:lnTo>
                <a:lnTo>
                  <a:pt x="f1586" y="f458"/>
                </a:lnTo>
                <a:cubicBezTo>
                  <a:pt x="f1587" y="f1588"/>
                  <a:pt x="f1589" y="f527"/>
                  <a:pt x="f1590" y="f490"/>
                </a:cubicBezTo>
                <a:lnTo>
                  <a:pt x="f1591" y="f437"/>
                </a:lnTo>
                <a:cubicBezTo>
                  <a:pt x="f1592" y="f437"/>
                  <a:pt x="f1593" y="f1121"/>
                  <a:pt x="f1594" y="f1558"/>
                </a:cubicBezTo>
                <a:cubicBezTo>
                  <a:pt x="f1595" y="f1070"/>
                  <a:pt x="f1596" y="f1366"/>
                  <a:pt x="f455" y="f1366"/>
                </a:cubicBezTo>
                <a:cubicBezTo>
                  <a:pt x="f1597" y="f1366"/>
                  <a:pt x="f1598" y="f1366"/>
                  <a:pt x="f1599" y="f1366"/>
                </a:cubicBezTo>
                <a:cubicBezTo>
                  <a:pt x="f1600" y="f1366"/>
                  <a:pt x="f1601" y="f1275"/>
                  <a:pt x="f1602" y="f1603"/>
                </a:cubicBezTo>
                <a:cubicBezTo>
                  <a:pt x="f1604" y="f1167"/>
                  <a:pt x="f1605" y="f1186"/>
                  <a:pt x="f1606" y="f1040"/>
                </a:cubicBezTo>
                <a:lnTo>
                  <a:pt x="f1607" y="f1608"/>
                </a:lnTo>
                <a:lnTo>
                  <a:pt x="f1609" y="f1610"/>
                </a:lnTo>
                <a:lnTo>
                  <a:pt x="f1611" y="f1612"/>
                </a:lnTo>
                <a:cubicBezTo>
                  <a:pt x="f1613" y="f1614"/>
                  <a:pt x="f1615" y="f1352"/>
                  <a:pt x="f1616" y="f1617"/>
                </a:cubicBezTo>
                <a:cubicBezTo>
                  <a:pt x="f1618" y="f1528"/>
                  <a:pt x="f1619" y="f1620"/>
                  <a:pt x="f1621" y="f1620"/>
                </a:cubicBezTo>
                <a:cubicBezTo>
                  <a:pt x="f1622" y="f1620"/>
                  <a:pt x="f1623" y="f1526"/>
                  <a:pt x="f1624" y="f1526"/>
                </a:cubicBezTo>
                <a:cubicBezTo>
                  <a:pt x="f1625" y="f1626"/>
                  <a:pt x="f1627" y="f1354"/>
                  <a:pt x="f1628" y="f1617"/>
                </a:cubicBezTo>
                <a:cubicBezTo>
                  <a:pt x="f1629" y="f1360"/>
                  <a:pt x="f1630" y="f1620"/>
                  <a:pt x="f1631" y="f1620"/>
                </a:cubicBezTo>
                <a:cubicBezTo>
                  <a:pt x="f1632" y="f1620"/>
                  <a:pt x="f1633" y="f1620"/>
                  <a:pt x="f1634" y="f1526"/>
                </a:cubicBezTo>
                <a:lnTo>
                  <a:pt x="f1635" y="f1526"/>
                </a:lnTo>
                <a:lnTo>
                  <a:pt x="f1636" y="f1637"/>
                </a:lnTo>
                <a:lnTo>
                  <a:pt x="f1638" y="f1639"/>
                </a:lnTo>
                <a:lnTo>
                  <a:pt x="f1640" y="f1526"/>
                </a:lnTo>
                <a:cubicBezTo>
                  <a:pt x="f1641" y="f1642"/>
                  <a:pt x="f1643" y="f1644"/>
                  <a:pt x="f1645" y="f1407"/>
                </a:cubicBezTo>
                <a:cubicBezTo>
                  <a:pt x="f1646" y="f1569"/>
                  <a:pt x="f1647" y="f1446"/>
                  <a:pt x="f1648" y="f1446"/>
                </a:cubicBezTo>
                <a:cubicBezTo>
                  <a:pt x="f470" y="f1446"/>
                  <a:pt x="f1649" y="f1446"/>
                  <a:pt x="f1650" y="f1446"/>
                </a:cubicBezTo>
                <a:cubicBezTo>
                  <a:pt x="f1651" y="f1446"/>
                  <a:pt x="f1652" y="f1653"/>
                  <a:pt x="f1654" y="f792"/>
                </a:cubicBezTo>
                <a:lnTo>
                  <a:pt x="f1655" y="f294"/>
                </a:lnTo>
                <a:lnTo>
                  <a:pt x="f1655" y="f294"/>
                </a:lnTo>
                <a:cubicBezTo>
                  <a:pt x="f1656" y="f1657"/>
                  <a:pt x="f1658" y="f475"/>
                  <a:pt x="f1659" y="f327"/>
                </a:cubicBezTo>
                <a:lnTo>
                  <a:pt x="f1660" y="f345"/>
                </a:lnTo>
                <a:cubicBezTo>
                  <a:pt x="f1660" y="f345"/>
                  <a:pt x="f1661" y="f402"/>
                  <a:pt x="f1662" y="f323"/>
                </a:cubicBezTo>
                <a:cubicBezTo>
                  <a:pt x="f1663" y="f1086"/>
                  <a:pt x="f1664" y="f1665"/>
                  <a:pt x="f1666" y="f1546"/>
                </a:cubicBezTo>
                <a:cubicBezTo>
                  <a:pt x="f1667" y="f1546"/>
                  <a:pt x="f1668" y="f1064"/>
                  <a:pt x="f1669" y="f797"/>
                </a:cubicBezTo>
                <a:cubicBezTo>
                  <a:pt x="f1670" y="f1505"/>
                  <a:pt x="f1671" y="f1431"/>
                  <a:pt x="f1672" y="f1431"/>
                </a:cubicBezTo>
                <a:cubicBezTo>
                  <a:pt x="f1673" y="f1431"/>
                  <a:pt x="f1674" y="f1431"/>
                  <a:pt x="f1675" y="f1431"/>
                </a:cubicBezTo>
                <a:cubicBezTo>
                  <a:pt x="f1676" y="f1431"/>
                  <a:pt x="f1677" y="f486"/>
                  <a:pt x="f1678" y="f398"/>
                </a:cubicBezTo>
                <a:lnTo>
                  <a:pt x="f1679" y="f1121"/>
                </a:lnTo>
                <a:lnTo>
                  <a:pt x="f1679" y="f1121"/>
                </a:lnTo>
                <a:cubicBezTo>
                  <a:pt x="f1680" y="f452"/>
                  <a:pt x="f1681" y="f345"/>
                  <a:pt x="f1682" y="f792"/>
                </a:cubicBezTo>
                <a:cubicBezTo>
                  <a:pt x="f1683" y="f1283"/>
                  <a:pt x="f1684" y="f1644"/>
                  <a:pt x="f1685" y="f1644"/>
                </a:cubicBezTo>
                <a:cubicBezTo>
                  <a:pt x="f1686" y="f1644"/>
                  <a:pt x="f1687" y="f1688"/>
                  <a:pt x="f1689" y="f1690"/>
                </a:cubicBezTo>
                <a:lnTo>
                  <a:pt x="f1689" y="f1690"/>
                </a:lnTo>
                <a:lnTo>
                  <a:pt x="f1691" y="f1692"/>
                </a:lnTo>
                <a:lnTo>
                  <a:pt x="f1691" y="f1692"/>
                </a:lnTo>
                <a:lnTo>
                  <a:pt x="f1693" y="f1694"/>
                </a:lnTo>
                <a:lnTo>
                  <a:pt x="f1695" y="f1696"/>
                </a:lnTo>
                <a:cubicBezTo>
                  <a:pt x="f1697" y="f1698"/>
                  <a:pt x="f1699" y="f1700"/>
                  <a:pt x="f1701" y="f1700"/>
                </a:cubicBezTo>
                <a:lnTo>
                  <a:pt x="f1702" y="f1700"/>
                </a:lnTo>
                <a:cubicBezTo>
                  <a:pt x="f1703" y="f1704"/>
                  <a:pt x="f1705" y="f1706"/>
                  <a:pt x="f1707" y="f1708"/>
                </a:cubicBezTo>
                <a:cubicBezTo>
                  <a:pt x="f1709" y="f1710"/>
                  <a:pt x="f1711" y="f1700"/>
                  <a:pt x="f1712" y="f1700"/>
                </a:cubicBezTo>
                <a:lnTo>
                  <a:pt x="f1713" y="f1700"/>
                </a:lnTo>
                <a:cubicBezTo>
                  <a:pt x="f1714" y="f1704"/>
                  <a:pt x="f1715" y="f1716"/>
                  <a:pt x="f1717" y="f1708"/>
                </a:cubicBezTo>
                <a:cubicBezTo>
                  <a:pt x="f1718" y="f1719"/>
                  <a:pt x="f1720" y="f1721"/>
                  <a:pt x="f1722" y="f1721"/>
                </a:cubicBezTo>
                <a:cubicBezTo>
                  <a:pt x="f1723" y="f1721"/>
                  <a:pt x="f1724" y="f1721"/>
                  <a:pt x="f1725" y="f1700"/>
                </a:cubicBezTo>
                <a:cubicBezTo>
                  <a:pt x="f1726" y="f1704"/>
                  <a:pt x="f1727" y="f1716"/>
                  <a:pt x="f1728" y="f1511"/>
                </a:cubicBezTo>
                <a:cubicBezTo>
                  <a:pt x="f1729" y="f1719"/>
                  <a:pt x="f1730" y="f1721"/>
                  <a:pt x="f1731" y="f1721"/>
                </a:cubicBezTo>
                <a:lnTo>
                  <a:pt x="f1732" y="f1721"/>
                </a:lnTo>
                <a:lnTo>
                  <a:pt x="f1733" y="f1734"/>
                </a:lnTo>
                <a:lnTo>
                  <a:pt x="f1735" y="f1736"/>
                </a:lnTo>
                <a:lnTo>
                  <a:pt x="f1735" y="f1736"/>
                </a:lnTo>
                <a:lnTo>
                  <a:pt x="f1737" y="f1266"/>
                </a:lnTo>
                <a:lnTo>
                  <a:pt x="f1737" y="f1266"/>
                </a:lnTo>
                <a:cubicBezTo>
                  <a:pt x="f1738" y="f1352"/>
                  <a:pt x="f1739" y="f1354"/>
                  <a:pt x="f1740" y="f1354"/>
                </a:cubicBezTo>
                <a:cubicBezTo>
                  <a:pt x="f1741" y="f1354"/>
                  <a:pt x="f1742" y="f1354"/>
                  <a:pt x="f1743" y="f1354"/>
                </a:cubicBezTo>
                <a:cubicBezTo>
                  <a:pt x="f1744" y="f1354"/>
                  <a:pt x="f1745" y="f1746"/>
                  <a:pt x="f1747" y="f1062"/>
                </a:cubicBezTo>
                <a:cubicBezTo>
                  <a:pt x="f1748" y="f1498"/>
                  <a:pt x="f1749" y="f1614"/>
                  <a:pt x="f1750" y="f1614"/>
                </a:cubicBezTo>
                <a:lnTo>
                  <a:pt x="f1751" y="f1614"/>
                </a:lnTo>
                <a:cubicBezTo>
                  <a:pt x="f1752" y="f1614"/>
                  <a:pt x="f1753" y="f1754"/>
                  <a:pt x="f1755" y="f1754"/>
                </a:cubicBezTo>
                <a:cubicBezTo>
                  <a:pt x="f1756" y="f1754"/>
                  <a:pt x="f1757" y="f1614"/>
                  <a:pt x="f1758" y="f1614"/>
                </a:cubicBezTo>
                <a:cubicBezTo>
                  <a:pt x="f1758" y="f1759"/>
                  <a:pt x="f1758" y="f1759"/>
                  <a:pt x="f1758" y="f1354"/>
                </a:cubicBezTo>
                <a:cubicBezTo>
                  <a:pt x="f1760" y="f1761"/>
                  <a:pt x="f1762" y="f1172"/>
                  <a:pt x="f1763" y="f1153"/>
                </a:cubicBezTo>
                <a:lnTo>
                  <a:pt x="f1763" y="f1153"/>
                </a:lnTo>
                <a:lnTo>
                  <a:pt x="f1764" y="f1765"/>
                </a:lnTo>
                <a:lnTo>
                  <a:pt x="f1766" y="f1767"/>
                </a:lnTo>
                <a:lnTo>
                  <a:pt x="f1768" y="f1528"/>
                </a:lnTo>
                <a:cubicBezTo>
                  <a:pt x="f1769" y="f1770"/>
                  <a:pt x="f1771" y="f1772"/>
                  <a:pt x="f1773" y="f1542"/>
                </a:cubicBezTo>
                <a:cubicBezTo>
                  <a:pt x="f1774" y="f1542"/>
                  <a:pt x="f1775" y="f1772"/>
                  <a:pt x="f1776" y="f1772"/>
                </a:cubicBezTo>
                <a:cubicBezTo>
                  <a:pt x="f1777" y="f1544"/>
                  <a:pt x="f1778" y="f1759"/>
                  <a:pt x="f1779" y="f1275"/>
                </a:cubicBezTo>
                <a:cubicBezTo>
                  <a:pt x="f1780" y="f1360"/>
                  <a:pt x="f1781" y="f1542"/>
                  <a:pt x="f1782" y="f1542"/>
                </a:cubicBezTo>
                <a:cubicBezTo>
                  <a:pt x="f1783" y="f1542"/>
                  <a:pt x="f1784" y="f1542"/>
                  <a:pt x="f1785" y="f1772"/>
                </a:cubicBezTo>
                <a:cubicBezTo>
                  <a:pt x="f1786" y="f1544"/>
                  <a:pt x="f1787" y="f1759"/>
                  <a:pt x="f1788" y="f1275"/>
                </a:cubicBezTo>
                <a:cubicBezTo>
                  <a:pt x="f1789" y="f1513"/>
                  <a:pt x="f1790" y="f1542"/>
                  <a:pt x="f1791" y="f1542"/>
                </a:cubicBezTo>
                <a:cubicBezTo>
                  <a:pt x="f1792" y="f1542"/>
                  <a:pt x="f1793" y="f1542"/>
                  <a:pt x="f1794" y="f1772"/>
                </a:cubicBezTo>
                <a:cubicBezTo>
                  <a:pt x="f1795" y="f1796"/>
                  <a:pt x="f1797" y="f1759"/>
                  <a:pt x="f1798" y="f1275"/>
                </a:cubicBezTo>
                <a:cubicBezTo>
                  <a:pt x="f1799" y="f1513"/>
                  <a:pt x="f1800" y="f1542"/>
                  <a:pt x="f1801" y="f1542"/>
                </a:cubicBezTo>
                <a:lnTo>
                  <a:pt x="f1802" y="f1542"/>
                </a:lnTo>
                <a:lnTo>
                  <a:pt x="f1803" y="f1804"/>
                </a:lnTo>
                <a:lnTo>
                  <a:pt x="f1805" y="f1806"/>
                </a:lnTo>
                <a:lnTo>
                  <a:pt x="f1807" y="f1644"/>
                </a:lnTo>
                <a:lnTo>
                  <a:pt x="f1807" y="f1644"/>
                </a:lnTo>
                <a:cubicBezTo>
                  <a:pt x="f1808" y="f1614"/>
                  <a:pt x="f1809" y="f1360"/>
                  <a:pt x="f1810" y="f1360"/>
                </a:cubicBezTo>
                <a:cubicBezTo>
                  <a:pt x="f1811" y="f1360"/>
                  <a:pt x="f1812" y="f1360"/>
                  <a:pt x="f1813" y="f1360"/>
                </a:cubicBezTo>
                <a:cubicBezTo>
                  <a:pt x="f1814" y="f1360"/>
                  <a:pt x="f1815" y="f1411"/>
                  <a:pt x="f1816" y="f1817"/>
                </a:cubicBezTo>
                <a:cubicBezTo>
                  <a:pt x="f1818" y="f1407"/>
                  <a:pt x="f1819" y="f1028"/>
                  <a:pt x="f1820" y="f1028"/>
                </a:cubicBezTo>
                <a:cubicBezTo>
                  <a:pt x="f1821" y="f1028"/>
                  <a:pt x="f603" y="f1028"/>
                  <a:pt x="f1822" y="f1028"/>
                </a:cubicBezTo>
                <a:cubicBezTo>
                  <a:pt x="f1823" y="f1028"/>
                  <a:pt x="f1824" y="f582"/>
                  <a:pt x="f1825" y="f1826"/>
                </a:cubicBezTo>
                <a:lnTo>
                  <a:pt x="f1827" y="f380"/>
                </a:lnTo>
                <a:lnTo>
                  <a:pt x="f1827" y="f380"/>
                </a:lnTo>
                <a:cubicBezTo>
                  <a:pt x="f1828" y="f473"/>
                  <a:pt x="f1829" y="f433"/>
                  <a:pt x="f1830" y="f620"/>
                </a:cubicBezTo>
                <a:cubicBezTo>
                  <a:pt x="f1831" y="f1029"/>
                  <a:pt x="f1832" y="f1377"/>
                  <a:pt x="f1833" y="f1377"/>
                </a:cubicBezTo>
                <a:cubicBezTo>
                  <a:pt x="f1834" y="f1377"/>
                  <a:pt x="f1835" y="f1377"/>
                  <a:pt x="f1836" y="f1377"/>
                </a:cubicBezTo>
                <a:cubicBezTo>
                  <a:pt x="f1837" y="f1377"/>
                  <a:pt x="f1838" y="f922"/>
                  <a:pt x="f1839" y="f807"/>
                </a:cubicBezTo>
                <a:cubicBezTo>
                  <a:pt x="f1840" y="f1841"/>
                  <a:pt x="f1842" y="f1612"/>
                  <a:pt x="f1843" y="f1612"/>
                </a:cubicBezTo>
                <a:cubicBezTo>
                  <a:pt x="f1844" y="f1612"/>
                  <a:pt x="f1845" y="f1688"/>
                  <a:pt x="f1846" y="f1847"/>
                </a:cubicBezTo>
                <a:cubicBezTo>
                  <a:pt x="f1848" y="f1550"/>
                  <a:pt x="f1849" y="f1372"/>
                  <a:pt x="f1850" y="f1446"/>
                </a:cubicBezTo>
                <a:lnTo>
                  <a:pt x="f1851" y="f1852"/>
                </a:lnTo>
                <a:lnTo>
                  <a:pt x="f1853" y="f1854"/>
                </a:lnTo>
                <a:lnTo>
                  <a:pt x="f1855" y="f1856"/>
                </a:lnTo>
                <a:cubicBezTo>
                  <a:pt x="f1857" y="f1858"/>
                  <a:pt x="f1859" y="f1860"/>
                  <a:pt x="f1861" y="f1517"/>
                </a:cubicBezTo>
                <a:cubicBezTo>
                  <a:pt x="f1862" y="f1706"/>
                  <a:pt x="f1863" y="f1864"/>
                  <a:pt x="f1865" y="f1864"/>
                </a:cubicBezTo>
                <a:cubicBezTo>
                  <a:pt x="f1866" y="f1864"/>
                  <a:pt x="f1867" y="f1864"/>
                  <a:pt x="f1868" y="f1869"/>
                </a:cubicBezTo>
                <a:cubicBezTo>
                  <a:pt x="f1870" y="f1871"/>
                  <a:pt x="f1872" y="f1873"/>
                  <a:pt x="f1874" y="f1517"/>
                </a:cubicBezTo>
                <a:cubicBezTo>
                  <a:pt x="f1875" y="f1706"/>
                  <a:pt x="f1876" y="f1864"/>
                  <a:pt x="f1877" y="f1864"/>
                </a:cubicBezTo>
                <a:cubicBezTo>
                  <a:pt x="f1878" y="f1864"/>
                  <a:pt x="f1879" y="f1864"/>
                  <a:pt x="f1880" y="f1869"/>
                </a:cubicBezTo>
                <a:lnTo>
                  <a:pt x="f1881" y="f1869"/>
                </a:lnTo>
                <a:lnTo>
                  <a:pt x="f1882" y="f1883"/>
                </a:lnTo>
                <a:lnTo>
                  <a:pt x="f1884" y="f1885"/>
                </a:lnTo>
                <a:lnTo>
                  <a:pt x="f1886" y="f1869"/>
                </a:lnTo>
                <a:cubicBezTo>
                  <a:pt x="f1887" y="f1888"/>
                  <a:pt x="f1889" y="f1620"/>
                  <a:pt x="f1890" y="f1366"/>
                </a:cubicBezTo>
                <a:cubicBezTo>
                  <a:pt x="f1891" y="f1028"/>
                  <a:pt x="f1892" y="f1893"/>
                  <a:pt x="f649" y="f1893"/>
                </a:cubicBezTo>
                <a:cubicBezTo>
                  <a:pt x="f1894" y="f1893"/>
                  <a:pt x="f1895" y="f1893"/>
                  <a:pt x="f1896" y="f1893"/>
                </a:cubicBezTo>
                <a:cubicBezTo>
                  <a:pt x="f1897" y="f1893"/>
                  <a:pt x="f1898" y="f746"/>
                  <a:pt x="f1899" y="f920"/>
                </a:cubicBezTo>
                <a:lnTo>
                  <a:pt x="f1900" y="f544"/>
                </a:lnTo>
                <a:lnTo>
                  <a:pt x="f1900" y="f544"/>
                </a:lnTo>
                <a:cubicBezTo>
                  <a:pt x="f1901" y="f454"/>
                  <a:pt x="f1902" y="f1653"/>
                  <a:pt x="f1903" y="f701"/>
                </a:cubicBezTo>
                <a:lnTo>
                  <a:pt x="f1904" y="f562"/>
                </a:lnTo>
                <a:cubicBezTo>
                  <a:pt x="f1904" y="f562"/>
                  <a:pt x="f1905" y="f630"/>
                  <a:pt x="f1906" y="f521"/>
                </a:cubicBezTo>
                <a:cubicBezTo>
                  <a:pt x="f1907" y="f1908"/>
                  <a:pt x="f1909" y="f1910"/>
                  <a:pt x="f1911" y="f1910"/>
                </a:cubicBezTo>
                <a:cubicBezTo>
                  <a:pt x="f1912" y="f1910"/>
                  <a:pt x="f1913" y="f1910"/>
                  <a:pt x="f1914" y="f1910"/>
                </a:cubicBezTo>
                <a:cubicBezTo>
                  <a:pt x="f1915" y="f1910"/>
                  <a:pt x="f1916" y="f1466"/>
                  <a:pt x="f1917" y="f888"/>
                </a:cubicBezTo>
                <a:cubicBezTo>
                  <a:pt x="f1918" y="f1919"/>
                  <a:pt x="f1920" y="f1921"/>
                  <a:pt x="f1922" y="f1921"/>
                </a:cubicBezTo>
                <a:cubicBezTo>
                  <a:pt x="f1923" y="f1921"/>
                  <a:pt x="f1924" y="f1921"/>
                  <a:pt x="f1925" y="f1921"/>
                </a:cubicBezTo>
                <a:cubicBezTo>
                  <a:pt x="f1926" y="f1921"/>
                  <a:pt x="f1927" y="f681"/>
                  <a:pt x="f1928" y="f582"/>
                </a:cubicBezTo>
                <a:lnTo>
                  <a:pt x="f1929" y="f1826"/>
                </a:lnTo>
                <a:lnTo>
                  <a:pt x="f1929" y="f1826"/>
                </a:lnTo>
                <a:cubicBezTo>
                  <a:pt x="f1930" y="f1931"/>
                  <a:pt x="f1932" y="f486"/>
                  <a:pt x="f1933" y="f503"/>
                </a:cubicBezTo>
                <a:lnTo>
                  <a:pt x="f1934" y="f685"/>
                </a:lnTo>
                <a:cubicBezTo>
                  <a:pt x="f1934" y="f685"/>
                  <a:pt x="f1935" y="f7"/>
                  <a:pt x="f1936" y="f540"/>
                </a:cubicBezTo>
                <a:cubicBezTo>
                  <a:pt x="f1937" y="f1426"/>
                  <a:pt x="f1938" y="f1939"/>
                  <a:pt x="f1940" y="f1626"/>
                </a:cubicBezTo>
                <a:cubicBezTo>
                  <a:pt x="f1941" y="f1626"/>
                  <a:pt x="f1942" y="f1360"/>
                  <a:pt x="f1943" y="f1919"/>
                </a:cubicBezTo>
                <a:cubicBezTo>
                  <a:pt x="f1944" y="f1945"/>
                  <a:pt x="f1946" y="f1362"/>
                  <a:pt x="f1947" y="f1352"/>
                </a:cubicBezTo>
                <a:lnTo>
                  <a:pt x="f1948" y="f1949"/>
                </a:lnTo>
                <a:lnTo>
                  <a:pt x="f1950" y="f1951"/>
                </a:lnTo>
                <a:lnTo>
                  <a:pt x="f1952" y="f1710"/>
                </a:lnTo>
                <a:cubicBezTo>
                  <a:pt x="f1953" y="f1954"/>
                  <a:pt x="f1955" y="f1939"/>
                  <a:pt x="f1956" y="f1528"/>
                </a:cubicBezTo>
                <a:cubicBezTo>
                  <a:pt x="f1957" y="f1958"/>
                  <a:pt x="f1959" y="f1960"/>
                  <a:pt x="f1961" y="f1960"/>
                </a:cubicBezTo>
                <a:cubicBezTo>
                  <a:pt x="f1962" y="f1960"/>
                  <a:pt x="f1963" y="f1960"/>
                  <a:pt x="f1964" y="f1871"/>
                </a:cubicBezTo>
                <a:cubicBezTo>
                  <a:pt x="f1965" y="f1966"/>
                  <a:pt x="f1967" y="f1968"/>
                  <a:pt x="f1969" y="f1528"/>
                </a:cubicBezTo>
                <a:cubicBezTo>
                  <a:pt x="f1970" y="f1958"/>
                  <a:pt x="f1971" y="f1960"/>
                  <a:pt x="f1972" y="f1960"/>
                </a:cubicBezTo>
                <a:lnTo>
                  <a:pt x="f1973" y="f1960"/>
                </a:lnTo>
                <a:cubicBezTo>
                  <a:pt x="f1973" y="f1960"/>
                  <a:pt x="f1973" y="f1871"/>
                  <a:pt x="f1974" y="f1871"/>
                </a:cubicBezTo>
                <a:lnTo>
                  <a:pt x="f1975" y="f1976"/>
                </a:lnTo>
                <a:lnTo>
                  <a:pt x="f1977" y="f1978"/>
                </a:lnTo>
                <a:lnTo>
                  <a:pt x="f1979" y="f1871"/>
                </a:lnTo>
                <a:cubicBezTo>
                  <a:pt x="f1980" y="f1068"/>
                  <a:pt x="f1981" y="f1982"/>
                  <a:pt x="f1983" y="f1759"/>
                </a:cubicBezTo>
                <a:cubicBezTo>
                  <a:pt x="f715" y="f1910"/>
                  <a:pt x="f1984" y="f1796"/>
                  <a:pt x="f1985" y="f1796"/>
                </a:cubicBezTo>
                <a:cubicBezTo>
                  <a:pt x="f713" y="f1796"/>
                  <a:pt x="f1986" y="f1796"/>
                  <a:pt x="f1987" y="f1796"/>
                </a:cubicBezTo>
                <a:cubicBezTo>
                  <a:pt x="f1988" y="f1796"/>
                  <a:pt x="f1989" y="f1990"/>
                  <a:pt x="f1991" y="f616"/>
                </a:cubicBezTo>
                <a:lnTo>
                  <a:pt x="f1992" y="f630"/>
                </a:lnTo>
                <a:lnTo>
                  <a:pt x="f1992" y="f630"/>
                </a:lnTo>
                <a:cubicBezTo>
                  <a:pt x="f1993" y="f562"/>
                  <a:pt x="f1994" y="f523"/>
                  <a:pt x="f1995" y="f540"/>
                </a:cubicBezTo>
                <a:lnTo>
                  <a:pt x="f1996" y="f602"/>
                </a:lnTo>
                <a:cubicBezTo>
                  <a:pt x="f1997" y="f602"/>
                  <a:pt x="f1998" y="f652"/>
                  <a:pt x="f1999" y="f582"/>
                </a:cubicBezTo>
                <a:cubicBezTo>
                  <a:pt x="f2000" y="f1429"/>
                  <a:pt x="f2001" y="f1526"/>
                  <a:pt x="f2002" y="f1620"/>
                </a:cubicBezTo>
                <a:cubicBezTo>
                  <a:pt x="f2003" y="f1620"/>
                  <a:pt x="f2004" y="f1268"/>
                  <a:pt x="f2005" y="f955"/>
                </a:cubicBezTo>
                <a:cubicBezTo>
                  <a:pt x="f2006" y="f1424"/>
                  <a:pt x="f2007" y="f1542"/>
                  <a:pt x="f2008" y="f1542"/>
                </a:cubicBezTo>
                <a:cubicBezTo>
                  <a:pt x="f2009" y="f1542"/>
                  <a:pt x="f2010" y="f1542"/>
                  <a:pt x="f743" y="f1542"/>
                </a:cubicBezTo>
                <a:cubicBezTo>
                  <a:pt x="f2011" y="f1542"/>
                  <a:pt x="f2012" y="f727"/>
                  <a:pt x="f2013" y="f648"/>
                </a:cubicBezTo>
                <a:lnTo>
                  <a:pt x="f2014" y="f7"/>
                </a:lnTo>
                <a:lnTo>
                  <a:pt x="f2014" y="f7"/>
                </a:lnTo>
                <a:cubicBezTo>
                  <a:pt x="f2015" y="f953"/>
                  <a:pt x="f2016" y="f602"/>
                  <a:pt x="f2017" y="f616"/>
                </a:cubicBezTo>
                <a:cubicBezTo>
                  <a:pt x="f2018" y="f1484"/>
                  <a:pt x="f2019" y="f1982"/>
                  <a:pt x="f2020" y="f1982"/>
                </a:cubicBezTo>
                <a:cubicBezTo>
                  <a:pt x="f2021" y="f1982"/>
                  <a:pt x="f2022" y="f1519"/>
                  <a:pt x="f2023" y="f1519"/>
                </a:cubicBezTo>
                <a:lnTo>
                  <a:pt x="f2024" y="f2025"/>
                </a:lnTo>
                <a:lnTo>
                  <a:pt x="f2026" y="f2027"/>
                </a:lnTo>
                <a:lnTo>
                  <a:pt x="f2028" y="f2029"/>
                </a:lnTo>
                <a:cubicBezTo>
                  <a:pt x="f2030" y="f2031"/>
                  <a:pt x="f2032" y="f2033"/>
                  <a:pt x="f2034" y="f2033"/>
                </a:cubicBezTo>
                <a:lnTo>
                  <a:pt x="f2035" y="f2033"/>
                </a:lnTo>
                <a:cubicBezTo>
                  <a:pt x="f2036" y="f2037"/>
                  <a:pt x="f2038" y="f2039"/>
                  <a:pt x="f2040" y="f2041"/>
                </a:cubicBezTo>
                <a:cubicBezTo>
                  <a:pt x="f2042" y="f2043"/>
                  <a:pt x="f2044" y="f2045"/>
                  <a:pt x="f2046" y="f2045"/>
                </a:cubicBezTo>
                <a:cubicBezTo>
                  <a:pt x="f2047" y="f2045"/>
                  <a:pt x="f2048" y="f2033"/>
                  <a:pt x="f2049" y="f2033"/>
                </a:cubicBezTo>
                <a:cubicBezTo>
                  <a:pt x="f2050" y="f2037"/>
                  <a:pt x="f2051" y="f2052"/>
                  <a:pt x="f2053" y="f2041"/>
                </a:cubicBezTo>
                <a:cubicBezTo>
                  <a:pt x="f2054" y="f2055"/>
                  <a:pt x="f2056" y="f2045"/>
                  <a:pt x="f2057" y="f2045"/>
                </a:cubicBezTo>
                <a:cubicBezTo>
                  <a:pt x="f2058" y="f2045"/>
                  <a:pt x="f2059" y="f2045"/>
                  <a:pt x="f2060" y="f2033"/>
                </a:cubicBezTo>
                <a:cubicBezTo>
                  <a:pt x="f2061" y="f2037"/>
                  <a:pt x="f2062" y="f2052"/>
                  <a:pt x="f2063" y="f1856"/>
                </a:cubicBezTo>
                <a:cubicBezTo>
                  <a:pt x="f2064" y="f2055"/>
                  <a:pt x="f2065" y="f2045"/>
                  <a:pt x="f2066" y="f2045"/>
                </a:cubicBezTo>
                <a:lnTo>
                  <a:pt x="f2067" y="f2045"/>
                </a:lnTo>
                <a:lnTo>
                  <a:pt x="f2068" y="f2069"/>
                </a:lnTo>
                <a:lnTo>
                  <a:pt x="f2070" y="f2071"/>
                </a:lnTo>
                <a:lnTo>
                  <a:pt x="f2072" y="f1366"/>
                </a:lnTo>
                <a:lnTo>
                  <a:pt x="f2072" y="f1366"/>
                </a:lnTo>
                <a:cubicBezTo>
                  <a:pt x="f2073" y="f1642"/>
                  <a:pt x="f2074" y="f1968"/>
                  <a:pt x="f2075" y="f1968"/>
                </a:cubicBezTo>
                <a:cubicBezTo>
                  <a:pt x="f2076" y="f1968"/>
                  <a:pt x="f2077" y="f1968"/>
                  <a:pt x="f2078" y="f1968"/>
                </a:cubicBezTo>
                <a:cubicBezTo>
                  <a:pt x="f2079" y="f1968"/>
                  <a:pt x="f2080" y="f1174"/>
                  <a:pt x="f2081" y="f1170"/>
                </a:cubicBezTo>
                <a:cubicBezTo>
                  <a:pt x="f2082" y="f1642"/>
                  <a:pt x="f2083" y="f2084"/>
                  <a:pt x="f2085" y="f1871"/>
                </a:cubicBezTo>
                <a:cubicBezTo>
                  <a:pt x="f2086" y="f1871"/>
                  <a:pt x="f2087" y="f2088"/>
                  <a:pt x="f2089" y="f1498"/>
                </a:cubicBezTo>
                <a:lnTo>
                  <a:pt x="f2089" y="f1498"/>
                </a:lnTo>
                <a:lnTo>
                  <a:pt x="f2090" y="f1885"/>
                </a:lnTo>
                <a:lnTo>
                  <a:pt x="f2091" y="f2092"/>
                </a:lnTo>
                <a:lnTo>
                  <a:pt x="f2093" y="f1960"/>
                </a:lnTo>
                <a:cubicBezTo>
                  <a:pt x="f2094" y="f2052"/>
                  <a:pt x="f2095" y="f2096"/>
                  <a:pt x="f2097" y="f2096"/>
                </a:cubicBezTo>
                <a:lnTo>
                  <a:pt x="f2098" y="f2096"/>
                </a:lnTo>
                <a:cubicBezTo>
                  <a:pt x="f2099" y="f2100"/>
                  <a:pt x="f2101" y="f1698"/>
                  <a:pt x="f2102" y="f1620"/>
                </a:cubicBezTo>
                <a:cubicBezTo>
                  <a:pt x="f2103" y="f1704"/>
                  <a:pt x="f2104" y="f2105"/>
                  <a:pt x="f2106" y="f2105"/>
                </a:cubicBezTo>
                <a:cubicBezTo>
                  <a:pt x="f2107" y="f2105"/>
                  <a:pt x="f2108" y="f2096"/>
                  <a:pt x="f2109" y="f2096"/>
                </a:cubicBezTo>
                <a:cubicBezTo>
                  <a:pt x="f2110" y="f2100"/>
                  <a:pt x="f2111" y="f2084"/>
                  <a:pt x="f2112" y="f1620"/>
                </a:cubicBezTo>
                <a:cubicBezTo>
                  <a:pt x="f2113" y="f1869"/>
                  <a:pt x="f2114" y="f2105"/>
                  <a:pt x="f2115" y="f2105"/>
                </a:cubicBezTo>
                <a:cubicBezTo>
                  <a:pt x="f2116" y="f2105"/>
                  <a:pt x="f2117" y="f2105"/>
                  <a:pt x="f2118" y="f2096"/>
                </a:cubicBezTo>
                <a:cubicBezTo>
                  <a:pt x="f2119" y="f2120"/>
                  <a:pt x="f2121" y="f2084"/>
                  <a:pt x="f2122" y="f1620"/>
                </a:cubicBezTo>
                <a:cubicBezTo>
                  <a:pt x="f2123" y="f1869"/>
                  <a:pt x="f2124" y="f2105"/>
                  <a:pt x="f2125" y="f2105"/>
                </a:cubicBezTo>
                <a:lnTo>
                  <a:pt x="f2126" y="f2105"/>
                </a:lnTo>
                <a:lnTo>
                  <a:pt x="f2127" y="f2128"/>
                </a:lnTo>
                <a:lnTo>
                  <a:pt x="f2129" y="f2130"/>
                </a:lnTo>
                <a:lnTo>
                  <a:pt x="f2131" y="f1966"/>
                </a:lnTo>
                <a:lnTo>
                  <a:pt x="f2131" y="f1966"/>
                </a:lnTo>
                <a:cubicBezTo>
                  <a:pt x="f2132" y="f1871"/>
                  <a:pt x="f2133" y="f1704"/>
                  <a:pt x="f2134" y="f1704"/>
                </a:cubicBezTo>
                <a:cubicBezTo>
                  <a:pt x="f2135" y="f1704"/>
                  <a:pt x="f2136" y="f1919"/>
                  <a:pt x="f2137" y="f2138"/>
                </a:cubicBezTo>
                <a:cubicBezTo>
                  <a:pt x="f2139" y="f1860"/>
                  <a:pt x="f2140" y="f1864"/>
                  <a:pt x="f2141" y="f1864"/>
                </a:cubicBezTo>
                <a:cubicBezTo>
                  <a:pt x="f2142" y="f1864"/>
                  <a:pt x="f2143" y="f1864"/>
                  <a:pt x="f2144" y="f1864"/>
                </a:cubicBezTo>
                <a:cubicBezTo>
                  <a:pt x="f2145" y="f1864"/>
                  <a:pt x="f2146" y="f823"/>
                  <a:pt x="f2147" y="f2148"/>
                </a:cubicBezTo>
                <a:lnTo>
                  <a:pt x="f2149" y="f794"/>
                </a:lnTo>
                <a:lnTo>
                  <a:pt x="f2149" y="f794"/>
                </a:lnTo>
                <a:cubicBezTo>
                  <a:pt x="f2150" y="f831"/>
                  <a:pt x="f2151" y="f1230"/>
                  <a:pt x="f2152" y="f860"/>
                </a:cubicBezTo>
                <a:cubicBezTo>
                  <a:pt x="f2153" y="f2154"/>
                  <a:pt x="f2155" y="f1721"/>
                  <a:pt x="f2156" y="f1721"/>
                </a:cubicBezTo>
                <a:cubicBezTo>
                  <a:pt x="f2157" y="f1721"/>
                  <a:pt x="f2158" y="f1721"/>
                  <a:pt x="f2159" y="f1721"/>
                </a:cubicBezTo>
                <a:cubicBezTo>
                  <a:pt x="f2160" y="f1721"/>
                  <a:pt x="f2161" y="f1466"/>
                  <a:pt x="f2162" y="f2163"/>
                </a:cubicBezTo>
                <a:cubicBezTo>
                  <a:pt x="f2164" y="f1921"/>
                  <a:pt x="f2165" y="f2166"/>
                  <a:pt x="f2167" y="f2168"/>
                </a:cubicBezTo>
                <a:cubicBezTo>
                  <a:pt x="f2169" y="f2168"/>
                  <a:pt x="f2170" y="f2171"/>
                  <a:pt x="f2172" y="f2173"/>
                </a:cubicBezTo>
                <a:cubicBezTo>
                  <a:pt x="f2174" y="f1873"/>
                  <a:pt x="f2175" y="f1716"/>
                  <a:pt x="f2176" y="f2177"/>
                </a:cubicBezTo>
                <a:lnTo>
                  <a:pt x="f2178" y="f2179"/>
                </a:lnTo>
                <a:lnTo>
                  <a:pt x="f2180" y="f2181"/>
                </a:lnTo>
                <a:lnTo>
                  <a:pt x="f2182" y="f2183"/>
                </a:lnTo>
                <a:cubicBezTo>
                  <a:pt x="f2184" y="f2185"/>
                  <a:pt x="f2186" y="f2120"/>
                  <a:pt x="f2187" y="f2188"/>
                </a:cubicBezTo>
                <a:cubicBezTo>
                  <a:pt x="f2189" y="f2190"/>
                  <a:pt x="f2191" y="f2192"/>
                  <a:pt x="f2193" y="f2192"/>
                </a:cubicBezTo>
                <a:cubicBezTo>
                  <a:pt x="f2194" y="f2192"/>
                  <a:pt x="f2195" y="f2196"/>
                  <a:pt x="f2197" y="f2196"/>
                </a:cubicBezTo>
                <a:cubicBezTo>
                  <a:pt x="f2198" y="f2199"/>
                  <a:pt x="f2200" y="f2201"/>
                  <a:pt x="f2202" y="f2188"/>
                </a:cubicBezTo>
                <a:cubicBezTo>
                  <a:pt x="f2203" y="f2033"/>
                  <a:pt x="f2204" y="f2192"/>
                  <a:pt x="f2205" y="f2192"/>
                </a:cubicBezTo>
                <a:cubicBezTo>
                  <a:pt x="f2206" y="f2192"/>
                  <a:pt x="f2207" y="f2192"/>
                  <a:pt x="f2208" y="f2196"/>
                </a:cubicBezTo>
                <a:lnTo>
                  <a:pt x="f2209" y="f2196"/>
                </a:lnTo>
                <a:lnTo>
                  <a:pt x="f2210" y="f4"/>
                </a:lnTo>
                <a:lnTo>
                  <a:pt x="f2211" y="f2212"/>
                </a:lnTo>
                <a:lnTo>
                  <a:pt x="f2213" y="f2196"/>
                </a:lnTo>
                <a:cubicBezTo>
                  <a:pt x="f2214" y="f2215"/>
                  <a:pt x="f2216" y="f2217"/>
                  <a:pt x="f2218" y="f1710"/>
                </a:cubicBezTo>
                <a:cubicBezTo>
                  <a:pt x="f2219" y="f1864"/>
                  <a:pt x="f2220" y="f2221"/>
                  <a:pt x="f2222" y="f2221"/>
                </a:cubicBezTo>
                <a:cubicBezTo>
                  <a:pt x="f2223" y="f2221"/>
                  <a:pt x="f2224" y="f2221"/>
                  <a:pt x="f2225" y="f2221"/>
                </a:cubicBezTo>
                <a:cubicBezTo>
                  <a:pt x="f2226" y="f2221"/>
                  <a:pt x="f2227" y="f989"/>
                  <a:pt x="f2228" y="f2229"/>
                </a:cubicBezTo>
                <a:lnTo>
                  <a:pt x="f2230" y="f2231"/>
                </a:lnTo>
                <a:lnTo>
                  <a:pt x="f2230" y="f2231"/>
                </a:lnTo>
                <a:cubicBezTo>
                  <a:pt x="f2232" y="f860"/>
                  <a:pt x="f2233" y="f2234"/>
                  <a:pt x="f2235" y="f797"/>
                </a:cubicBezTo>
                <a:lnTo>
                  <a:pt x="f2236" y="f1066"/>
                </a:lnTo>
                <a:cubicBezTo>
                  <a:pt x="f2236" y="f872"/>
                  <a:pt x="f2237" y="f796"/>
                  <a:pt x="f2238" y="f1325"/>
                </a:cubicBezTo>
                <a:cubicBezTo>
                  <a:pt x="f2239" y="f1770"/>
                  <a:pt x="f2240" y="f2241"/>
                  <a:pt x="f2242" y="f2241"/>
                </a:cubicBezTo>
                <a:cubicBezTo>
                  <a:pt x="f905" y="f2241"/>
                  <a:pt x="f2243" y="f2241"/>
                  <a:pt x="f2244" y="f2241"/>
                </a:cubicBezTo>
                <a:cubicBezTo>
                  <a:pt x="f2245" y="f2241"/>
                  <a:pt x="f2246" y="f1761"/>
                  <a:pt x="f2247" y="f1270"/>
                </a:cubicBezTo>
                <a:cubicBezTo>
                  <a:pt x="f2248" y="f1873"/>
                  <a:pt x="f2249" y="f2052"/>
                  <a:pt x="f2250" y="f2251"/>
                </a:cubicBezTo>
                <a:cubicBezTo>
                  <a:pt x="f2252" y="f2251"/>
                  <a:pt x="f2253" y="f1248"/>
                  <a:pt x="f2254" y="f939"/>
                </a:cubicBezTo>
                <a:lnTo>
                  <a:pt x="f2255" y="f2256"/>
                </a:lnTo>
                <a:lnTo>
                  <a:pt x="f2255" y="f2256"/>
                </a:lnTo>
                <a:cubicBezTo>
                  <a:pt x="f2257" y="f2258"/>
                  <a:pt x="f2259" y="f1007"/>
                  <a:pt x="f2260" y="f796"/>
                </a:cubicBezTo>
                <a:lnTo>
                  <a:pt x="f2261" y="f926"/>
                </a:lnTo>
                <a:cubicBezTo>
                  <a:pt x="f2261" y="f926"/>
                  <a:pt x="f2262" y="f1817"/>
                  <a:pt x="f2263" y="f827"/>
                </a:cubicBezTo>
                <a:cubicBezTo>
                  <a:pt x="f2264" y="f1796"/>
                  <a:pt x="f2265" y="f2043"/>
                  <a:pt x="f2266" y="f2055"/>
                </a:cubicBezTo>
                <a:cubicBezTo>
                  <a:pt x="f2267" y="f2055"/>
                  <a:pt x="f2268" y="f1704"/>
                  <a:pt x="f2269" y="f1954"/>
                </a:cubicBezTo>
                <a:cubicBezTo>
                  <a:pt x="f2270" y="f1858"/>
                  <a:pt x="f2271" y="f1706"/>
                  <a:pt x="f2272" y="f2273"/>
                </a:cubicBezTo>
                <a:lnTo>
                  <a:pt x="f2274" y="f2275"/>
                </a:lnTo>
                <a:lnTo>
                  <a:pt x="f2276" y="f2277"/>
                </a:lnTo>
                <a:lnTo>
                  <a:pt x="f2278" y="f2279"/>
                </a:lnTo>
                <a:cubicBezTo>
                  <a:pt x="f2280" y="f2281"/>
                  <a:pt x="f2282" y="f2029"/>
                  <a:pt x="f2283" y="f2284"/>
                </a:cubicBezTo>
                <a:cubicBezTo>
                  <a:pt x="f2285" y="f2201"/>
                  <a:pt x="f2286" y="f1037"/>
                  <a:pt x="f2287" y="f1037"/>
                </a:cubicBezTo>
                <a:cubicBezTo>
                  <a:pt x="f2288" y="f1037"/>
                  <a:pt x="f2289" y="f1037"/>
                  <a:pt x="f2290" y="f2199"/>
                </a:cubicBezTo>
                <a:cubicBezTo>
                  <a:pt x="f2291" y="f2292"/>
                  <a:pt x="f2293" y="f2031"/>
                  <a:pt x="f2294" y="f2284"/>
                </a:cubicBezTo>
                <a:cubicBezTo>
                  <a:pt x="f2295" y="f2037"/>
                  <a:pt x="f2296" y="f1037"/>
                  <a:pt x="f2297" y="f1037"/>
                </a:cubicBezTo>
                <a:cubicBezTo>
                  <a:pt x="f2298" y="f1037"/>
                  <a:pt x="f2299" y="f1037"/>
                  <a:pt x="f2300" y="f2199"/>
                </a:cubicBezTo>
                <a:lnTo>
                  <a:pt x="f2301" y="f2199"/>
                </a:lnTo>
                <a:lnTo>
                  <a:pt x="f2302" y="f2303"/>
                </a:lnTo>
                <a:lnTo>
                  <a:pt x="f2304" y="f2305"/>
                </a:lnTo>
                <a:lnTo>
                  <a:pt x="f2306" y="f2199"/>
                </a:lnTo>
                <a:cubicBezTo>
                  <a:pt x="f2307" y="f2308"/>
                  <a:pt x="f2309" y="f2310"/>
                  <a:pt x="f959" y="f2084"/>
                </a:cubicBezTo>
                <a:cubicBezTo>
                  <a:pt x="f958" y="f2241"/>
                  <a:pt x="f2311" y="f2120"/>
                  <a:pt x="f2312" y="f2120"/>
                </a:cubicBezTo>
                <a:cubicBezTo>
                  <a:pt x="f2313" y="f2120"/>
                  <a:pt x="f2314" y="f2120"/>
                  <a:pt x="f2315" y="f2120"/>
                </a:cubicBezTo>
                <a:cubicBezTo>
                  <a:pt x="f2316" y="f2120"/>
                  <a:pt x="f2317" y="f941"/>
                  <a:pt x="f2318" y="f856"/>
                </a:cubicBezTo>
                <a:lnTo>
                  <a:pt x="f2319" y="f796"/>
                </a:lnTo>
                <a:lnTo>
                  <a:pt x="f2319" y="f796"/>
                </a:lnTo>
                <a:cubicBezTo>
                  <a:pt x="f2320" y="f1066"/>
                  <a:pt x="f2321" y="f960"/>
                  <a:pt x="f2318" y="f827"/>
                </a:cubicBezTo>
                <a:lnTo>
                  <a:pt x="f2322" y="f843"/>
                </a:lnTo>
                <a:cubicBezTo>
                  <a:pt x="f2322" y="f843"/>
                  <a:pt x="f2323" y="f1067"/>
                  <a:pt x="f2324" y="f823"/>
                </a:cubicBezTo>
                <a:cubicBezTo>
                  <a:pt x="f2325" y="f1542"/>
                  <a:pt x="f2326" y="f2327"/>
                  <a:pt x="f2328" y="f2217"/>
                </a:cubicBezTo>
                <a:cubicBezTo>
                  <a:pt x="f2329" y="f2217"/>
                  <a:pt x="f2330" y="f1614"/>
                  <a:pt x="f2331" y="f1346"/>
                </a:cubicBezTo>
                <a:cubicBezTo>
                  <a:pt x="f2332" y="f1719"/>
                  <a:pt x="f2333" y="f2105"/>
                  <a:pt x="f2334" y="f2105"/>
                </a:cubicBezTo>
                <a:cubicBezTo>
                  <a:pt x="f2335" y="f2105"/>
                  <a:pt x="f2336" y="f2105"/>
                  <a:pt x="f986" y="f2105"/>
                </a:cubicBezTo>
                <a:cubicBezTo>
                  <a:pt x="f2337" y="f2105"/>
                  <a:pt x="f2338" y="f2339"/>
                  <a:pt x="f2340" y="f1413"/>
                </a:cubicBezTo>
                <a:lnTo>
                  <a:pt x="f2341" y="f1817"/>
                </a:lnTo>
                <a:lnTo>
                  <a:pt x="f2341" y="f1817"/>
                </a:lnTo>
                <a:cubicBezTo>
                  <a:pt x="f2342" y="f939"/>
                  <a:pt x="f2343" y="f843"/>
                  <a:pt x="f2344" y="f856"/>
                </a:cubicBezTo>
                <a:cubicBezTo>
                  <a:pt x="f2345" y="f1968"/>
                  <a:pt x="f2346" y="f2310"/>
                  <a:pt x="f2347" y="f2310"/>
                </a:cubicBezTo>
                <a:cubicBezTo>
                  <a:pt x="f2348" y="f2310"/>
                  <a:pt x="f2349" y="f2350"/>
                  <a:pt x="f2351" y="f2352"/>
                </a:cubicBezTo>
                <a:lnTo>
                  <a:pt x="f2351" y="f2352"/>
                </a:lnTo>
                <a:lnTo>
                  <a:pt x="f2353" y="f2354"/>
                </a:lnTo>
                <a:lnTo>
                  <a:pt x="f2355" y="f1540"/>
                </a:lnTo>
                <a:lnTo>
                  <a:pt x="f2356" y="f2357"/>
                </a:lnTo>
                <a:cubicBezTo>
                  <a:pt x="f2358" y="f2359"/>
                  <a:pt x="f2360" y="f2361"/>
                  <a:pt x="f2362" y="f2361"/>
                </a:cubicBezTo>
                <a:cubicBezTo>
                  <a:pt x="f2363" y="f2361"/>
                  <a:pt x="f2364" y="f2361"/>
                  <a:pt x="f2365" y="f2366"/>
                </a:cubicBezTo>
                <a:cubicBezTo>
                  <a:pt x="f2367" y="f2368"/>
                  <a:pt x="f2369" y="f2370"/>
                  <a:pt x="f2371" y="f2372"/>
                </a:cubicBezTo>
                <a:cubicBezTo>
                  <a:pt x="f2373" y="f2374"/>
                  <a:pt x="f2375" y="f2361"/>
                  <a:pt x="f2376" y="f2361"/>
                </a:cubicBezTo>
                <a:lnTo>
                  <a:pt x="f2377" y="f2361"/>
                </a:lnTo>
                <a:cubicBezTo>
                  <a:pt x="f2378" y="f2379"/>
                  <a:pt x="f2380" y="f2370"/>
                  <a:pt x="f2381" y="f2372"/>
                </a:cubicBezTo>
                <a:cubicBezTo>
                  <a:pt x="f2382" y="f2374"/>
                  <a:pt x="f2383" y="f2384"/>
                  <a:pt x="f2385" y="f2384"/>
                </a:cubicBezTo>
                <a:cubicBezTo>
                  <a:pt x="f2386" y="f2384"/>
                  <a:pt x="f2387" y="f2361"/>
                  <a:pt x="f2388" y="f2361"/>
                </a:cubicBezTo>
                <a:cubicBezTo>
                  <a:pt x="f2389" y="f2379"/>
                  <a:pt x="f2390" y="f2391"/>
                  <a:pt x="f2392" y="f2372"/>
                </a:cubicBezTo>
                <a:cubicBezTo>
                  <a:pt x="f2393" y="f2394"/>
                  <a:pt x="f2395" y="f2384"/>
                  <a:pt x="f2396" y="f2384"/>
                </a:cubicBezTo>
                <a:cubicBezTo>
                  <a:pt x="f2397" y="f2384"/>
                  <a:pt x="f2398" y="f2384"/>
                  <a:pt x="f2399" y="f2361"/>
                </a:cubicBezTo>
                <a:lnTo>
                  <a:pt x="f2400" y="f2401"/>
                </a:lnTo>
                <a:lnTo>
                  <a:pt x="f2402" y="f2403"/>
                </a:lnTo>
                <a:lnTo>
                  <a:pt x="f2404" y="f1710"/>
                </a:lnTo>
                <a:lnTo>
                  <a:pt x="f2404" y="f1710"/>
                </a:lnTo>
                <a:cubicBezTo>
                  <a:pt x="f2405" y="f2251"/>
                  <a:pt x="f2406" y="f2031"/>
                  <a:pt x="f2407" y="f2031"/>
                </a:cubicBezTo>
                <a:cubicBezTo>
                  <a:pt x="f1019" y="f2031"/>
                  <a:pt x="f2408" y="f2031"/>
                  <a:pt x="f2409" y="f2031"/>
                </a:cubicBezTo>
                <a:cubicBezTo>
                  <a:pt x="f2410" y="f2031"/>
                  <a:pt x="f2411" y="f1377"/>
                  <a:pt x="f2412" y="f1183"/>
                </a:cubicBezTo>
                <a:cubicBezTo>
                  <a:pt x="f2413" y="f1068"/>
                  <a:pt x="f2414" y="f2281"/>
                  <a:pt x="f2415" y="f2416"/>
                </a:cubicBezTo>
                <a:cubicBezTo>
                  <a:pt x="f2417" y="f2416"/>
                  <a:pt x="f2418" y="f2281"/>
                  <a:pt x="f2419" y="f2281"/>
                </a:cubicBezTo>
                <a:cubicBezTo>
                  <a:pt x="f2420" y="f1526"/>
                  <a:pt x="f2421" y="f14"/>
                  <a:pt x="f2422" y="f1258"/>
                </a:cubicBezTo>
                <a:cubicBezTo>
                  <a:pt x="f2423" y="f1158"/>
                  <a:pt x="f2424" y="f1158"/>
                  <a:pt x="f2425" y="f1158"/>
                </a:cubicBezTo>
                <a:cubicBezTo>
                  <a:pt x="f2426" y="f1158"/>
                  <a:pt x="f2427" y="f922"/>
                  <a:pt x="f2428" y="f800"/>
                </a:cubicBezTo>
                <a:cubicBezTo>
                  <a:pt x="f2429" y="f521"/>
                  <a:pt x="f2430" y="f321"/>
                  <a:pt x="f2431" y="f257"/>
                </a:cubicBezTo>
                <a:cubicBezTo>
                  <a:pt x="f2432" y="f33"/>
                  <a:pt x="f2433" y="f2434"/>
                  <a:pt x="f2435" y="f6"/>
                </a:cubicBezTo>
                <a:cubicBezTo>
                  <a:pt x="f2436" y="f2437"/>
                  <a:pt x="f2438" y="f510"/>
                  <a:pt x="f2439" y="f900"/>
                </a:cubicBezTo>
                <a:cubicBezTo>
                  <a:pt x="f2440" y="f1131"/>
                  <a:pt x="f2441" y="f177"/>
                  <a:pt x="f2442" y="f600"/>
                </a:cubicBezTo>
                <a:cubicBezTo>
                  <a:pt x="f2443" y="f789"/>
                  <a:pt x="f2444" y="f2445"/>
                  <a:pt x="f2446" y="f257"/>
                </a:cubicBezTo>
                <a:cubicBezTo>
                  <a:pt x="f2447" y="f2448"/>
                  <a:pt x="f2449" y="f2450"/>
                  <a:pt x="f2451" y="f2450"/>
                </a:cubicBezTo>
                <a:cubicBezTo>
                  <a:pt x="f2452" y="f2450"/>
                  <a:pt x="f2453" y="f6"/>
                  <a:pt x="f2454" y="f2455"/>
                </a:cubicBezTo>
                <a:lnTo>
                  <a:pt x="f2456" y="f2457"/>
                </a:lnTo>
                <a:lnTo>
                  <a:pt x="f2458" y="f2459"/>
                </a:lnTo>
                <a:lnTo>
                  <a:pt x="f2460" y="f2461"/>
                </a:lnTo>
                <a:cubicBezTo>
                  <a:pt x="f2462" y="f149"/>
                  <a:pt x="f2463" y="f2464"/>
                  <a:pt x="f2465" y="f118"/>
                </a:cubicBezTo>
                <a:lnTo>
                  <a:pt x="f2466" y="f118"/>
                </a:lnTo>
                <a:cubicBezTo>
                  <a:pt x="f2467" y="f282"/>
                  <a:pt x="f2468" y="f155"/>
                  <a:pt x="f2469" y="f155"/>
                </a:cubicBezTo>
                <a:cubicBezTo>
                  <a:pt x="f2470" y="f155"/>
                  <a:pt x="f2471" y="f2472"/>
                  <a:pt x="f2473" y="f2472"/>
                </a:cubicBezTo>
                <a:cubicBezTo>
                  <a:pt x="f2474" y="f2475"/>
                  <a:pt x="f2476" y="f2477"/>
                  <a:pt x="f2378" y="f534"/>
                </a:cubicBezTo>
                <a:cubicBezTo>
                  <a:pt x="f2478" y="f282"/>
                  <a:pt x="f2479" y="f155"/>
                  <a:pt x="f2480" y="f155"/>
                </a:cubicBezTo>
                <a:cubicBezTo>
                  <a:pt x="f2481" y="f155"/>
                  <a:pt x="f2482" y="f155"/>
                  <a:pt x="f2483" y="f155"/>
                </a:cubicBezTo>
                <a:cubicBezTo>
                  <a:pt x="f2484" y="f155"/>
                  <a:pt x="f2484" y="f2472"/>
                  <a:pt x="f2484" y="f2472"/>
                </a:cubicBezTo>
                <a:lnTo>
                  <a:pt x="f1002" y="f2485"/>
                </a:lnTo>
                <a:lnTo>
                  <a:pt x="f2486" y="f2487"/>
                </a:lnTo>
                <a:lnTo>
                  <a:pt x="f2488" y="f2489"/>
                </a:lnTo>
                <a:cubicBezTo>
                  <a:pt x="f2490" y="f2491"/>
                  <a:pt x="f2492" y="f2493"/>
                  <a:pt x="f2494" y="f2493"/>
                </a:cubicBezTo>
                <a:cubicBezTo>
                  <a:pt x="f2495" y="f2493"/>
                  <a:pt x="f2496" y="f2437"/>
                  <a:pt x="f2497" y="f571"/>
                </a:cubicBezTo>
                <a:cubicBezTo>
                  <a:pt x="f2498" y="f2499"/>
                  <a:pt x="f2500" y="f2501"/>
                  <a:pt x="f2502" y="f2501"/>
                </a:cubicBezTo>
                <a:cubicBezTo>
                  <a:pt x="f2503" y="f2501"/>
                  <a:pt x="f2504" y="f165"/>
                  <a:pt x="f2505" y="f1134"/>
                </a:cubicBezTo>
                <a:cubicBezTo>
                  <a:pt x="f2506" y="f319"/>
                  <a:pt x="f2507" y="f101"/>
                  <a:pt x="f2508" y="f122"/>
                </a:cubicBezTo>
                <a:cubicBezTo>
                  <a:pt x="f2509" y="f37"/>
                  <a:pt x="f2510" y="f101"/>
                  <a:pt x="f2511" y="f343"/>
                </a:cubicBezTo>
                <a:cubicBezTo>
                  <a:pt x="f2512" y="f224"/>
                  <a:pt x="f2513" y="f2514"/>
                  <a:pt x="f2515" y="f2514"/>
                </a:cubicBezTo>
                <a:cubicBezTo>
                  <a:pt x="f2516" y="f2514"/>
                  <a:pt x="f2517" y="f2518"/>
                  <a:pt x="f2519" y="f369"/>
                </a:cubicBezTo>
                <a:cubicBezTo>
                  <a:pt x="f2520" y="f2521"/>
                  <a:pt x="f2522" y="f2523"/>
                  <a:pt x="f2524" y="f2523"/>
                </a:cubicBezTo>
                <a:cubicBezTo>
                  <a:pt x="f2525" y="f2523"/>
                  <a:pt x="f2526" y="f2527"/>
                  <a:pt x="f2528" y="f2529"/>
                </a:cubicBezTo>
                <a:lnTo>
                  <a:pt x="f2530" y="f2531"/>
                </a:lnTo>
                <a:lnTo>
                  <a:pt x="f2532" y="f2533"/>
                </a:lnTo>
                <a:lnTo>
                  <a:pt x="f2534" y="f2535"/>
                </a:lnTo>
                <a:cubicBezTo>
                  <a:pt x="f2536" y="f2537"/>
                  <a:pt x="f2538" y="f2539"/>
                  <a:pt x="f2540" y="f2539"/>
                </a:cubicBezTo>
                <a:cubicBezTo>
                  <a:pt x="f2541" y="f2539"/>
                  <a:pt x="f2542" y="f2539"/>
                  <a:pt x="f2543" y="f2544"/>
                </a:cubicBezTo>
                <a:cubicBezTo>
                  <a:pt x="f2545" y="f2546"/>
                  <a:pt x="f2547" y="f2548"/>
                  <a:pt x="f2549" y="f2550"/>
                </a:cubicBezTo>
                <a:cubicBezTo>
                  <a:pt x="f2551" y="f2552"/>
                  <a:pt x="f2553" y="f2539"/>
                  <a:pt x="f2554" y="f2539"/>
                </a:cubicBezTo>
                <a:cubicBezTo>
                  <a:pt x="f2555" y="f2539"/>
                  <a:pt x="f2556" y="f2539"/>
                  <a:pt x="f2557" y="f2544"/>
                </a:cubicBezTo>
                <a:cubicBezTo>
                  <a:pt x="f2558" y="f2546"/>
                  <a:pt x="f2559" y="f2560"/>
                  <a:pt x="f2561" y="f2550"/>
                </a:cubicBezTo>
                <a:cubicBezTo>
                  <a:pt x="f2562" y="f2552"/>
                  <a:pt x="f2563" y="f2564"/>
                  <a:pt x="f2565" y="f2564"/>
                </a:cubicBezTo>
                <a:cubicBezTo>
                  <a:pt x="f2566" y="f2564"/>
                  <a:pt x="f2567" y="f2564"/>
                  <a:pt x="f2568" y="f2539"/>
                </a:cubicBezTo>
                <a:cubicBezTo>
                  <a:pt x="f2569" y="f2546"/>
                  <a:pt x="f2570" y="f2560"/>
                  <a:pt x="f2571" y="f2572"/>
                </a:cubicBezTo>
                <a:cubicBezTo>
                  <a:pt x="f2573" y="f2574"/>
                  <a:pt x="f2575" y="f2564"/>
                  <a:pt x="f2576" y="f2564"/>
                </a:cubicBezTo>
                <a:cubicBezTo>
                  <a:pt x="f2577" y="f2564"/>
                  <a:pt x="f2578" y="f2564"/>
                  <a:pt x="f2579" y="f2539"/>
                </a:cubicBezTo>
                <a:lnTo>
                  <a:pt x="f2580" y="f20"/>
                </a:lnTo>
                <a:lnTo>
                  <a:pt x="f2581" y="f2582"/>
                </a:lnTo>
                <a:lnTo>
                  <a:pt x="f2581" y="f2582"/>
                </a:lnTo>
                <a:lnTo>
                  <a:pt x="f2583" y="f2584"/>
                </a:lnTo>
                <a:cubicBezTo>
                  <a:pt x="f2585" y="f2450"/>
                  <a:pt x="f2586" y="f2587"/>
                  <a:pt x="f2588" y="f2587"/>
                </a:cubicBezTo>
                <a:cubicBezTo>
                  <a:pt x="f2589" y="f2587"/>
                  <a:pt x="f2590" y="f11"/>
                  <a:pt x="f2591" y="f33"/>
                </a:cubicBezTo>
                <a:cubicBezTo>
                  <a:pt x="f2592" y="f51"/>
                  <a:pt x="f2593" y="f2594"/>
                  <a:pt x="f2595" y="f2594"/>
                </a:cubicBezTo>
                <a:cubicBezTo>
                  <a:pt x="f2596" y="f2594"/>
                  <a:pt x="f2597" y="f755"/>
                  <a:pt x="f2598" y="f510"/>
                </a:cubicBezTo>
                <a:cubicBezTo>
                  <a:pt x="f2599" y="f99"/>
                  <a:pt x="f2600" y="f85"/>
                  <a:pt x="f2601" y="f177"/>
                </a:cubicBezTo>
                <a:cubicBezTo>
                  <a:pt x="f2602" y="f688"/>
                  <a:pt x="f2603" y="f343"/>
                  <a:pt x="f2604" y="f678"/>
                </a:cubicBezTo>
                <a:cubicBezTo>
                  <a:pt x="f2605" y="f49"/>
                  <a:pt x="f2606" y="f2607"/>
                  <a:pt x="f2608" y="f2607"/>
                </a:cubicBezTo>
                <a:cubicBezTo>
                  <a:pt x="f2609" y="f2607"/>
                  <a:pt x="f2610" y="f97"/>
                  <a:pt x="f2611" y="f2612"/>
                </a:cubicBezTo>
                <a:cubicBezTo>
                  <a:pt x="f2613" y="f2614"/>
                  <a:pt x="f2615" y="f2616"/>
                  <a:pt x="f2617" y="f2616"/>
                </a:cubicBezTo>
                <a:cubicBezTo>
                  <a:pt x="f2618" y="f2616"/>
                  <a:pt x="f2619" y="f2550"/>
                  <a:pt x="f2620" y="f75"/>
                </a:cubicBezTo>
                <a:lnTo>
                  <a:pt x="f2621" y="f2622"/>
                </a:lnTo>
                <a:lnTo>
                  <a:pt x="f2621" y="f2622"/>
                </a:lnTo>
                <a:lnTo>
                  <a:pt x="f2623" y="f2624"/>
                </a:lnTo>
                <a:lnTo>
                  <a:pt x="f2625" y="f2626"/>
                </a:lnTo>
                <a:cubicBezTo>
                  <a:pt x="f2627" y="f2628"/>
                  <a:pt x="f2629" y="f2630"/>
                  <a:pt x="f2631" y="f2630"/>
                </a:cubicBezTo>
                <a:cubicBezTo>
                  <a:pt x="f2632" y="f2630"/>
                  <a:pt x="f2633" y="f2630"/>
                  <a:pt x="f2634" y="f2546"/>
                </a:cubicBezTo>
                <a:cubicBezTo>
                  <a:pt x="f2635" y="f2636"/>
                  <a:pt x="f2637" y="f2638"/>
                  <a:pt x="f2639" y="f2640"/>
                </a:cubicBezTo>
                <a:cubicBezTo>
                  <a:pt x="f2641" y="f2548"/>
                  <a:pt x="f2642" y="f2630"/>
                  <a:pt x="f2643" y="f2630"/>
                </a:cubicBezTo>
                <a:cubicBezTo>
                  <a:pt x="f2644" y="f2630"/>
                  <a:pt x="f2645" y="f2630"/>
                  <a:pt x="f2646" y="f2546"/>
                </a:cubicBezTo>
                <a:cubicBezTo>
                  <a:pt x="f2647" y="f2636"/>
                  <a:pt x="f2648" y="f2649"/>
                  <a:pt x="f2650" y="f2640"/>
                </a:cubicBezTo>
                <a:cubicBezTo>
                  <a:pt x="f2651" y="f2560"/>
                  <a:pt x="f2652" y="f2653"/>
                  <a:pt x="f2654" y="f2653"/>
                </a:cubicBezTo>
                <a:cubicBezTo>
                  <a:pt x="f2655" y="f2653"/>
                  <a:pt x="f2656" y="f2653"/>
                  <a:pt x="f2657" y="f2630"/>
                </a:cubicBezTo>
                <a:cubicBezTo>
                  <a:pt x="f2658" y="f2636"/>
                  <a:pt x="f2659" y="f2649"/>
                  <a:pt x="f2660" y="f2661"/>
                </a:cubicBezTo>
                <a:cubicBezTo>
                  <a:pt x="f2662" y="f2560"/>
                  <a:pt x="f2663" y="f2653"/>
                  <a:pt x="f2664" y="f2653"/>
                </a:cubicBezTo>
                <a:cubicBezTo>
                  <a:pt x="f2665" y="f2653"/>
                  <a:pt x="f2666" y="f2630"/>
                  <a:pt x="f2667" y="f2630"/>
                </a:cubicBezTo>
                <a:lnTo>
                  <a:pt x="f2668" y="f2669"/>
                </a:lnTo>
                <a:lnTo>
                  <a:pt x="f2670" y="f2671"/>
                </a:lnTo>
                <a:lnTo>
                  <a:pt x="f2672" y="f2673"/>
                </a:lnTo>
                <a:cubicBezTo>
                  <a:pt x="f2674" y="f2638"/>
                  <a:pt x="f2675" y="f2552"/>
                  <a:pt x="f2676" y="f2552"/>
                </a:cubicBezTo>
                <a:cubicBezTo>
                  <a:pt x="f2677" y="f2552"/>
                  <a:pt x="f2678" y="f149"/>
                  <a:pt x="f2679" y="f518"/>
                </a:cubicBezTo>
                <a:cubicBezTo>
                  <a:pt x="f2680" y="f2527"/>
                  <a:pt x="f2681" y="f2682"/>
                  <a:pt x="f2683" y="f2682"/>
                </a:cubicBezTo>
                <a:cubicBezTo>
                  <a:pt x="f2684" y="f2682"/>
                  <a:pt x="f2685" y="f230"/>
                  <a:pt x="f2686" y="f598"/>
                </a:cubicBezTo>
                <a:lnTo>
                  <a:pt x="f2687" y="f405"/>
                </a:lnTo>
                <a:cubicBezTo>
                  <a:pt x="f2688" y="f645"/>
                  <a:pt x="f2689" y="f994"/>
                  <a:pt x="f2690" y="f492"/>
                </a:cubicBezTo>
                <a:cubicBezTo>
                  <a:pt x="f2691" y="f1053"/>
                  <a:pt x="f2692" y="f2693"/>
                  <a:pt x="f2694" y="f2693"/>
                </a:cubicBezTo>
                <a:cubicBezTo>
                  <a:pt x="f2695" y="f2693"/>
                  <a:pt x="f2696" y="f394"/>
                  <a:pt x="f2697" y="f165"/>
                </a:cubicBezTo>
                <a:cubicBezTo>
                  <a:pt x="f2698" y="f441"/>
                  <a:pt x="f2699" y="f2700"/>
                  <a:pt x="f2701" y="f1131"/>
                </a:cubicBezTo>
                <a:cubicBezTo>
                  <a:pt x="f2702" y="f128"/>
                  <a:pt x="f2703" y="f2700"/>
                  <a:pt x="f2704" y="f598"/>
                </a:cubicBezTo>
                <a:cubicBezTo>
                  <a:pt x="f2705" y="f54"/>
                  <a:pt x="f2706" y="f2707"/>
                  <a:pt x="f816" y="f2707"/>
                </a:cubicBezTo>
                <a:cubicBezTo>
                  <a:pt x="f2708" y="f2707"/>
                  <a:pt x="f2709" y="f2574"/>
                  <a:pt x="f2710" y="f2587"/>
                </a:cubicBezTo>
                <a:cubicBezTo>
                  <a:pt x="f2711" y="f2560"/>
                  <a:pt x="f2712" y="f2713"/>
                  <a:pt x="f2714" y="f2707"/>
                </a:cubicBezTo>
                <a:lnTo>
                  <a:pt x="f2715" y="f2716"/>
                </a:lnTo>
                <a:lnTo>
                  <a:pt x="f828" y="f2717"/>
                </a:lnTo>
                <a:lnTo>
                  <a:pt x="f2718" y="f2719"/>
                </a:lnTo>
                <a:cubicBezTo>
                  <a:pt x="f2720" y="f2721"/>
                  <a:pt x="f2722" y="f2723"/>
                  <a:pt x="f2724" y="f2725"/>
                </a:cubicBezTo>
                <a:cubicBezTo>
                  <a:pt x="f2726" y="f2727"/>
                  <a:pt x="f2728" y="f2729"/>
                  <a:pt x="f2730" y="f2729"/>
                </a:cubicBezTo>
                <a:cubicBezTo>
                  <a:pt x="f2731" y="f2729"/>
                  <a:pt x="f2732" y="f2729"/>
                  <a:pt x="f2733" y="f2729"/>
                </a:cubicBezTo>
                <a:cubicBezTo>
                  <a:pt x="f2734" y="f2735"/>
                  <a:pt x="f2736" y="f2737"/>
                  <a:pt x="f2738" y="f2725"/>
                </a:cubicBezTo>
                <a:cubicBezTo>
                  <a:pt x="f2739" y="f2727"/>
                  <a:pt x="f2740" y="f2729"/>
                  <a:pt x="f2741" y="f2729"/>
                </a:cubicBezTo>
                <a:cubicBezTo>
                  <a:pt x="f2742" y="f2729"/>
                  <a:pt x="f2743" y="f2729"/>
                  <a:pt x="f2744" y="f2729"/>
                </a:cubicBezTo>
                <a:lnTo>
                  <a:pt x="f2745" y="f2729"/>
                </a:lnTo>
                <a:lnTo>
                  <a:pt x="f2746" y="f2747"/>
                </a:lnTo>
                <a:lnTo>
                  <a:pt x="f2748" y="f2749"/>
                </a:lnTo>
                <a:lnTo>
                  <a:pt x="f2750" y="f2751"/>
                </a:lnTo>
                <a:cubicBezTo>
                  <a:pt x="f2752" y="f2753"/>
                  <a:pt x="f2754" y="f2546"/>
                  <a:pt x="f2755" y="f2614"/>
                </a:cubicBezTo>
                <a:lnTo>
                  <a:pt x="f2755" y="f2756"/>
                </a:lnTo>
                <a:cubicBezTo>
                  <a:pt x="f2748" y="f2626"/>
                  <a:pt x="f2757" y="f2628"/>
                  <a:pt x="f2758" y="f2628"/>
                </a:cubicBezTo>
                <a:cubicBezTo>
                  <a:pt x="f2759" y="f2628"/>
                  <a:pt x="f2760" y="f2761"/>
                  <a:pt x="f2762" y="f2682"/>
                </a:cubicBezTo>
                <a:cubicBezTo>
                  <a:pt x="f2762" y="f2761"/>
                  <a:pt x="f2763" y="f2764"/>
                  <a:pt x="f2763" y="f2636"/>
                </a:cubicBezTo>
                <a:cubicBezTo>
                  <a:pt x="f2765" y="f2574"/>
                  <a:pt x="f2766" y="f2501"/>
                  <a:pt x="f2767" y="f2768"/>
                </a:cubicBezTo>
                <a:cubicBezTo>
                  <a:pt x="f2769" y="f111"/>
                  <a:pt x="f2770" y="f120"/>
                  <a:pt x="f2771" y="f557"/>
                </a:cubicBezTo>
                <a:cubicBezTo>
                  <a:pt x="f2772" y="f67"/>
                  <a:pt x="f2773" y="f429"/>
                  <a:pt x="f2774" y="f2775"/>
                </a:cubicBezTo>
                <a:cubicBezTo>
                  <a:pt x="f2776" y="f2493"/>
                  <a:pt x="f2777" y="f2778"/>
                  <a:pt x="f2779" y="f2778"/>
                </a:cubicBezTo>
                <a:cubicBezTo>
                  <a:pt x="f2780" y="f2778"/>
                  <a:pt x="f2781" y="f2782"/>
                  <a:pt x="f2783" y="f2784"/>
                </a:cubicBezTo>
                <a:lnTo>
                  <a:pt x="f2785" y="f2786"/>
                </a:lnTo>
                <a:lnTo>
                  <a:pt x="f2787" y="f2788"/>
                </a:lnTo>
                <a:lnTo>
                  <a:pt x="f2789" y="f2790"/>
                </a:lnTo>
                <a:cubicBezTo>
                  <a:pt x="f2791" y="f28"/>
                  <a:pt x="f2792" y="f1047"/>
                  <a:pt x="f2061" y="f2455"/>
                </a:cubicBezTo>
                <a:lnTo>
                  <a:pt x="f2793" y="f2455"/>
                </a:lnTo>
                <a:cubicBezTo>
                  <a:pt x="f2794" y="f1055"/>
                  <a:pt x="f2795" y="f2796"/>
                  <a:pt x="f2797" y="f2796"/>
                </a:cubicBezTo>
                <a:cubicBezTo>
                  <a:pt x="f2798" y="f2796"/>
                  <a:pt x="f2799" y="f2800"/>
                  <a:pt x="f2801" y="f2800"/>
                </a:cubicBezTo>
                <a:cubicBezTo>
                  <a:pt x="f2802" y="f2803"/>
                  <a:pt x="f2804" y="f2756"/>
                  <a:pt x="f2805" y="f264"/>
                </a:cubicBezTo>
                <a:cubicBezTo>
                  <a:pt x="f2806" y="f6"/>
                  <a:pt x="f2807" y="f2796"/>
                  <a:pt x="f2808" y="f2796"/>
                </a:cubicBezTo>
                <a:cubicBezTo>
                  <a:pt x="f2809" y="f2796"/>
                  <a:pt x="f2810" y="f2800"/>
                  <a:pt x="f2811" y="f2800"/>
                </a:cubicBezTo>
                <a:lnTo>
                  <a:pt x="f2812" y="f2813"/>
                </a:lnTo>
                <a:lnTo>
                  <a:pt x="f2814" y="f2815"/>
                </a:lnTo>
                <a:lnTo>
                  <a:pt x="f2816" y="f2514"/>
                </a:lnTo>
                <a:cubicBezTo>
                  <a:pt x="f2817" y="f2564"/>
                  <a:pt x="f2818" y="f2819"/>
                  <a:pt x="f2820" y="f2819"/>
                </a:cubicBezTo>
                <a:cubicBezTo>
                  <a:pt x="f2821" y="f2819"/>
                  <a:pt x="f2822" y="f2550"/>
                  <a:pt x="f2823" y="f111"/>
                </a:cubicBezTo>
                <a:cubicBezTo>
                  <a:pt x="f2824" y="f2825"/>
                  <a:pt x="f2826" y="f2827"/>
                  <a:pt x="f2828" y="f2827"/>
                </a:cubicBezTo>
                <a:cubicBezTo>
                  <a:pt x="f2829" y="f2827"/>
                  <a:pt x="f2830" y="f555"/>
                  <a:pt x="f2831" y="f1043"/>
                </a:cubicBezTo>
                <a:cubicBezTo>
                  <a:pt x="f2832" y="f33"/>
                  <a:pt x="f2833" y="f139"/>
                  <a:pt x="f2834" y="f422"/>
                </a:cubicBezTo>
                <a:cubicBezTo>
                  <a:pt x="f2835" y="f195"/>
                  <a:pt x="f2836" y="f139"/>
                  <a:pt x="f2837" y="f2838"/>
                </a:cubicBezTo>
                <a:cubicBezTo>
                  <a:pt x="f2839" y="f2523"/>
                  <a:pt x="f2840" y="f2723"/>
                  <a:pt x="f2841" y="f2723"/>
                </a:cubicBezTo>
                <a:cubicBezTo>
                  <a:pt x="f2842" y="f2723"/>
                  <a:pt x="f2843" y="f49"/>
                  <a:pt x="f2844" y="f374"/>
                </a:cubicBezTo>
                <a:cubicBezTo>
                  <a:pt x="f2845" y="f2574"/>
                  <a:pt x="f2846" y="f2847"/>
                  <a:pt x="f2848" y="f2847"/>
                </a:cubicBezTo>
                <a:cubicBezTo>
                  <a:pt x="f2849" y="f2847"/>
                  <a:pt x="f2850" y="f2851"/>
                  <a:pt x="f2852" y="f2450"/>
                </a:cubicBezTo>
                <a:lnTo>
                  <a:pt x="f2853" y="f2854"/>
                </a:lnTo>
                <a:lnTo>
                  <a:pt x="f2855" y="f2856"/>
                </a:lnTo>
                <a:lnTo>
                  <a:pt x="f2857" y="f2858"/>
                </a:lnTo>
                <a:cubicBezTo>
                  <a:pt x="f2859" y="f2860"/>
                  <a:pt x="f2861" y="f2735"/>
                  <a:pt x="f2862" y="f2735"/>
                </a:cubicBezTo>
                <a:cubicBezTo>
                  <a:pt x="f2863" y="f2735"/>
                  <a:pt x="f2864" y="f2735"/>
                  <a:pt x="f2865" y="f2866"/>
                </a:cubicBezTo>
                <a:cubicBezTo>
                  <a:pt x="f2867" y="f2868"/>
                  <a:pt x="f2869" y="f2870"/>
                  <a:pt x="f2871" y="f2564"/>
                </a:cubicBezTo>
                <a:cubicBezTo>
                  <a:pt x="f2872" y="f2737"/>
                  <a:pt x="f2873" y="f2735"/>
                  <a:pt x="f2874" y="f2735"/>
                </a:cubicBezTo>
                <a:cubicBezTo>
                  <a:pt x="f2875" y="f2735"/>
                  <a:pt x="f2876" y="f2735"/>
                  <a:pt x="f2877" y="f2866"/>
                </a:cubicBezTo>
                <a:cubicBezTo>
                  <a:pt x="f2878" y="f2868"/>
                  <a:pt x="f2879" y="f2880"/>
                  <a:pt x="f2881" y="f2564"/>
                </a:cubicBezTo>
                <a:cubicBezTo>
                  <a:pt x="f2882" y="f2737"/>
                  <a:pt x="f2883" y="f2884"/>
                  <a:pt x="f2885" y="f2884"/>
                </a:cubicBezTo>
                <a:cubicBezTo>
                  <a:pt x="f2886" y="f2884"/>
                  <a:pt x="f2887" y="f2884"/>
                  <a:pt x="f2888" y="f2735"/>
                </a:cubicBezTo>
                <a:cubicBezTo>
                  <a:pt x="f2889" y="f2868"/>
                  <a:pt x="f2890" y="f2880"/>
                  <a:pt x="f2891" y="f2892"/>
                </a:cubicBezTo>
                <a:cubicBezTo>
                  <a:pt x="f2893" y="f2737"/>
                  <a:pt x="f2894" y="f2884"/>
                  <a:pt x="f2895" y="f2884"/>
                </a:cubicBezTo>
                <a:cubicBezTo>
                  <a:pt x="f2896" y="f2884"/>
                  <a:pt x="f2897" y="f2884"/>
                  <a:pt x="f2898" y="f2735"/>
                </a:cubicBezTo>
                <a:lnTo>
                  <a:pt x="f2899" y="f2900"/>
                </a:lnTo>
                <a:lnTo>
                  <a:pt x="f2901" y="f2902"/>
                </a:lnTo>
                <a:lnTo>
                  <a:pt x="f2903" y="f2628"/>
                </a:lnTo>
                <a:cubicBezTo>
                  <a:pt x="f2904" y="f2778"/>
                  <a:pt x="f2905" y="f2906"/>
                  <a:pt x="f2907" y="f2906"/>
                </a:cubicBezTo>
                <a:cubicBezTo>
                  <a:pt x="f2908" y="f2906"/>
                  <a:pt x="f2909" y="f2521"/>
                  <a:pt x="f2910" y="f444"/>
                </a:cubicBezTo>
                <a:cubicBezTo>
                  <a:pt x="f2911" y="f2761"/>
                  <a:pt x="f2912" y="f2913"/>
                  <a:pt x="f2914" y="f2913"/>
                </a:cubicBezTo>
                <a:cubicBezTo>
                  <a:pt x="f2915" y="f2913"/>
                  <a:pt x="f2916" y="f109"/>
                  <a:pt x="f2917" y="f240"/>
                </a:cubicBezTo>
                <a:cubicBezTo>
                  <a:pt x="f2918" y="f518"/>
                  <a:pt x="f2919" y="f5"/>
                  <a:pt x="f2920" y="f837"/>
                </a:cubicBezTo>
                <a:cubicBezTo>
                  <a:pt x="f2921" y="f394"/>
                  <a:pt x="f2922" y="f2838"/>
                  <a:pt x="f2923" y="f2924"/>
                </a:cubicBezTo>
                <a:cubicBezTo>
                  <a:pt x="f2925" y="f2616"/>
                  <a:pt x="f2926" y="f2927"/>
                  <a:pt x="f2928" y="f2927"/>
                </a:cubicBezTo>
                <a:cubicBezTo>
                  <a:pt x="f2929" y="f2927"/>
                  <a:pt x="f2930" y="f1053"/>
                  <a:pt x="f2931" y="f409"/>
                </a:cubicBezTo>
                <a:cubicBezTo>
                  <a:pt x="f2932" y="f2933"/>
                  <a:pt x="f2934" y="f2935"/>
                  <a:pt x="f2936" y="f2935"/>
                </a:cubicBezTo>
                <a:cubicBezTo>
                  <a:pt x="f2937" y="f2935"/>
                  <a:pt x="f2938" y="f2564"/>
                  <a:pt x="f2939" y="f2501"/>
                </a:cubicBezTo>
                <a:lnTo>
                  <a:pt x="f2940" y="f2941"/>
                </a:lnTo>
                <a:lnTo>
                  <a:pt x="f2940" y="f2941"/>
                </a:lnTo>
                <a:lnTo>
                  <a:pt x="f2942" y="f2943"/>
                </a:lnTo>
                <a:lnTo>
                  <a:pt x="f2944" y="f2945"/>
                </a:lnTo>
                <a:cubicBezTo>
                  <a:pt x="f2946" y="f2947"/>
                  <a:pt x="f2948" y="f2949"/>
                  <a:pt x="f2950" y="f2949"/>
                </a:cubicBezTo>
                <a:cubicBezTo>
                  <a:pt x="f2951" y="f2949"/>
                  <a:pt x="f2952" y="f2949"/>
                  <a:pt x="f2953" y="f2868"/>
                </a:cubicBezTo>
                <a:cubicBezTo>
                  <a:pt x="f2954" y="f2860"/>
                  <a:pt x="f2955" y="f2956"/>
                  <a:pt x="f2957" y="f2653"/>
                </a:cubicBezTo>
                <a:cubicBezTo>
                  <a:pt x="f2958" y="f2870"/>
                  <a:pt x="f2959" y="f2949"/>
                  <a:pt x="f2960" y="f2949"/>
                </a:cubicBezTo>
                <a:cubicBezTo>
                  <a:pt x="f2961" y="f2949"/>
                  <a:pt x="f2962" y="f2949"/>
                  <a:pt x="f2963" y="f2868"/>
                </a:cubicBezTo>
                <a:cubicBezTo>
                  <a:pt x="f2964" y="f2965"/>
                  <a:pt x="f2966" y="f2956"/>
                  <a:pt x="f2967" y="f2653"/>
                </a:cubicBezTo>
                <a:cubicBezTo>
                  <a:pt x="f2968" y="f2880"/>
                  <a:pt x="f2969" y="f2970"/>
                  <a:pt x="f2971" y="f2970"/>
                </a:cubicBezTo>
                <a:cubicBezTo>
                  <a:pt x="f2972" y="f2970"/>
                  <a:pt x="f2973" y="f2970"/>
                  <a:pt x="f2974" y="f2949"/>
                </a:cubicBezTo>
                <a:cubicBezTo>
                  <a:pt x="f2975" y="f2965"/>
                  <a:pt x="f2976" y="f2913"/>
                  <a:pt x="f2977" y="f2978"/>
                </a:cubicBezTo>
                <a:cubicBezTo>
                  <a:pt x="f2979" y="f2870"/>
                  <a:pt x="f2980" y="f2970"/>
                  <a:pt x="f2981" y="f2970"/>
                </a:cubicBezTo>
                <a:cubicBezTo>
                  <a:pt x="f2982" y="f2970"/>
                  <a:pt x="f2983" y="f2949"/>
                  <a:pt x="f2984" y="f2949"/>
                </a:cubicBezTo>
                <a:lnTo>
                  <a:pt x="f2985" y="f2986"/>
                </a:lnTo>
                <a:lnTo>
                  <a:pt x="f2987" y="f2988"/>
                </a:lnTo>
                <a:lnTo>
                  <a:pt x="f2989" y="f2990"/>
                </a:lnTo>
                <a:cubicBezTo>
                  <a:pt x="f2991" y="f2956"/>
                  <a:pt x="f2992" y="f2737"/>
                  <a:pt x="f2993" y="f2737"/>
                </a:cubicBezTo>
                <a:cubicBezTo>
                  <a:pt x="f2994" y="f2737"/>
                  <a:pt x="f2995" y="f2614"/>
                  <a:pt x="f2996" y="f248"/>
                </a:cubicBezTo>
                <a:cubicBezTo>
                  <a:pt x="f2997" y="f2998"/>
                  <a:pt x="f2999" y="f2721"/>
                  <a:pt x="f3000" y="f2721"/>
                </a:cubicBezTo>
                <a:cubicBezTo>
                  <a:pt x="f3001" y="f2721"/>
                  <a:pt x="f3002" y="f109"/>
                  <a:pt x="f3003" y="f3004"/>
                </a:cubicBezTo>
                <a:lnTo>
                  <a:pt x="f3005" y="f130"/>
                </a:lnTo>
                <a:cubicBezTo>
                  <a:pt x="f3006" y="f3007"/>
                  <a:pt x="f3008" y="f751"/>
                  <a:pt x="f3009" y="f482"/>
                </a:cubicBezTo>
                <a:cubicBezTo>
                  <a:pt x="f3010" y="f2707"/>
                  <a:pt x="f3011" y="f3012"/>
                  <a:pt x="f3013" y="f3012"/>
                </a:cubicBezTo>
                <a:cubicBezTo>
                  <a:pt x="f3014" y="f3012"/>
                  <a:pt x="f3015" y="f118"/>
                  <a:pt x="f3016" y="f555"/>
                </a:cubicBezTo>
                <a:cubicBezTo>
                  <a:pt x="f3017" y="f167"/>
                  <a:pt x="f3018" y="f518"/>
                  <a:pt x="f3019" y="f448"/>
                </a:cubicBezTo>
                <a:cubicBezTo>
                  <a:pt x="f3020" y="f3021"/>
                  <a:pt x="f3022" y="f643"/>
                  <a:pt x="f3023" y="f3004"/>
                </a:cubicBezTo>
                <a:cubicBezTo>
                  <a:pt x="f3024" y="f2764"/>
                  <a:pt x="f3025" y="f3026"/>
                  <a:pt x="f3027" y="f3026"/>
                </a:cubicBezTo>
                <a:cubicBezTo>
                  <a:pt x="f3028" y="f3026"/>
                  <a:pt x="f3029" y="f3030"/>
                  <a:pt x="f3031" y="f2906"/>
                </a:cubicBezTo>
                <a:cubicBezTo>
                  <a:pt x="f3032" y="f2880"/>
                  <a:pt x="f3033" y="f2721"/>
                  <a:pt x="f3034" y="f3026"/>
                </a:cubicBezTo>
                <a:lnTo>
                  <a:pt x="f1808" y="f3035"/>
                </a:lnTo>
                <a:lnTo>
                  <a:pt x="f586" y="f3036"/>
                </a:lnTo>
                <a:lnTo>
                  <a:pt x="f3037" y="f3038"/>
                </a:lnTo>
                <a:cubicBezTo>
                  <a:pt x="f3039" y="f3040"/>
                  <a:pt x="f3041" y="f3042"/>
                  <a:pt x="f3043" y="f3044"/>
                </a:cubicBezTo>
                <a:cubicBezTo>
                  <a:pt x="f3045" y="f3046"/>
                  <a:pt x="f3047" y="f3048"/>
                  <a:pt x="f3049" y="f3048"/>
                </a:cubicBezTo>
                <a:cubicBezTo>
                  <a:pt x="f3050" y="f3048"/>
                  <a:pt x="f3051" y="f3048"/>
                  <a:pt x="f3052" y="f3048"/>
                </a:cubicBezTo>
                <a:cubicBezTo>
                  <a:pt x="f3053" y="f3054"/>
                  <a:pt x="f3055" y="f3056"/>
                  <a:pt x="f3057" y="f2751"/>
                </a:cubicBezTo>
                <a:cubicBezTo>
                  <a:pt x="f3058" y="f3046"/>
                  <a:pt x="f3059" y="f1041"/>
                  <a:pt x="f3060" y="f1041"/>
                </a:cubicBezTo>
                <a:cubicBezTo>
                  <a:pt x="f3061" y="f1041"/>
                  <a:pt x="f3062" y="f1041"/>
                  <a:pt x="f3063" y="f1041"/>
                </a:cubicBezTo>
                <a:lnTo>
                  <a:pt x="f3064" y="f1041"/>
                </a:lnTo>
                <a:lnTo>
                  <a:pt x="f3065" y="f3066"/>
                </a:lnTo>
                <a:lnTo>
                  <a:pt x="f3067" y="f2788"/>
                </a:lnTo>
                <a:lnTo>
                  <a:pt x="f3068" y="f3048"/>
                </a:lnTo>
                <a:cubicBezTo>
                  <a:pt x="f3069" y="f3070"/>
                  <a:pt x="f3071" y="f2868"/>
                  <a:pt x="f3072" y="f2933"/>
                </a:cubicBezTo>
                <a:lnTo>
                  <a:pt x="f3073" y="f3074"/>
                </a:lnTo>
                <a:cubicBezTo>
                  <a:pt x="f3067" y="f2945"/>
                  <a:pt x="f3075" y="f2947"/>
                  <a:pt x="f3076" y="f2947"/>
                </a:cubicBezTo>
                <a:cubicBezTo>
                  <a:pt x="f3077" y="f2947"/>
                  <a:pt x="f3078" y="f259"/>
                  <a:pt x="f3079" y="f412"/>
                </a:cubicBezTo>
                <a:lnTo>
                  <a:pt x="f3080" y="f735"/>
                </a:lnTo>
                <a:cubicBezTo>
                  <a:pt x="f3081" y="f643"/>
                  <a:pt x="f3082" y="f3083"/>
                  <a:pt x="f3084" y="f5"/>
                </a:cubicBezTo>
                <a:cubicBezTo>
                  <a:pt x="f3085" y="f287"/>
                  <a:pt x="f3086" y="f3087"/>
                  <a:pt x="f3088" y="f555"/>
                </a:cubicBezTo>
                <a:cubicBezTo>
                  <a:pt x="f3089" y="f2636"/>
                  <a:pt x="f3090" y="f2719"/>
                  <a:pt x="f3091" y="f2719"/>
                </a:cubicBezTo>
                <a:cubicBezTo>
                  <a:pt x="f3092" y="f2719"/>
                  <a:pt x="f3093" y="f2906"/>
                  <a:pt x="f3094" y="f2630"/>
                </a:cubicBezTo>
                <a:lnTo>
                  <a:pt x="f3095" y="f3096"/>
                </a:lnTo>
                <a:lnTo>
                  <a:pt x="f3097" y="f3098"/>
                </a:lnTo>
                <a:lnTo>
                  <a:pt x="f3099" y="f2616"/>
                </a:lnTo>
                <a:cubicBezTo>
                  <a:pt x="f3100" y="f3101"/>
                  <a:pt x="f3102" y="f3103"/>
                  <a:pt x="f3104" y="f2768"/>
                </a:cubicBezTo>
                <a:lnTo>
                  <a:pt x="f3105" y="f2768"/>
                </a:lnTo>
                <a:cubicBezTo>
                  <a:pt x="f3106" y="f2638"/>
                  <a:pt x="f3107" y="f3074"/>
                  <a:pt x="f3108" y="f3074"/>
                </a:cubicBezTo>
                <a:cubicBezTo>
                  <a:pt x="f3109" y="f3074"/>
                  <a:pt x="f3110" y="f3074"/>
                  <a:pt x="f3111" y="f2764"/>
                </a:cubicBezTo>
                <a:cubicBezTo>
                  <a:pt x="f3112" y="f2761"/>
                  <a:pt x="f3113" y="f3114"/>
                  <a:pt x="f3115" y="f3116"/>
                </a:cubicBezTo>
                <a:cubicBezTo>
                  <a:pt x="f3117" y="f2638"/>
                  <a:pt x="f3118" y="f3074"/>
                  <a:pt x="f3119" y="f3074"/>
                </a:cubicBezTo>
                <a:cubicBezTo>
                  <a:pt x="f3120" y="f3074"/>
                  <a:pt x="f3121" y="f3074"/>
                  <a:pt x="f3122" y="f2764"/>
                </a:cubicBezTo>
                <a:lnTo>
                  <a:pt x="f3123" y="f3124"/>
                </a:lnTo>
                <a:lnTo>
                  <a:pt x="f3125" y="f3126"/>
                </a:lnTo>
                <a:lnTo>
                  <a:pt x="f3127" y="f2653"/>
                </a:lnTo>
                <a:cubicBezTo>
                  <a:pt x="f3128" y="f3129"/>
                  <a:pt x="f3130" y="f2965"/>
                  <a:pt x="f3131" y="f2965"/>
                </a:cubicBezTo>
                <a:cubicBezTo>
                  <a:pt x="f3132" y="f2965"/>
                  <a:pt x="f3133" y="f2535"/>
                  <a:pt x="f3134" y="f9"/>
                </a:cubicBezTo>
                <a:cubicBezTo>
                  <a:pt x="f3135" y="f2819"/>
                  <a:pt x="f3136" y="f2753"/>
                  <a:pt x="f3137" y="f2753"/>
                </a:cubicBezTo>
                <a:cubicBezTo>
                  <a:pt x="f3138" y="f2753"/>
                  <a:pt x="f3139" y="f285"/>
                  <a:pt x="f3140" y="f3141"/>
                </a:cubicBezTo>
                <a:cubicBezTo>
                  <a:pt x="f3142" y="f465"/>
                  <a:pt x="f3143" y="f706"/>
                  <a:pt x="f3144" y="f3083"/>
                </a:cubicBezTo>
                <a:cubicBezTo>
                  <a:pt x="f3145" y="f3007"/>
                  <a:pt x="f3146" y="f706"/>
                  <a:pt x="f3147" y="f228"/>
                </a:cubicBezTo>
                <a:cubicBezTo>
                  <a:pt x="f3148" y="f2539"/>
                  <a:pt x="f3149" y="f2970"/>
                  <a:pt x="f3150" y="f2970"/>
                </a:cubicBezTo>
                <a:cubicBezTo>
                  <a:pt x="f3151" y="f2970"/>
                  <a:pt x="f3152" y="f2803"/>
                  <a:pt x="f3153" y="f137"/>
                </a:cubicBezTo>
                <a:cubicBezTo>
                  <a:pt x="f3154" y="f3155"/>
                  <a:pt x="f3156" y="f2866"/>
                  <a:pt x="f3157" y="f2866"/>
                </a:cubicBezTo>
                <a:cubicBezTo>
                  <a:pt x="f3158" y="f2866"/>
                  <a:pt x="f3159" y="f2913"/>
                  <a:pt x="f3160" y="f2537"/>
                </a:cubicBezTo>
                <a:lnTo>
                  <a:pt x="f3161" y="f3162"/>
                </a:lnTo>
                <a:lnTo>
                  <a:pt x="f3163" y="f3164"/>
                </a:lnTo>
                <a:lnTo>
                  <a:pt x="f3165" y="f3166"/>
                </a:lnTo>
                <a:cubicBezTo>
                  <a:pt x="f3167" y="f3168"/>
                  <a:pt x="f3169" y="f3170"/>
                  <a:pt x="f3171" y="f3170"/>
                </a:cubicBezTo>
                <a:cubicBezTo>
                  <a:pt x="f3172" y="f3170"/>
                  <a:pt x="f3173" y="f3170"/>
                  <a:pt x="f3174" y="f3170"/>
                </a:cubicBezTo>
                <a:cubicBezTo>
                  <a:pt x="f3175" y="f3176"/>
                  <a:pt x="f3177" y="f3178"/>
                  <a:pt x="f3179" y="f3129"/>
                </a:cubicBezTo>
                <a:cubicBezTo>
                  <a:pt x="f3180" y="f3181"/>
                  <a:pt x="f3182" y="f3170"/>
                  <a:pt x="f3183" y="f3170"/>
                </a:cubicBezTo>
                <a:cubicBezTo>
                  <a:pt x="f3184" y="f3170"/>
                  <a:pt x="f3185" y="f3170"/>
                  <a:pt x="f3186" y="f3170"/>
                </a:cubicBezTo>
                <a:cubicBezTo>
                  <a:pt x="f3187" y="f3176"/>
                  <a:pt x="f3188" y="f3189"/>
                  <a:pt x="f3190" y="f3129"/>
                </a:cubicBezTo>
                <a:cubicBezTo>
                  <a:pt x="f3191" y="f3181"/>
                  <a:pt x="f3192" y="f3193"/>
                  <a:pt x="f3194" y="f3193"/>
                </a:cubicBezTo>
                <a:cubicBezTo>
                  <a:pt x="f3195" y="f3193"/>
                  <a:pt x="f3196" y="f3193"/>
                  <a:pt x="f3197" y="f3193"/>
                </a:cubicBezTo>
                <a:cubicBezTo>
                  <a:pt x="f3198" y="f3176"/>
                  <a:pt x="f3199" y="f3189"/>
                  <a:pt x="f3200" y="f2737"/>
                </a:cubicBezTo>
                <a:cubicBezTo>
                  <a:pt x="f3201" y="f3202"/>
                  <a:pt x="f3203" y="f3193"/>
                  <a:pt x="f3204" y="f3193"/>
                </a:cubicBezTo>
                <a:cubicBezTo>
                  <a:pt x="f3205" y="f3193"/>
                  <a:pt x="f3206" y="f3193"/>
                  <a:pt x="f3207" y="f3193"/>
                </a:cubicBezTo>
                <a:lnTo>
                  <a:pt x="f3208" y="f3209"/>
                </a:lnTo>
                <a:lnTo>
                  <a:pt x="f3210" y="f3211"/>
                </a:lnTo>
                <a:lnTo>
                  <a:pt x="f3212" y="f2723"/>
                </a:lnTo>
                <a:cubicBezTo>
                  <a:pt x="f3213" y="f2860"/>
                  <a:pt x="f3214" y="f3215"/>
                  <a:pt x="f3216" y="f3215"/>
                </a:cubicBezTo>
                <a:cubicBezTo>
                  <a:pt x="f3217" y="f3215"/>
                  <a:pt x="f3218" y="f2450"/>
                  <a:pt x="f3219" y="f191"/>
                </a:cubicBezTo>
                <a:cubicBezTo>
                  <a:pt x="f3220" y="f2827"/>
                  <a:pt x="f3221" y="f2751"/>
                  <a:pt x="f3222" y="f2751"/>
                </a:cubicBezTo>
                <a:cubicBezTo>
                  <a:pt x="f3223" y="f2751"/>
                  <a:pt x="f3224" y="f248"/>
                  <a:pt x="f3225" y="f534"/>
                </a:cubicBezTo>
                <a:cubicBezTo>
                  <a:pt x="f3226" y="f552"/>
                  <a:pt x="f3227" y="f77"/>
                  <a:pt x="f3228" y="f3087"/>
                </a:cubicBezTo>
                <a:cubicBezTo>
                  <a:pt x="f3229" y="f571"/>
                  <a:pt x="f3230" y="f228"/>
                  <a:pt x="f3231" y="f157"/>
                </a:cubicBezTo>
                <a:cubicBezTo>
                  <a:pt x="f3232" y="f3233"/>
                  <a:pt x="f3234" y="f3178"/>
                  <a:pt x="f3235" y="f3178"/>
                </a:cubicBezTo>
                <a:cubicBezTo>
                  <a:pt x="f3236" y="f3178"/>
                  <a:pt x="f3237" y="f3238"/>
                  <a:pt x="f3239" y="f2472"/>
                </a:cubicBezTo>
                <a:cubicBezTo>
                  <a:pt x="f3240" y="f2847"/>
                  <a:pt x="f3241" y="f3242"/>
                  <a:pt x="f3243" y="f3242"/>
                </a:cubicBezTo>
                <a:cubicBezTo>
                  <a:pt x="f3244" y="f3242"/>
                  <a:pt x="f3245" y="f2858"/>
                  <a:pt x="f3246" y="f2851"/>
                </a:cubicBezTo>
                <a:lnTo>
                  <a:pt x="f3247" y="f2900"/>
                </a:lnTo>
                <a:lnTo>
                  <a:pt x="f3247" y="f2900"/>
                </a:lnTo>
                <a:lnTo>
                  <a:pt x="f3248" y="f3249"/>
                </a:lnTo>
                <a:lnTo>
                  <a:pt x="f3250" y="f3178"/>
                </a:lnTo>
                <a:cubicBezTo>
                  <a:pt x="f3251" y="f3042"/>
                  <a:pt x="f3252" y="f3253"/>
                  <a:pt x="f3254" y="f3253"/>
                </a:cubicBezTo>
                <a:cubicBezTo>
                  <a:pt x="f3255" y="f3253"/>
                  <a:pt x="f3256" y="f3253"/>
                  <a:pt x="f3257" y="f3176"/>
                </a:cubicBezTo>
                <a:cubicBezTo>
                  <a:pt x="f3258" y="f3168"/>
                  <a:pt x="f3259" y="f2751"/>
                  <a:pt x="f3260" y="f2870"/>
                </a:cubicBezTo>
                <a:cubicBezTo>
                  <a:pt x="f3261" y="f3189"/>
                  <a:pt x="f3262" y="f3263"/>
                  <a:pt x="f3264" y="f3263"/>
                </a:cubicBezTo>
                <a:cubicBezTo>
                  <a:pt x="f3265" y="f3263"/>
                  <a:pt x="f3266" y="f3263"/>
                  <a:pt x="f3267" y="f3253"/>
                </a:cubicBezTo>
                <a:cubicBezTo>
                  <a:pt x="f3268" y="f3168"/>
                  <a:pt x="f3269" y="f2751"/>
                  <a:pt x="f3270" y="f2880"/>
                </a:cubicBezTo>
                <a:cubicBezTo>
                  <a:pt x="f3271" y="f3189"/>
                  <a:pt x="f3272" y="f3263"/>
                  <a:pt x="f3273" y="f3263"/>
                </a:cubicBezTo>
                <a:cubicBezTo>
                  <a:pt x="f3274" y="f3263"/>
                  <a:pt x="f3275" y="f3263"/>
                  <a:pt x="f3276" y="f3253"/>
                </a:cubicBezTo>
                <a:cubicBezTo>
                  <a:pt x="f3277" y="f3278"/>
                  <a:pt x="f3279" y="f2751"/>
                  <a:pt x="f3280" y="f2880"/>
                </a:cubicBezTo>
                <a:cubicBezTo>
                  <a:pt x="f3281" y="f3242"/>
                  <a:pt x="f3282" y="f3263"/>
                  <a:pt x="f3283" y="f3263"/>
                </a:cubicBezTo>
                <a:cubicBezTo>
                  <a:pt x="f3284" y="f3263"/>
                  <a:pt x="f3285" y="f3263"/>
                  <a:pt x="f3286" y="f3253"/>
                </a:cubicBezTo>
                <a:lnTo>
                  <a:pt x="f3287" y="f3288"/>
                </a:lnTo>
                <a:lnTo>
                  <a:pt x="f3289" y="f3290"/>
                </a:lnTo>
                <a:lnTo>
                  <a:pt x="f3291" y="f3292"/>
                </a:lnTo>
                <a:cubicBezTo>
                  <a:pt x="f3293" y="f3294"/>
                  <a:pt x="f3295" y="f3181"/>
                  <a:pt x="f3296" y="f3181"/>
                </a:cubicBezTo>
                <a:cubicBezTo>
                  <a:pt x="f3297" y="f3181"/>
                  <a:pt x="f3298" y="f3101"/>
                  <a:pt x="f3299" y="f75"/>
                </a:cubicBezTo>
                <a:cubicBezTo>
                  <a:pt x="f3300" y="f3301"/>
                  <a:pt x="f3302" y="f3303"/>
                  <a:pt x="f3304" y="f3303"/>
                </a:cubicBezTo>
                <a:cubicBezTo>
                  <a:pt x="f3305" y="f3303"/>
                  <a:pt x="f3306" y="f248"/>
                  <a:pt x="f3307" y="f59"/>
                </a:cubicBezTo>
                <a:lnTo>
                  <a:pt x="f3308" y="f357"/>
                </a:lnTo>
                <a:cubicBezTo>
                  <a:pt x="f3309" y="f3310"/>
                  <a:pt x="f3311" y="f497"/>
                  <a:pt x="f3312" y="f340"/>
                </a:cubicBezTo>
                <a:cubicBezTo>
                  <a:pt x="f3313" y="f3314"/>
                  <a:pt x="f3315" y="f3316"/>
                  <a:pt x="f3317" y="f3316"/>
                </a:cubicBezTo>
                <a:cubicBezTo>
                  <a:pt x="f3318" y="f3316"/>
                  <a:pt x="f3319" y="f111"/>
                  <a:pt x="f3320" y="f444"/>
                </a:cubicBezTo>
                <a:cubicBezTo>
                  <a:pt x="f3321" y="f3322"/>
                  <a:pt x="f3323" y="f392"/>
                  <a:pt x="f3324" y="f3325"/>
                </a:cubicBezTo>
                <a:cubicBezTo>
                  <a:pt x="f3326" y="f3141"/>
                  <a:pt x="f3327" y="f392"/>
                  <a:pt x="f3328" y="f59"/>
                </a:cubicBezTo>
                <a:cubicBezTo>
                  <a:pt x="f3329" y="f2723"/>
                  <a:pt x="f3330" y="f3331"/>
                  <a:pt x="f3332" y="f3331"/>
                </a:cubicBezTo>
                <a:cubicBezTo>
                  <a:pt x="f3333" y="f3331"/>
                  <a:pt x="f3334" y="f3335"/>
                  <a:pt x="f3336" y="f3044"/>
                </a:cubicBezTo>
                <a:cubicBezTo>
                  <a:pt x="f3337" y="f3242"/>
                  <a:pt x="f3338" y="f3303"/>
                  <a:pt x="f3339" y="f3331"/>
                </a:cubicBezTo>
                <a:lnTo>
                  <a:pt x="f1458" y="f1030"/>
                </a:lnTo>
                <a:lnTo>
                  <a:pt x="f328" y="f3340"/>
                </a:lnTo>
                <a:lnTo>
                  <a:pt x="f3341" y="f3342"/>
                </a:lnTo>
                <a:cubicBezTo>
                  <a:pt x="f3343" y="f3344"/>
                  <a:pt x="f3345" y="f3346"/>
                  <a:pt x="f3347" y="f3040"/>
                </a:cubicBezTo>
                <a:cubicBezTo>
                  <a:pt x="f3348" y="f3349"/>
                  <a:pt x="f3350" y="f3351"/>
                  <a:pt x="f3352" y="f3351"/>
                </a:cubicBezTo>
                <a:cubicBezTo>
                  <a:pt x="f3353" y="f3351"/>
                  <a:pt x="f3354" y="f3351"/>
                  <a:pt x="f3355" y="f3351"/>
                </a:cubicBezTo>
                <a:cubicBezTo>
                  <a:pt x="f3356" y="f3357"/>
                  <a:pt x="f3358" y="f3359"/>
                  <a:pt x="f3360" y="f3040"/>
                </a:cubicBezTo>
                <a:cubicBezTo>
                  <a:pt x="f3361" y="f3349"/>
                  <a:pt x="f3362" y="f3363"/>
                  <a:pt x="f3364" y="f3363"/>
                </a:cubicBezTo>
                <a:cubicBezTo>
                  <a:pt x="f3365" y="f3363"/>
                  <a:pt x="f3366" y="f3351"/>
                  <a:pt x="f3367" y="f3351"/>
                </a:cubicBezTo>
                <a:lnTo>
                  <a:pt x="f3368" y="f3351"/>
                </a:lnTo>
                <a:lnTo>
                  <a:pt x="f3369" y="f3370"/>
                </a:lnTo>
                <a:lnTo>
                  <a:pt x="f3371" y="f3372"/>
                </a:lnTo>
                <a:lnTo>
                  <a:pt x="f3373" y="f3374"/>
                </a:lnTo>
                <a:cubicBezTo>
                  <a:pt x="f3375" y="f3376"/>
                  <a:pt x="f3377" y="f3176"/>
                  <a:pt x="f3378" y="f2847"/>
                </a:cubicBezTo>
                <a:lnTo>
                  <a:pt x="f3379" y="f3380"/>
                </a:lnTo>
                <a:cubicBezTo>
                  <a:pt x="f3371" y="f2729"/>
                  <a:pt x="f3381" y="f3042"/>
                  <a:pt x="f3382" y="f3042"/>
                </a:cubicBezTo>
                <a:cubicBezTo>
                  <a:pt x="f3383" y="f3042"/>
                  <a:pt x="f3384" y="f3385"/>
                  <a:pt x="f3386" y="f3335"/>
                </a:cubicBezTo>
                <a:cubicBezTo>
                  <a:pt x="f3387" y="f3385"/>
                  <a:pt x="f3387" y="f3042"/>
                  <a:pt x="f3387" y="f3278"/>
                </a:cubicBezTo>
                <a:cubicBezTo>
                  <a:pt x="f3388" y="f3335"/>
                  <a:pt x="f3389" y="f3390"/>
                  <a:pt x="f3391" y="f2870"/>
                </a:cubicBezTo>
                <a:cubicBezTo>
                  <a:pt x="f3392" y="f2626"/>
                  <a:pt x="f3393" y="f3394"/>
                  <a:pt x="f3395" y="f389"/>
                </a:cubicBezTo>
                <a:cubicBezTo>
                  <a:pt x="f3396" y="f354"/>
                  <a:pt x="f3397" y="f211"/>
                  <a:pt x="f3398" y="f3399"/>
                </a:cubicBezTo>
                <a:cubicBezTo>
                  <a:pt x="f3400" y="f2965"/>
                  <a:pt x="f3401" y="f3038"/>
                  <a:pt x="f3402" y="f3038"/>
                </a:cubicBezTo>
                <a:cubicBezTo>
                  <a:pt x="f3403" y="f3038"/>
                  <a:pt x="f3404" y="f3278"/>
                  <a:pt x="f3405" y="f2949"/>
                </a:cubicBezTo>
                <a:lnTo>
                  <a:pt x="f3406" y="f3407"/>
                </a:lnTo>
                <a:lnTo>
                  <a:pt x="f3408" y="f1030"/>
                </a:lnTo>
                <a:lnTo>
                  <a:pt x="f3409" y="f2858"/>
                </a:lnTo>
                <a:cubicBezTo>
                  <a:pt x="f3410" y="f3411"/>
                  <a:pt x="f3412" y="f3413"/>
                  <a:pt x="f3414" y="f2630"/>
                </a:cubicBezTo>
                <a:lnTo>
                  <a:pt x="f3415" y="f2630"/>
                </a:lnTo>
                <a:cubicBezTo>
                  <a:pt x="f3416" y="f2956"/>
                  <a:pt x="f3417" y="f3418"/>
                  <a:pt x="f3419" y="f3418"/>
                </a:cubicBezTo>
                <a:cubicBezTo>
                  <a:pt x="f3420" y="f3418"/>
                  <a:pt x="f3421" y="f3418"/>
                  <a:pt x="f3422" y="f2947"/>
                </a:cubicBezTo>
                <a:cubicBezTo>
                  <a:pt x="f3423" y="f3424"/>
                  <a:pt x="f3425" y="f3380"/>
                  <a:pt x="f3426" y="f2546"/>
                </a:cubicBezTo>
                <a:cubicBezTo>
                  <a:pt x="f3427" y="f2956"/>
                  <a:pt x="f3428" y="f2719"/>
                  <a:pt x="f3429" y="f2719"/>
                </a:cubicBezTo>
                <a:cubicBezTo>
                  <a:pt x="f3430" y="f2719"/>
                  <a:pt x="f3431" y="f3418"/>
                  <a:pt x="f3432" y="f3418"/>
                </a:cubicBezTo>
                <a:cubicBezTo>
                  <a:pt x="f3432" y="f3418"/>
                  <a:pt x="f3433" y="f2947"/>
                  <a:pt x="f3433" y="f2947"/>
                </a:cubicBezTo>
                <a:lnTo>
                  <a:pt x="f3434" y="f3435"/>
                </a:lnTo>
                <a:lnTo>
                  <a:pt x="f3436" y="f3437"/>
                </a:lnTo>
                <a:lnTo>
                  <a:pt x="f3438" y="f3439"/>
                </a:lnTo>
                <a:cubicBezTo>
                  <a:pt x="f3440" y="f3056"/>
                  <a:pt x="f3441" y="f3442"/>
                  <a:pt x="f3443" y="f3442"/>
                </a:cubicBezTo>
                <a:cubicBezTo>
                  <a:pt x="f3444" y="f3442"/>
                  <a:pt x="f3445" y="f2858"/>
                  <a:pt x="f3446" y="f2548"/>
                </a:cubicBezTo>
                <a:cubicBezTo>
                  <a:pt x="f3447" y="f3448"/>
                  <a:pt x="f3449" y="f3070"/>
                  <a:pt x="f3450" y="f3070"/>
                </a:cubicBezTo>
                <a:cubicBezTo>
                  <a:pt x="f3451" y="f3070"/>
                  <a:pt x="f3452" y="f3453"/>
                  <a:pt x="f3454" y="f246"/>
                </a:cubicBezTo>
                <a:cubicBezTo>
                  <a:pt x="f3455" y="f191"/>
                  <a:pt x="f3456" y="f3457"/>
                  <a:pt x="f3458" y="f2464"/>
                </a:cubicBezTo>
                <a:cubicBezTo>
                  <a:pt x="f3459" y="f3460"/>
                  <a:pt x="f3461" y="f3457"/>
                  <a:pt x="f3462" y="f3463"/>
                </a:cubicBezTo>
                <a:cubicBezTo>
                  <a:pt x="f3464" y="f2735"/>
                  <a:pt x="f3465" y="f3346"/>
                  <a:pt x="f3466" y="f3346"/>
                </a:cubicBezTo>
                <a:cubicBezTo>
                  <a:pt x="f3467" y="f3346"/>
                  <a:pt x="f3468" y="f3469"/>
                  <a:pt x="f3470" y="f1056"/>
                </a:cubicBezTo>
                <a:cubicBezTo>
                  <a:pt x="f3471" y="f3335"/>
                  <a:pt x="f3472" y="f3473"/>
                  <a:pt x="f3474" y="f3473"/>
                </a:cubicBezTo>
                <a:cubicBezTo>
                  <a:pt x="f3475" y="f3473"/>
                  <a:pt x="f3476" y="f3477"/>
                  <a:pt x="f3478" y="f2860"/>
                </a:cubicBezTo>
                <a:lnTo>
                  <a:pt x="f3479" y="f3480"/>
                </a:lnTo>
                <a:lnTo>
                  <a:pt x="f3481" y="f3482"/>
                </a:lnTo>
                <a:lnTo>
                  <a:pt x="f3483" y="f18"/>
                </a:lnTo>
                <a:cubicBezTo>
                  <a:pt x="f3484" y="f3485"/>
                  <a:pt x="f3486" y="f3487"/>
                  <a:pt x="f3488" y="f3487"/>
                </a:cubicBezTo>
                <a:cubicBezTo>
                  <a:pt x="f3489" y="f3487"/>
                  <a:pt x="f3490" y="f3487"/>
                  <a:pt x="f3491" y="f3487"/>
                </a:cubicBezTo>
                <a:cubicBezTo>
                  <a:pt x="f3492" y="f1036"/>
                  <a:pt x="f3493" y="f3494"/>
                  <a:pt x="f3495" y="f3056"/>
                </a:cubicBezTo>
                <a:cubicBezTo>
                  <a:pt x="f3496" y="f3359"/>
                  <a:pt x="f3497" y="f3487"/>
                  <a:pt x="f3498" y="f3487"/>
                </a:cubicBezTo>
                <a:cubicBezTo>
                  <a:pt x="f3499" y="f3487"/>
                  <a:pt x="f3500" y="f3487"/>
                  <a:pt x="f3501" y="f3487"/>
                </a:cubicBezTo>
                <a:cubicBezTo>
                  <a:pt x="f3502" y="f1036"/>
                  <a:pt x="f3503" y="f3504"/>
                  <a:pt x="f3505" y="f3056"/>
                </a:cubicBezTo>
                <a:cubicBezTo>
                  <a:pt x="f3506" y="f3359"/>
                  <a:pt x="f3507" y="f3357"/>
                  <a:pt x="f3508" y="f3357"/>
                </a:cubicBezTo>
                <a:cubicBezTo>
                  <a:pt x="f3509" y="f3357"/>
                  <a:pt x="f3510" y="f3357"/>
                  <a:pt x="f3511" y="f3357"/>
                </a:cubicBezTo>
                <a:cubicBezTo>
                  <a:pt x="f3512" y="f1036"/>
                  <a:pt x="f3513" y="f3504"/>
                  <a:pt x="f3514" y="f3515"/>
                </a:cubicBezTo>
                <a:cubicBezTo>
                  <a:pt x="f3516" y="f3517"/>
                  <a:pt x="f3518" y="f3357"/>
                  <a:pt x="f3519" y="f3357"/>
                </a:cubicBezTo>
                <a:cubicBezTo>
                  <a:pt x="f3520" y="f3357"/>
                  <a:pt x="f3521" y="f3357"/>
                  <a:pt x="f3522" y="f3357"/>
                </a:cubicBezTo>
                <a:lnTo>
                  <a:pt x="f3523" y="f3524"/>
                </a:lnTo>
                <a:lnTo>
                  <a:pt x="f3525" y="f3526"/>
                </a:lnTo>
                <a:lnTo>
                  <a:pt x="f3525" y="f3526"/>
                </a:lnTo>
                <a:lnTo>
                  <a:pt x="f3527" y="f3528"/>
                </a:lnTo>
                <a:cubicBezTo>
                  <a:pt x="f3529" y="f3530"/>
                  <a:pt x="f3531" y="f3532"/>
                  <a:pt x="f3533" y="f3532"/>
                </a:cubicBezTo>
                <a:cubicBezTo>
                  <a:pt x="f3534" y="f3532"/>
                  <a:pt x="f3535" y="f3155"/>
                  <a:pt x="f3536" y="f3537"/>
                </a:cubicBezTo>
                <a:cubicBezTo>
                  <a:pt x="f3538" y="f3385"/>
                  <a:pt x="f3539" y="f3048"/>
                  <a:pt x="f3540" y="f3048"/>
                </a:cubicBezTo>
                <a:cubicBezTo>
                  <a:pt x="f3541" y="f3048"/>
                  <a:pt x="f3542" y="f92"/>
                  <a:pt x="f3543" y="f264"/>
                </a:cubicBezTo>
                <a:cubicBezTo>
                  <a:pt x="f3544" y="f3545"/>
                  <a:pt x="f3546" y="f3547"/>
                  <a:pt x="f3548" y="f337"/>
                </a:cubicBezTo>
                <a:cubicBezTo>
                  <a:pt x="f3549" y="f111"/>
                  <a:pt x="f3550" y="f3463"/>
                  <a:pt x="f3551" y="f2448"/>
                </a:cubicBezTo>
                <a:cubicBezTo>
                  <a:pt x="f3552" y="f3242"/>
                  <a:pt x="f3553" y="f3494"/>
                  <a:pt x="f3554" y="f3494"/>
                </a:cubicBezTo>
                <a:cubicBezTo>
                  <a:pt x="f3555" y="f3494"/>
                  <a:pt x="f3556" y="f3314"/>
                  <a:pt x="f3557" y="f2800"/>
                </a:cubicBezTo>
                <a:cubicBezTo>
                  <a:pt x="f3558" y="f1038"/>
                  <a:pt x="f3559" y="f3560"/>
                  <a:pt x="f3561" y="f3560"/>
                </a:cubicBezTo>
                <a:cubicBezTo>
                  <a:pt x="f3562" y="f3560"/>
                  <a:pt x="f3563" y="f3193"/>
                  <a:pt x="f3564" y="f3390"/>
                </a:cubicBezTo>
                <a:lnTo>
                  <a:pt x="f3565" y="f3566"/>
                </a:lnTo>
                <a:lnTo>
                  <a:pt x="f3565" y="f3566"/>
                </a:lnTo>
                <a:lnTo>
                  <a:pt x="f3567" y="f3568"/>
                </a:lnTo>
                <a:lnTo>
                  <a:pt x="f3569" y="f3570"/>
                </a:lnTo>
                <a:cubicBezTo>
                  <a:pt x="f3571" y="f3572"/>
                  <a:pt x="f3573" y="f3574"/>
                  <a:pt x="f3575" y="f3574"/>
                </a:cubicBezTo>
                <a:cubicBezTo>
                  <a:pt x="f3576" y="f3574"/>
                  <a:pt x="f3577" y="f3574"/>
                  <a:pt x="f3578" y="f1036"/>
                </a:cubicBezTo>
                <a:cubicBezTo>
                  <a:pt x="f3579" y="f3485"/>
                  <a:pt x="f3580" y="f3581"/>
                  <a:pt x="f3582" y="f3583"/>
                </a:cubicBezTo>
                <a:cubicBezTo>
                  <a:pt x="f3584" y="f3504"/>
                  <a:pt x="f3585" y="f3574"/>
                  <a:pt x="f3586" y="f3574"/>
                </a:cubicBezTo>
                <a:cubicBezTo>
                  <a:pt x="f3587" y="f3574"/>
                  <a:pt x="f3588" y="f3574"/>
                  <a:pt x="f3589" y="f1036"/>
                </a:cubicBezTo>
                <a:cubicBezTo>
                  <a:pt x="f3590" y="f3485"/>
                  <a:pt x="f3591" y="f3048"/>
                  <a:pt x="f3592" y="f3583"/>
                </a:cubicBezTo>
                <a:cubicBezTo>
                  <a:pt x="f3593" y="f3504"/>
                  <a:pt x="f3594" y="f3595"/>
                  <a:pt x="f3596" y="f3595"/>
                </a:cubicBezTo>
                <a:cubicBezTo>
                  <a:pt x="f3597" y="f3595"/>
                  <a:pt x="f3598" y="f3595"/>
                  <a:pt x="f3599" y="f3574"/>
                </a:cubicBezTo>
                <a:cubicBezTo>
                  <a:pt x="f3600" y="f3485"/>
                  <a:pt x="f3601" y="f3048"/>
                  <a:pt x="f3602" y="f3603"/>
                </a:cubicBezTo>
                <a:cubicBezTo>
                  <a:pt x="f3604" y="f3560"/>
                  <a:pt x="f3605" y="f3595"/>
                  <a:pt x="f3606" y="f3595"/>
                </a:cubicBezTo>
                <a:cubicBezTo>
                  <a:pt x="f3607" y="f3595"/>
                  <a:pt x="f3608" y="f3595"/>
                  <a:pt x="f3609" y="f3574"/>
                </a:cubicBezTo>
                <a:lnTo>
                  <a:pt x="f3610" y="f3611"/>
                </a:lnTo>
                <a:lnTo>
                  <a:pt x="f3612" y="f3613"/>
                </a:lnTo>
                <a:lnTo>
                  <a:pt x="f3612" y="f3613"/>
                </a:lnTo>
                <a:lnTo>
                  <a:pt x="f3614" y="f3615"/>
                </a:lnTo>
                <a:cubicBezTo>
                  <a:pt x="f3616" y="f3617"/>
                  <a:pt x="f3618" y="f3359"/>
                  <a:pt x="f3619" y="f3359"/>
                </a:cubicBezTo>
                <a:cubicBezTo>
                  <a:pt x="f3620" y="f3359"/>
                  <a:pt x="f3621" y="f3411"/>
                  <a:pt x="f3622" y="f3623"/>
                </a:cubicBezTo>
                <a:cubicBezTo>
                  <a:pt x="f3624" y="f3477"/>
                  <a:pt x="f3625" y="f3344"/>
                  <a:pt x="f3626" y="f3344"/>
                </a:cubicBezTo>
                <a:cubicBezTo>
                  <a:pt x="f3627" y="f3344"/>
                  <a:pt x="f3628" y="f92"/>
                  <a:pt x="f3629" y="f3630"/>
                </a:cubicBezTo>
                <a:lnTo>
                  <a:pt x="f3631" y="f3632"/>
                </a:lnTo>
                <a:cubicBezTo>
                  <a:pt x="f3633" y="f2455"/>
                  <a:pt x="f3634" y="f224"/>
                  <a:pt x="f3635" y="f57"/>
                </a:cubicBezTo>
                <a:cubicBezTo>
                  <a:pt x="f3636" y="f3637"/>
                  <a:pt x="f3638" y="f3349"/>
                  <a:pt x="f3639" y="f3349"/>
                </a:cubicBezTo>
                <a:cubicBezTo>
                  <a:pt x="f3640" y="f3349"/>
                  <a:pt x="f3641" y="f2768"/>
                  <a:pt x="f3642" y="f3453"/>
                </a:cubicBezTo>
                <a:cubicBezTo>
                  <a:pt x="f3643" y="f3644"/>
                  <a:pt x="f3645" y="f75"/>
                  <a:pt x="f3646" y="f2461"/>
                </a:cubicBezTo>
                <a:cubicBezTo>
                  <a:pt x="f3647" y="f3648"/>
                  <a:pt x="f3649" y="f75"/>
                  <a:pt x="f3650" y="f3630"/>
                </a:cubicBezTo>
                <a:cubicBezTo>
                  <a:pt x="f3651" y="f3042"/>
                  <a:pt x="f3652" y="f3653"/>
                  <a:pt x="f3654" y="f3653"/>
                </a:cubicBezTo>
                <a:cubicBezTo>
                  <a:pt x="f3655" y="f3653"/>
                  <a:pt x="f3656" y="f3517"/>
                  <a:pt x="f3657" y="f3617"/>
                </a:cubicBezTo>
                <a:cubicBezTo>
                  <a:pt x="f3658" y="f3560"/>
                  <a:pt x="f3659" y="f3660"/>
                  <a:pt x="f3661" y="f3653"/>
                </a:cubicBezTo>
                <a:lnTo>
                  <a:pt x="f3662" y="f3663"/>
                </a:lnTo>
                <a:lnTo>
                  <a:pt x="f42" y="f3664"/>
                </a:lnTo>
                <a:lnTo>
                  <a:pt x="f3665" y="f3666"/>
                </a:lnTo>
                <a:cubicBezTo>
                  <a:pt x="f3667" y="f3668"/>
                  <a:pt x="f3669" y="f3670"/>
                  <a:pt x="f3671" y="f3374"/>
                </a:cubicBezTo>
                <a:cubicBezTo>
                  <a:pt x="f3672" y="f3673"/>
                  <a:pt x="f3674" y="f3675"/>
                  <a:pt x="f3676" y="f3675"/>
                </a:cubicBezTo>
                <a:cubicBezTo>
                  <a:pt x="f3677" y="f3675"/>
                  <a:pt x="f3678" y="f3675"/>
                  <a:pt x="f3679" y="f3675"/>
                </a:cubicBezTo>
                <a:cubicBezTo>
                  <a:pt x="f3680" y="f3681"/>
                  <a:pt x="f3682" y="f3683"/>
                  <a:pt x="f3684" y="f3374"/>
                </a:cubicBezTo>
                <a:cubicBezTo>
                  <a:pt x="f3685" y="f3686"/>
                  <a:pt x="f3687" y="f3688"/>
                  <a:pt x="f3689" y="f3688"/>
                </a:cubicBezTo>
                <a:cubicBezTo>
                  <a:pt x="f3690" y="f3688"/>
                  <a:pt x="f3691" y="f3675"/>
                  <a:pt x="f3692" y="f3675"/>
                </a:cubicBezTo>
                <a:lnTo>
                  <a:pt x="f3693" y="f3675"/>
                </a:lnTo>
                <a:lnTo>
                  <a:pt x="f1028"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3;p2">
            <a:extLst>
              <a:ext uri="{FF2B5EF4-FFF2-40B4-BE49-F238E27FC236}">
                <a16:creationId xmlns:a16="http://schemas.microsoft.com/office/drawing/2014/main" id="{71D4AA87-6FEC-4025-8ABA-8CA414A3564C}"/>
              </a:ext>
            </a:extLst>
          </p:cNvPr>
          <p:cNvSpPr txBox="1">
            <a:spLocks noGrp="1"/>
          </p:cNvSpPr>
          <p:nvPr>
            <p:ph type="ctrTitle"/>
          </p:nvPr>
        </p:nvSpPr>
        <p:spPr>
          <a:xfrm>
            <a:off x="1823999" y="1223997"/>
            <a:ext cx="5496001" cy="1190996"/>
          </a:xfrm>
        </p:spPr>
        <p:txBody>
          <a:bodyPr anchor="ctr" anchorCtr="1"/>
          <a:lstStyle>
            <a:lvl1pPr algn="ctr">
              <a:lnSpc>
                <a:spcPct val="90000"/>
              </a:lnSpc>
              <a:defRPr sz="4000"/>
            </a:lvl1pPr>
          </a:lstStyle>
          <a:p>
            <a:pPr lvl="0"/>
            <a:endParaRPr lang="es-PE"/>
          </a:p>
        </p:txBody>
      </p:sp>
      <p:sp>
        <p:nvSpPr>
          <p:cNvPr id="4" name="Google Shape;14;p2">
            <a:extLst>
              <a:ext uri="{FF2B5EF4-FFF2-40B4-BE49-F238E27FC236}">
                <a16:creationId xmlns:a16="http://schemas.microsoft.com/office/drawing/2014/main" id="{9E3F1293-6128-481F-9600-62696C2AF50E}"/>
              </a:ext>
            </a:extLst>
          </p:cNvPr>
          <p:cNvSpPr txBox="1">
            <a:spLocks noGrp="1"/>
          </p:cNvSpPr>
          <p:nvPr>
            <p:ph type="subTitle" idx="1"/>
          </p:nvPr>
        </p:nvSpPr>
        <p:spPr>
          <a:xfrm>
            <a:off x="2767952" y="3590327"/>
            <a:ext cx="3608103" cy="279303"/>
          </a:xfrm>
        </p:spPr>
        <p:txBody>
          <a:bodyPr anchor="ctr" anchorCtr="1"/>
          <a:lstStyle>
            <a:lvl1pPr algn="ctr">
              <a:lnSpc>
                <a:spcPct val="100000"/>
              </a:lnSpc>
              <a:buNone/>
              <a:defRPr>
                <a:solidFill>
                  <a:srgbClr val="FFFCF3"/>
                </a:solidFill>
              </a:defRPr>
            </a:lvl1pPr>
          </a:lstStyle>
          <a:p>
            <a:pPr lvl="0"/>
            <a:endParaRPr lang="es-PE"/>
          </a:p>
        </p:txBody>
      </p:sp>
      <p:sp>
        <p:nvSpPr>
          <p:cNvPr id="5" name="Google Shape;15;p2">
            <a:extLst>
              <a:ext uri="{FF2B5EF4-FFF2-40B4-BE49-F238E27FC236}">
                <a16:creationId xmlns:a16="http://schemas.microsoft.com/office/drawing/2014/main" id="{676F9B28-F1CF-4C88-AB1A-7603D56184BC}"/>
              </a:ext>
            </a:extLst>
          </p:cNvPr>
          <p:cNvSpPr txBox="1">
            <a:spLocks noGrp="1"/>
          </p:cNvSpPr>
          <p:nvPr>
            <p:ph type="title" idx="4294967295"/>
          </p:nvPr>
        </p:nvSpPr>
        <p:spPr>
          <a:xfrm>
            <a:off x="1823999" y="2556378"/>
            <a:ext cx="5496001" cy="661504"/>
          </a:xfrm>
        </p:spPr>
        <p:txBody>
          <a:bodyPr anchor="ctr" anchorCtr="1"/>
          <a:lstStyle>
            <a:lvl1pPr algn="ctr">
              <a:lnSpc>
                <a:spcPct val="90000"/>
              </a:lnSpc>
              <a:defRPr sz="6000">
                <a:solidFill>
                  <a:srgbClr val="3E4728"/>
                </a:solidFill>
              </a:defRPr>
            </a:lvl1pPr>
          </a:lstStyle>
          <a:p>
            <a:pPr lvl="0"/>
            <a:endParaRPr lang="es-PE"/>
          </a:p>
        </p:txBody>
      </p:sp>
      <p:sp>
        <p:nvSpPr>
          <p:cNvPr id="6" name="Google Shape;16;p2">
            <a:extLst>
              <a:ext uri="{FF2B5EF4-FFF2-40B4-BE49-F238E27FC236}">
                <a16:creationId xmlns:a16="http://schemas.microsoft.com/office/drawing/2014/main" id="{AA2174B3-D1C7-408F-8F2F-8B1B316F6BA6}"/>
              </a:ext>
            </a:extLst>
          </p:cNvPr>
          <p:cNvSpPr txBox="1">
            <a:spLocks noGrp="1"/>
          </p:cNvSpPr>
          <p:nvPr>
            <p:ph type="subTitle" idx="4294967295"/>
          </p:nvPr>
        </p:nvSpPr>
        <p:spPr>
          <a:xfrm>
            <a:off x="7085676" y="575002"/>
            <a:ext cx="1345201" cy="409495"/>
          </a:xfrm>
        </p:spPr>
        <p:txBody>
          <a:bodyPr anchor="ctr" anchorCtr="1"/>
          <a:lstStyle>
            <a:lvl1pPr algn="ctr">
              <a:lnSpc>
                <a:spcPct val="100000"/>
              </a:lnSpc>
              <a:buNone/>
              <a:defRPr sz="1800">
                <a:solidFill>
                  <a:srgbClr val="FFFCF3"/>
                </a:solidFill>
                <a:latin typeface="Lalezar"/>
                <a:ea typeface="Lalezar"/>
                <a:cs typeface="Lalezar"/>
              </a:defRPr>
            </a:lvl1pPr>
          </a:lstStyle>
          <a:p>
            <a:pPr lvl="0"/>
            <a:endParaRPr lang="es-PE"/>
          </a:p>
        </p:txBody>
      </p:sp>
      <p:sp>
        <p:nvSpPr>
          <p:cNvPr id="7" name="AutoShape 7">
            <a:extLst>
              <a:ext uri="{FF2B5EF4-FFF2-40B4-BE49-F238E27FC236}">
                <a16:creationId xmlns:a16="http://schemas.microsoft.com/office/drawing/2014/main" id="{7E803BF1-AD41-4866-BA5C-1281CF9F425B}"/>
              </a:ext>
            </a:extLst>
          </p:cNvPr>
          <p:cNvSpPr/>
          <p:nvPr/>
        </p:nvSpPr>
        <p:spPr>
          <a:xfrm>
            <a:off x="0" y="3316291"/>
            <a:ext cx="9144000" cy="1827208"/>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6664678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2" name="Google Shape;81;p13">
            <a:extLst>
              <a:ext uri="{FF2B5EF4-FFF2-40B4-BE49-F238E27FC236}">
                <a16:creationId xmlns:a16="http://schemas.microsoft.com/office/drawing/2014/main" id="{FE7A8EAC-5357-40D6-8C54-A229E2ED13C2}"/>
              </a:ext>
            </a:extLst>
          </p:cNvPr>
          <p:cNvSpPr txBox="1">
            <a:spLocks noGrp="1"/>
          </p:cNvSpPr>
          <p:nvPr>
            <p:ph type="title"/>
          </p:nvPr>
        </p:nvSpPr>
        <p:spPr>
          <a:xfrm>
            <a:off x="738954" y="1486064"/>
            <a:ext cx="628201" cy="407100"/>
          </a:xfrm>
        </p:spPr>
        <p:txBody>
          <a:bodyPr anchor="ctr" anchorCtr="1"/>
          <a:lstStyle>
            <a:lvl1pPr algn="ctr">
              <a:defRPr>
                <a:solidFill>
                  <a:srgbClr val="FFFCF3"/>
                </a:solidFill>
              </a:defRPr>
            </a:lvl1pPr>
          </a:lstStyle>
          <a:p>
            <a:pPr lvl="0"/>
            <a:r>
              <a:rPr lang="es-PE"/>
              <a:t>xx%</a:t>
            </a:r>
          </a:p>
        </p:txBody>
      </p:sp>
      <p:sp>
        <p:nvSpPr>
          <p:cNvPr id="3" name="Google Shape;82;p13">
            <a:extLst>
              <a:ext uri="{FF2B5EF4-FFF2-40B4-BE49-F238E27FC236}">
                <a16:creationId xmlns:a16="http://schemas.microsoft.com/office/drawing/2014/main" id="{B5FDA88D-63CF-4CA7-88CE-999A2F295788}"/>
              </a:ext>
            </a:extLst>
          </p:cNvPr>
          <p:cNvSpPr txBox="1">
            <a:spLocks noGrp="1"/>
          </p:cNvSpPr>
          <p:nvPr>
            <p:ph type="subTitle" idx="4294967295"/>
          </p:nvPr>
        </p:nvSpPr>
        <p:spPr>
          <a:xfrm>
            <a:off x="1475850" y="1651342"/>
            <a:ext cx="2336401" cy="484796"/>
          </a:xfrm>
        </p:spPr>
        <p:txBody>
          <a:bodyPr anchor="ctr"/>
          <a:lstStyle>
            <a:lvl1pPr>
              <a:lnSpc>
                <a:spcPct val="100000"/>
              </a:lnSpc>
              <a:buNone/>
              <a:defRPr/>
            </a:lvl1pPr>
          </a:lstStyle>
          <a:p>
            <a:pPr lvl="0"/>
            <a:endParaRPr lang="es-PE"/>
          </a:p>
        </p:txBody>
      </p:sp>
      <p:sp>
        <p:nvSpPr>
          <p:cNvPr id="4" name="Google Shape;83;p13">
            <a:extLst>
              <a:ext uri="{FF2B5EF4-FFF2-40B4-BE49-F238E27FC236}">
                <a16:creationId xmlns:a16="http://schemas.microsoft.com/office/drawing/2014/main" id="{923427C7-259E-4250-BAF3-9DAD8425B818}"/>
              </a:ext>
            </a:extLst>
          </p:cNvPr>
          <p:cNvSpPr txBox="1">
            <a:spLocks noGrp="1"/>
          </p:cNvSpPr>
          <p:nvPr>
            <p:ph type="title" idx="4294967295"/>
          </p:nvPr>
        </p:nvSpPr>
        <p:spPr>
          <a:xfrm>
            <a:off x="736503" y="2502593"/>
            <a:ext cx="628201" cy="407100"/>
          </a:xfrm>
        </p:spPr>
        <p:txBody>
          <a:bodyPr anchor="ctr" anchorCtr="1"/>
          <a:lstStyle>
            <a:lvl1pPr algn="ctr">
              <a:defRPr>
                <a:solidFill>
                  <a:srgbClr val="FFFCF3"/>
                </a:solidFill>
              </a:defRPr>
            </a:lvl1pPr>
          </a:lstStyle>
          <a:p>
            <a:pPr lvl="0"/>
            <a:r>
              <a:rPr lang="es-PE"/>
              <a:t>xx%</a:t>
            </a:r>
          </a:p>
        </p:txBody>
      </p:sp>
      <p:sp>
        <p:nvSpPr>
          <p:cNvPr id="5" name="Google Shape;84;p13">
            <a:extLst>
              <a:ext uri="{FF2B5EF4-FFF2-40B4-BE49-F238E27FC236}">
                <a16:creationId xmlns:a16="http://schemas.microsoft.com/office/drawing/2014/main" id="{7C7FE47C-AF15-4DAB-A3A4-B012813A12C8}"/>
              </a:ext>
            </a:extLst>
          </p:cNvPr>
          <p:cNvSpPr txBox="1">
            <a:spLocks noGrp="1"/>
          </p:cNvSpPr>
          <p:nvPr>
            <p:ph type="subTitle" idx="4294967295"/>
          </p:nvPr>
        </p:nvSpPr>
        <p:spPr>
          <a:xfrm>
            <a:off x="1475850" y="2667880"/>
            <a:ext cx="2336401" cy="484796"/>
          </a:xfrm>
        </p:spPr>
        <p:txBody>
          <a:bodyPr anchor="ctr"/>
          <a:lstStyle>
            <a:lvl1pPr>
              <a:lnSpc>
                <a:spcPct val="100000"/>
              </a:lnSpc>
              <a:buNone/>
              <a:defRPr/>
            </a:lvl1pPr>
          </a:lstStyle>
          <a:p>
            <a:pPr lvl="0"/>
            <a:endParaRPr lang="es-PE"/>
          </a:p>
        </p:txBody>
      </p:sp>
      <p:sp>
        <p:nvSpPr>
          <p:cNvPr id="6" name="Google Shape;85;p13">
            <a:extLst>
              <a:ext uri="{FF2B5EF4-FFF2-40B4-BE49-F238E27FC236}">
                <a16:creationId xmlns:a16="http://schemas.microsoft.com/office/drawing/2014/main" id="{0D9AFAD0-4719-47DC-8E65-077C9C96BDEC}"/>
              </a:ext>
            </a:extLst>
          </p:cNvPr>
          <p:cNvSpPr txBox="1">
            <a:spLocks noGrp="1"/>
          </p:cNvSpPr>
          <p:nvPr>
            <p:ph type="title" idx="4294967295"/>
          </p:nvPr>
        </p:nvSpPr>
        <p:spPr>
          <a:xfrm>
            <a:off x="736503" y="3519123"/>
            <a:ext cx="628201" cy="407100"/>
          </a:xfrm>
        </p:spPr>
        <p:txBody>
          <a:bodyPr anchor="ctr" anchorCtr="1"/>
          <a:lstStyle>
            <a:lvl1pPr algn="ctr">
              <a:defRPr>
                <a:solidFill>
                  <a:srgbClr val="FFFCF3"/>
                </a:solidFill>
              </a:defRPr>
            </a:lvl1pPr>
          </a:lstStyle>
          <a:p>
            <a:pPr lvl="0"/>
            <a:r>
              <a:rPr lang="es-PE"/>
              <a:t>xx%</a:t>
            </a:r>
          </a:p>
        </p:txBody>
      </p:sp>
      <p:sp>
        <p:nvSpPr>
          <p:cNvPr id="7" name="Google Shape;86;p13">
            <a:extLst>
              <a:ext uri="{FF2B5EF4-FFF2-40B4-BE49-F238E27FC236}">
                <a16:creationId xmlns:a16="http://schemas.microsoft.com/office/drawing/2014/main" id="{C765D46C-F98D-4774-ACC8-6BC1AE0AF98C}"/>
              </a:ext>
            </a:extLst>
          </p:cNvPr>
          <p:cNvSpPr txBox="1">
            <a:spLocks noGrp="1"/>
          </p:cNvSpPr>
          <p:nvPr>
            <p:ph type="subTitle" idx="4294967295"/>
          </p:nvPr>
        </p:nvSpPr>
        <p:spPr>
          <a:xfrm>
            <a:off x="5299889" y="1651342"/>
            <a:ext cx="2336401" cy="484796"/>
          </a:xfrm>
        </p:spPr>
        <p:txBody>
          <a:bodyPr anchor="ctr"/>
          <a:lstStyle>
            <a:lvl1pPr>
              <a:lnSpc>
                <a:spcPct val="100000"/>
              </a:lnSpc>
              <a:buNone/>
              <a:defRPr/>
            </a:lvl1pPr>
          </a:lstStyle>
          <a:p>
            <a:pPr lvl="0"/>
            <a:endParaRPr lang="es-PE"/>
          </a:p>
        </p:txBody>
      </p:sp>
      <p:sp>
        <p:nvSpPr>
          <p:cNvPr id="8" name="Google Shape;87;p13">
            <a:extLst>
              <a:ext uri="{FF2B5EF4-FFF2-40B4-BE49-F238E27FC236}">
                <a16:creationId xmlns:a16="http://schemas.microsoft.com/office/drawing/2014/main" id="{EE2003C6-6254-4905-8EE9-30957B49FC1E}"/>
              </a:ext>
            </a:extLst>
          </p:cNvPr>
          <p:cNvSpPr txBox="1">
            <a:spLocks noGrp="1"/>
          </p:cNvSpPr>
          <p:nvPr>
            <p:ph type="title" idx="4294967295"/>
          </p:nvPr>
        </p:nvSpPr>
        <p:spPr>
          <a:xfrm>
            <a:off x="4603848" y="1486064"/>
            <a:ext cx="628201" cy="407100"/>
          </a:xfrm>
        </p:spPr>
        <p:txBody>
          <a:bodyPr anchor="ctr" anchorCtr="1"/>
          <a:lstStyle>
            <a:lvl1pPr algn="ctr">
              <a:defRPr>
                <a:solidFill>
                  <a:srgbClr val="FFFCF3"/>
                </a:solidFill>
              </a:defRPr>
            </a:lvl1pPr>
          </a:lstStyle>
          <a:p>
            <a:pPr lvl="0"/>
            <a:r>
              <a:rPr lang="es-PE"/>
              <a:t>xx%</a:t>
            </a:r>
          </a:p>
        </p:txBody>
      </p:sp>
      <p:sp>
        <p:nvSpPr>
          <p:cNvPr id="9" name="Google Shape;88;p13">
            <a:extLst>
              <a:ext uri="{FF2B5EF4-FFF2-40B4-BE49-F238E27FC236}">
                <a16:creationId xmlns:a16="http://schemas.microsoft.com/office/drawing/2014/main" id="{F5DB4DFA-72F8-4F54-9CB2-79DC388CFE24}"/>
              </a:ext>
            </a:extLst>
          </p:cNvPr>
          <p:cNvSpPr txBox="1">
            <a:spLocks noGrp="1"/>
          </p:cNvSpPr>
          <p:nvPr>
            <p:ph type="subTitle" idx="4294967295"/>
          </p:nvPr>
        </p:nvSpPr>
        <p:spPr>
          <a:xfrm>
            <a:off x="1475850" y="3683239"/>
            <a:ext cx="2336401" cy="484796"/>
          </a:xfrm>
        </p:spPr>
        <p:txBody>
          <a:bodyPr anchor="ctr"/>
          <a:lstStyle>
            <a:lvl1pPr>
              <a:lnSpc>
                <a:spcPct val="100000"/>
              </a:lnSpc>
              <a:buNone/>
              <a:defRPr/>
            </a:lvl1pPr>
          </a:lstStyle>
          <a:p>
            <a:pPr lvl="0"/>
            <a:endParaRPr lang="es-PE"/>
          </a:p>
        </p:txBody>
      </p:sp>
      <p:sp>
        <p:nvSpPr>
          <p:cNvPr id="10" name="Google Shape;89;p13">
            <a:extLst>
              <a:ext uri="{FF2B5EF4-FFF2-40B4-BE49-F238E27FC236}">
                <a16:creationId xmlns:a16="http://schemas.microsoft.com/office/drawing/2014/main" id="{B2BCD90D-5EBC-494B-8102-1D9E534EB870}"/>
              </a:ext>
            </a:extLst>
          </p:cNvPr>
          <p:cNvSpPr txBox="1">
            <a:spLocks noGrp="1"/>
          </p:cNvSpPr>
          <p:nvPr>
            <p:ph type="title" idx="4294967295"/>
          </p:nvPr>
        </p:nvSpPr>
        <p:spPr>
          <a:xfrm>
            <a:off x="4598947" y="2502593"/>
            <a:ext cx="628201" cy="407100"/>
          </a:xfrm>
        </p:spPr>
        <p:txBody>
          <a:bodyPr anchor="ctr" anchorCtr="1"/>
          <a:lstStyle>
            <a:lvl1pPr algn="ctr">
              <a:defRPr>
                <a:solidFill>
                  <a:srgbClr val="FFFCF3"/>
                </a:solidFill>
              </a:defRPr>
            </a:lvl1pPr>
          </a:lstStyle>
          <a:p>
            <a:pPr lvl="0"/>
            <a:r>
              <a:rPr lang="es-PE"/>
              <a:t>xx%</a:t>
            </a:r>
          </a:p>
        </p:txBody>
      </p:sp>
      <p:sp>
        <p:nvSpPr>
          <p:cNvPr id="11" name="Google Shape;90;p13">
            <a:extLst>
              <a:ext uri="{FF2B5EF4-FFF2-40B4-BE49-F238E27FC236}">
                <a16:creationId xmlns:a16="http://schemas.microsoft.com/office/drawing/2014/main" id="{CF4CA1C4-384D-452C-8869-FBF0AD7AD8EF}"/>
              </a:ext>
            </a:extLst>
          </p:cNvPr>
          <p:cNvSpPr txBox="1">
            <a:spLocks noGrp="1"/>
          </p:cNvSpPr>
          <p:nvPr>
            <p:ph type="subTitle" idx="4294967295"/>
          </p:nvPr>
        </p:nvSpPr>
        <p:spPr>
          <a:xfrm>
            <a:off x="5299889" y="2667880"/>
            <a:ext cx="2336401" cy="484796"/>
          </a:xfrm>
        </p:spPr>
        <p:txBody>
          <a:bodyPr anchor="ctr"/>
          <a:lstStyle>
            <a:lvl1pPr>
              <a:lnSpc>
                <a:spcPct val="100000"/>
              </a:lnSpc>
              <a:buNone/>
              <a:defRPr/>
            </a:lvl1pPr>
          </a:lstStyle>
          <a:p>
            <a:pPr lvl="0"/>
            <a:endParaRPr lang="es-PE"/>
          </a:p>
        </p:txBody>
      </p:sp>
      <p:sp>
        <p:nvSpPr>
          <p:cNvPr id="12" name="Google Shape;91;p13">
            <a:extLst>
              <a:ext uri="{FF2B5EF4-FFF2-40B4-BE49-F238E27FC236}">
                <a16:creationId xmlns:a16="http://schemas.microsoft.com/office/drawing/2014/main" id="{7FB21CE0-046C-47A5-906E-9D6240E70F5A}"/>
              </a:ext>
            </a:extLst>
          </p:cNvPr>
          <p:cNvSpPr txBox="1">
            <a:spLocks noGrp="1"/>
          </p:cNvSpPr>
          <p:nvPr>
            <p:ph type="title" idx="4294967295"/>
          </p:nvPr>
        </p:nvSpPr>
        <p:spPr>
          <a:xfrm>
            <a:off x="4597722" y="3519123"/>
            <a:ext cx="628201" cy="407100"/>
          </a:xfrm>
        </p:spPr>
        <p:txBody>
          <a:bodyPr anchor="ctr" anchorCtr="1"/>
          <a:lstStyle>
            <a:lvl1pPr algn="ctr">
              <a:defRPr>
                <a:solidFill>
                  <a:srgbClr val="FFFCF3"/>
                </a:solidFill>
              </a:defRPr>
            </a:lvl1pPr>
          </a:lstStyle>
          <a:p>
            <a:pPr lvl="0"/>
            <a:r>
              <a:rPr lang="es-PE"/>
              <a:t>xx%</a:t>
            </a:r>
          </a:p>
        </p:txBody>
      </p:sp>
      <p:sp>
        <p:nvSpPr>
          <p:cNvPr id="13" name="Google Shape;92;p13">
            <a:extLst>
              <a:ext uri="{FF2B5EF4-FFF2-40B4-BE49-F238E27FC236}">
                <a16:creationId xmlns:a16="http://schemas.microsoft.com/office/drawing/2014/main" id="{F7DBA60E-E449-428A-948F-D7E888678ED2}"/>
              </a:ext>
            </a:extLst>
          </p:cNvPr>
          <p:cNvSpPr txBox="1">
            <a:spLocks noGrp="1"/>
          </p:cNvSpPr>
          <p:nvPr>
            <p:ph type="subTitle" idx="4294967295"/>
          </p:nvPr>
        </p:nvSpPr>
        <p:spPr>
          <a:xfrm>
            <a:off x="5299889" y="3683239"/>
            <a:ext cx="2336401" cy="484796"/>
          </a:xfrm>
        </p:spPr>
        <p:txBody>
          <a:bodyPr anchor="ctr"/>
          <a:lstStyle>
            <a:lvl1pPr>
              <a:lnSpc>
                <a:spcPct val="100000"/>
              </a:lnSpc>
              <a:buNone/>
              <a:defRPr/>
            </a:lvl1pPr>
          </a:lstStyle>
          <a:p>
            <a:pPr lvl="0"/>
            <a:endParaRPr lang="es-PE"/>
          </a:p>
        </p:txBody>
      </p:sp>
      <p:sp>
        <p:nvSpPr>
          <p:cNvPr id="14" name="Google Shape;93;p13">
            <a:extLst>
              <a:ext uri="{FF2B5EF4-FFF2-40B4-BE49-F238E27FC236}">
                <a16:creationId xmlns:a16="http://schemas.microsoft.com/office/drawing/2014/main" id="{9893D684-17D5-4C29-B78A-F3FE9A491E79}"/>
              </a:ext>
            </a:extLst>
          </p:cNvPr>
          <p:cNvSpPr txBox="1">
            <a:spLocks noGrp="1"/>
          </p:cNvSpPr>
          <p:nvPr>
            <p:ph type="title" idx="4294967295"/>
          </p:nvPr>
        </p:nvSpPr>
        <p:spPr>
          <a:xfrm>
            <a:off x="719998" y="544397"/>
            <a:ext cx="7704002" cy="572697"/>
          </a:xfrm>
        </p:spPr>
        <p:txBody>
          <a:bodyPr anchor="ctr"/>
          <a:lstStyle>
            <a:lvl1pPr>
              <a:defRPr/>
            </a:lvl1pPr>
          </a:lstStyle>
          <a:p>
            <a:pPr lvl="0"/>
            <a:endParaRPr lang="es-PE"/>
          </a:p>
        </p:txBody>
      </p:sp>
      <p:sp>
        <p:nvSpPr>
          <p:cNvPr id="15" name="Google Shape;94;p13">
            <a:extLst>
              <a:ext uri="{FF2B5EF4-FFF2-40B4-BE49-F238E27FC236}">
                <a16:creationId xmlns:a16="http://schemas.microsoft.com/office/drawing/2014/main" id="{BADE46D7-A707-4C97-A69B-51D1B6E904B0}"/>
              </a:ext>
            </a:extLst>
          </p:cNvPr>
          <p:cNvSpPr txBox="1">
            <a:spLocks noGrp="1"/>
          </p:cNvSpPr>
          <p:nvPr>
            <p:ph type="subTitle" idx="4294967295"/>
          </p:nvPr>
        </p:nvSpPr>
        <p:spPr>
          <a:xfrm>
            <a:off x="1475850" y="1243108"/>
            <a:ext cx="2336401" cy="407100"/>
          </a:xfrm>
        </p:spPr>
        <p:txBody>
          <a:bodyPr anchor="ctr"/>
          <a:lstStyle>
            <a:lvl1pPr>
              <a:lnSpc>
                <a:spcPct val="100000"/>
              </a:lnSpc>
              <a:buNone/>
              <a:defRPr sz="2000">
                <a:latin typeface="Lalezar"/>
                <a:ea typeface="Lalezar"/>
                <a:cs typeface="Lalezar"/>
              </a:defRPr>
            </a:lvl1pPr>
          </a:lstStyle>
          <a:p>
            <a:pPr lvl="0"/>
            <a:endParaRPr lang="es-PE"/>
          </a:p>
        </p:txBody>
      </p:sp>
      <p:sp>
        <p:nvSpPr>
          <p:cNvPr id="16" name="Google Shape;95;p13">
            <a:extLst>
              <a:ext uri="{FF2B5EF4-FFF2-40B4-BE49-F238E27FC236}">
                <a16:creationId xmlns:a16="http://schemas.microsoft.com/office/drawing/2014/main" id="{AB560AE2-38D7-4674-ABEA-14BAB9BC1295}"/>
              </a:ext>
            </a:extLst>
          </p:cNvPr>
          <p:cNvSpPr txBox="1">
            <a:spLocks noGrp="1"/>
          </p:cNvSpPr>
          <p:nvPr>
            <p:ph type="subTitle" idx="4294967295"/>
          </p:nvPr>
        </p:nvSpPr>
        <p:spPr>
          <a:xfrm>
            <a:off x="1475850" y="2260789"/>
            <a:ext cx="2336401" cy="407100"/>
          </a:xfrm>
        </p:spPr>
        <p:txBody>
          <a:bodyPr anchor="ctr"/>
          <a:lstStyle>
            <a:lvl1pPr>
              <a:lnSpc>
                <a:spcPct val="100000"/>
              </a:lnSpc>
              <a:buNone/>
              <a:defRPr sz="2000">
                <a:latin typeface="Lalezar"/>
                <a:ea typeface="Lalezar"/>
                <a:cs typeface="Lalezar"/>
              </a:defRPr>
            </a:lvl1pPr>
          </a:lstStyle>
          <a:p>
            <a:pPr lvl="0"/>
            <a:endParaRPr lang="es-PE"/>
          </a:p>
        </p:txBody>
      </p:sp>
      <p:sp>
        <p:nvSpPr>
          <p:cNvPr id="17" name="Google Shape;96;p13">
            <a:extLst>
              <a:ext uri="{FF2B5EF4-FFF2-40B4-BE49-F238E27FC236}">
                <a16:creationId xmlns:a16="http://schemas.microsoft.com/office/drawing/2014/main" id="{C415A320-1A06-4974-853B-01C173917AF7}"/>
              </a:ext>
            </a:extLst>
          </p:cNvPr>
          <p:cNvSpPr txBox="1">
            <a:spLocks noGrp="1"/>
          </p:cNvSpPr>
          <p:nvPr>
            <p:ph type="subTitle" idx="4294967295"/>
          </p:nvPr>
        </p:nvSpPr>
        <p:spPr>
          <a:xfrm>
            <a:off x="5299889" y="1243108"/>
            <a:ext cx="2336401" cy="407100"/>
          </a:xfrm>
        </p:spPr>
        <p:txBody>
          <a:bodyPr anchor="ctr"/>
          <a:lstStyle>
            <a:lvl1pPr>
              <a:lnSpc>
                <a:spcPct val="100000"/>
              </a:lnSpc>
              <a:buNone/>
              <a:defRPr sz="2000">
                <a:latin typeface="Lalezar"/>
                <a:ea typeface="Lalezar"/>
                <a:cs typeface="Lalezar"/>
              </a:defRPr>
            </a:lvl1pPr>
          </a:lstStyle>
          <a:p>
            <a:pPr lvl="0"/>
            <a:endParaRPr lang="es-PE"/>
          </a:p>
        </p:txBody>
      </p:sp>
      <p:sp>
        <p:nvSpPr>
          <p:cNvPr id="18" name="Google Shape;97;p13">
            <a:extLst>
              <a:ext uri="{FF2B5EF4-FFF2-40B4-BE49-F238E27FC236}">
                <a16:creationId xmlns:a16="http://schemas.microsoft.com/office/drawing/2014/main" id="{4E7CF772-AB26-4ED6-A9D3-3BDA10847102}"/>
              </a:ext>
            </a:extLst>
          </p:cNvPr>
          <p:cNvSpPr txBox="1">
            <a:spLocks noGrp="1"/>
          </p:cNvSpPr>
          <p:nvPr>
            <p:ph type="subTitle" idx="4294967295"/>
          </p:nvPr>
        </p:nvSpPr>
        <p:spPr>
          <a:xfrm>
            <a:off x="1475850" y="3277301"/>
            <a:ext cx="2336401" cy="407100"/>
          </a:xfrm>
        </p:spPr>
        <p:txBody>
          <a:bodyPr anchor="ctr"/>
          <a:lstStyle>
            <a:lvl1pPr>
              <a:lnSpc>
                <a:spcPct val="100000"/>
              </a:lnSpc>
              <a:buNone/>
              <a:defRPr sz="2000">
                <a:latin typeface="Lalezar"/>
                <a:ea typeface="Lalezar"/>
                <a:cs typeface="Lalezar"/>
              </a:defRPr>
            </a:lvl1pPr>
          </a:lstStyle>
          <a:p>
            <a:pPr lvl="0"/>
            <a:endParaRPr lang="es-PE"/>
          </a:p>
        </p:txBody>
      </p:sp>
      <p:sp>
        <p:nvSpPr>
          <p:cNvPr id="19" name="Google Shape;98;p13">
            <a:extLst>
              <a:ext uri="{FF2B5EF4-FFF2-40B4-BE49-F238E27FC236}">
                <a16:creationId xmlns:a16="http://schemas.microsoft.com/office/drawing/2014/main" id="{BD0136EF-8ADF-4C1E-A7A7-C773463D4EC5}"/>
              </a:ext>
            </a:extLst>
          </p:cNvPr>
          <p:cNvSpPr txBox="1">
            <a:spLocks noGrp="1"/>
          </p:cNvSpPr>
          <p:nvPr>
            <p:ph type="subTitle" idx="4294967295"/>
          </p:nvPr>
        </p:nvSpPr>
        <p:spPr>
          <a:xfrm>
            <a:off x="5299889" y="2260204"/>
            <a:ext cx="2336401" cy="407100"/>
          </a:xfrm>
        </p:spPr>
        <p:txBody>
          <a:bodyPr anchor="ctr"/>
          <a:lstStyle>
            <a:lvl1pPr>
              <a:lnSpc>
                <a:spcPct val="100000"/>
              </a:lnSpc>
              <a:buNone/>
              <a:defRPr sz="2000">
                <a:latin typeface="Lalezar"/>
                <a:ea typeface="Lalezar"/>
                <a:cs typeface="Lalezar"/>
              </a:defRPr>
            </a:lvl1pPr>
          </a:lstStyle>
          <a:p>
            <a:pPr lvl="0"/>
            <a:endParaRPr lang="es-PE"/>
          </a:p>
        </p:txBody>
      </p:sp>
      <p:sp>
        <p:nvSpPr>
          <p:cNvPr id="20" name="Google Shape;99;p13">
            <a:extLst>
              <a:ext uri="{FF2B5EF4-FFF2-40B4-BE49-F238E27FC236}">
                <a16:creationId xmlns:a16="http://schemas.microsoft.com/office/drawing/2014/main" id="{436D8427-AC42-4A79-91ED-B5385FB00AEB}"/>
              </a:ext>
            </a:extLst>
          </p:cNvPr>
          <p:cNvSpPr txBox="1">
            <a:spLocks noGrp="1"/>
          </p:cNvSpPr>
          <p:nvPr>
            <p:ph type="subTitle" idx="4294967295"/>
          </p:nvPr>
        </p:nvSpPr>
        <p:spPr>
          <a:xfrm>
            <a:off x="5299889" y="3277301"/>
            <a:ext cx="2336401" cy="407100"/>
          </a:xfrm>
        </p:spPr>
        <p:txBody>
          <a:bodyPr anchor="ctr"/>
          <a:lstStyle>
            <a:lvl1pPr>
              <a:lnSpc>
                <a:spcPct val="100000"/>
              </a:lnSpc>
              <a:buNone/>
              <a:defRPr sz="2000">
                <a:latin typeface="Lalezar"/>
                <a:ea typeface="Lalezar"/>
                <a:cs typeface="Lalezar"/>
              </a:defRPr>
            </a:lvl1pPr>
          </a:lstStyle>
          <a:p>
            <a:pPr lvl="0"/>
            <a:endParaRPr lang="es-PE"/>
          </a:p>
        </p:txBody>
      </p:sp>
      <p:sp>
        <p:nvSpPr>
          <p:cNvPr id="21" name="Google Shape;102;p13">
            <a:extLst>
              <a:ext uri="{FF2B5EF4-FFF2-40B4-BE49-F238E27FC236}">
                <a16:creationId xmlns:a16="http://schemas.microsoft.com/office/drawing/2014/main" id="{4332BD38-0444-4A0B-A158-A784CC848CEB}"/>
              </a:ext>
            </a:extLst>
          </p:cNvPr>
          <p:cNvSpPr/>
          <p:nvPr/>
        </p:nvSpPr>
        <p:spPr>
          <a:xfrm>
            <a:off x="0" y="332512"/>
            <a:ext cx="9143871" cy="124321"/>
          </a:xfrm>
          <a:custGeom>
            <a:avLst/>
            <a:gdLst>
              <a:gd name="f0" fmla="val w"/>
              <a:gd name="f1" fmla="val h"/>
              <a:gd name="f2" fmla="val 0"/>
              <a:gd name="f3" fmla="val 117094"/>
              <a:gd name="f4" fmla="val 1592"/>
              <a:gd name="f5" fmla="val 25942"/>
              <a:gd name="f6" fmla="val 522"/>
              <a:gd name="f7" fmla="val 26065"/>
              <a:gd name="f8" fmla="val 26189"/>
              <a:gd name="f9" fmla="val 528"/>
              <a:gd name="f10" fmla="val 26309"/>
              <a:gd name="f11" fmla="val 542"/>
              <a:gd name="f12" fmla="val 26527"/>
              <a:gd name="f13" fmla="val 568"/>
              <a:gd name="f14" fmla="val 26751"/>
              <a:gd name="f15" fmla="val 611"/>
              <a:gd name="f16" fmla="val 26988"/>
              <a:gd name="f17" fmla="val 657"/>
              <a:gd name="f18" fmla="val 27254"/>
              <a:gd name="f19" fmla="val 707"/>
              <a:gd name="f20" fmla="val 27535"/>
              <a:gd name="f21" fmla="val 760"/>
              <a:gd name="f22" fmla="val 27840"/>
              <a:gd name="f23" fmla="val 797"/>
              <a:gd name="f24" fmla="val 27727"/>
              <a:gd name="f25" fmla="val 795"/>
              <a:gd name="f26" fmla="val 27618"/>
              <a:gd name="f27" fmla="val 789"/>
              <a:gd name="f28" fmla="val 27515"/>
              <a:gd name="f29" fmla="val 777"/>
              <a:gd name="f30" fmla="val 27300"/>
              <a:gd name="f31" fmla="val 751"/>
              <a:gd name="f32" fmla="val 27094"/>
              <a:gd name="f33" fmla="val 713"/>
              <a:gd name="f34" fmla="val 26877"/>
              <a:gd name="f35" fmla="val 671"/>
              <a:gd name="f36" fmla="val 26562"/>
              <a:gd name="f37" fmla="val 26226"/>
              <a:gd name="f38" fmla="val 548"/>
              <a:gd name="f39" fmla="val 25831"/>
              <a:gd name="f40" fmla="val 524"/>
              <a:gd name="f41" fmla="val 25868"/>
              <a:gd name="f42" fmla="val 523"/>
              <a:gd name="f43" fmla="val 25905"/>
              <a:gd name="f44" fmla="val 21081"/>
              <a:gd name="f45" fmla="val 535"/>
              <a:gd name="f46" fmla="val 21205"/>
              <a:gd name="f47" fmla="val 21329"/>
              <a:gd name="f48" fmla="val 540"/>
              <a:gd name="f49" fmla="val 21450"/>
              <a:gd name="f50" fmla="val 555"/>
              <a:gd name="f51" fmla="val 21665"/>
              <a:gd name="f52" fmla="val 580"/>
              <a:gd name="f53" fmla="val 21870"/>
              <a:gd name="f54" fmla="val 619"/>
              <a:gd name="f55" fmla="val 22088"/>
              <a:gd name="f56" fmla="val 660"/>
              <a:gd name="f57" fmla="val 22405"/>
              <a:gd name="f58" fmla="val 720"/>
              <a:gd name="f59" fmla="val 22742"/>
              <a:gd name="f60" fmla="val 783"/>
              <a:gd name="f61" fmla="val 23139"/>
              <a:gd name="f62" fmla="val 807"/>
              <a:gd name="f63" fmla="val 23102"/>
              <a:gd name="f64" fmla="val 808"/>
              <a:gd name="f65" fmla="val 23065"/>
              <a:gd name="f66" fmla="val 809"/>
              <a:gd name="f67" fmla="val 23027"/>
              <a:gd name="f68" fmla="val 22903"/>
              <a:gd name="f69" fmla="val 22777"/>
              <a:gd name="f70" fmla="val 803"/>
              <a:gd name="f71" fmla="val 22656"/>
              <a:gd name="f72" fmla="val 22441"/>
              <a:gd name="f73" fmla="val 763"/>
              <a:gd name="f74" fmla="val 22236"/>
              <a:gd name="f75" fmla="val 724"/>
              <a:gd name="f76" fmla="val 22018"/>
              <a:gd name="f77" fmla="val 684"/>
              <a:gd name="f78" fmla="val 21703"/>
              <a:gd name="f79" fmla="val 624"/>
              <a:gd name="f80" fmla="val 21365"/>
              <a:gd name="f81" fmla="val 561"/>
              <a:gd name="f82" fmla="val 20970"/>
              <a:gd name="f83" fmla="val 536"/>
              <a:gd name="f84" fmla="val 21007"/>
              <a:gd name="f85" fmla="val 21044"/>
              <a:gd name="f86" fmla="val 16192"/>
              <a:gd name="f87" fmla="val 547"/>
              <a:gd name="f88" fmla="val 16316"/>
              <a:gd name="f89" fmla="val 16439"/>
              <a:gd name="f90" fmla="val 553"/>
              <a:gd name="f91" fmla="val 16559"/>
              <a:gd name="f92" fmla="val 567"/>
              <a:gd name="f93" fmla="val 16774"/>
              <a:gd name="f94" fmla="val 593"/>
              <a:gd name="f95" fmla="val 16979"/>
              <a:gd name="f96" fmla="val 631"/>
              <a:gd name="f97" fmla="val 17197"/>
              <a:gd name="f98" fmla="val 672"/>
              <a:gd name="f99" fmla="val 17513"/>
              <a:gd name="f100" fmla="val 732"/>
              <a:gd name="f101" fmla="val 17852"/>
              <a:gd name="f102" fmla="val 18248"/>
              <a:gd name="f103" fmla="val 820"/>
              <a:gd name="f104" fmla="val 18211"/>
              <a:gd name="f105" fmla="val 821"/>
              <a:gd name="f106" fmla="val 18174"/>
              <a:gd name="f107" fmla="val 18137"/>
              <a:gd name="f108" fmla="val 18012"/>
              <a:gd name="f109" fmla="val 17887"/>
              <a:gd name="f110" fmla="val 816"/>
              <a:gd name="f111" fmla="val 17765"/>
              <a:gd name="f112" fmla="val 801"/>
              <a:gd name="f113" fmla="val 17550"/>
              <a:gd name="f114" fmla="val 775"/>
              <a:gd name="f115" fmla="val 17345"/>
              <a:gd name="f116" fmla="val 736"/>
              <a:gd name="f117" fmla="val 17127"/>
              <a:gd name="f118" fmla="val 696"/>
              <a:gd name="f119" fmla="val 16812"/>
              <a:gd name="f120" fmla="val 636"/>
              <a:gd name="f121" fmla="val 16476"/>
              <a:gd name="f122" fmla="val 573"/>
              <a:gd name="f123" fmla="val 16081"/>
              <a:gd name="f124" fmla="val 16118"/>
              <a:gd name="f125" fmla="val 16155"/>
              <a:gd name="f126" fmla="val 11323"/>
              <a:gd name="f127" fmla="val 558"/>
              <a:gd name="f128" fmla="val 11449"/>
              <a:gd name="f129" fmla="val 11576"/>
              <a:gd name="f130" fmla="val 565"/>
              <a:gd name="f131" fmla="val 11701"/>
              <a:gd name="f132" fmla="val 579"/>
              <a:gd name="f133" fmla="val 11915"/>
              <a:gd name="f134" fmla="val 605"/>
              <a:gd name="f135" fmla="val 12121"/>
              <a:gd name="f136" fmla="val 643"/>
              <a:gd name="f137" fmla="val 12339"/>
              <a:gd name="f138" fmla="val 685"/>
              <a:gd name="f139" fmla="val 12654"/>
              <a:gd name="f140" fmla="val 743"/>
              <a:gd name="f141" fmla="val 12992"/>
              <a:gd name="f142" fmla="val 13388"/>
              <a:gd name="f143" fmla="val 832"/>
              <a:gd name="f144" fmla="val 13351"/>
              <a:gd name="f145" fmla="val 833"/>
              <a:gd name="f146" fmla="val 13314"/>
              <a:gd name="f147" fmla="val 834"/>
              <a:gd name="f148" fmla="val 13277"/>
              <a:gd name="f149" fmla="val 13153"/>
              <a:gd name="f150" fmla="val 13028"/>
              <a:gd name="f151" fmla="val 828"/>
              <a:gd name="f152" fmla="val 12906"/>
              <a:gd name="f153" fmla="val 814"/>
              <a:gd name="f154" fmla="val 12692"/>
              <a:gd name="f155" fmla="val 788"/>
              <a:gd name="f156" fmla="val 12486"/>
              <a:gd name="f157" fmla="val 749"/>
              <a:gd name="f158" fmla="val 12268"/>
              <a:gd name="f159" fmla="val 708"/>
              <a:gd name="f160" fmla="val 11952"/>
              <a:gd name="f161" fmla="val 649"/>
              <a:gd name="f162" fmla="val 11616"/>
              <a:gd name="f163" fmla="val 586"/>
              <a:gd name="f164" fmla="val 11221"/>
              <a:gd name="f165" fmla="val 560"/>
              <a:gd name="f166" fmla="val 11255"/>
              <a:gd name="f167" fmla="val 559"/>
              <a:gd name="f168" fmla="val 11289"/>
              <a:gd name="f169" fmla="val 84302"/>
              <a:gd name="f170" fmla="val 84425"/>
              <a:gd name="f171" fmla="val 84549"/>
              <a:gd name="f172" fmla="val 84670"/>
              <a:gd name="f173" fmla="val 84886"/>
              <a:gd name="f174" fmla="val 85110"/>
              <a:gd name="f175" fmla="val 85348"/>
              <a:gd name="f176" fmla="val 694"/>
              <a:gd name="f177" fmla="val 85615"/>
              <a:gd name="f178" fmla="val 745"/>
              <a:gd name="f179" fmla="val 85896"/>
              <a:gd name="f180" fmla="val 86199"/>
              <a:gd name="f181" fmla="val 86088"/>
              <a:gd name="f182" fmla="val 85978"/>
              <a:gd name="f183" fmla="val 826"/>
              <a:gd name="f184" fmla="val 85874"/>
              <a:gd name="f185" fmla="val 85660"/>
              <a:gd name="f186" fmla="val 85454"/>
              <a:gd name="f187" fmla="val 750"/>
              <a:gd name="f188" fmla="val 85236"/>
              <a:gd name="f189" fmla="val 84921"/>
              <a:gd name="f190" fmla="val 84586"/>
              <a:gd name="f191" fmla="val 84192"/>
              <a:gd name="f192" fmla="val 84228"/>
              <a:gd name="f193" fmla="val 84265"/>
              <a:gd name="f194" fmla="val 6446"/>
              <a:gd name="f195" fmla="val 571"/>
              <a:gd name="f196" fmla="val 6568"/>
              <a:gd name="f197" fmla="val 6690"/>
              <a:gd name="f198" fmla="val 578"/>
              <a:gd name="f199" fmla="val 6810"/>
              <a:gd name="f200" fmla="val 592"/>
              <a:gd name="f201" fmla="val 7025"/>
              <a:gd name="f202" fmla="val 618"/>
              <a:gd name="f203" fmla="val 7230"/>
              <a:gd name="f204" fmla="val 656"/>
              <a:gd name="f205" fmla="val 7448"/>
              <a:gd name="f206" fmla="val 697"/>
              <a:gd name="f207" fmla="val 7764"/>
              <a:gd name="f208" fmla="val 757"/>
              <a:gd name="f209" fmla="val 8101"/>
              <a:gd name="f210" fmla="val 8498"/>
              <a:gd name="f211" fmla="val 845"/>
              <a:gd name="f212" fmla="val 8461"/>
              <a:gd name="f213" fmla="val 846"/>
              <a:gd name="f214" fmla="val 8423"/>
              <a:gd name="f215" fmla="val 8386"/>
              <a:gd name="f216" fmla="val 8262"/>
              <a:gd name="f217" fmla="val 8137"/>
              <a:gd name="f218" fmla="val 840"/>
              <a:gd name="f219" fmla="val 8015"/>
              <a:gd name="f220" fmla="val 7801"/>
              <a:gd name="f221" fmla="val 800"/>
              <a:gd name="f222" fmla="val 7594"/>
              <a:gd name="f223" fmla="val 761"/>
              <a:gd name="f224" fmla="val 7378"/>
              <a:gd name="f225" fmla="val 721"/>
              <a:gd name="f226" fmla="val 7062"/>
              <a:gd name="f227" fmla="val 661"/>
              <a:gd name="f228" fmla="val 6725"/>
              <a:gd name="f229" fmla="val 598"/>
              <a:gd name="f230" fmla="val 6330"/>
              <a:gd name="f231" fmla="val 6368"/>
              <a:gd name="f232" fmla="val 572"/>
              <a:gd name="f233" fmla="val 6407"/>
              <a:gd name="f234" fmla="val 79446"/>
              <a:gd name="f235" fmla="val 79568"/>
              <a:gd name="f236" fmla="val 79691"/>
              <a:gd name="f237" fmla="val 79811"/>
              <a:gd name="f238" fmla="val 80026"/>
              <a:gd name="f239" fmla="val 80231"/>
              <a:gd name="f240" fmla="val 80448"/>
              <a:gd name="f241" fmla="val 80765"/>
              <a:gd name="f242" fmla="val 81102"/>
              <a:gd name="f243" fmla="val 81499"/>
              <a:gd name="f244" fmla="val 81461"/>
              <a:gd name="f245" fmla="val 81424"/>
              <a:gd name="f246" fmla="val 81387"/>
              <a:gd name="f247" fmla="val 81263"/>
              <a:gd name="f248" fmla="val 81138"/>
              <a:gd name="f249" fmla="val 81015"/>
              <a:gd name="f250" fmla="val 80801"/>
              <a:gd name="f251" fmla="val 80595"/>
              <a:gd name="f252" fmla="val 80378"/>
              <a:gd name="f253" fmla="val 80063"/>
              <a:gd name="f254" fmla="val 79725"/>
              <a:gd name="f255" fmla="val 79330"/>
              <a:gd name="f256" fmla="val 79368"/>
              <a:gd name="f257" fmla="val 79407"/>
              <a:gd name="f258" fmla="val 55012"/>
              <a:gd name="f259" fmla="val 55135"/>
              <a:gd name="f260" fmla="val 55259"/>
              <a:gd name="f261" fmla="val 577"/>
              <a:gd name="f262" fmla="val 55380"/>
              <a:gd name="f263" fmla="val 55597"/>
              <a:gd name="f264" fmla="val 55821"/>
              <a:gd name="f265" fmla="val 56058"/>
              <a:gd name="f266" fmla="val 706"/>
              <a:gd name="f267" fmla="val 56324"/>
              <a:gd name="f268" fmla="val 56606"/>
              <a:gd name="f269" fmla="val 810"/>
              <a:gd name="f270" fmla="val 56910"/>
              <a:gd name="f271" fmla="val 847"/>
              <a:gd name="f272" fmla="val 56798"/>
              <a:gd name="f273" fmla="val 56689"/>
              <a:gd name="f274" fmla="val 838"/>
              <a:gd name="f275" fmla="val 56584"/>
              <a:gd name="f276" fmla="val 56370"/>
              <a:gd name="f277" fmla="val 56164"/>
              <a:gd name="f278" fmla="val 762"/>
              <a:gd name="f279" fmla="val 55947"/>
              <a:gd name="f280" fmla="val 55632"/>
              <a:gd name="f281" fmla="val 55296"/>
              <a:gd name="f282" fmla="val 54901"/>
              <a:gd name="f283" fmla="val 54938"/>
              <a:gd name="f284" fmla="val 54975"/>
              <a:gd name="f285" fmla="val 1586"/>
              <a:gd name="f286" fmla="val 584"/>
              <a:gd name="f287" fmla="val 1709"/>
              <a:gd name="f288" fmla="val 1831"/>
              <a:gd name="f289" fmla="val 590"/>
              <a:gd name="f290" fmla="val 1951"/>
              <a:gd name="f291" fmla="val 604"/>
              <a:gd name="f292" fmla="val 2166"/>
              <a:gd name="f293" fmla="val 630"/>
              <a:gd name="f294" fmla="val 2371"/>
              <a:gd name="f295" fmla="val 668"/>
              <a:gd name="f296" fmla="val 2589"/>
              <a:gd name="f297" fmla="val 709"/>
              <a:gd name="f298" fmla="val 2905"/>
              <a:gd name="f299" fmla="val 768"/>
              <a:gd name="f300" fmla="val 3242"/>
              <a:gd name="f301" fmla="val 3639"/>
              <a:gd name="f302" fmla="val 857"/>
              <a:gd name="f303" fmla="val 3602"/>
              <a:gd name="f304" fmla="val 858"/>
              <a:gd name="f305" fmla="val 3565"/>
              <a:gd name="f306" fmla="val 3527"/>
              <a:gd name="f307" fmla="val 3403"/>
              <a:gd name="f308" fmla="val 3278"/>
              <a:gd name="f309" fmla="val 853"/>
              <a:gd name="f310" fmla="val 3156"/>
              <a:gd name="f311" fmla="val 2941"/>
              <a:gd name="f312" fmla="val 813"/>
              <a:gd name="f313" fmla="val 2736"/>
              <a:gd name="f314" fmla="val 773"/>
              <a:gd name="f315" fmla="val 2518"/>
              <a:gd name="f316" fmla="val 733"/>
              <a:gd name="f317" fmla="val 2203"/>
              <a:gd name="f318" fmla="val 673"/>
              <a:gd name="f319" fmla="val 1866"/>
              <a:gd name="f320" fmla="val 610"/>
              <a:gd name="f321" fmla="val 1470"/>
              <a:gd name="f322" fmla="val 1509"/>
              <a:gd name="f323" fmla="val 1547"/>
              <a:gd name="f324" fmla="val 74552"/>
              <a:gd name="f325" fmla="val 74675"/>
              <a:gd name="f326" fmla="val 74799"/>
              <a:gd name="f327" fmla="val 74919"/>
              <a:gd name="f328" fmla="val 75134"/>
              <a:gd name="f329" fmla="val 75339"/>
              <a:gd name="f330" fmla="val 75557"/>
              <a:gd name="f331" fmla="val 75874"/>
              <a:gd name="f332" fmla="val 769"/>
              <a:gd name="f333" fmla="val 76211"/>
              <a:gd name="f334" fmla="val 76608"/>
              <a:gd name="f335" fmla="val 76571"/>
              <a:gd name="f336" fmla="val 76534"/>
              <a:gd name="f337" fmla="val 76496"/>
              <a:gd name="f338" fmla="val 76372"/>
              <a:gd name="f339" fmla="val 76246"/>
              <a:gd name="f340" fmla="val 76125"/>
              <a:gd name="f341" fmla="val 75910"/>
              <a:gd name="f342" fmla="val 75705"/>
              <a:gd name="f343" fmla="val 75487"/>
              <a:gd name="f344" fmla="val 75172"/>
              <a:gd name="f345" fmla="val 74836"/>
              <a:gd name="f346" fmla="val 74441"/>
              <a:gd name="f347" fmla="val 74478"/>
              <a:gd name="f348" fmla="val 585"/>
              <a:gd name="f349" fmla="val 74515"/>
              <a:gd name="f350" fmla="val 50151"/>
              <a:gd name="f351" fmla="val 50275"/>
              <a:gd name="f352" fmla="val 50399"/>
              <a:gd name="f353" fmla="val 50520"/>
              <a:gd name="f354" fmla="val 50735"/>
              <a:gd name="f355" fmla="val 50940"/>
              <a:gd name="f356" fmla="val 669"/>
              <a:gd name="f357" fmla="val 51158"/>
              <a:gd name="f358" fmla="val 51475"/>
              <a:gd name="f359" fmla="val 51812"/>
              <a:gd name="f360" fmla="val 52209"/>
              <a:gd name="f361" fmla="val 52170"/>
              <a:gd name="f362" fmla="val 52131"/>
              <a:gd name="f363" fmla="val 859"/>
              <a:gd name="f364" fmla="val 52092"/>
              <a:gd name="f365" fmla="val 51969"/>
              <a:gd name="f366" fmla="val 51846"/>
              <a:gd name="f367" fmla="val 51726"/>
              <a:gd name="f368" fmla="val 51511"/>
              <a:gd name="f369" fmla="val 51306"/>
              <a:gd name="f370" fmla="val 774"/>
              <a:gd name="f371" fmla="val 51088"/>
              <a:gd name="f372" fmla="val 50773"/>
              <a:gd name="f373" fmla="val 50435"/>
              <a:gd name="f374" fmla="val 50040"/>
              <a:gd name="f375" fmla="val 50077"/>
              <a:gd name="f376" fmla="val 50114"/>
              <a:gd name="f377" fmla="val 69697"/>
              <a:gd name="f378" fmla="val 596"/>
              <a:gd name="f379" fmla="val 69819"/>
              <a:gd name="f380" fmla="val 69941"/>
              <a:gd name="f381" fmla="val 602"/>
              <a:gd name="f382" fmla="val 70060"/>
              <a:gd name="f383" fmla="val 617"/>
              <a:gd name="f384" fmla="val 70275"/>
              <a:gd name="f385" fmla="val 642"/>
              <a:gd name="f386" fmla="val 70480"/>
              <a:gd name="f387" fmla="val 681"/>
              <a:gd name="f388" fmla="val 70698"/>
              <a:gd name="f389" fmla="val 722"/>
              <a:gd name="f390" fmla="val 71014"/>
              <a:gd name="f391" fmla="val 782"/>
              <a:gd name="f392" fmla="val 71353"/>
              <a:gd name="f393" fmla="val 71749"/>
              <a:gd name="f394" fmla="val 869"/>
              <a:gd name="f395" fmla="val 71712"/>
              <a:gd name="f396" fmla="val 870"/>
              <a:gd name="f397" fmla="val 71675"/>
              <a:gd name="f398" fmla="val 871"/>
              <a:gd name="f399" fmla="val 71637"/>
              <a:gd name="f400" fmla="val 71513"/>
              <a:gd name="f401" fmla="val 71388"/>
              <a:gd name="f402" fmla="val 865"/>
              <a:gd name="f403" fmla="val 71266"/>
              <a:gd name="f404" fmla="val 851"/>
              <a:gd name="f405" fmla="val 71051"/>
              <a:gd name="f406" fmla="val 825"/>
              <a:gd name="f407" fmla="val 70846"/>
              <a:gd name="f408" fmla="val 786"/>
              <a:gd name="f409" fmla="val 70628"/>
              <a:gd name="f410" fmla="val 746"/>
              <a:gd name="f411" fmla="val 70312"/>
              <a:gd name="f412" fmla="val 686"/>
              <a:gd name="f413" fmla="val 69976"/>
              <a:gd name="f414" fmla="val 623"/>
              <a:gd name="f415" fmla="val 69580"/>
              <a:gd name="f416" fmla="val 69619"/>
              <a:gd name="f417" fmla="val 597"/>
              <a:gd name="f418" fmla="val 69658"/>
              <a:gd name="f419" fmla="val 45262"/>
              <a:gd name="f420" fmla="val 45386"/>
              <a:gd name="f421" fmla="val 45509"/>
              <a:gd name="f422" fmla="val 45629"/>
              <a:gd name="f423" fmla="val 45844"/>
              <a:gd name="f424" fmla="val 46049"/>
              <a:gd name="f425" fmla="val 682"/>
              <a:gd name="f426" fmla="val 46267"/>
              <a:gd name="f427" fmla="val 46583"/>
              <a:gd name="f428" fmla="val 46922"/>
              <a:gd name="f429" fmla="val 47318"/>
              <a:gd name="f430" fmla="val 47279"/>
              <a:gd name="f431" fmla="val 47240"/>
              <a:gd name="f432" fmla="val 47201"/>
              <a:gd name="f433" fmla="val 47078"/>
              <a:gd name="f434" fmla="val 46955"/>
              <a:gd name="f435" fmla="val 46835"/>
              <a:gd name="f436" fmla="val 46620"/>
              <a:gd name="f437" fmla="val 46415"/>
              <a:gd name="f438" fmla="val 787"/>
              <a:gd name="f439" fmla="val 46197"/>
              <a:gd name="f440" fmla="val 45882"/>
              <a:gd name="f441" fmla="val 45546"/>
              <a:gd name="f442" fmla="val 45151"/>
              <a:gd name="f443" fmla="val 45188"/>
              <a:gd name="f444" fmla="val 45225"/>
              <a:gd name="f445" fmla="val 40407"/>
              <a:gd name="f446" fmla="val 608"/>
              <a:gd name="f447" fmla="val 40529"/>
              <a:gd name="f448" fmla="val 40651"/>
              <a:gd name="f449" fmla="val 615"/>
              <a:gd name="f450" fmla="val 40771"/>
              <a:gd name="f451" fmla="val 629"/>
              <a:gd name="f452" fmla="val 40985"/>
              <a:gd name="f453" fmla="val 655"/>
              <a:gd name="f454" fmla="val 41191"/>
              <a:gd name="f455" fmla="val 693"/>
              <a:gd name="f456" fmla="val 41408"/>
              <a:gd name="f457" fmla="val 734"/>
              <a:gd name="f458" fmla="val 41724"/>
              <a:gd name="f459" fmla="val 794"/>
              <a:gd name="f460" fmla="val 42062"/>
              <a:gd name="f461" fmla="val 42458"/>
              <a:gd name="f462" fmla="val 882"/>
              <a:gd name="f463" fmla="val 42421"/>
              <a:gd name="f464" fmla="val 883"/>
              <a:gd name="f465" fmla="val 42384"/>
              <a:gd name="f466" fmla="val 42347"/>
              <a:gd name="f467" fmla="val 42222"/>
              <a:gd name="f468" fmla="val 42098"/>
              <a:gd name="f469" fmla="val 878"/>
              <a:gd name="f470" fmla="val 41976"/>
              <a:gd name="f471" fmla="val 863"/>
              <a:gd name="f472" fmla="val 41761"/>
              <a:gd name="f473" fmla="val 837"/>
              <a:gd name="f474" fmla="val 41556"/>
              <a:gd name="f475" fmla="val 798"/>
              <a:gd name="f476" fmla="val 41338"/>
              <a:gd name="f477" fmla="val 758"/>
              <a:gd name="f478" fmla="val 41022"/>
              <a:gd name="f479" fmla="val 698"/>
              <a:gd name="f480" fmla="val 40686"/>
              <a:gd name="f481" fmla="val 635"/>
              <a:gd name="f482" fmla="val 40291"/>
              <a:gd name="f483" fmla="val 40329"/>
              <a:gd name="f484" fmla="val 609"/>
              <a:gd name="f485" fmla="val 40368"/>
              <a:gd name="f486" fmla="val 64806"/>
              <a:gd name="f487" fmla="val 64928"/>
              <a:gd name="f488" fmla="val 65050"/>
              <a:gd name="f489" fmla="val 65170"/>
              <a:gd name="f490" fmla="val 65384"/>
              <a:gd name="f491" fmla="val 65590"/>
              <a:gd name="f492" fmla="val 65807"/>
              <a:gd name="f493" fmla="val 66123"/>
              <a:gd name="f494" fmla="val 793"/>
              <a:gd name="f495" fmla="val 66461"/>
              <a:gd name="f496" fmla="val 66857"/>
              <a:gd name="f497" fmla="val 66820"/>
              <a:gd name="f498" fmla="val 66783"/>
              <a:gd name="f499" fmla="val 66746"/>
              <a:gd name="f500" fmla="val 66621"/>
              <a:gd name="f501" fmla="val 66497"/>
              <a:gd name="f502" fmla="val 66375"/>
              <a:gd name="f503" fmla="val 66161"/>
              <a:gd name="f504" fmla="val 65955"/>
              <a:gd name="f505" fmla="val 65737"/>
              <a:gd name="f506" fmla="val 65421"/>
              <a:gd name="f507" fmla="val 65085"/>
              <a:gd name="f508" fmla="val 64690"/>
              <a:gd name="f509" fmla="val 64728"/>
              <a:gd name="f510" fmla="val 64767"/>
              <a:gd name="f511" fmla="val 113372"/>
              <a:gd name="f512" fmla="val 113495"/>
              <a:gd name="f513" fmla="val 113619"/>
              <a:gd name="f514" fmla="val 113739"/>
              <a:gd name="f515" fmla="val 113956"/>
              <a:gd name="f516" fmla="val 114180"/>
              <a:gd name="f517" fmla="val 114418"/>
              <a:gd name="f518" fmla="val 114684"/>
              <a:gd name="f519" fmla="val 114966"/>
              <a:gd name="f520" fmla="val 115269"/>
              <a:gd name="f521" fmla="val 884"/>
              <a:gd name="f522" fmla="val 115158"/>
              <a:gd name="f523" fmla="val 115048"/>
              <a:gd name="f524" fmla="val 876"/>
              <a:gd name="f525" fmla="val 114944"/>
              <a:gd name="f526" fmla="val 114729"/>
              <a:gd name="f527" fmla="val 114524"/>
              <a:gd name="f528" fmla="val 799"/>
              <a:gd name="f529" fmla="val 114306"/>
              <a:gd name="f530" fmla="val 113991"/>
              <a:gd name="f531" fmla="val 699"/>
              <a:gd name="f532" fmla="val 113656"/>
              <a:gd name="f533" fmla="val 113262"/>
              <a:gd name="f534" fmla="val 113298"/>
              <a:gd name="f535" fmla="val 113335"/>
              <a:gd name="f536" fmla="val 59946"/>
              <a:gd name="f537" fmla="val 621"/>
              <a:gd name="f538" fmla="val 60069"/>
              <a:gd name="f539" fmla="val 60191"/>
              <a:gd name="f540" fmla="val 627"/>
              <a:gd name="f541" fmla="val 60311"/>
              <a:gd name="f542" fmla="val 641"/>
              <a:gd name="f543" fmla="val 60526"/>
              <a:gd name="f544" fmla="val 667"/>
              <a:gd name="f545" fmla="val 60731"/>
              <a:gd name="f546" fmla="val 705"/>
              <a:gd name="f547" fmla="val 60949"/>
              <a:gd name="f548" fmla="val 747"/>
              <a:gd name="f549" fmla="val 61265"/>
              <a:gd name="f550" fmla="val 806"/>
              <a:gd name="f551" fmla="val 61602"/>
              <a:gd name="f552" fmla="val 61999"/>
              <a:gd name="f553" fmla="val 894"/>
              <a:gd name="f554" fmla="val 61962"/>
              <a:gd name="f555" fmla="val 895"/>
              <a:gd name="f556" fmla="val 61925"/>
              <a:gd name="f557" fmla="val 896"/>
              <a:gd name="f558" fmla="val 61888"/>
              <a:gd name="f559" fmla="val 61764"/>
              <a:gd name="f560" fmla="val 61638"/>
              <a:gd name="f561" fmla="val 890"/>
              <a:gd name="f562" fmla="val 61515"/>
              <a:gd name="f563" fmla="val 875"/>
              <a:gd name="f564" fmla="val 61302"/>
              <a:gd name="f565" fmla="val 850"/>
              <a:gd name="f566" fmla="val 61095"/>
              <a:gd name="f567" fmla="val 811"/>
              <a:gd name="f568" fmla="val 60879"/>
              <a:gd name="f569" fmla="val 770"/>
              <a:gd name="f570" fmla="val 60563"/>
              <a:gd name="f571" fmla="val 710"/>
              <a:gd name="f572" fmla="val 60226"/>
              <a:gd name="f573" fmla="val 647"/>
              <a:gd name="f574" fmla="val 59830"/>
              <a:gd name="f575" fmla="val 59869"/>
              <a:gd name="f576" fmla="val 59908"/>
              <a:gd name="f577" fmla="val 35516"/>
              <a:gd name="f578" fmla="val 35638"/>
              <a:gd name="f579" fmla="val 35760"/>
              <a:gd name="f580" fmla="val 35880"/>
              <a:gd name="f581" fmla="val 36094"/>
              <a:gd name="f582" fmla="val 36300"/>
              <a:gd name="f583" fmla="val 36518"/>
              <a:gd name="f584" fmla="val 36834"/>
              <a:gd name="f585" fmla="val 37171"/>
              <a:gd name="f586" fmla="val 37568"/>
              <a:gd name="f587" fmla="val 37530"/>
              <a:gd name="f588" fmla="val 37493"/>
              <a:gd name="f589" fmla="val 37456"/>
              <a:gd name="f590" fmla="val 37332"/>
              <a:gd name="f591" fmla="val 37207"/>
              <a:gd name="f592" fmla="val 37084"/>
              <a:gd name="f593" fmla="val 36871"/>
              <a:gd name="f594" fmla="val 36664"/>
              <a:gd name="f595" fmla="val 36448"/>
              <a:gd name="f596" fmla="val 36132"/>
              <a:gd name="f597" fmla="val 35795"/>
              <a:gd name="f598" fmla="val 35400"/>
              <a:gd name="f599" fmla="val 35438"/>
              <a:gd name="f600" fmla="val 35477"/>
              <a:gd name="f601" fmla="val 108511"/>
              <a:gd name="f602" fmla="val 108634"/>
              <a:gd name="f603" fmla="val 108759"/>
              <a:gd name="f604" fmla="val 108880"/>
              <a:gd name="f605" fmla="val 109094"/>
              <a:gd name="f606" fmla="val 109301"/>
              <a:gd name="f607" fmla="val 109518"/>
              <a:gd name="f608" fmla="val 109834"/>
              <a:gd name="f609" fmla="val 110172"/>
              <a:gd name="f610" fmla="val 110568"/>
              <a:gd name="f611" fmla="val 110530"/>
              <a:gd name="f612" fmla="val 110491"/>
              <a:gd name="f613" fmla="val 110451"/>
              <a:gd name="f614" fmla="val 110329"/>
              <a:gd name="f615" fmla="val 110205"/>
              <a:gd name="f616" fmla="val 110085"/>
              <a:gd name="f617" fmla="val 109871"/>
              <a:gd name="f618" fmla="val 109665"/>
              <a:gd name="f619" fmla="val 812"/>
              <a:gd name="f620" fmla="val 109447"/>
              <a:gd name="f621" fmla="val 109133"/>
              <a:gd name="f622" fmla="val 108795"/>
              <a:gd name="f623" fmla="val 108400"/>
              <a:gd name="f624" fmla="val 108437"/>
              <a:gd name="f625" fmla="val 622"/>
              <a:gd name="f626" fmla="val 108474"/>
              <a:gd name="f627" fmla="val 30656"/>
              <a:gd name="f628" fmla="val 633"/>
              <a:gd name="f629" fmla="val 30778"/>
              <a:gd name="f630" fmla="val 30901"/>
              <a:gd name="f631" fmla="val 640"/>
              <a:gd name="f632" fmla="val 31021"/>
              <a:gd name="f633" fmla="val 654"/>
              <a:gd name="f634" fmla="val 31236"/>
              <a:gd name="f635" fmla="val 679"/>
              <a:gd name="f636" fmla="val 31441"/>
              <a:gd name="f637" fmla="val 718"/>
              <a:gd name="f638" fmla="val 31659"/>
              <a:gd name="f639" fmla="val 759"/>
              <a:gd name="f640" fmla="val 31975"/>
              <a:gd name="f641" fmla="val 819"/>
              <a:gd name="f642" fmla="val 32312"/>
              <a:gd name="f643" fmla="val 32709"/>
              <a:gd name="f644" fmla="val 907"/>
              <a:gd name="f645" fmla="val 32672"/>
              <a:gd name="f646" fmla="val 908"/>
              <a:gd name="f647" fmla="val 32635"/>
              <a:gd name="f648" fmla="val 32597"/>
              <a:gd name="f649" fmla="val 32473"/>
              <a:gd name="f650" fmla="val 32348"/>
              <a:gd name="f651" fmla="val 902"/>
              <a:gd name="f652" fmla="val 32226"/>
              <a:gd name="f653" fmla="val 888"/>
              <a:gd name="f654" fmla="val 32011"/>
              <a:gd name="f655" fmla="val 862"/>
              <a:gd name="f656" fmla="val 31806"/>
              <a:gd name="f657" fmla="val 823"/>
              <a:gd name="f658" fmla="val 31588"/>
              <a:gd name="f659" fmla="val 31273"/>
              <a:gd name="f660" fmla="val 723"/>
              <a:gd name="f661" fmla="val 30936"/>
              <a:gd name="f662" fmla="val 30540"/>
              <a:gd name="f663" fmla="val 30579"/>
              <a:gd name="f664" fmla="val 634"/>
              <a:gd name="f665" fmla="val 30617"/>
              <a:gd name="f666" fmla="val 103622"/>
              <a:gd name="f667" fmla="val 103745"/>
              <a:gd name="f668" fmla="val 103869"/>
              <a:gd name="f669" fmla="val 639"/>
              <a:gd name="f670" fmla="val 103989"/>
              <a:gd name="f671" fmla="val 104204"/>
              <a:gd name="f672" fmla="val 104409"/>
              <a:gd name="f673" fmla="val 719"/>
              <a:gd name="f674" fmla="val 104627"/>
              <a:gd name="f675" fmla="val 104944"/>
              <a:gd name="f676" fmla="val 105281"/>
              <a:gd name="f677" fmla="val 105678"/>
              <a:gd name="f678" fmla="val 105639"/>
              <a:gd name="f679" fmla="val 105600"/>
              <a:gd name="f680" fmla="val 105561"/>
              <a:gd name="f681" fmla="val 105438"/>
              <a:gd name="f682" fmla="val 105314"/>
              <a:gd name="f683" fmla="val 105195"/>
              <a:gd name="f684" fmla="val 104980"/>
              <a:gd name="f685" fmla="val 104775"/>
              <a:gd name="f686" fmla="val 824"/>
              <a:gd name="f687" fmla="val 104557"/>
              <a:gd name="f688" fmla="val 104242"/>
              <a:gd name="f689" fmla="val 103905"/>
              <a:gd name="f690" fmla="val 103511"/>
              <a:gd name="f691" fmla="val 103548"/>
              <a:gd name="f692" fmla="val 103585"/>
              <a:gd name="f693" fmla="val 98766"/>
              <a:gd name="f694" fmla="val 646"/>
              <a:gd name="f695" fmla="val 98889"/>
              <a:gd name="f696" fmla="val 99011"/>
              <a:gd name="f697" fmla="val 652"/>
              <a:gd name="f698" fmla="val 99130"/>
              <a:gd name="f699" fmla="val 666"/>
              <a:gd name="f700" fmla="val 99345"/>
              <a:gd name="f701" fmla="val 692"/>
              <a:gd name="f702" fmla="val 99550"/>
              <a:gd name="f703" fmla="val 730"/>
              <a:gd name="f704" fmla="val 99768"/>
              <a:gd name="f705" fmla="val 771"/>
              <a:gd name="f706" fmla="val 100084"/>
              <a:gd name="f707" fmla="val 831"/>
              <a:gd name="f708" fmla="val 100423"/>
              <a:gd name="f709" fmla="val 100819"/>
              <a:gd name="f710" fmla="val 919"/>
              <a:gd name="f711" fmla="val 100782"/>
              <a:gd name="f712" fmla="val 920"/>
              <a:gd name="f713" fmla="val 100745"/>
              <a:gd name="f714" fmla="val 100707"/>
              <a:gd name="f715" fmla="val 100583"/>
              <a:gd name="f716" fmla="val 100457"/>
              <a:gd name="f717" fmla="val 915"/>
              <a:gd name="f718" fmla="val 100336"/>
              <a:gd name="f719" fmla="val 900"/>
              <a:gd name="f720" fmla="val 100121"/>
              <a:gd name="f721" fmla="val 99916"/>
              <a:gd name="f722" fmla="val 835"/>
              <a:gd name="f723" fmla="val 99698"/>
              <a:gd name="f724" fmla="val 99382"/>
              <a:gd name="f725" fmla="val 735"/>
              <a:gd name="f726" fmla="val 99046"/>
              <a:gd name="f727" fmla="val 98650"/>
              <a:gd name="f728" fmla="val 98689"/>
              <a:gd name="f729" fmla="val 98728"/>
              <a:gd name="f730" fmla="val 93876"/>
              <a:gd name="f731" fmla="val 658"/>
              <a:gd name="f732" fmla="val 93997"/>
              <a:gd name="f733" fmla="val 94120"/>
              <a:gd name="f734" fmla="val 664"/>
              <a:gd name="f735" fmla="val 94239"/>
              <a:gd name="f736" fmla="val 678"/>
              <a:gd name="f737" fmla="val 94454"/>
              <a:gd name="f738" fmla="val 704"/>
              <a:gd name="f739" fmla="val 94660"/>
              <a:gd name="f740" fmla="val 742"/>
              <a:gd name="f741" fmla="val 94877"/>
              <a:gd name="f742" fmla="val 784"/>
              <a:gd name="f743" fmla="val 95193"/>
              <a:gd name="f744" fmla="val 844"/>
              <a:gd name="f745" fmla="val 95531"/>
              <a:gd name="f746" fmla="val 95927"/>
              <a:gd name="f747" fmla="val 931"/>
              <a:gd name="f748" fmla="val 95890"/>
              <a:gd name="f749" fmla="val 932"/>
              <a:gd name="f750" fmla="val 95853"/>
              <a:gd name="f751" fmla="val 933"/>
              <a:gd name="f752" fmla="val 95816"/>
              <a:gd name="f753" fmla="val 95691"/>
              <a:gd name="f754" fmla="val 95567"/>
              <a:gd name="f755" fmla="val 927"/>
              <a:gd name="f756" fmla="val 95445"/>
              <a:gd name="f757" fmla="val 913"/>
              <a:gd name="f758" fmla="val 95230"/>
              <a:gd name="f759" fmla="val 887"/>
              <a:gd name="f760" fmla="val 95025"/>
              <a:gd name="f761" fmla="val 848"/>
              <a:gd name="f762" fmla="val 94807"/>
              <a:gd name="f763" fmla="val 94491"/>
              <a:gd name="f764" fmla="val 748"/>
              <a:gd name="f765" fmla="val 94155"/>
              <a:gd name="f766" fmla="val 93759"/>
              <a:gd name="f767" fmla="val 93798"/>
              <a:gd name="f768" fmla="val 659"/>
              <a:gd name="f769" fmla="val 93837"/>
              <a:gd name="f770" fmla="val 89011"/>
              <a:gd name="f771" fmla="val 89135"/>
              <a:gd name="f772" fmla="val 89259"/>
              <a:gd name="f773" fmla="val 677"/>
              <a:gd name="f774" fmla="val 89381"/>
              <a:gd name="f775" fmla="val 691"/>
              <a:gd name="f776" fmla="val 89595"/>
              <a:gd name="f777" fmla="val 717"/>
              <a:gd name="f778" fmla="val 89801"/>
              <a:gd name="f779" fmla="val 756"/>
              <a:gd name="f780" fmla="val 90019"/>
              <a:gd name="f781" fmla="val 796"/>
              <a:gd name="f782" fmla="val 90335"/>
              <a:gd name="f783" fmla="val 856"/>
              <a:gd name="f784" fmla="val 90672"/>
              <a:gd name="f785" fmla="val 91068"/>
              <a:gd name="f786" fmla="val 944"/>
              <a:gd name="f787" fmla="val 91031"/>
              <a:gd name="f788" fmla="val 945"/>
              <a:gd name="f789" fmla="val 90994"/>
              <a:gd name="f790" fmla="val 90957"/>
              <a:gd name="f791" fmla="val 90833"/>
              <a:gd name="f792" fmla="val 90708"/>
              <a:gd name="f793" fmla="val 939"/>
              <a:gd name="f794" fmla="val 90585"/>
              <a:gd name="f795" fmla="val 925"/>
              <a:gd name="f796" fmla="val 90371"/>
              <a:gd name="f797" fmla="val 899"/>
              <a:gd name="f798" fmla="val 90165"/>
              <a:gd name="f799" fmla="val 860"/>
              <a:gd name="f800" fmla="val 89948"/>
              <a:gd name="f801" fmla="val 89633"/>
              <a:gd name="f802" fmla="val 89296"/>
              <a:gd name="f803" fmla="val 88900"/>
              <a:gd name="f804" fmla="val 88937"/>
              <a:gd name="f805" fmla="val 88974"/>
              <a:gd name="f806" fmla="val 19744"/>
              <a:gd name="f807" fmla="val 19684"/>
              <a:gd name="f808" fmla="val 492"/>
              <a:gd name="f809" fmla="val 19670"/>
              <a:gd name="f810" fmla="val 500"/>
              <a:gd name="f811" fmla="val 19659"/>
              <a:gd name="f812" fmla="val 511"/>
              <a:gd name="f813" fmla="val 19654"/>
              <a:gd name="f814" fmla="val 19634"/>
              <a:gd name="f815" fmla="val 509"/>
              <a:gd name="f816" fmla="val 19605"/>
              <a:gd name="f817" fmla="val 19575"/>
              <a:gd name="f818" fmla="val 19564"/>
              <a:gd name="f819" fmla="val 19552"/>
              <a:gd name="f820" fmla="val 501"/>
              <a:gd name="f821" fmla="val 19540"/>
              <a:gd name="f822" fmla="val 504"/>
              <a:gd name="f823" fmla="val 19506"/>
              <a:gd name="f824" fmla="val 19483"/>
              <a:gd name="f825" fmla="val 530"/>
              <a:gd name="f826" fmla="val 19472"/>
              <a:gd name="f827" fmla="val 550"/>
              <a:gd name="f828" fmla="val 19452"/>
              <a:gd name="f829" fmla="val 19424"/>
              <a:gd name="f830" fmla="val 527"/>
              <a:gd name="f831" fmla="val 19394"/>
              <a:gd name="f832" fmla="val 19382"/>
              <a:gd name="f833" fmla="val 19370"/>
              <a:gd name="f834" fmla="val 19359"/>
              <a:gd name="f835" fmla="val 531"/>
              <a:gd name="f836" fmla="val 19358"/>
              <a:gd name="f837" fmla="val 18845"/>
              <a:gd name="f838" fmla="val 101"/>
              <a:gd name="f839" fmla="val 18863"/>
              <a:gd name="f840" fmla="val 299"/>
              <a:gd name="f841" fmla="val 19174"/>
              <a:gd name="f842" fmla="val 19120"/>
              <a:gd name="f843" fmla="val 19091"/>
              <a:gd name="f844" fmla="val 612"/>
              <a:gd name="f845" fmla="val 19110"/>
              <a:gd name="f846" fmla="val 651"/>
              <a:gd name="f847" fmla="val 18923"/>
              <a:gd name="f848" fmla="val 18749"/>
              <a:gd name="f849" fmla="val 676"/>
              <a:gd name="f850" fmla="val 18586"/>
              <a:gd name="f851" fmla="val 18072"/>
              <a:gd name="f852" fmla="val 17660"/>
              <a:gd name="f853" fmla="val 600"/>
              <a:gd name="f854" fmla="val 17257"/>
              <a:gd name="f855" fmla="val 17034"/>
              <a:gd name="f856" fmla="val 481"/>
              <a:gd name="f857" fmla="val 16824"/>
              <a:gd name="f858" fmla="val 442"/>
              <a:gd name="f859" fmla="val 16598"/>
              <a:gd name="f860" fmla="val 415"/>
              <a:gd name="f861" fmla="val 16460"/>
              <a:gd name="f862" fmla="val 399"/>
              <a:gd name="f863" fmla="val 16321"/>
              <a:gd name="f864" fmla="val 392"/>
              <a:gd name="f865" fmla="val 16182"/>
              <a:gd name="f866" fmla="val 15466"/>
              <a:gd name="f867" fmla="val 14789"/>
              <a:gd name="f868" fmla="val 14695"/>
              <a:gd name="f869" fmla="val 14616"/>
              <a:gd name="f870" fmla="val 14538"/>
              <a:gd name="f871" fmla="val 14463"/>
              <a:gd name="f872" fmla="val 14659"/>
              <a:gd name="f873" fmla="val 421"/>
              <a:gd name="f874" fmla="val 14597"/>
              <a:gd name="f875" fmla="val 279"/>
              <a:gd name="f876" fmla="val 14251"/>
              <a:gd name="f877" fmla="val 663"/>
              <a:gd name="f878" fmla="val 14206"/>
              <a:gd name="f879" fmla="val 14161"/>
              <a:gd name="f880" fmla="val 14118"/>
              <a:gd name="f881" fmla="val 674"/>
              <a:gd name="f882" fmla="val 14107"/>
              <a:gd name="f883" fmla="val 670"/>
              <a:gd name="f884" fmla="val 14094"/>
              <a:gd name="f885" fmla="val 14082"/>
              <a:gd name="f886" fmla="val 14077"/>
              <a:gd name="f887" fmla="val 14072"/>
              <a:gd name="f888" fmla="val 665"/>
              <a:gd name="f889" fmla="val 14067"/>
              <a:gd name="f890" fmla="val 14041"/>
              <a:gd name="f891" fmla="val 14017"/>
              <a:gd name="f892" fmla="val 13997"/>
              <a:gd name="f893" fmla="val 683"/>
              <a:gd name="f894" fmla="val 13988"/>
              <a:gd name="f895" fmla="val 13975"/>
              <a:gd name="f896" fmla="val 13944"/>
              <a:gd name="f897" fmla="val 638"/>
              <a:gd name="f898" fmla="val 13902"/>
              <a:gd name="f899" fmla="val 13901"/>
              <a:gd name="f900" fmla="val 13729"/>
              <a:gd name="f901" fmla="val 93"/>
              <a:gd name="f902" fmla="val 13614"/>
              <a:gd name="f903" fmla="val 275"/>
              <a:gd name="f904" fmla="val 13719"/>
              <a:gd name="f905" fmla="val 603"/>
              <a:gd name="f906" fmla="val 13715"/>
              <a:gd name="f907" fmla="val 13711"/>
              <a:gd name="f908" fmla="val 13707"/>
              <a:gd name="f909" fmla="val 13655"/>
              <a:gd name="f910" fmla="val 13609"/>
              <a:gd name="f911" fmla="val 628"/>
              <a:gd name="f912" fmla="val 13601"/>
              <a:gd name="f913" fmla="val 13597"/>
              <a:gd name="f914" fmla="val 688"/>
              <a:gd name="f915" fmla="val 13142"/>
              <a:gd name="f916" fmla="val 675"/>
              <a:gd name="f917" fmla="val 12766"/>
              <a:gd name="f918" fmla="val 12398"/>
              <a:gd name="f919" fmla="val 12175"/>
              <a:gd name="f920" fmla="val 494"/>
              <a:gd name="f921" fmla="val 11965"/>
              <a:gd name="f922" fmla="val 454"/>
              <a:gd name="f923" fmla="val 11739"/>
              <a:gd name="f924" fmla="val 428"/>
              <a:gd name="f925" fmla="val 11601"/>
              <a:gd name="f926" fmla="val 411"/>
              <a:gd name="f927" fmla="val 11461"/>
              <a:gd name="f928" fmla="val 404"/>
              <a:gd name="f929" fmla="val 10905"/>
              <a:gd name="f930" fmla="val 10500"/>
              <a:gd name="f931" fmla="val 468"/>
              <a:gd name="f932" fmla="val 10217"/>
              <a:gd name="f933" fmla="val 526"/>
              <a:gd name="f934" fmla="val 10425"/>
              <a:gd name="f935" fmla="val 142"/>
              <a:gd name="f936" fmla="val 10211"/>
              <a:gd name="f937" fmla="val 209"/>
              <a:gd name="f938" fmla="val 10057"/>
              <a:gd name="f939" fmla="val 10043"/>
              <a:gd name="f940" fmla="val 489"/>
              <a:gd name="f941" fmla="val 10027"/>
              <a:gd name="f942" fmla="val 486"/>
              <a:gd name="f943" fmla="val 10010"/>
              <a:gd name="f944" fmla="val 10003"/>
              <a:gd name="f945" fmla="val 9996"/>
              <a:gd name="f946" fmla="val 487"/>
              <a:gd name="f947" fmla="val 9989"/>
              <a:gd name="f948" fmla="val 9985"/>
              <a:gd name="f949" fmla="val 9981"/>
              <a:gd name="f950" fmla="val 9977"/>
              <a:gd name="f951" fmla="val 490"/>
              <a:gd name="f952" fmla="val 9944"/>
              <a:gd name="f953" fmla="val 498"/>
              <a:gd name="f954" fmla="val 9920"/>
              <a:gd name="f955" fmla="val 515"/>
              <a:gd name="f956" fmla="val 9910"/>
              <a:gd name="f957" fmla="val 537"/>
              <a:gd name="f958" fmla="val 9889"/>
              <a:gd name="f959" fmla="val 9861"/>
              <a:gd name="f960" fmla="val 513"/>
              <a:gd name="f961" fmla="val 9831"/>
              <a:gd name="f962" fmla="val 9823"/>
              <a:gd name="f963" fmla="val 9815"/>
              <a:gd name="f964" fmla="val 514"/>
              <a:gd name="f965" fmla="val 9808"/>
              <a:gd name="f966" fmla="val 9804"/>
              <a:gd name="f967" fmla="val 9800"/>
              <a:gd name="f968" fmla="val 516"/>
              <a:gd name="f969" fmla="val 9796"/>
              <a:gd name="f970" fmla="val 517"/>
              <a:gd name="f971" fmla="val 9762"/>
              <a:gd name="f972" fmla="val 9738"/>
              <a:gd name="f973" fmla="val 543"/>
              <a:gd name="f974" fmla="val 9729"/>
              <a:gd name="f975" fmla="val 9709"/>
              <a:gd name="f976" fmla="val 9680"/>
              <a:gd name="f977" fmla="val 541"/>
              <a:gd name="f978" fmla="val 9651"/>
              <a:gd name="f979" fmla="val 9643"/>
              <a:gd name="f980" fmla="val 9635"/>
              <a:gd name="f981" fmla="val 9627"/>
              <a:gd name="f982" fmla="val 9623"/>
              <a:gd name="f983" fmla="val 9619"/>
              <a:gd name="f984" fmla="val 544"/>
              <a:gd name="f985" fmla="val 9616"/>
              <a:gd name="f986" fmla="val 545"/>
              <a:gd name="f987" fmla="val 9581"/>
              <a:gd name="f988" fmla="val 9558"/>
              <a:gd name="f989" fmla="val 9547"/>
              <a:gd name="f990" fmla="val 9527"/>
              <a:gd name="f991" fmla="val 9497"/>
              <a:gd name="f992" fmla="val 569"/>
              <a:gd name="f993" fmla="val 9467"/>
              <a:gd name="f994" fmla="val 9460"/>
              <a:gd name="f995" fmla="val 9453"/>
              <a:gd name="f996" fmla="val 9446"/>
              <a:gd name="f997" fmla="val 570"/>
              <a:gd name="f998" fmla="val 9443"/>
              <a:gd name="f999" fmla="val 9441"/>
              <a:gd name="f1000" fmla="val 9439"/>
              <a:gd name="f1001" fmla="val 9192"/>
              <a:gd name="f1002" fmla="val 312"/>
              <a:gd name="f1003" fmla="val 8960"/>
              <a:gd name="f1004" fmla="val 9338"/>
              <a:gd name="f1005" fmla="val 9161"/>
              <a:gd name="f1006" fmla="val 695"/>
              <a:gd name="f1007" fmla="val 8995"/>
              <a:gd name="f1008" fmla="val 702"/>
              <a:gd name="f1009" fmla="val 8839"/>
              <a:gd name="f1010" fmla="val 8324"/>
              <a:gd name="f1011" fmla="val 7911"/>
              <a:gd name="f1012" fmla="val 7508"/>
              <a:gd name="f1013" fmla="val 7285"/>
              <a:gd name="f1014" fmla="val 506"/>
              <a:gd name="f1015" fmla="val 7074"/>
              <a:gd name="f1016" fmla="val 467"/>
              <a:gd name="f1017" fmla="val 6848"/>
              <a:gd name="f1018" fmla="val 440"/>
              <a:gd name="f1019" fmla="val 6711"/>
              <a:gd name="f1020" fmla="val 424"/>
              <a:gd name="f1021" fmla="val 6572"/>
              <a:gd name="f1022" fmla="val 417"/>
              <a:gd name="f1023" fmla="val 6434"/>
              <a:gd name="f1024" fmla="val 5935"/>
              <a:gd name="f1025" fmla="val 5455"/>
              <a:gd name="f1026" fmla="val 507"/>
              <a:gd name="f1027" fmla="val 5178"/>
              <a:gd name="f1028" fmla="val 5173"/>
              <a:gd name="f1029" fmla="val 5170"/>
              <a:gd name="f1030" fmla="val 5166"/>
              <a:gd name="f1031" fmla="val 549"/>
              <a:gd name="f1032" fmla="val 5160"/>
              <a:gd name="f1033" fmla="val 5209"/>
              <a:gd name="f1034" fmla="val 146"/>
              <a:gd name="f1035" fmla="val 5059"/>
              <a:gd name="f1036" fmla="val 38"/>
              <a:gd name="f1037" fmla="val 4999"/>
              <a:gd name="f1038" fmla="val 529"/>
              <a:gd name="f1039" fmla="val 4985"/>
              <a:gd name="f1040" fmla="val 538"/>
              <a:gd name="f1041" fmla="val 4975"/>
              <a:gd name="f1042" fmla="val 4969"/>
              <a:gd name="f1043" fmla="val 562"/>
              <a:gd name="f1044" fmla="val 4949"/>
              <a:gd name="f1045" fmla="val 4919"/>
              <a:gd name="f1046" fmla="val 4889"/>
              <a:gd name="f1047" fmla="val 4878"/>
              <a:gd name="f1048" fmla="val 4867"/>
              <a:gd name="f1049" fmla="val 539"/>
              <a:gd name="f1050" fmla="val 4856"/>
              <a:gd name="f1051" fmla="val 4822"/>
              <a:gd name="f1052" fmla="val 4798"/>
              <a:gd name="f1053" fmla="val 4788"/>
              <a:gd name="f1054" fmla="val 589"/>
              <a:gd name="f1055" fmla="val 4767"/>
              <a:gd name="f1056" fmla="val 4738"/>
              <a:gd name="f1057" fmla="val 564"/>
              <a:gd name="f1058" fmla="val 4707"/>
              <a:gd name="f1059" fmla="val 4696"/>
              <a:gd name="f1060" fmla="val 4685"/>
              <a:gd name="f1061" fmla="val 566"/>
              <a:gd name="f1062" fmla="val 4674"/>
              <a:gd name="f1063" fmla="val 4673"/>
              <a:gd name="f1064" fmla="val 4160"/>
              <a:gd name="f1065" fmla="val 140"/>
              <a:gd name="f1066" fmla="val 4179"/>
              <a:gd name="f1067" fmla="val 337"/>
              <a:gd name="f1068" fmla="val 4489"/>
              <a:gd name="f1069" fmla="val 4436"/>
              <a:gd name="f1070" fmla="val 4407"/>
              <a:gd name="f1071" fmla="val 4425"/>
              <a:gd name="f1072" fmla="val 4429"/>
              <a:gd name="f1073" fmla="val 4269"/>
              <a:gd name="f1074" fmla="val 4120"/>
              <a:gd name="f1075" fmla="val 714"/>
              <a:gd name="f1076" fmla="val 3978"/>
              <a:gd name="f1077" fmla="val 3463"/>
              <a:gd name="f1078" fmla="val 3051"/>
              <a:gd name="f1079" fmla="val 637"/>
              <a:gd name="f1080" fmla="val 2649"/>
              <a:gd name="f1081" fmla="val 2425"/>
              <a:gd name="f1082" fmla="val 518"/>
              <a:gd name="f1083" fmla="val 2214"/>
              <a:gd name="f1084" fmla="val 479"/>
              <a:gd name="f1085" fmla="val 1989"/>
              <a:gd name="f1086" fmla="val 452"/>
              <a:gd name="f1087" fmla="val 1852"/>
              <a:gd name="f1088" fmla="val 436"/>
              <a:gd name="f1089" fmla="val 1713"/>
              <a:gd name="f1090" fmla="val 429"/>
              <a:gd name="f1091" fmla="val 1575"/>
              <a:gd name="f1092" fmla="val 822"/>
              <a:gd name="f1093" fmla="val 111"/>
              <a:gd name="f1094" fmla="val 77"/>
              <a:gd name="f1095" fmla="val 645"/>
              <a:gd name="f1096" fmla="val 27"/>
              <a:gd name="f1097" fmla="val 8"/>
              <a:gd name="f1098" fmla="val 729"/>
              <a:gd name="f1099" fmla="val 5"/>
              <a:gd name="f1100" fmla="val 739"/>
              <a:gd name="f1101" fmla="val 6"/>
              <a:gd name="f1102" fmla="val 9"/>
              <a:gd name="f1103" fmla="val 23"/>
              <a:gd name="f1104" fmla="val 70"/>
              <a:gd name="f1105" fmla="val 121"/>
              <a:gd name="f1106" fmla="val 130"/>
              <a:gd name="f1107" fmla="val 149"/>
              <a:gd name="f1108" fmla="val 1122"/>
              <a:gd name="f1109" fmla="val 1638"/>
              <a:gd name="f1110" fmla="val 2051"/>
              <a:gd name="f1111" fmla="val 2454"/>
              <a:gd name="f1112" fmla="val 2677"/>
              <a:gd name="f1113" fmla="val 928"/>
              <a:gd name="f1114" fmla="val 2888"/>
              <a:gd name="f1115" fmla="val 969"/>
              <a:gd name="f1116" fmla="val 3113"/>
              <a:gd name="f1117" fmla="val 995"/>
              <a:gd name="f1118" fmla="val 3245"/>
              <a:gd name="f1119" fmla="val 1011"/>
              <a:gd name="f1120" fmla="val 3379"/>
              <a:gd name="f1121" fmla="val 1018"/>
              <a:gd name="f1122" fmla="val 3512"/>
              <a:gd name="f1123" fmla="val 3521"/>
              <a:gd name="f1124" fmla="val 3530"/>
              <a:gd name="f1125" fmla="val 3539"/>
              <a:gd name="f1126" fmla="val 3907"/>
              <a:gd name="f1127" fmla="val 1017"/>
              <a:gd name="f1128" fmla="val 4265"/>
              <a:gd name="f1129" fmla="val 967"/>
              <a:gd name="f1130" fmla="val 4538"/>
              <a:gd name="f1131" fmla="val 916"/>
              <a:gd name="f1132" fmla="val 4563"/>
              <a:gd name="f1133" fmla="val 4578"/>
              <a:gd name="f1134" fmla="val 999"/>
              <a:gd name="f1135" fmla="val 4621"/>
              <a:gd name="f1136" fmla="val 4666"/>
              <a:gd name="f1137" fmla="val 4680"/>
              <a:gd name="f1138" fmla="val 4688"/>
              <a:gd name="f1139" fmla="val 1016"/>
              <a:gd name="f1140" fmla="val 4692"/>
              <a:gd name="f1141" fmla="val 1015"/>
              <a:gd name="f1142" fmla="val 4695"/>
              <a:gd name="f1143" fmla="val 4699"/>
              <a:gd name="f1144" fmla="val 1014"/>
              <a:gd name="f1145" fmla="val 4733"/>
              <a:gd name="f1146" fmla="val 1006"/>
              <a:gd name="f1147" fmla="val 4757"/>
              <a:gd name="f1148" fmla="val 988"/>
              <a:gd name="f1149" fmla="val 966"/>
              <a:gd name="f1150" fmla="val 4787"/>
              <a:gd name="f1151" fmla="val 982"/>
              <a:gd name="f1152" fmla="val 4816"/>
              <a:gd name="f1153" fmla="val 991"/>
              <a:gd name="f1154" fmla="val 4847"/>
              <a:gd name="f1155" fmla="val 4854"/>
              <a:gd name="f1156" fmla="val 4861"/>
              <a:gd name="f1157" fmla="val 990"/>
              <a:gd name="f1158" fmla="val 4868"/>
              <a:gd name="f1159" fmla="val 989"/>
              <a:gd name="f1160" fmla="val 4872"/>
              <a:gd name="f1161" fmla="val 4876"/>
              <a:gd name="f1162" fmla="val 987"/>
              <a:gd name="f1163" fmla="val 4881"/>
              <a:gd name="f1164" fmla="val 4914"/>
              <a:gd name="f1165" fmla="val 979"/>
              <a:gd name="f1166" fmla="val 4938"/>
              <a:gd name="f1167" fmla="val 961"/>
              <a:gd name="f1168" fmla="val 4948"/>
              <a:gd name="f1169" fmla="val 940"/>
              <a:gd name="f1170" fmla="val 955"/>
              <a:gd name="f1171" fmla="val 4998"/>
              <a:gd name="f1172" fmla="val 964"/>
              <a:gd name="f1173" fmla="val 5029"/>
              <a:gd name="f1174" fmla="val 5036"/>
              <a:gd name="f1175" fmla="val 5043"/>
              <a:gd name="f1176" fmla="val 963"/>
              <a:gd name="f1177" fmla="val 5050"/>
              <a:gd name="f1178" fmla="val 962"/>
              <a:gd name="f1179" fmla="val 5054"/>
              <a:gd name="f1180" fmla="val 5057"/>
              <a:gd name="f1181" fmla="val 960"/>
              <a:gd name="f1182" fmla="val 5061"/>
              <a:gd name="f1183" fmla="val 5095"/>
              <a:gd name="f1184" fmla="val 952"/>
              <a:gd name="f1185" fmla="val 5119"/>
              <a:gd name="f1186" fmla="val 934"/>
              <a:gd name="f1187" fmla="val 5129"/>
              <a:gd name="f1188" fmla="val 5150"/>
              <a:gd name="f1189" fmla="val 5179"/>
              <a:gd name="f1190" fmla="val 937"/>
              <a:gd name="f1191" fmla="val 5216"/>
              <a:gd name="f1192" fmla="val 5224"/>
              <a:gd name="f1193" fmla="val 936"/>
              <a:gd name="f1194" fmla="val 5231"/>
              <a:gd name="f1195" fmla="val 935"/>
              <a:gd name="f1196" fmla="val 5234"/>
              <a:gd name="f1197" fmla="val 5236"/>
              <a:gd name="f1198" fmla="val 5238"/>
              <a:gd name="f1199" fmla="val 5482"/>
              <a:gd name="f1200" fmla="val 1195"/>
              <a:gd name="f1201" fmla="val 5714"/>
              <a:gd name="f1202" fmla="val 1228"/>
              <a:gd name="f1203" fmla="val 5283"/>
              <a:gd name="f1204" fmla="val 5277"/>
              <a:gd name="f1205" fmla="val 772"/>
              <a:gd name="f1206" fmla="val 5274"/>
              <a:gd name="f1207" fmla="val 767"/>
              <a:gd name="f1208" fmla="val 5533"/>
              <a:gd name="f1209" fmla="val 5767"/>
              <a:gd name="f1210" fmla="val 5983"/>
              <a:gd name="f1211" fmla="val 6498"/>
              <a:gd name="f1212" fmla="val 6910"/>
              <a:gd name="f1213" fmla="val 7313"/>
              <a:gd name="f1214" fmla="val 7537"/>
              <a:gd name="f1215" fmla="val 7747"/>
              <a:gd name="f1216" fmla="val 956"/>
              <a:gd name="f1217" fmla="val 7972"/>
              <a:gd name="f1218" fmla="val 983"/>
              <a:gd name="f1219" fmla="val 8105"/>
              <a:gd name="f1220" fmla="val 998"/>
              <a:gd name="f1221" fmla="val 8238"/>
              <a:gd name="f1222" fmla="val 8371"/>
              <a:gd name="f1223" fmla="val 8380"/>
              <a:gd name="f1224" fmla="val 8389"/>
              <a:gd name="f1225" fmla="val 8397"/>
              <a:gd name="f1226" fmla="val 8805"/>
              <a:gd name="f1227" fmla="val 1005"/>
              <a:gd name="f1228" fmla="val 9198"/>
              <a:gd name="f1229" fmla="val 9478"/>
              <a:gd name="f1230" fmla="val 9507"/>
              <a:gd name="f1231" fmla="val 9510"/>
              <a:gd name="f1232" fmla="val 951"/>
              <a:gd name="f1233" fmla="val 9514"/>
              <a:gd name="f1234" fmla="val 9520"/>
              <a:gd name="f1235" fmla="val 9474"/>
              <a:gd name="f1236" fmla="val 1360"/>
              <a:gd name="f1237" fmla="val 9625"/>
              <a:gd name="f1238" fmla="val 1466"/>
              <a:gd name="f1239" fmla="val 9681"/>
              <a:gd name="f1240" fmla="val 976"/>
              <a:gd name="f1241" fmla="val 9695"/>
              <a:gd name="f1242" fmla="val 9705"/>
              <a:gd name="f1243" fmla="val 9712"/>
              <a:gd name="f1244" fmla="val 943"/>
              <a:gd name="f1245" fmla="val 9732"/>
              <a:gd name="f1246" fmla="val 958"/>
              <a:gd name="f1247" fmla="val 9760"/>
              <a:gd name="f1248" fmla="val 9790"/>
              <a:gd name="f1249" fmla="val 9802"/>
              <a:gd name="f1250" fmla="val 9813"/>
              <a:gd name="f1251" fmla="val 965"/>
              <a:gd name="f1252" fmla="val 9825"/>
              <a:gd name="f1253" fmla="val 9858"/>
              <a:gd name="f1254" fmla="val 954"/>
              <a:gd name="f1255" fmla="val 9882"/>
              <a:gd name="f1256" fmla="val 9892"/>
              <a:gd name="f1257" fmla="val 9912"/>
              <a:gd name="f1258" fmla="val 930"/>
              <a:gd name="f1259" fmla="val 9941"/>
              <a:gd name="f1260" fmla="val 9971"/>
              <a:gd name="f1261" fmla="val 9982"/>
              <a:gd name="f1262" fmla="val 9994"/>
              <a:gd name="f1263" fmla="val 10006"/>
              <a:gd name="f1264" fmla="val 10007"/>
              <a:gd name="f1265" fmla="val 10524"/>
              <a:gd name="f1266" fmla="val 1362"/>
              <a:gd name="f1267" fmla="val 10504"/>
              <a:gd name="f1268" fmla="val 1165"/>
              <a:gd name="f1269" fmla="val 10190"/>
              <a:gd name="f1270" fmla="val 906"/>
              <a:gd name="f1271" fmla="val 10244"/>
              <a:gd name="f1272" fmla="val 892"/>
              <a:gd name="f1273" fmla="val 10272"/>
              <a:gd name="f1274" fmla="val 852"/>
              <a:gd name="f1275" fmla="val 10253"/>
              <a:gd name="f1276" fmla="val 815"/>
              <a:gd name="f1277" fmla="val 10220"/>
              <a:gd name="f1278" fmla="val 10458"/>
              <a:gd name="f1279" fmla="val 10675"/>
              <a:gd name="f1280" fmla="val 10876"/>
              <a:gd name="f1281" fmla="val 11391"/>
              <a:gd name="f1282" fmla="val 11802"/>
              <a:gd name="f1283" fmla="val 785"/>
              <a:gd name="f1284" fmla="val 12204"/>
              <a:gd name="f1285" fmla="val 861"/>
              <a:gd name="f1286" fmla="val 12427"/>
              <a:gd name="f1287" fmla="val 903"/>
              <a:gd name="f1288" fmla="val 12638"/>
              <a:gd name="f1289" fmla="val 12864"/>
              <a:gd name="f1290" fmla="val 971"/>
              <a:gd name="f1291" fmla="val 13004"/>
              <a:gd name="f1292" fmla="val 13147"/>
              <a:gd name="f1293" fmla="val 993"/>
              <a:gd name="f1294" fmla="val 13288"/>
              <a:gd name="f1295" fmla="val 13308"/>
              <a:gd name="f1296" fmla="val 13326"/>
              <a:gd name="f1297" fmla="val 13345"/>
              <a:gd name="f1298" fmla="val 992"/>
              <a:gd name="f1299" fmla="val 12998"/>
              <a:gd name="f1300" fmla="val 1210"/>
              <a:gd name="f1301" fmla="val 13232"/>
              <a:gd name="f1302" fmla="val 1217"/>
              <a:gd name="f1303" fmla="val 13560"/>
              <a:gd name="f1304" fmla="val 1012"/>
              <a:gd name="f1305" fmla="val 13574"/>
              <a:gd name="f1306" fmla="val 1024"/>
              <a:gd name="f1307" fmla="val 13594"/>
              <a:gd name="f1308" fmla="val 1035"/>
              <a:gd name="f1309" fmla="val 13617"/>
              <a:gd name="f1310" fmla="val 1039"/>
              <a:gd name="f1311" fmla="val 13621"/>
              <a:gd name="f1312" fmla="val 13625"/>
              <a:gd name="f1313" fmla="val 1040"/>
              <a:gd name="f1314" fmla="val 13629"/>
              <a:gd name="f1315" fmla="val 13634"/>
              <a:gd name="f1316" fmla="val 13639"/>
              <a:gd name="f1317" fmla="val 13643"/>
              <a:gd name="f1318" fmla="val 13673"/>
              <a:gd name="f1319" fmla="val 13700"/>
              <a:gd name="f1320" fmla="val 1032"/>
              <a:gd name="f1321" fmla="val 13721"/>
              <a:gd name="f1322" fmla="val 13730"/>
              <a:gd name="f1323" fmla="val 1043"/>
              <a:gd name="f1324" fmla="val 13759"/>
              <a:gd name="f1325" fmla="val 1063"/>
              <a:gd name="f1326" fmla="val 13796"/>
              <a:gd name="f1327" fmla="val 1070"/>
              <a:gd name="f1328" fmla="val 13800"/>
              <a:gd name="f1329" fmla="val 1071"/>
              <a:gd name="f1330" fmla="val 13804"/>
              <a:gd name="f1331" fmla="val 13808"/>
              <a:gd name="f1332" fmla="val 1072"/>
              <a:gd name="f1333" fmla="val 13813"/>
              <a:gd name="f1334" fmla="val 13817"/>
              <a:gd name="f1335" fmla="val 13822"/>
              <a:gd name="f1336" fmla="val 13852"/>
              <a:gd name="f1337" fmla="val 13880"/>
              <a:gd name="f1338" fmla="val 1064"/>
              <a:gd name="f1339" fmla="val 13900"/>
              <a:gd name="f1340" fmla="val 1050"/>
              <a:gd name="f1341" fmla="val 13910"/>
              <a:gd name="f1342" fmla="val 1075"/>
              <a:gd name="f1343" fmla="val 13939"/>
              <a:gd name="f1344" fmla="val 1094"/>
              <a:gd name="f1345" fmla="val 13976"/>
              <a:gd name="f1346" fmla="val 1102"/>
              <a:gd name="f1347" fmla="val 13980"/>
              <a:gd name="f1348" fmla="val 13984"/>
              <a:gd name="f1349" fmla="val 1103"/>
              <a:gd name="f1350" fmla="val 13994"/>
              <a:gd name="f1351" fmla="val 13999"/>
              <a:gd name="f1352" fmla="val 1104"/>
              <a:gd name="f1353" fmla="val 14005"/>
              <a:gd name="f1354" fmla="val 14034"/>
              <a:gd name="f1355" fmla="val 14060"/>
              <a:gd name="f1356" fmla="val 1095"/>
              <a:gd name="f1357" fmla="val 14079"/>
              <a:gd name="f1358" fmla="val 1082"/>
              <a:gd name="f1359" fmla="val 14089"/>
              <a:gd name="f1360" fmla="val 1106"/>
              <a:gd name="f1361" fmla="val 14117"/>
              <a:gd name="f1362" fmla="val 1126"/>
              <a:gd name="f1363" fmla="val 14155"/>
              <a:gd name="f1364" fmla="val 1133"/>
              <a:gd name="f1365" fmla="val 14159"/>
              <a:gd name="f1366" fmla="val 1134"/>
              <a:gd name="f1367" fmla="val 14163"/>
              <a:gd name="f1368" fmla="val 14167"/>
              <a:gd name="f1369" fmla="val 1135"/>
              <a:gd name="f1370" fmla="val 14172"/>
              <a:gd name="f1371" fmla="val 14176"/>
              <a:gd name="f1372" fmla="val 14181"/>
              <a:gd name="f1373" fmla="val 14234"/>
              <a:gd name="f1374" fmla="val 14281"/>
              <a:gd name="f1375" fmla="val 1110"/>
              <a:gd name="f1376" fmla="val 14288"/>
              <a:gd name="f1377" fmla="val 1073"/>
              <a:gd name="f1378" fmla="val 14330"/>
              <a:gd name="f1379" fmla="val 14561"/>
              <a:gd name="f1380" fmla="val 836"/>
              <a:gd name="f1381" fmla="val 14723"/>
              <a:gd name="f1382" fmla="val 792"/>
              <a:gd name="f1383" fmla="val 14766"/>
              <a:gd name="f1384" fmla="val 780"/>
              <a:gd name="f1385" fmla="val 15130"/>
              <a:gd name="f1386" fmla="val 15446"/>
              <a:gd name="f1387" fmla="val 15731"/>
              <a:gd name="f1388" fmla="val 16247"/>
              <a:gd name="f1389" fmla="val 16659"/>
              <a:gd name="f1390" fmla="val 17063"/>
              <a:gd name="f1391" fmla="val 849"/>
              <a:gd name="f1392" fmla="val 17286"/>
              <a:gd name="f1393" fmla="val 891"/>
              <a:gd name="f1394" fmla="val 17497"/>
              <a:gd name="f1395" fmla="val 17723"/>
              <a:gd name="f1396" fmla="val 957"/>
              <a:gd name="f1397" fmla="val 17863"/>
              <a:gd name="f1398" fmla="val 974"/>
              <a:gd name="f1399" fmla="val 18006"/>
              <a:gd name="f1400" fmla="val 981"/>
              <a:gd name="f1401" fmla="val 18147"/>
              <a:gd name="f1402" fmla="val 18532"/>
              <a:gd name="f1403" fmla="val 980"/>
              <a:gd name="f1404" fmla="val 18905"/>
              <a:gd name="f1405" fmla="val 19180"/>
              <a:gd name="f1406" fmla="val 18932"/>
              <a:gd name="f1407" fmla="val 1322"/>
              <a:gd name="f1408" fmla="val 19147"/>
              <a:gd name="f1409" fmla="val 1256"/>
              <a:gd name="f1410" fmla="val 19303"/>
              <a:gd name="f1411" fmla="val 972"/>
              <a:gd name="f1412" fmla="val 19318"/>
              <a:gd name="f1413" fmla="val 977"/>
              <a:gd name="f1414" fmla="val 19334"/>
              <a:gd name="f1415" fmla="val 19351"/>
              <a:gd name="f1416" fmla="val 19365"/>
              <a:gd name="f1417" fmla="val 19372"/>
              <a:gd name="f1418" fmla="val 978"/>
              <a:gd name="f1419" fmla="val 19375"/>
              <a:gd name="f1420" fmla="val 19379"/>
              <a:gd name="f1421" fmla="val 19384"/>
              <a:gd name="f1422" fmla="val 19418"/>
              <a:gd name="f1423" fmla="val 19441"/>
              <a:gd name="f1424" fmla="val 950"/>
              <a:gd name="f1425" fmla="val 19471"/>
              <a:gd name="f1426" fmla="val 19499"/>
              <a:gd name="f1427" fmla="val 953"/>
              <a:gd name="f1428" fmla="val 19529"/>
              <a:gd name="f1429" fmla="val 19537"/>
              <a:gd name="f1430" fmla="val 19545"/>
              <a:gd name="f1431" fmla="val 19553"/>
              <a:gd name="f1432" fmla="val 19557"/>
              <a:gd name="f1433" fmla="val 19561"/>
              <a:gd name="f1434" fmla="val 949"/>
              <a:gd name="f1435" fmla="val 19598"/>
              <a:gd name="f1436" fmla="val 942"/>
              <a:gd name="f1437" fmla="val 19622"/>
              <a:gd name="f1438" fmla="val 923"/>
              <a:gd name="f1439" fmla="val 19632"/>
              <a:gd name="f1440" fmla="val 901"/>
              <a:gd name="f1441" fmla="val 19652"/>
              <a:gd name="f1442" fmla="val 917"/>
              <a:gd name="f1443" fmla="val 19681"/>
              <a:gd name="f1444" fmla="val 926"/>
              <a:gd name="f1445" fmla="val 19711"/>
              <a:gd name="f1446" fmla="val 19719"/>
              <a:gd name="f1447" fmla="val 19727"/>
              <a:gd name="f1448" fmla="val 19735"/>
              <a:gd name="f1449" fmla="val 924"/>
              <a:gd name="f1450" fmla="val 19738"/>
              <a:gd name="f1451" fmla="val 19742"/>
              <a:gd name="f1452" fmla="val 19746"/>
              <a:gd name="f1453" fmla="val 922"/>
              <a:gd name="f1454" fmla="val 19780"/>
              <a:gd name="f1455" fmla="val 19804"/>
              <a:gd name="f1456" fmla="val 19814"/>
              <a:gd name="f1457" fmla="val 19834"/>
              <a:gd name="f1458" fmla="val 889"/>
              <a:gd name="f1459" fmla="val 19862"/>
              <a:gd name="f1460" fmla="val 19893"/>
              <a:gd name="f1461" fmla="val 19900"/>
              <a:gd name="f1462" fmla="val 19908"/>
              <a:gd name="f1463" fmla="val 898"/>
              <a:gd name="f1464" fmla="val 19915"/>
              <a:gd name="f1465" fmla="val 897"/>
              <a:gd name="f1466" fmla="val 19917"/>
              <a:gd name="f1467" fmla="val 19919"/>
              <a:gd name="f1468" fmla="val 19922"/>
              <a:gd name="f1469" fmla="val 20167"/>
              <a:gd name="f1470" fmla="val 1157"/>
              <a:gd name="f1471" fmla="val 20398"/>
              <a:gd name="f1472" fmla="val 1190"/>
              <a:gd name="f1473" fmla="val 19968"/>
              <a:gd name="f1474" fmla="val 19961"/>
              <a:gd name="f1475" fmla="val 19956"/>
              <a:gd name="f1476" fmla="val 725"/>
              <a:gd name="f1477" fmla="val 20199"/>
              <a:gd name="f1478" fmla="val 20419"/>
              <a:gd name="f1479" fmla="val 20623"/>
              <a:gd name="f1480" fmla="val 21138"/>
              <a:gd name="f1481" fmla="val 21551"/>
              <a:gd name="f1482" fmla="val 21954"/>
              <a:gd name="f1483" fmla="val 22177"/>
              <a:gd name="f1484" fmla="val 879"/>
              <a:gd name="f1485" fmla="val 22387"/>
              <a:gd name="f1486" fmla="val 918"/>
              <a:gd name="f1487" fmla="val 22613"/>
              <a:gd name="f1488" fmla="val 22754"/>
              <a:gd name="f1489" fmla="val 22897"/>
              <a:gd name="f1490" fmla="val 23039"/>
              <a:gd name="f1491" fmla="val 23239"/>
              <a:gd name="f1492" fmla="val 23437"/>
              <a:gd name="f1493" fmla="val 23620"/>
              <a:gd name="f1494" fmla="val 23340"/>
              <a:gd name="f1495" fmla="val 1213"/>
              <a:gd name="f1496" fmla="val 23571"/>
              <a:gd name="f1497" fmla="val 1183"/>
              <a:gd name="f1498" fmla="val 23819"/>
              <a:gd name="f1499" fmla="val 23838"/>
              <a:gd name="f1500" fmla="val 23860"/>
              <a:gd name="f1501" fmla="val 948"/>
              <a:gd name="f1502" fmla="val 23884"/>
              <a:gd name="f1503" fmla="val 23897"/>
              <a:gd name="f1504" fmla="val 23932"/>
              <a:gd name="f1505" fmla="val 946"/>
              <a:gd name="f1506" fmla="val 23961"/>
              <a:gd name="f1507" fmla="val 23978"/>
              <a:gd name="f1508" fmla="val 23997"/>
              <a:gd name="f1509" fmla="val 24031"/>
              <a:gd name="f1510" fmla="val 24070"/>
              <a:gd name="f1511" fmla="val 24081"/>
              <a:gd name="f1512" fmla="val 24117"/>
              <a:gd name="f1513" fmla="val 24146"/>
              <a:gd name="f1514" fmla="val 24164"/>
              <a:gd name="f1515" fmla="val 24181"/>
              <a:gd name="f1516" fmla="val 938"/>
              <a:gd name="f1517" fmla="val 24217"/>
              <a:gd name="f1518" fmla="val 24255"/>
              <a:gd name="f1519" fmla="val 24267"/>
              <a:gd name="f1520" fmla="val 24302"/>
              <a:gd name="f1521" fmla="val 24332"/>
              <a:gd name="f1522" fmla="val 24349"/>
              <a:gd name="f1523" fmla="val 24367"/>
              <a:gd name="f1524" fmla="val 24401"/>
              <a:gd name="f1525" fmla="val 24441"/>
              <a:gd name="f1526" fmla="val 24448"/>
              <a:gd name="f1527" fmla="val 24596"/>
              <a:gd name="f1528" fmla="val 1248"/>
              <a:gd name="f1529" fmla="val 24810"/>
              <a:gd name="f1530" fmla="val 1316"/>
              <a:gd name="f1531" fmla="val 24548"/>
              <a:gd name="f1532" fmla="val 24541"/>
              <a:gd name="f1533" fmla="val 804"/>
              <a:gd name="f1534" fmla="val 24533"/>
              <a:gd name="f1535" fmla="val 753"/>
              <a:gd name="f1536" fmla="val 24891"/>
              <a:gd name="f1537" fmla="val 25202"/>
              <a:gd name="f1538" fmla="val 25482"/>
              <a:gd name="f1539" fmla="val 25998"/>
              <a:gd name="f1540" fmla="val 26410"/>
              <a:gd name="f1541" fmla="val 26813"/>
              <a:gd name="f1542" fmla="val 27037"/>
              <a:gd name="f1543" fmla="val 866"/>
              <a:gd name="f1544" fmla="val 27247"/>
              <a:gd name="f1545" fmla="val 27472"/>
              <a:gd name="f1546" fmla="val 27613"/>
              <a:gd name="f1547" fmla="val 27759"/>
              <a:gd name="f1548" fmla="val 27909"/>
              <a:gd name="f1549" fmla="val 27919"/>
              <a:gd name="f1550" fmla="val 27929"/>
              <a:gd name="f1551" fmla="val 27939"/>
              <a:gd name="f1552" fmla="val 27992"/>
              <a:gd name="f1553" fmla="val 27648"/>
              <a:gd name="f1554" fmla="val 1173"/>
              <a:gd name="f1555" fmla="val 27883"/>
              <a:gd name="f1556" fmla="val 1180"/>
              <a:gd name="f1557" fmla="val 28210"/>
              <a:gd name="f1558" fmla="val 975"/>
              <a:gd name="f1559" fmla="val 28224"/>
              <a:gd name="f1560" fmla="val 28244"/>
              <a:gd name="f1561" fmla="val 997"/>
              <a:gd name="f1562" fmla="val 28267"/>
              <a:gd name="f1563" fmla="val 1002"/>
              <a:gd name="f1564" fmla="val 28271"/>
              <a:gd name="f1565" fmla="val 28275"/>
              <a:gd name="f1566" fmla="val 1003"/>
              <a:gd name="f1567" fmla="val 28279"/>
              <a:gd name="f1568" fmla="val 28284"/>
              <a:gd name="f1569" fmla="val 28289"/>
              <a:gd name="f1570" fmla="val 28294"/>
              <a:gd name="f1571" fmla="val 28324"/>
              <a:gd name="f1572" fmla="val 28351"/>
              <a:gd name="f1573" fmla="val 28370"/>
              <a:gd name="f1574" fmla="val 28381"/>
              <a:gd name="f1575" fmla="val 28409"/>
              <a:gd name="f1576" fmla="val 1026"/>
              <a:gd name="f1577" fmla="val 28447"/>
              <a:gd name="f1578" fmla="val 28451"/>
              <a:gd name="f1579" fmla="val 1034"/>
              <a:gd name="f1580" fmla="val 28455"/>
              <a:gd name="f1581" fmla="val 28458"/>
              <a:gd name="f1582" fmla="val 28463"/>
              <a:gd name="f1583" fmla="val 28468"/>
              <a:gd name="f1584" fmla="val 28473"/>
              <a:gd name="f1585" fmla="val 28502"/>
              <a:gd name="f1586" fmla="val 28530"/>
              <a:gd name="f1587" fmla="val 1027"/>
              <a:gd name="f1588" fmla="val 28550"/>
              <a:gd name="f1589" fmla="val 1013"/>
              <a:gd name="f1590" fmla="val 28560"/>
              <a:gd name="f1591" fmla="val 1038"/>
              <a:gd name="f1592" fmla="val 28588"/>
              <a:gd name="f1593" fmla="val 1057"/>
              <a:gd name="f1594" fmla="val 28626"/>
              <a:gd name="f1595" fmla="val 28630"/>
              <a:gd name="f1596" fmla="val 28633"/>
              <a:gd name="f1597" fmla="val 1066"/>
              <a:gd name="f1598" fmla="val 28638"/>
              <a:gd name="f1599" fmla="val 28643"/>
              <a:gd name="f1600" fmla="val 28649"/>
              <a:gd name="f1601" fmla="val 1067"/>
              <a:gd name="f1602" fmla="val 28654"/>
              <a:gd name="f1603" fmla="val 28683"/>
              <a:gd name="f1604" fmla="val 28710"/>
              <a:gd name="f1605" fmla="val 1058"/>
              <a:gd name="f1606" fmla="val 28729"/>
              <a:gd name="f1607" fmla="val 1045"/>
              <a:gd name="f1608" fmla="val 28740"/>
              <a:gd name="f1609" fmla="val 28768"/>
              <a:gd name="f1610" fmla="val 1089"/>
              <a:gd name="f1611" fmla="val 28806"/>
              <a:gd name="f1612" fmla="val 28808"/>
              <a:gd name="f1613" fmla="val 1096"/>
              <a:gd name="f1614" fmla="val 28810"/>
              <a:gd name="f1615" fmla="val 28812"/>
              <a:gd name="f1616" fmla="val 28857"/>
              <a:gd name="f1617" fmla="val 1405"/>
              <a:gd name="f1618" fmla="val 29042"/>
              <a:gd name="f1619" fmla="val 1505"/>
              <a:gd name="f1620" fmla="val 28963"/>
              <a:gd name="f1621" fmla="val 28955"/>
              <a:gd name="f1622" fmla="val 28974"/>
              <a:gd name="f1623" fmla="val 873"/>
              <a:gd name="f1624" fmla="val 29024"/>
              <a:gd name="f1625" fmla="val 29070"/>
              <a:gd name="f1626" fmla="val 29116"/>
              <a:gd name="f1627" fmla="val 29136"/>
              <a:gd name="f1628" fmla="val 29163"/>
              <a:gd name="f1629" fmla="val 29192"/>
              <a:gd name="f1630" fmla="val 29201"/>
              <a:gd name="f1631" fmla="val 29210"/>
              <a:gd name="f1632" fmla="val 29220"/>
              <a:gd name="f1633" fmla="val 868"/>
              <a:gd name="f1634" fmla="val 29587"/>
              <a:gd name="f1635" fmla="val 29906"/>
              <a:gd name="f1636" fmla="val 30193"/>
              <a:gd name="f1637" fmla="val 30709"/>
              <a:gd name="f1638" fmla="val 31121"/>
              <a:gd name="f1639" fmla="val 31524"/>
              <a:gd name="f1640" fmla="val 31748"/>
              <a:gd name="f1641" fmla="val 31958"/>
              <a:gd name="f1642" fmla="val 32183"/>
              <a:gd name="f1643" fmla="val 1044"/>
              <a:gd name="f1644" fmla="val 32325"/>
              <a:gd name="f1645" fmla="val 1061"/>
              <a:gd name="f1646" fmla="val 32467"/>
              <a:gd name="f1647" fmla="val 1068"/>
              <a:gd name="f1648" fmla="val 32609"/>
              <a:gd name="f1649" fmla="val 32977"/>
              <a:gd name="f1650" fmla="val 33335"/>
              <a:gd name="f1651" fmla="val 33608"/>
              <a:gd name="f1652" fmla="val 33633"/>
              <a:gd name="f1653" fmla="val 33648"/>
              <a:gd name="f1654" fmla="val 1048"/>
              <a:gd name="f1655" fmla="val 33690"/>
              <a:gd name="f1656" fmla="val 33736"/>
              <a:gd name="f1657" fmla="val 33743"/>
              <a:gd name="f1658" fmla="val 33750"/>
              <a:gd name="f1659" fmla="val 33758"/>
              <a:gd name="f1660" fmla="val 33762"/>
              <a:gd name="f1661" fmla="val 33765"/>
              <a:gd name="f1662" fmla="val 33769"/>
              <a:gd name="f1663" fmla="val 1062"/>
              <a:gd name="f1664" fmla="val 33803"/>
              <a:gd name="f1665" fmla="val 1055"/>
              <a:gd name="f1666" fmla="val 33827"/>
              <a:gd name="f1667" fmla="val 1037"/>
              <a:gd name="f1668" fmla="val 33837"/>
              <a:gd name="f1669" fmla="val 33857"/>
              <a:gd name="f1670" fmla="val 1031"/>
              <a:gd name="f1671" fmla="val 33886"/>
              <a:gd name="f1672" fmla="val 33917"/>
              <a:gd name="f1673" fmla="val 33924"/>
              <a:gd name="f1674" fmla="val 33931"/>
              <a:gd name="f1675" fmla="val 33938"/>
              <a:gd name="f1676" fmla="val 33942"/>
              <a:gd name="f1677" fmla="val 33946"/>
              <a:gd name="f1678" fmla="val 33951"/>
              <a:gd name="f1679" fmla="val 1036"/>
              <a:gd name="f1680" fmla="val 33984"/>
              <a:gd name="f1681" fmla="val 1028"/>
              <a:gd name="f1682" fmla="val 34008"/>
              <a:gd name="f1683" fmla="val 1010"/>
              <a:gd name="f1684" fmla="val 34018"/>
              <a:gd name="f1685" fmla="val 34039"/>
              <a:gd name="f1686" fmla="val 1004"/>
              <a:gd name="f1687" fmla="val 34068"/>
              <a:gd name="f1688" fmla="val 34099"/>
              <a:gd name="f1689" fmla="val 34106"/>
              <a:gd name="f1690" fmla="val 34113"/>
              <a:gd name="f1691" fmla="val 34120"/>
              <a:gd name="f1692" fmla="val 34124"/>
              <a:gd name="f1693" fmla="val 34127"/>
              <a:gd name="f1694" fmla="val 34131"/>
              <a:gd name="f1695" fmla="val 1009"/>
              <a:gd name="f1696" fmla="val 34165"/>
              <a:gd name="f1697" fmla="val 34189"/>
              <a:gd name="f1698" fmla="val 34199"/>
              <a:gd name="f1699" fmla="val 34219"/>
              <a:gd name="f1700" fmla="val 34247"/>
              <a:gd name="f1701" fmla="val 986"/>
              <a:gd name="f1702" fmla="val 34277"/>
              <a:gd name="f1703" fmla="val 34285"/>
              <a:gd name="f1704" fmla="val 34292"/>
              <a:gd name="f1705" fmla="val 985"/>
              <a:gd name="f1706" fmla="val 34300"/>
              <a:gd name="f1707" fmla="val 984"/>
              <a:gd name="f1708" fmla="val 34304"/>
              <a:gd name="f1709" fmla="val 34306"/>
              <a:gd name="f1710" fmla="val 34308"/>
              <a:gd name="f1711" fmla="val 34552"/>
              <a:gd name="f1712" fmla="val 1244"/>
              <a:gd name="f1713" fmla="val 34784"/>
              <a:gd name="f1714" fmla="val 1277"/>
              <a:gd name="f1715" fmla="val 34353"/>
              <a:gd name="f1716" fmla="val 818"/>
              <a:gd name="f1717" fmla="val 34347"/>
              <a:gd name="f1718" fmla="val 34344"/>
              <a:gd name="f1719" fmla="val 817"/>
              <a:gd name="f1720" fmla="val 34603"/>
              <a:gd name="f1721" fmla="val 34837"/>
              <a:gd name="f1722" fmla="val 35053"/>
              <a:gd name="f1723" fmla="val 35568"/>
              <a:gd name="f1724" fmla="val 35980"/>
              <a:gd name="f1725" fmla="val 36382"/>
              <a:gd name="f1726" fmla="val 36606"/>
              <a:gd name="f1727" fmla="val 36817"/>
              <a:gd name="f1728" fmla="val 37042"/>
              <a:gd name="f1729" fmla="val 37184"/>
              <a:gd name="f1730" fmla="val 1049"/>
              <a:gd name="f1731" fmla="val 37326"/>
              <a:gd name="f1732" fmla="val 37467"/>
              <a:gd name="f1733" fmla="val 37875"/>
              <a:gd name="f1734" fmla="val 1054"/>
              <a:gd name="f1735" fmla="val 38268"/>
              <a:gd name="f1736" fmla="val 38548"/>
              <a:gd name="f1737" fmla="val 38577"/>
              <a:gd name="f1738" fmla="val 994"/>
              <a:gd name="f1739" fmla="val 38580"/>
              <a:gd name="f1740" fmla="val 1001"/>
              <a:gd name="f1741" fmla="val 38584"/>
              <a:gd name="f1742" fmla="val 38589"/>
              <a:gd name="f1743" fmla="val 38544"/>
              <a:gd name="f1744" fmla="val 1408"/>
              <a:gd name="f1745" fmla="val 38695"/>
              <a:gd name="f1746" fmla="val 1516"/>
              <a:gd name="f1747" fmla="val 38750"/>
              <a:gd name="f1748" fmla="val 38765"/>
              <a:gd name="f1749" fmla="val 38775"/>
              <a:gd name="f1750" fmla="val 38781"/>
              <a:gd name="f1751" fmla="val 38802"/>
              <a:gd name="f1752" fmla="val 1007"/>
              <a:gd name="f1753" fmla="val 38830"/>
              <a:gd name="f1754" fmla="val 38860"/>
              <a:gd name="f1755" fmla="val 38872"/>
              <a:gd name="f1756" fmla="val 38883"/>
              <a:gd name="f1757" fmla="val 38895"/>
              <a:gd name="f1758" fmla="val 38928"/>
              <a:gd name="f1759" fmla="val 38952"/>
              <a:gd name="f1760" fmla="val 38962"/>
              <a:gd name="f1761" fmla="val 38982"/>
              <a:gd name="f1762" fmla="val 39011"/>
              <a:gd name="f1763" fmla="val 39041"/>
              <a:gd name="f1764" fmla="val 39052"/>
              <a:gd name="f1765" fmla="val 39064"/>
              <a:gd name="f1766" fmla="val 39076"/>
              <a:gd name="f1767" fmla="val 39077"/>
              <a:gd name="f1768" fmla="val 39594"/>
              <a:gd name="f1769" fmla="val 1411"/>
              <a:gd name="f1770" fmla="val 39574"/>
              <a:gd name="f1771" fmla="val 1214"/>
              <a:gd name="f1772" fmla="val 39260"/>
              <a:gd name="f1773" fmla="val 39314"/>
              <a:gd name="f1774" fmla="val 39342"/>
              <a:gd name="f1775" fmla="val 39323"/>
              <a:gd name="f1776" fmla="val 864"/>
              <a:gd name="f1777" fmla="val 39290"/>
              <a:gd name="f1778" fmla="val 39527"/>
              <a:gd name="f1779" fmla="val 39742"/>
              <a:gd name="f1780" fmla="val 39942"/>
              <a:gd name="f1781" fmla="val 40458"/>
              <a:gd name="f1782" fmla="val 40871"/>
              <a:gd name="f1783" fmla="val 41274"/>
              <a:gd name="f1784" fmla="val 911"/>
              <a:gd name="f1785" fmla="val 41497"/>
              <a:gd name="f1786" fmla="val 41708"/>
              <a:gd name="f1787" fmla="val 41934"/>
              <a:gd name="f1788" fmla="val 1019"/>
              <a:gd name="f1789" fmla="val 42074"/>
              <a:gd name="f1790" fmla="val 42217"/>
              <a:gd name="f1791" fmla="val 42358"/>
              <a:gd name="f1792" fmla="val 42378"/>
              <a:gd name="f1793" fmla="val 42396"/>
              <a:gd name="f1794" fmla="val 42415"/>
              <a:gd name="f1795" fmla="val 1042"/>
              <a:gd name="f1796" fmla="val 42068"/>
              <a:gd name="f1797" fmla="val 1260"/>
              <a:gd name="f1798" fmla="val 42302"/>
              <a:gd name="f1799" fmla="val 1267"/>
              <a:gd name="f1800" fmla="val 42630"/>
              <a:gd name="f1801" fmla="val 42644"/>
              <a:gd name="f1802" fmla="val 1074"/>
              <a:gd name="f1803" fmla="val 42664"/>
              <a:gd name="f1804" fmla="val 1083"/>
              <a:gd name="f1805" fmla="val 42687"/>
              <a:gd name="f1806" fmla="val 1087"/>
              <a:gd name="f1807" fmla="val 42691"/>
              <a:gd name="f1808" fmla="val 1088"/>
              <a:gd name="f1809" fmla="val 42695"/>
              <a:gd name="f1810" fmla="val 42699"/>
              <a:gd name="f1811" fmla="val 42704"/>
              <a:gd name="f1812" fmla="val 1090"/>
              <a:gd name="f1813" fmla="val 42708"/>
              <a:gd name="f1814" fmla="val 42713"/>
              <a:gd name="f1815" fmla="val 42743"/>
              <a:gd name="f1816" fmla="val 42770"/>
              <a:gd name="f1817" fmla="val 42791"/>
              <a:gd name="f1818" fmla="val 42800"/>
              <a:gd name="f1819" fmla="val 1092"/>
              <a:gd name="f1820" fmla="val 42829"/>
              <a:gd name="f1821" fmla="val 1113"/>
              <a:gd name="f1822" fmla="val 42866"/>
              <a:gd name="f1823" fmla="val 1119"/>
              <a:gd name="f1824" fmla="val 42870"/>
              <a:gd name="f1825" fmla="val 1120"/>
              <a:gd name="f1826" fmla="val 42874"/>
              <a:gd name="f1827" fmla="val 42878"/>
              <a:gd name="f1828" fmla="val 42884"/>
              <a:gd name="f1829" fmla="val 1121"/>
              <a:gd name="f1830" fmla="val 42890"/>
              <a:gd name="f1831" fmla="val 42895"/>
              <a:gd name="f1832" fmla="val 42924"/>
              <a:gd name="f1833" fmla="val 42950"/>
              <a:gd name="f1834" fmla="val 42969"/>
              <a:gd name="f1835" fmla="val 1100"/>
              <a:gd name="f1836" fmla="val 42980"/>
              <a:gd name="f1837" fmla="val 1124"/>
              <a:gd name="f1838" fmla="val 43008"/>
              <a:gd name="f1839" fmla="val 1144"/>
              <a:gd name="f1840" fmla="val 43046"/>
              <a:gd name="f1841" fmla="val 1151"/>
              <a:gd name="f1842" fmla="val 43050"/>
              <a:gd name="f1843" fmla="val 43054"/>
              <a:gd name="f1844" fmla="val 1152"/>
              <a:gd name="f1845" fmla="val 43057"/>
              <a:gd name="f1846" fmla="val 43062"/>
              <a:gd name="f1847" fmla="val 1153"/>
              <a:gd name="f1848" fmla="val 43067"/>
              <a:gd name="f1849" fmla="val 43072"/>
              <a:gd name="f1850" fmla="val 43101"/>
              <a:gd name="f1851" fmla="val 43129"/>
              <a:gd name="f1852" fmla="val 1145"/>
              <a:gd name="f1853" fmla="val 43149"/>
              <a:gd name="f1854" fmla="val 1132"/>
              <a:gd name="f1855" fmla="val 43159"/>
              <a:gd name="f1856" fmla="val 1155"/>
              <a:gd name="f1857" fmla="val 43187"/>
              <a:gd name="f1858" fmla="val 1176"/>
              <a:gd name="f1859" fmla="val 43225"/>
              <a:gd name="f1860" fmla="val 1182"/>
              <a:gd name="f1861" fmla="val 43229"/>
              <a:gd name="f1862" fmla="val 43232"/>
              <a:gd name="f1863" fmla="val 43237"/>
              <a:gd name="f1864" fmla="val 1184"/>
              <a:gd name="f1865" fmla="val 43241"/>
              <a:gd name="f1866" fmla="val 1185"/>
              <a:gd name="f1867" fmla="val 43246"/>
              <a:gd name="f1868" fmla="val 43251"/>
              <a:gd name="f1869" fmla="val 43304"/>
              <a:gd name="f1870" fmla="val 43351"/>
              <a:gd name="f1871" fmla="val 1158"/>
              <a:gd name="f1872" fmla="val 43358"/>
              <a:gd name="f1873" fmla="val 43400"/>
              <a:gd name="f1874" fmla="val 43631"/>
              <a:gd name="f1875" fmla="val 886"/>
              <a:gd name="f1876" fmla="val 43793"/>
              <a:gd name="f1877" fmla="val 842"/>
              <a:gd name="f1878" fmla="val 43835"/>
              <a:gd name="f1879" fmla="val 829"/>
              <a:gd name="f1880" fmla="val 44199"/>
              <a:gd name="f1881" fmla="val 44516"/>
              <a:gd name="f1882" fmla="val 44801"/>
              <a:gd name="f1883" fmla="val 45317"/>
              <a:gd name="f1884" fmla="val 45729"/>
              <a:gd name="f1885" fmla="val 46133"/>
              <a:gd name="f1886" fmla="val 46356"/>
              <a:gd name="f1887" fmla="val 941"/>
              <a:gd name="f1888" fmla="val 46567"/>
              <a:gd name="f1889" fmla="val 46793"/>
              <a:gd name="f1890" fmla="val 46933"/>
              <a:gd name="f1891" fmla="val 1023"/>
              <a:gd name="f1892" fmla="val 47075"/>
              <a:gd name="f1893" fmla="val 1030"/>
              <a:gd name="f1894" fmla="val 47217"/>
              <a:gd name="f1895" fmla="val 47602"/>
              <a:gd name="f1896" fmla="val 1029"/>
              <a:gd name="f1897" fmla="val 47973"/>
              <a:gd name="f1898" fmla="val 48250"/>
              <a:gd name="f1899" fmla="val 921"/>
              <a:gd name="f1900" fmla="val 48002"/>
              <a:gd name="f1901" fmla="val 1371"/>
              <a:gd name="f1902" fmla="val 48217"/>
              <a:gd name="f1903" fmla="val 1305"/>
              <a:gd name="f1904" fmla="val 48373"/>
              <a:gd name="f1905" fmla="val 1021"/>
              <a:gd name="f1906" fmla="val 48387"/>
              <a:gd name="f1907" fmla="val 48403"/>
              <a:gd name="f1908" fmla="val 48419"/>
              <a:gd name="f1909" fmla="val 48427"/>
              <a:gd name="f1910" fmla="val 48434"/>
              <a:gd name="f1911" fmla="val 48441"/>
              <a:gd name="f1912" fmla="val 48445"/>
              <a:gd name="f1913" fmla="val 48449"/>
              <a:gd name="f1914" fmla="val 48453"/>
              <a:gd name="f1915" fmla="val 1025"/>
              <a:gd name="f1916" fmla="val 48487"/>
              <a:gd name="f1917" fmla="val 48511"/>
              <a:gd name="f1918" fmla="val 48521"/>
              <a:gd name="f1919" fmla="val 48541"/>
              <a:gd name="f1920" fmla="val 48570"/>
              <a:gd name="f1921" fmla="val 48600"/>
              <a:gd name="f1922" fmla="val 48608"/>
              <a:gd name="f1923" fmla="val 48615"/>
              <a:gd name="f1924" fmla="val 48623"/>
              <a:gd name="f1925" fmla="val 48627"/>
              <a:gd name="f1926" fmla="val 48630"/>
              <a:gd name="f1927" fmla="val 48634"/>
              <a:gd name="f1928" fmla="val 48668"/>
              <a:gd name="f1929" fmla="val 48692"/>
              <a:gd name="f1930" fmla="val 973"/>
              <a:gd name="f1931" fmla="val 48702"/>
              <a:gd name="f1932" fmla="val 48722"/>
              <a:gd name="f1933" fmla="val 48751"/>
              <a:gd name="f1934" fmla="val 48781"/>
              <a:gd name="f1935" fmla="val 48789"/>
              <a:gd name="f1936" fmla="val 48796"/>
              <a:gd name="f1937" fmla="val 48803"/>
              <a:gd name="f1938" fmla="val 48808"/>
              <a:gd name="f1939" fmla="val 48812"/>
              <a:gd name="f1940" fmla="val 48816"/>
              <a:gd name="f1941" fmla="val 48849"/>
              <a:gd name="f1942" fmla="val 48874"/>
              <a:gd name="f1943" fmla="val 48883"/>
              <a:gd name="f1944" fmla="val 48904"/>
              <a:gd name="f1945" fmla="val 48933"/>
              <a:gd name="f1946" fmla="val 48964"/>
              <a:gd name="f1947" fmla="val 48971"/>
              <a:gd name="f1948" fmla="val 48978"/>
              <a:gd name="f1949" fmla="val 48985"/>
              <a:gd name="f1950" fmla="val 947"/>
              <a:gd name="f1951" fmla="val 48987"/>
              <a:gd name="f1952" fmla="val 48989"/>
              <a:gd name="f1953" fmla="val 48992"/>
              <a:gd name="f1954" fmla="val 49236"/>
              <a:gd name="f1955" fmla="val 1207"/>
              <a:gd name="f1956" fmla="val 49468"/>
              <a:gd name="f1957" fmla="val 1240"/>
              <a:gd name="f1958" fmla="val 49038"/>
              <a:gd name="f1959" fmla="val 49031"/>
              <a:gd name="f1960" fmla="val 49026"/>
              <a:gd name="f1961" fmla="val 49270"/>
              <a:gd name="f1962" fmla="val 49491"/>
              <a:gd name="f1963" fmla="val 49695"/>
              <a:gd name="f1964" fmla="val 50210"/>
              <a:gd name="f1965" fmla="val 50621"/>
              <a:gd name="f1966" fmla="val 51024"/>
              <a:gd name="f1967" fmla="val 51247"/>
              <a:gd name="f1968" fmla="val 51457"/>
              <a:gd name="f1969" fmla="val 51683"/>
              <a:gd name="f1970" fmla="val 51824"/>
              <a:gd name="f1971" fmla="val 51966"/>
              <a:gd name="f1972" fmla="val 52108"/>
              <a:gd name="f1973" fmla="val 52309"/>
              <a:gd name="f1974" fmla="val 52507"/>
              <a:gd name="f1975" fmla="val 52689"/>
              <a:gd name="f1976" fmla="val 52410"/>
              <a:gd name="f1977" fmla="val 1263"/>
              <a:gd name="f1978" fmla="val 52641"/>
              <a:gd name="f1979" fmla="val 1233"/>
              <a:gd name="f1980" fmla="val 52889"/>
              <a:gd name="f1981" fmla="val 52908"/>
              <a:gd name="f1982" fmla="val 52929"/>
              <a:gd name="f1983" fmla="val 52954"/>
              <a:gd name="f1984" fmla="val 52965"/>
              <a:gd name="f1985" fmla="val 53002"/>
              <a:gd name="f1986" fmla="val 53030"/>
              <a:gd name="f1987" fmla="val 53048"/>
              <a:gd name="f1988" fmla="val 53066"/>
              <a:gd name="f1989" fmla="val 53101"/>
              <a:gd name="f1990" fmla="val 53140"/>
              <a:gd name="f1991" fmla="val 53151"/>
              <a:gd name="f1992" fmla="val 53186"/>
              <a:gd name="f1993" fmla="val 53216"/>
              <a:gd name="f1994" fmla="val 53234"/>
              <a:gd name="f1995" fmla="val 53251"/>
              <a:gd name="f1996" fmla="val 53285"/>
              <a:gd name="f1997" fmla="val 53325"/>
              <a:gd name="f1998" fmla="val 53329"/>
              <a:gd name="f1999" fmla="val 53333"/>
              <a:gd name="f2000" fmla="val 53337"/>
              <a:gd name="f2001" fmla="val 53372"/>
              <a:gd name="f2002" fmla="val 53402"/>
              <a:gd name="f2003" fmla="val 53419"/>
              <a:gd name="f2004" fmla="val 53437"/>
              <a:gd name="f2005" fmla="val 53471"/>
              <a:gd name="f2006" fmla="val 53510"/>
              <a:gd name="f2007" fmla="val 53518"/>
              <a:gd name="f2008" fmla="val 53666"/>
              <a:gd name="f2009" fmla="val 1297"/>
              <a:gd name="f2010" fmla="val 53880"/>
              <a:gd name="f2011" fmla="val 1366"/>
              <a:gd name="f2012" fmla="val 53618"/>
              <a:gd name="f2013" fmla="val 53611"/>
              <a:gd name="f2014" fmla="val 53603"/>
              <a:gd name="f2015" fmla="val 802"/>
              <a:gd name="f2016" fmla="val 53960"/>
              <a:gd name="f2017" fmla="val 744"/>
              <a:gd name="f2018" fmla="val 54272"/>
              <a:gd name="f2019" fmla="val 54552"/>
              <a:gd name="f2020" fmla="val 55068"/>
              <a:gd name="f2021" fmla="val 55480"/>
              <a:gd name="f2022" fmla="val 55883"/>
              <a:gd name="f2023" fmla="val 874"/>
              <a:gd name="f2024" fmla="val 56105"/>
              <a:gd name="f2025" fmla="val 56317"/>
              <a:gd name="f2026" fmla="val 56542"/>
              <a:gd name="f2027" fmla="val 56683"/>
              <a:gd name="f2028" fmla="val 56829"/>
              <a:gd name="f2029" fmla="val 56978"/>
              <a:gd name="f2030" fmla="val 56988"/>
              <a:gd name="f2031" fmla="val 56998"/>
              <a:gd name="f2032" fmla="val 57008"/>
              <a:gd name="f2033" fmla="val 57062"/>
              <a:gd name="f2034" fmla="val 56718"/>
              <a:gd name="f2035" fmla="val 1222"/>
              <a:gd name="f2036" fmla="val 56953"/>
              <a:gd name="f2037" fmla="val 1230"/>
              <a:gd name="f2038" fmla="val 57280"/>
              <a:gd name="f2039" fmla="val 57294"/>
              <a:gd name="f2040" fmla="val 57313"/>
              <a:gd name="f2041" fmla="val 1046"/>
              <a:gd name="f2042" fmla="val 57337"/>
              <a:gd name="f2043" fmla="val 57341"/>
              <a:gd name="f2044" fmla="val 1051"/>
              <a:gd name="f2045" fmla="val 57345"/>
              <a:gd name="f2046" fmla="val 1052"/>
              <a:gd name="f2047" fmla="val 57349"/>
              <a:gd name="f2048" fmla="val 57354"/>
              <a:gd name="f2049" fmla="val 1053"/>
              <a:gd name="f2050" fmla="val 57359"/>
              <a:gd name="f2051" fmla="val 57364"/>
              <a:gd name="f2052" fmla="val 57393"/>
              <a:gd name="f2053" fmla="val 57421"/>
              <a:gd name="f2054" fmla="val 57440"/>
              <a:gd name="f2055" fmla="val 57450"/>
              <a:gd name="f2056" fmla="val 57478"/>
              <a:gd name="f2057" fmla="val 1076"/>
              <a:gd name="f2058" fmla="val 57517"/>
              <a:gd name="f2059" fmla="val 57521"/>
              <a:gd name="f2060" fmla="val 57524"/>
              <a:gd name="f2061" fmla="val 57528"/>
              <a:gd name="f2062" fmla="val 1084"/>
              <a:gd name="f2063" fmla="val 57532"/>
              <a:gd name="f2064" fmla="val 1085"/>
              <a:gd name="f2065" fmla="val 57537"/>
              <a:gd name="f2066" fmla="val 57541"/>
              <a:gd name="f2067" fmla="val 57572"/>
              <a:gd name="f2068" fmla="val 57600"/>
              <a:gd name="f2069" fmla="val 57620"/>
              <a:gd name="f2070" fmla="val 57630"/>
              <a:gd name="f2071" fmla="val 57658"/>
              <a:gd name="f2072" fmla="val 1107"/>
              <a:gd name="f2073" fmla="val 57696"/>
              <a:gd name="f2074" fmla="val 1114"/>
              <a:gd name="f2075" fmla="val 57699"/>
              <a:gd name="f2076" fmla="val 57703"/>
              <a:gd name="f2077" fmla="val 1115"/>
              <a:gd name="f2078" fmla="val 57708"/>
              <a:gd name="f2079" fmla="val 57713"/>
              <a:gd name="f2080" fmla="val 1116"/>
              <a:gd name="f2081" fmla="val 57719"/>
              <a:gd name="f2082" fmla="val 57724"/>
              <a:gd name="f2083" fmla="val 57753"/>
              <a:gd name="f2084" fmla="val 57779"/>
              <a:gd name="f2085" fmla="val 57799"/>
              <a:gd name="f2086" fmla="val 57809"/>
              <a:gd name="f2087" fmla="val 1118"/>
              <a:gd name="f2088" fmla="val 57838"/>
              <a:gd name="f2089" fmla="val 1139"/>
              <a:gd name="f2090" fmla="val 57875"/>
              <a:gd name="f2091" fmla="val 57878"/>
              <a:gd name="f2092" fmla="val 1146"/>
              <a:gd name="f2093" fmla="val 57880"/>
              <a:gd name="f2094" fmla="val 57882"/>
              <a:gd name="f2095" fmla="val 57927"/>
              <a:gd name="f2096" fmla="val 1455"/>
              <a:gd name="f2097" fmla="val 58111"/>
              <a:gd name="f2098" fmla="val 1555"/>
              <a:gd name="f2099" fmla="val 58033"/>
              <a:gd name="f2100" fmla="val 58024"/>
              <a:gd name="f2101" fmla="val 58044"/>
              <a:gd name="f2102" fmla="val 58204"/>
              <a:gd name="f2103" fmla="val 58343"/>
              <a:gd name="f2104" fmla="val 58448"/>
              <a:gd name="f2105" fmla="val 854"/>
              <a:gd name="f2106" fmla="val 58459"/>
              <a:gd name="f2107" fmla="val 58470"/>
              <a:gd name="f2108" fmla="val 58482"/>
              <a:gd name="f2109" fmla="val 58491"/>
              <a:gd name="f2110" fmla="val 58500"/>
              <a:gd name="f2111" fmla="val 58510"/>
              <a:gd name="f2112" fmla="val 855"/>
              <a:gd name="f2113" fmla="val 58877"/>
              <a:gd name="f2114" fmla="val 59196"/>
              <a:gd name="f2115" fmla="val 59483"/>
              <a:gd name="f2116" fmla="val 59998"/>
              <a:gd name="f2117" fmla="val 60410"/>
              <a:gd name="f2118" fmla="val 60814"/>
              <a:gd name="f2119" fmla="val 61038"/>
              <a:gd name="f2120" fmla="val 61248"/>
              <a:gd name="f2121" fmla="val 61473"/>
              <a:gd name="f2122" fmla="val 61615"/>
              <a:gd name="f2123" fmla="val 61757"/>
              <a:gd name="f2124" fmla="val 61898"/>
              <a:gd name="f2125" fmla="val 62267"/>
              <a:gd name="f2126" fmla="val 62625"/>
              <a:gd name="f2127" fmla="val 62898"/>
              <a:gd name="f2128" fmla="val 62922"/>
              <a:gd name="f2129" fmla="val 62937"/>
              <a:gd name="f2130" fmla="val 62979"/>
              <a:gd name="f2131" fmla="val 63024"/>
              <a:gd name="f2132" fmla="val 63032"/>
              <a:gd name="f2133" fmla="val 63039"/>
              <a:gd name="f2134" fmla="val 63047"/>
              <a:gd name="f2135" fmla="val 63051"/>
              <a:gd name="f2136" fmla="val 63055"/>
              <a:gd name="f2137" fmla="val 63059"/>
              <a:gd name="f2138" fmla="val 63093"/>
              <a:gd name="f2139" fmla="val 63116"/>
              <a:gd name="f2140" fmla="val 63127"/>
              <a:gd name="f2141" fmla="val 63147"/>
              <a:gd name="f2142" fmla="val 63175"/>
              <a:gd name="f2143" fmla="val 63205"/>
              <a:gd name="f2144" fmla="val 63213"/>
              <a:gd name="f2145" fmla="val 63220"/>
              <a:gd name="f2146" fmla="val 63228"/>
              <a:gd name="f2147" fmla="val 63232"/>
              <a:gd name="f2148" fmla="val 63236"/>
              <a:gd name="f2149" fmla="val 63240"/>
              <a:gd name="f2150" fmla="val 63273"/>
              <a:gd name="f2151" fmla="val 63298"/>
              <a:gd name="f2152" fmla="val 63307"/>
              <a:gd name="f2153" fmla="val 63328"/>
              <a:gd name="f2154" fmla="val 63357"/>
              <a:gd name="f2155" fmla="val 1000"/>
              <a:gd name="f2156" fmla="val 63387"/>
              <a:gd name="f2157" fmla="val 63395"/>
              <a:gd name="f2158" fmla="val 63402"/>
              <a:gd name="f2159" fmla="val 63410"/>
              <a:gd name="f2160" fmla="val 63414"/>
              <a:gd name="f2161" fmla="val 63417"/>
              <a:gd name="f2162" fmla="val 63421"/>
              <a:gd name="f2163" fmla="val 996"/>
              <a:gd name="f2164" fmla="val 63455"/>
              <a:gd name="f2165" fmla="val 63479"/>
              <a:gd name="f2166" fmla="val 63489"/>
              <a:gd name="f2167" fmla="val 63509"/>
              <a:gd name="f2168" fmla="val 63538"/>
              <a:gd name="f2169" fmla="val 63569"/>
              <a:gd name="f2170" fmla="val 63576"/>
              <a:gd name="f2171" fmla="val 63583"/>
              <a:gd name="f2172" fmla="val 63590"/>
              <a:gd name="f2173" fmla="val 63593"/>
              <a:gd name="f2174" fmla="val 63595"/>
              <a:gd name="f2175" fmla="val 63597"/>
              <a:gd name="f2176" fmla="val 63842"/>
              <a:gd name="f2177" fmla="val 1232"/>
              <a:gd name="f2178" fmla="val 64073"/>
              <a:gd name="f2179" fmla="val 1265"/>
              <a:gd name="f2180" fmla="val 63643"/>
              <a:gd name="f2181" fmla="val 63637"/>
              <a:gd name="f2182" fmla="val 63634"/>
              <a:gd name="f2183" fmla="val 63893"/>
              <a:gd name="f2184" fmla="val 64127"/>
              <a:gd name="f2185" fmla="val 64343"/>
              <a:gd name="f2186" fmla="val 64858"/>
              <a:gd name="f2187" fmla="val 65270"/>
              <a:gd name="f2188" fmla="val 65672"/>
              <a:gd name="f2189" fmla="val 65895"/>
              <a:gd name="f2190" fmla="val 66107"/>
              <a:gd name="f2191" fmla="val 66332"/>
              <a:gd name="f2192" fmla="val 66472"/>
              <a:gd name="f2193" fmla="val 66616"/>
              <a:gd name="f2194" fmla="val 66757"/>
              <a:gd name="f2195" fmla="val 67164"/>
              <a:gd name="f2196" fmla="val 67558"/>
              <a:gd name="f2197" fmla="val 67838"/>
              <a:gd name="f2198" fmla="val 67867"/>
              <a:gd name="f2199" fmla="val 67870"/>
              <a:gd name="f2200" fmla="val 67874"/>
              <a:gd name="f2201" fmla="val 67879"/>
              <a:gd name="f2202" fmla="val 67834"/>
              <a:gd name="f2203" fmla="val 1396"/>
              <a:gd name="f2204" fmla="val 67984"/>
              <a:gd name="f2205" fmla="val 1503"/>
              <a:gd name="f2206" fmla="val 68040"/>
              <a:gd name="f2207" fmla="val 68055"/>
              <a:gd name="f2208" fmla="val 68065"/>
              <a:gd name="f2209" fmla="val 68070"/>
              <a:gd name="f2210" fmla="val 68091"/>
              <a:gd name="f2211" fmla="val 68119"/>
              <a:gd name="f2212" fmla="val 68149"/>
              <a:gd name="f2213" fmla="val 68161"/>
              <a:gd name="f2214" fmla="val 68173"/>
              <a:gd name="f2215" fmla="val 68185"/>
              <a:gd name="f2216" fmla="val 68218"/>
              <a:gd name="f2217" fmla="val 68242"/>
              <a:gd name="f2218" fmla="val 68252"/>
              <a:gd name="f2219" fmla="val 68272"/>
              <a:gd name="f2220" fmla="val 68300"/>
              <a:gd name="f2221" fmla="val 68330"/>
              <a:gd name="f2222" fmla="val 68342"/>
              <a:gd name="f2223" fmla="val 68354"/>
              <a:gd name="f2224" fmla="val 68365"/>
              <a:gd name="f2225" fmla="val 68366"/>
              <a:gd name="f2226" fmla="val 68884"/>
              <a:gd name="f2227" fmla="val 1399"/>
              <a:gd name="f2228" fmla="val 68863"/>
              <a:gd name="f2229" fmla="val 1201"/>
              <a:gd name="f2230" fmla="val 68550"/>
              <a:gd name="f2231" fmla="val 68604"/>
              <a:gd name="f2232" fmla="val 68632"/>
              <a:gd name="f2233" fmla="val 68613"/>
              <a:gd name="f2234" fmla="val 68580"/>
              <a:gd name="f2235" fmla="val 68817"/>
              <a:gd name="f2236" fmla="val 69033"/>
              <a:gd name="f2237" fmla="val 69233"/>
              <a:gd name="f2238" fmla="val 69748"/>
              <a:gd name="f2239" fmla="val 70160"/>
              <a:gd name="f2240" fmla="val 70563"/>
              <a:gd name="f2241" fmla="val 70787"/>
              <a:gd name="f2242" fmla="val 70998"/>
              <a:gd name="f2243" fmla="val 71223"/>
              <a:gd name="f2244" fmla="val 71355"/>
              <a:gd name="f2245" fmla="val 1022"/>
              <a:gd name="f2246" fmla="val 71489"/>
              <a:gd name="f2247" fmla="val 71621"/>
              <a:gd name="f2248" fmla="val 71630"/>
              <a:gd name="f2249" fmla="val 71639"/>
              <a:gd name="f2250" fmla="val 71648"/>
              <a:gd name="f2251" fmla="val 71705"/>
              <a:gd name="f2252" fmla="val 71357"/>
              <a:gd name="f2253" fmla="val 1247"/>
              <a:gd name="f2254" fmla="val 71592"/>
              <a:gd name="f2255" fmla="val 1254"/>
              <a:gd name="f2256" fmla="val 71919"/>
              <a:gd name="f2257" fmla="val 71934"/>
              <a:gd name="f2258" fmla="val 71953"/>
              <a:gd name="f2259" fmla="val 71976"/>
              <a:gd name="f2260" fmla="val 71980"/>
              <a:gd name="f2261" fmla="val 71984"/>
              <a:gd name="f2262" fmla="val 71989"/>
              <a:gd name="f2263" fmla="val 71994"/>
              <a:gd name="f2264" fmla="val 1077"/>
              <a:gd name="f2265" fmla="val 72000"/>
              <a:gd name="f2266" fmla="val 72005"/>
              <a:gd name="f2267" fmla="val 72034"/>
              <a:gd name="f2268" fmla="val 72060"/>
              <a:gd name="f2269" fmla="val 72080"/>
              <a:gd name="f2270" fmla="val 72090"/>
              <a:gd name="f2271" fmla="val 1080"/>
              <a:gd name="f2272" fmla="val 72119"/>
              <a:gd name="f2273" fmla="val 72156"/>
              <a:gd name="f2274" fmla="val 72160"/>
              <a:gd name="f2275" fmla="val 72164"/>
              <a:gd name="f2276" fmla="val 1108"/>
              <a:gd name="f2277" fmla="val 72168"/>
              <a:gd name="f2278" fmla="val 72173"/>
              <a:gd name="f2279" fmla="val 72178"/>
              <a:gd name="f2280" fmla="val 72183"/>
              <a:gd name="f2281" fmla="val 72212"/>
              <a:gd name="f2282" fmla="val 72239"/>
              <a:gd name="f2283" fmla="val 1101"/>
              <a:gd name="f2284" fmla="val 72259"/>
              <a:gd name="f2285" fmla="val 72269"/>
              <a:gd name="f2286" fmla="val 1111"/>
              <a:gd name="f2287" fmla="val 72297"/>
              <a:gd name="f2288" fmla="val 72335"/>
              <a:gd name="f2289" fmla="val 1138"/>
              <a:gd name="f2290" fmla="val 72339"/>
              <a:gd name="f2291" fmla="val 72343"/>
              <a:gd name="f2292" fmla="val 72347"/>
              <a:gd name="f2293" fmla="val 1140"/>
              <a:gd name="f2294" fmla="val 72352"/>
              <a:gd name="f2295" fmla="val 72356"/>
              <a:gd name="f2296" fmla="val 72361"/>
              <a:gd name="f2297" fmla="val 72391"/>
              <a:gd name="f2298" fmla="val 72419"/>
              <a:gd name="f2299" fmla="val 72439"/>
              <a:gd name="f2300" fmla="val 72449"/>
              <a:gd name="f2301" fmla="val 1143"/>
              <a:gd name="f2302" fmla="val 72477"/>
              <a:gd name="f2303" fmla="val 1163"/>
              <a:gd name="f2304" fmla="val 72515"/>
              <a:gd name="f2305" fmla="val 1170"/>
              <a:gd name="f2306" fmla="val 72518"/>
              <a:gd name="f2307" fmla="val 72522"/>
              <a:gd name="f2308" fmla="val 1171"/>
              <a:gd name="f2309" fmla="val 72526"/>
              <a:gd name="f2310" fmla="val 72532"/>
              <a:gd name="f2311" fmla="val 72537"/>
              <a:gd name="f2312" fmla="val 1172"/>
              <a:gd name="f2313" fmla="val 72543"/>
              <a:gd name="f2314" fmla="val 72595"/>
              <a:gd name="f2315" fmla="val 72641"/>
              <a:gd name="f2316" fmla="val 72648"/>
              <a:gd name="f2317" fmla="val 1109"/>
              <a:gd name="f2318" fmla="val 72688"/>
              <a:gd name="f2319" fmla="val 72921"/>
              <a:gd name="f2320" fmla="val 73083"/>
              <a:gd name="f2321" fmla="val 73125"/>
              <a:gd name="f2322" fmla="val 73490"/>
              <a:gd name="f2323" fmla="val 73807"/>
              <a:gd name="f2324" fmla="val 74093"/>
              <a:gd name="f2325" fmla="val 74608"/>
              <a:gd name="f2326" fmla="val 75019"/>
              <a:gd name="f2327" fmla="val 75422"/>
              <a:gd name="f2328" fmla="val 75646"/>
              <a:gd name="f2329" fmla="val 75856"/>
              <a:gd name="f2330" fmla="val 76081"/>
              <a:gd name="f2331" fmla="val 76214"/>
              <a:gd name="f2332" fmla="val 76347"/>
              <a:gd name="f2333" fmla="val 76480"/>
              <a:gd name="f2334" fmla="val 76489"/>
              <a:gd name="f2335" fmla="val 76498"/>
              <a:gd name="f2336" fmla="val 76507"/>
              <a:gd name="f2337" fmla="val 76892"/>
              <a:gd name="f2338" fmla="val 77263"/>
              <a:gd name="f2339" fmla="val 77540"/>
              <a:gd name="f2340" fmla="val 909"/>
              <a:gd name="f2341" fmla="val 77292"/>
              <a:gd name="f2342" fmla="val 1359"/>
              <a:gd name="f2343" fmla="val 77507"/>
              <a:gd name="f2344" fmla="val 1293"/>
              <a:gd name="f2345" fmla="val 77663"/>
              <a:gd name="f2346" fmla="val 77678"/>
              <a:gd name="f2347" fmla="val 77695"/>
              <a:gd name="f2348" fmla="val 77712"/>
              <a:gd name="f2349" fmla="val 77718"/>
              <a:gd name="f2350" fmla="val 77725"/>
              <a:gd name="f2351" fmla="val 77731"/>
              <a:gd name="f2352" fmla="val 77735"/>
              <a:gd name="f2353" fmla="val 77739"/>
              <a:gd name="f2354" fmla="val 77743"/>
              <a:gd name="f2355" fmla="val 77776"/>
              <a:gd name="f2356" fmla="val 77801"/>
              <a:gd name="f2357" fmla="val 77810"/>
              <a:gd name="f2358" fmla="val 77831"/>
              <a:gd name="f2359" fmla="val 77861"/>
              <a:gd name="f2360" fmla="val 77891"/>
              <a:gd name="f2361" fmla="val 77898"/>
              <a:gd name="f2362" fmla="val 77905"/>
              <a:gd name="f2363" fmla="val 77913"/>
              <a:gd name="f2364" fmla="val 77917"/>
              <a:gd name="f2365" fmla="val 77920"/>
              <a:gd name="f2366" fmla="val 77924"/>
              <a:gd name="f2367" fmla="val 77958"/>
              <a:gd name="f2368" fmla="val 77982"/>
              <a:gd name="f2369" fmla="val 77992"/>
              <a:gd name="f2370" fmla="val 78012"/>
              <a:gd name="f2371" fmla="val 78041"/>
              <a:gd name="f2372" fmla="val 78072"/>
              <a:gd name="f2373" fmla="val 78079"/>
              <a:gd name="f2374" fmla="val 78086"/>
              <a:gd name="f2375" fmla="val 78093"/>
              <a:gd name="f2376" fmla="val 78097"/>
              <a:gd name="f2377" fmla="val 78101"/>
              <a:gd name="f2378" fmla="val 959"/>
              <a:gd name="f2379" fmla="val 78106"/>
              <a:gd name="f2380" fmla="val 78139"/>
              <a:gd name="f2381" fmla="val 78163"/>
              <a:gd name="f2382" fmla="val 78173"/>
              <a:gd name="f2383" fmla="val 912"/>
              <a:gd name="f2384" fmla="val 78194"/>
              <a:gd name="f2385" fmla="val 78223"/>
              <a:gd name="f2386" fmla="val 78254"/>
              <a:gd name="f2387" fmla="val 78261"/>
              <a:gd name="f2388" fmla="val 78268"/>
              <a:gd name="f2389" fmla="val 78275"/>
              <a:gd name="f2390" fmla="val 78277"/>
              <a:gd name="f2391" fmla="val 78279"/>
              <a:gd name="f2392" fmla="val 78281"/>
              <a:gd name="f2393" fmla="val 78526"/>
              <a:gd name="f2394" fmla="val 1194"/>
              <a:gd name="f2395" fmla="val 78758"/>
              <a:gd name="f2396" fmla="val 1227"/>
              <a:gd name="f2397" fmla="val 78328"/>
              <a:gd name="f2398" fmla="val 78320"/>
              <a:gd name="f2399" fmla="val 78315"/>
              <a:gd name="f2400" fmla="val 78557"/>
              <a:gd name="f2401" fmla="val 78777"/>
              <a:gd name="f2402" fmla="val 78981"/>
              <a:gd name="f2403" fmla="val 79497"/>
              <a:gd name="f2404" fmla="val 79910"/>
              <a:gd name="f2405" fmla="val 80314"/>
              <a:gd name="f2406" fmla="val 80537"/>
              <a:gd name="f2407" fmla="val 80747"/>
              <a:gd name="f2408" fmla="val 80973"/>
              <a:gd name="f2409" fmla="val 81105"/>
              <a:gd name="f2410" fmla="val 81238"/>
              <a:gd name="f2411" fmla="val 81371"/>
              <a:gd name="f2412" fmla="val 81380"/>
              <a:gd name="f2413" fmla="val 81389"/>
              <a:gd name="f2414" fmla="val 81397"/>
              <a:gd name="f2415" fmla="val 81599"/>
              <a:gd name="f2416" fmla="val 81796"/>
              <a:gd name="f2417" fmla="val 81979"/>
              <a:gd name="f2418" fmla="val 81700"/>
              <a:gd name="f2419" fmla="val 1250"/>
              <a:gd name="f2420" fmla="val 81930"/>
              <a:gd name="f2421" fmla="val 1219"/>
              <a:gd name="f2422" fmla="val 82179"/>
              <a:gd name="f2423" fmla="val 82196"/>
              <a:gd name="f2424" fmla="val 82219"/>
              <a:gd name="f2425" fmla="val 82244"/>
              <a:gd name="f2426" fmla="val 82248"/>
              <a:gd name="f2427" fmla="val 82251"/>
              <a:gd name="f2428" fmla="val 82255"/>
              <a:gd name="f2429" fmla="val 82291"/>
              <a:gd name="f2430" fmla="val 82320"/>
              <a:gd name="f2431" fmla="val 82338"/>
              <a:gd name="f2432" fmla="val 82355"/>
              <a:gd name="f2433" fmla="val 82390"/>
              <a:gd name="f2434" fmla="val 82429"/>
              <a:gd name="f2435" fmla="val 82441"/>
              <a:gd name="f2436" fmla="val 82476"/>
              <a:gd name="f2437" fmla="val 82506"/>
              <a:gd name="f2438" fmla="val 82523"/>
              <a:gd name="f2439" fmla="val 82541"/>
              <a:gd name="f2440" fmla="val 82575"/>
              <a:gd name="f2441" fmla="val 82614"/>
              <a:gd name="f2442" fmla="val 82627"/>
              <a:gd name="f2443" fmla="val 82662"/>
              <a:gd name="f2444" fmla="val 82691"/>
              <a:gd name="f2445" fmla="val 82708"/>
              <a:gd name="f2446" fmla="val 82726"/>
              <a:gd name="f2447" fmla="val 82761"/>
              <a:gd name="f2448" fmla="val 82800"/>
              <a:gd name="f2449" fmla="val 82806"/>
              <a:gd name="f2450" fmla="val 82956"/>
              <a:gd name="f2451" fmla="val 1284"/>
              <a:gd name="f2452" fmla="val 83170"/>
              <a:gd name="f2453" fmla="val 1354"/>
              <a:gd name="f2454" fmla="val 82908"/>
              <a:gd name="f2455" fmla="val 82899"/>
              <a:gd name="f2456" fmla="val 841"/>
              <a:gd name="f2457" fmla="val 82893"/>
              <a:gd name="f2458" fmla="val 83250"/>
              <a:gd name="f2459" fmla="val 83561"/>
              <a:gd name="f2460" fmla="val 83841"/>
              <a:gd name="f2461" fmla="val 84357"/>
              <a:gd name="f2462" fmla="val 84769"/>
              <a:gd name="f2463" fmla="val 85172"/>
              <a:gd name="f2464" fmla="val 85395"/>
              <a:gd name="f2465" fmla="val 85606"/>
              <a:gd name="f2466" fmla="val 85832"/>
              <a:gd name="f2467" fmla="val 970"/>
              <a:gd name="f2468" fmla="val 85981"/>
              <a:gd name="f2469" fmla="val 86138"/>
              <a:gd name="f2470" fmla="val 86297"/>
              <a:gd name="f2471" fmla="val 86316"/>
              <a:gd name="f2472" fmla="val 86334"/>
              <a:gd name="f2473" fmla="val 86352"/>
              <a:gd name="f2474" fmla="val 86007"/>
              <a:gd name="f2475" fmla="val 86242"/>
              <a:gd name="f2476" fmla="val 86569"/>
              <a:gd name="f2477" fmla="val 86583"/>
              <a:gd name="f2478" fmla="val 86603"/>
              <a:gd name="f2479" fmla="val 86627"/>
              <a:gd name="f2480" fmla="val 86631"/>
              <a:gd name="f2481" fmla="val 86634"/>
              <a:gd name="f2482" fmla="val 86638"/>
              <a:gd name="f2483" fmla="val 86643"/>
              <a:gd name="f2484" fmla="val 86647"/>
              <a:gd name="f2485" fmla="val 86652"/>
              <a:gd name="f2486" fmla="val 86682"/>
              <a:gd name="f2487" fmla="val 86710"/>
              <a:gd name="f2488" fmla="val 86730"/>
              <a:gd name="f2489" fmla="val 86740"/>
              <a:gd name="f2490" fmla="val 86768"/>
              <a:gd name="f2491" fmla="val 86806"/>
              <a:gd name="f2492" fmla="val 86809"/>
              <a:gd name="f2493" fmla="val 86814"/>
              <a:gd name="f2494" fmla="val 86818"/>
              <a:gd name="f2495" fmla="val 86823"/>
              <a:gd name="f2496" fmla="val 86829"/>
              <a:gd name="f2497" fmla="val 86834"/>
              <a:gd name="f2498" fmla="val 86863"/>
              <a:gd name="f2499" fmla="val 86890"/>
              <a:gd name="f2500" fmla="val 86910"/>
              <a:gd name="f2501" fmla="val 86919"/>
              <a:gd name="f2502" fmla="val 86948"/>
              <a:gd name="f2503" fmla="val 86985"/>
              <a:gd name="f2504" fmla="val 86989"/>
              <a:gd name="f2505" fmla="val 86993"/>
              <a:gd name="f2506" fmla="val 86997"/>
              <a:gd name="f2507" fmla="val 87002"/>
              <a:gd name="f2508" fmla="val 87007"/>
              <a:gd name="f2509" fmla="val 87012"/>
              <a:gd name="f2510" fmla="val 87041"/>
              <a:gd name="f2511" fmla="val 87069"/>
              <a:gd name="f2512" fmla="val 87089"/>
              <a:gd name="f2513" fmla="val 1081"/>
              <a:gd name="f2514" fmla="val 87098"/>
              <a:gd name="f2515" fmla="val 87127"/>
              <a:gd name="f2516" fmla="val 87165"/>
              <a:gd name="f2517" fmla="val 87167"/>
              <a:gd name="f2518" fmla="val 87170"/>
              <a:gd name="f2519" fmla="val 87172"/>
              <a:gd name="f2520" fmla="val 87216"/>
              <a:gd name="f2521" fmla="val 1441"/>
              <a:gd name="f2522" fmla="val 87401"/>
              <a:gd name="f2523" fmla="val 1542"/>
              <a:gd name="f2524" fmla="val 87322"/>
              <a:gd name="f2525" fmla="val 87313"/>
              <a:gd name="f2526" fmla="val 87333"/>
              <a:gd name="f2527" fmla="val 87382"/>
              <a:gd name="f2528" fmla="val 87430"/>
              <a:gd name="f2529" fmla="val 87474"/>
              <a:gd name="f2530" fmla="val 87495"/>
              <a:gd name="f2531" fmla="val 87523"/>
              <a:gd name="f2532" fmla="val 87551"/>
              <a:gd name="f2533" fmla="val 87560"/>
              <a:gd name="f2534" fmla="val 87569"/>
              <a:gd name="f2535" fmla="val 87578"/>
              <a:gd name="f2536" fmla="val 905"/>
              <a:gd name="f2537" fmla="val 87946"/>
              <a:gd name="f2538" fmla="val 843"/>
              <a:gd name="f2539" fmla="val 88265"/>
              <a:gd name="f2540" fmla="val 88552"/>
              <a:gd name="f2541" fmla="val 89068"/>
              <a:gd name="f2542" fmla="val 89480"/>
              <a:gd name="f2543" fmla="val 89883"/>
              <a:gd name="f2544" fmla="val 90106"/>
              <a:gd name="f2545" fmla="val 90317"/>
              <a:gd name="f2546" fmla="val 90543"/>
              <a:gd name="f2547" fmla="val 90675"/>
              <a:gd name="f2548" fmla="val 1097"/>
              <a:gd name="f2549" fmla="val 90809"/>
              <a:gd name="f2550" fmla="val 90942"/>
              <a:gd name="f2551" fmla="val 90951"/>
              <a:gd name="f2552" fmla="val 90960"/>
              <a:gd name="f2553" fmla="val 90968"/>
              <a:gd name="f2554" fmla="val 91337"/>
              <a:gd name="f2555" fmla="val 91694"/>
              <a:gd name="f2556" fmla="val 91966"/>
              <a:gd name="f2557" fmla="val 91992"/>
              <a:gd name="f2558" fmla="val 92007"/>
              <a:gd name="f2559" fmla="val 92048"/>
              <a:gd name="f2560" fmla="val 92093"/>
              <a:gd name="f2561" fmla="val 92101"/>
              <a:gd name="f2562" fmla="val 92108"/>
              <a:gd name="f2563" fmla="val 92116"/>
              <a:gd name="f2564" fmla="val 92120"/>
              <a:gd name="f2565" fmla="val 92124"/>
              <a:gd name="f2566" fmla="val 92129"/>
              <a:gd name="f2567" fmla="val 92162"/>
              <a:gd name="f2568" fmla="val 1091"/>
              <a:gd name="f2569" fmla="val 92186"/>
              <a:gd name="f2570" fmla="val 92196"/>
              <a:gd name="f2571" fmla="val 92217"/>
              <a:gd name="f2572" fmla="val 92246"/>
              <a:gd name="f2573" fmla="val 92277"/>
              <a:gd name="f2574" fmla="val 92284"/>
              <a:gd name="f2575" fmla="val 92291"/>
              <a:gd name="f2576" fmla="val 92298"/>
              <a:gd name="f2577" fmla="val 92302"/>
              <a:gd name="f2578" fmla="val 92305"/>
              <a:gd name="f2579" fmla="val 92309"/>
              <a:gd name="f2580" fmla="val 92343"/>
              <a:gd name="f2581" fmla="val 92367"/>
              <a:gd name="f2582" fmla="val 1047"/>
              <a:gd name="f2583" fmla="val 92377"/>
              <a:gd name="f2584" fmla="val 92398"/>
              <a:gd name="f2585" fmla="val 92427"/>
              <a:gd name="f2586" fmla="val 92458"/>
              <a:gd name="f2587" fmla="val 92465"/>
              <a:gd name="f2588" fmla="val 92472"/>
              <a:gd name="f2589" fmla="val 92478"/>
              <a:gd name="f2590" fmla="val 92483"/>
              <a:gd name="f2591" fmla="val 92487"/>
              <a:gd name="f2592" fmla="val 92491"/>
              <a:gd name="f2593" fmla="val 92524"/>
              <a:gd name="f2594" fmla="val 92549"/>
              <a:gd name="f2595" fmla="val 1020"/>
              <a:gd name="f2596" fmla="val 92558"/>
              <a:gd name="f2597" fmla="val 92579"/>
              <a:gd name="f2598" fmla="val 92608"/>
              <a:gd name="f2599" fmla="val 92639"/>
              <a:gd name="f2600" fmla="val 92646"/>
              <a:gd name="f2601" fmla="val 92653"/>
              <a:gd name="f2602" fmla="val 92660"/>
              <a:gd name="f2603" fmla="val 92662"/>
              <a:gd name="f2604" fmla="val 92664"/>
              <a:gd name="f2605" fmla="val 92667"/>
              <a:gd name="f2606" fmla="val 92911"/>
              <a:gd name="f2607" fmla="val 1281"/>
              <a:gd name="f2608" fmla="val 93143"/>
              <a:gd name="f2609" fmla="val 1314"/>
              <a:gd name="f2610" fmla="val 92713"/>
              <a:gd name="f2611" fmla="val 92706"/>
              <a:gd name="f2612" fmla="val 92704"/>
              <a:gd name="f2613" fmla="val 92963"/>
              <a:gd name="f2614" fmla="val 93198"/>
              <a:gd name="f2615" fmla="val 93415"/>
              <a:gd name="f2616" fmla="val 93928"/>
              <a:gd name="f2617" fmla="val 94340"/>
              <a:gd name="f2618" fmla="val 94742"/>
              <a:gd name="f2619" fmla="val 94965"/>
              <a:gd name="f2620" fmla="val 95176"/>
              <a:gd name="f2621" fmla="val 95402"/>
              <a:gd name="f2622" fmla="val 1069"/>
              <a:gd name="f2623" fmla="val 95533"/>
              <a:gd name="f2624" fmla="val 95668"/>
              <a:gd name="f2625" fmla="val 95801"/>
              <a:gd name="f2626" fmla="val 95809"/>
              <a:gd name="f2627" fmla="val 95818"/>
              <a:gd name="f2628" fmla="val 95827"/>
              <a:gd name="f2629" fmla="val 96234"/>
              <a:gd name="f2630" fmla="val 96627"/>
              <a:gd name="f2631" fmla="val 96908"/>
              <a:gd name="f2632" fmla="val 96937"/>
              <a:gd name="f2633" fmla="val 96940"/>
              <a:gd name="f2634" fmla="val 96944"/>
              <a:gd name="f2635" fmla="val 96948"/>
              <a:gd name="f2636" fmla="val 96904"/>
              <a:gd name="f2637" fmla="val 1445"/>
              <a:gd name="f2638" fmla="val 97054"/>
              <a:gd name="f2639" fmla="val 1552"/>
              <a:gd name="f2640" fmla="val 97110"/>
              <a:gd name="f2641" fmla="val 97125"/>
              <a:gd name="f2642" fmla="val 97134"/>
              <a:gd name="f2643" fmla="val 1041"/>
              <a:gd name="f2644" fmla="val 97140"/>
              <a:gd name="f2645" fmla="val 97160"/>
              <a:gd name="f2646" fmla="val 97189"/>
              <a:gd name="f2647" fmla="val 97219"/>
              <a:gd name="f2648" fmla="val 97230"/>
              <a:gd name="f2649" fmla="val 97242"/>
              <a:gd name="f2650" fmla="val 97254"/>
              <a:gd name="f2651" fmla="val 97288"/>
              <a:gd name="f2652" fmla="val 97311"/>
              <a:gd name="f2653" fmla="val 97321"/>
              <a:gd name="f2654" fmla="val 97341"/>
              <a:gd name="f2655" fmla="val 97370"/>
              <a:gd name="f2656" fmla="val 97400"/>
              <a:gd name="f2657" fmla="val 97412"/>
              <a:gd name="f2658" fmla="val 97424"/>
              <a:gd name="f2659" fmla="val 97435"/>
              <a:gd name="f2660" fmla="val 97953"/>
              <a:gd name="f2661" fmla="val 1447"/>
              <a:gd name="f2662" fmla="val 97933"/>
              <a:gd name="f2663" fmla="val 97620"/>
              <a:gd name="f2664" fmla="val 97674"/>
              <a:gd name="f2665" fmla="val 97702"/>
              <a:gd name="f2666" fmla="val 97683"/>
              <a:gd name="f2667" fmla="val 97650"/>
              <a:gd name="f2668" fmla="val 97887"/>
              <a:gd name="f2669" fmla="val 98103"/>
              <a:gd name="f2670" fmla="val 98303"/>
              <a:gd name="f2671" fmla="val 98818"/>
              <a:gd name="f2672" fmla="val 99230"/>
              <a:gd name="f2673" fmla="val 872"/>
              <a:gd name="f2674" fmla="val 99633"/>
              <a:gd name="f2675" fmla="val 99856"/>
              <a:gd name="f2676" fmla="val 100067"/>
              <a:gd name="f2677" fmla="val 100293"/>
              <a:gd name="f2678" fmla="val 1056"/>
              <a:gd name="f2679" fmla="val 100424"/>
              <a:gd name="f2680" fmla="val 100559"/>
              <a:gd name="f2681" fmla="val 1079"/>
              <a:gd name="f2682" fmla="val 100691"/>
              <a:gd name="f2683" fmla="val 100700"/>
              <a:gd name="f2684" fmla="val 100709"/>
              <a:gd name="f2685" fmla="val 100718"/>
              <a:gd name="f2686" fmla="val 100775"/>
              <a:gd name="f2687" fmla="val 100427"/>
              <a:gd name="f2688" fmla="val 100662"/>
              <a:gd name="f2689" fmla="val 1304"/>
              <a:gd name="f2690" fmla="val 100989"/>
              <a:gd name="f2691" fmla="val 1099"/>
              <a:gd name="f2692" fmla="val 101003"/>
              <a:gd name="f2693" fmla="val 101022"/>
              <a:gd name="f2694" fmla="val 101046"/>
              <a:gd name="f2695" fmla="val 101050"/>
              <a:gd name="f2696" fmla="val 101054"/>
              <a:gd name="f2697" fmla="val 1125"/>
              <a:gd name="f2698" fmla="val 101058"/>
              <a:gd name="f2699" fmla="val 101064"/>
              <a:gd name="f2700" fmla="val 101070"/>
              <a:gd name="f2701" fmla="val 101075"/>
              <a:gd name="f2702" fmla="val 101104"/>
              <a:gd name="f2703" fmla="val 101130"/>
              <a:gd name="f2704" fmla="val 101149"/>
              <a:gd name="f2705" fmla="val 1105"/>
              <a:gd name="f2706" fmla="val 101160"/>
              <a:gd name="f2707" fmla="val 1130"/>
              <a:gd name="f2708" fmla="val 101187"/>
              <a:gd name="f2709" fmla="val 1149"/>
              <a:gd name="f2710" fmla="val 101226"/>
              <a:gd name="f2711" fmla="val 101230"/>
              <a:gd name="f2712" fmla="val 1156"/>
              <a:gd name="f2713" fmla="val 101233"/>
              <a:gd name="f2714" fmla="val 101237"/>
              <a:gd name="f2715" fmla="val 101242"/>
              <a:gd name="f2716" fmla="val 101247"/>
              <a:gd name="f2717" fmla="val 101252"/>
              <a:gd name="f2718" fmla="val 101281"/>
              <a:gd name="f2719" fmla="val 101309"/>
              <a:gd name="f2720" fmla="val 1150"/>
              <a:gd name="f2721" fmla="val 101329"/>
              <a:gd name="f2722" fmla="val 1136"/>
              <a:gd name="f2723" fmla="val 101339"/>
              <a:gd name="f2724" fmla="val 1160"/>
              <a:gd name="f2725" fmla="val 101367"/>
              <a:gd name="f2726" fmla="val 1181"/>
              <a:gd name="f2727" fmla="val 101405"/>
              <a:gd name="f2728" fmla="val 1187"/>
              <a:gd name="f2729" fmla="val 101408"/>
              <a:gd name="f2730" fmla="val 1188"/>
              <a:gd name="f2731" fmla="val 101413"/>
              <a:gd name="f2732" fmla="val 101417"/>
              <a:gd name="f2733" fmla="val 1189"/>
              <a:gd name="f2734" fmla="val 101421"/>
              <a:gd name="f2735" fmla="val 101426"/>
              <a:gd name="f2736" fmla="val 101430"/>
              <a:gd name="f2737" fmla="val 101460"/>
              <a:gd name="f2738" fmla="val 101488"/>
              <a:gd name="f2739" fmla="val 101508"/>
              <a:gd name="f2740" fmla="val 1168"/>
              <a:gd name="f2741" fmla="val 101518"/>
              <a:gd name="f2742" fmla="val 1192"/>
              <a:gd name="f2743" fmla="val 101547"/>
              <a:gd name="f2744" fmla="val 1212"/>
              <a:gd name="f2745" fmla="val 101584"/>
              <a:gd name="f2746" fmla="val 101588"/>
              <a:gd name="f2747" fmla="val 101592"/>
              <a:gd name="f2748" fmla="val 1220"/>
              <a:gd name="f2749" fmla="val 101596"/>
              <a:gd name="f2750" fmla="val 101602"/>
              <a:gd name="f2751" fmla="val 1221"/>
              <a:gd name="f2752" fmla="val 101607"/>
              <a:gd name="f2753" fmla="val 101613"/>
              <a:gd name="f2754" fmla="val 101665"/>
              <a:gd name="f2755" fmla="val 101710"/>
              <a:gd name="f2756" fmla="val 101718"/>
              <a:gd name="f2757" fmla="val 101758"/>
              <a:gd name="f2758" fmla="val 101991"/>
              <a:gd name="f2759" fmla="val 102153"/>
              <a:gd name="f2760" fmla="val 102195"/>
              <a:gd name="f2761" fmla="val 102560"/>
              <a:gd name="f2762" fmla="val 805"/>
              <a:gd name="f2763" fmla="val 102877"/>
              <a:gd name="f2764" fmla="val 781"/>
              <a:gd name="f2765" fmla="val 103162"/>
              <a:gd name="f2766" fmla="val 103677"/>
              <a:gd name="f2767" fmla="val 104089"/>
              <a:gd name="f2768" fmla="val 104492"/>
              <a:gd name="f2769" fmla="val 104715"/>
              <a:gd name="f2770" fmla="val 104925"/>
              <a:gd name="f2771" fmla="val 105151"/>
              <a:gd name="f2772" fmla="val 105292"/>
              <a:gd name="f2773" fmla="val 1060"/>
              <a:gd name="f2774" fmla="val 105435"/>
              <a:gd name="f2775" fmla="val 105577"/>
              <a:gd name="f2776" fmla="val 105961"/>
              <a:gd name="f2777" fmla="val 106333"/>
              <a:gd name="f2778" fmla="val 106610"/>
              <a:gd name="f2779" fmla="val 106362"/>
              <a:gd name="f2780" fmla="val 106576"/>
              <a:gd name="f2781" fmla="val 1342"/>
              <a:gd name="f2782" fmla="val 106733"/>
              <a:gd name="f2783" fmla="val 106748"/>
              <a:gd name="f2784" fmla="val 106765"/>
              <a:gd name="f2785" fmla="val 106782"/>
              <a:gd name="f2786" fmla="val 106788"/>
              <a:gd name="f2787" fmla="val 106794"/>
              <a:gd name="f2788" fmla="val 1065"/>
              <a:gd name="f2789" fmla="val 106801"/>
              <a:gd name="f2790" fmla="val 106805"/>
              <a:gd name="f2791" fmla="val 106809"/>
              <a:gd name="f2792" fmla="val 106812"/>
              <a:gd name="f2793" fmla="val 106846"/>
              <a:gd name="f2794" fmla="val 106870"/>
              <a:gd name="f2795" fmla="val 106880"/>
              <a:gd name="f2796" fmla="val 106900"/>
              <a:gd name="f2797" fmla="val 106930"/>
              <a:gd name="f2798" fmla="val 106961"/>
              <a:gd name="f2799" fmla="val 106968"/>
              <a:gd name="f2800" fmla="val 106975"/>
              <a:gd name="f2801" fmla="val 106982"/>
              <a:gd name="f2802" fmla="val 106986"/>
              <a:gd name="f2803" fmla="val 106990"/>
              <a:gd name="f2804" fmla="val 106994"/>
              <a:gd name="f2805" fmla="val 107028"/>
              <a:gd name="f2806" fmla="val 107052"/>
              <a:gd name="f2807" fmla="val 107062"/>
              <a:gd name="f2808" fmla="val 107082"/>
              <a:gd name="f2809" fmla="val 107111"/>
              <a:gd name="f2810" fmla="val 107142"/>
              <a:gd name="f2811" fmla="val 107149"/>
              <a:gd name="f2812" fmla="val 107156"/>
              <a:gd name="f2813" fmla="val 107163"/>
              <a:gd name="f2814" fmla="val 107167"/>
              <a:gd name="f2815" fmla="val 107171"/>
              <a:gd name="f2816" fmla="val 107174"/>
              <a:gd name="f2817" fmla="val 1008"/>
              <a:gd name="f2818" fmla="val 107209"/>
              <a:gd name="f2819" fmla="val 107232"/>
              <a:gd name="f2820" fmla="val 107243"/>
              <a:gd name="f2821" fmla="val 107262"/>
              <a:gd name="f2822" fmla="val 107291"/>
              <a:gd name="f2823" fmla="val 107321"/>
              <a:gd name="f2824" fmla="val 107329"/>
              <a:gd name="f2825" fmla="val 107337"/>
              <a:gd name="f2826" fmla="val 107345"/>
              <a:gd name="f2827" fmla="val 107347"/>
              <a:gd name="f2828" fmla="val 107349"/>
              <a:gd name="f2829" fmla="val 107351"/>
              <a:gd name="f2830" fmla="val 107596"/>
              <a:gd name="f2831" fmla="val 1243"/>
              <a:gd name="f2832" fmla="val 107828"/>
              <a:gd name="f2833" fmla="val 1276"/>
              <a:gd name="f2834" fmla="val 107396"/>
              <a:gd name="f2835" fmla="val 107390"/>
              <a:gd name="f2836" fmla="val 107385"/>
              <a:gd name="f2837" fmla="val 107627"/>
              <a:gd name="f2838" fmla="val 107847"/>
              <a:gd name="f2839" fmla="val 108051"/>
              <a:gd name="f2840" fmla="val 108567"/>
              <a:gd name="f2841" fmla="val 108979"/>
              <a:gd name="f2842" fmla="val 109382"/>
              <a:gd name="f2843" fmla="val 109605"/>
              <a:gd name="f2844" fmla="val 109816"/>
              <a:gd name="f2845" fmla="val 110042"/>
              <a:gd name="f2846" fmla="val 110174"/>
              <a:gd name="f2847" fmla="val 110308"/>
              <a:gd name="f2848" fmla="val 110441"/>
              <a:gd name="f2849" fmla="val 110450"/>
              <a:gd name="f2850" fmla="val 110458"/>
              <a:gd name="f2851" fmla="val 110467"/>
              <a:gd name="f2852" fmla="val 110669"/>
              <a:gd name="f2853" fmla="val 110866"/>
              <a:gd name="f2854" fmla="val 111048"/>
              <a:gd name="f2855" fmla="val 110769"/>
              <a:gd name="f2856" fmla="val 1299"/>
              <a:gd name="f2857" fmla="val 111000"/>
              <a:gd name="f2858" fmla="val 1269"/>
              <a:gd name="f2859" fmla="val 111249"/>
              <a:gd name="f2860" fmla="val 111266"/>
              <a:gd name="f2861" fmla="val 111289"/>
              <a:gd name="f2862" fmla="val 111313"/>
              <a:gd name="f2863" fmla="val 111325"/>
              <a:gd name="f2864" fmla="val 111360"/>
              <a:gd name="f2865" fmla="val 111390"/>
              <a:gd name="f2866" fmla="val 111407"/>
              <a:gd name="f2867" fmla="val 111425"/>
              <a:gd name="f2868" fmla="val 111459"/>
              <a:gd name="f2869" fmla="val 111499"/>
              <a:gd name="f2870" fmla="val 111511"/>
              <a:gd name="f2871" fmla="val 111546"/>
              <a:gd name="f2872" fmla="val 111575"/>
              <a:gd name="f2873" fmla="val 111592"/>
              <a:gd name="f2874" fmla="val 111610"/>
              <a:gd name="f2875" fmla="val 111645"/>
              <a:gd name="f2876" fmla="val 111684"/>
              <a:gd name="f2877" fmla="val 111696"/>
              <a:gd name="f2878" fmla="val 111731"/>
              <a:gd name="f2879" fmla="val 111761"/>
              <a:gd name="f2880" fmla="val 111778"/>
              <a:gd name="f2881" fmla="val 111796"/>
              <a:gd name="f2882" fmla="val 111830"/>
              <a:gd name="f2883" fmla="val 111869"/>
              <a:gd name="f2884" fmla="val 111871"/>
              <a:gd name="f2885" fmla="val 111874"/>
              <a:gd name="f2886" fmla="val 111876"/>
              <a:gd name="f2887" fmla="val 112025"/>
              <a:gd name="f2888" fmla="val 1334"/>
              <a:gd name="f2889" fmla="val 112240"/>
              <a:gd name="f2890" fmla="val 1402"/>
              <a:gd name="f2891" fmla="val 111977"/>
              <a:gd name="f2892" fmla="val 111969"/>
              <a:gd name="f2893" fmla="val 111962"/>
              <a:gd name="f2894" fmla="val 112319"/>
              <a:gd name="f2895" fmla="val 112630"/>
              <a:gd name="f2896" fmla="val 112911"/>
              <a:gd name="f2897" fmla="val 113426"/>
              <a:gd name="f2898" fmla="val 113838"/>
              <a:gd name="f2899" fmla="val 114242"/>
              <a:gd name="f2900" fmla="val 114465"/>
              <a:gd name="f2901" fmla="val 114676"/>
              <a:gd name="f2902" fmla="val 114902"/>
              <a:gd name="f2903" fmla="val 115050"/>
              <a:gd name="f2904" fmla="val 115207"/>
              <a:gd name="f2905" fmla="val 115367"/>
              <a:gd name="f2906" fmla="val 115385"/>
              <a:gd name="f2907" fmla="val 115403"/>
              <a:gd name="f2908" fmla="val 115422"/>
              <a:gd name="f2909" fmla="val 115076"/>
              <a:gd name="f2910" fmla="val 115312"/>
              <a:gd name="f2911" fmla="val 115639"/>
              <a:gd name="f2912" fmla="val 115653"/>
              <a:gd name="f2913" fmla="val 115673"/>
              <a:gd name="f2914" fmla="val 115696"/>
              <a:gd name="f2915" fmla="val 115700"/>
              <a:gd name="f2916" fmla="val 115704"/>
              <a:gd name="f2917" fmla="val 115708"/>
              <a:gd name="f2918" fmla="val 115714"/>
              <a:gd name="f2919" fmla="val 115719"/>
              <a:gd name="f2920" fmla="val 115725"/>
              <a:gd name="f2921" fmla="val 115753"/>
              <a:gd name="f2922" fmla="val 115780"/>
              <a:gd name="f2923" fmla="val 115800"/>
              <a:gd name="f2924" fmla="val 115809"/>
              <a:gd name="f2925" fmla="val 115838"/>
              <a:gd name="f2926" fmla="val 1112"/>
              <a:gd name="f2927" fmla="val 115875"/>
              <a:gd name="f2928" fmla="val 115879"/>
              <a:gd name="f2929" fmla="val 115883"/>
              <a:gd name="f2930" fmla="val 115888"/>
              <a:gd name="f2931" fmla="val 115892"/>
              <a:gd name="f2932" fmla="val 115897"/>
              <a:gd name="f2933" fmla="val 115902"/>
              <a:gd name="f2934" fmla="val 115932"/>
              <a:gd name="f2935" fmla="val 115959"/>
              <a:gd name="f2936" fmla="val 115978"/>
              <a:gd name="f2937" fmla="val 115989"/>
              <a:gd name="f2938" fmla="val 1123"/>
              <a:gd name="f2939" fmla="val 116017"/>
              <a:gd name="f2940" fmla="val 116055"/>
              <a:gd name="f2941" fmla="val 116059"/>
              <a:gd name="f2942" fmla="val 116062"/>
              <a:gd name="f2943" fmla="val 116066"/>
              <a:gd name="f2944" fmla="val 116071"/>
              <a:gd name="f2945" fmla="val 116076"/>
              <a:gd name="f2946" fmla="val 116081"/>
              <a:gd name="f2947" fmla="val 116111"/>
              <a:gd name="f2948" fmla="val 116138"/>
              <a:gd name="f2949" fmla="val 116158"/>
              <a:gd name="f2950" fmla="val 1131"/>
              <a:gd name="f2951" fmla="val 116168"/>
              <a:gd name="f2952" fmla="val 116196"/>
              <a:gd name="f2953" fmla="val 1175"/>
              <a:gd name="f2954" fmla="val 116234"/>
              <a:gd name="f2955" fmla="val 116236"/>
              <a:gd name="f2956" fmla="val 116239"/>
              <a:gd name="f2957" fmla="val 116241"/>
              <a:gd name="f2958" fmla="val 116286"/>
              <a:gd name="f2959" fmla="val 1491"/>
              <a:gd name="f2960" fmla="val 116471"/>
              <a:gd name="f2961" fmla="val 116391"/>
              <a:gd name="f2962" fmla="val 116383"/>
              <a:gd name="f2963" fmla="val 116403"/>
              <a:gd name="f2964" fmla="val 116744"/>
              <a:gd name="f2965" fmla="val 116989"/>
              <a:gd name="f2966" fmla="val 117011"/>
              <a:gd name="f2967" fmla="val 117014"/>
              <a:gd name="f2968" fmla="val 117016"/>
              <a:gd name="f2969" fmla="val 117018"/>
              <a:gd name="f2970" fmla="val 117021"/>
              <a:gd name="f2971" fmla="val 117025"/>
              <a:gd name="f2972" fmla="val 117028"/>
              <a:gd name="f2973" fmla="val 117031"/>
              <a:gd name="f2974" fmla="val 117034"/>
              <a:gd name="f2975" fmla="val 117037"/>
              <a:gd name="f2976" fmla="val 839"/>
              <a:gd name="f2977" fmla="val 117042"/>
              <a:gd name="f2978" fmla="val 117045"/>
              <a:gd name="f2979" fmla="val 117047"/>
              <a:gd name="f2980" fmla="val 117050"/>
              <a:gd name="f2981" fmla="val 117053"/>
              <a:gd name="f2982" fmla="val 117055"/>
              <a:gd name="f2983" fmla="val 117058"/>
              <a:gd name="f2984" fmla="val 117060"/>
              <a:gd name="f2985" fmla="val 117063"/>
              <a:gd name="f2986" fmla="val 117065"/>
              <a:gd name="f2987" fmla="val 117067"/>
              <a:gd name="f2988" fmla="val 117069"/>
              <a:gd name="f2989" fmla="val 117072"/>
              <a:gd name="f2990" fmla="val 117074"/>
              <a:gd name="f2991" fmla="val 117076"/>
              <a:gd name="f2992" fmla="val 117077"/>
              <a:gd name="f2993" fmla="val 117079"/>
              <a:gd name="f2994" fmla="val 117080"/>
              <a:gd name="f2995" fmla="val 117085"/>
              <a:gd name="f2996" fmla="val 117086"/>
              <a:gd name="f2997" fmla="val 117087"/>
              <a:gd name="f2998" fmla="val 117088"/>
              <a:gd name="f2999" fmla="val 117089"/>
              <a:gd name="f3000" fmla="val 117090"/>
              <a:gd name="f3001" fmla="val 790"/>
              <a:gd name="f3002" fmla="val 117091"/>
              <a:gd name="f3003" fmla="val 117092"/>
              <a:gd name="f3004" fmla="val 779"/>
              <a:gd name="f3005" fmla="val 117093"/>
              <a:gd name="f3006" fmla="val 766"/>
              <a:gd name="f3007" fmla="val 764"/>
              <a:gd name="f3008" fmla="val 755"/>
              <a:gd name="f3009" fmla="val 754"/>
              <a:gd name="f3010" fmla="val 752"/>
              <a:gd name="f3011" fmla="val 117083"/>
              <a:gd name="f3012" fmla="val 741"/>
              <a:gd name="f3013" fmla="val 117081"/>
              <a:gd name="f3014" fmla="val 738"/>
              <a:gd name="f3015" fmla="val 117078"/>
              <a:gd name="f3016" fmla="val 727"/>
              <a:gd name="f3017" fmla="val 117064"/>
              <a:gd name="f3018" fmla="val 117062"/>
              <a:gd name="f3019" fmla="val 117057"/>
              <a:gd name="f3020" fmla="val 716"/>
              <a:gd name="f3021" fmla="val 117054"/>
              <a:gd name="f3022" fmla="val 117051"/>
              <a:gd name="f3023" fmla="val 117049"/>
              <a:gd name="f3024" fmla="val 117046"/>
              <a:gd name="f3025" fmla="val 117044"/>
              <a:gd name="f3026" fmla="val 117040"/>
              <a:gd name="f3027" fmla="val 117036"/>
              <a:gd name="f3028" fmla="val 117032"/>
              <a:gd name="f3029" fmla="val 703"/>
              <a:gd name="f3030" fmla="val 117030"/>
              <a:gd name="f3031" fmla="val 117027"/>
              <a:gd name="f3032" fmla="val 701"/>
              <a:gd name="f3033" fmla="val 700"/>
              <a:gd name="f3034" fmla="val 117017"/>
              <a:gd name="f3035" fmla="val 117013"/>
              <a:gd name="f3036" fmla="val 117010"/>
              <a:gd name="f3037" fmla="val 117007"/>
              <a:gd name="f3038" fmla="val 117003"/>
              <a:gd name="f3039" fmla="val 116999"/>
              <a:gd name="f3040" fmla="val 116995"/>
              <a:gd name="f3041" fmla="val 116991"/>
              <a:gd name="f3042" fmla="val 116988"/>
              <a:gd name="f3043" fmla="val 116985"/>
              <a:gd name="f3044" fmla="val 116982"/>
              <a:gd name="f3045" fmla="val 116968"/>
              <a:gd name="f3046" fmla="val 116965"/>
              <a:gd name="f3047" fmla="val 116961"/>
              <a:gd name="f3048" fmla="val 116958"/>
              <a:gd name="f3049" fmla="val 116955"/>
              <a:gd name="f3050" fmla="val 116953"/>
              <a:gd name="f3051" fmla="val 116951"/>
              <a:gd name="f3052" fmla="val 116789"/>
              <a:gd name="f3053" fmla="val 116633"/>
              <a:gd name="f3054" fmla="val 116483"/>
              <a:gd name="f3055" fmla="val 116741"/>
              <a:gd name="f3056" fmla="val 469"/>
              <a:gd name="f3057" fmla="val 116678"/>
              <a:gd name="f3058" fmla="val 326"/>
              <a:gd name="f3059" fmla="val 116300"/>
              <a:gd name="f3060" fmla="val 116281"/>
              <a:gd name="f3061" fmla="val 116264"/>
              <a:gd name="f3062" fmla="val 116251"/>
              <a:gd name="f3063" fmla="val 116240"/>
              <a:gd name="f3064" fmla="val 116207"/>
              <a:gd name="f3065" fmla="val 116163"/>
              <a:gd name="f3066" fmla="val 116152"/>
              <a:gd name="f3067" fmla="val 116146"/>
              <a:gd name="f3068" fmla="val 116118"/>
              <a:gd name="f3069" fmla="val 116091"/>
              <a:gd name="f3070" fmla="val 116061"/>
              <a:gd name="f3071" fmla="val 116027"/>
              <a:gd name="f3072" fmla="val 115984"/>
              <a:gd name="f3073" fmla="val 115810"/>
              <a:gd name="f3074" fmla="val 141"/>
              <a:gd name="f3075" fmla="val 322"/>
              <a:gd name="f3076" fmla="val 650"/>
              <a:gd name="f3077" fmla="val 115796"/>
              <a:gd name="f3078" fmla="val 115792"/>
              <a:gd name="f3079" fmla="val 115789"/>
              <a:gd name="f3080" fmla="val 115736"/>
              <a:gd name="f3081" fmla="val 115691"/>
              <a:gd name="f3082" fmla="val 115683"/>
              <a:gd name="f3083" fmla="val 711"/>
              <a:gd name="f3084" fmla="val 115672"/>
              <a:gd name="f3085" fmla="val 115232"/>
              <a:gd name="f3086" fmla="val 114844"/>
              <a:gd name="f3087" fmla="val 114481"/>
              <a:gd name="f3088" fmla="val 114238"/>
              <a:gd name="f3089" fmla="val 114008"/>
              <a:gd name="f3090" fmla="val 502"/>
              <a:gd name="f3091" fmla="val 113780"/>
              <a:gd name="f3092" fmla="val 474"/>
              <a:gd name="f3093" fmla="val 113644"/>
              <a:gd name="f3094" fmla="val 458"/>
              <a:gd name="f3095" fmla="val 113505"/>
              <a:gd name="f3096" fmla="val 451"/>
              <a:gd name="f3097" fmla="val 113368"/>
              <a:gd name="f3098" fmla="val 112738"/>
              <a:gd name="f3099" fmla="val 112138"/>
              <a:gd name="f3100" fmla="val 595"/>
              <a:gd name="f3101" fmla="val 111937"/>
              <a:gd name="f3102" fmla="val 112120"/>
              <a:gd name="f3103" fmla="val 268"/>
              <a:gd name="f3104" fmla="val 112010"/>
              <a:gd name="f3105" fmla="val 111785"/>
              <a:gd name="f3106" fmla="val 111768"/>
              <a:gd name="f3107" fmla="val 614"/>
              <a:gd name="f3108" fmla="val 111755"/>
              <a:gd name="f3109" fmla="val 111744"/>
              <a:gd name="f3110" fmla="val 111726"/>
              <a:gd name="f3111" fmla="val 111689"/>
              <a:gd name="f3112" fmla="val 111649"/>
              <a:gd name="f3113" fmla="val 111646"/>
              <a:gd name="f3114" fmla="val 111644"/>
              <a:gd name="f3115" fmla="val 111641"/>
              <a:gd name="f3116" fmla="val 111606"/>
              <a:gd name="f3117" fmla="val 111576"/>
              <a:gd name="f3118" fmla="val 613"/>
              <a:gd name="f3119" fmla="val 111559"/>
              <a:gd name="f3120" fmla="val 632"/>
              <a:gd name="f3121" fmla="val 111540"/>
              <a:gd name="f3122" fmla="val 111506"/>
              <a:gd name="f3123" fmla="val 594"/>
              <a:gd name="f3124" fmla="val 111466"/>
              <a:gd name="f3125" fmla="val 111462"/>
              <a:gd name="f3126" fmla="val 111455"/>
              <a:gd name="f3127" fmla="val 111420"/>
              <a:gd name="f3128" fmla="val 111391"/>
              <a:gd name="f3129" fmla="val 111374"/>
              <a:gd name="f3130" fmla="val 111356"/>
              <a:gd name="f3131" fmla="val 607"/>
              <a:gd name="f3132" fmla="val 111320"/>
              <a:gd name="f3133" fmla="val 111281"/>
              <a:gd name="f3134" fmla="val 111278"/>
              <a:gd name="f3135" fmla="val 111274"/>
              <a:gd name="f3136" fmla="val 111270"/>
              <a:gd name="f3137" fmla="val 111211"/>
              <a:gd name="f3138" fmla="val 111167"/>
              <a:gd name="f3139" fmla="val 111172"/>
              <a:gd name="f3140" fmla="val 111182"/>
              <a:gd name="f3141" fmla="val 111087"/>
              <a:gd name="f3142" fmla="val 110996"/>
              <a:gd name="f3143" fmla="val 110908"/>
              <a:gd name="f3144" fmla="val 110394"/>
              <a:gd name="f3145" fmla="val 109982"/>
              <a:gd name="f3146" fmla="val 109580"/>
              <a:gd name="f3147" fmla="val 109357"/>
              <a:gd name="f3148" fmla="val 554"/>
              <a:gd name="f3149" fmla="val 109146"/>
              <a:gd name="f3150" fmla="val 108920"/>
              <a:gd name="f3151" fmla="val 108784"/>
              <a:gd name="f3152" fmla="val 470"/>
              <a:gd name="f3153" fmla="val 108645"/>
              <a:gd name="f3154" fmla="val 463"/>
              <a:gd name="f3155" fmla="val 108507"/>
              <a:gd name="f3156" fmla="val 108031"/>
              <a:gd name="f3157" fmla="val 107572"/>
              <a:gd name="f3158" fmla="val 546"/>
              <a:gd name="f3159" fmla="val 107289"/>
              <a:gd name="f3160" fmla="val 107286"/>
              <a:gd name="f3161" fmla="val 601"/>
              <a:gd name="f3162" fmla="val 107282"/>
              <a:gd name="f3163" fmla="val 107277"/>
              <a:gd name="f3164" fmla="val 591"/>
              <a:gd name="f3165" fmla="val 107325"/>
              <a:gd name="f3166" fmla="val 192"/>
              <a:gd name="f3167" fmla="val 107175"/>
              <a:gd name="f3168" fmla="val 85"/>
              <a:gd name="f3169" fmla="val 107116"/>
              <a:gd name="f3170" fmla="val 576"/>
              <a:gd name="f3171" fmla="val 107101"/>
              <a:gd name="f3172" fmla="val 107091"/>
              <a:gd name="f3173" fmla="val 107085"/>
              <a:gd name="f3174" fmla="val 107065"/>
              <a:gd name="f3175" fmla="val 107036"/>
              <a:gd name="f3176" fmla="val 107006"/>
              <a:gd name="f3177" fmla="val 106995"/>
              <a:gd name="f3178" fmla="val 106983"/>
              <a:gd name="f3179" fmla="val 106971"/>
              <a:gd name="f3180" fmla="val 106938"/>
              <a:gd name="f3181" fmla="val 106914"/>
              <a:gd name="f3182" fmla="val 106904"/>
              <a:gd name="f3183" fmla="val 106884"/>
              <a:gd name="f3184" fmla="val 620"/>
              <a:gd name="f3185" fmla="val 106855"/>
              <a:gd name="f3186" fmla="val 106825"/>
              <a:gd name="f3187" fmla="val 106814"/>
              <a:gd name="f3188" fmla="val 106802"/>
              <a:gd name="f3189" fmla="val 106790"/>
              <a:gd name="f3190" fmla="val 106789"/>
              <a:gd name="f3191" fmla="val 106276"/>
              <a:gd name="f3192" fmla="val 186"/>
              <a:gd name="f3193" fmla="val 106294"/>
              <a:gd name="f3194" fmla="val 383"/>
              <a:gd name="f3195" fmla="val 106605"/>
              <a:gd name="f3196" fmla="val 106552"/>
              <a:gd name="f3197" fmla="val 106523"/>
              <a:gd name="f3198" fmla="val 106542"/>
              <a:gd name="f3199" fmla="val 106356"/>
              <a:gd name="f3200" fmla="val 106183"/>
              <a:gd name="f3201" fmla="val 106020"/>
              <a:gd name="f3202" fmla="val 105504"/>
              <a:gd name="f3203" fmla="val 105092"/>
              <a:gd name="f3204" fmla="val 104689"/>
              <a:gd name="f3205" fmla="val 104466"/>
              <a:gd name="f3206" fmla="val 104255"/>
              <a:gd name="f3207" fmla="val 104029"/>
              <a:gd name="f3208" fmla="val 103892"/>
              <a:gd name="f3209" fmla="val 484"/>
              <a:gd name="f3210" fmla="val 103752"/>
              <a:gd name="f3211" fmla="val 477"/>
              <a:gd name="f3212" fmla="val 103614"/>
              <a:gd name="f3213" fmla="val 102897"/>
              <a:gd name="f3214" fmla="val 102220"/>
              <a:gd name="f3215" fmla="val 102127"/>
              <a:gd name="f3216" fmla="val 690"/>
              <a:gd name="f3217" fmla="val 102046"/>
              <a:gd name="f3218" fmla="val 101970"/>
              <a:gd name="f3219" fmla="val 101895"/>
              <a:gd name="f3220" fmla="val 102091"/>
              <a:gd name="f3221" fmla="val 102029"/>
              <a:gd name="f3222" fmla="val 364"/>
              <a:gd name="f3223" fmla="val 101682"/>
              <a:gd name="f3224" fmla="val 101638"/>
              <a:gd name="f3225" fmla="val 101593"/>
              <a:gd name="f3226" fmla="val 101549"/>
              <a:gd name="f3227" fmla="val 101538"/>
              <a:gd name="f3228" fmla="val 101526"/>
              <a:gd name="f3229" fmla="val 101513"/>
              <a:gd name="f3230" fmla="val 101507"/>
              <a:gd name="f3231" fmla="val 101502"/>
              <a:gd name="f3232" fmla="val 101497"/>
              <a:gd name="f3233" fmla="val 101472"/>
              <a:gd name="f3234" fmla="val 101448"/>
              <a:gd name="f3235" fmla="val 101429"/>
              <a:gd name="f3236" fmla="val 101419"/>
              <a:gd name="f3237" fmla="val 101406"/>
              <a:gd name="f3238" fmla="val 101374"/>
              <a:gd name="f3239" fmla="val 101334"/>
              <a:gd name="f3240" fmla="val 101333"/>
              <a:gd name="f3241" fmla="val 178"/>
              <a:gd name="f3242" fmla="val 101045"/>
              <a:gd name="f3243" fmla="val 359"/>
              <a:gd name="f3244" fmla="val 101150"/>
              <a:gd name="f3245" fmla="val 101146"/>
              <a:gd name="f3246" fmla="val 687"/>
              <a:gd name="f3247" fmla="val 101142"/>
              <a:gd name="f3248" fmla="val 101139"/>
              <a:gd name="f3249" fmla="val 101086"/>
              <a:gd name="f3250" fmla="val 101040"/>
              <a:gd name="f3251" fmla="val 101033"/>
              <a:gd name="f3252" fmla="val 101027"/>
              <a:gd name="f3253" fmla="val 100573"/>
              <a:gd name="f3254" fmla="val 100198"/>
              <a:gd name="f3255" fmla="val 99830"/>
              <a:gd name="f3256" fmla="val 99607"/>
              <a:gd name="f3257" fmla="val 99397"/>
              <a:gd name="f3258" fmla="val 99170"/>
              <a:gd name="f3259" fmla="val 512"/>
              <a:gd name="f3260" fmla="val 99033"/>
              <a:gd name="f3261" fmla="val 496"/>
              <a:gd name="f3262" fmla="val 98893"/>
              <a:gd name="f3263" fmla="val 98754"/>
              <a:gd name="f3264" fmla="val 98336"/>
              <a:gd name="f3265" fmla="val 97932"/>
              <a:gd name="f3266" fmla="val 552"/>
              <a:gd name="f3267" fmla="val 97649"/>
              <a:gd name="f3268" fmla="val 97856"/>
              <a:gd name="f3269" fmla="val 226"/>
              <a:gd name="f3270" fmla="val 97643"/>
              <a:gd name="f3271" fmla="val 293"/>
              <a:gd name="f3272" fmla="val 97489"/>
              <a:gd name="f3273" fmla="val 97474"/>
              <a:gd name="f3274" fmla="val 97458"/>
              <a:gd name="f3275" fmla="val 97442"/>
              <a:gd name="f3276" fmla="val 97434"/>
              <a:gd name="f3277" fmla="val 97427"/>
              <a:gd name="f3278" fmla="val 97420"/>
              <a:gd name="f3279" fmla="val 97417"/>
              <a:gd name="f3280" fmla="val 97413"/>
              <a:gd name="f3281" fmla="val 97408"/>
              <a:gd name="f3282" fmla="val 574"/>
              <a:gd name="f3283" fmla="val 97375"/>
              <a:gd name="f3284" fmla="val 582"/>
              <a:gd name="f3285" fmla="val 97351"/>
              <a:gd name="f3286" fmla="val 97293"/>
              <a:gd name="f3287" fmla="val 97263"/>
              <a:gd name="f3288" fmla="val 97255"/>
              <a:gd name="f3289" fmla="val 97247"/>
              <a:gd name="f3290" fmla="val 599"/>
              <a:gd name="f3291" fmla="val 97239"/>
              <a:gd name="f3292" fmla="val 97235"/>
              <a:gd name="f3293" fmla="val 97232"/>
              <a:gd name="f3294" fmla="val 97228"/>
              <a:gd name="f3295" fmla="val 97194"/>
              <a:gd name="f3296" fmla="val 97170"/>
              <a:gd name="f3297" fmla="val 97139"/>
              <a:gd name="f3298" fmla="val 625"/>
              <a:gd name="f3299" fmla="val 97080"/>
              <a:gd name="f3300" fmla="val 97073"/>
              <a:gd name="f3301" fmla="val 97066"/>
              <a:gd name="f3302" fmla="val 626"/>
              <a:gd name="f3303" fmla="val 97059"/>
              <a:gd name="f3304" fmla="val 97050"/>
              <a:gd name="f3305" fmla="val 97046"/>
              <a:gd name="f3306" fmla="val 97013"/>
              <a:gd name="f3307" fmla="val 96989"/>
              <a:gd name="f3308" fmla="val 96979"/>
              <a:gd name="f3309" fmla="val 96958"/>
              <a:gd name="f3310" fmla="val 662"/>
              <a:gd name="f3311" fmla="val 96929"/>
              <a:gd name="f3312" fmla="val 653"/>
              <a:gd name="f3313" fmla="val 96899"/>
              <a:gd name="f3314" fmla="val 96892"/>
              <a:gd name="f3315" fmla="val 96884"/>
              <a:gd name="f3316" fmla="val 96877"/>
              <a:gd name="f3317" fmla="val 96875"/>
              <a:gd name="f3318" fmla="val 96873"/>
              <a:gd name="f3319" fmla="val 96871"/>
              <a:gd name="f3320" fmla="val 96624"/>
              <a:gd name="f3321" fmla="val 396"/>
              <a:gd name="f3322" fmla="val 96392"/>
              <a:gd name="f3323" fmla="val 96769"/>
              <a:gd name="f3324" fmla="val 96590"/>
              <a:gd name="f3325" fmla="val 96424"/>
              <a:gd name="f3326" fmla="val 96266"/>
              <a:gd name="f3327" fmla="val 95753"/>
              <a:gd name="f3328" fmla="val 95341"/>
              <a:gd name="f3329" fmla="val 94939"/>
              <a:gd name="f3330" fmla="val 94715"/>
              <a:gd name="f3331" fmla="val 94505"/>
              <a:gd name="f3332" fmla="val 551"/>
              <a:gd name="f3333" fmla="val 94280"/>
              <a:gd name="f3334" fmla="val 525"/>
              <a:gd name="f3335" fmla="val 94143"/>
              <a:gd name="f3336" fmla="val 508"/>
              <a:gd name="f3337" fmla="val 94003"/>
              <a:gd name="f3338" fmla="val 93865"/>
              <a:gd name="f3339" fmla="val 93366"/>
              <a:gd name="f3340" fmla="val 92887"/>
              <a:gd name="f3341" fmla="val 92609"/>
              <a:gd name="f3342" fmla="val 92603"/>
              <a:gd name="f3343" fmla="val 92601"/>
              <a:gd name="f3344" fmla="val 92597"/>
              <a:gd name="f3345" fmla="val 92592"/>
              <a:gd name="f3346" fmla="val 92641"/>
              <a:gd name="f3347" fmla="val 230"/>
              <a:gd name="f3348" fmla="val 123"/>
              <a:gd name="f3349" fmla="val 92431"/>
              <a:gd name="f3350" fmla="val 92417"/>
              <a:gd name="f3351" fmla="val 92406"/>
              <a:gd name="f3352" fmla="val 92400"/>
              <a:gd name="f3353" fmla="val 92379"/>
              <a:gd name="f3354" fmla="val 92351"/>
              <a:gd name="f3355" fmla="val 92320"/>
              <a:gd name="f3356" fmla="val 92286"/>
              <a:gd name="f3357" fmla="val 92253"/>
              <a:gd name="f3358" fmla="val 92229"/>
              <a:gd name="f3359" fmla="val 92219"/>
              <a:gd name="f3360" fmla="val 92199"/>
              <a:gd name="f3361" fmla="val 92169"/>
              <a:gd name="f3362" fmla="val 92139"/>
              <a:gd name="f3363" fmla="val 92128"/>
              <a:gd name="f3364" fmla="val 92117"/>
              <a:gd name="f3365" fmla="val 92106"/>
              <a:gd name="f3366" fmla="val 92105"/>
              <a:gd name="f3367" fmla="val 91591"/>
              <a:gd name="f3368" fmla="val 224"/>
              <a:gd name="f3369" fmla="val 91609"/>
              <a:gd name="f3370" fmla="val 91920"/>
              <a:gd name="f3371" fmla="val 91866"/>
              <a:gd name="f3372" fmla="val 91838"/>
              <a:gd name="f3373" fmla="val 91856"/>
              <a:gd name="f3374" fmla="val 91860"/>
              <a:gd name="f3375" fmla="val 91701"/>
              <a:gd name="f3376" fmla="val 91551"/>
              <a:gd name="f3377" fmla="val 91409"/>
              <a:gd name="f3378" fmla="val 90895"/>
              <a:gd name="f3379" fmla="val 90483"/>
              <a:gd name="f3380" fmla="val 90080"/>
              <a:gd name="f3381" fmla="val 89857"/>
              <a:gd name="f3382" fmla="val 89646"/>
              <a:gd name="f3383" fmla="val 89420"/>
              <a:gd name="f3384" fmla="val 89283"/>
              <a:gd name="f3385" fmla="val 521"/>
              <a:gd name="f3386" fmla="val 89144"/>
              <a:gd name="f3387" fmla="val 89006"/>
              <a:gd name="f3388" fmla="val 88516"/>
              <a:gd name="f3389" fmla="val 88043"/>
              <a:gd name="f3390" fmla="val 87763"/>
              <a:gd name="f3391" fmla="val 87643"/>
              <a:gd name="f3392" fmla="val 87526"/>
              <a:gd name="f3393" fmla="val 87412"/>
              <a:gd name="f3394" fmla="val 87670"/>
              <a:gd name="f3395" fmla="val 419"/>
              <a:gd name="f3396" fmla="val 87608"/>
              <a:gd name="f3397" fmla="val 278"/>
              <a:gd name="f3398" fmla="val 87230"/>
              <a:gd name="f3399" fmla="val 87211"/>
              <a:gd name="f3400" fmla="val 87194"/>
              <a:gd name="f3401" fmla="val 87181"/>
              <a:gd name="f3402" fmla="val 87137"/>
              <a:gd name="f3403" fmla="val 87092"/>
              <a:gd name="f3404" fmla="val 87088"/>
              <a:gd name="f3405" fmla="val 87083"/>
              <a:gd name="f3406" fmla="val 87079"/>
              <a:gd name="f3407" fmla="val 87050"/>
              <a:gd name="f3408" fmla="val 87021"/>
              <a:gd name="f3409" fmla="val 87001"/>
              <a:gd name="f3410" fmla="val 86990"/>
              <a:gd name="f3411" fmla="val 86957"/>
              <a:gd name="f3412" fmla="val 86914"/>
              <a:gd name="f3413" fmla="val 86913"/>
              <a:gd name="f3414" fmla="val 86739"/>
              <a:gd name="f3415" fmla="val 91"/>
              <a:gd name="f3416" fmla="val 86625"/>
              <a:gd name="f3417" fmla="val 274"/>
              <a:gd name="f3418" fmla="val 86726"/>
              <a:gd name="f3419" fmla="val 86722"/>
              <a:gd name="f3420" fmla="val 86718"/>
              <a:gd name="f3421" fmla="val 86666"/>
              <a:gd name="f3422" fmla="val 86620"/>
              <a:gd name="f3423" fmla="val 86612"/>
              <a:gd name="f3424" fmla="val 86602"/>
              <a:gd name="f3425" fmla="val 86162"/>
              <a:gd name="f3426" fmla="val 85773"/>
              <a:gd name="f3427" fmla="val 85411"/>
              <a:gd name="f3428" fmla="val 85167"/>
              <a:gd name="f3429" fmla="val 497"/>
              <a:gd name="f3430" fmla="val 84937"/>
              <a:gd name="f3431" fmla="val 453"/>
              <a:gd name="f3432" fmla="val 84709"/>
              <a:gd name="f3433" fmla="val 426"/>
              <a:gd name="f3434" fmla="val 84572"/>
              <a:gd name="f3435" fmla="val 409"/>
              <a:gd name="f3436" fmla="val 84432"/>
              <a:gd name="f3437" fmla="val 402"/>
              <a:gd name="f3438" fmla="val 84294"/>
              <a:gd name="f3439" fmla="val 83665"/>
              <a:gd name="f3440" fmla="val 83067"/>
              <a:gd name="f3441" fmla="val 82866"/>
              <a:gd name="f3442" fmla="val 83049"/>
              <a:gd name="f3443" fmla="val 219"/>
              <a:gd name="f3444" fmla="val 82940"/>
              <a:gd name="f3445" fmla="val 82715"/>
              <a:gd name="f3446" fmla="val 82698"/>
              <a:gd name="f3447" fmla="val 82684"/>
              <a:gd name="f3448" fmla="val 575"/>
              <a:gd name="f3449" fmla="val 82674"/>
              <a:gd name="f3450" fmla="val 82655"/>
              <a:gd name="f3451" fmla="val 563"/>
              <a:gd name="f3452" fmla="val 82619"/>
              <a:gd name="f3453" fmla="val 82578"/>
              <a:gd name="f3454" fmla="val 82573"/>
              <a:gd name="f3455" fmla="val 82570"/>
              <a:gd name="f3456" fmla="val 82535"/>
              <a:gd name="f3457" fmla="val 82488"/>
              <a:gd name="f3458" fmla="val 583"/>
              <a:gd name="f3459" fmla="val 82471"/>
              <a:gd name="f3460" fmla="val 82435"/>
              <a:gd name="f3461" fmla="val 82396"/>
              <a:gd name="f3462" fmla="val 82393"/>
              <a:gd name="f3463" fmla="val 82389"/>
              <a:gd name="f3464" fmla="val 82385"/>
              <a:gd name="f3465" fmla="val 82350"/>
              <a:gd name="f3466" fmla="val 82303"/>
              <a:gd name="f3467" fmla="val 581"/>
              <a:gd name="f3468" fmla="val 82284"/>
              <a:gd name="f3469" fmla="val 82207"/>
              <a:gd name="f3470" fmla="val 82205"/>
              <a:gd name="f3471" fmla="val 82202"/>
              <a:gd name="f3472" fmla="val 82199"/>
              <a:gd name="f3473" fmla="val 82141"/>
              <a:gd name="f3474" fmla="val 82097"/>
              <a:gd name="f3475" fmla="val 82102"/>
              <a:gd name="f3476" fmla="val 82112"/>
              <a:gd name="f3477" fmla="val 82019"/>
              <a:gd name="f3478" fmla="val 81929"/>
              <a:gd name="f3479" fmla="val 81842"/>
              <a:gd name="f3480" fmla="val 81326"/>
              <a:gd name="f3481" fmla="val 80914"/>
              <a:gd name="f3482" fmla="val 80510"/>
              <a:gd name="f3483" fmla="val 80287"/>
              <a:gd name="f3484" fmla="val 80076"/>
              <a:gd name="f3485" fmla="val 465"/>
              <a:gd name="f3486" fmla="val 79850"/>
              <a:gd name="f3487" fmla="val 438"/>
              <a:gd name="f3488" fmla="val 79713"/>
              <a:gd name="f3489" fmla="val 422"/>
              <a:gd name="f3490" fmla="val 79573"/>
              <a:gd name="f3491" fmla="val 79435"/>
              <a:gd name="f3492" fmla="val 78959"/>
              <a:gd name="f3493" fmla="val 78501"/>
              <a:gd name="f3494" fmla="val 78219"/>
              <a:gd name="f3495" fmla="val 78218"/>
              <a:gd name="f3496" fmla="val 78215"/>
              <a:gd name="f3497" fmla="val 78211"/>
              <a:gd name="f3498" fmla="val 78207"/>
              <a:gd name="f3499" fmla="val 144"/>
              <a:gd name="f3500" fmla="val 78105"/>
              <a:gd name="f3501" fmla="val 36"/>
              <a:gd name="f3502" fmla="val 78046"/>
              <a:gd name="f3503" fmla="val 78031"/>
              <a:gd name="f3504" fmla="val 78021"/>
              <a:gd name="f3505" fmla="val 78015"/>
              <a:gd name="f3506" fmla="val 77994"/>
              <a:gd name="f3507" fmla="val 77965"/>
              <a:gd name="f3508" fmla="val 77934"/>
              <a:gd name="f3509" fmla="val 77923"/>
              <a:gd name="f3510" fmla="val 77912"/>
              <a:gd name="f3511" fmla="val 77901"/>
              <a:gd name="f3512" fmla="val 77867"/>
              <a:gd name="f3513" fmla="val 77843"/>
              <a:gd name="f3514" fmla="val 77833"/>
              <a:gd name="f3515" fmla="val 587"/>
              <a:gd name="f3516" fmla="val 77813"/>
              <a:gd name="f3517" fmla="val 77784"/>
              <a:gd name="f3518" fmla="val 77753"/>
              <a:gd name="f3519" fmla="val 77742"/>
              <a:gd name="f3520" fmla="val 77720"/>
              <a:gd name="f3521" fmla="val 77205"/>
              <a:gd name="f3522" fmla="val 138"/>
              <a:gd name="f3523" fmla="val 77224"/>
              <a:gd name="f3524" fmla="val 335"/>
              <a:gd name="f3525" fmla="val 77535"/>
              <a:gd name="f3526" fmla="val 77481"/>
              <a:gd name="f3527" fmla="val 77452"/>
              <a:gd name="f3528" fmla="val 77471"/>
              <a:gd name="f3529" fmla="val 77285"/>
              <a:gd name="f3530" fmla="val 77112"/>
              <a:gd name="f3531" fmla="val 712"/>
              <a:gd name="f3532" fmla="val 76950"/>
              <a:gd name="f3533" fmla="val 76434"/>
              <a:gd name="f3534" fmla="val 76021"/>
              <a:gd name="f3535" fmla="val 75618"/>
              <a:gd name="f3536" fmla="val 75395"/>
              <a:gd name="f3537" fmla="val 75184"/>
              <a:gd name="f3538" fmla="val 74958"/>
              <a:gd name="f3539" fmla="val 450"/>
              <a:gd name="f3540" fmla="val 74822"/>
              <a:gd name="f3541" fmla="val 434"/>
              <a:gd name="f3542" fmla="val 74684"/>
              <a:gd name="f3543" fmla="val 427"/>
              <a:gd name="f3544" fmla="val 74547"/>
              <a:gd name="f3545" fmla="val 73829"/>
              <a:gd name="f3546" fmla="val 73149"/>
              <a:gd name="f3547" fmla="val 73056"/>
              <a:gd name="f3548" fmla="val 72976"/>
              <a:gd name="f3549" fmla="val 72899"/>
              <a:gd name="f3550" fmla="val 72824"/>
              <a:gd name="f3551" fmla="val 73020"/>
              <a:gd name="f3552" fmla="val 72958"/>
              <a:gd name="f3553" fmla="val 315"/>
              <a:gd name="f3554" fmla="val 72612"/>
              <a:gd name="f3555" fmla="val 72567"/>
              <a:gd name="f3556" fmla="val 72479"/>
              <a:gd name="f3557" fmla="val 72467"/>
              <a:gd name="f3558" fmla="val 72456"/>
              <a:gd name="f3559" fmla="val 72443"/>
              <a:gd name="f3560" fmla="val 72437"/>
              <a:gd name="f3561" fmla="val 72432"/>
              <a:gd name="f3562" fmla="val 72427"/>
              <a:gd name="f3563" fmla="val 72401"/>
              <a:gd name="f3564" fmla="val 72377"/>
              <a:gd name="f3565" fmla="val 72358"/>
              <a:gd name="f3566" fmla="val 72349"/>
              <a:gd name="f3567" fmla="val 72336"/>
              <a:gd name="f3568" fmla="val 72304"/>
              <a:gd name="f3569" fmla="val 72263"/>
              <a:gd name="f3570" fmla="val 72262"/>
              <a:gd name="f3571" fmla="val 129"/>
              <a:gd name="f3572" fmla="val 71975"/>
              <a:gd name="f3573" fmla="val 311"/>
              <a:gd name="f3574" fmla="val 72079"/>
              <a:gd name="f3575" fmla="val 72076"/>
              <a:gd name="f3576" fmla="val 72072"/>
              <a:gd name="f3577" fmla="val 72068"/>
              <a:gd name="f3578" fmla="val 72016"/>
              <a:gd name="f3579" fmla="val 71969"/>
              <a:gd name="f3580" fmla="val 71962"/>
              <a:gd name="f3581" fmla="val 71958"/>
              <a:gd name="f3582" fmla="val 71503"/>
              <a:gd name="f3583" fmla="val 71128"/>
              <a:gd name="f3584" fmla="val 70759"/>
              <a:gd name="f3585" fmla="val 70536"/>
              <a:gd name="f3586" fmla="val 70326"/>
              <a:gd name="f3587" fmla="val 70100"/>
              <a:gd name="f3588" fmla="val 69963"/>
              <a:gd name="f3589" fmla="val 447"/>
              <a:gd name="f3590" fmla="val 69825"/>
              <a:gd name="f3591" fmla="val 69688"/>
              <a:gd name="f3592" fmla="val 69268"/>
              <a:gd name="f3593" fmla="val 68862"/>
              <a:gd name="f3594" fmla="val 503"/>
              <a:gd name="f3595" fmla="val 68578"/>
              <a:gd name="f3596" fmla="val 68785"/>
              <a:gd name="f3597" fmla="val 68572"/>
              <a:gd name="f3598" fmla="val 245"/>
              <a:gd name="f3599" fmla="val 68418"/>
              <a:gd name="f3600" fmla="val 68404"/>
              <a:gd name="f3601" fmla="val 68388"/>
              <a:gd name="f3602" fmla="val 68372"/>
              <a:gd name="f3603" fmla="val 68357"/>
              <a:gd name="f3604" fmla="val 68350"/>
              <a:gd name="f3605" fmla="val 68346"/>
              <a:gd name="f3606" fmla="val 68339"/>
              <a:gd name="f3607" fmla="val 68304"/>
              <a:gd name="f3608" fmla="val 533"/>
              <a:gd name="f3609" fmla="val 68281"/>
              <a:gd name="f3610" fmla="val 68270"/>
              <a:gd name="f3611" fmla="val 68250"/>
              <a:gd name="f3612" fmla="val 68220"/>
              <a:gd name="f3613" fmla="val 68189"/>
              <a:gd name="f3614" fmla="val 68182"/>
              <a:gd name="f3615" fmla="val 68175"/>
              <a:gd name="f3616" fmla="val 68168"/>
              <a:gd name="f3617" fmla="val 68165"/>
              <a:gd name="f3618" fmla="val 68157"/>
              <a:gd name="f3619" fmla="val 68124"/>
              <a:gd name="f3620" fmla="val 68099"/>
              <a:gd name="f3621" fmla="val 68090"/>
              <a:gd name="f3622" fmla="val 68069"/>
              <a:gd name="f3623" fmla="val 68010"/>
              <a:gd name="f3624" fmla="val 68002"/>
              <a:gd name="f3625" fmla="val 67995"/>
              <a:gd name="f3626" fmla="val 67988"/>
              <a:gd name="f3627" fmla="val 67983"/>
              <a:gd name="f3628" fmla="val 67980"/>
              <a:gd name="f3629" fmla="val 67976"/>
              <a:gd name="f3630" fmla="val 67942"/>
              <a:gd name="f3631" fmla="val 67918"/>
              <a:gd name="f3632" fmla="val 67908"/>
              <a:gd name="f3633" fmla="val 67888"/>
              <a:gd name="f3634" fmla="val 67860"/>
              <a:gd name="f3635" fmla="val 67831"/>
              <a:gd name="f3636" fmla="val 67823"/>
              <a:gd name="f3637" fmla="val 67815"/>
              <a:gd name="f3638" fmla="val 67807"/>
              <a:gd name="f3639" fmla="val 606"/>
              <a:gd name="f3640" fmla="val 67804"/>
              <a:gd name="f3641" fmla="val 67802"/>
              <a:gd name="f3642" fmla="val 67800"/>
              <a:gd name="f3643" fmla="val 67553"/>
              <a:gd name="f3644" fmla="val 347"/>
              <a:gd name="f3645" fmla="val 67321"/>
              <a:gd name="f3646" fmla="val 67700"/>
              <a:gd name="f3647" fmla="val 67520"/>
              <a:gd name="f3648" fmla="val 67353"/>
              <a:gd name="f3649" fmla="val 737"/>
              <a:gd name="f3650" fmla="val 67196"/>
              <a:gd name="f3651" fmla="val 66682"/>
              <a:gd name="f3652" fmla="val 66271"/>
              <a:gd name="f3653" fmla="val 65868"/>
              <a:gd name="f3654" fmla="val 65645"/>
              <a:gd name="f3655" fmla="val 65435"/>
              <a:gd name="f3656" fmla="val 65209"/>
              <a:gd name="f3657" fmla="val 476"/>
              <a:gd name="f3658" fmla="val 65071"/>
              <a:gd name="f3659" fmla="val 460"/>
              <a:gd name="f3660" fmla="val 64931"/>
              <a:gd name="f3661" fmla="val 64793"/>
              <a:gd name="f3662" fmla="val 64295"/>
              <a:gd name="f3663" fmla="val 63816"/>
              <a:gd name="f3664" fmla="val 63539"/>
              <a:gd name="f3665" fmla="val 63533"/>
              <a:gd name="f3666" fmla="val 63530"/>
              <a:gd name="f3667" fmla="val 63526"/>
              <a:gd name="f3668" fmla="val 63521"/>
              <a:gd name="f3669" fmla="val 63570"/>
              <a:gd name="f3670" fmla="val 182"/>
              <a:gd name="f3671" fmla="val 63420"/>
              <a:gd name="f3672" fmla="val 75"/>
              <a:gd name="f3673" fmla="val 63360"/>
              <a:gd name="f3674" fmla="val 63346"/>
              <a:gd name="f3675" fmla="val 63335"/>
              <a:gd name="f3676" fmla="val 63330"/>
              <a:gd name="f3677" fmla="val 63310"/>
              <a:gd name="f3678" fmla="val 63281"/>
              <a:gd name="f3679" fmla="val 63251"/>
              <a:gd name="f3680" fmla="val 63217"/>
              <a:gd name="f3681" fmla="val 63183"/>
              <a:gd name="f3682" fmla="val 63159"/>
              <a:gd name="f3683" fmla="val 63148"/>
              <a:gd name="f3684" fmla="val 63128"/>
              <a:gd name="f3685" fmla="val 63100"/>
              <a:gd name="f3686" fmla="val 63070"/>
              <a:gd name="f3687" fmla="val 63058"/>
              <a:gd name="f3688" fmla="val 63035"/>
              <a:gd name="f3689" fmla="val 63034"/>
              <a:gd name="f3690" fmla="val 62521"/>
              <a:gd name="f3691" fmla="val 175"/>
              <a:gd name="f3692" fmla="val 62539"/>
              <a:gd name="f3693" fmla="val 373"/>
              <a:gd name="f3694" fmla="val 62850"/>
              <a:gd name="f3695" fmla="val 62796"/>
              <a:gd name="f3696" fmla="val 62768"/>
              <a:gd name="f3697" fmla="val 62786"/>
              <a:gd name="f3698" fmla="val 62789"/>
              <a:gd name="f3699" fmla="val 731"/>
              <a:gd name="f3700" fmla="val 62630"/>
              <a:gd name="f3701" fmla="val 62480"/>
              <a:gd name="f3702" fmla="val 62339"/>
              <a:gd name="f3703" fmla="val 61824"/>
              <a:gd name="f3704" fmla="val 61412"/>
              <a:gd name="f3705" fmla="val 61010"/>
              <a:gd name="f3706" fmla="val 60787"/>
              <a:gd name="f3707" fmla="val 60575"/>
              <a:gd name="f3708" fmla="val 60350"/>
              <a:gd name="f3709" fmla="val 60213"/>
              <a:gd name="f3710" fmla="val 472"/>
              <a:gd name="f3711" fmla="val 60073"/>
              <a:gd name="f3712" fmla="val 59935"/>
              <a:gd name="f3713" fmla="val 59182"/>
              <a:gd name="f3714" fmla="val 58472"/>
              <a:gd name="f3715" fmla="val 58437"/>
              <a:gd name="f3716" fmla="val 58433"/>
              <a:gd name="f3717" fmla="val 58429"/>
              <a:gd name="f3718" fmla="val 58425"/>
              <a:gd name="f3719" fmla="val 58322"/>
              <a:gd name="f3720" fmla="val 58221"/>
              <a:gd name="f3721" fmla="val 58122"/>
              <a:gd name="f3722" fmla="val 58379"/>
              <a:gd name="f3723" fmla="val 433"/>
              <a:gd name="f3724" fmla="val 58318"/>
              <a:gd name="f3725" fmla="val 291"/>
              <a:gd name="f3726" fmla="val 57939"/>
              <a:gd name="f3727" fmla="val 57920"/>
              <a:gd name="f3728" fmla="val 715"/>
              <a:gd name="f3729" fmla="val 57904"/>
              <a:gd name="f3730" fmla="val 57890"/>
              <a:gd name="f3731" fmla="val 57879"/>
              <a:gd name="f3732" fmla="val 57846"/>
              <a:gd name="f3733" fmla="val 57802"/>
              <a:gd name="f3734" fmla="val 57798"/>
              <a:gd name="f3735" fmla="val 57793"/>
              <a:gd name="f3736" fmla="val 57788"/>
              <a:gd name="f3737" fmla="val 57758"/>
              <a:gd name="f3738" fmla="val 57731"/>
              <a:gd name="f3739" fmla="val 57711"/>
              <a:gd name="f3740" fmla="val 57700"/>
              <a:gd name="f3741" fmla="val 57666"/>
              <a:gd name="f3742" fmla="val 57623"/>
              <a:gd name="f3743" fmla="val 57622"/>
              <a:gd name="f3744" fmla="val 57449"/>
              <a:gd name="f3745" fmla="val 105"/>
              <a:gd name="f3746" fmla="val 57335"/>
              <a:gd name="f3747" fmla="val 287"/>
              <a:gd name="f3748" fmla="val 57439"/>
              <a:gd name="f3749" fmla="val 57435"/>
              <a:gd name="f3750" fmla="val 57431"/>
              <a:gd name="f3751" fmla="val 57428"/>
              <a:gd name="f3752" fmla="val 57376"/>
              <a:gd name="f3753" fmla="val 57330"/>
              <a:gd name="f3754" fmla="val 57321"/>
              <a:gd name="f3755" fmla="val 57311"/>
              <a:gd name="f3756" fmla="val 56871"/>
              <a:gd name="f3757" fmla="val 56482"/>
              <a:gd name="f3758" fmla="val 56120"/>
              <a:gd name="f3759" fmla="val 557"/>
              <a:gd name="f3760" fmla="val 55876"/>
              <a:gd name="f3761" fmla="val 510"/>
              <a:gd name="f3762" fmla="val 55647"/>
              <a:gd name="f3763" fmla="val 466"/>
              <a:gd name="f3764" fmla="val 55419"/>
              <a:gd name="f3765" fmla="val 439"/>
              <a:gd name="f3766" fmla="val 55282"/>
              <a:gd name="f3767" fmla="val 423"/>
              <a:gd name="f3768" fmla="val 55142"/>
              <a:gd name="f3769" fmla="val 416"/>
              <a:gd name="f3770" fmla="val 55003"/>
              <a:gd name="f3771" fmla="val 54375"/>
              <a:gd name="f3772" fmla="val 53776"/>
              <a:gd name="f3773" fmla="val 53575"/>
              <a:gd name="f3774" fmla="val 53758"/>
              <a:gd name="f3775" fmla="val 233"/>
              <a:gd name="f3776" fmla="val 53650"/>
              <a:gd name="f3777" fmla="val 53425"/>
              <a:gd name="f3778" fmla="val 53407"/>
              <a:gd name="f3779" fmla="val 53394"/>
              <a:gd name="f3780" fmla="val 53383"/>
              <a:gd name="f3781" fmla="val 53365"/>
              <a:gd name="f3782" fmla="val 53330"/>
              <a:gd name="f3783" fmla="val 53291"/>
              <a:gd name="f3784" fmla="val 53287"/>
              <a:gd name="f3785" fmla="val 53284"/>
              <a:gd name="f3786" fmla="val 53280"/>
              <a:gd name="f3787" fmla="val 53245"/>
              <a:gd name="f3788" fmla="val 53215"/>
              <a:gd name="f3789" fmla="val 53198"/>
              <a:gd name="f3790" fmla="val 53180"/>
              <a:gd name="f3791" fmla="val 53145"/>
              <a:gd name="f3792" fmla="val 53106"/>
              <a:gd name="f3793" fmla="val 53102"/>
              <a:gd name="f3794" fmla="val 53098"/>
              <a:gd name="f3795" fmla="val 53094"/>
              <a:gd name="f3796" fmla="val 53059"/>
              <a:gd name="f3797" fmla="val 53029"/>
              <a:gd name="f3798" fmla="val 53013"/>
              <a:gd name="f3799" fmla="val 52993"/>
              <a:gd name="f3800" fmla="val 52958"/>
              <a:gd name="f3801" fmla="val 556"/>
              <a:gd name="f3802" fmla="val 52917"/>
              <a:gd name="f3803" fmla="val 52914"/>
              <a:gd name="f3804" fmla="val 52911"/>
              <a:gd name="f3805" fmla="val 52909"/>
              <a:gd name="f3806" fmla="val 52850"/>
              <a:gd name="f3807" fmla="val 52806"/>
              <a:gd name="f3808" fmla="val 52812"/>
              <a:gd name="f3809" fmla="val 52821"/>
              <a:gd name="f3810" fmla="val 52728"/>
              <a:gd name="f3811" fmla="val 52638"/>
              <a:gd name="f3812" fmla="val 52551"/>
              <a:gd name="f3813" fmla="val 52035"/>
              <a:gd name="f3814" fmla="val 51623"/>
              <a:gd name="f3815" fmla="val 51219"/>
              <a:gd name="f3816" fmla="val 50996"/>
              <a:gd name="f3817" fmla="val 50785"/>
              <a:gd name="f3818" fmla="val 478"/>
              <a:gd name="f3819" fmla="val 50559"/>
              <a:gd name="f3820" fmla="val 50422"/>
              <a:gd name="f3821" fmla="val 435"/>
              <a:gd name="f3822" fmla="val 50283"/>
              <a:gd name="f3823" fmla="val 50144"/>
              <a:gd name="f3824" fmla="val 49669"/>
              <a:gd name="f3825" fmla="val 49211"/>
              <a:gd name="f3826" fmla="val 48928"/>
              <a:gd name="f3827" fmla="val 48927"/>
              <a:gd name="f3828" fmla="val 48925"/>
              <a:gd name="f3829" fmla="val 48921"/>
              <a:gd name="f3830" fmla="val 48916"/>
              <a:gd name="f3831" fmla="val 157"/>
              <a:gd name="f3832" fmla="val 48815"/>
              <a:gd name="f3833" fmla="val 50"/>
              <a:gd name="f3834" fmla="val 48755"/>
              <a:gd name="f3835" fmla="val 48740"/>
              <a:gd name="f3836" fmla="val 48730"/>
              <a:gd name="f3837" fmla="val 48724"/>
              <a:gd name="f3838" fmla="val 48704"/>
              <a:gd name="f3839" fmla="val 48675"/>
              <a:gd name="f3840" fmla="val 48645"/>
              <a:gd name="f3841" fmla="val 48622"/>
              <a:gd name="f3842" fmla="val 48610"/>
              <a:gd name="f3843" fmla="val 48577"/>
              <a:gd name="f3844" fmla="val 48553"/>
              <a:gd name="f3845" fmla="val 48543"/>
              <a:gd name="f3846" fmla="val 48523"/>
              <a:gd name="f3847" fmla="val 48494"/>
              <a:gd name="f3848" fmla="val 48464"/>
              <a:gd name="f3849" fmla="val 48430"/>
              <a:gd name="f3850" fmla="val 48429"/>
              <a:gd name="f3851" fmla="val 47915"/>
              <a:gd name="f3852" fmla="val 150"/>
              <a:gd name="f3853" fmla="val 47933"/>
              <a:gd name="f3854" fmla="val 348"/>
              <a:gd name="f3855" fmla="val 48244"/>
              <a:gd name="f3856" fmla="val 48190"/>
              <a:gd name="f3857" fmla="val 48162"/>
              <a:gd name="f3858" fmla="val 48180"/>
              <a:gd name="f3859" fmla="val 48181"/>
              <a:gd name="f3860" fmla="val 47995"/>
              <a:gd name="f3861" fmla="val 47822"/>
              <a:gd name="f3862" fmla="val 726"/>
              <a:gd name="f3863" fmla="val 47660"/>
              <a:gd name="f3864" fmla="val 47144"/>
              <a:gd name="f3865" fmla="val 46732"/>
              <a:gd name="f3866" fmla="val 648"/>
              <a:gd name="f3867" fmla="val 46328"/>
              <a:gd name="f3868" fmla="val 46105"/>
              <a:gd name="f3869" fmla="val 45895"/>
              <a:gd name="f3870" fmla="val 491"/>
              <a:gd name="f3871" fmla="val 45669"/>
              <a:gd name="f3872" fmla="val 464"/>
              <a:gd name="f3873" fmla="val 45531"/>
              <a:gd name="f3874" fmla="val 45391"/>
              <a:gd name="f3875" fmla="val 45253"/>
              <a:gd name="f3876" fmla="val 44536"/>
              <a:gd name="f3877" fmla="val 43859"/>
              <a:gd name="f3878" fmla="val 43766"/>
              <a:gd name="f3879" fmla="val 43686"/>
              <a:gd name="f3880" fmla="val 43609"/>
              <a:gd name="f3881" fmla="val 43533"/>
              <a:gd name="f3882" fmla="val 43730"/>
              <a:gd name="f3883" fmla="val 43668"/>
              <a:gd name="f3884" fmla="val 329"/>
              <a:gd name="f3885" fmla="val 43321"/>
              <a:gd name="f3886" fmla="val 43277"/>
              <a:gd name="f3887" fmla="val 43231"/>
              <a:gd name="f3888" fmla="val 43188"/>
              <a:gd name="f3889" fmla="val 43178"/>
              <a:gd name="f3890" fmla="val 43165"/>
              <a:gd name="f3891" fmla="val 43152"/>
              <a:gd name="f3892" fmla="val 43147"/>
              <a:gd name="f3893" fmla="val 43142"/>
              <a:gd name="f3894" fmla="val 43138"/>
              <a:gd name="f3895" fmla="val 43112"/>
              <a:gd name="f3896" fmla="val 43087"/>
              <a:gd name="f3897" fmla="val 43068"/>
              <a:gd name="f3898" fmla="val 43065"/>
              <a:gd name="f3899" fmla="val 43061"/>
              <a:gd name="f3900" fmla="val 43058"/>
              <a:gd name="f3901" fmla="val 43014"/>
              <a:gd name="f3902" fmla="val 42972"/>
              <a:gd name="f3903" fmla="val 42799"/>
              <a:gd name="f3904" fmla="val 42684"/>
              <a:gd name="f3905" fmla="val 324"/>
              <a:gd name="f3906" fmla="val 42789"/>
              <a:gd name="f3907" fmla="val 42785"/>
              <a:gd name="f3908" fmla="val 42781"/>
              <a:gd name="f3909" fmla="val 42777"/>
              <a:gd name="f3910" fmla="val 42725"/>
              <a:gd name="f3911" fmla="val 42680"/>
              <a:gd name="f3912" fmla="val 42672"/>
              <a:gd name="f3913" fmla="val 42667"/>
              <a:gd name="f3914" fmla="val 42213"/>
              <a:gd name="f3915" fmla="val 41837"/>
              <a:gd name="f3916" fmla="val 41469"/>
              <a:gd name="f3917" fmla="val 41246"/>
              <a:gd name="f3918" fmla="val 41035"/>
              <a:gd name="f3919" fmla="val 40810"/>
              <a:gd name="f3920" fmla="val 40673"/>
              <a:gd name="f3921" fmla="val 40535"/>
              <a:gd name="f3922" fmla="val 40397"/>
              <a:gd name="f3923" fmla="val 39978"/>
              <a:gd name="f3924" fmla="val 39572"/>
              <a:gd name="f3925" fmla="val 39287"/>
              <a:gd name="f3926" fmla="val 39496"/>
              <a:gd name="f3927" fmla="val 191"/>
              <a:gd name="f3928" fmla="val 39281"/>
              <a:gd name="f3929" fmla="val 257"/>
              <a:gd name="f3930" fmla="val 39127"/>
              <a:gd name="f3931" fmla="val 39112"/>
              <a:gd name="f3932" fmla="val 39095"/>
              <a:gd name="f3933" fmla="val 39078"/>
              <a:gd name="f3934" fmla="val 39072"/>
              <a:gd name="f3935" fmla="val 39065"/>
              <a:gd name="f3936" fmla="val 39059"/>
              <a:gd name="f3937" fmla="val 39055"/>
              <a:gd name="f3938" fmla="val 39048"/>
              <a:gd name="f3939" fmla="val 39014"/>
              <a:gd name="f3940" fmla="val 38990"/>
              <a:gd name="f3941" fmla="val 38981"/>
              <a:gd name="f3942" fmla="val 38960"/>
              <a:gd name="f3943" fmla="val 38931"/>
              <a:gd name="f3944" fmla="val 38901"/>
              <a:gd name="f3945" fmla="val 38893"/>
              <a:gd name="f3946" fmla="val 38886"/>
              <a:gd name="f3947" fmla="val 38878"/>
              <a:gd name="f3948" fmla="val 38874"/>
              <a:gd name="f3949" fmla="val 38870"/>
              <a:gd name="f3950" fmla="val 38867"/>
              <a:gd name="f3951" fmla="val 38833"/>
              <a:gd name="f3952" fmla="val 38809"/>
              <a:gd name="f3953" fmla="val 38799"/>
              <a:gd name="f3954" fmla="val 38779"/>
              <a:gd name="f3955" fmla="val 38751"/>
              <a:gd name="f3956" fmla="val 38721"/>
              <a:gd name="f3957" fmla="val 38713"/>
              <a:gd name="f3958" fmla="val 38705"/>
              <a:gd name="f3959" fmla="val 38697"/>
              <a:gd name="f3960" fmla="val 38694"/>
              <a:gd name="f3961" fmla="val 38690"/>
              <a:gd name="f3962" fmla="val 38685"/>
              <a:gd name="f3963" fmla="val 38652"/>
              <a:gd name="f3964" fmla="val 38628"/>
              <a:gd name="f3965" fmla="val 38618"/>
              <a:gd name="f3966" fmla="val 38598"/>
              <a:gd name="f3967" fmla="val 38570"/>
              <a:gd name="f3968" fmla="val 38540"/>
              <a:gd name="f3969" fmla="val 38532"/>
              <a:gd name="f3970" fmla="val 38524"/>
              <a:gd name="f3971" fmla="val 38516"/>
              <a:gd name="f3972" fmla="val 38514"/>
              <a:gd name="f3973" fmla="val 38512"/>
              <a:gd name="f3974" fmla="val 38509"/>
              <a:gd name="f3975" fmla="val 38262"/>
              <a:gd name="f3976" fmla="val 361"/>
              <a:gd name="f3977" fmla="val 38031"/>
              <a:gd name="f3978" fmla="val 38409"/>
              <a:gd name="f3979" fmla="val 38231"/>
              <a:gd name="f3980" fmla="val 38066"/>
              <a:gd name="f3981" fmla="val 37909"/>
              <a:gd name="f3982" fmla="val 37393"/>
              <a:gd name="f3983" fmla="val 36981"/>
              <a:gd name="f3984" fmla="val 36578"/>
              <a:gd name="f3985" fmla="val 36355"/>
              <a:gd name="f3986" fmla="val 36144"/>
              <a:gd name="f3987" fmla="val 35918"/>
              <a:gd name="f3988" fmla="val 35782"/>
              <a:gd name="f3989" fmla="val 35643"/>
              <a:gd name="f3990" fmla="val 35506"/>
              <a:gd name="f3991" fmla="val 35006"/>
              <a:gd name="f3992" fmla="val 34525"/>
              <a:gd name="f3993" fmla="val 34248"/>
              <a:gd name="f3994" fmla="val 34243"/>
              <a:gd name="f3995" fmla="val 34240"/>
              <a:gd name="f3996" fmla="val 34235"/>
              <a:gd name="f3997" fmla="val 34231"/>
              <a:gd name="f3998" fmla="val 34280"/>
              <a:gd name="f3999" fmla="val 195"/>
              <a:gd name="f4000" fmla="val 34130"/>
              <a:gd name="f4001" fmla="val 87"/>
              <a:gd name="f4002" fmla="val 34070"/>
              <a:gd name="f4003" fmla="val 34056"/>
              <a:gd name="f4004" fmla="val 34046"/>
              <a:gd name="f4005" fmla="val 34019"/>
              <a:gd name="f4006" fmla="val 33990"/>
              <a:gd name="f4007" fmla="val 33960"/>
              <a:gd name="f4008" fmla="val 33949"/>
              <a:gd name="f4009" fmla="val 33937"/>
              <a:gd name="f4010" fmla="val 588"/>
              <a:gd name="f4011" fmla="val 33926"/>
              <a:gd name="f4012" fmla="val 33893"/>
              <a:gd name="f4013" fmla="val 33868"/>
              <a:gd name="f4014" fmla="val 33858"/>
              <a:gd name="f4015" fmla="val 33838"/>
              <a:gd name="f4016" fmla="val 33810"/>
              <a:gd name="f4017" fmla="val 33779"/>
              <a:gd name="f4018" fmla="val 33768"/>
              <a:gd name="f4019" fmla="val 33756"/>
              <a:gd name="f4020" fmla="val 33744"/>
              <a:gd name="f4021" fmla="val 33230"/>
              <a:gd name="f4022" fmla="val 188"/>
              <a:gd name="f4023" fmla="val 33249"/>
              <a:gd name="f4024" fmla="val 385"/>
              <a:gd name="f4025" fmla="val 33559"/>
              <a:gd name="f4026" fmla="val 33506"/>
              <a:gd name="f4027" fmla="val 33478"/>
              <a:gd name="f4028" fmla="val 33495"/>
              <a:gd name="f4029" fmla="val 33499"/>
              <a:gd name="f4030" fmla="val 33342"/>
              <a:gd name="f4031" fmla="val 33194"/>
              <a:gd name="f4032" fmla="val 33053"/>
              <a:gd name="f4033" fmla="val 32536"/>
              <a:gd name="f4034" fmla="val 32123"/>
              <a:gd name="f4035" fmla="val 31719"/>
              <a:gd name="f4036" fmla="val 31496"/>
              <a:gd name="f4037" fmla="val 31285"/>
              <a:gd name="f4038" fmla="val 31059"/>
              <a:gd name="f4039" fmla="val 30923"/>
              <a:gd name="f4040" fmla="val 485"/>
              <a:gd name="f4041" fmla="val 30784"/>
              <a:gd name="f4042" fmla="val 30647"/>
              <a:gd name="f4043" fmla="val 30155"/>
              <a:gd name="f4044" fmla="val 29682"/>
              <a:gd name="f4045" fmla="val 29402"/>
              <a:gd name="f4046" fmla="val 29282"/>
              <a:gd name="f4047" fmla="val 29165"/>
              <a:gd name="f4048" fmla="val 29052"/>
              <a:gd name="f4049" fmla="val 29310"/>
              <a:gd name="f4050" fmla="val 384"/>
              <a:gd name="f4051" fmla="val 29248"/>
              <a:gd name="f4052" fmla="val 242"/>
              <a:gd name="f4053" fmla="val 28869"/>
              <a:gd name="f4054" fmla="val 28850"/>
              <a:gd name="f4055" fmla="val 28834"/>
              <a:gd name="f4056" fmla="val 28819"/>
              <a:gd name="f4057" fmla="val 28809"/>
              <a:gd name="f4058" fmla="val 28775"/>
              <a:gd name="f4059" fmla="val 28732"/>
              <a:gd name="f4060" fmla="val 28726"/>
              <a:gd name="f4061" fmla="val 28720"/>
              <a:gd name="f4062" fmla="val 28715"/>
              <a:gd name="f4063" fmla="val 28686"/>
              <a:gd name="f4064" fmla="val 28660"/>
              <a:gd name="f4065" fmla="val 28641"/>
              <a:gd name="f4066" fmla="val 28629"/>
              <a:gd name="f4067" fmla="val 28596"/>
              <a:gd name="f4068" fmla="val 28553"/>
              <a:gd name="f4069" fmla="val 28552"/>
              <a:gd name="f4070" fmla="val 28379"/>
              <a:gd name="f4071" fmla="val 56"/>
              <a:gd name="f4072" fmla="val 28264"/>
              <a:gd name="f4073" fmla="val 238"/>
              <a:gd name="f4074" fmla="val 28369"/>
              <a:gd name="f4075" fmla="val 28366"/>
              <a:gd name="f4076" fmla="val 28363"/>
              <a:gd name="f4077" fmla="val 28360"/>
              <a:gd name="f4078" fmla="val 28306"/>
              <a:gd name="f4079" fmla="val 28259"/>
              <a:gd name="f4080" fmla="val 28252"/>
              <a:gd name="f4081" fmla="val 28240"/>
              <a:gd name="f4082" fmla="val 27801"/>
              <a:gd name="f4083" fmla="val 27412"/>
              <a:gd name="f4084" fmla="val 27050"/>
              <a:gd name="f4085" fmla="val 26806"/>
              <a:gd name="f4086" fmla="val 461"/>
              <a:gd name="f4087" fmla="val 26576"/>
              <a:gd name="f4088" fmla="val 26348"/>
              <a:gd name="f4089" fmla="val 390"/>
              <a:gd name="f4090" fmla="val 26211"/>
              <a:gd name="f4091" fmla="val 374"/>
              <a:gd name="f4092" fmla="val 26071"/>
              <a:gd name="f4093" fmla="val 367"/>
              <a:gd name="f4094" fmla="val 25933"/>
              <a:gd name="f4095" fmla="val 25304"/>
              <a:gd name="f4096" fmla="val 24706"/>
              <a:gd name="f4097" fmla="val 24506"/>
              <a:gd name="f4098" fmla="val 24688"/>
              <a:gd name="f4099" fmla="val 184"/>
              <a:gd name="f4100" fmla="val 24579"/>
              <a:gd name="f4101" fmla="val 55"/>
              <a:gd name="f4102" fmla="val 24354"/>
              <a:gd name="f4103" fmla="val 24337"/>
              <a:gd name="f4104" fmla="val 24323"/>
              <a:gd name="f4105" fmla="val 24314"/>
              <a:gd name="f4106" fmla="val 24295"/>
              <a:gd name="f4107" fmla="val 24260"/>
              <a:gd name="f4108" fmla="val 24221"/>
              <a:gd name="f4109" fmla="val 24213"/>
              <a:gd name="f4110" fmla="val 24209"/>
              <a:gd name="f4111" fmla="val 24174"/>
              <a:gd name="f4112" fmla="val 24145"/>
              <a:gd name="f4113" fmla="val 24128"/>
              <a:gd name="f4114" fmla="val 24109"/>
              <a:gd name="f4115" fmla="val 24073"/>
              <a:gd name="f4116" fmla="val 24032"/>
              <a:gd name="f4117" fmla="val 24030"/>
              <a:gd name="f4118" fmla="val 24027"/>
              <a:gd name="f4119" fmla="val 24025"/>
              <a:gd name="f4120" fmla="val 23988"/>
              <a:gd name="f4121" fmla="val 23959"/>
              <a:gd name="f4122" fmla="val 23942"/>
              <a:gd name="f4123" fmla="val 23924"/>
              <a:gd name="f4124" fmla="val 23889"/>
              <a:gd name="f4125" fmla="val 23850"/>
              <a:gd name="f4126" fmla="val 23846"/>
              <a:gd name="f4127" fmla="val 23842"/>
              <a:gd name="f4128" fmla="val 23839"/>
              <a:gd name="f4129" fmla="val 23780"/>
              <a:gd name="f4130" fmla="val 23737"/>
              <a:gd name="f4131" fmla="val 23742"/>
              <a:gd name="f4132" fmla="val 23751"/>
              <a:gd name="f4133" fmla="val 23658"/>
              <a:gd name="f4134" fmla="val 23568"/>
              <a:gd name="f4135" fmla="val 23481"/>
              <a:gd name="f4136" fmla="val 22965"/>
              <a:gd name="f4137" fmla="val 22552"/>
              <a:gd name="f4138" fmla="val 22149"/>
              <a:gd name="f4139" fmla="val 21926"/>
              <a:gd name="f4140" fmla="val 21714"/>
              <a:gd name="f4141" fmla="val 21489"/>
              <a:gd name="f4142" fmla="val 21353"/>
              <a:gd name="f4143" fmla="val 386"/>
              <a:gd name="f4144" fmla="val 21214"/>
              <a:gd name="f4145" fmla="val 379"/>
              <a:gd name="f4146" fmla="val 21076"/>
              <a:gd name="f4147" fmla="val 20600"/>
              <a:gd name="f4148" fmla="val 20140"/>
              <a:gd name="f4149" fmla="val 19858"/>
              <a:gd name="f4150" fmla="val 19857"/>
              <a:gd name="f4151" fmla="val 19854"/>
              <a:gd name="f4152" fmla="val 19850"/>
              <a:gd name="f4153" fmla="val 19845"/>
              <a:gd name="f4154" fmla="val 19894"/>
              <a:gd name="f4155" fmla="val 109"/>
              <a:gd name="f4156" fmla="*/ f0 1 117094"/>
              <a:gd name="f4157" fmla="*/ f1 1 1592"/>
              <a:gd name="f4158" fmla="val f2"/>
              <a:gd name="f4159" fmla="val f3"/>
              <a:gd name="f4160" fmla="val f4"/>
              <a:gd name="f4161" fmla="+- f4160 0 f4158"/>
              <a:gd name="f4162" fmla="+- f4159 0 f4158"/>
              <a:gd name="f4163" fmla="*/ f4162 1 117094"/>
              <a:gd name="f4164" fmla="*/ f4161 1 1592"/>
              <a:gd name="f4165" fmla="*/ f4158 1 f4163"/>
              <a:gd name="f4166" fmla="*/ f4159 1 f4163"/>
              <a:gd name="f4167" fmla="*/ f4158 1 f4164"/>
              <a:gd name="f4168" fmla="*/ f4160 1 f4164"/>
              <a:gd name="f4169" fmla="*/ f4165 f4156 1"/>
              <a:gd name="f4170" fmla="*/ f4166 f4156 1"/>
              <a:gd name="f4171" fmla="*/ f4168 f4157 1"/>
              <a:gd name="f4172" fmla="*/ f4167 f4157 1"/>
            </a:gdLst>
            <a:ahLst/>
            <a:cxnLst>
              <a:cxn ang="3cd4">
                <a:pos x="hc" y="t"/>
              </a:cxn>
              <a:cxn ang="0">
                <a:pos x="r" y="vc"/>
              </a:cxn>
              <a:cxn ang="cd4">
                <a:pos x="hc" y="b"/>
              </a:cxn>
              <a:cxn ang="cd2">
                <a:pos x="l" y="vc"/>
              </a:cxn>
            </a:cxnLst>
            <a:rect l="f4169" t="f4172" r="f4170" b="f4171"/>
            <a:pathLst>
              <a:path w="117094" h="1592">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15"/>
                  <a:pt x="f37" y="f38"/>
                  <a:pt x="f39" y="f40"/>
                </a:cubicBezTo>
                <a:cubicBezTo>
                  <a:pt x="f41" y="f42"/>
                  <a:pt x="f43" y="f6"/>
                  <a:pt x="f5" y="f6"/>
                </a:cubicBezTo>
                <a:close/>
                <a:moveTo>
                  <a:pt x="f44" y="f45"/>
                </a:moveTo>
                <a:cubicBezTo>
                  <a:pt x="f46" y="f45"/>
                  <a:pt x="f47" y="f48"/>
                  <a:pt x="f49" y="f50"/>
                </a:cubicBezTo>
                <a:cubicBezTo>
                  <a:pt x="f51" y="f52"/>
                  <a:pt x="f53" y="f54"/>
                  <a:pt x="f55" y="f56"/>
                </a:cubicBezTo>
                <a:cubicBezTo>
                  <a:pt x="f57" y="f58"/>
                  <a:pt x="f59" y="f60"/>
                  <a:pt x="f61" y="f62"/>
                </a:cubicBezTo>
                <a:cubicBezTo>
                  <a:pt x="f63" y="f64"/>
                  <a:pt x="f65" y="f66"/>
                  <a:pt x="f67" y="f66"/>
                </a:cubicBezTo>
                <a:cubicBezTo>
                  <a:pt x="f68" y="f66"/>
                  <a:pt x="f69" y="f70"/>
                  <a:pt x="f71" y="f27"/>
                </a:cubicBezTo>
                <a:cubicBezTo>
                  <a:pt x="f72" y="f73"/>
                  <a:pt x="f74" y="f75"/>
                  <a:pt x="f76" y="f77"/>
                </a:cubicBezTo>
                <a:cubicBezTo>
                  <a:pt x="f78" y="f79"/>
                  <a:pt x="f80" y="f81"/>
                  <a:pt x="f82" y="f83"/>
                </a:cubicBezTo>
                <a:cubicBezTo>
                  <a:pt x="f84" y="f45"/>
                  <a:pt x="f85" y="f45"/>
                  <a:pt x="f44" y="f45"/>
                </a:cubicBezTo>
                <a:close/>
                <a:moveTo>
                  <a:pt x="f86" y="f87"/>
                </a:moveTo>
                <a:cubicBezTo>
                  <a:pt x="f88" y="f87"/>
                  <a:pt x="f89" y="f90"/>
                  <a:pt x="f91" y="f92"/>
                </a:cubicBezTo>
                <a:cubicBezTo>
                  <a:pt x="f93" y="f94"/>
                  <a:pt x="f95" y="f96"/>
                  <a:pt x="f97" y="f98"/>
                </a:cubicBezTo>
                <a:cubicBezTo>
                  <a:pt x="f99" y="f100"/>
                  <a:pt x="f101" y="f25"/>
                  <a:pt x="f102" y="f103"/>
                </a:cubicBezTo>
                <a:cubicBezTo>
                  <a:pt x="f104" y="f105"/>
                  <a:pt x="f106" y="f105"/>
                  <a:pt x="f107" y="f105"/>
                </a:cubicBezTo>
                <a:cubicBezTo>
                  <a:pt x="f108" y="f105"/>
                  <a:pt x="f109" y="f110"/>
                  <a:pt x="f111" y="f112"/>
                </a:cubicBezTo>
                <a:cubicBezTo>
                  <a:pt x="f113" y="f114"/>
                  <a:pt x="f115" y="f116"/>
                  <a:pt x="f117" y="f118"/>
                </a:cubicBezTo>
                <a:cubicBezTo>
                  <a:pt x="f119" y="f120"/>
                  <a:pt x="f121" y="f122"/>
                  <a:pt x="f123" y="f38"/>
                </a:cubicBezTo>
                <a:cubicBezTo>
                  <a:pt x="f124" y="f87"/>
                  <a:pt x="f125" y="f87"/>
                  <a:pt x="f86" y="f87"/>
                </a:cubicBezTo>
                <a:close/>
                <a:moveTo>
                  <a:pt x="f126" y="f127"/>
                </a:moveTo>
                <a:cubicBezTo>
                  <a:pt x="f128" y="f127"/>
                  <a:pt x="f129" y="f130"/>
                  <a:pt x="f131" y="f132"/>
                </a:cubicBezTo>
                <a:cubicBezTo>
                  <a:pt x="f133" y="f134"/>
                  <a:pt x="f135" y="f136"/>
                  <a:pt x="f137" y="f138"/>
                </a:cubicBezTo>
                <a:cubicBezTo>
                  <a:pt x="f139" y="f140"/>
                  <a:pt x="f141" y="f62"/>
                  <a:pt x="f142" y="f143"/>
                </a:cubicBezTo>
                <a:cubicBezTo>
                  <a:pt x="f144" y="f145"/>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27"/>
                  <a:pt x="f126" y="f127"/>
                </a:cubicBezTo>
                <a:close/>
                <a:moveTo>
                  <a:pt x="f169" y="f167"/>
                </a:moveTo>
                <a:cubicBezTo>
                  <a:pt x="f170" y="f167"/>
                  <a:pt x="f171" y="f130"/>
                  <a:pt x="f172" y="f132"/>
                </a:cubicBezTo>
                <a:cubicBezTo>
                  <a:pt x="f173" y="f134"/>
                  <a:pt x="f174" y="f161"/>
                  <a:pt x="f175" y="f176"/>
                </a:cubicBezTo>
                <a:cubicBezTo>
                  <a:pt x="f177" y="f178"/>
                  <a:pt x="f179" y="f23"/>
                  <a:pt x="f180" y="f147"/>
                </a:cubicBezTo>
                <a:cubicBezTo>
                  <a:pt x="f181" y="f143"/>
                  <a:pt x="f182" y="f183"/>
                  <a:pt x="f184" y="f153"/>
                </a:cubicBezTo>
                <a:cubicBezTo>
                  <a:pt x="f185" y="f155"/>
                  <a:pt x="f186" y="f187"/>
                  <a:pt x="f188" y="f159"/>
                </a:cubicBezTo>
                <a:cubicBezTo>
                  <a:pt x="f189" y="f161"/>
                  <a:pt x="f190" y="f163"/>
                  <a:pt x="f191" y="f81"/>
                </a:cubicBezTo>
                <a:cubicBezTo>
                  <a:pt x="f192" y="f165"/>
                  <a:pt x="f193" y="f167"/>
                  <a:pt x="f169" y="f167"/>
                </a:cubicBezTo>
                <a:close/>
                <a:moveTo>
                  <a:pt x="f194" y="f195"/>
                </a:moveTo>
                <a:cubicBezTo>
                  <a:pt x="f196" y="f195"/>
                  <a:pt x="f197" y="f198"/>
                  <a:pt x="f199" y="f200"/>
                </a:cubicBezTo>
                <a:cubicBezTo>
                  <a:pt x="f201" y="f202"/>
                  <a:pt x="f203" y="f204"/>
                  <a:pt x="f205" y="f206"/>
                </a:cubicBezTo>
                <a:cubicBezTo>
                  <a:pt x="f207" y="f208"/>
                  <a:pt x="f209" y="f103"/>
                  <a:pt x="f210" y="f211"/>
                </a:cubicBezTo>
                <a:cubicBezTo>
                  <a:pt x="f212" y="f213"/>
                  <a:pt x="f214" y="f213"/>
                  <a:pt x="f215" y="f213"/>
                </a:cubicBezTo>
                <a:cubicBezTo>
                  <a:pt x="f216" y="f213"/>
                  <a:pt x="f217" y="f218"/>
                  <a:pt x="f219" y="f183"/>
                </a:cubicBezTo>
                <a:cubicBezTo>
                  <a:pt x="f220" y="f221"/>
                  <a:pt x="f222" y="f223"/>
                  <a:pt x="f224" y="f225"/>
                </a:cubicBezTo>
                <a:cubicBezTo>
                  <a:pt x="f226" y="f227"/>
                  <a:pt x="f228" y="f229"/>
                  <a:pt x="f230" y="f122"/>
                </a:cubicBezTo>
                <a:cubicBezTo>
                  <a:pt x="f231" y="f232"/>
                  <a:pt x="f233" y="f195"/>
                  <a:pt x="f194" y="f195"/>
                </a:cubicBezTo>
                <a:close/>
                <a:moveTo>
                  <a:pt x="f234" y="f195"/>
                </a:moveTo>
                <a:cubicBezTo>
                  <a:pt x="f235" y="f195"/>
                  <a:pt x="f236" y="f198"/>
                  <a:pt x="f237" y="f200"/>
                </a:cubicBezTo>
                <a:cubicBezTo>
                  <a:pt x="f238" y="f202"/>
                  <a:pt x="f239" y="f204"/>
                  <a:pt x="f240" y="f206"/>
                </a:cubicBezTo>
                <a:cubicBezTo>
                  <a:pt x="f241" y="f208"/>
                  <a:pt x="f242" y="f103"/>
                  <a:pt x="f243" y="f211"/>
                </a:cubicBezTo>
                <a:cubicBezTo>
                  <a:pt x="f244" y="f213"/>
                  <a:pt x="f245" y="f213"/>
                  <a:pt x="f246" y="f213"/>
                </a:cubicBezTo>
                <a:cubicBezTo>
                  <a:pt x="f247" y="f213"/>
                  <a:pt x="f248" y="f218"/>
                  <a:pt x="f249" y="f183"/>
                </a:cubicBezTo>
                <a:cubicBezTo>
                  <a:pt x="f250" y="f221"/>
                  <a:pt x="f251" y="f223"/>
                  <a:pt x="f252" y="f225"/>
                </a:cubicBezTo>
                <a:cubicBezTo>
                  <a:pt x="f253" y="f227"/>
                  <a:pt x="f254" y="f229"/>
                  <a:pt x="f255" y="f122"/>
                </a:cubicBezTo>
                <a:cubicBezTo>
                  <a:pt x="f256" y="f232"/>
                  <a:pt x="f257" y="f195"/>
                  <a:pt x="f234" y="f195"/>
                </a:cubicBezTo>
                <a:close/>
                <a:moveTo>
                  <a:pt x="f258" y="f232"/>
                </a:moveTo>
                <a:cubicBezTo>
                  <a:pt x="f259" y="f232"/>
                  <a:pt x="f260" y="f261"/>
                  <a:pt x="f262" y="f200"/>
                </a:cubicBezTo>
                <a:cubicBezTo>
                  <a:pt x="f263" y="f202"/>
                  <a:pt x="f264" y="f227"/>
                  <a:pt x="f265" y="f266"/>
                </a:cubicBezTo>
                <a:cubicBezTo>
                  <a:pt x="f267" y="f208"/>
                  <a:pt x="f268" y="f269"/>
                  <a:pt x="f270" y="f271"/>
                </a:cubicBezTo>
                <a:cubicBezTo>
                  <a:pt x="f272" y="f211"/>
                  <a:pt x="f273" y="f274"/>
                  <a:pt x="f275" y="f183"/>
                </a:cubicBezTo>
                <a:cubicBezTo>
                  <a:pt x="f276" y="f221"/>
                  <a:pt x="f277" y="f278"/>
                  <a:pt x="f279" y="f225"/>
                </a:cubicBezTo>
                <a:cubicBezTo>
                  <a:pt x="f280" y="f227"/>
                  <a:pt x="f281" y="f229"/>
                  <a:pt x="f282" y="f122"/>
                </a:cubicBezTo>
                <a:cubicBezTo>
                  <a:pt x="f283" y="f232"/>
                  <a:pt x="f284" y="f232"/>
                  <a:pt x="f258" y="f232"/>
                </a:cubicBezTo>
                <a:close/>
                <a:moveTo>
                  <a:pt x="f285" y="f286"/>
                </a:moveTo>
                <a:cubicBezTo>
                  <a:pt x="f287" y="f286"/>
                  <a:pt x="f288" y="f289"/>
                  <a:pt x="f290" y="f291"/>
                </a:cubicBezTo>
                <a:cubicBezTo>
                  <a:pt x="f292" y="f293"/>
                  <a:pt x="f294" y="f295"/>
                  <a:pt x="f296" y="f297"/>
                </a:cubicBezTo>
                <a:cubicBezTo>
                  <a:pt x="f298" y="f299"/>
                  <a:pt x="f300" y="f143"/>
                  <a:pt x="f301" y="f302"/>
                </a:cubicBezTo>
                <a:cubicBezTo>
                  <a:pt x="f303" y="f304"/>
                  <a:pt x="f305" y="f304"/>
                  <a:pt x="f306" y="f304"/>
                </a:cubicBezTo>
                <a:cubicBezTo>
                  <a:pt x="f307" y="f304"/>
                  <a:pt x="f308" y="f309"/>
                  <a:pt x="f310" y="f274"/>
                </a:cubicBezTo>
                <a:cubicBezTo>
                  <a:pt x="f311" y="f312"/>
                  <a:pt x="f313" y="f314"/>
                  <a:pt x="f315" y="f316"/>
                </a:cubicBezTo>
                <a:cubicBezTo>
                  <a:pt x="f317" y="f318"/>
                  <a:pt x="f319" y="f320"/>
                  <a:pt x="f321" y="f163"/>
                </a:cubicBezTo>
                <a:cubicBezTo>
                  <a:pt x="f322" y="f286"/>
                  <a:pt x="f323" y="f286"/>
                  <a:pt x="f285" y="f286"/>
                </a:cubicBezTo>
                <a:close/>
                <a:moveTo>
                  <a:pt x="f324" y="f286"/>
                </a:moveTo>
                <a:cubicBezTo>
                  <a:pt x="f325" y="f286"/>
                  <a:pt x="f326" y="f289"/>
                  <a:pt x="f327" y="f291"/>
                </a:cubicBezTo>
                <a:cubicBezTo>
                  <a:pt x="f328" y="f293"/>
                  <a:pt x="f329" y="f295"/>
                  <a:pt x="f330" y="f297"/>
                </a:cubicBezTo>
                <a:cubicBezTo>
                  <a:pt x="f331" y="f332"/>
                  <a:pt x="f333" y="f143"/>
                  <a:pt x="f334" y="f302"/>
                </a:cubicBezTo>
                <a:cubicBezTo>
                  <a:pt x="f335" y="f304"/>
                  <a:pt x="f336" y="f304"/>
                  <a:pt x="f337" y="f304"/>
                </a:cubicBezTo>
                <a:cubicBezTo>
                  <a:pt x="f338" y="f304"/>
                  <a:pt x="f339" y="f309"/>
                  <a:pt x="f340" y="f274"/>
                </a:cubicBezTo>
                <a:cubicBezTo>
                  <a:pt x="f341" y="f312"/>
                  <a:pt x="f342" y="f314"/>
                  <a:pt x="f343" y="f316"/>
                </a:cubicBezTo>
                <a:cubicBezTo>
                  <a:pt x="f344" y="f318"/>
                  <a:pt x="f345" y="f320"/>
                  <a:pt x="f346" y="f163"/>
                </a:cubicBezTo>
                <a:cubicBezTo>
                  <a:pt x="f347" y="f348"/>
                  <a:pt x="f349" y="f286"/>
                  <a:pt x="f324" y="f286"/>
                </a:cubicBezTo>
                <a:close/>
                <a:moveTo>
                  <a:pt x="f350" y="f286"/>
                </a:moveTo>
                <a:cubicBezTo>
                  <a:pt x="f351" y="f286"/>
                  <a:pt x="f352" y="f289"/>
                  <a:pt x="f353" y="f291"/>
                </a:cubicBezTo>
                <a:cubicBezTo>
                  <a:pt x="f354" y="f293"/>
                  <a:pt x="f355" y="f356"/>
                  <a:pt x="f357" y="f297"/>
                </a:cubicBezTo>
                <a:cubicBezTo>
                  <a:pt x="f358" y="f332"/>
                  <a:pt x="f359" y="f143"/>
                  <a:pt x="f360" y="f302"/>
                </a:cubicBezTo>
                <a:cubicBezTo>
                  <a:pt x="f361" y="f304"/>
                  <a:pt x="f362" y="f363"/>
                  <a:pt x="f364" y="f363"/>
                </a:cubicBezTo>
                <a:cubicBezTo>
                  <a:pt x="f365" y="f363"/>
                  <a:pt x="f366" y="f309"/>
                  <a:pt x="f367" y="f274"/>
                </a:cubicBezTo>
                <a:cubicBezTo>
                  <a:pt x="f368" y="f312"/>
                  <a:pt x="f369" y="f370"/>
                  <a:pt x="f371" y="f316"/>
                </a:cubicBezTo>
                <a:cubicBezTo>
                  <a:pt x="f372" y="f318"/>
                  <a:pt x="f373" y="f320"/>
                  <a:pt x="f374" y="f163"/>
                </a:cubicBezTo>
                <a:cubicBezTo>
                  <a:pt x="f375" y="f348"/>
                  <a:pt x="f376" y="f286"/>
                  <a:pt x="f350" y="f286"/>
                </a:cubicBezTo>
                <a:close/>
                <a:moveTo>
                  <a:pt x="f377" y="f378"/>
                </a:moveTo>
                <a:cubicBezTo>
                  <a:pt x="f379" y="f378"/>
                  <a:pt x="f380" y="f381"/>
                  <a:pt x="f382" y="f383"/>
                </a:cubicBezTo>
                <a:cubicBezTo>
                  <a:pt x="f384" y="f385"/>
                  <a:pt x="f386" y="f387"/>
                  <a:pt x="f388" y="f389"/>
                </a:cubicBezTo>
                <a:cubicBezTo>
                  <a:pt x="f390" y="f391"/>
                  <a:pt x="f392" y="f211"/>
                  <a:pt x="f393" y="f394"/>
                </a:cubicBezTo>
                <a:cubicBezTo>
                  <a:pt x="f395" y="f396"/>
                  <a:pt x="f397" y="f398"/>
                  <a:pt x="f399" y="f398"/>
                </a:cubicBezTo>
                <a:cubicBezTo>
                  <a:pt x="f400" y="f398"/>
                  <a:pt x="f401" y="f402"/>
                  <a:pt x="f403" y="f404"/>
                </a:cubicBezTo>
                <a:cubicBezTo>
                  <a:pt x="f405" y="f406"/>
                  <a:pt x="f407" y="f408"/>
                  <a:pt x="f409" y="f410"/>
                </a:cubicBezTo>
                <a:cubicBezTo>
                  <a:pt x="f411" y="f412"/>
                  <a:pt x="f413" y="f414"/>
                  <a:pt x="f415" y="f229"/>
                </a:cubicBezTo>
                <a:cubicBezTo>
                  <a:pt x="f416" y="f417"/>
                  <a:pt x="f418" y="f378"/>
                  <a:pt x="f377" y="f378"/>
                </a:cubicBezTo>
                <a:close/>
                <a:moveTo>
                  <a:pt x="f419" y="f378"/>
                </a:moveTo>
                <a:cubicBezTo>
                  <a:pt x="f420" y="f378"/>
                  <a:pt x="f421" y="f381"/>
                  <a:pt x="f422" y="f383"/>
                </a:cubicBezTo>
                <a:cubicBezTo>
                  <a:pt x="f423" y="f385"/>
                  <a:pt x="f424" y="f425"/>
                  <a:pt x="f426" y="f389"/>
                </a:cubicBezTo>
                <a:cubicBezTo>
                  <a:pt x="f427" y="f391"/>
                  <a:pt x="f428" y="f211"/>
                  <a:pt x="f429" y="f394"/>
                </a:cubicBezTo>
                <a:cubicBezTo>
                  <a:pt x="f430" y="f398"/>
                  <a:pt x="f431" y="f398"/>
                  <a:pt x="f432" y="f398"/>
                </a:cubicBezTo>
                <a:cubicBezTo>
                  <a:pt x="f433" y="f398"/>
                  <a:pt x="f434" y="f402"/>
                  <a:pt x="f435" y="f404"/>
                </a:cubicBezTo>
                <a:cubicBezTo>
                  <a:pt x="f436" y="f406"/>
                  <a:pt x="f437" y="f438"/>
                  <a:pt x="f439" y="f410"/>
                </a:cubicBezTo>
                <a:cubicBezTo>
                  <a:pt x="f440" y="f412"/>
                  <a:pt x="f441" y="f414"/>
                  <a:pt x="f442" y="f229"/>
                </a:cubicBezTo>
                <a:cubicBezTo>
                  <a:pt x="f443" y="f417"/>
                  <a:pt x="f444" y="f378"/>
                  <a:pt x="f419" y="f378"/>
                </a:cubicBezTo>
                <a:close/>
                <a:moveTo>
                  <a:pt x="f445" y="f446"/>
                </a:moveTo>
                <a:cubicBezTo>
                  <a:pt x="f447" y="f446"/>
                  <a:pt x="f448" y="f449"/>
                  <a:pt x="f450" y="f451"/>
                </a:cubicBezTo>
                <a:cubicBezTo>
                  <a:pt x="f452" y="f453"/>
                  <a:pt x="f454" y="f455"/>
                  <a:pt x="f456" y="f457"/>
                </a:cubicBezTo>
                <a:cubicBezTo>
                  <a:pt x="f458" y="f459"/>
                  <a:pt x="f460" y="f302"/>
                  <a:pt x="f461" y="f462"/>
                </a:cubicBezTo>
                <a:cubicBezTo>
                  <a:pt x="f463" y="f464"/>
                  <a:pt x="f465" y="f464"/>
                  <a:pt x="f466" y="f464"/>
                </a:cubicBezTo>
                <a:cubicBezTo>
                  <a:pt x="f467" y="f464"/>
                  <a:pt x="f468" y="f469"/>
                  <a:pt x="f470" y="f471"/>
                </a:cubicBezTo>
                <a:cubicBezTo>
                  <a:pt x="f472" y="f473"/>
                  <a:pt x="f474" y="f475"/>
                  <a:pt x="f476" y="f477"/>
                </a:cubicBezTo>
                <a:cubicBezTo>
                  <a:pt x="f478" y="f479"/>
                  <a:pt x="f480" y="f481"/>
                  <a:pt x="f482" y="f320"/>
                </a:cubicBezTo>
                <a:cubicBezTo>
                  <a:pt x="f483" y="f484"/>
                  <a:pt x="f485" y="f446"/>
                  <a:pt x="f445" y="f446"/>
                </a:cubicBezTo>
                <a:close/>
                <a:moveTo>
                  <a:pt x="f486" y="f446"/>
                </a:moveTo>
                <a:cubicBezTo>
                  <a:pt x="f487" y="f446"/>
                  <a:pt x="f488" y="f449"/>
                  <a:pt x="f489" y="f451"/>
                </a:cubicBezTo>
                <a:cubicBezTo>
                  <a:pt x="f490" y="f453"/>
                  <a:pt x="f491" y="f455"/>
                  <a:pt x="f492" y="f457"/>
                </a:cubicBezTo>
                <a:cubicBezTo>
                  <a:pt x="f493" y="f494"/>
                  <a:pt x="f495" y="f302"/>
                  <a:pt x="f496" y="f462"/>
                </a:cubicBezTo>
                <a:cubicBezTo>
                  <a:pt x="f497" y="f464"/>
                  <a:pt x="f498" y="f464"/>
                  <a:pt x="f499" y="f464"/>
                </a:cubicBezTo>
                <a:cubicBezTo>
                  <a:pt x="f500" y="f464"/>
                  <a:pt x="f501" y="f469"/>
                  <a:pt x="f502" y="f471"/>
                </a:cubicBezTo>
                <a:cubicBezTo>
                  <a:pt x="f503" y="f473"/>
                  <a:pt x="f504" y="f475"/>
                  <a:pt x="f505" y="f477"/>
                </a:cubicBezTo>
                <a:cubicBezTo>
                  <a:pt x="f506" y="f479"/>
                  <a:pt x="f507" y="f481"/>
                  <a:pt x="f508" y="f320"/>
                </a:cubicBezTo>
                <a:cubicBezTo>
                  <a:pt x="f509" y="f484"/>
                  <a:pt x="f510" y="f446"/>
                  <a:pt x="f486" y="f446"/>
                </a:cubicBezTo>
                <a:close/>
                <a:moveTo>
                  <a:pt x="f511" y="f484"/>
                </a:moveTo>
                <a:cubicBezTo>
                  <a:pt x="f512" y="f484"/>
                  <a:pt x="f513" y="f449"/>
                  <a:pt x="f514" y="f451"/>
                </a:cubicBezTo>
                <a:cubicBezTo>
                  <a:pt x="f515" y="f453"/>
                  <a:pt x="f516" y="f479"/>
                  <a:pt x="f517" y="f140"/>
                </a:cubicBezTo>
                <a:cubicBezTo>
                  <a:pt x="f518" y="f459"/>
                  <a:pt x="f519" y="f271"/>
                  <a:pt x="f520" y="f521"/>
                </a:cubicBezTo>
                <a:cubicBezTo>
                  <a:pt x="f522" y="f462"/>
                  <a:pt x="f523" y="f524"/>
                  <a:pt x="f525" y="f471"/>
                </a:cubicBezTo>
                <a:cubicBezTo>
                  <a:pt x="f526" y="f473"/>
                  <a:pt x="f527" y="f528"/>
                  <a:pt x="f529" y="f477"/>
                </a:cubicBezTo>
                <a:cubicBezTo>
                  <a:pt x="f530" y="f531"/>
                  <a:pt x="f532" y="f481"/>
                  <a:pt x="f533" y="f320"/>
                </a:cubicBezTo>
                <a:cubicBezTo>
                  <a:pt x="f534" y="f484"/>
                  <a:pt x="f535" y="f484"/>
                  <a:pt x="f511" y="f484"/>
                </a:cubicBezTo>
                <a:close/>
                <a:moveTo>
                  <a:pt x="f536" y="f537"/>
                </a:moveTo>
                <a:cubicBezTo>
                  <a:pt x="f538" y="f537"/>
                  <a:pt x="f539" y="f540"/>
                  <a:pt x="f541" y="f542"/>
                </a:cubicBezTo>
                <a:cubicBezTo>
                  <a:pt x="f543" y="f544"/>
                  <a:pt x="f545" y="f546"/>
                  <a:pt x="f547" y="f548"/>
                </a:cubicBezTo>
                <a:cubicBezTo>
                  <a:pt x="f549" y="f550"/>
                  <a:pt x="f551" y="f394"/>
                  <a:pt x="f552" y="f553"/>
                </a:cubicBezTo>
                <a:cubicBezTo>
                  <a:pt x="f554" y="f555"/>
                  <a:pt x="f556" y="f557"/>
                  <a:pt x="f558" y="f557"/>
                </a:cubicBezTo>
                <a:cubicBezTo>
                  <a:pt x="f559" y="f557"/>
                  <a:pt x="f560" y="f561"/>
                  <a:pt x="f562" y="f563"/>
                </a:cubicBezTo>
                <a:cubicBezTo>
                  <a:pt x="f564" y="f565"/>
                  <a:pt x="f566" y="f567"/>
                  <a:pt x="f568" y="f569"/>
                </a:cubicBezTo>
                <a:cubicBezTo>
                  <a:pt x="f570" y="f571"/>
                  <a:pt x="f572" y="f573"/>
                  <a:pt x="f574" y="f414"/>
                </a:cubicBezTo>
                <a:cubicBezTo>
                  <a:pt x="f575" y="f537"/>
                  <a:pt x="f576" y="f537"/>
                  <a:pt x="f536" y="f537"/>
                </a:cubicBezTo>
                <a:close/>
                <a:moveTo>
                  <a:pt x="f577" y="f537"/>
                </a:moveTo>
                <a:cubicBezTo>
                  <a:pt x="f578" y="f537"/>
                  <a:pt x="f579" y="f540"/>
                  <a:pt x="f580" y="f542"/>
                </a:cubicBezTo>
                <a:cubicBezTo>
                  <a:pt x="f581" y="f544"/>
                  <a:pt x="f582" y="f546"/>
                  <a:pt x="f583" y="f548"/>
                </a:cubicBezTo>
                <a:cubicBezTo>
                  <a:pt x="f584" y="f550"/>
                  <a:pt x="f585" y="f394"/>
                  <a:pt x="f586" y="f553"/>
                </a:cubicBezTo>
                <a:cubicBezTo>
                  <a:pt x="f587" y="f555"/>
                  <a:pt x="f588" y="f557"/>
                  <a:pt x="f589" y="f557"/>
                </a:cubicBezTo>
                <a:cubicBezTo>
                  <a:pt x="f590" y="f557"/>
                  <a:pt x="f591" y="f561"/>
                  <a:pt x="f592" y="f524"/>
                </a:cubicBezTo>
                <a:cubicBezTo>
                  <a:pt x="f593" y="f565"/>
                  <a:pt x="f594" y="f567"/>
                  <a:pt x="f595" y="f569"/>
                </a:cubicBezTo>
                <a:cubicBezTo>
                  <a:pt x="f596" y="f571"/>
                  <a:pt x="f597" y="f573"/>
                  <a:pt x="f598" y="f414"/>
                </a:cubicBezTo>
                <a:cubicBezTo>
                  <a:pt x="f599" y="f537"/>
                  <a:pt x="f600" y="f537"/>
                  <a:pt x="f577" y="f537"/>
                </a:cubicBezTo>
                <a:close/>
                <a:moveTo>
                  <a:pt x="f601" y="f537"/>
                </a:moveTo>
                <a:cubicBezTo>
                  <a:pt x="f602" y="f537"/>
                  <a:pt x="f603" y="f540"/>
                  <a:pt x="f604" y="f542"/>
                </a:cubicBezTo>
                <a:cubicBezTo>
                  <a:pt x="f605" y="f544"/>
                  <a:pt x="f606" y="f266"/>
                  <a:pt x="f607" y="f548"/>
                </a:cubicBezTo>
                <a:cubicBezTo>
                  <a:pt x="f608" y="f550"/>
                  <a:pt x="f609" y="f394"/>
                  <a:pt x="f610" y="f553"/>
                </a:cubicBezTo>
                <a:cubicBezTo>
                  <a:pt x="f611" y="f555"/>
                  <a:pt x="f612" y="f557"/>
                  <a:pt x="f613" y="f557"/>
                </a:cubicBezTo>
                <a:cubicBezTo>
                  <a:pt x="f614" y="f557"/>
                  <a:pt x="f615" y="f561"/>
                  <a:pt x="f616" y="f524"/>
                </a:cubicBezTo>
                <a:cubicBezTo>
                  <a:pt x="f617" y="f565"/>
                  <a:pt x="f618" y="f619"/>
                  <a:pt x="f620" y="f569"/>
                </a:cubicBezTo>
                <a:cubicBezTo>
                  <a:pt x="f621" y="f571"/>
                  <a:pt x="f622" y="f573"/>
                  <a:pt x="f623" y="f414"/>
                </a:cubicBezTo>
                <a:cubicBezTo>
                  <a:pt x="f624" y="f625"/>
                  <a:pt x="f626" y="f537"/>
                  <a:pt x="f601" y="f537"/>
                </a:cubicBezTo>
                <a:close/>
                <a:moveTo>
                  <a:pt x="f627" y="f628"/>
                </a:moveTo>
                <a:cubicBezTo>
                  <a:pt x="f629" y="f628"/>
                  <a:pt x="f630" y="f631"/>
                  <a:pt x="f632" y="f633"/>
                </a:cubicBezTo>
                <a:cubicBezTo>
                  <a:pt x="f634" y="f635"/>
                  <a:pt x="f636" y="f637"/>
                  <a:pt x="f638" y="f639"/>
                </a:cubicBezTo>
                <a:cubicBezTo>
                  <a:pt x="f640" y="f641"/>
                  <a:pt x="f642" y="f462"/>
                  <a:pt x="f643" y="f644"/>
                </a:cubicBezTo>
                <a:cubicBezTo>
                  <a:pt x="f645" y="f646"/>
                  <a:pt x="f647" y="f646"/>
                  <a:pt x="f648" y="f646"/>
                </a:cubicBezTo>
                <a:cubicBezTo>
                  <a:pt x="f649" y="f646"/>
                  <a:pt x="f650" y="f651"/>
                  <a:pt x="f652" y="f653"/>
                </a:cubicBezTo>
                <a:cubicBezTo>
                  <a:pt x="f654" y="f655"/>
                  <a:pt x="f656" y="f657"/>
                  <a:pt x="f658" y="f60"/>
                </a:cubicBezTo>
                <a:cubicBezTo>
                  <a:pt x="f659" y="f660"/>
                  <a:pt x="f661" y="f56"/>
                  <a:pt x="f662" y="f481"/>
                </a:cubicBezTo>
                <a:cubicBezTo>
                  <a:pt x="f663" y="f664"/>
                  <a:pt x="f665" y="f628"/>
                  <a:pt x="f627" y="f628"/>
                </a:cubicBezTo>
                <a:close/>
                <a:moveTo>
                  <a:pt x="f666" y="f664"/>
                </a:moveTo>
                <a:cubicBezTo>
                  <a:pt x="f667" y="f664"/>
                  <a:pt x="f668" y="f669"/>
                  <a:pt x="f670" y="f633"/>
                </a:cubicBezTo>
                <a:cubicBezTo>
                  <a:pt x="f671" y="f635"/>
                  <a:pt x="f672" y="f673"/>
                  <a:pt x="f674" y="f639"/>
                </a:cubicBezTo>
                <a:cubicBezTo>
                  <a:pt x="f675" y="f641"/>
                  <a:pt x="f676" y="f462"/>
                  <a:pt x="f677" y="f644"/>
                </a:cubicBezTo>
                <a:cubicBezTo>
                  <a:pt x="f678" y="f646"/>
                  <a:pt x="f679" y="f646"/>
                  <a:pt x="f680" y="f646"/>
                </a:cubicBezTo>
                <a:cubicBezTo>
                  <a:pt x="f681" y="f646"/>
                  <a:pt x="f682" y="f651"/>
                  <a:pt x="f683" y="f653"/>
                </a:cubicBezTo>
                <a:cubicBezTo>
                  <a:pt x="f684" y="f655"/>
                  <a:pt x="f685" y="f686"/>
                  <a:pt x="f687" y="f60"/>
                </a:cubicBezTo>
                <a:cubicBezTo>
                  <a:pt x="f688" y="f75"/>
                  <a:pt x="f689" y="f56"/>
                  <a:pt x="f690" y="f481"/>
                </a:cubicBezTo>
                <a:cubicBezTo>
                  <a:pt x="f691" y="f664"/>
                  <a:pt x="f692" y="f664"/>
                  <a:pt x="f666" y="f664"/>
                </a:cubicBezTo>
                <a:close/>
                <a:moveTo>
                  <a:pt x="f693" y="f694"/>
                </a:moveTo>
                <a:cubicBezTo>
                  <a:pt x="f695" y="f694"/>
                  <a:pt x="f696" y="f697"/>
                  <a:pt x="f698" y="f699"/>
                </a:cubicBezTo>
                <a:cubicBezTo>
                  <a:pt x="f700" y="f701"/>
                  <a:pt x="f702" y="f703"/>
                  <a:pt x="f704" y="f705"/>
                </a:cubicBezTo>
                <a:cubicBezTo>
                  <a:pt x="f706" y="f707"/>
                  <a:pt x="f708" y="f553"/>
                  <a:pt x="f709" y="f710"/>
                </a:cubicBezTo>
                <a:cubicBezTo>
                  <a:pt x="f711" y="f712"/>
                  <a:pt x="f713" y="f712"/>
                  <a:pt x="f714" y="f712"/>
                </a:cubicBezTo>
                <a:cubicBezTo>
                  <a:pt x="f715" y="f712"/>
                  <a:pt x="f716" y="f717"/>
                  <a:pt x="f718" y="f719"/>
                </a:cubicBezTo>
                <a:cubicBezTo>
                  <a:pt x="f720" y="f563"/>
                  <a:pt x="f721" y="f722"/>
                  <a:pt x="f723" y="f25"/>
                </a:cubicBezTo>
                <a:cubicBezTo>
                  <a:pt x="f724" y="f725"/>
                  <a:pt x="f726" y="f98"/>
                  <a:pt x="f727" y="f573"/>
                </a:cubicBezTo>
                <a:cubicBezTo>
                  <a:pt x="f728" y="f694"/>
                  <a:pt x="f729" y="f694"/>
                  <a:pt x="f693" y="f694"/>
                </a:cubicBezTo>
                <a:close/>
                <a:moveTo>
                  <a:pt x="f730" y="f731"/>
                </a:moveTo>
                <a:cubicBezTo>
                  <a:pt x="f732" y="f731"/>
                  <a:pt x="f733" y="f734"/>
                  <a:pt x="f735" y="f736"/>
                </a:cubicBezTo>
                <a:cubicBezTo>
                  <a:pt x="f737" y="f738"/>
                  <a:pt x="f739" y="f740"/>
                  <a:pt x="f741" y="f742"/>
                </a:cubicBezTo>
                <a:cubicBezTo>
                  <a:pt x="f743" y="f744"/>
                  <a:pt x="f745" y="f644"/>
                  <a:pt x="f746" y="f747"/>
                </a:cubicBezTo>
                <a:cubicBezTo>
                  <a:pt x="f748" y="f749"/>
                  <a:pt x="f750" y="f751"/>
                  <a:pt x="f752" y="f751"/>
                </a:cubicBezTo>
                <a:cubicBezTo>
                  <a:pt x="f753" y="f751"/>
                  <a:pt x="f754" y="f755"/>
                  <a:pt x="f756" y="f757"/>
                </a:cubicBezTo>
                <a:cubicBezTo>
                  <a:pt x="f758" y="f759"/>
                  <a:pt x="f760" y="f761"/>
                  <a:pt x="f762" y="f62"/>
                </a:cubicBezTo>
                <a:cubicBezTo>
                  <a:pt x="f763" y="f764"/>
                  <a:pt x="f765" y="f138"/>
                  <a:pt x="f766" y="f56"/>
                </a:cubicBezTo>
                <a:cubicBezTo>
                  <a:pt x="f767" y="f768"/>
                  <a:pt x="f769" y="f731"/>
                  <a:pt x="f730" y="f731"/>
                </a:cubicBezTo>
                <a:close/>
                <a:moveTo>
                  <a:pt x="f770" y="f35"/>
                </a:moveTo>
                <a:cubicBezTo>
                  <a:pt x="f771" y="f35"/>
                  <a:pt x="f772" y="f773"/>
                  <a:pt x="f774" y="f775"/>
                </a:cubicBezTo>
                <a:cubicBezTo>
                  <a:pt x="f776" y="f777"/>
                  <a:pt x="f778" y="f779"/>
                  <a:pt x="f780" y="f781"/>
                </a:cubicBezTo>
                <a:cubicBezTo>
                  <a:pt x="f782" y="f783"/>
                  <a:pt x="f784" y="f710"/>
                  <a:pt x="f785" y="f786"/>
                </a:cubicBezTo>
                <a:cubicBezTo>
                  <a:pt x="f787" y="f788"/>
                  <a:pt x="f789" y="f788"/>
                  <a:pt x="f790" y="f788"/>
                </a:cubicBezTo>
                <a:cubicBezTo>
                  <a:pt x="f791" y="f788"/>
                  <a:pt x="f792" y="f793"/>
                  <a:pt x="f794" y="f795"/>
                </a:cubicBezTo>
                <a:cubicBezTo>
                  <a:pt x="f796" y="f797"/>
                  <a:pt x="f798" y="f799"/>
                  <a:pt x="f800" y="f103"/>
                </a:cubicBezTo>
                <a:cubicBezTo>
                  <a:pt x="f801" y="f21"/>
                  <a:pt x="f802" y="f206"/>
                  <a:pt x="f803" y="f98"/>
                </a:cubicBezTo>
                <a:cubicBezTo>
                  <a:pt x="f804" y="f35"/>
                  <a:pt x="f805" y="f35"/>
                  <a:pt x="f770" y="f35"/>
                </a:cubicBezTo>
                <a:close/>
                <a:moveTo>
                  <a:pt x="f806" y="f2"/>
                </a:moveTo>
                <a:lnTo>
                  <a:pt x="f807" y="f808"/>
                </a:lnTo>
                <a:cubicBezTo>
                  <a:pt x="f809" y="f810"/>
                  <a:pt x="f811" y="f812"/>
                  <a:pt x="f813" y="f40"/>
                </a:cubicBezTo>
                <a:cubicBezTo>
                  <a:pt x="f814" y="f815"/>
                  <a:pt x="f816" y="f810"/>
                  <a:pt x="f817" y="f810"/>
                </a:cubicBezTo>
                <a:cubicBezTo>
                  <a:pt x="f818" y="f810"/>
                  <a:pt x="f819" y="f820"/>
                  <a:pt x="f821" y="f822"/>
                </a:cubicBezTo>
                <a:cubicBezTo>
                  <a:pt x="f823" y="f812"/>
                  <a:pt x="f824" y="f825"/>
                  <a:pt x="f826" y="f827"/>
                </a:cubicBezTo>
                <a:cubicBezTo>
                  <a:pt x="f828" y="f45"/>
                  <a:pt x="f829" y="f830"/>
                  <a:pt x="f831" y="f830"/>
                </a:cubicBezTo>
                <a:cubicBezTo>
                  <a:pt x="f832" y="f830"/>
                  <a:pt x="f833" y="f9"/>
                  <a:pt x="f834" y="f835"/>
                </a:cubicBezTo>
                <a:lnTo>
                  <a:pt x="f836" y="f835"/>
                </a:lnTo>
                <a:lnTo>
                  <a:pt x="f837" y="f838"/>
                </a:lnTo>
                <a:lnTo>
                  <a:pt x="f837" y="f838"/>
                </a:lnTo>
                <a:lnTo>
                  <a:pt x="f839" y="f840"/>
                </a:lnTo>
                <a:lnTo>
                  <a:pt x="f841" y="f167"/>
                </a:lnTo>
                <a:cubicBezTo>
                  <a:pt x="f842" y="f122"/>
                  <a:pt x="f843" y="f844"/>
                  <a:pt x="f845" y="f846"/>
                </a:cubicBezTo>
                <a:cubicBezTo>
                  <a:pt x="f847" y="f295"/>
                  <a:pt x="f848" y="f849"/>
                  <a:pt x="f850" y="f849"/>
                </a:cubicBezTo>
                <a:cubicBezTo>
                  <a:pt x="f851" y="f849"/>
                  <a:pt x="f852" y="f853"/>
                  <a:pt x="f854" y="f40"/>
                </a:cubicBezTo>
                <a:cubicBezTo>
                  <a:pt x="f855" y="f856"/>
                  <a:pt x="f857" y="f858"/>
                  <a:pt x="f859" y="f860"/>
                </a:cubicBezTo>
                <a:cubicBezTo>
                  <a:pt x="f861" y="f862"/>
                  <a:pt x="f863" y="f864"/>
                  <a:pt x="f865" y="f864"/>
                </a:cubicBezTo>
                <a:cubicBezTo>
                  <a:pt x="f866" y="f864"/>
                  <a:pt x="f867" y="f198"/>
                  <a:pt x="f868" y="f134"/>
                </a:cubicBezTo>
                <a:cubicBezTo>
                  <a:pt x="f869" y="f54"/>
                  <a:pt x="f870" y="f451"/>
                  <a:pt x="f871" y="f669"/>
                </a:cubicBezTo>
                <a:lnTo>
                  <a:pt x="f872" y="f873"/>
                </a:lnTo>
                <a:lnTo>
                  <a:pt x="f874" y="f875"/>
                </a:lnTo>
                <a:lnTo>
                  <a:pt x="f876" y="f877"/>
                </a:lnTo>
                <a:cubicBezTo>
                  <a:pt x="f878" y="f544"/>
                  <a:pt x="f879" y="f35"/>
                  <a:pt x="f880" y="f881"/>
                </a:cubicBezTo>
                <a:cubicBezTo>
                  <a:pt x="f882" y="f883"/>
                  <a:pt x="f884" y="f544"/>
                  <a:pt x="f885" y="f699"/>
                </a:cubicBezTo>
                <a:cubicBezTo>
                  <a:pt x="f886" y="f699"/>
                  <a:pt x="f887" y="f888"/>
                  <a:pt x="f889" y="f888"/>
                </a:cubicBezTo>
                <a:cubicBezTo>
                  <a:pt x="f890" y="f888"/>
                  <a:pt x="f891" y="f98"/>
                  <a:pt x="f892" y="f893"/>
                </a:cubicBezTo>
                <a:lnTo>
                  <a:pt x="f894" y="f893"/>
                </a:lnTo>
                <a:cubicBezTo>
                  <a:pt x="f895" y="f731"/>
                  <a:pt x="f896" y="f897"/>
                  <a:pt x="f898" y="f664"/>
                </a:cubicBezTo>
                <a:lnTo>
                  <a:pt x="f899" y="f664"/>
                </a:lnTo>
                <a:lnTo>
                  <a:pt x="f900" y="f901"/>
                </a:lnTo>
                <a:lnTo>
                  <a:pt x="f902" y="f903"/>
                </a:lnTo>
                <a:lnTo>
                  <a:pt x="f904" y="f905"/>
                </a:lnTo>
                <a:cubicBezTo>
                  <a:pt x="f906" y="f905"/>
                  <a:pt x="f907" y="f905"/>
                  <a:pt x="f908" y="f905"/>
                </a:cubicBezTo>
                <a:cubicBezTo>
                  <a:pt x="f909" y="f905"/>
                  <a:pt x="f910" y="f911"/>
                  <a:pt x="f912" y="f888"/>
                </a:cubicBezTo>
                <a:lnTo>
                  <a:pt x="f913" y="f914"/>
                </a:lnTo>
                <a:cubicBezTo>
                  <a:pt x="f915" y="f916"/>
                  <a:pt x="f917" y="f134"/>
                  <a:pt x="f918" y="f83"/>
                </a:cubicBezTo>
                <a:cubicBezTo>
                  <a:pt x="f919" y="f920"/>
                  <a:pt x="f921" y="f922"/>
                  <a:pt x="f923" y="f924"/>
                </a:cubicBezTo>
                <a:cubicBezTo>
                  <a:pt x="f925" y="f926"/>
                  <a:pt x="f927" y="f928"/>
                  <a:pt x="f126" y="f928"/>
                </a:cubicBezTo>
                <a:cubicBezTo>
                  <a:pt x="f929" y="f928"/>
                  <a:pt x="f930" y="f931"/>
                  <a:pt x="f932" y="f933"/>
                </a:cubicBezTo>
                <a:lnTo>
                  <a:pt x="f934" y="f935"/>
                </a:lnTo>
                <a:lnTo>
                  <a:pt x="f934" y="f935"/>
                </a:lnTo>
                <a:lnTo>
                  <a:pt x="f936" y="f937"/>
                </a:lnTo>
                <a:lnTo>
                  <a:pt x="f938" y="f920"/>
                </a:lnTo>
                <a:cubicBezTo>
                  <a:pt x="f939" y="f940"/>
                  <a:pt x="f941" y="f942"/>
                  <a:pt x="f943" y="f942"/>
                </a:cubicBezTo>
                <a:cubicBezTo>
                  <a:pt x="f944" y="f942"/>
                  <a:pt x="f945" y="f946"/>
                  <a:pt x="f947" y="f946"/>
                </a:cubicBezTo>
                <a:cubicBezTo>
                  <a:pt x="f948" y="f940"/>
                  <a:pt x="f949" y="f940"/>
                  <a:pt x="f950" y="f951"/>
                </a:cubicBezTo>
                <a:cubicBezTo>
                  <a:pt x="f952" y="f953"/>
                  <a:pt x="f954" y="f955"/>
                  <a:pt x="f956" y="f957"/>
                </a:cubicBezTo>
                <a:cubicBezTo>
                  <a:pt x="f958" y="f6"/>
                  <a:pt x="f959" y="f960"/>
                  <a:pt x="f961" y="f960"/>
                </a:cubicBezTo>
                <a:cubicBezTo>
                  <a:pt x="f962" y="f960"/>
                  <a:pt x="f963" y="f964"/>
                  <a:pt x="f965" y="f955"/>
                </a:cubicBezTo>
                <a:cubicBezTo>
                  <a:pt x="f966" y="f955"/>
                  <a:pt x="f967" y="f968"/>
                  <a:pt x="f969" y="f970"/>
                </a:cubicBezTo>
                <a:cubicBezTo>
                  <a:pt x="f971" y="f933"/>
                  <a:pt x="f972" y="f973"/>
                  <a:pt x="f974" y="f130"/>
                </a:cubicBezTo>
                <a:cubicBezTo>
                  <a:pt x="f975" y="f827"/>
                  <a:pt x="f976" y="f977"/>
                  <a:pt x="f978" y="f977"/>
                </a:cubicBezTo>
                <a:cubicBezTo>
                  <a:pt x="f979" y="f977"/>
                  <a:pt x="f980" y="f11"/>
                  <a:pt x="f981" y="f973"/>
                </a:cubicBezTo>
                <a:cubicBezTo>
                  <a:pt x="f982" y="f973"/>
                  <a:pt x="f983" y="f984"/>
                  <a:pt x="f985" y="f986"/>
                </a:cubicBezTo>
                <a:cubicBezTo>
                  <a:pt x="f987" y="f90"/>
                  <a:pt x="f988" y="f195"/>
                  <a:pt x="f989" y="f94"/>
                </a:cubicBezTo>
                <a:cubicBezTo>
                  <a:pt x="f990" y="f198"/>
                  <a:pt x="f991" y="f992"/>
                  <a:pt x="f993" y="f992"/>
                </a:cubicBezTo>
                <a:cubicBezTo>
                  <a:pt x="f994" y="f992"/>
                  <a:pt x="f995" y="f992"/>
                  <a:pt x="f996" y="f997"/>
                </a:cubicBezTo>
                <a:cubicBezTo>
                  <a:pt x="f998" y="f195"/>
                  <a:pt x="f999" y="f195"/>
                  <a:pt x="f1000" y="f232"/>
                </a:cubicBezTo>
                <a:lnTo>
                  <a:pt x="f1001" y="f1002"/>
                </a:lnTo>
                <a:lnTo>
                  <a:pt x="f1003" y="f875"/>
                </a:lnTo>
                <a:lnTo>
                  <a:pt x="f1004" y="f736"/>
                </a:lnTo>
                <a:cubicBezTo>
                  <a:pt x="f1005" y="f1006"/>
                  <a:pt x="f1007" y="f1008"/>
                  <a:pt x="f1009" y="f1008"/>
                </a:cubicBezTo>
                <a:cubicBezTo>
                  <a:pt x="f1010" y="f1008"/>
                  <a:pt x="f1011" y="f79"/>
                  <a:pt x="f1012" y="f38"/>
                </a:cubicBezTo>
                <a:cubicBezTo>
                  <a:pt x="f1013" y="f1014"/>
                  <a:pt x="f1015" y="f1016"/>
                  <a:pt x="f1017" y="f1018"/>
                </a:cubicBezTo>
                <a:cubicBezTo>
                  <a:pt x="f1019" y="f1020"/>
                  <a:pt x="f1021" y="f1022"/>
                  <a:pt x="f1023" y="f1022"/>
                </a:cubicBezTo>
                <a:cubicBezTo>
                  <a:pt x="f1024" y="f1022"/>
                  <a:pt x="f1025" y="f1026"/>
                  <a:pt x="f1027" y="f195"/>
                </a:cubicBezTo>
                <a:lnTo>
                  <a:pt x="f1028" y="f81"/>
                </a:lnTo>
                <a:cubicBezTo>
                  <a:pt x="f1029" y="f50"/>
                  <a:pt x="f1030" y="f1031"/>
                  <a:pt x="f1032" y="f984"/>
                </a:cubicBezTo>
                <a:lnTo>
                  <a:pt x="f1033" y="f1034"/>
                </a:lnTo>
                <a:lnTo>
                  <a:pt x="f1035" y="f1036"/>
                </a:lnTo>
                <a:lnTo>
                  <a:pt x="f1037" y="f1038"/>
                </a:lnTo>
                <a:cubicBezTo>
                  <a:pt x="f1039" y="f1040"/>
                  <a:pt x="f1041" y="f1031"/>
                  <a:pt x="f1042" y="f1043"/>
                </a:cubicBezTo>
                <a:cubicBezTo>
                  <a:pt x="f1044" y="f87"/>
                  <a:pt x="f1045" y="f1040"/>
                  <a:pt x="f1046" y="f1040"/>
                </a:cubicBezTo>
                <a:cubicBezTo>
                  <a:pt x="f1047" y="f1040"/>
                  <a:pt x="f1048" y="f1049"/>
                  <a:pt x="f1050" y="f977"/>
                </a:cubicBezTo>
                <a:cubicBezTo>
                  <a:pt x="f1051" y="f1031"/>
                  <a:pt x="f1052" y="f92"/>
                  <a:pt x="f1053" y="f1054"/>
                </a:cubicBezTo>
                <a:cubicBezTo>
                  <a:pt x="f1055" y="f122"/>
                  <a:pt x="f1056" y="f1057"/>
                  <a:pt x="f1058" y="f1057"/>
                </a:cubicBezTo>
                <a:cubicBezTo>
                  <a:pt x="f1059" y="f1057"/>
                  <a:pt x="f1060" y="f1061"/>
                  <a:pt x="f1062" y="f13"/>
                </a:cubicBezTo>
                <a:cubicBezTo>
                  <a:pt x="f1062" y="f13"/>
                  <a:pt x="f1063" y="f992"/>
                  <a:pt x="f1063" y="f992"/>
                </a:cubicBezTo>
                <a:lnTo>
                  <a:pt x="f1064" y="f1065"/>
                </a:lnTo>
                <a:lnTo>
                  <a:pt x="f1064" y="f1065"/>
                </a:lnTo>
                <a:lnTo>
                  <a:pt x="f1066" y="f1067"/>
                </a:lnTo>
                <a:lnTo>
                  <a:pt x="f1068" y="f417"/>
                </a:lnTo>
                <a:cubicBezTo>
                  <a:pt x="f1069" y="f320"/>
                  <a:pt x="f1070" y="f846"/>
                  <a:pt x="f1071" y="f914"/>
                </a:cubicBezTo>
                <a:lnTo>
                  <a:pt x="f1072" y="f1006"/>
                </a:lnTo>
                <a:cubicBezTo>
                  <a:pt x="f1073" y="f159"/>
                  <a:pt x="f1074" y="f1075"/>
                  <a:pt x="f1076" y="f1075"/>
                </a:cubicBezTo>
                <a:cubicBezTo>
                  <a:pt x="f1077" y="f1075"/>
                  <a:pt x="f1078" y="f1079"/>
                  <a:pt x="f1080" y="f81"/>
                </a:cubicBezTo>
                <a:cubicBezTo>
                  <a:pt x="f1081" y="f1082"/>
                  <a:pt x="f1083" y="f1084"/>
                  <a:pt x="f1085" y="f1086"/>
                </a:cubicBezTo>
                <a:cubicBezTo>
                  <a:pt x="f1087" y="f1088"/>
                  <a:pt x="f1089" y="f1090"/>
                  <a:pt x="f1091" y="f1090"/>
                </a:cubicBezTo>
                <a:cubicBezTo>
                  <a:pt x="f1092" y="f1090"/>
                  <a:pt x="f1093" y="f481"/>
                  <a:pt x="f1094" y="f1095"/>
                </a:cubicBezTo>
                <a:cubicBezTo>
                  <a:pt x="f1096" y="f56"/>
                  <a:pt x="f2" y="f1006"/>
                  <a:pt x="f1097" y="f1098"/>
                </a:cubicBezTo>
                <a:cubicBezTo>
                  <a:pt x="f1099" y="f1100"/>
                  <a:pt x="f1101" y="f31"/>
                  <a:pt x="f1102" y="f223"/>
                </a:cubicBezTo>
                <a:cubicBezTo>
                  <a:pt x="f1103" y="f23"/>
                  <a:pt x="f1104" y="f105"/>
                  <a:pt x="f1105" y="f105"/>
                </a:cubicBezTo>
                <a:cubicBezTo>
                  <a:pt x="f1106" y="f105"/>
                  <a:pt x="f1065" y="f103"/>
                  <a:pt x="f1107" y="f641"/>
                </a:cubicBezTo>
                <a:cubicBezTo>
                  <a:pt x="f968" y="f208"/>
                  <a:pt x="f722" y="f316"/>
                  <a:pt x="f1108" y="f316"/>
                </a:cubicBezTo>
                <a:cubicBezTo>
                  <a:pt x="f1109" y="f316"/>
                  <a:pt x="f1110" y="f567"/>
                  <a:pt x="f1111" y="f759"/>
                </a:cubicBezTo>
                <a:cubicBezTo>
                  <a:pt x="f1112" y="f1113"/>
                  <a:pt x="f1114" y="f1115"/>
                  <a:pt x="f1116" y="f1117"/>
                </a:cubicBezTo>
                <a:cubicBezTo>
                  <a:pt x="f1118" y="f1119"/>
                  <a:pt x="f1120" y="f1121"/>
                  <a:pt x="f1122" y="f1121"/>
                </a:cubicBezTo>
                <a:cubicBezTo>
                  <a:pt x="f1123" y="f1121"/>
                  <a:pt x="f1124" y="f1121"/>
                  <a:pt x="f1125" y="f1121"/>
                </a:cubicBezTo>
                <a:cubicBezTo>
                  <a:pt x="f1126" y="f1127"/>
                  <a:pt x="f1128" y="f1129"/>
                  <a:pt x="f1130" y="f1131"/>
                </a:cubicBezTo>
                <a:lnTo>
                  <a:pt x="f1132" y="f1129"/>
                </a:lnTo>
                <a:cubicBezTo>
                  <a:pt x="f1133" y="f1134"/>
                  <a:pt x="f1135" y="f1127"/>
                  <a:pt x="f1136" y="f1127"/>
                </a:cubicBezTo>
                <a:cubicBezTo>
                  <a:pt x="f1063" y="f1127"/>
                  <a:pt x="f1137" y="f1127"/>
                  <a:pt x="f1138" y="f1139"/>
                </a:cubicBezTo>
                <a:cubicBezTo>
                  <a:pt x="f1140" y="f1141"/>
                  <a:pt x="f1142" y="f1141"/>
                  <a:pt x="f1143" y="f1144"/>
                </a:cubicBezTo>
                <a:cubicBezTo>
                  <a:pt x="f1145" y="f1146"/>
                  <a:pt x="f1147" y="f1148"/>
                  <a:pt x="f1055" y="f1149"/>
                </a:cubicBezTo>
                <a:cubicBezTo>
                  <a:pt x="f1150" y="f1151"/>
                  <a:pt x="f1152" y="f1153"/>
                  <a:pt x="f1154" y="f1153"/>
                </a:cubicBezTo>
                <a:cubicBezTo>
                  <a:pt x="f1155" y="f1153"/>
                  <a:pt x="f1156" y="f1157"/>
                  <a:pt x="f1158" y="f1159"/>
                </a:cubicBezTo>
                <a:cubicBezTo>
                  <a:pt x="f1160" y="f1148"/>
                  <a:pt x="f1161" y="f1162"/>
                  <a:pt x="f1163" y="f1162"/>
                </a:cubicBezTo>
                <a:cubicBezTo>
                  <a:pt x="f1164" y="f1165"/>
                  <a:pt x="f1166" y="f1167"/>
                  <a:pt x="f1168" y="f1169"/>
                </a:cubicBezTo>
                <a:cubicBezTo>
                  <a:pt x="f1042" y="f1170"/>
                  <a:pt x="f1171" y="f1172"/>
                  <a:pt x="f1173" y="f1172"/>
                </a:cubicBezTo>
                <a:cubicBezTo>
                  <a:pt x="f1174" y="f1172"/>
                  <a:pt x="f1175" y="f1176"/>
                  <a:pt x="f1177" y="f1178"/>
                </a:cubicBezTo>
                <a:cubicBezTo>
                  <a:pt x="f1179" y="f1167"/>
                  <a:pt x="f1180" y="f1181"/>
                  <a:pt x="f1182" y="f1181"/>
                </a:cubicBezTo>
                <a:cubicBezTo>
                  <a:pt x="f1183" y="f1184"/>
                  <a:pt x="f1185" y="f1186"/>
                  <a:pt x="f1187" y="f757"/>
                </a:cubicBezTo>
                <a:cubicBezTo>
                  <a:pt x="f1188" y="f1113"/>
                  <a:pt x="f1189" y="f1190"/>
                  <a:pt x="f1033" y="f1190"/>
                </a:cubicBezTo>
                <a:cubicBezTo>
                  <a:pt x="f1191" y="f1190"/>
                  <a:pt x="f1192" y="f1193"/>
                  <a:pt x="f1194" y="f1195"/>
                </a:cubicBezTo>
                <a:cubicBezTo>
                  <a:pt x="f1196" y="f1186"/>
                  <a:pt x="f1197" y="f1186"/>
                  <a:pt x="f1198" y="f751"/>
                </a:cubicBezTo>
                <a:lnTo>
                  <a:pt x="f1199" y="f1200"/>
                </a:lnTo>
                <a:lnTo>
                  <a:pt x="f1201" y="f1202"/>
                </a:lnTo>
                <a:lnTo>
                  <a:pt x="f1201" y="f1202"/>
                </a:lnTo>
                <a:lnTo>
                  <a:pt x="f1203" y="f299"/>
                </a:lnTo>
                <a:lnTo>
                  <a:pt x="f1204" y="f1205"/>
                </a:lnTo>
                <a:lnTo>
                  <a:pt x="f1206" y="f1207"/>
                </a:lnTo>
                <a:cubicBezTo>
                  <a:pt x="f1208" y="f457"/>
                  <a:pt x="f1209" y="f225"/>
                  <a:pt x="f1210" y="f225"/>
                </a:cubicBezTo>
                <a:cubicBezTo>
                  <a:pt x="f1211" y="f225"/>
                  <a:pt x="f1212" y="f475"/>
                  <a:pt x="f1213" y="f563"/>
                </a:cubicBezTo>
                <a:cubicBezTo>
                  <a:pt x="f1214" y="f1131"/>
                  <a:pt x="f1215" y="f1216"/>
                  <a:pt x="f1217" y="f1218"/>
                </a:cubicBezTo>
                <a:cubicBezTo>
                  <a:pt x="f1219" y="f1220"/>
                  <a:pt x="f1221" y="f1146"/>
                  <a:pt x="f1222" y="f1146"/>
                </a:cubicBezTo>
                <a:cubicBezTo>
                  <a:pt x="f1223" y="f1146"/>
                  <a:pt x="f1224" y="f1146"/>
                  <a:pt x="f1225" y="f1146"/>
                </a:cubicBezTo>
                <a:cubicBezTo>
                  <a:pt x="f1226" y="f1227"/>
                  <a:pt x="f1228" y="f786"/>
                  <a:pt x="f1229" y="f759"/>
                </a:cubicBezTo>
                <a:lnTo>
                  <a:pt x="f1230" y="f788"/>
                </a:lnTo>
                <a:cubicBezTo>
                  <a:pt x="f1231" y="f1232"/>
                  <a:pt x="f1233" y="f1216"/>
                  <a:pt x="f1234" y="f1167"/>
                </a:cubicBezTo>
                <a:lnTo>
                  <a:pt x="f1235" y="f1236"/>
                </a:lnTo>
                <a:lnTo>
                  <a:pt x="f1237" y="f1238"/>
                </a:lnTo>
                <a:lnTo>
                  <a:pt x="f1239" y="f1240"/>
                </a:lnTo>
                <a:cubicBezTo>
                  <a:pt x="f1241" y="f1149"/>
                  <a:pt x="f1242" y="f1170"/>
                  <a:pt x="f1243" y="f1244"/>
                </a:cubicBezTo>
                <a:cubicBezTo>
                  <a:pt x="f1245" y="f1246"/>
                  <a:pt x="f1247" y="f1149"/>
                  <a:pt x="f1248" y="f1149"/>
                </a:cubicBezTo>
                <a:cubicBezTo>
                  <a:pt x="f1249" y="f1149"/>
                  <a:pt x="f1250" y="f1251"/>
                  <a:pt x="f1252" y="f1178"/>
                </a:cubicBezTo>
                <a:cubicBezTo>
                  <a:pt x="f1253" y="f1254"/>
                  <a:pt x="f1255" y="f1190"/>
                  <a:pt x="f1256" y="f717"/>
                </a:cubicBezTo>
                <a:cubicBezTo>
                  <a:pt x="f1257" y="f1258"/>
                  <a:pt x="f1259" y="f793"/>
                  <a:pt x="f1260" y="f793"/>
                </a:cubicBezTo>
                <a:cubicBezTo>
                  <a:pt x="f1261" y="f793"/>
                  <a:pt x="f1262" y="f1190"/>
                  <a:pt x="f1263" y="f1186"/>
                </a:cubicBezTo>
                <a:lnTo>
                  <a:pt x="f1264" y="f1186"/>
                </a:lnTo>
                <a:lnTo>
                  <a:pt x="f1265" y="f1266"/>
                </a:lnTo>
                <a:lnTo>
                  <a:pt x="f1267" y="f1268"/>
                </a:lnTo>
                <a:lnTo>
                  <a:pt x="f1269" y="f1270"/>
                </a:lnTo>
                <a:cubicBezTo>
                  <a:pt x="f1271" y="f1272"/>
                  <a:pt x="f1273" y="f1274"/>
                  <a:pt x="f1275" y="f1276"/>
                </a:cubicBezTo>
                <a:lnTo>
                  <a:pt x="f1277" y="f157"/>
                </a:lnTo>
                <a:cubicBezTo>
                  <a:pt x="f1278" y="f58"/>
                  <a:pt x="f1279" y="f297"/>
                  <a:pt x="f1280" y="f297"/>
                </a:cubicBezTo>
                <a:cubicBezTo>
                  <a:pt x="f1281" y="f297"/>
                  <a:pt x="f1282" y="f1283"/>
                  <a:pt x="f1284" y="f1285"/>
                </a:cubicBezTo>
                <a:cubicBezTo>
                  <a:pt x="f1286" y="f1287"/>
                  <a:pt x="f1288" y="f786"/>
                  <a:pt x="f1289" y="f1290"/>
                </a:cubicBezTo>
                <a:cubicBezTo>
                  <a:pt x="f1291" y="f1162"/>
                  <a:pt x="f1292" y="f1293"/>
                  <a:pt x="f1294" y="f1293"/>
                </a:cubicBezTo>
                <a:cubicBezTo>
                  <a:pt x="f1295" y="f1293"/>
                  <a:pt x="f1296" y="f1293"/>
                  <a:pt x="f1297" y="f1298"/>
                </a:cubicBezTo>
                <a:lnTo>
                  <a:pt x="f1297" y="f1298"/>
                </a:lnTo>
                <a:lnTo>
                  <a:pt x="f1299" y="f1300"/>
                </a:lnTo>
                <a:lnTo>
                  <a:pt x="f1301" y="f1302"/>
                </a:lnTo>
                <a:lnTo>
                  <a:pt x="f1303" y="f1304"/>
                </a:lnTo>
                <a:cubicBezTo>
                  <a:pt x="f1305" y="f1306"/>
                  <a:pt x="f1307" y="f1308"/>
                  <a:pt x="f1309" y="f1310"/>
                </a:cubicBezTo>
                <a:cubicBezTo>
                  <a:pt x="f1311" y="f1310"/>
                  <a:pt x="f1312" y="f1313"/>
                  <a:pt x="f1314" y="f1313"/>
                </a:cubicBezTo>
                <a:cubicBezTo>
                  <a:pt x="f1315" y="f1313"/>
                  <a:pt x="f1316" y="f1313"/>
                  <a:pt x="f1317" y="f1313"/>
                </a:cubicBezTo>
                <a:cubicBezTo>
                  <a:pt x="f1318" y="f1313"/>
                  <a:pt x="f1319" y="f1320"/>
                  <a:pt x="f1321" y="f1121"/>
                </a:cubicBezTo>
                <a:cubicBezTo>
                  <a:pt x="f1322" y="f1323"/>
                  <a:pt x="f1324" y="f1325"/>
                  <a:pt x="f1326" y="f1327"/>
                </a:cubicBezTo>
                <a:cubicBezTo>
                  <a:pt x="f1328" y="f1329"/>
                  <a:pt x="f1330" y="f1329"/>
                  <a:pt x="f1331" y="f1332"/>
                </a:cubicBezTo>
                <a:cubicBezTo>
                  <a:pt x="f1333" y="f1332"/>
                  <a:pt x="f1334" y="f1332"/>
                  <a:pt x="f1335" y="f1332"/>
                </a:cubicBezTo>
                <a:cubicBezTo>
                  <a:pt x="f1336" y="f1332"/>
                  <a:pt x="f1337" y="f1338"/>
                  <a:pt x="f1339" y="f1340"/>
                </a:cubicBezTo>
                <a:cubicBezTo>
                  <a:pt x="f1341" y="f1342"/>
                  <a:pt x="f1343" y="f1344"/>
                  <a:pt x="f1345" y="f1346"/>
                </a:cubicBezTo>
                <a:cubicBezTo>
                  <a:pt x="f1347" y="f1346"/>
                  <a:pt x="f1348" y="f1349"/>
                  <a:pt x="f894" y="f1349"/>
                </a:cubicBezTo>
                <a:cubicBezTo>
                  <a:pt x="f1350" y="f1349"/>
                  <a:pt x="f1351" y="f1352"/>
                  <a:pt x="f1353" y="f1352"/>
                </a:cubicBezTo>
                <a:cubicBezTo>
                  <a:pt x="f1354" y="f1352"/>
                  <a:pt x="f1355" y="f1356"/>
                  <a:pt x="f1357" y="f1358"/>
                </a:cubicBezTo>
                <a:cubicBezTo>
                  <a:pt x="f1359" y="f1360"/>
                  <a:pt x="f1361" y="f1362"/>
                  <a:pt x="f1363" y="f1364"/>
                </a:cubicBezTo>
                <a:cubicBezTo>
                  <a:pt x="f1365" y="f1366"/>
                  <a:pt x="f1367" y="f1366"/>
                  <a:pt x="f1368" y="f1369"/>
                </a:cubicBezTo>
                <a:cubicBezTo>
                  <a:pt x="f1370" y="f1369"/>
                  <a:pt x="f1371" y="f1369"/>
                  <a:pt x="f1372" y="f1369"/>
                </a:cubicBezTo>
                <a:cubicBezTo>
                  <a:pt x="f1373" y="f1369"/>
                  <a:pt x="f1374" y="f1375"/>
                  <a:pt x="f1376" y="f1377"/>
                </a:cubicBezTo>
                <a:lnTo>
                  <a:pt x="f1378" y="f464"/>
                </a:lnTo>
                <a:cubicBezTo>
                  <a:pt x="f1379" y="f1380"/>
                  <a:pt x="f1381" y="f1382"/>
                  <a:pt x="f1383" y="f1384"/>
                </a:cubicBezTo>
                <a:cubicBezTo>
                  <a:pt x="f1385" y="f673"/>
                  <a:pt x="f1386" y="f1006"/>
                  <a:pt x="f1387" y="f1006"/>
                </a:cubicBezTo>
                <a:cubicBezTo>
                  <a:pt x="f1388" y="f1006"/>
                  <a:pt x="f1389" y="f314"/>
                  <a:pt x="f1390" y="f1391"/>
                </a:cubicBezTo>
                <a:cubicBezTo>
                  <a:pt x="f1392" y="f1393"/>
                  <a:pt x="f1394" y="f1258"/>
                  <a:pt x="f1395" y="f1396"/>
                </a:cubicBezTo>
                <a:cubicBezTo>
                  <a:pt x="f1397" y="f1398"/>
                  <a:pt x="f1399" y="f1400"/>
                  <a:pt x="f1401" y="f1400"/>
                </a:cubicBezTo>
                <a:cubicBezTo>
                  <a:pt x="f1402" y="f1403"/>
                  <a:pt x="f1404" y="f795"/>
                  <a:pt x="f1405" y="f398"/>
                </a:cubicBezTo>
                <a:lnTo>
                  <a:pt x="f1405" y="f398"/>
                </a:lnTo>
                <a:lnTo>
                  <a:pt x="f1406" y="f1407"/>
                </a:lnTo>
                <a:lnTo>
                  <a:pt x="f1408" y="f1409"/>
                </a:lnTo>
                <a:lnTo>
                  <a:pt x="f1410" y="f1411"/>
                </a:lnTo>
                <a:cubicBezTo>
                  <a:pt x="f1412" y="f1413"/>
                  <a:pt x="f1414" y="f1403"/>
                  <a:pt x="f1415" y="f1403"/>
                </a:cubicBezTo>
                <a:cubicBezTo>
                  <a:pt x="f836" y="f1403"/>
                  <a:pt x="f1416" y="f1165"/>
                  <a:pt x="f1417" y="f1418"/>
                </a:cubicBezTo>
                <a:cubicBezTo>
                  <a:pt x="f1419" y="f1418"/>
                  <a:pt x="f1420" y="f1413"/>
                  <a:pt x="f1421" y="f1240"/>
                </a:cubicBezTo>
                <a:cubicBezTo>
                  <a:pt x="f1422" y="f1115"/>
                  <a:pt x="f1423" y="f1424"/>
                  <a:pt x="f828" y="f1113"/>
                </a:cubicBezTo>
                <a:cubicBezTo>
                  <a:pt x="f1425" y="f786"/>
                  <a:pt x="f1426" y="f1427"/>
                  <a:pt x="f1428" y="f1427"/>
                </a:cubicBezTo>
                <a:cubicBezTo>
                  <a:pt x="f1429" y="f1427"/>
                  <a:pt x="f1430" y="f1184"/>
                  <a:pt x="f1431" y="f1232"/>
                </a:cubicBezTo>
                <a:cubicBezTo>
                  <a:pt x="f1432" y="f1232"/>
                  <a:pt x="f1433" y="f1424"/>
                  <a:pt x="f818" y="f1434"/>
                </a:cubicBezTo>
                <a:cubicBezTo>
                  <a:pt x="f1435" y="f1436"/>
                  <a:pt x="f1437" y="f1438"/>
                  <a:pt x="f1439" y="f1440"/>
                </a:cubicBezTo>
                <a:cubicBezTo>
                  <a:pt x="f1441" y="f1442"/>
                  <a:pt x="f1443" y="f1444"/>
                  <a:pt x="f1445" y="f1444"/>
                </a:cubicBezTo>
                <a:cubicBezTo>
                  <a:pt x="f1446" y="f1444"/>
                  <a:pt x="f1447" y="f795"/>
                  <a:pt x="f1448" y="f1449"/>
                </a:cubicBezTo>
                <a:cubicBezTo>
                  <a:pt x="f1450" y="f1449"/>
                  <a:pt x="f1451" y="f1438"/>
                  <a:pt x="f1452" y="f1453"/>
                </a:cubicBezTo>
                <a:cubicBezTo>
                  <a:pt x="f1454" y="f717"/>
                  <a:pt x="f1455" y="f557"/>
                  <a:pt x="f1456" y="f563"/>
                </a:cubicBezTo>
                <a:cubicBezTo>
                  <a:pt x="f1457" y="f1458"/>
                  <a:pt x="f1459" y="f797"/>
                  <a:pt x="f1460" y="f797"/>
                </a:cubicBezTo>
                <a:cubicBezTo>
                  <a:pt x="f1461" y="f797"/>
                  <a:pt x="f1462" y="f1463"/>
                  <a:pt x="f1464" y="f1465"/>
                </a:cubicBezTo>
                <a:cubicBezTo>
                  <a:pt x="f1466" y="f1465"/>
                  <a:pt x="f1467" y="f557"/>
                  <a:pt x="f1468" y="f557"/>
                </a:cubicBezTo>
                <a:lnTo>
                  <a:pt x="f1469" y="f1470"/>
                </a:lnTo>
                <a:lnTo>
                  <a:pt x="f1471" y="f1472"/>
                </a:lnTo>
                <a:lnTo>
                  <a:pt x="f1473" y="f703"/>
                </a:lnTo>
                <a:lnTo>
                  <a:pt x="f1474" y="f457"/>
                </a:lnTo>
                <a:lnTo>
                  <a:pt x="f1475" y="f1476"/>
                </a:lnTo>
                <a:cubicBezTo>
                  <a:pt x="f1477" y="f118"/>
                  <a:pt x="f1478" y="f893"/>
                  <a:pt x="f1479" y="f893"/>
                </a:cubicBezTo>
                <a:cubicBezTo>
                  <a:pt x="f1480" y="f893"/>
                  <a:pt x="f1481" y="f223"/>
                  <a:pt x="f1482" y="f1380"/>
                </a:cubicBezTo>
                <a:cubicBezTo>
                  <a:pt x="f1483" y="f1484"/>
                  <a:pt x="f1485" y="f1486"/>
                  <a:pt x="f1487" y="f788"/>
                </a:cubicBezTo>
                <a:cubicBezTo>
                  <a:pt x="f1488" y="f1167"/>
                  <a:pt x="f1489" y="f1115"/>
                  <a:pt x="f1490" y="f1115"/>
                </a:cubicBezTo>
                <a:cubicBezTo>
                  <a:pt x="f1491" y="f1129"/>
                  <a:pt x="f1492" y="f1427"/>
                  <a:pt x="f1493" y="f1258"/>
                </a:cubicBezTo>
                <a:lnTo>
                  <a:pt x="f1493" y="f1258"/>
                </a:lnTo>
                <a:lnTo>
                  <a:pt x="f1494" y="f1495"/>
                </a:lnTo>
                <a:lnTo>
                  <a:pt x="f1496" y="f1497"/>
                </a:lnTo>
                <a:lnTo>
                  <a:pt x="f1498" y="f747"/>
                </a:lnTo>
                <a:cubicBezTo>
                  <a:pt x="f1499" y="f1436"/>
                  <a:pt x="f1500" y="f1501"/>
                  <a:pt x="f1502" y="f1501"/>
                </a:cubicBezTo>
                <a:lnTo>
                  <a:pt x="f1503" y="f1501"/>
                </a:lnTo>
                <a:cubicBezTo>
                  <a:pt x="f1504" y="f1505"/>
                  <a:pt x="f1506" y="f747"/>
                  <a:pt x="f1507" y="f757"/>
                </a:cubicBezTo>
                <a:cubicBezTo>
                  <a:pt x="f1508" y="f1186"/>
                  <a:pt x="f1509" y="f1424"/>
                  <a:pt x="f1510" y="f1424"/>
                </a:cubicBezTo>
                <a:lnTo>
                  <a:pt x="f1511" y="f1424"/>
                </a:lnTo>
                <a:cubicBezTo>
                  <a:pt x="f1512" y="f1501"/>
                  <a:pt x="f1513" y="f1186"/>
                  <a:pt x="f1514" y="f717"/>
                </a:cubicBezTo>
                <a:cubicBezTo>
                  <a:pt x="f1515" y="f1516"/>
                  <a:pt x="f1517" y="f1184"/>
                  <a:pt x="f1518" y="f1427"/>
                </a:cubicBezTo>
                <a:lnTo>
                  <a:pt x="f1519" y="f1427"/>
                </a:lnTo>
                <a:cubicBezTo>
                  <a:pt x="f1520" y="f1424"/>
                  <a:pt x="f1521" y="f1190"/>
                  <a:pt x="f1522" y="f1486"/>
                </a:cubicBezTo>
                <a:cubicBezTo>
                  <a:pt x="f1523" y="f1169"/>
                  <a:pt x="f1524" y="f1170"/>
                  <a:pt x="f1525" y="f1170"/>
                </a:cubicBezTo>
                <a:lnTo>
                  <a:pt x="f1526" y="f1170"/>
                </a:lnTo>
                <a:lnTo>
                  <a:pt x="f1527" y="f1528"/>
                </a:lnTo>
                <a:lnTo>
                  <a:pt x="f1529" y="f1530"/>
                </a:lnTo>
                <a:lnTo>
                  <a:pt x="f1531" y="f112"/>
                </a:lnTo>
                <a:lnTo>
                  <a:pt x="f1532" y="f1533"/>
                </a:lnTo>
                <a:lnTo>
                  <a:pt x="f1534" y="f1535"/>
                </a:lnTo>
                <a:cubicBezTo>
                  <a:pt x="f1536" y="f176"/>
                  <a:pt x="f1537" y="f35"/>
                  <a:pt x="f1538" y="f35"/>
                </a:cubicBezTo>
                <a:cubicBezTo>
                  <a:pt x="f1539" y="f35"/>
                  <a:pt x="f1540" y="f764"/>
                  <a:pt x="f1541" y="f686"/>
                </a:cubicBezTo>
                <a:cubicBezTo>
                  <a:pt x="f1542" y="f1543"/>
                  <a:pt x="f1544" y="f644"/>
                  <a:pt x="f1545" y="f751"/>
                </a:cubicBezTo>
                <a:cubicBezTo>
                  <a:pt x="f1546" y="f1424"/>
                  <a:pt x="f1547" y="f1396"/>
                  <a:pt x="f1548" y="f1396"/>
                </a:cubicBezTo>
                <a:cubicBezTo>
                  <a:pt x="f1549" y="f1396"/>
                  <a:pt x="f1550" y="f1396"/>
                  <a:pt x="f1551" y="f1396"/>
                </a:cubicBezTo>
                <a:lnTo>
                  <a:pt x="f1552" y="f1396"/>
                </a:lnTo>
                <a:lnTo>
                  <a:pt x="f1553" y="f1554"/>
                </a:lnTo>
                <a:lnTo>
                  <a:pt x="f1555" y="f1556"/>
                </a:lnTo>
                <a:lnTo>
                  <a:pt x="f1557" y="f1558"/>
                </a:lnTo>
                <a:cubicBezTo>
                  <a:pt x="f1559" y="f1162"/>
                  <a:pt x="f1560" y="f1561"/>
                  <a:pt x="f1562" y="f1563"/>
                </a:cubicBezTo>
                <a:cubicBezTo>
                  <a:pt x="f1564" y="f1563"/>
                  <a:pt x="f1565" y="f1566"/>
                  <a:pt x="f1567" y="f1566"/>
                </a:cubicBezTo>
                <a:cubicBezTo>
                  <a:pt x="f1568" y="f1566"/>
                  <a:pt x="f1569" y="f1566"/>
                  <a:pt x="f1570" y="f1566"/>
                </a:cubicBezTo>
                <a:cubicBezTo>
                  <a:pt x="f1571" y="f1566"/>
                  <a:pt x="f1572" y="f1117"/>
                  <a:pt x="f1573" y="f1151"/>
                </a:cubicBezTo>
                <a:cubicBezTo>
                  <a:pt x="f1574" y="f1146"/>
                  <a:pt x="f1575" y="f1576"/>
                  <a:pt x="f1577" y="f1320"/>
                </a:cubicBezTo>
                <a:cubicBezTo>
                  <a:pt x="f1578" y="f1579"/>
                  <a:pt x="f1580" y="f1579"/>
                  <a:pt x="f1581" y="f1308"/>
                </a:cubicBezTo>
                <a:cubicBezTo>
                  <a:pt x="f1582" y="f1308"/>
                  <a:pt x="f1583" y="f1308"/>
                  <a:pt x="f1584" y="f1308"/>
                </a:cubicBezTo>
                <a:cubicBezTo>
                  <a:pt x="f1585" y="f1308"/>
                  <a:pt x="f1586" y="f1587"/>
                  <a:pt x="f1588" y="f1589"/>
                </a:cubicBezTo>
                <a:cubicBezTo>
                  <a:pt x="f1590" y="f1591"/>
                  <a:pt x="f1592" y="f1593"/>
                  <a:pt x="f1594" y="f1338"/>
                </a:cubicBezTo>
                <a:cubicBezTo>
                  <a:pt x="f1595" y="f1338"/>
                  <a:pt x="f1596" y="f1597"/>
                  <a:pt x="f1598" y="f1597"/>
                </a:cubicBezTo>
                <a:cubicBezTo>
                  <a:pt x="f1599" y="f1597"/>
                  <a:pt x="f1600" y="f1601"/>
                  <a:pt x="f1602" y="f1601"/>
                </a:cubicBezTo>
                <a:cubicBezTo>
                  <a:pt x="f1603" y="f1601"/>
                  <a:pt x="f1604" y="f1605"/>
                  <a:pt x="f1606" y="f1607"/>
                </a:cubicBezTo>
                <a:cubicBezTo>
                  <a:pt x="f1608" y="f1327"/>
                  <a:pt x="f1609" y="f1610"/>
                  <a:pt x="f1611" y="f1356"/>
                </a:cubicBezTo>
                <a:cubicBezTo>
                  <a:pt x="f1612" y="f1613"/>
                  <a:pt x="f1614" y="f1613"/>
                  <a:pt x="f1615" y="f1613"/>
                </a:cubicBezTo>
                <a:lnTo>
                  <a:pt x="f1616" y="f1617"/>
                </a:lnTo>
                <a:lnTo>
                  <a:pt x="f1618" y="f1619"/>
                </a:lnTo>
                <a:lnTo>
                  <a:pt x="f1620" y="f1176"/>
                </a:lnTo>
                <a:lnTo>
                  <a:pt x="f1621" y="f1172"/>
                </a:lnTo>
                <a:lnTo>
                  <a:pt x="f1622" y="f1623"/>
                </a:lnTo>
                <a:cubicBezTo>
                  <a:pt x="f1624" y="f402"/>
                  <a:pt x="f1625" y="f304"/>
                  <a:pt x="f1626" y="f404"/>
                </a:cubicBezTo>
                <a:cubicBezTo>
                  <a:pt x="f1627" y="f471"/>
                  <a:pt x="f1628" y="f398"/>
                  <a:pt x="f1629" y="f398"/>
                </a:cubicBezTo>
                <a:cubicBezTo>
                  <a:pt x="f1630" y="f398"/>
                  <a:pt x="f1631" y="f396"/>
                  <a:pt x="f1632" y="f1633"/>
                </a:cubicBezTo>
                <a:cubicBezTo>
                  <a:pt x="f1634" y="f550"/>
                  <a:pt x="f1635" y="f391"/>
                  <a:pt x="f1636" y="f391"/>
                </a:cubicBezTo>
                <a:cubicBezTo>
                  <a:pt x="f1637" y="f391"/>
                  <a:pt x="f1638" y="f799"/>
                  <a:pt x="f1639" y="f1195"/>
                </a:cubicBezTo>
                <a:cubicBezTo>
                  <a:pt x="f1640" y="f1418"/>
                  <a:pt x="f1641" y="f1127"/>
                  <a:pt x="f1642" y="f1643"/>
                </a:cubicBezTo>
                <a:cubicBezTo>
                  <a:pt x="f1644" y="f1645"/>
                  <a:pt x="f1646" y="f1647"/>
                  <a:pt x="f1648" y="f1647"/>
                </a:cubicBezTo>
                <a:cubicBezTo>
                  <a:pt x="f1649" y="f1601"/>
                  <a:pt x="f1650" y="f1127"/>
                  <a:pt x="f1651" y="f1251"/>
                </a:cubicBezTo>
                <a:lnTo>
                  <a:pt x="f1652" y="f1127"/>
                </a:lnTo>
                <a:cubicBezTo>
                  <a:pt x="f1653" y="f1654"/>
                  <a:pt x="f1655" y="f1601"/>
                  <a:pt x="f1656" y="f1601"/>
                </a:cubicBezTo>
                <a:cubicBezTo>
                  <a:pt x="f1657" y="f1601"/>
                  <a:pt x="f1658" y="f1601"/>
                  <a:pt x="f1659" y="f1597"/>
                </a:cubicBezTo>
                <a:cubicBezTo>
                  <a:pt x="f1660" y="f1338"/>
                  <a:pt x="f1661" y="f1325"/>
                  <a:pt x="f1662" y="f1663"/>
                </a:cubicBezTo>
                <a:cubicBezTo>
                  <a:pt x="f1664" y="f1665"/>
                  <a:pt x="f1666" y="f1667"/>
                  <a:pt x="f1668" y="f1139"/>
                </a:cubicBezTo>
                <a:cubicBezTo>
                  <a:pt x="f1669" y="f1670"/>
                  <a:pt x="f1671" y="f1313"/>
                  <a:pt x="f1672" y="f1313"/>
                </a:cubicBezTo>
                <a:cubicBezTo>
                  <a:pt x="f1673" y="f1313"/>
                  <a:pt x="f1674" y="f1313"/>
                  <a:pt x="f1675" y="f1310"/>
                </a:cubicBezTo>
                <a:cubicBezTo>
                  <a:pt x="f1676" y="f1591"/>
                  <a:pt x="f1677" y="f1667"/>
                  <a:pt x="f1678" y="f1679"/>
                </a:cubicBezTo>
                <a:cubicBezTo>
                  <a:pt x="f1680" y="f1681"/>
                  <a:pt x="f1682" y="f1683"/>
                  <a:pt x="f1684" y="f1159"/>
                </a:cubicBezTo>
                <a:cubicBezTo>
                  <a:pt x="f1685" y="f1686"/>
                  <a:pt x="f1687" y="f1589"/>
                  <a:pt x="f1688" y="f1589"/>
                </a:cubicBezTo>
                <a:cubicBezTo>
                  <a:pt x="f1689" y="f1589"/>
                  <a:pt x="f1690" y="f1589"/>
                  <a:pt x="f1691" y="f1304"/>
                </a:cubicBezTo>
                <a:cubicBezTo>
                  <a:pt x="f1692" y="f1119"/>
                  <a:pt x="f1693" y="f1683"/>
                  <a:pt x="f1694" y="f1695"/>
                </a:cubicBezTo>
                <a:cubicBezTo>
                  <a:pt x="f1696" y="f1563"/>
                  <a:pt x="f1697" y="f1218"/>
                  <a:pt x="f1698" y="f1178"/>
                </a:cubicBezTo>
                <a:cubicBezTo>
                  <a:pt x="f1699" y="f1413"/>
                  <a:pt x="f1700" y="f1701"/>
                  <a:pt x="f1702" y="f1701"/>
                </a:cubicBezTo>
                <a:cubicBezTo>
                  <a:pt x="f1703" y="f1701"/>
                  <a:pt x="f1704" y="f1705"/>
                  <a:pt x="f1706" y="f1707"/>
                </a:cubicBezTo>
                <a:cubicBezTo>
                  <a:pt x="f1708" y="f1707"/>
                  <a:pt x="f1709" y="f1707"/>
                  <a:pt x="f1710" y="f1218"/>
                </a:cubicBezTo>
                <a:lnTo>
                  <a:pt x="f1711" y="f1712"/>
                </a:lnTo>
                <a:lnTo>
                  <a:pt x="f1713" y="f1714"/>
                </a:lnTo>
                <a:lnTo>
                  <a:pt x="f1713" y="f1714"/>
                </a:lnTo>
                <a:lnTo>
                  <a:pt x="f1715" y="f1716"/>
                </a:lnTo>
                <a:lnTo>
                  <a:pt x="f1717" y="f1092"/>
                </a:lnTo>
                <a:lnTo>
                  <a:pt x="f1718" y="f1719"/>
                </a:lnTo>
                <a:cubicBezTo>
                  <a:pt x="f1720" y="f742"/>
                  <a:pt x="f1721" y="f569"/>
                  <a:pt x="f1722" y="f569"/>
                </a:cubicBezTo>
                <a:cubicBezTo>
                  <a:pt x="f1723" y="f569"/>
                  <a:pt x="f1724" y="f271"/>
                  <a:pt x="f1725" y="f1438"/>
                </a:cubicBezTo>
                <a:cubicBezTo>
                  <a:pt x="f1726" y="f1251"/>
                  <a:pt x="f1727" y="f1146"/>
                  <a:pt x="f1728" y="f1320"/>
                </a:cubicBezTo>
                <a:cubicBezTo>
                  <a:pt x="f1729" y="f1730"/>
                  <a:pt x="f1731" y="f1665"/>
                  <a:pt x="f1732" y="f1665"/>
                </a:cubicBezTo>
                <a:cubicBezTo>
                  <a:pt x="f1733" y="f1734"/>
                  <a:pt x="f1735" y="f1293"/>
                  <a:pt x="f1736" y="f1190"/>
                </a:cubicBezTo>
                <a:lnTo>
                  <a:pt x="f1737" y="f1738"/>
                </a:lnTo>
                <a:cubicBezTo>
                  <a:pt x="f1739" y="f1740"/>
                  <a:pt x="f1741" y="f1146"/>
                  <a:pt x="f1742" y="f1119"/>
                </a:cubicBezTo>
                <a:lnTo>
                  <a:pt x="f1743" y="f1744"/>
                </a:lnTo>
                <a:lnTo>
                  <a:pt x="f1745" y="f1746"/>
                </a:lnTo>
                <a:lnTo>
                  <a:pt x="f1747" y="f1306"/>
                </a:lnTo>
                <a:cubicBezTo>
                  <a:pt x="f1748" y="f1139"/>
                  <a:pt x="f1749" y="f1227"/>
                  <a:pt x="f1750" y="f1298"/>
                </a:cubicBezTo>
                <a:cubicBezTo>
                  <a:pt x="f1751" y="f1752"/>
                  <a:pt x="f1753" y="f1139"/>
                  <a:pt x="f1754" y="f1139"/>
                </a:cubicBezTo>
                <a:cubicBezTo>
                  <a:pt x="f1755" y="f1139"/>
                  <a:pt x="f1756" y="f1144"/>
                  <a:pt x="f1757" y="f1304"/>
                </a:cubicBezTo>
                <a:cubicBezTo>
                  <a:pt x="f1758" y="f1686"/>
                  <a:pt x="f1759" y="f1701"/>
                  <a:pt x="f1760" y="f1172"/>
                </a:cubicBezTo>
                <a:cubicBezTo>
                  <a:pt x="f1761" y="f1165"/>
                  <a:pt x="f1762" y="f1148"/>
                  <a:pt x="f1763" y="f1148"/>
                </a:cubicBezTo>
                <a:cubicBezTo>
                  <a:pt x="f1764" y="f1148"/>
                  <a:pt x="f1765" y="f1162"/>
                  <a:pt x="f1766" y="f1707"/>
                </a:cubicBezTo>
                <a:lnTo>
                  <a:pt x="f1767" y="f1707"/>
                </a:lnTo>
                <a:lnTo>
                  <a:pt x="f1768" y="f1769"/>
                </a:lnTo>
                <a:lnTo>
                  <a:pt x="f1770" y="f1771"/>
                </a:lnTo>
                <a:lnTo>
                  <a:pt x="f1772" y="f1170"/>
                </a:lnTo>
                <a:cubicBezTo>
                  <a:pt x="f1773" y="f1436"/>
                  <a:pt x="f1774" y="f1440"/>
                  <a:pt x="f1775" y="f1776"/>
                </a:cubicBezTo>
                <a:lnTo>
                  <a:pt x="f1777" y="f23"/>
                </a:lnTo>
                <a:cubicBezTo>
                  <a:pt x="f1778" y="f332"/>
                  <a:pt x="f1779" y="f477"/>
                  <a:pt x="f1780" y="f477"/>
                </a:cubicBezTo>
                <a:cubicBezTo>
                  <a:pt x="f1781" y="f477"/>
                  <a:pt x="f1782" y="f722"/>
                  <a:pt x="f1783" y="f1784"/>
                </a:cubicBezTo>
                <a:cubicBezTo>
                  <a:pt x="f1785" y="f1427"/>
                  <a:pt x="f1786" y="f1298"/>
                  <a:pt x="f1787" y="f1788"/>
                </a:cubicBezTo>
                <a:cubicBezTo>
                  <a:pt x="f1789" y="f1667"/>
                  <a:pt x="f1790" y="f1323"/>
                  <a:pt x="f1791" y="f1323"/>
                </a:cubicBezTo>
                <a:cubicBezTo>
                  <a:pt x="f1792" y="f1323"/>
                  <a:pt x="f1793" y="f1323"/>
                  <a:pt x="f1794" y="f1795"/>
                </a:cubicBezTo>
                <a:lnTo>
                  <a:pt x="f1794" y="f1795"/>
                </a:lnTo>
                <a:lnTo>
                  <a:pt x="f1796" y="f1797"/>
                </a:lnTo>
                <a:lnTo>
                  <a:pt x="f1798" y="f1799"/>
                </a:lnTo>
                <a:lnTo>
                  <a:pt x="f1800" y="f1645"/>
                </a:lnTo>
                <a:cubicBezTo>
                  <a:pt x="f1801" y="f1802"/>
                  <a:pt x="f1803" y="f1804"/>
                  <a:pt x="f1805" y="f1806"/>
                </a:cubicBezTo>
                <a:cubicBezTo>
                  <a:pt x="f1807" y="f1808"/>
                  <a:pt x="f1809" y="f1610"/>
                  <a:pt x="f1810" y="f1610"/>
                </a:cubicBezTo>
                <a:cubicBezTo>
                  <a:pt x="f1811" y="f1812"/>
                  <a:pt x="f1813" y="f1812"/>
                  <a:pt x="f1814" y="f1812"/>
                </a:cubicBezTo>
                <a:cubicBezTo>
                  <a:pt x="f1815" y="f1812"/>
                  <a:pt x="f1816" y="f1358"/>
                  <a:pt x="f1817" y="f1647"/>
                </a:cubicBezTo>
                <a:cubicBezTo>
                  <a:pt x="f1818" y="f1819"/>
                  <a:pt x="f1820" y="f1821"/>
                  <a:pt x="f1822" y="f1823"/>
                </a:cubicBezTo>
                <a:cubicBezTo>
                  <a:pt x="f1824" y="f1825"/>
                  <a:pt x="f1826" y="f1825"/>
                  <a:pt x="f1827" y="f1825"/>
                </a:cubicBezTo>
                <a:cubicBezTo>
                  <a:pt x="f1828" y="f1829"/>
                  <a:pt x="f1830" y="f1829"/>
                  <a:pt x="f1831" y="f1829"/>
                </a:cubicBezTo>
                <a:cubicBezTo>
                  <a:pt x="f1832" y="f1829"/>
                  <a:pt x="f1833" y="f1821"/>
                  <a:pt x="f1834" y="f1835"/>
                </a:cubicBezTo>
                <a:cubicBezTo>
                  <a:pt x="f1836" y="f1837"/>
                  <a:pt x="f1838" y="f1839"/>
                  <a:pt x="f1840" y="f1841"/>
                </a:cubicBezTo>
                <a:cubicBezTo>
                  <a:pt x="f1842" y="f1841"/>
                  <a:pt x="f1843" y="f1844"/>
                  <a:pt x="f1845" y="f1844"/>
                </a:cubicBezTo>
                <a:cubicBezTo>
                  <a:pt x="f1846" y="f1847"/>
                  <a:pt x="f1848" y="f1847"/>
                  <a:pt x="f1849" y="f1847"/>
                </a:cubicBezTo>
                <a:cubicBezTo>
                  <a:pt x="f1850" y="f1847"/>
                  <a:pt x="f1851" y="f1852"/>
                  <a:pt x="f1853" y="f1854"/>
                </a:cubicBezTo>
                <a:cubicBezTo>
                  <a:pt x="f1855" y="f1856"/>
                  <a:pt x="f1857" y="f1858"/>
                  <a:pt x="f1859" y="f1860"/>
                </a:cubicBezTo>
                <a:cubicBezTo>
                  <a:pt x="f1861" y="f1497"/>
                  <a:pt x="f1862" y="f1497"/>
                  <a:pt x="f1863" y="f1864"/>
                </a:cubicBezTo>
                <a:cubicBezTo>
                  <a:pt x="f1865" y="f1866"/>
                  <a:pt x="f1867" y="f1866"/>
                  <a:pt x="f1868" y="f1866"/>
                </a:cubicBezTo>
                <a:cubicBezTo>
                  <a:pt x="f1869" y="f1866"/>
                  <a:pt x="f1870" y="f1871"/>
                  <a:pt x="f1872" y="f1108"/>
                </a:cubicBezTo>
                <a:lnTo>
                  <a:pt x="f1873" y="f747"/>
                </a:lnTo>
                <a:cubicBezTo>
                  <a:pt x="f1874" y="f1875"/>
                  <a:pt x="f1876" y="f1877"/>
                  <a:pt x="f1878" y="f1879"/>
                </a:cubicBezTo>
                <a:cubicBezTo>
                  <a:pt x="f1880" y="f332"/>
                  <a:pt x="f1881" y="f178"/>
                  <a:pt x="f1882" y="f178"/>
                </a:cubicBezTo>
                <a:cubicBezTo>
                  <a:pt x="f1883" y="f178"/>
                  <a:pt x="f1884" y="f1092"/>
                  <a:pt x="f1885" y="f1463"/>
                </a:cubicBezTo>
                <a:cubicBezTo>
                  <a:pt x="f1886" y="f1887"/>
                  <a:pt x="f1888" y="f1403"/>
                  <a:pt x="f1889" y="f1752"/>
                </a:cubicBezTo>
                <a:cubicBezTo>
                  <a:pt x="f1890" y="f1891"/>
                  <a:pt x="f1892" y="f1893"/>
                  <a:pt x="f1894" y="f1893"/>
                </a:cubicBezTo>
                <a:cubicBezTo>
                  <a:pt x="f1895" y="f1896"/>
                  <a:pt x="f1897" y="f1558"/>
                  <a:pt x="f1898" y="f1899"/>
                </a:cubicBezTo>
                <a:lnTo>
                  <a:pt x="f1898" y="f1899"/>
                </a:lnTo>
                <a:lnTo>
                  <a:pt x="f1900" y="f1901"/>
                </a:lnTo>
                <a:lnTo>
                  <a:pt x="f1902" y="f1903"/>
                </a:lnTo>
                <a:lnTo>
                  <a:pt x="f1904" y="f1905"/>
                </a:lnTo>
                <a:cubicBezTo>
                  <a:pt x="f1906" y="f1576"/>
                  <a:pt x="f1907" y="f1896"/>
                  <a:pt x="f1908" y="f1896"/>
                </a:cubicBezTo>
                <a:cubicBezTo>
                  <a:pt x="f1909" y="f1896"/>
                  <a:pt x="f1910" y="f1896"/>
                  <a:pt x="f1911" y="f1587"/>
                </a:cubicBezTo>
                <a:cubicBezTo>
                  <a:pt x="f1912" y="f1587"/>
                  <a:pt x="f1913" y="f1576"/>
                  <a:pt x="f1914" y="f1915"/>
                </a:cubicBezTo>
                <a:cubicBezTo>
                  <a:pt x="f1916" y="f1121"/>
                  <a:pt x="f1917" y="f1134"/>
                  <a:pt x="f1918" y="f1418"/>
                </a:cubicBezTo>
                <a:cubicBezTo>
                  <a:pt x="f1919" y="f1293"/>
                  <a:pt x="f1920" y="f1563"/>
                  <a:pt x="f1921" y="f1563"/>
                </a:cubicBezTo>
                <a:cubicBezTo>
                  <a:pt x="f1922" y="f1563"/>
                  <a:pt x="f1923" y="f1563"/>
                  <a:pt x="f1924" y="f1740"/>
                </a:cubicBezTo>
                <a:cubicBezTo>
                  <a:pt x="f1925" y="f1740"/>
                  <a:pt x="f1926" y="f1134"/>
                  <a:pt x="f1927" y="f1220"/>
                </a:cubicBezTo>
                <a:cubicBezTo>
                  <a:pt x="f1928" y="f1157"/>
                  <a:pt x="f1929" y="f1930"/>
                  <a:pt x="f1931" y="f1232"/>
                </a:cubicBezTo>
                <a:cubicBezTo>
                  <a:pt x="f1932" y="f1149"/>
                  <a:pt x="f1933" y="f1558"/>
                  <a:pt x="f1934" y="f1558"/>
                </a:cubicBezTo>
                <a:cubicBezTo>
                  <a:pt x="f1935" y="f1558"/>
                  <a:pt x="f1936" y="f1558"/>
                  <a:pt x="f1937" y="f1398"/>
                </a:cubicBezTo>
                <a:cubicBezTo>
                  <a:pt x="f1938" y="f1398"/>
                  <a:pt x="f1939" y="f1930"/>
                  <a:pt x="f1940" y="f1411"/>
                </a:cubicBezTo>
                <a:cubicBezTo>
                  <a:pt x="f1941" y="f1176"/>
                  <a:pt x="f1942" y="f1505"/>
                  <a:pt x="f1943" y="f1449"/>
                </a:cubicBezTo>
                <a:cubicBezTo>
                  <a:pt x="f1944" y="f793"/>
                  <a:pt x="f1945" y="f1501"/>
                  <a:pt x="f1946" y="f1501"/>
                </a:cubicBezTo>
                <a:cubicBezTo>
                  <a:pt x="f1947" y="f1501"/>
                  <a:pt x="f1948" y="f1501"/>
                  <a:pt x="f1949" y="f1950"/>
                </a:cubicBezTo>
                <a:cubicBezTo>
                  <a:pt x="f1951" y="f1950"/>
                  <a:pt x="f1952" y="f1505"/>
                  <a:pt x="f1953" y="f1505"/>
                </a:cubicBezTo>
                <a:lnTo>
                  <a:pt x="f1954" y="f1955"/>
                </a:lnTo>
                <a:lnTo>
                  <a:pt x="f1956" y="f1957"/>
                </a:lnTo>
                <a:lnTo>
                  <a:pt x="f1958" y="f1384"/>
                </a:lnTo>
                <a:lnTo>
                  <a:pt x="f1959" y="f742"/>
                </a:lnTo>
                <a:lnTo>
                  <a:pt x="f1960" y="f370"/>
                </a:lnTo>
                <a:cubicBezTo>
                  <a:pt x="f1961" y="f178"/>
                  <a:pt x="f1962" y="f316"/>
                  <a:pt x="f1963" y="f316"/>
                </a:cubicBezTo>
                <a:cubicBezTo>
                  <a:pt x="f1964" y="f316"/>
                  <a:pt x="f1965" y="f269"/>
                  <a:pt x="f1966" y="f1875"/>
                </a:cubicBezTo>
                <a:cubicBezTo>
                  <a:pt x="f1967" y="f1113"/>
                  <a:pt x="f1968" y="f1129"/>
                  <a:pt x="f1969" y="f1738"/>
                </a:cubicBezTo>
                <a:cubicBezTo>
                  <a:pt x="f1970" y="f1119"/>
                  <a:pt x="f1971" y="f1121"/>
                  <a:pt x="f1972" y="f1121"/>
                </a:cubicBezTo>
                <a:cubicBezTo>
                  <a:pt x="f1973" y="f1127"/>
                  <a:pt x="f1974" y="f1566"/>
                  <a:pt x="f1975" y="f1403"/>
                </a:cubicBezTo>
                <a:lnTo>
                  <a:pt x="f1975" y="f1403"/>
                </a:lnTo>
                <a:lnTo>
                  <a:pt x="f1976" y="f1977"/>
                </a:lnTo>
                <a:lnTo>
                  <a:pt x="f1978" y="f1979"/>
                </a:lnTo>
                <a:lnTo>
                  <a:pt x="f1980" y="f1400"/>
                </a:lnTo>
                <a:cubicBezTo>
                  <a:pt x="f1981" y="f1153"/>
                  <a:pt x="f1982" y="f1561"/>
                  <a:pt x="f1983" y="f1561"/>
                </a:cubicBezTo>
                <a:lnTo>
                  <a:pt x="f1984" y="f1561"/>
                </a:lnTo>
                <a:cubicBezTo>
                  <a:pt x="f1985" y="f1117"/>
                  <a:pt x="f1986" y="f1400"/>
                  <a:pt x="f1987" y="f1178"/>
                </a:cubicBezTo>
                <a:cubicBezTo>
                  <a:pt x="f1988" y="f1707"/>
                  <a:pt x="f1989" y="f1134"/>
                  <a:pt x="f1990" y="f1134"/>
                </a:cubicBezTo>
                <a:lnTo>
                  <a:pt x="f1991" y="f1134"/>
                </a:lnTo>
                <a:cubicBezTo>
                  <a:pt x="f1992" y="f1561"/>
                  <a:pt x="f1993" y="f1707"/>
                  <a:pt x="f1994" y="f1172"/>
                </a:cubicBezTo>
                <a:cubicBezTo>
                  <a:pt x="f1995" y="f1162"/>
                  <a:pt x="f1996" y="f1563"/>
                  <a:pt x="f1997" y="f1566"/>
                </a:cubicBezTo>
                <a:cubicBezTo>
                  <a:pt x="f1998" y="f1566"/>
                  <a:pt x="f1999" y="f1566"/>
                  <a:pt x="f2000" y="f1563"/>
                </a:cubicBezTo>
                <a:cubicBezTo>
                  <a:pt x="f2001" y="f1134"/>
                  <a:pt x="f2002" y="f1701"/>
                  <a:pt x="f2003" y="f1149"/>
                </a:cubicBezTo>
                <a:cubicBezTo>
                  <a:pt x="f2004" y="f1159"/>
                  <a:pt x="f2005" y="f1227"/>
                  <a:pt x="f2006" y="f1227"/>
                </a:cubicBezTo>
                <a:lnTo>
                  <a:pt x="f2007" y="f1227"/>
                </a:lnTo>
                <a:lnTo>
                  <a:pt x="f2008" y="f2009"/>
                </a:lnTo>
                <a:lnTo>
                  <a:pt x="f2010" y="f2011"/>
                </a:lnTo>
                <a:lnTo>
                  <a:pt x="f2012" y="f404"/>
                </a:lnTo>
                <a:lnTo>
                  <a:pt x="f2013" y="f309"/>
                </a:lnTo>
                <a:lnTo>
                  <a:pt x="f2014" y="f2015"/>
                </a:lnTo>
                <a:cubicBezTo>
                  <a:pt x="f2016" y="f2017"/>
                  <a:pt x="f2018" y="f225"/>
                  <a:pt x="f2019" y="f225"/>
                </a:cubicBezTo>
                <a:cubicBezTo>
                  <a:pt x="f2020" y="f225"/>
                  <a:pt x="f2021" y="f475"/>
                  <a:pt x="f2022" y="f2023"/>
                </a:cubicBezTo>
                <a:cubicBezTo>
                  <a:pt x="f2024" y="f1131"/>
                  <a:pt x="f2025" y="f1170"/>
                  <a:pt x="f2026" y="f1151"/>
                </a:cubicBezTo>
                <a:cubicBezTo>
                  <a:pt x="f2027" y="f1134"/>
                  <a:pt x="f2028" y="f1752"/>
                  <a:pt x="f2029" y="f1752"/>
                </a:cubicBezTo>
                <a:cubicBezTo>
                  <a:pt x="f2030" y="f1752"/>
                  <a:pt x="f2031" y="f1752"/>
                  <a:pt x="f2032" y="f1752"/>
                </a:cubicBezTo>
                <a:lnTo>
                  <a:pt x="f2033" y="f1752"/>
                </a:lnTo>
                <a:lnTo>
                  <a:pt x="f2034" y="f2035"/>
                </a:lnTo>
                <a:lnTo>
                  <a:pt x="f2036" y="f2037"/>
                </a:lnTo>
                <a:lnTo>
                  <a:pt x="f2038" y="f1306"/>
                </a:lnTo>
                <a:cubicBezTo>
                  <a:pt x="f2039" y="f1667"/>
                  <a:pt x="f2040" y="f2041"/>
                  <a:pt x="f2042" y="f1340"/>
                </a:cubicBezTo>
                <a:cubicBezTo>
                  <a:pt x="f2043" y="f2044"/>
                  <a:pt x="f2045" y="f2046"/>
                  <a:pt x="f2047" y="f2046"/>
                </a:cubicBezTo>
                <a:cubicBezTo>
                  <a:pt x="f2048" y="f2049"/>
                  <a:pt x="f2050" y="f2049"/>
                  <a:pt x="f2051" y="f2049"/>
                </a:cubicBezTo>
                <a:cubicBezTo>
                  <a:pt x="f2052" y="f2049"/>
                  <a:pt x="f2053" y="f1607"/>
                  <a:pt x="f2054" y="f1893"/>
                </a:cubicBezTo>
                <a:cubicBezTo>
                  <a:pt x="f2055" y="f1665"/>
                  <a:pt x="f2056" y="f2057"/>
                  <a:pt x="f2058" y="f1358"/>
                </a:cubicBezTo>
                <a:cubicBezTo>
                  <a:pt x="f2059" y="f1804"/>
                  <a:pt x="f2060" y="f1804"/>
                  <a:pt x="f2061" y="f2062"/>
                </a:cubicBezTo>
                <a:cubicBezTo>
                  <a:pt x="f2063" y="f2064"/>
                  <a:pt x="f2065" y="f2064"/>
                  <a:pt x="f2066" y="f2064"/>
                </a:cubicBezTo>
                <a:cubicBezTo>
                  <a:pt x="f2067" y="f2064"/>
                  <a:pt x="f2068" y="f2057"/>
                  <a:pt x="f2069" y="f1663"/>
                </a:cubicBezTo>
                <a:cubicBezTo>
                  <a:pt x="f2070" y="f1806"/>
                  <a:pt x="f2071" y="f2072"/>
                  <a:pt x="f2073" y="f2074"/>
                </a:cubicBezTo>
                <a:cubicBezTo>
                  <a:pt x="f2075" y="f2074"/>
                  <a:pt x="f2076" y="f2077"/>
                  <a:pt x="f2078" y="f2077"/>
                </a:cubicBezTo>
                <a:cubicBezTo>
                  <a:pt x="f2079" y="f2080"/>
                  <a:pt x="f2081" y="f2080"/>
                  <a:pt x="f2082" y="f2080"/>
                </a:cubicBezTo>
                <a:cubicBezTo>
                  <a:pt x="f2083" y="f2080"/>
                  <a:pt x="f2084" y="f2072"/>
                  <a:pt x="f2085" y="f1344"/>
                </a:cubicBezTo>
                <a:cubicBezTo>
                  <a:pt x="f2086" y="f2087"/>
                  <a:pt x="f2088" y="f2089"/>
                  <a:pt x="f2090" y="f1852"/>
                </a:cubicBezTo>
                <a:cubicBezTo>
                  <a:pt x="f2091" y="f2092"/>
                  <a:pt x="f2093" y="f2092"/>
                  <a:pt x="f2094" y="f2092"/>
                </a:cubicBezTo>
                <a:lnTo>
                  <a:pt x="f2095" y="f2096"/>
                </a:lnTo>
                <a:lnTo>
                  <a:pt x="f2097" y="f2098"/>
                </a:lnTo>
                <a:lnTo>
                  <a:pt x="f2099" y="f1304"/>
                </a:lnTo>
                <a:lnTo>
                  <a:pt x="f2100" y="f1144"/>
                </a:lnTo>
                <a:lnTo>
                  <a:pt x="f2100" y="f1144"/>
                </a:lnTo>
                <a:lnTo>
                  <a:pt x="f2101" y="f1453"/>
                </a:lnTo>
                <a:cubicBezTo>
                  <a:pt x="f2102" y="f1463"/>
                  <a:pt x="f2103" y="f2023"/>
                  <a:pt x="f2104" y="f2105"/>
                </a:cubicBezTo>
                <a:cubicBezTo>
                  <a:pt x="f2106" y="f783"/>
                  <a:pt x="f2107" y="f304"/>
                  <a:pt x="f2108" y="f304"/>
                </a:cubicBezTo>
                <a:cubicBezTo>
                  <a:pt x="f2109" y="f304"/>
                  <a:pt x="f2110" y="f302"/>
                  <a:pt x="f2111" y="f2112"/>
                </a:cubicBezTo>
                <a:cubicBezTo>
                  <a:pt x="f2113" y="f494"/>
                  <a:pt x="f2114" y="f332"/>
                  <a:pt x="f2115" y="f332"/>
                </a:cubicBezTo>
                <a:cubicBezTo>
                  <a:pt x="f2116" y="f332"/>
                  <a:pt x="f2117" y="f271"/>
                  <a:pt x="f2118" y="f1438"/>
                </a:cubicBezTo>
                <a:cubicBezTo>
                  <a:pt x="f2119" y="f1251"/>
                  <a:pt x="f2120" y="f1227"/>
                  <a:pt x="f2121" y="f1670"/>
                </a:cubicBezTo>
                <a:cubicBezTo>
                  <a:pt x="f2122" y="f1654"/>
                  <a:pt x="f2123" y="f1665"/>
                  <a:pt x="f2124" y="f1665"/>
                </a:cubicBezTo>
                <a:cubicBezTo>
                  <a:pt x="f2125" y="f1734"/>
                  <a:pt x="f2126" y="f1686"/>
                  <a:pt x="f2127" y="f1184"/>
                </a:cubicBezTo>
                <a:lnTo>
                  <a:pt x="f2128" y="f1227"/>
                </a:lnTo>
                <a:cubicBezTo>
                  <a:pt x="f2129" y="f1308"/>
                  <a:pt x="f2130" y="f1734"/>
                  <a:pt x="f2131" y="f1734"/>
                </a:cubicBezTo>
                <a:cubicBezTo>
                  <a:pt x="f2132" y="f1734"/>
                  <a:pt x="f2133" y="f2049"/>
                  <a:pt x="f2134" y="f2046"/>
                </a:cubicBezTo>
                <a:cubicBezTo>
                  <a:pt x="f2135" y="f2046"/>
                  <a:pt x="f2136" y="f2044"/>
                  <a:pt x="f2137" y="f1340"/>
                </a:cubicBezTo>
                <a:cubicBezTo>
                  <a:pt x="f2138" y="f1323"/>
                  <a:pt x="f2139" y="f1306"/>
                  <a:pt x="f2140" y="f1566"/>
                </a:cubicBezTo>
                <a:cubicBezTo>
                  <a:pt x="f2141" y="f1127"/>
                  <a:pt x="f2142" y="f1587"/>
                  <a:pt x="f2143" y="f1587"/>
                </a:cubicBezTo>
                <a:cubicBezTo>
                  <a:pt x="f2144" y="f1587"/>
                  <a:pt x="f2145" y="f1576"/>
                  <a:pt x="f2146" y="f1915"/>
                </a:cubicBezTo>
                <a:cubicBezTo>
                  <a:pt x="f2147" y="f1915"/>
                  <a:pt x="f2148" y="f1306"/>
                  <a:pt x="f2149" y="f1891"/>
                </a:cubicBezTo>
                <a:cubicBezTo>
                  <a:pt x="f2150" y="f1141"/>
                  <a:pt x="f2151" y="f1561"/>
                  <a:pt x="f2152" y="f1240"/>
                </a:cubicBezTo>
                <a:cubicBezTo>
                  <a:pt x="f2153" y="f1153"/>
                  <a:pt x="f2154" y="f2155"/>
                  <a:pt x="f2156" y="f2155"/>
                </a:cubicBezTo>
                <a:cubicBezTo>
                  <a:pt x="f2157" y="f2155"/>
                  <a:pt x="f2158" y="f2155"/>
                  <a:pt x="f2159" y="f1220"/>
                </a:cubicBezTo>
                <a:cubicBezTo>
                  <a:pt x="f2160" y="f1220"/>
                  <a:pt x="f2161" y="f1561"/>
                  <a:pt x="f2162" y="f2163"/>
                </a:cubicBezTo>
                <a:cubicBezTo>
                  <a:pt x="f2164" y="f1148"/>
                  <a:pt x="f2165" y="f1290"/>
                  <a:pt x="f2166" y="f1434"/>
                </a:cubicBezTo>
                <a:cubicBezTo>
                  <a:pt x="f2167" y="f1172"/>
                  <a:pt x="f2168" y="f1930"/>
                  <a:pt x="f2169" y="f1930"/>
                </a:cubicBezTo>
                <a:cubicBezTo>
                  <a:pt x="f2170" y="f1930"/>
                  <a:pt x="f2171" y="f1930"/>
                  <a:pt x="f2172" y="f1411"/>
                </a:cubicBezTo>
                <a:cubicBezTo>
                  <a:pt x="f2173" y="f1411"/>
                  <a:pt x="f2174" y="f1290"/>
                  <a:pt x="f2175" y="f1290"/>
                </a:cubicBezTo>
                <a:lnTo>
                  <a:pt x="f2176" y="f2177"/>
                </a:lnTo>
                <a:lnTo>
                  <a:pt x="f2178" y="f2179"/>
                </a:lnTo>
                <a:lnTo>
                  <a:pt x="f2180" y="f1533"/>
                </a:lnTo>
                <a:lnTo>
                  <a:pt x="f2181" y="f66"/>
                </a:lnTo>
                <a:lnTo>
                  <a:pt x="f2182" y="f1533"/>
                </a:lnTo>
                <a:cubicBezTo>
                  <a:pt x="f2183" y="f705"/>
                  <a:pt x="f2184" y="f477"/>
                  <a:pt x="f2185" y="f477"/>
                </a:cubicBezTo>
                <a:cubicBezTo>
                  <a:pt x="f2186" y="f477"/>
                  <a:pt x="f2187" y="f722"/>
                  <a:pt x="f2188" y="f1784"/>
                </a:cubicBezTo>
                <a:cubicBezTo>
                  <a:pt x="f2189" y="f1427"/>
                  <a:pt x="f2190" y="f1298"/>
                  <a:pt x="f2191" y="f1788"/>
                </a:cubicBezTo>
                <a:cubicBezTo>
                  <a:pt x="f2192" y="f1679"/>
                  <a:pt x="f2193" y="f1323"/>
                  <a:pt x="f2194" y="f1323"/>
                </a:cubicBezTo>
                <a:cubicBezTo>
                  <a:pt x="f2195" y="f1795"/>
                  <a:pt x="f2196" y="f1400"/>
                  <a:pt x="f2197" y="f1449"/>
                </a:cubicBezTo>
                <a:lnTo>
                  <a:pt x="f2198" y="f1400"/>
                </a:lnTo>
                <a:cubicBezTo>
                  <a:pt x="f2199" y="f1162"/>
                  <a:pt x="f2200" y="f1298"/>
                  <a:pt x="f2201" y="f1561"/>
                </a:cubicBezTo>
                <a:lnTo>
                  <a:pt x="f2202" y="f2203"/>
                </a:lnTo>
                <a:lnTo>
                  <a:pt x="f2204" y="f2205"/>
                </a:lnTo>
                <a:lnTo>
                  <a:pt x="f2206" y="f1304"/>
                </a:lnTo>
                <a:cubicBezTo>
                  <a:pt x="f2207" y="f1566"/>
                  <a:pt x="f2208" y="f1153"/>
                  <a:pt x="f2209" y="f1165"/>
                </a:cubicBezTo>
                <a:cubicBezTo>
                  <a:pt x="f2210" y="f1738"/>
                  <a:pt x="f2211" y="f1566"/>
                  <a:pt x="f2212" y="f1566"/>
                </a:cubicBezTo>
                <a:cubicBezTo>
                  <a:pt x="f2213" y="f1566"/>
                  <a:pt x="f2214" y="f1740"/>
                  <a:pt x="f2215" y="f1220"/>
                </a:cubicBezTo>
                <a:cubicBezTo>
                  <a:pt x="f2216" y="f1153"/>
                  <a:pt x="f2217" y="f1930"/>
                  <a:pt x="f2218" y="f1184"/>
                </a:cubicBezTo>
                <a:cubicBezTo>
                  <a:pt x="f2219" y="f1129"/>
                  <a:pt x="f2220" y="f1558"/>
                  <a:pt x="f2221" y="f1558"/>
                </a:cubicBezTo>
                <a:cubicBezTo>
                  <a:pt x="f2222" y="f1558"/>
                  <a:pt x="f2223" y="f1398"/>
                  <a:pt x="f2224" y="f1411"/>
                </a:cubicBezTo>
                <a:cubicBezTo>
                  <a:pt x="f2224" y="f1411"/>
                  <a:pt x="f2224" y="f1411"/>
                  <a:pt x="f2225" y="f1290"/>
                </a:cubicBezTo>
                <a:lnTo>
                  <a:pt x="f2226" y="f2227"/>
                </a:lnTo>
                <a:lnTo>
                  <a:pt x="f2226" y="f2227"/>
                </a:lnTo>
                <a:lnTo>
                  <a:pt x="f2228" y="f2229"/>
                </a:lnTo>
                <a:lnTo>
                  <a:pt x="f2230" y="f1244"/>
                </a:lnTo>
                <a:cubicBezTo>
                  <a:pt x="f2231" y="f1113"/>
                  <a:pt x="f2232" y="f653"/>
                  <a:pt x="f2233" y="f404"/>
                </a:cubicBezTo>
                <a:lnTo>
                  <a:pt x="f2234" y="f1283"/>
                </a:lnTo>
                <a:cubicBezTo>
                  <a:pt x="f2235" y="f208"/>
                  <a:pt x="f2236" y="f178"/>
                  <a:pt x="f2237" y="f178"/>
                </a:cubicBezTo>
                <a:cubicBezTo>
                  <a:pt x="f2238" y="f178"/>
                  <a:pt x="f2239" y="f1092"/>
                  <a:pt x="f2240" y="f1463"/>
                </a:cubicBezTo>
                <a:cubicBezTo>
                  <a:pt x="f2241" y="f1887"/>
                  <a:pt x="f2242" y="f1403"/>
                  <a:pt x="f2243" y="f1752"/>
                </a:cubicBezTo>
                <a:cubicBezTo>
                  <a:pt x="f2244" y="f2245"/>
                  <a:pt x="f2246" y="f1896"/>
                  <a:pt x="f2247" y="f1896"/>
                </a:cubicBezTo>
                <a:cubicBezTo>
                  <a:pt x="f2248" y="f1896"/>
                  <a:pt x="f2249" y="f1896"/>
                  <a:pt x="f2250" y="f1896"/>
                </a:cubicBezTo>
                <a:lnTo>
                  <a:pt x="f2251" y="f1896"/>
                </a:lnTo>
                <a:lnTo>
                  <a:pt x="f2252" y="f2253"/>
                </a:lnTo>
                <a:lnTo>
                  <a:pt x="f2254" y="f2255"/>
                </a:lnTo>
                <a:lnTo>
                  <a:pt x="f2256" y="f1730"/>
                </a:lnTo>
                <a:cubicBezTo>
                  <a:pt x="f2257" y="f1645"/>
                  <a:pt x="f2258" y="f1329"/>
                  <a:pt x="f2259" y="f1342"/>
                </a:cubicBezTo>
                <a:cubicBezTo>
                  <a:pt x="f2260" y="f2057"/>
                  <a:pt x="f2261" y="f2057"/>
                  <a:pt x="f2262" y="f2057"/>
                </a:cubicBezTo>
                <a:cubicBezTo>
                  <a:pt x="f2263" y="f2264"/>
                  <a:pt x="f2265" y="f2264"/>
                  <a:pt x="f2266" y="f2264"/>
                </a:cubicBezTo>
                <a:cubicBezTo>
                  <a:pt x="f2267" y="f2264"/>
                  <a:pt x="f2268" y="f1647"/>
                  <a:pt x="f2269" y="f1665"/>
                </a:cubicBezTo>
                <a:cubicBezTo>
                  <a:pt x="f2270" y="f2271"/>
                  <a:pt x="f2272" y="f1835"/>
                  <a:pt x="f2273" y="f2072"/>
                </a:cubicBezTo>
                <a:cubicBezTo>
                  <a:pt x="f2274" y="f2072"/>
                  <a:pt x="f2275" y="f2276"/>
                  <a:pt x="f2277" y="f2276"/>
                </a:cubicBezTo>
                <a:cubicBezTo>
                  <a:pt x="f2278" y="f2276"/>
                  <a:pt x="f2279" y="f2276"/>
                  <a:pt x="f2280" y="f2276"/>
                </a:cubicBezTo>
                <a:cubicBezTo>
                  <a:pt x="f2281" y="f2276"/>
                  <a:pt x="f2282" y="f2283"/>
                  <a:pt x="f2284" y="f1806"/>
                </a:cubicBezTo>
                <a:cubicBezTo>
                  <a:pt x="f2285" y="f2286"/>
                  <a:pt x="f2287" y="f1854"/>
                  <a:pt x="f2288" y="f2289"/>
                </a:cubicBezTo>
                <a:cubicBezTo>
                  <a:pt x="f2290" y="f2089"/>
                  <a:pt x="f2291" y="f2089"/>
                  <a:pt x="f2292" y="f2293"/>
                </a:cubicBezTo>
                <a:cubicBezTo>
                  <a:pt x="f2294" y="f2293"/>
                  <a:pt x="f2295" y="f2293"/>
                  <a:pt x="f2296" y="f2293"/>
                </a:cubicBezTo>
                <a:cubicBezTo>
                  <a:pt x="f2297" y="f2293"/>
                  <a:pt x="f2298" y="f1854"/>
                  <a:pt x="f2299" y="f2087"/>
                </a:cubicBezTo>
                <a:cubicBezTo>
                  <a:pt x="f2300" y="f2301"/>
                  <a:pt x="f2302" y="f2303"/>
                  <a:pt x="f2304" y="f2305"/>
                </a:cubicBezTo>
                <a:cubicBezTo>
                  <a:pt x="f2306" y="f2305"/>
                  <a:pt x="f2307" y="f2308"/>
                  <a:pt x="f2309" y="f2308"/>
                </a:cubicBezTo>
                <a:cubicBezTo>
                  <a:pt x="f2310" y="f2308"/>
                  <a:pt x="f2311" y="f2312"/>
                  <a:pt x="f2313" y="f2312"/>
                </a:cubicBezTo>
                <a:cubicBezTo>
                  <a:pt x="f2314" y="f2312"/>
                  <a:pt x="f2315" y="f1852"/>
                  <a:pt x="f2316" y="f2317"/>
                </a:cubicBezTo>
                <a:lnTo>
                  <a:pt x="f2318" y="f710"/>
                </a:lnTo>
                <a:cubicBezTo>
                  <a:pt x="f2319" y="f2023"/>
                  <a:pt x="f2320" y="f1879"/>
                  <a:pt x="f2321" y="f1719"/>
                </a:cubicBezTo>
                <a:cubicBezTo>
                  <a:pt x="f2322" y="f779"/>
                  <a:pt x="f2323" y="f100"/>
                  <a:pt x="f2324" y="f100"/>
                </a:cubicBezTo>
                <a:cubicBezTo>
                  <a:pt x="f2325" y="f100"/>
                  <a:pt x="f2326" y="f269"/>
                  <a:pt x="f2327" y="f1875"/>
                </a:cubicBezTo>
                <a:cubicBezTo>
                  <a:pt x="f2328" y="f755"/>
                  <a:pt x="f2329" y="f1129"/>
                  <a:pt x="f2330" y="f1738"/>
                </a:cubicBezTo>
                <a:cubicBezTo>
                  <a:pt x="f2331" y="f1683"/>
                  <a:pt x="f2332" y="f1127"/>
                  <a:pt x="f2333" y="f1127"/>
                </a:cubicBezTo>
                <a:cubicBezTo>
                  <a:pt x="f2334" y="f1127"/>
                  <a:pt x="f2335" y="f1127"/>
                  <a:pt x="f2336" y="f1127"/>
                </a:cubicBezTo>
                <a:cubicBezTo>
                  <a:pt x="f2337" y="f1139"/>
                  <a:pt x="f2338" y="f1178"/>
                  <a:pt x="f2339" y="f2340"/>
                </a:cubicBezTo>
                <a:lnTo>
                  <a:pt x="f2339" y="f2340"/>
                </a:lnTo>
                <a:lnTo>
                  <a:pt x="f2341" y="f2342"/>
                </a:lnTo>
                <a:lnTo>
                  <a:pt x="f2343" y="f2344"/>
                </a:lnTo>
                <a:lnTo>
                  <a:pt x="f2345" y="f1695"/>
                </a:lnTo>
                <a:cubicBezTo>
                  <a:pt x="f2346" y="f1589"/>
                  <a:pt x="f2347" y="f1139"/>
                  <a:pt x="f2348" y="f1139"/>
                </a:cubicBezTo>
                <a:cubicBezTo>
                  <a:pt x="f2349" y="f1139"/>
                  <a:pt x="f2350" y="f1139"/>
                  <a:pt x="f2351" y="f1141"/>
                </a:cubicBezTo>
                <a:cubicBezTo>
                  <a:pt x="f2352" y="f1144"/>
                  <a:pt x="f2353" y="f1144"/>
                  <a:pt x="f2354" y="f1589"/>
                </a:cubicBezTo>
                <a:cubicBezTo>
                  <a:pt x="f2355" y="f1227"/>
                  <a:pt x="f2356" y="f1162"/>
                  <a:pt x="f2357" y="f1251"/>
                </a:cubicBezTo>
                <a:cubicBezTo>
                  <a:pt x="f2358" y="f1400"/>
                  <a:pt x="f2359" y="f1157"/>
                  <a:pt x="f2360" y="f1157"/>
                </a:cubicBezTo>
                <a:cubicBezTo>
                  <a:pt x="f2361" y="f1157"/>
                  <a:pt x="f2362" y="f1159"/>
                  <a:pt x="f2363" y="f1148"/>
                </a:cubicBezTo>
                <a:cubicBezTo>
                  <a:pt x="f2364" y="f1162"/>
                  <a:pt x="f2365" y="f1701"/>
                  <a:pt x="f2366" y="f1701"/>
                </a:cubicBezTo>
                <a:cubicBezTo>
                  <a:pt x="f2367" y="f1418"/>
                  <a:pt x="f2368" y="f1181"/>
                  <a:pt x="f2369" y="f793"/>
                </a:cubicBezTo>
                <a:cubicBezTo>
                  <a:pt x="f2370" y="f1254"/>
                  <a:pt x="f2371" y="f1176"/>
                  <a:pt x="f2372" y="f1176"/>
                </a:cubicBezTo>
                <a:cubicBezTo>
                  <a:pt x="f2373" y="f1176"/>
                  <a:pt x="f2374" y="f1178"/>
                  <a:pt x="f2375" y="f1167"/>
                </a:cubicBezTo>
                <a:cubicBezTo>
                  <a:pt x="f2376" y="f1181"/>
                  <a:pt x="f2377" y="f2378"/>
                  <a:pt x="f2379" y="f2378"/>
                </a:cubicBezTo>
                <a:cubicBezTo>
                  <a:pt x="f2380" y="f1232"/>
                  <a:pt x="f2381" y="f751"/>
                  <a:pt x="f2382" y="f2383"/>
                </a:cubicBezTo>
                <a:cubicBezTo>
                  <a:pt x="f2384" y="f755"/>
                  <a:pt x="f2385" y="f1193"/>
                  <a:pt x="f2386" y="f1193"/>
                </a:cubicBezTo>
                <a:cubicBezTo>
                  <a:pt x="f2387" y="f1193"/>
                  <a:pt x="f2388" y="f1195"/>
                  <a:pt x="f2389" y="f1186"/>
                </a:cubicBezTo>
                <a:cubicBezTo>
                  <a:pt x="f2390" y="f751"/>
                  <a:pt x="f2391" y="f751"/>
                  <a:pt x="f2392" y="f749"/>
                </a:cubicBezTo>
                <a:lnTo>
                  <a:pt x="f2393" y="f2394"/>
                </a:lnTo>
                <a:lnTo>
                  <a:pt x="f2395" y="f2396"/>
                </a:lnTo>
                <a:lnTo>
                  <a:pt x="f2395" y="f2396"/>
                </a:lnTo>
                <a:lnTo>
                  <a:pt x="f2397" y="f1207"/>
                </a:lnTo>
                <a:lnTo>
                  <a:pt x="f2398" y="f705"/>
                </a:lnTo>
                <a:lnTo>
                  <a:pt x="f2399" y="f223"/>
                </a:lnTo>
                <a:cubicBezTo>
                  <a:pt x="f2400" y="f100"/>
                  <a:pt x="f2401" y="f58"/>
                  <a:pt x="f2402" y="f58"/>
                </a:cubicBezTo>
                <a:cubicBezTo>
                  <a:pt x="f2403" y="f58"/>
                  <a:pt x="f2404" y="f23"/>
                  <a:pt x="f2405" y="f2023"/>
                </a:cubicBezTo>
                <a:cubicBezTo>
                  <a:pt x="f2406" y="f717"/>
                  <a:pt x="f2407" y="f1170"/>
                  <a:pt x="f2408" y="f1151"/>
                </a:cubicBezTo>
                <a:cubicBezTo>
                  <a:pt x="f2409" y="f1561"/>
                  <a:pt x="f2410" y="f1227"/>
                  <a:pt x="f2411" y="f1227"/>
                </a:cubicBezTo>
                <a:cubicBezTo>
                  <a:pt x="f2412" y="f1227"/>
                  <a:pt x="f2413" y="f1227"/>
                  <a:pt x="f2414" y="f1227"/>
                </a:cubicBezTo>
                <a:cubicBezTo>
                  <a:pt x="f2415" y="f1227"/>
                  <a:pt x="f2416" y="f1159"/>
                  <a:pt x="f2417" y="f1129"/>
                </a:cubicBezTo>
                <a:lnTo>
                  <a:pt x="f2417" y="f1129"/>
                </a:lnTo>
                <a:lnTo>
                  <a:pt x="f2418" y="f2419"/>
                </a:lnTo>
                <a:lnTo>
                  <a:pt x="f2420" y="f2421"/>
                </a:lnTo>
                <a:lnTo>
                  <a:pt x="f2422" y="f1115"/>
                </a:lnTo>
                <a:cubicBezTo>
                  <a:pt x="f2423" y="f1418"/>
                  <a:pt x="f2424" y="f1707"/>
                  <a:pt x="f2425" y="f1705"/>
                </a:cubicBezTo>
                <a:cubicBezTo>
                  <a:pt x="f2426" y="f1705"/>
                  <a:pt x="f2427" y="f1705"/>
                  <a:pt x="f2428" y="f1707"/>
                </a:cubicBezTo>
                <a:cubicBezTo>
                  <a:pt x="f2429" y="f1151"/>
                  <a:pt x="f2430" y="f1115"/>
                  <a:pt x="f2431" y="f1434"/>
                </a:cubicBezTo>
                <a:cubicBezTo>
                  <a:pt x="f2432" y="f1411"/>
                  <a:pt x="f2433" y="f1701"/>
                  <a:pt x="f2434" y="f1162"/>
                </a:cubicBezTo>
                <a:lnTo>
                  <a:pt x="f2435" y="f1162"/>
                </a:lnTo>
                <a:cubicBezTo>
                  <a:pt x="f2436" y="f1705"/>
                  <a:pt x="f2437" y="f1290"/>
                  <a:pt x="f2438" y="f1184"/>
                </a:cubicBezTo>
                <a:cubicBezTo>
                  <a:pt x="f2439" y="f1398"/>
                  <a:pt x="f2440" y="f1159"/>
                  <a:pt x="f2441" y="f1159"/>
                </a:cubicBezTo>
                <a:lnTo>
                  <a:pt x="f2442" y="f1159"/>
                </a:lnTo>
                <a:cubicBezTo>
                  <a:pt x="f2443" y="f1162"/>
                  <a:pt x="f2444" y="f1398"/>
                  <a:pt x="f2445" y="f1254"/>
                </a:cubicBezTo>
                <a:cubicBezTo>
                  <a:pt x="f2446" y="f1413"/>
                  <a:pt x="f2447" y="f1153"/>
                  <a:pt x="f2448" y="f1298"/>
                </a:cubicBezTo>
                <a:lnTo>
                  <a:pt x="f2449" y="f1298"/>
                </a:lnTo>
                <a:lnTo>
                  <a:pt x="f2450" y="f2451"/>
                </a:lnTo>
                <a:lnTo>
                  <a:pt x="f2452" y="f2453"/>
                </a:lnTo>
                <a:lnTo>
                  <a:pt x="f2454" y="f473"/>
                </a:lnTo>
                <a:lnTo>
                  <a:pt x="f2455" y="f2456"/>
                </a:lnTo>
                <a:lnTo>
                  <a:pt x="f2457" y="f27"/>
                </a:lnTo>
                <a:cubicBezTo>
                  <a:pt x="f2458" y="f703"/>
                  <a:pt x="f2459" y="f19"/>
                  <a:pt x="f2460" y="f19"/>
                </a:cubicBezTo>
                <a:cubicBezTo>
                  <a:pt x="f2461" y="f19"/>
                  <a:pt x="f2462" y="f1283"/>
                  <a:pt x="f2463" y="f1285"/>
                </a:cubicBezTo>
                <a:cubicBezTo>
                  <a:pt x="f2464" y="f1287"/>
                  <a:pt x="f2465" y="f1244"/>
                  <a:pt x="f2466" y="f2467"/>
                </a:cubicBezTo>
                <a:cubicBezTo>
                  <a:pt x="f2468" y="f1162"/>
                  <a:pt x="f2469" y="f1738"/>
                  <a:pt x="f2470" y="f1738"/>
                </a:cubicBezTo>
                <a:cubicBezTo>
                  <a:pt x="f2471" y="f1738"/>
                  <a:pt x="f2472" y="f1738"/>
                  <a:pt x="f2473" y="f1293"/>
                </a:cubicBezTo>
                <a:lnTo>
                  <a:pt x="f2473" y="f1293"/>
                </a:lnTo>
                <a:lnTo>
                  <a:pt x="f2474" y="f1300"/>
                </a:lnTo>
                <a:lnTo>
                  <a:pt x="f2475" y="f1302"/>
                </a:lnTo>
                <a:lnTo>
                  <a:pt x="f2476" y="f1304"/>
                </a:lnTo>
                <a:cubicBezTo>
                  <a:pt x="f2477" y="f1306"/>
                  <a:pt x="f2478" y="f1579"/>
                  <a:pt x="f2479" y="f1591"/>
                </a:cubicBezTo>
                <a:cubicBezTo>
                  <a:pt x="f2480" y="f1310"/>
                  <a:pt x="f2481" y="f1310"/>
                  <a:pt x="f2482" y="f1313"/>
                </a:cubicBezTo>
                <a:cubicBezTo>
                  <a:pt x="f2483" y="f1313"/>
                  <a:pt x="f2484" y="f1313"/>
                  <a:pt x="f2485" y="f1313"/>
                </a:cubicBezTo>
                <a:cubicBezTo>
                  <a:pt x="f2486" y="f1313"/>
                  <a:pt x="f2487" y="f1320"/>
                  <a:pt x="f2488" y="f1121"/>
                </a:cubicBezTo>
                <a:cubicBezTo>
                  <a:pt x="f2489" y="f1323"/>
                  <a:pt x="f2490" y="f1663"/>
                  <a:pt x="f2491" y="f1327"/>
                </a:cubicBezTo>
                <a:cubicBezTo>
                  <a:pt x="f2492" y="f1327"/>
                  <a:pt x="f2493" y="f1329"/>
                  <a:pt x="f2494" y="f1329"/>
                </a:cubicBezTo>
                <a:cubicBezTo>
                  <a:pt x="f2495" y="f1329"/>
                  <a:pt x="f2496" y="f1332"/>
                  <a:pt x="f2497" y="f1332"/>
                </a:cubicBezTo>
                <a:cubicBezTo>
                  <a:pt x="f2498" y="f1332"/>
                  <a:pt x="f2499" y="f1325"/>
                  <a:pt x="f2500" y="f1340"/>
                </a:cubicBezTo>
                <a:cubicBezTo>
                  <a:pt x="f2501" y="f1802"/>
                  <a:pt x="f2502" y="f1344"/>
                  <a:pt x="f2503" y="f2283"/>
                </a:cubicBezTo>
                <a:cubicBezTo>
                  <a:pt x="f2504" y="f1346"/>
                  <a:pt x="f2505" y="f1346"/>
                  <a:pt x="f2506" y="f1349"/>
                </a:cubicBezTo>
                <a:cubicBezTo>
                  <a:pt x="f2507" y="f1349"/>
                  <a:pt x="f2508" y="f1349"/>
                  <a:pt x="f2509" y="f1349"/>
                </a:cubicBezTo>
                <a:cubicBezTo>
                  <a:pt x="f2510" y="f1349"/>
                  <a:pt x="f2511" y="f1356"/>
                  <a:pt x="f2512" y="f2513"/>
                </a:cubicBezTo>
                <a:cubicBezTo>
                  <a:pt x="f2514" y="f1360"/>
                  <a:pt x="f2515" y="f1362"/>
                  <a:pt x="f2516" y="f1364"/>
                </a:cubicBezTo>
                <a:cubicBezTo>
                  <a:pt x="f2517" y="f1364"/>
                  <a:pt x="f2518" y="f1366"/>
                  <a:pt x="f2519" y="f1366"/>
                </a:cubicBezTo>
                <a:lnTo>
                  <a:pt x="f2520" y="f2521"/>
                </a:lnTo>
                <a:lnTo>
                  <a:pt x="f2522" y="f2523"/>
                </a:lnTo>
                <a:lnTo>
                  <a:pt x="f2524" y="f1134"/>
                </a:lnTo>
                <a:lnTo>
                  <a:pt x="f2525" y="f1740"/>
                </a:lnTo>
                <a:lnTo>
                  <a:pt x="f2526" y="f2340"/>
                </a:lnTo>
                <a:cubicBezTo>
                  <a:pt x="f2527" y="f1440"/>
                  <a:pt x="f2528" y="f553"/>
                  <a:pt x="f2529" y="f759"/>
                </a:cubicBezTo>
                <a:cubicBezTo>
                  <a:pt x="f2530" y="f719"/>
                  <a:pt x="f2531" y="f644"/>
                  <a:pt x="f2532" y="f644"/>
                </a:cubicBezTo>
                <a:cubicBezTo>
                  <a:pt x="f2533" y="f644"/>
                  <a:pt x="f2534" y="f1270"/>
                  <a:pt x="f2535" y="f2536"/>
                </a:cubicBezTo>
                <a:cubicBezTo>
                  <a:pt x="f2537" y="f2538"/>
                  <a:pt x="f2539" y="f641"/>
                  <a:pt x="f2540" y="f641"/>
                </a:cubicBezTo>
                <a:cubicBezTo>
                  <a:pt x="f2541" y="f641"/>
                  <a:pt x="f2542" y="f557"/>
                  <a:pt x="f2543" y="f1930"/>
                </a:cubicBezTo>
                <a:cubicBezTo>
                  <a:pt x="f2544" y="f1141"/>
                  <a:pt x="f2545" y="f1734"/>
                  <a:pt x="f2546" y="f2513"/>
                </a:cubicBezTo>
                <a:cubicBezTo>
                  <a:pt x="f2547" y="f2548"/>
                  <a:pt x="f2549" y="f1352"/>
                  <a:pt x="f2550" y="f1352"/>
                </a:cubicBezTo>
                <a:cubicBezTo>
                  <a:pt x="f2551" y="f1352"/>
                  <a:pt x="f2552" y="f1352"/>
                  <a:pt x="f2553" y="f1352"/>
                </a:cubicBezTo>
                <a:cubicBezTo>
                  <a:pt x="f2554" y="f1352"/>
                  <a:pt x="f2555" y="f2049"/>
                  <a:pt x="f2556" y="f1563"/>
                </a:cubicBezTo>
                <a:lnTo>
                  <a:pt x="f2557" y="f1734"/>
                </a:lnTo>
                <a:cubicBezTo>
                  <a:pt x="f2558" y="f2062"/>
                  <a:pt x="f2559" y="f1349"/>
                  <a:pt x="f2560" y="f1349"/>
                </a:cubicBezTo>
                <a:cubicBezTo>
                  <a:pt x="f2561" y="f1349"/>
                  <a:pt x="f2562" y="f1349"/>
                  <a:pt x="f2563" y="f1346"/>
                </a:cubicBezTo>
                <a:cubicBezTo>
                  <a:pt x="f2564" y="f1346"/>
                  <a:pt x="f2565" y="f2283"/>
                  <a:pt x="f2566" y="f1835"/>
                </a:cubicBezTo>
                <a:cubicBezTo>
                  <a:pt x="f2567" y="f2568"/>
                  <a:pt x="f2569" y="f1802"/>
                  <a:pt x="f2570" y="f2046"/>
                </a:cubicBezTo>
                <a:cubicBezTo>
                  <a:pt x="f2571" y="f1601"/>
                  <a:pt x="f2572" y="f2057"/>
                  <a:pt x="f2573" y="f2057"/>
                </a:cubicBezTo>
                <a:cubicBezTo>
                  <a:pt x="f2574" y="f2057"/>
                  <a:pt x="f2575" y="f2057"/>
                  <a:pt x="f2576" y="f1342"/>
                </a:cubicBezTo>
                <a:cubicBezTo>
                  <a:pt x="f2577" y="f1802"/>
                  <a:pt x="f2578" y="f1802"/>
                  <a:pt x="f2579" y="f1377"/>
                </a:cubicBezTo>
                <a:cubicBezTo>
                  <a:pt x="f2580" y="f1338"/>
                  <a:pt x="f2581" y="f2582"/>
                  <a:pt x="f2583" y="f1915"/>
                </a:cubicBezTo>
                <a:cubicBezTo>
                  <a:pt x="f2584" y="f1313"/>
                  <a:pt x="f2585" y="f1730"/>
                  <a:pt x="f2586" y="f1730"/>
                </a:cubicBezTo>
                <a:cubicBezTo>
                  <a:pt x="f2587" y="f1730"/>
                  <a:pt x="f2588" y="f1730"/>
                  <a:pt x="f2589" y="f1654"/>
                </a:cubicBezTo>
                <a:cubicBezTo>
                  <a:pt x="f2590" y="f2582"/>
                  <a:pt x="f2591" y="f2582"/>
                  <a:pt x="f2592" y="f2041"/>
                </a:cubicBezTo>
                <a:cubicBezTo>
                  <a:pt x="f2593" y="f1591"/>
                  <a:pt x="f2594" y="f2595"/>
                  <a:pt x="f2596" y="f1220"/>
                </a:cubicBezTo>
                <a:cubicBezTo>
                  <a:pt x="f2597" y="f1144"/>
                  <a:pt x="f2598" y="f1891"/>
                  <a:pt x="f2599" y="f1891"/>
                </a:cubicBezTo>
                <a:cubicBezTo>
                  <a:pt x="f2600" y="f1891"/>
                  <a:pt x="f2601" y="f2245"/>
                  <a:pt x="f2602" y="f1905"/>
                </a:cubicBezTo>
                <a:cubicBezTo>
                  <a:pt x="f2603" y="f2595"/>
                  <a:pt x="f2604" y="f2595"/>
                  <a:pt x="f2605" y="f2595"/>
                </a:cubicBezTo>
                <a:lnTo>
                  <a:pt x="f2606" y="f2607"/>
                </a:lnTo>
                <a:lnTo>
                  <a:pt x="f2608" y="f2609"/>
                </a:lnTo>
                <a:lnTo>
                  <a:pt x="f2610" y="f2105"/>
                </a:lnTo>
                <a:lnTo>
                  <a:pt x="f2611" y="f304"/>
                </a:lnTo>
                <a:lnTo>
                  <a:pt x="f2612" y="f2105"/>
                </a:lnTo>
                <a:cubicBezTo>
                  <a:pt x="f2613" y="f105"/>
                  <a:pt x="f2614" y="f62"/>
                  <a:pt x="f2615" y="f62"/>
                </a:cubicBezTo>
                <a:cubicBezTo>
                  <a:pt x="f2616" y="f62"/>
                  <a:pt x="f2617" y="f521"/>
                  <a:pt x="f2618" y="f1181"/>
                </a:cubicBezTo>
                <a:cubicBezTo>
                  <a:pt x="f2619" y="f1566"/>
                  <a:pt x="f2620" y="f1795"/>
                  <a:pt x="f2621" y="f2622"/>
                </a:cubicBezTo>
                <a:cubicBezTo>
                  <a:pt x="f2623" y="f2062"/>
                  <a:pt x="f2624" y="f2568"/>
                  <a:pt x="f2625" y="f2568"/>
                </a:cubicBezTo>
                <a:cubicBezTo>
                  <a:pt x="f2626" y="f2568"/>
                  <a:pt x="f2627" y="f2568"/>
                  <a:pt x="f2628" y="f2568"/>
                </a:cubicBezTo>
                <a:cubicBezTo>
                  <a:pt x="f2629" y="f1812"/>
                  <a:pt x="f2630" y="f1893"/>
                  <a:pt x="f2631" y="f1398"/>
                </a:cubicBezTo>
                <a:lnTo>
                  <a:pt x="f2632" y="f1893"/>
                </a:lnTo>
                <a:cubicBezTo>
                  <a:pt x="f2633" y="f1667"/>
                  <a:pt x="f2634" y="f1795"/>
                  <a:pt x="f2635" y="f2582"/>
                </a:cubicBezTo>
                <a:lnTo>
                  <a:pt x="f2636" y="f2637"/>
                </a:lnTo>
                <a:lnTo>
                  <a:pt x="f2638" y="f2639"/>
                </a:lnTo>
                <a:lnTo>
                  <a:pt x="f2640" y="f1645"/>
                </a:lnTo>
                <a:cubicBezTo>
                  <a:pt x="f2641" y="f2046"/>
                  <a:pt x="f2642" y="f2643"/>
                  <a:pt x="f2644" y="f1681"/>
                </a:cubicBezTo>
                <a:cubicBezTo>
                  <a:pt x="f2645" y="f1323"/>
                  <a:pt x="f2646" y="f2046"/>
                  <a:pt x="f2647" y="f2046"/>
                </a:cubicBezTo>
                <a:cubicBezTo>
                  <a:pt x="f2648" y="f2046"/>
                  <a:pt x="f2649" y="f2044"/>
                  <a:pt x="f2650" y="f1654"/>
                </a:cubicBezTo>
                <a:cubicBezTo>
                  <a:pt x="f2651" y="f2643"/>
                  <a:pt x="f2652" y="f2245"/>
                  <a:pt x="f2653" y="f1563"/>
                </a:cubicBezTo>
                <a:cubicBezTo>
                  <a:pt x="f2654" y="f1139"/>
                  <a:pt x="f2655" y="f1915"/>
                  <a:pt x="f2656" y="f1915"/>
                </a:cubicBezTo>
                <a:cubicBezTo>
                  <a:pt x="f2657" y="f1915"/>
                  <a:pt x="f2658" y="f1306"/>
                  <a:pt x="f2659" y="f1905"/>
                </a:cubicBezTo>
                <a:cubicBezTo>
                  <a:pt x="f2659" y="f1905"/>
                  <a:pt x="f2659" y="f2595"/>
                  <a:pt x="f2659" y="f2595"/>
                </a:cubicBezTo>
                <a:lnTo>
                  <a:pt x="f2660" y="f2661"/>
                </a:lnTo>
                <a:lnTo>
                  <a:pt x="f2662" y="f2419"/>
                </a:lnTo>
                <a:lnTo>
                  <a:pt x="f2663" y="f1298"/>
                </a:lnTo>
                <a:cubicBezTo>
                  <a:pt x="f2664" y="f1418"/>
                  <a:pt x="f2665" y="f1516"/>
                  <a:pt x="f2666" y="f719"/>
                </a:cubicBezTo>
                <a:lnTo>
                  <a:pt x="f2667" y="f147"/>
                </a:lnTo>
                <a:cubicBezTo>
                  <a:pt x="f2668" y="f550"/>
                  <a:pt x="f2669" y="f25"/>
                  <a:pt x="f2670" y="f25"/>
                </a:cubicBezTo>
                <a:cubicBezTo>
                  <a:pt x="f2671" y="f25"/>
                  <a:pt x="f2672" y="f2673"/>
                  <a:pt x="f2674" y="f1501"/>
                </a:cubicBezTo>
                <a:cubicBezTo>
                  <a:pt x="f2675" y="f1159"/>
                  <a:pt x="f2676" y="f1896"/>
                  <a:pt x="f2677" y="f2678"/>
                </a:cubicBezTo>
                <a:cubicBezTo>
                  <a:pt x="f2679" y="f1332"/>
                  <a:pt x="f2680" y="f2681"/>
                  <a:pt x="f2682" y="f2681"/>
                </a:cubicBezTo>
                <a:cubicBezTo>
                  <a:pt x="f2683" y="f2681"/>
                  <a:pt x="f2684" y="f2681"/>
                  <a:pt x="f2685" y="f2681"/>
                </a:cubicBezTo>
                <a:lnTo>
                  <a:pt x="f2686" y="f2681"/>
                </a:lnTo>
                <a:lnTo>
                  <a:pt x="f2687" y="f2009"/>
                </a:lnTo>
                <a:lnTo>
                  <a:pt x="f2688" y="f2689"/>
                </a:lnTo>
                <a:lnTo>
                  <a:pt x="f2690" y="f2691"/>
                </a:lnTo>
                <a:cubicBezTo>
                  <a:pt x="f2692" y="f2286"/>
                  <a:pt x="f2693" y="f1825"/>
                  <a:pt x="f2694" y="f1837"/>
                </a:cubicBezTo>
                <a:cubicBezTo>
                  <a:pt x="f2695" y="f1837"/>
                  <a:pt x="f2696" y="f2697"/>
                  <a:pt x="f2698" y="f2697"/>
                </a:cubicBezTo>
                <a:cubicBezTo>
                  <a:pt x="f2699" y="f1362"/>
                  <a:pt x="f2700" y="f1362"/>
                  <a:pt x="f2701" y="f1362"/>
                </a:cubicBezTo>
                <a:cubicBezTo>
                  <a:pt x="f2702" y="f1362"/>
                  <a:pt x="f2703" y="f2087"/>
                  <a:pt x="f2704" y="f2705"/>
                </a:cubicBezTo>
                <a:cubicBezTo>
                  <a:pt x="f2706" y="f2707"/>
                  <a:pt x="f2708" y="f2709"/>
                  <a:pt x="f2710" y="f1856"/>
                </a:cubicBezTo>
                <a:cubicBezTo>
                  <a:pt x="f2711" y="f2712"/>
                  <a:pt x="f2713" y="f1470"/>
                  <a:pt x="f2714" y="f1470"/>
                </a:cubicBezTo>
                <a:cubicBezTo>
                  <a:pt x="f2715" y="f1871"/>
                  <a:pt x="f2716" y="f1871"/>
                  <a:pt x="f2717" y="f1871"/>
                </a:cubicBezTo>
                <a:cubicBezTo>
                  <a:pt x="f2718" y="f1871"/>
                  <a:pt x="f2719" y="f2720"/>
                  <a:pt x="f2721" y="f2722"/>
                </a:cubicBezTo>
                <a:cubicBezTo>
                  <a:pt x="f2723" y="f2724"/>
                  <a:pt x="f2725" y="f2726"/>
                  <a:pt x="f2727" y="f2728"/>
                </a:cubicBezTo>
                <a:cubicBezTo>
                  <a:pt x="f2729" y="f2730"/>
                  <a:pt x="f2731" y="f2730"/>
                  <a:pt x="f2732" y="f2733"/>
                </a:cubicBezTo>
                <a:cubicBezTo>
                  <a:pt x="f2734" y="f1472"/>
                  <a:pt x="f2735" y="f1472"/>
                  <a:pt x="f2736" y="f1472"/>
                </a:cubicBezTo>
                <a:cubicBezTo>
                  <a:pt x="f2737" y="f1472"/>
                  <a:pt x="f2738" y="f2726"/>
                  <a:pt x="f2739" y="f2740"/>
                </a:cubicBezTo>
                <a:cubicBezTo>
                  <a:pt x="f2741" y="f2742"/>
                  <a:pt x="f2743" y="f2744"/>
                  <a:pt x="f2745" y="f2421"/>
                </a:cubicBezTo>
                <a:cubicBezTo>
                  <a:pt x="f2746" y="f2421"/>
                  <a:pt x="f2747" y="f2748"/>
                  <a:pt x="f2749" y="f2748"/>
                </a:cubicBezTo>
                <a:cubicBezTo>
                  <a:pt x="f2750" y="f2751"/>
                  <a:pt x="f2752" y="f2751"/>
                  <a:pt x="f2753" y="f2751"/>
                </a:cubicBezTo>
                <a:cubicBezTo>
                  <a:pt x="f2754" y="f2751"/>
                  <a:pt x="f2755" y="f1200"/>
                  <a:pt x="f2756" y="f1871"/>
                </a:cubicBezTo>
                <a:lnTo>
                  <a:pt x="f2757" y="f1115"/>
                </a:lnTo>
                <a:cubicBezTo>
                  <a:pt x="f2758" y="f1438"/>
                  <a:pt x="f2759" y="f469"/>
                  <a:pt x="f2760" y="f1543"/>
                </a:cubicBezTo>
                <a:cubicBezTo>
                  <a:pt x="f2761" y="f2762"/>
                  <a:pt x="f2763" y="f2764"/>
                  <a:pt x="f2765" y="f2764"/>
                </a:cubicBezTo>
                <a:cubicBezTo>
                  <a:pt x="f2766" y="f2764"/>
                  <a:pt x="f2767" y="f363"/>
                  <a:pt x="f2768" y="f1195"/>
                </a:cubicBezTo>
                <a:cubicBezTo>
                  <a:pt x="f2769" y="f1413"/>
                  <a:pt x="f2770" y="f1127"/>
                  <a:pt x="f2771" y="f1643"/>
                </a:cubicBezTo>
                <a:cubicBezTo>
                  <a:pt x="f2772" y="f2773"/>
                  <a:pt x="f2774" y="f1601"/>
                  <a:pt x="f2775" y="f1601"/>
                </a:cubicBezTo>
                <a:cubicBezTo>
                  <a:pt x="f2776" y="f1597"/>
                  <a:pt x="f2777" y="f1304"/>
                  <a:pt x="f2778" y="f1246"/>
                </a:cubicBezTo>
                <a:lnTo>
                  <a:pt x="f2778" y="f1246"/>
                </a:lnTo>
                <a:lnTo>
                  <a:pt x="f2779" y="f1744"/>
                </a:lnTo>
                <a:lnTo>
                  <a:pt x="f2780" y="f2781"/>
                </a:lnTo>
                <a:lnTo>
                  <a:pt x="f2782" y="f1605"/>
                </a:lnTo>
                <a:cubicBezTo>
                  <a:pt x="f2783" y="f1325"/>
                  <a:pt x="f2784" y="f1597"/>
                  <a:pt x="f2785" y="f1597"/>
                </a:cubicBezTo>
                <a:cubicBezTo>
                  <a:pt x="f2786" y="f1597"/>
                  <a:pt x="f2787" y="f2788"/>
                  <a:pt x="f2789" y="f1338"/>
                </a:cubicBezTo>
                <a:cubicBezTo>
                  <a:pt x="f2790" y="f1325"/>
                  <a:pt x="f2791" y="f1663"/>
                  <a:pt x="f2792" y="f1663"/>
                </a:cubicBezTo>
                <a:cubicBezTo>
                  <a:pt x="f2793" y="f1734"/>
                  <a:pt x="f2794" y="f1667"/>
                  <a:pt x="f2795" y="f1141"/>
                </a:cubicBezTo>
                <a:cubicBezTo>
                  <a:pt x="f2796" y="f1893"/>
                  <a:pt x="f2797" y="f1310"/>
                  <a:pt x="f2798" y="f1310"/>
                </a:cubicBezTo>
                <a:cubicBezTo>
                  <a:pt x="f2799" y="f1310"/>
                  <a:pt x="f2800" y="f1310"/>
                  <a:pt x="f2801" y="f1591"/>
                </a:cubicBezTo>
                <a:cubicBezTo>
                  <a:pt x="f2802" y="f1667"/>
                  <a:pt x="f2803" y="f1679"/>
                  <a:pt x="f2804" y="f1308"/>
                </a:cubicBezTo>
                <a:cubicBezTo>
                  <a:pt x="f2805" y="f1587"/>
                  <a:pt x="f2806" y="f1695"/>
                  <a:pt x="f2807" y="f1148"/>
                </a:cubicBezTo>
                <a:cubicBezTo>
                  <a:pt x="f2808" y="f1566"/>
                  <a:pt x="f2809" y="f1304"/>
                  <a:pt x="f2810" y="f1304"/>
                </a:cubicBezTo>
                <a:cubicBezTo>
                  <a:pt x="f2811" y="f1304"/>
                  <a:pt x="f2812" y="f1304"/>
                  <a:pt x="f2813" y="f1119"/>
                </a:cubicBezTo>
                <a:cubicBezTo>
                  <a:pt x="f2814" y="f1683"/>
                  <a:pt x="f2815" y="f1695"/>
                  <a:pt x="f2816" y="f2817"/>
                </a:cubicBezTo>
                <a:cubicBezTo>
                  <a:pt x="f2818" y="f1740"/>
                  <a:pt x="f2819" y="f1151"/>
                  <a:pt x="f2820" y="f1167"/>
                </a:cubicBezTo>
                <a:cubicBezTo>
                  <a:pt x="f2821" y="f1240"/>
                  <a:pt x="f2822" y="f1705"/>
                  <a:pt x="f2823" y="f1705"/>
                </a:cubicBezTo>
                <a:cubicBezTo>
                  <a:pt x="f2824" y="f1705"/>
                  <a:pt x="f2825" y="f1707"/>
                  <a:pt x="f2826" y="f1218"/>
                </a:cubicBezTo>
                <a:cubicBezTo>
                  <a:pt x="f2827" y="f1218"/>
                  <a:pt x="f2828" y="f1218"/>
                  <a:pt x="f2829" y="f1151"/>
                </a:cubicBezTo>
                <a:lnTo>
                  <a:pt x="f2830" y="f2831"/>
                </a:lnTo>
                <a:lnTo>
                  <a:pt x="f2832" y="f2833"/>
                </a:lnTo>
                <a:lnTo>
                  <a:pt x="f2834" y="f1719"/>
                </a:lnTo>
                <a:lnTo>
                  <a:pt x="f2835" y="f105"/>
                </a:lnTo>
                <a:lnTo>
                  <a:pt x="f2836" y="f567"/>
                </a:lnTo>
                <a:cubicBezTo>
                  <a:pt x="f2837" y="f391"/>
                  <a:pt x="f2838" y="f569"/>
                  <a:pt x="f2839" y="f569"/>
                </a:cubicBezTo>
                <a:cubicBezTo>
                  <a:pt x="f2840" y="f569"/>
                  <a:pt x="f2841" y="f271"/>
                  <a:pt x="f2842" y="f1438"/>
                </a:cubicBezTo>
                <a:cubicBezTo>
                  <a:pt x="f2843" y="f1172"/>
                  <a:pt x="f2844" y="f1227"/>
                  <a:pt x="f2845" y="f1670"/>
                </a:cubicBezTo>
                <a:cubicBezTo>
                  <a:pt x="f2846" y="f2582"/>
                  <a:pt x="f2847" y="f1734"/>
                  <a:pt x="f2848" y="f1734"/>
                </a:cubicBezTo>
                <a:cubicBezTo>
                  <a:pt x="f2849" y="f1734"/>
                  <a:pt x="f2850" y="f1734"/>
                  <a:pt x="f2851" y="f1734"/>
                </a:cubicBezTo>
                <a:cubicBezTo>
                  <a:pt x="f2852" y="f1734"/>
                  <a:pt x="f2853" y="f1310"/>
                  <a:pt x="f2854" y="f1127"/>
                </a:cubicBezTo>
                <a:lnTo>
                  <a:pt x="f2854" y="f1127"/>
                </a:lnTo>
                <a:lnTo>
                  <a:pt x="f2855" y="f2856"/>
                </a:lnTo>
                <a:lnTo>
                  <a:pt x="f2857" y="f2858"/>
                </a:lnTo>
                <a:lnTo>
                  <a:pt x="f2859" y="f1121"/>
                </a:lnTo>
                <a:cubicBezTo>
                  <a:pt x="f2860" y="f1587"/>
                  <a:pt x="f2861" y="f1579"/>
                  <a:pt x="f2862" y="f1579"/>
                </a:cubicBezTo>
                <a:lnTo>
                  <a:pt x="f2863" y="f1579"/>
                </a:lnTo>
                <a:cubicBezTo>
                  <a:pt x="f2864" y="f1670"/>
                  <a:pt x="f2865" y="f1121"/>
                  <a:pt x="f2866" y="f1220"/>
                </a:cubicBezTo>
                <a:cubicBezTo>
                  <a:pt x="f2867" y="f1905"/>
                  <a:pt x="f2868" y="f1679"/>
                  <a:pt x="f2869" y="f1667"/>
                </a:cubicBezTo>
                <a:lnTo>
                  <a:pt x="f2870" y="f1667"/>
                </a:lnTo>
                <a:cubicBezTo>
                  <a:pt x="f2871" y="f1579"/>
                  <a:pt x="f2872" y="f2595"/>
                  <a:pt x="f2873" y="f1563"/>
                </a:cubicBezTo>
                <a:cubicBezTo>
                  <a:pt x="f2874" y="f1891"/>
                  <a:pt x="f2875" y="f1310"/>
                  <a:pt x="f2876" y="f1310"/>
                </a:cubicBezTo>
                <a:lnTo>
                  <a:pt x="f2877" y="f1310"/>
                </a:lnTo>
                <a:cubicBezTo>
                  <a:pt x="f2878" y="f1667"/>
                  <a:pt x="f2879" y="f2245"/>
                  <a:pt x="f2880" y="f1686"/>
                </a:cubicBezTo>
                <a:cubicBezTo>
                  <a:pt x="f2881" y="f1576"/>
                  <a:pt x="f2882" y="f2643"/>
                  <a:pt x="f2883" y="f1795"/>
                </a:cubicBezTo>
                <a:cubicBezTo>
                  <a:pt x="f2884" y="f1795"/>
                  <a:pt x="f2885" y="f2643"/>
                  <a:pt x="f2886" y="f2643"/>
                </a:cubicBezTo>
                <a:lnTo>
                  <a:pt x="f2887" y="f2888"/>
                </a:lnTo>
                <a:lnTo>
                  <a:pt x="f2889" y="f2890"/>
                </a:lnTo>
                <a:lnTo>
                  <a:pt x="f2889" y="f2890"/>
                </a:lnTo>
                <a:lnTo>
                  <a:pt x="f2891" y="f759"/>
                </a:lnTo>
                <a:lnTo>
                  <a:pt x="f2892" y="f561"/>
                </a:lnTo>
                <a:lnTo>
                  <a:pt x="f2893" y="f274"/>
                </a:lnTo>
                <a:cubicBezTo>
                  <a:pt x="f2894" y="f1384"/>
                  <a:pt x="f2895" y="f208"/>
                  <a:pt x="f2896" y="f208"/>
                </a:cubicBezTo>
                <a:cubicBezTo>
                  <a:pt x="f2897" y="f208"/>
                  <a:pt x="f2898" y="f147"/>
                  <a:pt x="f2899" y="f1784"/>
                </a:cubicBezTo>
                <a:cubicBezTo>
                  <a:pt x="f2900" y="f1427"/>
                  <a:pt x="f2901" y="f1298"/>
                  <a:pt x="f2902" y="f1788"/>
                </a:cubicBezTo>
                <a:cubicBezTo>
                  <a:pt x="f2903" y="f1667"/>
                  <a:pt x="f2904" y="f1643"/>
                  <a:pt x="f2905" y="f1643"/>
                </a:cubicBezTo>
                <a:cubicBezTo>
                  <a:pt x="f2906" y="f1643"/>
                  <a:pt x="f2907" y="f1323"/>
                  <a:pt x="f2908" y="f1323"/>
                </a:cubicBezTo>
                <a:lnTo>
                  <a:pt x="f2909" y="f1797"/>
                </a:lnTo>
                <a:lnTo>
                  <a:pt x="f2910" y="f1799"/>
                </a:lnTo>
                <a:lnTo>
                  <a:pt x="f2911" y="f1645"/>
                </a:lnTo>
                <a:cubicBezTo>
                  <a:pt x="f2912" y="f1802"/>
                  <a:pt x="f2913" y="f1804"/>
                  <a:pt x="f2914" y="f1806"/>
                </a:cubicBezTo>
                <a:cubicBezTo>
                  <a:pt x="f2915" y="f1808"/>
                  <a:pt x="f2916" y="f1808"/>
                  <a:pt x="f2917" y="f1808"/>
                </a:cubicBezTo>
                <a:cubicBezTo>
                  <a:pt x="f2918" y="f1610"/>
                  <a:pt x="f2919" y="f1610"/>
                  <a:pt x="f2920" y="f1610"/>
                </a:cubicBezTo>
                <a:cubicBezTo>
                  <a:pt x="f2921" y="f1610"/>
                  <a:pt x="f2922" y="f2513"/>
                  <a:pt x="f2923" y="f1647"/>
                </a:cubicBezTo>
                <a:cubicBezTo>
                  <a:pt x="f2924" y="f1819"/>
                  <a:pt x="f2925" y="f2926"/>
                  <a:pt x="f2927" y="f1823"/>
                </a:cubicBezTo>
                <a:cubicBezTo>
                  <a:pt x="f2928" y="f1823"/>
                  <a:pt x="f2929" y="f1825"/>
                  <a:pt x="f2930" y="f1825"/>
                </a:cubicBezTo>
                <a:cubicBezTo>
                  <a:pt x="f2931" y="f1829"/>
                  <a:pt x="f2932" y="f1829"/>
                  <a:pt x="f2933" y="f1829"/>
                </a:cubicBezTo>
                <a:cubicBezTo>
                  <a:pt x="f2934" y="f1829"/>
                  <a:pt x="f2935" y="f1821"/>
                  <a:pt x="f2936" y="f1835"/>
                </a:cubicBezTo>
                <a:cubicBezTo>
                  <a:pt x="f2937" y="f2938"/>
                  <a:pt x="f2939" y="f1839"/>
                  <a:pt x="f2940" y="f2720"/>
                </a:cubicBezTo>
                <a:cubicBezTo>
                  <a:pt x="f2941" y="f1841"/>
                  <a:pt x="f2942" y="f1841"/>
                  <a:pt x="f2943" y="f1844"/>
                </a:cubicBezTo>
                <a:cubicBezTo>
                  <a:pt x="f2944" y="f1847"/>
                  <a:pt x="f2945" y="f1847"/>
                  <a:pt x="f2946" y="f1847"/>
                </a:cubicBezTo>
                <a:cubicBezTo>
                  <a:pt x="f2947" y="f1847"/>
                  <a:pt x="f2948" y="f1852"/>
                  <a:pt x="f2949" y="f2950"/>
                </a:cubicBezTo>
                <a:cubicBezTo>
                  <a:pt x="f2951" y="f1856"/>
                  <a:pt x="f2952" y="f2953"/>
                  <a:pt x="f2954" y="f1860"/>
                </a:cubicBezTo>
                <a:cubicBezTo>
                  <a:pt x="f2955" y="f1860"/>
                  <a:pt x="f2956" y="f1860"/>
                  <a:pt x="f2957" y="f1497"/>
                </a:cubicBezTo>
                <a:lnTo>
                  <a:pt x="f2958" y="f2959"/>
                </a:lnTo>
                <a:lnTo>
                  <a:pt x="f2960" y="f4"/>
                </a:lnTo>
                <a:lnTo>
                  <a:pt x="f2960" y="f4"/>
                </a:lnTo>
                <a:lnTo>
                  <a:pt x="f2961" y="f1730"/>
                </a:lnTo>
                <a:lnTo>
                  <a:pt x="f2962" y="f1340"/>
                </a:lnTo>
                <a:lnTo>
                  <a:pt x="f2963" y="f1246"/>
                </a:lnTo>
                <a:cubicBezTo>
                  <a:pt x="f2964" y="f646"/>
                  <a:pt x="f2965" y="f2105"/>
                  <a:pt x="f2966" y="f1391"/>
                </a:cubicBezTo>
                <a:cubicBezTo>
                  <a:pt x="f2967" y="f761"/>
                  <a:pt x="f2968" y="f271"/>
                  <a:pt x="f2969" y="f271"/>
                </a:cubicBezTo>
                <a:cubicBezTo>
                  <a:pt x="f2970" y="f213"/>
                  <a:pt x="f2971" y="f211"/>
                  <a:pt x="f2972" y="f744"/>
                </a:cubicBezTo>
                <a:cubicBezTo>
                  <a:pt x="f2973" y="f1877"/>
                  <a:pt x="f2974" y="f2456"/>
                  <a:pt x="f2975" y="f2976"/>
                </a:cubicBezTo>
                <a:cubicBezTo>
                  <a:pt x="f2977" y="f473"/>
                  <a:pt x="f2978" y="f1380"/>
                  <a:pt x="f2979" y="f147"/>
                </a:cubicBezTo>
                <a:cubicBezTo>
                  <a:pt x="f2980" y="f145"/>
                  <a:pt x="f2981" y="f707"/>
                  <a:pt x="f2982" y="f1879"/>
                </a:cubicBezTo>
                <a:cubicBezTo>
                  <a:pt x="f2983" y="f151"/>
                  <a:pt x="f2984" y="f183"/>
                  <a:pt x="f2985" y="f686"/>
                </a:cubicBezTo>
                <a:cubicBezTo>
                  <a:pt x="f2986" y="f1092"/>
                  <a:pt x="f2987" y="f103"/>
                  <a:pt x="f2988" y="f1716"/>
                </a:cubicBezTo>
                <a:cubicBezTo>
                  <a:pt x="f2989" y="f110"/>
                  <a:pt x="f2990" y="f153"/>
                  <a:pt x="f2991" y="f619"/>
                </a:cubicBezTo>
                <a:cubicBezTo>
                  <a:pt x="f2992" y="f269"/>
                  <a:pt x="f2993" y="f62"/>
                  <a:pt x="f2994" y="f2762"/>
                </a:cubicBezTo>
                <a:cubicBezTo>
                  <a:pt x="f2995" y="f112"/>
                  <a:pt x="f2996" y="f528"/>
                  <a:pt x="f2997" y="f781"/>
                </a:cubicBezTo>
                <a:cubicBezTo>
                  <a:pt x="f2998" y="f459"/>
                  <a:pt x="f2999" y="f1382"/>
                  <a:pt x="f3000" y="f3001"/>
                </a:cubicBezTo>
                <a:cubicBezTo>
                  <a:pt x="f3002" y="f438"/>
                  <a:pt x="f3002" y="f1283"/>
                  <a:pt x="f3003" y="f391"/>
                </a:cubicBezTo>
                <a:cubicBezTo>
                  <a:pt x="f3003" y="f3004"/>
                  <a:pt x="f3003" y="f29"/>
                  <a:pt x="f3003" y="f370"/>
                </a:cubicBezTo>
                <a:cubicBezTo>
                  <a:pt x="f3005" y="f705"/>
                  <a:pt x="f3005" y="f332"/>
                  <a:pt x="f3003" y="f3006"/>
                </a:cubicBezTo>
                <a:cubicBezTo>
                  <a:pt x="f3003" y="f3007"/>
                  <a:pt x="f3002" y="f223"/>
                  <a:pt x="f3002" y="f639"/>
                </a:cubicBezTo>
                <a:cubicBezTo>
                  <a:pt x="f3000" y="f208"/>
                  <a:pt x="f3000" y="f3008"/>
                  <a:pt x="f3000" y="f3009"/>
                </a:cubicBezTo>
                <a:cubicBezTo>
                  <a:pt x="f2999" y="f1535"/>
                  <a:pt x="f2999" y="f3010"/>
                  <a:pt x="f2998" y="f31"/>
                </a:cubicBezTo>
                <a:cubicBezTo>
                  <a:pt x="f2998" y="f187"/>
                  <a:pt x="f2998" y="f157"/>
                  <a:pt x="f2997" y="f764"/>
                </a:cubicBezTo>
                <a:cubicBezTo>
                  <a:pt x="f2997" y="f548"/>
                  <a:pt x="f2995" y="f410"/>
                  <a:pt x="f2995" y="f140"/>
                </a:cubicBezTo>
                <a:cubicBezTo>
                  <a:pt x="f3011" y="f3012"/>
                  <a:pt x="f3013" y="f3014"/>
                  <a:pt x="f2994" y="f116"/>
                </a:cubicBezTo>
                <a:cubicBezTo>
                  <a:pt x="f3015" y="f316"/>
                  <a:pt x="f2991" y="f100"/>
                  <a:pt x="f2990" y="f703"/>
                </a:cubicBezTo>
                <a:cubicBezTo>
                  <a:pt x="f2989" y="f3016"/>
                  <a:pt x="f2988" y="f1476"/>
                  <a:pt x="f2987" y="f660"/>
                </a:cubicBezTo>
                <a:cubicBezTo>
                  <a:pt x="f3017" y="f225"/>
                  <a:pt x="f3018" y="f58"/>
                  <a:pt x="f2984" y="f637"/>
                </a:cubicBezTo>
                <a:cubicBezTo>
                  <a:pt x="f3019" y="f3020"/>
                  <a:pt x="f3021" y="f1075"/>
                  <a:pt x="f3022" y="f33"/>
                </a:cubicBezTo>
                <a:cubicBezTo>
                  <a:pt x="f3023" y="f571"/>
                  <a:pt x="f3024" y="f297"/>
                  <a:pt x="f3025" y="f159"/>
                </a:cubicBezTo>
                <a:cubicBezTo>
                  <a:pt x="f3026" y="f266"/>
                  <a:pt x="f3027" y="f546"/>
                  <a:pt x="f3028" y="f3029"/>
                </a:cubicBezTo>
                <a:cubicBezTo>
                  <a:pt x="f3030" y="f1008"/>
                  <a:pt x="f3031" y="f1008"/>
                  <a:pt x="f2971" y="f3032"/>
                </a:cubicBezTo>
                <a:cubicBezTo>
                  <a:pt x="f2970" y="f3033"/>
                  <a:pt x="f3034" y="f531"/>
                  <a:pt x="f3035" y="f479"/>
                </a:cubicBezTo>
                <a:cubicBezTo>
                  <a:pt x="f3036" y="f206"/>
                  <a:pt x="f3037" y="f206"/>
                  <a:pt x="f3038" y="f118"/>
                </a:cubicBezTo>
                <a:cubicBezTo>
                  <a:pt x="f3039" y="f118"/>
                  <a:pt x="f3040" y="f1006"/>
                  <a:pt x="f3041" y="f1006"/>
                </a:cubicBezTo>
                <a:cubicBezTo>
                  <a:pt x="f3042" y="f176"/>
                  <a:pt x="f3043" y="f176"/>
                  <a:pt x="f3044" y="f176"/>
                </a:cubicBezTo>
                <a:lnTo>
                  <a:pt x="f3045" y="f176"/>
                </a:lnTo>
                <a:cubicBezTo>
                  <a:pt x="f3046" y="f1006"/>
                  <a:pt x="f3047" y="f1006"/>
                  <a:pt x="f3048" y="f1006"/>
                </a:cubicBezTo>
                <a:cubicBezTo>
                  <a:pt x="f3049" y="f118"/>
                  <a:pt x="f3050" y="f118"/>
                  <a:pt x="f3051" y="f118"/>
                </a:cubicBezTo>
                <a:cubicBezTo>
                  <a:pt x="f3052" y="f660"/>
                  <a:pt x="f3053" y="f3012"/>
                  <a:pt x="f3054" y="f3008"/>
                </a:cubicBezTo>
                <a:lnTo>
                  <a:pt x="f3055" y="f3056"/>
                </a:lnTo>
                <a:lnTo>
                  <a:pt x="f3057" y="f3058"/>
                </a:lnTo>
                <a:lnTo>
                  <a:pt x="f3059" y="f548"/>
                </a:lnTo>
                <a:cubicBezTo>
                  <a:pt x="f3060" y="f187"/>
                  <a:pt x="f3061" y="f208"/>
                  <a:pt x="f3062" y="f3006"/>
                </a:cubicBezTo>
                <a:cubicBezTo>
                  <a:pt x="f3063" y="f1100"/>
                  <a:pt x="f3064" y="f637"/>
                  <a:pt x="f3065" y="f1075"/>
                </a:cubicBezTo>
                <a:cubicBezTo>
                  <a:pt x="f2949" y="f33"/>
                  <a:pt x="f3066" y="f33"/>
                  <a:pt x="f3067" y="f33"/>
                </a:cubicBezTo>
                <a:cubicBezTo>
                  <a:pt x="f3068" y="f33"/>
                  <a:pt x="f3069" y="f225"/>
                  <a:pt x="f2944" y="f457"/>
                </a:cubicBezTo>
                <a:cubicBezTo>
                  <a:pt x="f3070" y="f19"/>
                  <a:pt x="f3071" y="f412"/>
                  <a:pt x="f3072" y="f425"/>
                </a:cubicBezTo>
                <a:lnTo>
                  <a:pt x="f3073" y="f3074"/>
                </a:lnTo>
                <a:lnTo>
                  <a:pt x="f2914" y="f3075"/>
                </a:lnTo>
                <a:lnTo>
                  <a:pt x="f2923" y="f3076"/>
                </a:lnTo>
                <a:cubicBezTo>
                  <a:pt x="f3077" y="f161"/>
                  <a:pt x="f3078" y="f161"/>
                  <a:pt x="f3079" y="f161"/>
                </a:cubicBezTo>
                <a:cubicBezTo>
                  <a:pt x="f3080" y="f161"/>
                  <a:pt x="f3081" y="f849"/>
                  <a:pt x="f3082" y="f3083"/>
                </a:cubicBezTo>
                <a:lnTo>
                  <a:pt x="f3084" y="f73"/>
                </a:lnTo>
                <a:cubicBezTo>
                  <a:pt x="f3085" y="f725"/>
                  <a:pt x="f3086" y="f227"/>
                  <a:pt x="f3087" y="f200"/>
                </a:cubicBezTo>
                <a:cubicBezTo>
                  <a:pt x="f3088" y="f986"/>
                  <a:pt x="f3089" y="f3090"/>
                  <a:pt x="f3091" y="f3092"/>
                </a:cubicBezTo>
                <a:cubicBezTo>
                  <a:pt x="f3093" y="f3094"/>
                  <a:pt x="f3095" y="f3096"/>
                  <a:pt x="f3097" y="f3096"/>
                </a:cubicBezTo>
                <a:cubicBezTo>
                  <a:pt x="f3098" y="f3096"/>
                  <a:pt x="f3099" y="f3100"/>
                  <a:pt x="f3101" y="f161"/>
                </a:cubicBezTo>
                <a:lnTo>
                  <a:pt x="f3101" y="f573"/>
                </a:lnTo>
                <a:lnTo>
                  <a:pt x="f3102" y="f3103"/>
                </a:lnTo>
                <a:lnTo>
                  <a:pt x="f3104" y="f1065"/>
                </a:lnTo>
                <a:lnTo>
                  <a:pt x="f3105" y="f446"/>
                </a:lnTo>
                <a:cubicBezTo>
                  <a:pt x="f3106" y="f3107"/>
                  <a:pt x="f3108" y="f79"/>
                  <a:pt x="f3109" y="f481"/>
                </a:cubicBezTo>
                <a:cubicBezTo>
                  <a:pt x="f3110" y="f844"/>
                  <a:pt x="f3111" y="f417"/>
                  <a:pt x="f3112" y="f417"/>
                </a:cubicBezTo>
                <a:cubicBezTo>
                  <a:pt x="f3113" y="f417"/>
                  <a:pt x="f3114" y="f417"/>
                  <a:pt x="f3115" y="f417"/>
                </a:cubicBezTo>
                <a:cubicBezTo>
                  <a:pt x="f3116" y="f853"/>
                  <a:pt x="f3117" y="f3118"/>
                  <a:pt x="f3119" y="f3120"/>
                </a:cubicBezTo>
                <a:cubicBezTo>
                  <a:pt x="f3121" y="f320"/>
                  <a:pt x="f3122" y="f3123"/>
                  <a:pt x="f3124" y="f3123"/>
                </a:cubicBezTo>
                <a:cubicBezTo>
                  <a:pt x="f3125" y="f3123"/>
                  <a:pt x="f2868" y="f3100"/>
                  <a:pt x="f3126" y="f3100"/>
                </a:cubicBezTo>
                <a:cubicBezTo>
                  <a:pt x="f3127" y="f417"/>
                  <a:pt x="f3128" y="f320"/>
                  <a:pt x="f3129" y="f293"/>
                </a:cubicBezTo>
                <a:cubicBezTo>
                  <a:pt x="f3130" y="f3131"/>
                  <a:pt x="f3132" y="f200"/>
                  <a:pt x="f3133" y="f200"/>
                </a:cubicBezTo>
                <a:cubicBezTo>
                  <a:pt x="f3134" y="f200"/>
                  <a:pt x="f3135" y="f94"/>
                  <a:pt x="f3136" y="f94"/>
                </a:cubicBezTo>
                <a:cubicBezTo>
                  <a:pt x="f3137" y="f378"/>
                  <a:pt x="f3138" y="f3120"/>
                  <a:pt x="f3139" y="f98"/>
                </a:cubicBezTo>
                <a:lnTo>
                  <a:pt x="f3140" y="f3012"/>
                </a:lnTo>
                <a:cubicBezTo>
                  <a:pt x="f3141" y="f410"/>
                  <a:pt x="f3142" y="f157"/>
                  <a:pt x="f3143" y="f157"/>
                </a:cubicBezTo>
                <a:cubicBezTo>
                  <a:pt x="f3144" y="f157"/>
                  <a:pt x="f3145" y="f35"/>
                  <a:pt x="f3146" y="f3100"/>
                </a:cubicBezTo>
                <a:cubicBezTo>
                  <a:pt x="f3147" y="f3148"/>
                  <a:pt x="f3149" y="f960"/>
                  <a:pt x="f3150" y="f942"/>
                </a:cubicBezTo>
                <a:cubicBezTo>
                  <a:pt x="f3151" y="f3152"/>
                  <a:pt x="f3153" y="f3154"/>
                  <a:pt x="f3155" y="f3154"/>
                </a:cubicBezTo>
                <a:cubicBezTo>
                  <a:pt x="f3156" y="f3154"/>
                  <a:pt x="f3157" y="f3158"/>
                  <a:pt x="f3159" y="f446"/>
                </a:cubicBezTo>
                <a:lnTo>
                  <a:pt x="f3159" y="f3131"/>
                </a:lnTo>
                <a:cubicBezTo>
                  <a:pt x="f3160" y="f3161"/>
                  <a:pt x="f3162" y="f378"/>
                  <a:pt x="f3163" y="f3164"/>
                </a:cubicBezTo>
                <a:lnTo>
                  <a:pt x="f3165" y="f3166"/>
                </a:lnTo>
                <a:lnTo>
                  <a:pt x="f3167" y="f3168"/>
                </a:lnTo>
                <a:lnTo>
                  <a:pt x="f3169" y="f3170"/>
                </a:lnTo>
                <a:cubicBezTo>
                  <a:pt x="f3171" y="f348"/>
                  <a:pt x="f3172" y="f378"/>
                  <a:pt x="f3173" y="f446"/>
                </a:cubicBezTo>
                <a:cubicBezTo>
                  <a:pt x="f3174" y="f94"/>
                  <a:pt x="f3175" y="f286"/>
                  <a:pt x="f3176" y="f286"/>
                </a:cubicBezTo>
                <a:cubicBezTo>
                  <a:pt x="f3177" y="f286"/>
                  <a:pt x="f3178" y="f163"/>
                  <a:pt x="f3179" y="f1054"/>
                </a:cubicBezTo>
                <a:cubicBezTo>
                  <a:pt x="f3180" y="f378"/>
                  <a:pt x="f3181" y="f3118"/>
                  <a:pt x="f3182" y="f481"/>
                </a:cubicBezTo>
                <a:cubicBezTo>
                  <a:pt x="f3183" y="f3184"/>
                  <a:pt x="f3185" y="f15"/>
                  <a:pt x="f3186" y="f15"/>
                </a:cubicBezTo>
                <a:cubicBezTo>
                  <a:pt x="f3187" y="f15"/>
                  <a:pt x="f3188" y="f3118"/>
                  <a:pt x="f3189" y="f449"/>
                </a:cubicBezTo>
                <a:lnTo>
                  <a:pt x="f3190" y="f449"/>
                </a:lnTo>
                <a:lnTo>
                  <a:pt x="f3191" y="f3192"/>
                </a:lnTo>
                <a:lnTo>
                  <a:pt x="f3191" y="f3192"/>
                </a:lnTo>
                <a:lnTo>
                  <a:pt x="f3193" y="f3194"/>
                </a:lnTo>
                <a:lnTo>
                  <a:pt x="f3195" y="f136"/>
                </a:lnTo>
                <a:cubicBezTo>
                  <a:pt x="f3196" y="f17"/>
                  <a:pt x="f3197" y="f206"/>
                  <a:pt x="f3198" y="f457"/>
                </a:cubicBezTo>
                <a:lnTo>
                  <a:pt x="f3198" y="f725"/>
                </a:lnTo>
                <a:cubicBezTo>
                  <a:pt x="f3199" y="f1535"/>
                  <a:pt x="f3200" y="f223"/>
                  <a:pt x="f3201" y="f223"/>
                </a:cubicBezTo>
                <a:cubicBezTo>
                  <a:pt x="f3202" y="f223"/>
                  <a:pt x="f3203" y="f77"/>
                  <a:pt x="f3204" y="f446"/>
                </a:cubicBezTo>
                <a:cubicBezTo>
                  <a:pt x="f3205" y="f1061"/>
                  <a:pt x="f3206" y="f830"/>
                  <a:pt x="f3207" y="f810"/>
                </a:cubicBezTo>
                <a:cubicBezTo>
                  <a:pt x="f3208" y="f3209"/>
                  <a:pt x="f3210" y="f3211"/>
                  <a:pt x="f3212" y="f3211"/>
                </a:cubicBezTo>
                <a:cubicBezTo>
                  <a:pt x="f3213" y="f3211"/>
                  <a:pt x="f3214" y="f877"/>
                  <a:pt x="f3215" y="f3216"/>
                </a:cubicBezTo>
                <a:cubicBezTo>
                  <a:pt x="f3217" y="f1008"/>
                  <a:pt x="f3218" y="f1075"/>
                  <a:pt x="f3219" y="f75"/>
                </a:cubicBezTo>
                <a:lnTo>
                  <a:pt x="f3220" y="f1014"/>
                </a:lnTo>
                <a:lnTo>
                  <a:pt x="f3221" y="f3222"/>
                </a:lnTo>
                <a:lnTo>
                  <a:pt x="f3223" y="f764"/>
                </a:lnTo>
                <a:cubicBezTo>
                  <a:pt x="f3224" y="f3010"/>
                  <a:pt x="f3225" y="f779"/>
                  <a:pt x="f3226" y="f639"/>
                </a:cubicBezTo>
                <a:cubicBezTo>
                  <a:pt x="f3227" y="f3008"/>
                  <a:pt x="f3228" y="f3010"/>
                  <a:pt x="f3229" y="f31"/>
                </a:cubicBezTo>
                <a:cubicBezTo>
                  <a:pt x="f3230" y="f187"/>
                  <a:pt x="f3231" y="f187"/>
                  <a:pt x="f3232" y="f187"/>
                </a:cubicBezTo>
                <a:cubicBezTo>
                  <a:pt x="f3233" y="f187"/>
                  <a:pt x="f3234" y="f779"/>
                  <a:pt x="f3235" y="f1207"/>
                </a:cubicBezTo>
                <a:lnTo>
                  <a:pt x="f3236" y="f1207"/>
                </a:lnTo>
                <a:cubicBezTo>
                  <a:pt x="f3237" y="f740"/>
                  <a:pt x="f3238" y="f660"/>
                  <a:pt x="f3239" y="f673"/>
                </a:cubicBezTo>
                <a:lnTo>
                  <a:pt x="f3240" y="f673"/>
                </a:lnTo>
                <a:lnTo>
                  <a:pt x="f2706" y="f3241"/>
                </a:lnTo>
                <a:lnTo>
                  <a:pt x="f3242" y="f3243"/>
                </a:lnTo>
                <a:lnTo>
                  <a:pt x="f3244" y="f914"/>
                </a:lnTo>
                <a:cubicBezTo>
                  <a:pt x="f3245" y="f3246"/>
                  <a:pt x="f3247" y="f3246"/>
                  <a:pt x="f3248" y="f3246"/>
                </a:cubicBezTo>
                <a:cubicBezTo>
                  <a:pt x="f3249" y="f3246"/>
                  <a:pt x="f3250" y="f33"/>
                  <a:pt x="f3251" y="f187"/>
                </a:cubicBezTo>
                <a:lnTo>
                  <a:pt x="f3252" y="f705"/>
                </a:lnTo>
                <a:cubicBezTo>
                  <a:pt x="f3253" y="f21"/>
                  <a:pt x="f3254" y="f3216"/>
                  <a:pt x="f3255" y="f537"/>
                </a:cubicBezTo>
                <a:cubicBezTo>
                  <a:pt x="f3256" y="f198"/>
                  <a:pt x="f3257" y="f1049"/>
                  <a:pt x="f3258" y="f3259"/>
                </a:cubicBezTo>
                <a:cubicBezTo>
                  <a:pt x="f3260" y="f3261"/>
                  <a:pt x="f3262" y="f940"/>
                  <a:pt x="f3263" y="f940"/>
                </a:cubicBezTo>
                <a:cubicBezTo>
                  <a:pt x="f3264" y="f940"/>
                  <a:pt x="f3265" y="f3266"/>
                  <a:pt x="f3267" y="f320"/>
                </a:cubicBezTo>
                <a:lnTo>
                  <a:pt x="f3268" y="f3269"/>
                </a:lnTo>
                <a:lnTo>
                  <a:pt x="f3270" y="f3271"/>
                </a:lnTo>
                <a:lnTo>
                  <a:pt x="f3272" y="f198"/>
                </a:lnTo>
                <a:cubicBezTo>
                  <a:pt x="f3273" y="f122"/>
                  <a:pt x="f3274" y="f997"/>
                  <a:pt x="f3275" y="f997"/>
                </a:cubicBezTo>
                <a:cubicBezTo>
                  <a:pt x="f3276" y="f997"/>
                  <a:pt x="f3277" y="f195"/>
                  <a:pt x="f3278" y="f232"/>
                </a:cubicBezTo>
                <a:cubicBezTo>
                  <a:pt x="f3279" y="f122"/>
                  <a:pt x="f3280" y="f122"/>
                  <a:pt x="f3281" y="f3282"/>
                </a:cubicBezTo>
                <a:cubicBezTo>
                  <a:pt x="f3283" y="f3284"/>
                  <a:pt x="f3285" y="f853"/>
                  <a:pt x="f2654" y="f625"/>
                </a:cubicBezTo>
                <a:cubicBezTo>
                  <a:pt x="f2653" y="f3131"/>
                  <a:pt x="f3286" y="f229"/>
                  <a:pt x="f3287" y="f229"/>
                </a:cubicBezTo>
                <a:cubicBezTo>
                  <a:pt x="f3288" y="f229"/>
                  <a:pt x="f3289" y="f3290"/>
                  <a:pt x="f3291" y="f853"/>
                </a:cubicBezTo>
                <a:cubicBezTo>
                  <a:pt x="f3292" y="f853"/>
                  <a:pt x="f3293" y="f3161"/>
                  <a:pt x="f3294" y="f381"/>
                </a:cubicBezTo>
                <a:cubicBezTo>
                  <a:pt x="f3295" y="f484"/>
                  <a:pt x="f3296" y="f911"/>
                  <a:pt x="f2645" y="f3076"/>
                </a:cubicBezTo>
                <a:cubicBezTo>
                  <a:pt x="f3297" y="f664"/>
                  <a:pt x="f2640" y="f3298"/>
                  <a:pt x="f3299" y="f3298"/>
                </a:cubicBezTo>
                <a:cubicBezTo>
                  <a:pt x="f3300" y="f3298"/>
                  <a:pt x="f3301" y="f3302"/>
                  <a:pt x="f3303" y="f540"/>
                </a:cubicBezTo>
                <a:cubicBezTo>
                  <a:pt x="f2638" y="f911"/>
                  <a:pt x="f3304" y="f451"/>
                  <a:pt x="f3305" y="f293"/>
                </a:cubicBezTo>
                <a:cubicBezTo>
                  <a:pt x="f3306" y="f1079"/>
                  <a:pt x="f3307" y="f204"/>
                  <a:pt x="f3308" y="f773"/>
                </a:cubicBezTo>
                <a:cubicBezTo>
                  <a:pt x="f3309" y="f3310"/>
                  <a:pt x="f3311" y="f3312"/>
                  <a:pt x="f3313" y="f3312"/>
                </a:cubicBezTo>
                <a:cubicBezTo>
                  <a:pt x="f3314" y="f3312"/>
                  <a:pt x="f3315" y="f633"/>
                  <a:pt x="f3316" y="f453"/>
                </a:cubicBezTo>
                <a:cubicBezTo>
                  <a:pt x="f3317" y="f204"/>
                  <a:pt x="f3318" y="f204"/>
                  <a:pt x="f3319" y="f204"/>
                </a:cubicBezTo>
                <a:lnTo>
                  <a:pt x="f3320" y="f3321"/>
                </a:lnTo>
                <a:lnTo>
                  <a:pt x="f3322" y="f3222"/>
                </a:lnTo>
                <a:lnTo>
                  <a:pt x="f3323" y="f278"/>
                </a:lnTo>
                <a:cubicBezTo>
                  <a:pt x="f3324" y="f3004"/>
                  <a:pt x="f3325" y="f408"/>
                  <a:pt x="f3326" y="f408"/>
                </a:cubicBezTo>
                <a:cubicBezTo>
                  <a:pt x="f3327" y="f408"/>
                  <a:pt x="f3328" y="f297"/>
                  <a:pt x="f3329" y="f628"/>
                </a:cubicBezTo>
                <a:cubicBezTo>
                  <a:pt x="f3330" y="f3164"/>
                  <a:pt x="f3331" y="f3332"/>
                  <a:pt x="f3333" y="f3334"/>
                </a:cubicBezTo>
                <a:cubicBezTo>
                  <a:pt x="f3335" y="f3336"/>
                  <a:pt x="f3337" y="f820"/>
                  <a:pt x="f3338" y="f820"/>
                </a:cubicBezTo>
                <a:cubicBezTo>
                  <a:pt x="f3339" y="f820"/>
                  <a:pt x="f3340" y="f200"/>
                  <a:pt x="f3341" y="f204"/>
                </a:cubicBezTo>
                <a:lnTo>
                  <a:pt x="f3342" y="f1095"/>
                </a:lnTo>
                <a:cubicBezTo>
                  <a:pt x="f3343" y="f669"/>
                  <a:pt x="f3344" y="f664"/>
                  <a:pt x="f3345" y="f451"/>
                </a:cubicBezTo>
                <a:lnTo>
                  <a:pt x="f3346" y="f3347"/>
                </a:lnTo>
                <a:lnTo>
                  <a:pt x="f2592" y="f3348"/>
                </a:lnTo>
                <a:lnTo>
                  <a:pt x="f3349" y="f3118"/>
                </a:lnTo>
                <a:cubicBezTo>
                  <a:pt x="f3350" y="f414"/>
                  <a:pt x="f3351" y="f664"/>
                  <a:pt x="f3352" y="f694"/>
                </a:cubicBezTo>
                <a:cubicBezTo>
                  <a:pt x="f3353" y="f96"/>
                  <a:pt x="f3354" y="f625"/>
                  <a:pt x="f3355" y="f625"/>
                </a:cubicBezTo>
                <a:cubicBezTo>
                  <a:pt x="f2579" y="f625"/>
                  <a:pt x="f2576" y="f414"/>
                  <a:pt x="f3356" y="f3302"/>
                </a:cubicBezTo>
                <a:cubicBezTo>
                  <a:pt x="f3357" y="f664"/>
                  <a:pt x="f3358" y="f697"/>
                  <a:pt x="f3359" y="f318"/>
                </a:cubicBezTo>
                <a:cubicBezTo>
                  <a:pt x="f3360" y="f731"/>
                  <a:pt x="f3361" y="f161"/>
                  <a:pt x="f3362" y="f161"/>
                </a:cubicBezTo>
                <a:cubicBezTo>
                  <a:pt x="f3363" y="f161"/>
                  <a:pt x="f3364" y="f3076"/>
                  <a:pt x="f3365" y="f3312"/>
                </a:cubicBezTo>
                <a:cubicBezTo>
                  <a:pt x="f3366" y="f3312"/>
                  <a:pt x="f3366" y="f633"/>
                  <a:pt x="f3366" y="f633"/>
                </a:cubicBezTo>
                <a:lnTo>
                  <a:pt x="f3367" y="f3368"/>
                </a:lnTo>
                <a:lnTo>
                  <a:pt x="f3367" y="f3368"/>
                </a:lnTo>
                <a:lnTo>
                  <a:pt x="f3369" y="f873"/>
                </a:lnTo>
                <a:lnTo>
                  <a:pt x="f3370" y="f425"/>
                </a:lnTo>
                <a:cubicBezTo>
                  <a:pt x="f3371" y="f1006"/>
                  <a:pt x="f3372" y="f725"/>
                  <a:pt x="f3373" y="f1205"/>
                </a:cubicBezTo>
                <a:lnTo>
                  <a:pt x="f3374" y="f1384"/>
                </a:lnTo>
                <a:cubicBezTo>
                  <a:pt x="f3375" y="f494"/>
                  <a:pt x="f3376" y="f528"/>
                  <a:pt x="f3377" y="f528"/>
                </a:cubicBezTo>
                <a:cubicBezTo>
                  <a:pt x="f3378" y="f528"/>
                  <a:pt x="f3379" y="f225"/>
                  <a:pt x="f3380" y="f1095"/>
                </a:cubicBezTo>
                <a:cubicBezTo>
                  <a:pt x="f3381" y="f905"/>
                  <a:pt x="f3382" y="f1057"/>
                  <a:pt x="f3383" y="f957"/>
                </a:cubicBezTo>
                <a:cubicBezTo>
                  <a:pt x="f3384" y="f3385"/>
                  <a:pt x="f3386" y="f964"/>
                  <a:pt x="f3387" y="f964"/>
                </a:cubicBezTo>
                <a:cubicBezTo>
                  <a:pt x="f3388" y="f964"/>
                  <a:pt x="f3389" y="f3161"/>
                  <a:pt x="f3390" y="f888"/>
                </a:cubicBezTo>
                <a:cubicBezTo>
                  <a:pt x="f3391" y="f893"/>
                  <a:pt x="f3392" y="f118"/>
                  <a:pt x="f3393" y="f546"/>
                </a:cubicBezTo>
                <a:lnTo>
                  <a:pt x="f3394" y="f3395"/>
                </a:lnTo>
                <a:lnTo>
                  <a:pt x="f3396" y="f3397"/>
                </a:lnTo>
                <a:lnTo>
                  <a:pt x="f3398" y="f479"/>
                </a:lnTo>
                <a:cubicBezTo>
                  <a:pt x="f3399" y="f3032"/>
                  <a:pt x="f3400" y="f159"/>
                  <a:pt x="f3401" y="f637"/>
                </a:cubicBezTo>
                <a:cubicBezTo>
                  <a:pt x="f2518" y="f3216"/>
                  <a:pt x="f3402" y="f356"/>
                  <a:pt x="f3403" y="f734"/>
                </a:cubicBezTo>
                <a:cubicBezTo>
                  <a:pt x="f3404" y="f734"/>
                  <a:pt x="f3405" y="f877"/>
                  <a:pt x="f3406" y="f877"/>
                </a:cubicBezTo>
                <a:cubicBezTo>
                  <a:pt x="f3407" y="f877"/>
                  <a:pt x="f3408" y="f98"/>
                  <a:pt x="f3409" y="f412"/>
                </a:cubicBezTo>
                <a:cubicBezTo>
                  <a:pt x="f3410" y="f768"/>
                  <a:pt x="f3411" y="f1079"/>
                  <a:pt x="f3412" y="f628"/>
                </a:cubicBezTo>
                <a:lnTo>
                  <a:pt x="f3413" y="f628"/>
                </a:lnTo>
                <a:lnTo>
                  <a:pt x="f3414" y="f3415"/>
                </a:lnTo>
                <a:lnTo>
                  <a:pt x="f3416" y="f3417"/>
                </a:lnTo>
                <a:lnTo>
                  <a:pt x="f2488" y="f3161"/>
                </a:lnTo>
                <a:cubicBezTo>
                  <a:pt x="f3418" y="f3161"/>
                  <a:pt x="f3419" y="f3161"/>
                  <a:pt x="f3420" y="f3161"/>
                </a:cubicBezTo>
                <a:cubicBezTo>
                  <a:pt x="f3421" y="f3161"/>
                  <a:pt x="f3422" y="f3302"/>
                  <a:pt x="f3423" y="f877"/>
                </a:cubicBezTo>
                <a:lnTo>
                  <a:pt x="f3424" y="f1075"/>
                </a:lnTo>
                <a:cubicBezTo>
                  <a:pt x="f3425" y="f412"/>
                  <a:pt x="f3426" y="f844"/>
                  <a:pt x="f3427" y="f973"/>
                </a:cubicBezTo>
                <a:cubicBezTo>
                  <a:pt x="f3428" y="f3429"/>
                  <a:pt x="f3430" y="f3431"/>
                  <a:pt x="f3432" y="f3433"/>
                </a:cubicBezTo>
                <a:cubicBezTo>
                  <a:pt x="f3434" y="f3435"/>
                  <a:pt x="f3436" y="f3437"/>
                  <a:pt x="f3438" y="f3437"/>
                </a:cubicBezTo>
                <a:cubicBezTo>
                  <a:pt x="f3439" y="f3437"/>
                  <a:pt x="f3440" y="f3158"/>
                  <a:pt x="f3441" y="f3290"/>
                </a:cubicBezTo>
                <a:lnTo>
                  <a:pt x="f3442" y="f3443"/>
                </a:lnTo>
                <a:lnTo>
                  <a:pt x="f3444" y="f3415"/>
                </a:lnTo>
                <a:lnTo>
                  <a:pt x="f3445" y="f165"/>
                </a:lnTo>
                <a:cubicBezTo>
                  <a:pt x="f3446" y="f1061"/>
                  <a:pt x="f3447" y="f3448"/>
                  <a:pt x="f3449" y="f163"/>
                </a:cubicBezTo>
                <a:cubicBezTo>
                  <a:pt x="f3450" y="f3451"/>
                  <a:pt x="f3452" y="f38"/>
                  <a:pt x="f3453" y="f38"/>
                </a:cubicBezTo>
                <a:cubicBezTo>
                  <a:pt x="f2440" y="f38"/>
                  <a:pt x="f3454" y="f38"/>
                  <a:pt x="f3455" y="f38"/>
                </a:cubicBezTo>
                <a:cubicBezTo>
                  <a:pt x="f3456" y="f827"/>
                  <a:pt x="f2437" y="f130"/>
                  <a:pt x="f3457" y="f3458"/>
                </a:cubicBezTo>
                <a:cubicBezTo>
                  <a:pt x="f3459" y="f81"/>
                  <a:pt x="f3460" y="f3158"/>
                  <a:pt x="f3461" y="f3158"/>
                </a:cubicBezTo>
                <a:cubicBezTo>
                  <a:pt x="f3462" y="f3158"/>
                  <a:pt x="f3463" y="f3158"/>
                  <a:pt x="f3464" y="f3158"/>
                </a:cubicBezTo>
                <a:cubicBezTo>
                  <a:pt x="f3465" y="f38"/>
                  <a:pt x="f2430" y="f1043"/>
                  <a:pt x="f3466" y="f3467"/>
                </a:cubicBezTo>
                <a:cubicBezTo>
                  <a:pt x="f3468" y="f127"/>
                  <a:pt x="f2426" y="f973"/>
                  <a:pt x="f3469" y="f973"/>
                </a:cubicBezTo>
                <a:cubicBezTo>
                  <a:pt x="f3470" y="f973"/>
                  <a:pt x="f3471" y="f973"/>
                  <a:pt x="f3472" y="f973"/>
                </a:cubicBezTo>
                <a:cubicBezTo>
                  <a:pt x="f3473" y="f87"/>
                  <a:pt x="f3474" y="f3284"/>
                  <a:pt x="f3475" y="f414"/>
                </a:cubicBezTo>
                <a:lnTo>
                  <a:pt x="f3476" y="f455"/>
                </a:lnTo>
                <a:cubicBezTo>
                  <a:pt x="f3477" y="f479"/>
                  <a:pt x="f3478" y="f3033"/>
                  <a:pt x="f3479" y="f3033"/>
                </a:cubicBezTo>
                <a:cubicBezTo>
                  <a:pt x="f3480" y="f3033"/>
                  <a:pt x="f3481" y="f625"/>
                  <a:pt x="f3482" y="f3158"/>
                </a:cubicBezTo>
                <a:cubicBezTo>
                  <a:pt x="f3483" y="f822"/>
                  <a:pt x="f3484" y="f3485"/>
                  <a:pt x="f3486" y="f3487"/>
                </a:cubicBezTo>
                <a:cubicBezTo>
                  <a:pt x="f3488" y="f3489"/>
                  <a:pt x="f3490" y="f860"/>
                  <a:pt x="f3491" y="f860"/>
                </a:cubicBezTo>
                <a:cubicBezTo>
                  <a:pt x="f3492" y="f860"/>
                  <a:pt x="f3493" y="f3429"/>
                  <a:pt x="f3494" y="f165"/>
                </a:cubicBezTo>
                <a:lnTo>
                  <a:pt x="f3495" y="f167"/>
                </a:lnTo>
                <a:cubicBezTo>
                  <a:pt x="f3496" y="f90"/>
                  <a:pt x="f3497" y="f87"/>
                  <a:pt x="f3498" y="f11"/>
                </a:cubicBezTo>
                <a:lnTo>
                  <a:pt x="f2386" y="f3499"/>
                </a:lnTo>
                <a:lnTo>
                  <a:pt x="f3500" y="f3501"/>
                </a:lnTo>
                <a:lnTo>
                  <a:pt x="f3502" y="f830"/>
                </a:lnTo>
                <a:cubicBezTo>
                  <a:pt x="f3503" y="f83"/>
                  <a:pt x="f3504" y="f87"/>
                  <a:pt x="f3505" y="f165"/>
                </a:cubicBezTo>
                <a:cubicBezTo>
                  <a:pt x="f3506" y="f986"/>
                  <a:pt x="f3507" y="f45"/>
                  <a:pt x="f3508" y="f45"/>
                </a:cubicBezTo>
                <a:cubicBezTo>
                  <a:pt x="f3509" y="f45"/>
                  <a:pt x="f3510" y="f957"/>
                  <a:pt x="f3511" y="f1049"/>
                </a:cubicBezTo>
                <a:cubicBezTo>
                  <a:pt x="f3512" y="f87"/>
                  <a:pt x="f3513" y="f130"/>
                  <a:pt x="f3514" y="f3515"/>
                </a:cubicBezTo>
                <a:cubicBezTo>
                  <a:pt x="f3516" y="f195"/>
                  <a:pt x="f3517" y="f1043"/>
                  <a:pt x="f3518" y="f1043"/>
                </a:cubicBezTo>
                <a:cubicBezTo>
                  <a:pt x="f3519" y="f1043"/>
                  <a:pt x="f2351" y="f3451"/>
                  <a:pt x="f3520" y="f1061"/>
                </a:cubicBezTo>
                <a:cubicBezTo>
                  <a:pt x="f3520" y="f1061"/>
                  <a:pt x="f3520" y="f92"/>
                  <a:pt x="f2349" y="f92"/>
                </a:cubicBezTo>
                <a:lnTo>
                  <a:pt x="f3521" y="f3522"/>
                </a:lnTo>
                <a:lnTo>
                  <a:pt x="f3523" y="f3524"/>
                </a:lnTo>
                <a:lnTo>
                  <a:pt x="f3525" y="f3100"/>
                </a:lnTo>
                <a:cubicBezTo>
                  <a:pt x="f3526" y="f446"/>
                  <a:pt x="f3527" y="f161"/>
                  <a:pt x="f3528" y="f412"/>
                </a:cubicBezTo>
                <a:lnTo>
                  <a:pt x="f3528" y="f3246"/>
                </a:lnTo>
                <a:cubicBezTo>
                  <a:pt x="f3529" y="f546"/>
                  <a:pt x="f3530" y="f3531"/>
                  <a:pt x="f3532" y="f3531"/>
                </a:cubicBezTo>
                <a:cubicBezTo>
                  <a:pt x="f3533" y="f3531"/>
                  <a:pt x="f3534" y="f481"/>
                  <a:pt x="f3535" y="f167"/>
                </a:cubicBezTo>
                <a:cubicBezTo>
                  <a:pt x="f3536" y="f970"/>
                  <a:pt x="f3537" y="f3211"/>
                  <a:pt x="f3538" y="f3539"/>
                </a:cubicBezTo>
                <a:cubicBezTo>
                  <a:pt x="f3540" y="f3541"/>
                  <a:pt x="f3542" y="f3543"/>
                  <a:pt x="f3544" y="f3543"/>
                </a:cubicBezTo>
                <a:cubicBezTo>
                  <a:pt x="f3545" y="f3543"/>
                  <a:pt x="f3546" y="f3107"/>
                  <a:pt x="f3547" y="f631"/>
                </a:cubicBezTo>
                <a:cubicBezTo>
                  <a:pt x="f3548" y="f633"/>
                  <a:pt x="f3549" y="f888"/>
                  <a:pt x="f3550" y="f916"/>
                </a:cubicBezTo>
                <a:lnTo>
                  <a:pt x="f3551" y="f3094"/>
                </a:lnTo>
                <a:lnTo>
                  <a:pt x="f3552" y="f3553"/>
                </a:lnTo>
                <a:lnTo>
                  <a:pt x="f3554" y="f531"/>
                </a:lnTo>
                <a:cubicBezTo>
                  <a:pt x="f3555" y="f3029"/>
                  <a:pt x="f2307" y="f19"/>
                  <a:pt x="f3556" y="f571"/>
                </a:cubicBezTo>
                <a:cubicBezTo>
                  <a:pt x="f3557" y="f266"/>
                  <a:pt x="f3558" y="f3029"/>
                  <a:pt x="f3559" y="f1008"/>
                </a:cubicBezTo>
                <a:cubicBezTo>
                  <a:pt x="f3560" y="f1008"/>
                  <a:pt x="f3561" y="f3032"/>
                  <a:pt x="f3562" y="f3032"/>
                </a:cubicBezTo>
                <a:cubicBezTo>
                  <a:pt x="f3563" y="f3032"/>
                  <a:pt x="f3564" y="f159"/>
                  <a:pt x="f3565" y="f673"/>
                </a:cubicBezTo>
                <a:lnTo>
                  <a:pt x="f3566" y="f673"/>
                </a:lnTo>
                <a:cubicBezTo>
                  <a:pt x="f3567" y="f176"/>
                  <a:pt x="f3568" y="f881"/>
                  <a:pt x="f3569" y="f883"/>
                </a:cubicBezTo>
                <a:lnTo>
                  <a:pt x="f3570" y="f883"/>
                </a:lnTo>
                <a:lnTo>
                  <a:pt x="f2270" y="f3571"/>
                </a:lnTo>
                <a:lnTo>
                  <a:pt x="f3572" y="f3573"/>
                </a:lnTo>
                <a:lnTo>
                  <a:pt x="f3574" y="f897"/>
                </a:lnTo>
                <a:cubicBezTo>
                  <a:pt x="f3575" y="f897"/>
                  <a:pt x="f3576" y="f897"/>
                  <a:pt x="f3577" y="f897"/>
                </a:cubicBezTo>
                <a:cubicBezTo>
                  <a:pt x="f3578" y="f897"/>
                  <a:pt x="f3579" y="f734"/>
                  <a:pt x="f3580" y="f3033"/>
                </a:cubicBezTo>
                <a:lnTo>
                  <a:pt x="f3581" y="f660"/>
                </a:lnTo>
                <a:cubicBezTo>
                  <a:pt x="f3582" y="f3083"/>
                  <a:pt x="f3583" y="f542"/>
                  <a:pt x="f3584" y="f232"/>
                </a:cubicBezTo>
                <a:cubicBezTo>
                  <a:pt x="f3585" y="f825"/>
                  <a:pt x="f3586" y="f951"/>
                  <a:pt x="f3587" y="f3154"/>
                </a:cubicBezTo>
                <a:cubicBezTo>
                  <a:pt x="f3588" y="f3589"/>
                  <a:pt x="f3590" y="f1018"/>
                  <a:pt x="f3591" y="f1018"/>
                </a:cubicBezTo>
                <a:cubicBezTo>
                  <a:pt x="f3592" y="f1018"/>
                  <a:pt x="f3593" y="f3594"/>
                  <a:pt x="f3595" y="f1043"/>
                </a:cubicBezTo>
                <a:lnTo>
                  <a:pt x="f3596" y="f3241"/>
                </a:lnTo>
                <a:lnTo>
                  <a:pt x="f3596" y="f3241"/>
                </a:lnTo>
                <a:lnTo>
                  <a:pt x="f3597" y="f3598"/>
                </a:lnTo>
                <a:lnTo>
                  <a:pt x="f3599" y="f1038"/>
                </a:lnTo>
                <a:cubicBezTo>
                  <a:pt x="f3600" y="f3334"/>
                  <a:pt x="f3601" y="f6"/>
                  <a:pt x="f3602" y="f6"/>
                </a:cubicBezTo>
                <a:cubicBezTo>
                  <a:pt x="f2224" y="f6"/>
                  <a:pt x="f3603" y="f6"/>
                  <a:pt x="f3604" y="f40"/>
                </a:cubicBezTo>
                <a:cubicBezTo>
                  <a:pt x="f3605" y="f40"/>
                  <a:pt x="f2222" y="f3334"/>
                  <a:pt x="f3606" y="f933"/>
                </a:cubicBezTo>
                <a:cubicBezTo>
                  <a:pt x="f3607" y="f3608"/>
                  <a:pt x="f3609" y="f3332"/>
                  <a:pt x="f3610" y="f122"/>
                </a:cubicBezTo>
                <a:cubicBezTo>
                  <a:pt x="f3611" y="f127"/>
                  <a:pt x="f3612" y="f1031"/>
                  <a:pt x="f3613" y="f1031"/>
                </a:cubicBezTo>
                <a:cubicBezTo>
                  <a:pt x="f3614" y="f1031"/>
                  <a:pt x="f3615" y="f1031"/>
                  <a:pt x="f3616" y="f827"/>
                </a:cubicBezTo>
                <a:cubicBezTo>
                  <a:pt x="f3617" y="f3332"/>
                  <a:pt x="f2213" y="f90"/>
                  <a:pt x="f3618" y="f3148"/>
                </a:cubicBezTo>
                <a:cubicBezTo>
                  <a:pt x="f3619" y="f81"/>
                  <a:pt x="f3620" y="f132"/>
                  <a:pt x="f3621" y="f3161"/>
                </a:cubicBezTo>
                <a:cubicBezTo>
                  <a:pt x="f3622" y="f348"/>
                  <a:pt x="f2206" y="f261"/>
                  <a:pt x="f3623" y="f261"/>
                </a:cubicBezTo>
                <a:cubicBezTo>
                  <a:pt x="f3624" y="f261"/>
                  <a:pt x="f3625" y="f261"/>
                  <a:pt x="f3626" y="f198"/>
                </a:cubicBezTo>
                <a:cubicBezTo>
                  <a:pt x="f3627" y="f132"/>
                  <a:pt x="f3628" y="f132"/>
                  <a:pt x="f3629" y="f52"/>
                </a:cubicBezTo>
                <a:cubicBezTo>
                  <a:pt x="f3630" y="f1054"/>
                  <a:pt x="f3631" y="f3131"/>
                  <a:pt x="f3632" y="f911"/>
                </a:cubicBezTo>
                <a:cubicBezTo>
                  <a:pt x="f3633" y="f3118"/>
                  <a:pt x="f3634" y="f291"/>
                  <a:pt x="f3635" y="f291"/>
                </a:cubicBezTo>
                <a:cubicBezTo>
                  <a:pt x="f3636" y="f291"/>
                  <a:pt x="f3637" y="f134"/>
                  <a:pt x="f3638" y="f3639"/>
                </a:cubicBezTo>
                <a:cubicBezTo>
                  <a:pt x="f3640" y="f3639"/>
                  <a:pt x="f3641" y="f3131"/>
                  <a:pt x="f3642" y="f3131"/>
                </a:cubicBezTo>
                <a:lnTo>
                  <a:pt x="f3643" y="f3644"/>
                </a:lnTo>
                <a:lnTo>
                  <a:pt x="f3645" y="f3553"/>
                </a:lnTo>
                <a:lnTo>
                  <a:pt x="f3646" y="f1075"/>
                </a:lnTo>
                <a:cubicBezTo>
                  <a:pt x="f3647" y="f703"/>
                  <a:pt x="f3648" y="f3649"/>
                  <a:pt x="f3650" y="f3649"/>
                </a:cubicBezTo>
                <a:cubicBezTo>
                  <a:pt x="f3651" y="f3649"/>
                  <a:pt x="f3652" y="f56"/>
                  <a:pt x="f3653" y="f348"/>
                </a:cubicBezTo>
                <a:cubicBezTo>
                  <a:pt x="f3654" y="f11"/>
                  <a:pt x="f3655" y="f3594"/>
                  <a:pt x="f3656" y="f3657"/>
                </a:cubicBezTo>
                <a:cubicBezTo>
                  <a:pt x="f3658" y="f3659"/>
                  <a:pt x="f3660" y="f3431"/>
                  <a:pt x="f3661" y="f3431"/>
                </a:cubicBezTo>
                <a:cubicBezTo>
                  <a:pt x="f3662" y="f3431"/>
                  <a:pt x="f3663" y="f973"/>
                  <a:pt x="f3664" y="f3131"/>
                </a:cubicBezTo>
                <a:lnTo>
                  <a:pt x="f3665" y="f378"/>
                </a:lnTo>
                <a:cubicBezTo>
                  <a:pt x="f3666" y="f3164"/>
                  <a:pt x="f3667" y="f163"/>
                  <a:pt x="f3668" y="f52"/>
                </a:cubicBezTo>
                <a:lnTo>
                  <a:pt x="f3669" y="f3670"/>
                </a:lnTo>
                <a:lnTo>
                  <a:pt x="f3671" y="f3672"/>
                </a:lnTo>
                <a:lnTo>
                  <a:pt x="f3673" y="f130"/>
                </a:lnTo>
                <a:cubicBezTo>
                  <a:pt x="f3674" y="f3282"/>
                  <a:pt x="f3675" y="f348"/>
                  <a:pt x="f3676" y="f417"/>
                </a:cubicBezTo>
                <a:cubicBezTo>
                  <a:pt x="f3677" y="f3284"/>
                  <a:pt x="f3678" y="f122"/>
                  <a:pt x="f3679" y="f122"/>
                </a:cubicBezTo>
                <a:cubicBezTo>
                  <a:pt x="f2149" y="f122"/>
                  <a:pt x="f2146" y="f3448"/>
                  <a:pt x="f3680" y="f261"/>
                </a:cubicBezTo>
                <a:cubicBezTo>
                  <a:pt x="f3681" y="f348"/>
                  <a:pt x="f3682" y="f905"/>
                  <a:pt x="f3683" y="f79"/>
                </a:cubicBezTo>
                <a:cubicBezTo>
                  <a:pt x="f3684" y="f484"/>
                  <a:pt x="f3685" y="f853"/>
                  <a:pt x="f3686" y="f853"/>
                </a:cubicBezTo>
                <a:cubicBezTo>
                  <a:pt x="f3687" y="f853"/>
                  <a:pt x="f2134" y="f381"/>
                  <a:pt x="f3688" y="f291"/>
                </a:cubicBezTo>
                <a:lnTo>
                  <a:pt x="f3689" y="f291"/>
                </a:lnTo>
                <a:lnTo>
                  <a:pt x="f3690" y="f3691"/>
                </a:lnTo>
                <a:lnTo>
                  <a:pt x="f3692" y="f3693"/>
                </a:lnTo>
                <a:lnTo>
                  <a:pt x="f3694" y="f3120"/>
                </a:lnTo>
                <a:cubicBezTo>
                  <a:pt x="f3695" y="f694"/>
                  <a:pt x="f3696" y="f3246"/>
                  <a:pt x="f3697" y="f75"/>
                </a:cubicBezTo>
                <a:lnTo>
                  <a:pt x="f3698" y="f3699"/>
                </a:lnTo>
                <a:cubicBezTo>
                  <a:pt x="f3700" y="f2017"/>
                  <a:pt x="f3701" y="f187"/>
                  <a:pt x="f3702" y="f187"/>
                </a:cubicBezTo>
                <a:cubicBezTo>
                  <a:pt x="f3703" y="f187"/>
                  <a:pt x="f3704" y="f318"/>
                  <a:pt x="f3705" y="f417"/>
                </a:cubicBezTo>
                <a:cubicBezTo>
                  <a:pt x="f3706" y="f50"/>
                  <a:pt x="f3707" y="f955"/>
                  <a:pt x="f3708" y="f940"/>
                </a:cubicBezTo>
                <a:cubicBezTo>
                  <a:pt x="f3709" y="f3710"/>
                  <a:pt x="f3711" y="f3485"/>
                  <a:pt x="f3712" y="f3485"/>
                </a:cubicBezTo>
                <a:cubicBezTo>
                  <a:pt x="f3713" y="f3485"/>
                  <a:pt x="f3714" y="f35"/>
                  <a:pt x="f3715" y="f387"/>
                </a:cubicBezTo>
                <a:cubicBezTo>
                  <a:pt x="f3716" y="f893"/>
                  <a:pt x="f3717" y="f77"/>
                  <a:pt x="f3718" y="f412"/>
                </a:cubicBezTo>
                <a:cubicBezTo>
                  <a:pt x="f3719" y="f3033"/>
                  <a:pt x="f3720" y="f571"/>
                  <a:pt x="f3721" y="f673"/>
                </a:cubicBezTo>
                <a:lnTo>
                  <a:pt x="f3722" y="f3723"/>
                </a:lnTo>
                <a:lnTo>
                  <a:pt x="f3724" y="f3725"/>
                </a:lnTo>
                <a:lnTo>
                  <a:pt x="f3726" y="f3083"/>
                </a:lnTo>
                <a:cubicBezTo>
                  <a:pt x="f3727" y="f3728"/>
                  <a:pt x="f3729" y="f225"/>
                  <a:pt x="f3730" y="f703"/>
                </a:cubicBezTo>
                <a:cubicBezTo>
                  <a:pt x="f3731" y="f3029"/>
                  <a:pt x="f3732" y="f425"/>
                  <a:pt x="f3733" y="f773"/>
                </a:cubicBezTo>
                <a:cubicBezTo>
                  <a:pt x="f3734" y="f773"/>
                  <a:pt x="f3735" y="f773"/>
                  <a:pt x="f3736" y="f773"/>
                </a:cubicBezTo>
                <a:cubicBezTo>
                  <a:pt x="f3737" y="f773"/>
                  <a:pt x="f3738" y="f138"/>
                  <a:pt x="f3739" y="f531"/>
                </a:cubicBezTo>
                <a:cubicBezTo>
                  <a:pt x="f3740" y="f98"/>
                  <a:pt x="f3741" y="f846"/>
                  <a:pt x="f3742" y="f694"/>
                </a:cubicBezTo>
                <a:lnTo>
                  <a:pt x="f3743" y="f694"/>
                </a:lnTo>
                <a:lnTo>
                  <a:pt x="f3744" y="f3745"/>
                </a:lnTo>
                <a:lnTo>
                  <a:pt x="f3746" y="f3747"/>
                </a:lnTo>
                <a:lnTo>
                  <a:pt x="f3748" y="f3107"/>
                </a:lnTo>
                <a:cubicBezTo>
                  <a:pt x="f3749" y="f3107"/>
                  <a:pt x="f3750" y="f3107"/>
                  <a:pt x="f3751" y="f3107"/>
                </a:cubicBezTo>
                <a:cubicBezTo>
                  <a:pt x="f3752" y="f3107"/>
                  <a:pt x="f3753" y="f631"/>
                  <a:pt x="f3754" y="f849"/>
                </a:cubicBezTo>
                <a:lnTo>
                  <a:pt x="f3755" y="f3016"/>
                </a:lnTo>
                <a:cubicBezTo>
                  <a:pt x="f3756" y="f531"/>
                  <a:pt x="f3757" y="f3302"/>
                  <a:pt x="f3758" y="f3759"/>
                </a:cubicBezTo>
                <a:cubicBezTo>
                  <a:pt x="f3760" y="f3761"/>
                  <a:pt x="f3762" y="f3763"/>
                  <a:pt x="f3764" y="f3765"/>
                </a:cubicBezTo>
                <a:cubicBezTo>
                  <a:pt x="f3766" y="f3767"/>
                  <a:pt x="f3768" y="f3769"/>
                  <a:pt x="f3770" y="f3769"/>
                </a:cubicBezTo>
                <a:cubicBezTo>
                  <a:pt x="f3771" y="f3769"/>
                  <a:pt x="f3772" y="f167"/>
                  <a:pt x="f3773" y="f844"/>
                </a:cubicBezTo>
                <a:lnTo>
                  <a:pt x="f3774" y="f3775"/>
                </a:lnTo>
                <a:lnTo>
                  <a:pt x="f3776" y="f3745"/>
                </a:lnTo>
                <a:lnTo>
                  <a:pt x="f3777" y="f232"/>
                </a:lnTo>
                <a:cubicBezTo>
                  <a:pt x="f3778" y="f198"/>
                  <a:pt x="f3779" y="f1054"/>
                  <a:pt x="f3780" y="f3290"/>
                </a:cubicBezTo>
                <a:cubicBezTo>
                  <a:pt x="f3781" y="f261"/>
                  <a:pt x="f3782" y="f81"/>
                  <a:pt x="f3783" y="f81"/>
                </a:cubicBezTo>
                <a:cubicBezTo>
                  <a:pt x="f3784" y="f81"/>
                  <a:pt x="f3785" y="f1043"/>
                  <a:pt x="f3786" y="f1043"/>
                </a:cubicBezTo>
                <a:cubicBezTo>
                  <a:pt x="f3787" y="f1057"/>
                  <a:pt x="f3788" y="f261"/>
                  <a:pt x="f3789" y="f417"/>
                </a:cubicBezTo>
                <a:cubicBezTo>
                  <a:pt x="f3790" y="f3282"/>
                  <a:pt x="f3791" y="f167"/>
                  <a:pt x="f3792" y="f167"/>
                </a:cubicBezTo>
                <a:cubicBezTo>
                  <a:pt x="f3793" y="f167"/>
                  <a:pt x="f3794" y="f167"/>
                  <a:pt x="f3795" y="f165"/>
                </a:cubicBezTo>
                <a:cubicBezTo>
                  <a:pt x="f3796" y="f1043"/>
                  <a:pt x="f3797" y="f3448"/>
                  <a:pt x="f3798" y="f3100"/>
                </a:cubicBezTo>
                <a:cubicBezTo>
                  <a:pt x="f3799" y="f232"/>
                  <a:pt x="f3800" y="f3801"/>
                  <a:pt x="f3802" y="f3801"/>
                </a:cubicBezTo>
                <a:cubicBezTo>
                  <a:pt x="f3803" y="f3801"/>
                  <a:pt x="f3804" y="f3759"/>
                  <a:pt x="f3805" y="f3759"/>
                </a:cubicBezTo>
                <a:cubicBezTo>
                  <a:pt x="f3806" y="f81"/>
                  <a:pt x="f3807" y="f378"/>
                  <a:pt x="f3808" y="f120"/>
                </a:cubicBezTo>
                <a:lnTo>
                  <a:pt x="f3809" y="f266"/>
                </a:lnTo>
                <a:cubicBezTo>
                  <a:pt x="f3810" y="f3083"/>
                  <a:pt x="f3811" y="f33"/>
                  <a:pt x="f3812" y="f33"/>
                </a:cubicBezTo>
                <a:cubicBezTo>
                  <a:pt x="f3813" y="f33"/>
                  <a:pt x="f3814" y="f120"/>
                  <a:pt x="f3815" y="f165"/>
                </a:cubicBezTo>
                <a:cubicBezTo>
                  <a:pt x="f3816" y="f970"/>
                  <a:pt x="f3817" y="f3818"/>
                  <a:pt x="f3819" y="f3096"/>
                </a:cubicBezTo>
                <a:cubicBezTo>
                  <a:pt x="f3820" y="f3821"/>
                  <a:pt x="f3822" y="f924"/>
                  <a:pt x="f3823" y="f924"/>
                </a:cubicBezTo>
                <a:cubicBezTo>
                  <a:pt x="f3824" y="f924"/>
                  <a:pt x="f3825" y="f3761"/>
                  <a:pt x="f3826" y="f122"/>
                </a:cubicBezTo>
                <a:lnTo>
                  <a:pt x="f3827" y="f232"/>
                </a:lnTo>
                <a:cubicBezTo>
                  <a:pt x="f3828" y="f1061"/>
                  <a:pt x="f3829" y="f81"/>
                  <a:pt x="f3830" y="f3801"/>
                </a:cubicBezTo>
                <a:lnTo>
                  <a:pt x="f1946" y="f3831"/>
                </a:lnTo>
                <a:lnTo>
                  <a:pt x="f3832" y="f3833"/>
                </a:lnTo>
                <a:lnTo>
                  <a:pt x="f3834" y="f48"/>
                </a:lnTo>
                <a:cubicBezTo>
                  <a:pt x="f3835" y="f1031"/>
                  <a:pt x="f3836" y="f81"/>
                  <a:pt x="f3837" y="f122"/>
                </a:cubicBezTo>
                <a:cubicBezTo>
                  <a:pt x="f3838" y="f3759"/>
                  <a:pt x="f3839" y="f1031"/>
                  <a:pt x="f3840" y="f1031"/>
                </a:cubicBezTo>
                <a:cubicBezTo>
                  <a:pt x="f1927" y="f1031"/>
                  <a:pt x="f3841" y="f827"/>
                  <a:pt x="f3842" y="f90"/>
                </a:cubicBezTo>
                <a:cubicBezTo>
                  <a:pt x="f3843" y="f81"/>
                  <a:pt x="f3844" y="f198"/>
                  <a:pt x="f3845" y="f853"/>
                </a:cubicBezTo>
                <a:cubicBezTo>
                  <a:pt x="f3846" y="f286"/>
                  <a:pt x="f3847" y="f3170"/>
                  <a:pt x="f3848" y="f3170"/>
                </a:cubicBezTo>
                <a:cubicBezTo>
                  <a:pt x="f1914" y="f3170"/>
                  <a:pt x="f1911" y="f261"/>
                  <a:pt x="f3849" y="f132"/>
                </a:cubicBezTo>
                <a:lnTo>
                  <a:pt x="f3850" y="f132"/>
                </a:lnTo>
                <a:lnTo>
                  <a:pt x="f3851" y="f3852"/>
                </a:lnTo>
                <a:lnTo>
                  <a:pt x="f3853" y="f3854"/>
                </a:lnTo>
                <a:lnTo>
                  <a:pt x="f3855" y="f3131"/>
                </a:lnTo>
                <a:cubicBezTo>
                  <a:pt x="f3856" y="f625"/>
                  <a:pt x="f3857" y="f3310"/>
                  <a:pt x="f3858" y="f531"/>
                </a:cubicBezTo>
                <a:lnTo>
                  <a:pt x="f3859" y="f3033"/>
                </a:lnTo>
                <a:cubicBezTo>
                  <a:pt x="f3860" y="f637"/>
                  <a:pt x="f3861" y="f3862"/>
                  <a:pt x="f3863" y="f3862"/>
                </a:cubicBezTo>
                <a:cubicBezTo>
                  <a:pt x="f3864" y="f3862"/>
                  <a:pt x="f3865" y="f3866"/>
                  <a:pt x="f3867" y="f232"/>
                </a:cubicBezTo>
                <a:cubicBezTo>
                  <a:pt x="f3868" y="f825"/>
                  <a:pt x="f3869" y="f3870"/>
                  <a:pt x="f3871" y="f3872"/>
                </a:cubicBezTo>
                <a:cubicBezTo>
                  <a:pt x="f3873" y="f3589"/>
                  <a:pt x="f3874" y="f1018"/>
                  <a:pt x="f3875" y="f1018"/>
                </a:cubicBezTo>
                <a:cubicBezTo>
                  <a:pt x="f3876" y="f1018"/>
                  <a:pt x="f3877" y="f540"/>
                  <a:pt x="f3878" y="f633"/>
                </a:cubicBezTo>
                <a:cubicBezTo>
                  <a:pt x="f3879" y="f544"/>
                  <a:pt x="f3880" y="f736"/>
                  <a:pt x="f3881" y="f914"/>
                </a:cubicBezTo>
                <a:lnTo>
                  <a:pt x="f3882" y="f3152"/>
                </a:lnTo>
                <a:lnTo>
                  <a:pt x="f3883" y="f3884"/>
                </a:lnTo>
                <a:lnTo>
                  <a:pt x="f3885" y="f33"/>
                </a:lnTo>
                <a:cubicBezTo>
                  <a:pt x="f3886" y="f777"/>
                  <a:pt x="f3887" y="f225"/>
                  <a:pt x="f3888" y="f75"/>
                </a:cubicBezTo>
                <a:cubicBezTo>
                  <a:pt x="f3889" y="f58"/>
                  <a:pt x="f3890" y="f777"/>
                  <a:pt x="f3891" y="f3728"/>
                </a:cubicBezTo>
                <a:cubicBezTo>
                  <a:pt x="f3892" y="f1075"/>
                  <a:pt x="f3893" y="f1075"/>
                  <a:pt x="f3894" y="f1075"/>
                </a:cubicBezTo>
                <a:cubicBezTo>
                  <a:pt x="f3895" y="f1075"/>
                  <a:pt x="f3896" y="f225"/>
                  <a:pt x="f3897" y="f3699"/>
                </a:cubicBezTo>
                <a:cubicBezTo>
                  <a:pt x="f3898" y="f3699"/>
                  <a:pt x="f3899" y="f100"/>
                  <a:pt x="f3900" y="f100"/>
                </a:cubicBezTo>
                <a:cubicBezTo>
                  <a:pt x="f1840" y="f19"/>
                  <a:pt x="f3901" y="f914"/>
                  <a:pt x="f3902" y="f77"/>
                </a:cubicBezTo>
                <a:lnTo>
                  <a:pt x="f3903" y="f935"/>
                </a:lnTo>
                <a:lnTo>
                  <a:pt x="f3904" y="f3905"/>
                </a:lnTo>
                <a:lnTo>
                  <a:pt x="f3906" y="f697"/>
                </a:lnTo>
                <a:cubicBezTo>
                  <a:pt x="f3907" y="f846"/>
                  <a:pt x="f3908" y="f846"/>
                  <a:pt x="f3909" y="f846"/>
                </a:cubicBezTo>
                <a:cubicBezTo>
                  <a:pt x="f3910" y="f846"/>
                  <a:pt x="f3911" y="f773"/>
                  <a:pt x="f3912" y="f1075"/>
                </a:cubicBezTo>
                <a:lnTo>
                  <a:pt x="f3913" y="f116"/>
                </a:lnTo>
                <a:cubicBezTo>
                  <a:pt x="f3914" y="f75"/>
                  <a:pt x="f3915" y="f633"/>
                  <a:pt x="f3916" y="f348"/>
                </a:cubicBezTo>
                <a:cubicBezTo>
                  <a:pt x="f3917" y="f973"/>
                  <a:pt x="f3918" y="f3594"/>
                  <a:pt x="f3919" y="f3657"/>
                </a:cubicBezTo>
                <a:cubicBezTo>
                  <a:pt x="f3920" y="f3659"/>
                  <a:pt x="f3921" y="f3431"/>
                  <a:pt x="f3922" y="f3431"/>
                </a:cubicBezTo>
                <a:cubicBezTo>
                  <a:pt x="f3923" y="f3431"/>
                  <a:pt x="f3924" y="f970"/>
                  <a:pt x="f3925" y="f3448"/>
                </a:cubicBezTo>
                <a:lnTo>
                  <a:pt x="f3926" y="f3927"/>
                </a:lnTo>
                <a:lnTo>
                  <a:pt x="f3926" y="f3927"/>
                </a:lnTo>
                <a:lnTo>
                  <a:pt x="f3928" y="f3929"/>
                </a:lnTo>
                <a:lnTo>
                  <a:pt x="f3930" y="f11"/>
                </a:lnTo>
                <a:cubicBezTo>
                  <a:pt x="f3931" y="f1040"/>
                  <a:pt x="f3932" y="f45"/>
                  <a:pt x="f3933" y="f45"/>
                </a:cubicBezTo>
                <a:cubicBezTo>
                  <a:pt x="f3934" y="f45"/>
                  <a:pt x="f3935" y="f45"/>
                  <a:pt x="f3936" y="f83"/>
                </a:cubicBezTo>
                <a:cubicBezTo>
                  <a:pt x="f3937" y="f957"/>
                  <a:pt x="f1764" y="f1040"/>
                  <a:pt x="f3938" y="f1049"/>
                </a:cubicBezTo>
                <a:cubicBezTo>
                  <a:pt x="f3939" y="f3158"/>
                  <a:pt x="f3940" y="f130"/>
                  <a:pt x="f3941" y="f3515"/>
                </a:cubicBezTo>
                <a:cubicBezTo>
                  <a:pt x="f3942" y="f195"/>
                  <a:pt x="f3943" y="f1043"/>
                  <a:pt x="f3944" y="f1043"/>
                </a:cubicBezTo>
                <a:cubicBezTo>
                  <a:pt x="f3945" y="f1043"/>
                  <a:pt x="f3946" y="f3451"/>
                  <a:pt x="f3947" y="f1057"/>
                </a:cubicBezTo>
                <a:cubicBezTo>
                  <a:pt x="f3948" y="f130"/>
                  <a:pt x="f3949" y="f130"/>
                  <a:pt x="f3950" y="f1061"/>
                </a:cubicBezTo>
                <a:cubicBezTo>
                  <a:pt x="f3951" y="f3282"/>
                  <a:pt x="f3952" y="f94"/>
                  <a:pt x="f3953" y="f3118"/>
                </a:cubicBezTo>
                <a:cubicBezTo>
                  <a:pt x="f3954" y="f3290"/>
                  <a:pt x="f3955" y="f289"/>
                  <a:pt x="f3956" y="f289"/>
                </a:cubicBezTo>
                <a:cubicBezTo>
                  <a:pt x="f3957" y="f289"/>
                  <a:pt x="f3958" y="f289"/>
                  <a:pt x="f3959" y="f200"/>
                </a:cubicBezTo>
                <a:cubicBezTo>
                  <a:pt x="f3960" y="f94"/>
                  <a:pt x="f3961" y="f94"/>
                  <a:pt x="f3962" y="f3123"/>
                </a:cubicBezTo>
                <a:cubicBezTo>
                  <a:pt x="f3963" y="f381"/>
                  <a:pt x="f3964" y="f3184"/>
                  <a:pt x="f3965" y="f542"/>
                </a:cubicBezTo>
                <a:cubicBezTo>
                  <a:pt x="f3966" y="f540"/>
                  <a:pt x="f3967" y="f202"/>
                  <a:pt x="f3968" y="f202"/>
                </a:cubicBezTo>
                <a:cubicBezTo>
                  <a:pt x="f3969" y="f202"/>
                  <a:pt x="f3970" y="f202"/>
                  <a:pt x="f3971" y="f3184"/>
                </a:cubicBezTo>
                <a:cubicBezTo>
                  <a:pt x="f3972" y="f3184"/>
                  <a:pt x="f3973" y="f537"/>
                  <a:pt x="f3974" y="f537"/>
                </a:cubicBezTo>
                <a:lnTo>
                  <a:pt x="f3975" y="f3976"/>
                </a:lnTo>
                <a:lnTo>
                  <a:pt x="f3977" y="f3884"/>
                </a:lnTo>
                <a:lnTo>
                  <a:pt x="f3977" y="f3884"/>
                </a:lnTo>
                <a:lnTo>
                  <a:pt x="f3978" y="f3016"/>
                </a:lnTo>
                <a:cubicBezTo>
                  <a:pt x="f3979" y="f140"/>
                  <a:pt x="f3980" y="f187"/>
                  <a:pt x="f3981" y="f187"/>
                </a:cubicBezTo>
                <a:cubicBezTo>
                  <a:pt x="f3982" y="f187"/>
                  <a:pt x="f3983" y="f318"/>
                  <a:pt x="f3984" y="f229"/>
                </a:cubicBezTo>
                <a:cubicBezTo>
                  <a:pt x="f3985" y="f3801"/>
                  <a:pt x="f3986" y="f955"/>
                  <a:pt x="f3987" y="f940"/>
                </a:cubicBezTo>
                <a:cubicBezTo>
                  <a:pt x="f3988" y="f3710"/>
                  <a:pt x="f3989" y="f3763"/>
                  <a:pt x="f3990" y="f3763"/>
                </a:cubicBezTo>
                <a:cubicBezTo>
                  <a:pt x="f3991" y="f3763"/>
                  <a:pt x="f3992" y="f3801"/>
                  <a:pt x="f3993" y="f3184"/>
                </a:cubicBezTo>
                <a:lnTo>
                  <a:pt x="f3994" y="f484"/>
                </a:lnTo>
                <a:cubicBezTo>
                  <a:pt x="f3995" y="f905"/>
                  <a:pt x="f3996" y="f229"/>
                  <a:pt x="f3997" y="f94"/>
                </a:cubicBezTo>
                <a:lnTo>
                  <a:pt x="f3998" y="f3999"/>
                </a:lnTo>
                <a:lnTo>
                  <a:pt x="f4000" y="f4001"/>
                </a:lnTo>
                <a:lnTo>
                  <a:pt x="f4002" y="f198"/>
                </a:lnTo>
                <a:cubicBezTo>
                  <a:pt x="f4003" y="f3515"/>
                  <a:pt x="f4004" y="f229"/>
                  <a:pt x="f1685" y="f320"/>
                </a:cubicBezTo>
                <a:cubicBezTo>
                  <a:pt x="f4005" y="f3100"/>
                  <a:pt x="f4006" y="f3515"/>
                  <a:pt x="f4007" y="f3515"/>
                </a:cubicBezTo>
                <a:cubicBezTo>
                  <a:pt x="f4008" y="f3515"/>
                  <a:pt x="f4009" y="f4010"/>
                  <a:pt x="f4011" y="f3164"/>
                </a:cubicBezTo>
                <a:cubicBezTo>
                  <a:pt x="f4012" y="f229"/>
                  <a:pt x="f4013" y="f383"/>
                  <a:pt x="f4014" y="f1079"/>
                </a:cubicBezTo>
                <a:cubicBezTo>
                  <a:pt x="f4015" y="f625"/>
                  <a:pt x="f4016" y="f3107"/>
                  <a:pt x="f4017" y="f3107"/>
                </a:cubicBezTo>
                <a:cubicBezTo>
                  <a:pt x="f4018" y="f3107"/>
                  <a:pt x="f4019" y="f449"/>
                  <a:pt x="f4020" y="f202"/>
                </a:cubicBezTo>
                <a:lnTo>
                  <a:pt x="f4021" y="f4022"/>
                </a:lnTo>
                <a:lnTo>
                  <a:pt x="f4023" y="f4024"/>
                </a:lnTo>
                <a:lnTo>
                  <a:pt x="f4025" y="f1095"/>
                </a:lnTo>
                <a:cubicBezTo>
                  <a:pt x="f4026" y="f56"/>
                  <a:pt x="f4027" y="f531"/>
                  <a:pt x="f4028" y="f3649"/>
                </a:cubicBezTo>
                <a:lnTo>
                  <a:pt x="f4029" y="f178"/>
                </a:lnTo>
                <a:cubicBezTo>
                  <a:pt x="f4030" y="f477"/>
                  <a:pt x="f4031" y="f73"/>
                  <a:pt x="f4032" y="f73"/>
                </a:cubicBezTo>
                <a:cubicBezTo>
                  <a:pt x="f4033" y="f73"/>
                  <a:pt x="f4034" y="f412"/>
                  <a:pt x="f4035" y="f320"/>
                </a:cubicBezTo>
                <a:cubicBezTo>
                  <a:pt x="f4036" y="f13"/>
                  <a:pt x="f4037" y="f9"/>
                  <a:pt x="f4038" y="f820"/>
                </a:cubicBezTo>
                <a:cubicBezTo>
                  <a:pt x="f4039" y="f4040"/>
                  <a:pt x="f4041" y="f3818"/>
                  <a:pt x="f4042" y="f3818"/>
                </a:cubicBezTo>
                <a:cubicBezTo>
                  <a:pt x="f4043" y="f3818"/>
                  <a:pt x="f4044" y="f130"/>
                  <a:pt x="f4045" y="f451"/>
                </a:cubicBezTo>
                <a:cubicBezTo>
                  <a:pt x="f4046" y="f573"/>
                  <a:pt x="f4047" y="f227"/>
                  <a:pt x="f4048" y="f883"/>
                </a:cubicBezTo>
                <a:lnTo>
                  <a:pt x="f4049" y="f4050"/>
                </a:lnTo>
                <a:lnTo>
                  <a:pt x="f4051" y="f4052"/>
                </a:lnTo>
                <a:lnTo>
                  <a:pt x="f4053" y="f3310"/>
                </a:lnTo>
                <a:cubicBezTo>
                  <a:pt x="f4054" y="f888"/>
                  <a:pt x="f4055" y="f98"/>
                  <a:pt x="f4056" y="f425"/>
                </a:cubicBezTo>
                <a:cubicBezTo>
                  <a:pt x="f4057" y="f453"/>
                  <a:pt x="f4058" y="f628"/>
                  <a:pt x="f4059" y="f451"/>
                </a:cubicBezTo>
                <a:cubicBezTo>
                  <a:pt x="f4060" y="f911"/>
                  <a:pt x="f4061" y="f911"/>
                  <a:pt x="f4062" y="f911"/>
                </a:cubicBezTo>
                <a:cubicBezTo>
                  <a:pt x="f4063" y="f911"/>
                  <a:pt x="f4064" y="f1079"/>
                  <a:pt x="f4065" y="f3076"/>
                </a:cubicBezTo>
                <a:cubicBezTo>
                  <a:pt x="f4066" y="f414"/>
                  <a:pt x="f4067" y="f3161"/>
                  <a:pt x="f4068" y="f417"/>
                </a:cubicBezTo>
                <a:lnTo>
                  <a:pt x="f4069" y="f417"/>
                </a:lnTo>
                <a:lnTo>
                  <a:pt x="f4070" y="f4071"/>
                </a:lnTo>
                <a:lnTo>
                  <a:pt x="f4072" y="f4073"/>
                </a:lnTo>
                <a:lnTo>
                  <a:pt x="f4074" y="f130"/>
                </a:lnTo>
                <a:cubicBezTo>
                  <a:pt x="f4075" y="f130"/>
                  <a:pt x="f4076" y="f130"/>
                  <a:pt x="f4077" y="f130"/>
                </a:cubicBezTo>
                <a:cubicBezTo>
                  <a:pt x="f4078" y="f130"/>
                  <a:pt x="f4079" y="f3164"/>
                  <a:pt x="f4080" y="f911"/>
                </a:cubicBezTo>
                <a:lnTo>
                  <a:pt x="f4081" y="f736"/>
                </a:lnTo>
                <a:cubicBezTo>
                  <a:pt x="f4082" y="f846"/>
                  <a:pt x="f4083" y="f3170"/>
                  <a:pt x="f4084" y="f1026"/>
                </a:cubicBezTo>
                <a:cubicBezTo>
                  <a:pt x="f4085" y="f4086"/>
                  <a:pt x="f4087" y="f1022"/>
                  <a:pt x="f4088" y="f4089"/>
                </a:cubicBezTo>
                <a:cubicBezTo>
                  <a:pt x="f4090" y="f4091"/>
                  <a:pt x="f4092" y="f4093"/>
                  <a:pt x="f4094" y="f4093"/>
                </a:cubicBezTo>
                <a:cubicBezTo>
                  <a:pt x="f4095" y="f4093"/>
                  <a:pt x="f4096" y="f812"/>
                  <a:pt x="f4097" y="f1057"/>
                </a:cubicBezTo>
                <a:lnTo>
                  <a:pt x="f4098" y="f4099"/>
                </a:lnTo>
                <a:lnTo>
                  <a:pt x="f4100" y="f4101"/>
                </a:lnTo>
                <a:lnTo>
                  <a:pt x="f4102" y="f40"/>
                </a:lnTo>
                <a:cubicBezTo>
                  <a:pt x="f4103" y="f825"/>
                  <a:pt x="f4104" y="f1049"/>
                  <a:pt x="f4105" y="f827"/>
                </a:cubicBezTo>
                <a:cubicBezTo>
                  <a:pt x="f4106" y="f9"/>
                  <a:pt x="f4107" y="f960"/>
                  <a:pt x="f4108" y="f960"/>
                </a:cubicBezTo>
                <a:cubicBezTo>
                  <a:pt x="f1517" y="f960"/>
                  <a:pt x="f4109" y="f960"/>
                  <a:pt x="f4110" y="f960"/>
                </a:cubicBezTo>
                <a:cubicBezTo>
                  <a:pt x="f4111" y="f955"/>
                  <a:pt x="f4112" y="f1038"/>
                  <a:pt x="f4113" y="f87"/>
                </a:cubicBezTo>
                <a:cubicBezTo>
                  <a:pt x="f4114" y="f3334"/>
                  <a:pt x="f4115" y="f3761"/>
                  <a:pt x="f4116" y="f3761"/>
                </a:cubicBezTo>
                <a:cubicBezTo>
                  <a:pt x="f4117" y="f3761"/>
                  <a:pt x="f4118" y="f3761"/>
                  <a:pt x="f4119" y="f3761"/>
                </a:cubicBezTo>
                <a:cubicBezTo>
                  <a:pt x="f4120" y="f3259"/>
                  <a:pt x="f4121" y="f830"/>
                  <a:pt x="f4122" y="f986"/>
                </a:cubicBezTo>
                <a:cubicBezTo>
                  <a:pt x="f4123" y="f42"/>
                  <a:pt x="f4124" y="f3336"/>
                  <a:pt x="f4125" y="f3336"/>
                </a:cubicBezTo>
                <a:cubicBezTo>
                  <a:pt x="f4126" y="f3336"/>
                  <a:pt x="f4127" y="f3336"/>
                  <a:pt x="f4128" y="f3336"/>
                </a:cubicBezTo>
                <a:cubicBezTo>
                  <a:pt x="f4129" y="f812"/>
                  <a:pt x="f4130" y="f87"/>
                  <a:pt x="f4131" y="f4010"/>
                </a:cubicBezTo>
                <a:lnTo>
                  <a:pt x="f4132" y="f731"/>
                </a:lnTo>
                <a:cubicBezTo>
                  <a:pt x="f4133" y="f877"/>
                  <a:pt x="f4134" y="f888"/>
                  <a:pt x="f4135" y="f888"/>
                </a:cubicBezTo>
                <a:cubicBezTo>
                  <a:pt x="f4136" y="f888"/>
                  <a:pt x="f4137" y="f3515"/>
                  <a:pt x="f4138" y="f812"/>
                </a:cubicBezTo>
                <a:cubicBezTo>
                  <a:pt x="f4139" y="f3056"/>
                  <a:pt x="f4140" y="f1090"/>
                  <a:pt x="f4141" y="f3437"/>
                </a:cubicBezTo>
                <a:cubicBezTo>
                  <a:pt x="f4142" y="f4143"/>
                  <a:pt x="f4144" y="f4145"/>
                  <a:pt x="f4146" y="f4145"/>
                </a:cubicBezTo>
                <a:cubicBezTo>
                  <a:pt x="f4147" y="f4145"/>
                  <a:pt x="f4148" y="f4086"/>
                  <a:pt x="f4149" y="f3334"/>
                </a:cubicBezTo>
                <a:lnTo>
                  <a:pt x="f4150" y="f42"/>
                </a:lnTo>
                <a:cubicBezTo>
                  <a:pt x="f4151" y="f968"/>
                  <a:pt x="f4152" y="f812"/>
                  <a:pt x="f4153" y="f1014"/>
                </a:cubicBezTo>
                <a:lnTo>
                  <a:pt x="f4154" y="f4155"/>
                </a:lnTo>
                <a:lnTo>
                  <a:pt x="f806"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42443352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_HEADER_1">
    <p:spTree>
      <p:nvGrpSpPr>
        <p:cNvPr id="1" name=""/>
        <p:cNvGrpSpPr/>
        <p:nvPr/>
      </p:nvGrpSpPr>
      <p:grpSpPr>
        <a:xfrm>
          <a:off x="0" y="0"/>
          <a:ext cx="0" cy="0"/>
          <a:chOff x="0" y="0"/>
          <a:chExt cx="0" cy="0"/>
        </a:xfrm>
      </p:grpSpPr>
      <p:sp>
        <p:nvSpPr>
          <p:cNvPr id="2" name="Google Shape;105;p14">
            <a:extLst>
              <a:ext uri="{FF2B5EF4-FFF2-40B4-BE49-F238E27FC236}">
                <a16:creationId xmlns:a16="http://schemas.microsoft.com/office/drawing/2014/main" id="{8405F0D0-BDE4-4275-81AA-D42D3DCA0731}"/>
              </a:ext>
            </a:extLst>
          </p:cNvPr>
          <p:cNvSpPr txBox="1">
            <a:spLocks noGrp="1"/>
          </p:cNvSpPr>
          <p:nvPr>
            <p:ph type="title"/>
          </p:nvPr>
        </p:nvSpPr>
        <p:spPr>
          <a:xfrm>
            <a:off x="1820552" y="2251572"/>
            <a:ext cx="5502895" cy="841796"/>
          </a:xfrm>
        </p:spPr>
        <p:txBody>
          <a:bodyPr anchor="ctr" anchorCtr="1"/>
          <a:lstStyle>
            <a:lvl1pPr algn="ctr">
              <a:defRPr sz="6000"/>
            </a:lvl1pPr>
          </a:lstStyle>
          <a:p>
            <a:pPr lvl="0"/>
            <a:endParaRPr lang="es-PE"/>
          </a:p>
        </p:txBody>
      </p:sp>
      <p:sp>
        <p:nvSpPr>
          <p:cNvPr id="3" name="Google Shape;106;p14">
            <a:extLst>
              <a:ext uri="{FF2B5EF4-FFF2-40B4-BE49-F238E27FC236}">
                <a16:creationId xmlns:a16="http://schemas.microsoft.com/office/drawing/2014/main" id="{85A2874E-86F4-4ECC-AD7A-38EA4CB25AD5}"/>
              </a:ext>
            </a:extLst>
          </p:cNvPr>
          <p:cNvSpPr txBox="1">
            <a:spLocks noGrp="1"/>
          </p:cNvSpPr>
          <p:nvPr>
            <p:ph type="title" idx="4294967295"/>
          </p:nvPr>
        </p:nvSpPr>
        <p:spPr>
          <a:xfrm>
            <a:off x="3991346" y="1213472"/>
            <a:ext cx="1161297" cy="841796"/>
          </a:xfrm>
        </p:spPr>
        <p:txBody>
          <a:bodyPr anchor="ctr" anchorCtr="1"/>
          <a:lstStyle>
            <a:lvl1pPr algn="ctr">
              <a:defRPr sz="6000">
                <a:solidFill>
                  <a:srgbClr val="FFFCF3"/>
                </a:solidFill>
              </a:defRPr>
            </a:lvl1pPr>
          </a:lstStyle>
          <a:p>
            <a:pPr lvl="0"/>
            <a:r>
              <a:rPr lang="es-PE"/>
              <a:t>xx%</a:t>
            </a:r>
          </a:p>
        </p:txBody>
      </p:sp>
      <p:sp>
        <p:nvSpPr>
          <p:cNvPr id="4" name="Google Shape;107;p14">
            <a:extLst>
              <a:ext uri="{FF2B5EF4-FFF2-40B4-BE49-F238E27FC236}">
                <a16:creationId xmlns:a16="http://schemas.microsoft.com/office/drawing/2014/main" id="{F2DCA4E7-099E-4F0F-8318-94B1C4F583F5}"/>
              </a:ext>
            </a:extLst>
          </p:cNvPr>
          <p:cNvSpPr txBox="1">
            <a:spLocks noGrp="1"/>
          </p:cNvSpPr>
          <p:nvPr>
            <p:ph type="subTitle" idx="4294967295"/>
          </p:nvPr>
        </p:nvSpPr>
        <p:spPr>
          <a:xfrm>
            <a:off x="2530949" y="3176451"/>
            <a:ext cx="4082101" cy="393603"/>
          </a:xfrm>
        </p:spPr>
        <p:txBody>
          <a:bodyPr anchor="ctr" anchorCtr="1"/>
          <a:lstStyle>
            <a:lvl1pPr algn="ctr">
              <a:lnSpc>
                <a:spcPct val="100000"/>
              </a:lnSpc>
              <a:buNone/>
              <a:defRPr sz="1600">
                <a:solidFill>
                  <a:srgbClr val="FFFCF3"/>
                </a:solidFill>
              </a:defRPr>
            </a:lvl1pPr>
          </a:lstStyle>
          <a:p>
            <a:pPr lvl="0"/>
            <a:endParaRPr lang="es-PE"/>
          </a:p>
        </p:txBody>
      </p:sp>
      <p:sp>
        <p:nvSpPr>
          <p:cNvPr id="5" name="Freeform 5">
            <a:extLst>
              <a:ext uri="{FF2B5EF4-FFF2-40B4-BE49-F238E27FC236}">
                <a16:creationId xmlns:a16="http://schemas.microsoft.com/office/drawing/2014/main" id="{8583D70A-408C-4D13-B8C9-E46756424D2B}"/>
              </a:ext>
            </a:extLst>
          </p:cNvPr>
          <p:cNvSpPr/>
          <p:nvPr/>
        </p:nvSpPr>
        <p:spPr>
          <a:xfrm>
            <a:off x="0" y="3930648"/>
            <a:ext cx="9144000" cy="1249363"/>
          </a:xfrm>
          <a:custGeom>
            <a:avLst/>
            <a:gdLst>
              <a:gd name="f0" fmla="val 10800000"/>
              <a:gd name="f1" fmla="val 5400000"/>
              <a:gd name="f2" fmla="val 180"/>
              <a:gd name="f3" fmla="val w"/>
              <a:gd name="f4" fmla="val h"/>
              <a:gd name="f5" fmla="val 0"/>
              <a:gd name="f6" fmla="val 2880"/>
              <a:gd name="f7" fmla="val 391"/>
              <a:gd name="f8" fmla="val 477"/>
              <a:gd name="f9" fmla="val 269"/>
              <a:gd name="f10" fmla="val 267"/>
              <a:gd name="f11" fmla="val 478"/>
              <a:gd name="f12" fmla="val 266"/>
              <a:gd name="f13" fmla="val 264"/>
              <a:gd name="f14" fmla="val 486"/>
              <a:gd name="f15" fmla="val 265"/>
              <a:gd name="f16" fmla="val 487"/>
              <a:gd name="f17" fmla="val 268"/>
              <a:gd name="f18" fmla="val 270"/>
              <a:gd name="f19" fmla="val 488"/>
              <a:gd name="f20" fmla="val 271"/>
              <a:gd name="f21" fmla="val 489"/>
              <a:gd name="f22" fmla="val 273"/>
              <a:gd name="f23" fmla="val 274"/>
              <a:gd name="f24" fmla="val 275"/>
              <a:gd name="f25" fmla="val 490"/>
              <a:gd name="f26" fmla="val 276"/>
              <a:gd name="f27" fmla="val 491"/>
              <a:gd name="f28" fmla="val 277"/>
              <a:gd name="f29" fmla="val 492"/>
              <a:gd name="f30" fmla="val 278"/>
              <a:gd name="f31" fmla="val 493"/>
              <a:gd name="f32" fmla="val 279"/>
              <a:gd name="f33" fmla="val 280"/>
              <a:gd name="f34" fmla="val 494"/>
              <a:gd name="f35" fmla="val 281"/>
              <a:gd name="f36" fmla="val 485"/>
              <a:gd name="f37" fmla="val 282"/>
              <a:gd name="f38" fmla="val 475"/>
              <a:gd name="f39" fmla="val 284"/>
              <a:gd name="f40" fmla="val 466"/>
              <a:gd name="f41" fmla="val 285"/>
              <a:gd name="f42" fmla="val 467"/>
              <a:gd name="f43" fmla="val 468"/>
              <a:gd name="f44" fmla="val 283"/>
              <a:gd name="f45" fmla="val 469"/>
              <a:gd name="f46" fmla="val 470"/>
              <a:gd name="f47" fmla="val 471"/>
              <a:gd name="f48" fmla="val 472"/>
              <a:gd name="f49" fmla="val 473"/>
              <a:gd name="f50" fmla="val 474"/>
              <a:gd name="f51" fmla="val 476"/>
              <a:gd name="f52" fmla="val 272"/>
              <a:gd name="f53" fmla="val 389"/>
              <a:gd name="f54" fmla="val 390"/>
              <a:gd name="f55" fmla="val 417"/>
              <a:gd name="f56" fmla="val 418"/>
              <a:gd name="f57" fmla="val 419"/>
              <a:gd name="f58" fmla="val 420"/>
              <a:gd name="f59" fmla="val 421"/>
              <a:gd name="f60" fmla="val 422"/>
              <a:gd name="f61" fmla="val 423"/>
              <a:gd name="f62" fmla="val 424"/>
              <a:gd name="f63" fmla="val 425"/>
              <a:gd name="f64" fmla="val 426"/>
              <a:gd name="f65" fmla="val 427"/>
              <a:gd name="f66" fmla="val 428"/>
              <a:gd name="f67" fmla="val 429"/>
              <a:gd name="f68" fmla="val 430"/>
              <a:gd name="f69" fmla="val 286"/>
              <a:gd name="f70" fmla="val 431"/>
              <a:gd name="f71" fmla="val 432"/>
              <a:gd name="f72" fmla="val 287"/>
              <a:gd name="f73" fmla="val 413"/>
              <a:gd name="f74" fmla="val 397"/>
              <a:gd name="f75" fmla="val 381"/>
              <a:gd name="f76" fmla="val 382"/>
              <a:gd name="f77" fmla="val 383"/>
              <a:gd name="f78" fmla="val 384"/>
              <a:gd name="f79" fmla="val 385"/>
              <a:gd name="f80" fmla="val 386"/>
              <a:gd name="f81" fmla="val 387"/>
              <a:gd name="f82" fmla="val 388"/>
              <a:gd name="f83" fmla="val 332"/>
              <a:gd name="f84" fmla="val 328"/>
              <a:gd name="f85" fmla="val 324"/>
              <a:gd name="f86" fmla="val 320"/>
              <a:gd name="f87" fmla="val 321"/>
              <a:gd name="f88" fmla="val 322"/>
              <a:gd name="f89" fmla="val 330"/>
              <a:gd name="f90" fmla="val 331"/>
              <a:gd name="f91" fmla="val 2712"/>
              <a:gd name="f92" fmla="val 259"/>
              <a:gd name="f93" fmla="val 2711"/>
              <a:gd name="f94" fmla="val 2709"/>
              <a:gd name="f95" fmla="val 2708"/>
              <a:gd name="f96" fmla="val 258"/>
              <a:gd name="f97" fmla="val 2705"/>
              <a:gd name="f98" fmla="val 2704"/>
              <a:gd name="f99" fmla="val 2703"/>
              <a:gd name="f100" fmla="val 2701"/>
              <a:gd name="f101" fmla="val 2702"/>
              <a:gd name="f102" fmla="val 257"/>
              <a:gd name="f103" fmla="val 2706"/>
              <a:gd name="f104" fmla="val 2699"/>
              <a:gd name="f105" fmla="val 2694"/>
              <a:gd name="f106" fmla="val 2695"/>
              <a:gd name="f107" fmla="val 2692"/>
              <a:gd name="f108" fmla="val 2690"/>
              <a:gd name="f109" fmla="val 2689"/>
              <a:gd name="f110" fmla="val 2687"/>
              <a:gd name="f111" fmla="val 2688"/>
              <a:gd name="f112" fmla="val 256"/>
              <a:gd name="f113" fmla="val 2795"/>
              <a:gd name="f114" fmla="val 2796"/>
              <a:gd name="f115" fmla="val 2797"/>
              <a:gd name="f116" fmla="val 2798"/>
              <a:gd name="f117" fmla="val 255"/>
              <a:gd name="f118" fmla="val 2799"/>
              <a:gd name="f119" fmla="val 2685"/>
              <a:gd name="f120" fmla="val 2684"/>
              <a:gd name="f121" fmla="val 2682"/>
              <a:gd name="f122" fmla="val 2680"/>
              <a:gd name="f123" fmla="val 2679"/>
              <a:gd name="f124" fmla="val 2677"/>
              <a:gd name="f125" fmla="val 2675"/>
              <a:gd name="f126" fmla="val 2674"/>
              <a:gd name="f127" fmla="val 254"/>
              <a:gd name="f128" fmla="val 260"/>
              <a:gd name="f129" fmla="val 251"/>
              <a:gd name="f130" fmla="val 2673"/>
              <a:gd name="f131" fmla="val 2658"/>
              <a:gd name="f132" fmla="val 2642"/>
              <a:gd name="f133" fmla="val 253"/>
              <a:gd name="f134" fmla="val 2627"/>
              <a:gd name="f135" fmla="val 250"/>
              <a:gd name="f136" fmla="val 2628"/>
              <a:gd name="f137" fmla="val 248"/>
              <a:gd name="f138" fmla="val 2632"/>
              <a:gd name="f139" fmla="val 2634"/>
              <a:gd name="f140" fmla="val 2635"/>
              <a:gd name="f141" fmla="val 249"/>
              <a:gd name="f142" fmla="val 2639"/>
              <a:gd name="f143" fmla="val 2638"/>
              <a:gd name="f144" fmla="val 252"/>
              <a:gd name="f145" fmla="val 2640"/>
              <a:gd name="f146" fmla="val 2645"/>
              <a:gd name="f147" fmla="val 2647"/>
              <a:gd name="f148" fmla="val 2648"/>
              <a:gd name="f149" fmla="val 2652"/>
              <a:gd name="f150" fmla="val 2654"/>
              <a:gd name="f151" fmla="val 2655"/>
              <a:gd name="f152" fmla="val 2659"/>
              <a:gd name="f153" fmla="val 2660"/>
              <a:gd name="f154" fmla="val 2662"/>
              <a:gd name="f155" fmla="val 2665"/>
              <a:gd name="f156" fmla="val 2667"/>
              <a:gd name="f157" fmla="val 2668"/>
              <a:gd name="f158" fmla="val 2672"/>
              <a:gd name="f159" fmla="val 2625"/>
              <a:gd name="f160" fmla="val 2623"/>
              <a:gd name="f161" fmla="val 2622"/>
              <a:gd name="f162" fmla="val 2620"/>
              <a:gd name="f163" fmla="val 247"/>
              <a:gd name="f164" fmla="val 2618"/>
              <a:gd name="f165" fmla="val 2617"/>
              <a:gd name="f166" fmla="val 2615"/>
              <a:gd name="f167" fmla="val 2614"/>
              <a:gd name="f168" fmla="val 246"/>
              <a:gd name="f169" fmla="val 2619"/>
              <a:gd name="f170" fmla="val 2612"/>
              <a:gd name="f171" fmla="val 2610"/>
              <a:gd name="f172" fmla="val 2609"/>
              <a:gd name="f173" fmla="val 2607"/>
              <a:gd name="f174" fmla="val 2608"/>
              <a:gd name="f175" fmla="val 245"/>
              <a:gd name="f176" fmla="val 2605"/>
              <a:gd name="f177" fmla="val 2604"/>
              <a:gd name="f178" fmla="val 2602"/>
              <a:gd name="f179" fmla="val 2601"/>
              <a:gd name="f180" fmla="val 244"/>
              <a:gd name="f181" fmla="val 2598"/>
              <a:gd name="f182" fmla="val 2597"/>
              <a:gd name="f183" fmla="val 2596"/>
              <a:gd name="f184" fmla="val 2594"/>
              <a:gd name="f185" fmla="val 2595"/>
              <a:gd name="f186" fmla="val 243"/>
              <a:gd name="f187" fmla="val 2599"/>
              <a:gd name="f188" fmla="val 2592"/>
              <a:gd name="f189" fmla="val 2590"/>
              <a:gd name="f190" fmla="val 2588"/>
              <a:gd name="f191" fmla="val 2587"/>
              <a:gd name="f192" fmla="val 242"/>
              <a:gd name="f193" fmla="val 2589"/>
              <a:gd name="f194" fmla="val 2591"/>
              <a:gd name="f195" fmla="val 727"/>
              <a:gd name="f196" fmla="val 202"/>
              <a:gd name="f197" fmla="val 728"/>
              <a:gd name="f198" fmla="val 201"/>
              <a:gd name="f199" fmla="val 748"/>
              <a:gd name="f200" fmla="val 185"/>
              <a:gd name="f201" fmla="val 749"/>
              <a:gd name="f202" fmla="val 184"/>
              <a:gd name="f203" fmla="val 750"/>
              <a:gd name="f204" fmla="val 183"/>
              <a:gd name="f205" fmla="val 182"/>
              <a:gd name="f206" fmla="val 181"/>
              <a:gd name="f207" fmla="val 751"/>
              <a:gd name="f208" fmla="val 166"/>
              <a:gd name="f209" fmla="val 756"/>
              <a:gd name="f210" fmla="val 167"/>
              <a:gd name="f211" fmla="val 762"/>
              <a:gd name="f212" fmla="val 168"/>
              <a:gd name="f213" fmla="val 766"/>
              <a:gd name="f214" fmla="val 767"/>
              <a:gd name="f215" fmla="val 768"/>
              <a:gd name="f216" fmla="val 769"/>
              <a:gd name="f217" fmla="val 770"/>
              <a:gd name="f218" fmla="val 169"/>
              <a:gd name="f219" fmla="val 170"/>
              <a:gd name="f220" fmla="val 774"/>
              <a:gd name="f221" fmla="val 174"/>
              <a:gd name="f222" fmla="val 782"/>
              <a:gd name="f223" fmla="val 790"/>
              <a:gd name="f224" fmla="val 186"/>
              <a:gd name="f225" fmla="val 791"/>
              <a:gd name="f226" fmla="val 792"/>
              <a:gd name="f227" fmla="val 793"/>
              <a:gd name="f228" fmla="val 794"/>
              <a:gd name="f229" fmla="val 187"/>
              <a:gd name="f230" fmla="val 795"/>
              <a:gd name="f231" fmla="val 189"/>
              <a:gd name="f232" fmla="val 797"/>
              <a:gd name="f233" fmla="val 191"/>
              <a:gd name="f234" fmla="val 192"/>
              <a:gd name="f235" fmla="val 196"/>
              <a:gd name="f236" fmla="val 747"/>
              <a:gd name="f237" fmla="val 725"/>
              <a:gd name="f238" fmla="val 208"/>
              <a:gd name="f239" fmla="val 724"/>
              <a:gd name="f240" fmla="val 723"/>
              <a:gd name="f241" fmla="val 206"/>
              <a:gd name="f242" fmla="val 205"/>
              <a:gd name="f243" fmla="val 204"/>
              <a:gd name="f244" fmla="val 203"/>
              <a:gd name="f245" fmla="val 726"/>
              <a:gd name="f246" fmla="val 2255"/>
              <a:gd name="f247" fmla="val 195"/>
              <a:gd name="f248" fmla="val 2252"/>
              <a:gd name="f249" fmla="val 2248"/>
              <a:gd name="f250" fmla="val 2244"/>
              <a:gd name="f251" fmla="val 193"/>
              <a:gd name="f252" fmla="val 2243"/>
              <a:gd name="f253" fmla="val 190"/>
              <a:gd name="f254" fmla="val 2245"/>
              <a:gd name="f255" fmla="val 2246"/>
              <a:gd name="f256" fmla="val 179"/>
              <a:gd name="f257" fmla="val 163"/>
              <a:gd name="f258" fmla="val 162"/>
              <a:gd name="f259" fmla="val 157"/>
              <a:gd name="f260" fmla="val 2249"/>
              <a:gd name="f261" fmla="val 152"/>
              <a:gd name="f262" fmla="val 2250"/>
              <a:gd name="f263" fmla="val 160"/>
              <a:gd name="f264" fmla="val 161"/>
              <a:gd name="f265" fmla="val 2256"/>
              <a:gd name="f266" fmla="val 188"/>
              <a:gd name="f267" fmla="val 2257"/>
              <a:gd name="f268" fmla="val 2259"/>
              <a:gd name="f269" fmla="val 2258"/>
              <a:gd name="f270" fmla="val 194"/>
              <a:gd name="f271" fmla="val 999"/>
              <a:gd name="f272" fmla="val 996"/>
              <a:gd name="f273" fmla="val 993"/>
              <a:gd name="f274" fmla="val 990"/>
              <a:gd name="f275" fmla="val 989"/>
              <a:gd name="f276" fmla="val 988"/>
              <a:gd name="f277" fmla="val 987"/>
              <a:gd name="f278" fmla="val 986"/>
              <a:gd name="f279" fmla="val 985"/>
              <a:gd name="f280" fmla="val 176"/>
              <a:gd name="f281" fmla="val 175"/>
              <a:gd name="f282" fmla="val 997"/>
              <a:gd name="f283" fmla="val 150"/>
              <a:gd name="f284" fmla="val 149"/>
              <a:gd name="f285" fmla="val 148"/>
              <a:gd name="f286" fmla="val 998"/>
              <a:gd name="f287" fmla="val 140"/>
              <a:gd name="f288" fmla="val 1000"/>
              <a:gd name="f289" fmla="val 145"/>
              <a:gd name="f290" fmla="val 1001"/>
              <a:gd name="f291" fmla="val 1002"/>
              <a:gd name="f292" fmla="val 151"/>
              <a:gd name="f293" fmla="val 156"/>
              <a:gd name="f294" fmla="val 177"/>
              <a:gd name="f295" fmla="val 178"/>
              <a:gd name="f296" fmla="val 136"/>
              <a:gd name="f297" fmla="val 56"/>
              <a:gd name="f298" fmla="val 52"/>
              <a:gd name="f299" fmla="val 22"/>
              <a:gd name="f300" fmla="val 23"/>
              <a:gd name="f301" fmla="val 49"/>
              <a:gd name="f302" fmla="val 51"/>
              <a:gd name="f303" fmla="val 37"/>
              <a:gd name="f304" fmla="val 31"/>
              <a:gd name="f305" fmla="val 58"/>
              <a:gd name="f306" fmla="val 26"/>
              <a:gd name="f307" fmla="val 91"/>
              <a:gd name="f308" fmla="val 15"/>
              <a:gd name="f309" fmla="val 106"/>
              <a:gd name="f310" fmla="val 2"/>
              <a:gd name="f311" fmla="val 107"/>
              <a:gd name="f312" fmla="val 1"/>
              <a:gd name="f313" fmla="val 114"/>
              <a:gd name="f314" fmla="val 16"/>
              <a:gd name="f315" fmla="val 116"/>
              <a:gd name="f316" fmla="val 12"/>
              <a:gd name="f317" fmla="val 146"/>
              <a:gd name="f318" fmla="val 7"/>
              <a:gd name="f319" fmla="val 159"/>
              <a:gd name="f320" fmla="val 17"/>
              <a:gd name="f321" fmla="val 14"/>
              <a:gd name="f322" fmla="val 214"/>
              <a:gd name="f323" fmla="val 18"/>
              <a:gd name="f324" fmla="val 13"/>
              <a:gd name="f325" fmla="val 8"/>
              <a:gd name="f326" fmla="val 5"/>
              <a:gd name="f327" fmla="val 3"/>
              <a:gd name="f328" fmla="val 2870"/>
              <a:gd name="f329" fmla="val 2860"/>
              <a:gd name="f330" fmla="val 2850"/>
              <a:gd name="f331" fmla="val 2836"/>
              <a:gd name="f332" fmla="val 2821"/>
              <a:gd name="f333" fmla="val 2804"/>
              <a:gd name="f334" fmla="val 2803"/>
              <a:gd name="f335" fmla="val 2802"/>
              <a:gd name="f336" fmla="val 2801"/>
              <a:gd name="f337" fmla="val 2806"/>
              <a:gd name="f338" fmla="val 2807"/>
              <a:gd name="f339" fmla="val 2808"/>
              <a:gd name="f340" fmla="val 2809"/>
              <a:gd name="f341" fmla="val 2810"/>
              <a:gd name="f342" fmla="val 2811"/>
              <a:gd name="f343" fmla="val 2813"/>
              <a:gd name="f344" fmla="val 2814"/>
              <a:gd name="f345" fmla="val 2815"/>
              <a:gd name="f346" fmla="val 2816"/>
              <a:gd name="f347" fmla="val 2817"/>
              <a:gd name="f348" fmla="val 2819"/>
              <a:gd name="f349" fmla="val 2818"/>
              <a:gd name="f350" fmla="val 2820"/>
              <a:gd name="f351" fmla="val 2822"/>
              <a:gd name="f352" fmla="val 2823"/>
              <a:gd name="f353" fmla="val 2824"/>
              <a:gd name="f354" fmla="val 241"/>
              <a:gd name="f355" fmla="val 2825"/>
              <a:gd name="f356" fmla="val 240"/>
              <a:gd name="f357" fmla="val 2826"/>
              <a:gd name="f358" fmla="val 239"/>
              <a:gd name="f359" fmla="val 2827"/>
              <a:gd name="f360" fmla="val 2829"/>
              <a:gd name="f361" fmla="val 2830"/>
              <a:gd name="f362" fmla="val 237"/>
              <a:gd name="f363" fmla="val 2831"/>
              <a:gd name="f364" fmla="val 236"/>
              <a:gd name="f365" fmla="val 2832"/>
              <a:gd name="f366" fmla="val 235"/>
              <a:gd name="f367" fmla="val 2834"/>
              <a:gd name="f368" fmla="val 2835"/>
              <a:gd name="f369" fmla="val 234"/>
              <a:gd name="f370" fmla="val 2851"/>
              <a:gd name="f371" fmla="val 232"/>
              <a:gd name="f372" fmla="val 2852"/>
              <a:gd name="f373" fmla="val 223"/>
              <a:gd name="f374" fmla="val 2855"/>
              <a:gd name="f375" fmla="val 199"/>
              <a:gd name="f376" fmla="val 2847"/>
              <a:gd name="f377" fmla="val 198"/>
              <a:gd name="f378" fmla="val 2863"/>
              <a:gd name="f379" fmla="val 134"/>
              <a:gd name="f380" fmla="val 2861"/>
              <a:gd name="f381" fmla="val 132"/>
              <a:gd name="f382" fmla="val 2859"/>
              <a:gd name="f383" fmla="val 131"/>
              <a:gd name="f384" fmla="val 2729"/>
              <a:gd name="f385" fmla="val 2683"/>
              <a:gd name="f386" fmla="val 2644"/>
              <a:gd name="f387" fmla="val 124"/>
              <a:gd name="f388" fmla="val 2643"/>
              <a:gd name="f389" fmla="val 127"/>
              <a:gd name="f390" fmla="val 129"/>
              <a:gd name="f391" fmla="val 120"/>
              <a:gd name="f392" fmla="val 2606"/>
              <a:gd name="f393" fmla="val 123"/>
              <a:gd name="f394" fmla="val 2563"/>
              <a:gd name="f395" fmla="val 113"/>
              <a:gd name="f396" fmla="val 110"/>
              <a:gd name="f397" fmla="val 2519"/>
              <a:gd name="f398" fmla="val 100"/>
              <a:gd name="f399" fmla="val 2518"/>
              <a:gd name="f400" fmla="val 102"/>
              <a:gd name="f401" fmla="val 2417"/>
              <a:gd name="f402" fmla="val 79"/>
              <a:gd name="f403" fmla="val 2412"/>
              <a:gd name="f404" fmla="val 75"/>
              <a:gd name="f405" fmla="val 2370"/>
              <a:gd name="f406" fmla="val 66"/>
              <a:gd name="f407" fmla="val 69"/>
              <a:gd name="f408" fmla="val 2369"/>
              <a:gd name="f409" fmla="val 72"/>
              <a:gd name="f410" fmla="val 2367"/>
              <a:gd name="f411" fmla="val 81"/>
              <a:gd name="f412" fmla="val 2408"/>
              <a:gd name="f413" fmla="val 2414"/>
              <a:gd name="f414" fmla="val 90"/>
              <a:gd name="f415" fmla="val 2516"/>
              <a:gd name="f416" fmla="val 2515"/>
              <a:gd name="f417" fmla="val 115"/>
              <a:gd name="f418" fmla="val 2560"/>
              <a:gd name="f419" fmla="val 126"/>
              <a:gd name="f420" fmla="val 2603"/>
              <a:gd name="f421" fmla="val 144"/>
              <a:gd name="f422" fmla="val 2664"/>
              <a:gd name="f423" fmla="val 155"/>
              <a:gd name="f424" fmla="val 2656"/>
              <a:gd name="f425" fmla="val 171"/>
              <a:gd name="f426" fmla="val 2666"/>
              <a:gd name="f427" fmla="val 2567"/>
              <a:gd name="f428" fmla="val 2517"/>
              <a:gd name="f429" fmla="val 2511"/>
              <a:gd name="f430" fmla="val 2507"/>
              <a:gd name="f431" fmla="val 2534"/>
              <a:gd name="f432" fmla="val 2539"/>
              <a:gd name="f433" fmla="val 2537"/>
              <a:gd name="f434" fmla="val 2541"/>
              <a:gd name="f435" fmla="val 2542"/>
              <a:gd name="f436" fmla="val 2543"/>
              <a:gd name="f437" fmla="val 2544"/>
              <a:gd name="f438" fmla="val 209"/>
              <a:gd name="f439" fmla="val 2546"/>
              <a:gd name="f440" fmla="val 2547"/>
              <a:gd name="f441" fmla="val 210"/>
              <a:gd name="f442" fmla="val 2548"/>
              <a:gd name="f443" fmla="val 211"/>
              <a:gd name="f444" fmla="val 213"/>
              <a:gd name="f445" fmla="val 2550"/>
              <a:gd name="f446" fmla="val 2551"/>
              <a:gd name="f447" fmla="val 2552"/>
              <a:gd name="f448" fmla="val 215"/>
              <a:gd name="f449" fmla="val 2553"/>
              <a:gd name="f450" fmla="val 216"/>
              <a:gd name="f451" fmla="val 217"/>
              <a:gd name="f452" fmla="val 219"/>
              <a:gd name="f453" fmla="val 2555"/>
              <a:gd name="f454" fmla="val 218"/>
              <a:gd name="f455" fmla="val 2556"/>
              <a:gd name="f456" fmla="val 2557"/>
              <a:gd name="f457" fmla="val 2558"/>
              <a:gd name="f458" fmla="val 220"/>
              <a:gd name="f459" fmla="val 222"/>
              <a:gd name="f460" fmla="val 2561"/>
              <a:gd name="f461" fmla="val 2562"/>
              <a:gd name="f462" fmla="val 224"/>
              <a:gd name="f463" fmla="val 225"/>
              <a:gd name="f464" fmla="val 226"/>
              <a:gd name="f465" fmla="val 228"/>
              <a:gd name="f466" fmla="val 2565"/>
              <a:gd name="f467" fmla="val 227"/>
              <a:gd name="f468" fmla="val 2566"/>
              <a:gd name="f469" fmla="val 2568"/>
              <a:gd name="f470" fmla="val 229"/>
              <a:gd name="f471" fmla="val 231"/>
              <a:gd name="f472" fmla="val 2570"/>
              <a:gd name="f473" fmla="val 2571"/>
              <a:gd name="f474" fmla="val 2572"/>
              <a:gd name="f475" fmla="val 2573"/>
              <a:gd name="f476" fmla="val 233"/>
              <a:gd name="f477" fmla="val 2574"/>
              <a:gd name="f478" fmla="val 2575"/>
              <a:gd name="f479" fmla="val 2576"/>
              <a:gd name="f480" fmla="val 2577"/>
              <a:gd name="f481" fmla="val 2578"/>
              <a:gd name="f482" fmla="val 2579"/>
              <a:gd name="f483" fmla="val 2580"/>
              <a:gd name="f484" fmla="val 2581"/>
              <a:gd name="f485" fmla="val 2583"/>
              <a:gd name="f486" fmla="val 2584"/>
              <a:gd name="f487" fmla="val 2585"/>
              <a:gd name="f488" fmla="val 238"/>
              <a:gd name="f489" fmla="val 2471"/>
              <a:gd name="f490" fmla="val 2368"/>
              <a:gd name="f491" fmla="val 200"/>
              <a:gd name="f492" fmla="val 2268"/>
              <a:gd name="f493" fmla="val 2267"/>
              <a:gd name="f494" fmla="val 2266"/>
              <a:gd name="f495" fmla="val 2265"/>
              <a:gd name="f496" fmla="val 2263"/>
              <a:gd name="f497" fmla="val 2261"/>
              <a:gd name="f498" fmla="val 2262"/>
              <a:gd name="f499" fmla="val 143"/>
              <a:gd name="f500" fmla="val 139"/>
              <a:gd name="f501" fmla="val 135"/>
              <a:gd name="f502" fmla="val 2260"/>
              <a:gd name="f503" fmla="val 133"/>
              <a:gd name="f504" fmla="val 128"/>
              <a:gd name="f505" fmla="val 2264"/>
              <a:gd name="f506" fmla="val 125"/>
              <a:gd name="f507" fmla="val 2269"/>
              <a:gd name="f508" fmla="val 2270"/>
              <a:gd name="f509" fmla="val 95"/>
              <a:gd name="f510" fmla="val 93"/>
              <a:gd name="f511" fmla="val 92"/>
              <a:gd name="f512" fmla="val 2247"/>
              <a:gd name="f513" fmla="val 89"/>
              <a:gd name="f514" fmla="val 85"/>
              <a:gd name="f515" fmla="val 78"/>
              <a:gd name="f516" fmla="val 2240"/>
              <a:gd name="f517" fmla="val 2239"/>
              <a:gd name="f518" fmla="val 2238"/>
              <a:gd name="f519" fmla="val 2236"/>
              <a:gd name="f520" fmla="val 2232"/>
              <a:gd name="f521" fmla="val 2229"/>
              <a:gd name="f522" fmla="val 82"/>
              <a:gd name="f523" fmla="val 87"/>
              <a:gd name="f524" fmla="val 88"/>
              <a:gd name="f525" fmla="val 2230"/>
              <a:gd name="f526" fmla="val 2231"/>
              <a:gd name="f527" fmla="val 94"/>
              <a:gd name="f528" fmla="val 2233"/>
              <a:gd name="f529" fmla="val 2234"/>
              <a:gd name="f530" fmla="val 98"/>
              <a:gd name="f531" fmla="val 97"/>
              <a:gd name="f532" fmla="val 96"/>
              <a:gd name="f533" fmla="val 2228"/>
              <a:gd name="f534" fmla="val 2227"/>
              <a:gd name="f535" fmla="val 2225"/>
              <a:gd name="f536" fmla="val 2217"/>
              <a:gd name="f537" fmla="val 2216"/>
              <a:gd name="f538" fmla="val 2215"/>
              <a:gd name="f539" fmla="val 2214"/>
              <a:gd name="f540" fmla="val 2213"/>
              <a:gd name="f541" fmla="val 2212"/>
              <a:gd name="f542" fmla="val 2211"/>
              <a:gd name="f543" fmla="val 2209"/>
              <a:gd name="f544" fmla="val 2208"/>
              <a:gd name="f545" fmla="val 2206"/>
              <a:gd name="f546" fmla="val 2205"/>
              <a:gd name="f547" fmla="val 2203"/>
              <a:gd name="f548" fmla="val 2201"/>
              <a:gd name="f549" fmla="val 2200"/>
              <a:gd name="f550" fmla="val 2197"/>
              <a:gd name="f551" fmla="val 2196"/>
              <a:gd name="f552" fmla="val 2194"/>
              <a:gd name="f553" fmla="val 2193"/>
              <a:gd name="f554" fmla="val 2192"/>
              <a:gd name="f555" fmla="val 2190"/>
              <a:gd name="f556" fmla="val 2189"/>
              <a:gd name="f557" fmla="val 99"/>
              <a:gd name="f558" fmla="val 2181"/>
              <a:gd name="f559" fmla="val 2180"/>
              <a:gd name="f560" fmla="val 2177"/>
              <a:gd name="f561" fmla="val 101"/>
              <a:gd name="f562" fmla="val 2195"/>
              <a:gd name="f563" fmla="val 2204"/>
              <a:gd name="f564" fmla="val 103"/>
              <a:gd name="f565" fmla="val 2207"/>
              <a:gd name="f566" fmla="val 104"/>
              <a:gd name="f567" fmla="val 2210"/>
              <a:gd name="f568" fmla="val 105"/>
              <a:gd name="f569" fmla="val 108"/>
              <a:gd name="f570" fmla="val 109"/>
              <a:gd name="f571" fmla="val 111"/>
              <a:gd name="f572" fmla="val 112"/>
              <a:gd name="f573" fmla="val 2218"/>
              <a:gd name="f574" fmla="val 2219"/>
              <a:gd name="f575" fmla="val 2222"/>
              <a:gd name="f576" fmla="val 2226"/>
              <a:gd name="f577" fmla="val 2235"/>
              <a:gd name="f578" fmla="val 117"/>
              <a:gd name="f579" fmla="val 2237"/>
              <a:gd name="f580" fmla="val 121"/>
              <a:gd name="f581" fmla="val 130"/>
              <a:gd name="f582" fmla="val 2124"/>
              <a:gd name="f583" fmla="val 2035"/>
              <a:gd name="f584" fmla="val 1933"/>
              <a:gd name="f585" fmla="val 1856"/>
              <a:gd name="f586" fmla="val 1772"/>
              <a:gd name="f587" fmla="val 1694"/>
              <a:gd name="f588" fmla="val 1682"/>
              <a:gd name="f589" fmla="val 1669"/>
              <a:gd name="f590" fmla="val 1657"/>
              <a:gd name="f591" fmla="val 1581"/>
              <a:gd name="f592" fmla="val 1508"/>
              <a:gd name="f593" fmla="val 305"/>
              <a:gd name="f594" fmla="val 1435"/>
              <a:gd name="f595" fmla="val 1293"/>
              <a:gd name="f596" fmla="val 1157"/>
              <a:gd name="f597" fmla="val 1015"/>
              <a:gd name="f598" fmla="val 1013"/>
              <a:gd name="f599" fmla="val 1011"/>
              <a:gd name="f600" fmla="val 1009"/>
              <a:gd name="f601" fmla="val 1008"/>
              <a:gd name="f602" fmla="val 1010"/>
              <a:gd name="f603" fmla="val 141"/>
              <a:gd name="f604" fmla="val 119"/>
              <a:gd name="f605" fmla="val 118"/>
              <a:gd name="f606" fmla="val 1012"/>
              <a:gd name="f607" fmla="val 1014"/>
              <a:gd name="f608" fmla="val 1016"/>
              <a:gd name="f609" fmla="val 1018"/>
              <a:gd name="f610" fmla="val 1019"/>
              <a:gd name="f611" fmla="val 1020"/>
              <a:gd name="f612" fmla="val 1025"/>
              <a:gd name="f613" fmla="val 1029"/>
              <a:gd name="f614" fmla="val 1032"/>
              <a:gd name="f615" fmla="val 1033"/>
              <a:gd name="f616" fmla="val 1034"/>
              <a:gd name="f617" fmla="val 1035"/>
              <a:gd name="f618" fmla="val 1036"/>
              <a:gd name="f619" fmla="val 1037"/>
              <a:gd name="f620" fmla="val 1038"/>
              <a:gd name="f621" fmla="val 1039"/>
              <a:gd name="f622" fmla="val 1040"/>
              <a:gd name="f623" fmla="val 1041"/>
              <a:gd name="f624" fmla="val 1042"/>
              <a:gd name="f625" fmla="val 1043"/>
              <a:gd name="f626" fmla="val 1044"/>
              <a:gd name="f627" fmla="val 1045"/>
              <a:gd name="f628" fmla="val 1046"/>
              <a:gd name="f629" fmla="val 1047"/>
              <a:gd name="f630" fmla="val 1048"/>
              <a:gd name="f631" fmla="val 1049"/>
              <a:gd name="f632" fmla="val 1050"/>
              <a:gd name="f633" fmla="val 1051"/>
              <a:gd name="f634" fmla="val 1052"/>
              <a:gd name="f635" fmla="val 1053"/>
              <a:gd name="f636" fmla="val 1054"/>
              <a:gd name="f637" fmla="val 1055"/>
              <a:gd name="f638" fmla="val 1056"/>
              <a:gd name="f639" fmla="val 1057"/>
              <a:gd name="f640" fmla="val 1058"/>
              <a:gd name="f641" fmla="val 1059"/>
              <a:gd name="f642" fmla="val 1060"/>
              <a:gd name="f643" fmla="val 1071"/>
              <a:gd name="f644" fmla="val 1075"/>
              <a:gd name="f645" fmla="val 1072"/>
              <a:gd name="f646" fmla="val 1063"/>
              <a:gd name="f647" fmla="val 1064"/>
              <a:gd name="f648" fmla="val 86"/>
              <a:gd name="f649" fmla="val 1027"/>
              <a:gd name="f650" fmla="val 84"/>
              <a:gd name="f651" fmla="val 1026"/>
              <a:gd name="f652" fmla="val 83"/>
              <a:gd name="f653" fmla="val 1024"/>
              <a:gd name="f654" fmla="val 1023"/>
              <a:gd name="f655" fmla="val 1022"/>
              <a:gd name="f656" fmla="val 1021"/>
              <a:gd name="f657" fmla="val 80"/>
              <a:gd name="f658" fmla="val 77"/>
              <a:gd name="f659" fmla="val 68"/>
              <a:gd name="f660" fmla="val 67"/>
              <a:gd name="f661" fmla="val 1007"/>
              <a:gd name="f662" fmla="val 1005"/>
              <a:gd name="f663" fmla="val 73"/>
              <a:gd name="f664" fmla="val 1004"/>
              <a:gd name="f665" fmla="val 1006"/>
              <a:gd name="f666" fmla="val 992"/>
              <a:gd name="f667" fmla="val 981"/>
              <a:gd name="f668" fmla="val 980"/>
              <a:gd name="f669" fmla="val 982"/>
              <a:gd name="f670" fmla="val 984"/>
              <a:gd name="f671" fmla="val 122"/>
              <a:gd name="f672" fmla="val 137"/>
              <a:gd name="f673" fmla="val 983"/>
              <a:gd name="f674" fmla="val 153"/>
              <a:gd name="f675" fmla="val 978"/>
              <a:gd name="f676" fmla="val 172"/>
              <a:gd name="f677" fmla="val 173"/>
              <a:gd name="f678" fmla="val 979"/>
              <a:gd name="f679" fmla="val 977"/>
              <a:gd name="f680" fmla="val 976"/>
              <a:gd name="f681" fmla="val 958"/>
              <a:gd name="f682" fmla="val 940"/>
              <a:gd name="f683" fmla="val 922"/>
              <a:gd name="f684" fmla="val 883"/>
              <a:gd name="f685" fmla="val 842"/>
              <a:gd name="f686" fmla="val 801"/>
              <a:gd name="f687" fmla="val 802"/>
              <a:gd name="f688" fmla="val 810"/>
              <a:gd name="f689" fmla="val 809"/>
              <a:gd name="f690" fmla="val 807"/>
              <a:gd name="f691" fmla="val 804"/>
              <a:gd name="f692" fmla="val 803"/>
              <a:gd name="f693" fmla="val 800"/>
              <a:gd name="f694" fmla="val 799"/>
              <a:gd name="f695" fmla="val 798"/>
              <a:gd name="f696" fmla="val 777"/>
              <a:gd name="f697" fmla="val 776"/>
              <a:gd name="f698" fmla="val 775"/>
              <a:gd name="f699" fmla="val 158"/>
              <a:gd name="f700" fmla="val 764"/>
              <a:gd name="f701" fmla="val 758"/>
              <a:gd name="f702" fmla="val 761"/>
              <a:gd name="f703" fmla="val 763"/>
              <a:gd name="f704" fmla="val 138"/>
              <a:gd name="f705" fmla="val 765"/>
              <a:gd name="f706" fmla="val 142"/>
              <a:gd name="f707" fmla="val 772"/>
              <a:gd name="f708" fmla="val 789"/>
              <a:gd name="f709" fmla="val 773"/>
              <a:gd name="f710" fmla="val 778"/>
              <a:gd name="f711" fmla="val 779"/>
              <a:gd name="f712" fmla="val 780"/>
              <a:gd name="f713" fmla="val 796"/>
              <a:gd name="f714" fmla="val 806"/>
              <a:gd name="f715" fmla="val 808"/>
              <a:gd name="f716" fmla="val 814"/>
              <a:gd name="f717" fmla="val 820"/>
              <a:gd name="f718" fmla="val 819"/>
              <a:gd name="f719" fmla="val 813"/>
              <a:gd name="f720" fmla="val 805"/>
              <a:gd name="f721" fmla="val 760"/>
              <a:gd name="f722" fmla="val 754"/>
              <a:gd name="f723" fmla="val 746"/>
              <a:gd name="f724" fmla="val 745"/>
              <a:gd name="f725" fmla="val 742"/>
              <a:gd name="f726" fmla="val 739"/>
              <a:gd name="f727" fmla="val 732"/>
              <a:gd name="f728" fmla="val 733"/>
              <a:gd name="f729" fmla="val 734"/>
              <a:gd name="f730" fmla="val 735"/>
              <a:gd name="f731" fmla="val 736"/>
              <a:gd name="f732" fmla="val 730"/>
              <a:gd name="f733" fmla="val 721"/>
              <a:gd name="f734" fmla="val 720"/>
              <a:gd name="f735" fmla="val 716"/>
              <a:gd name="f736" fmla="val 714"/>
              <a:gd name="f737" fmla="val 718"/>
              <a:gd name="f738" fmla="val 719"/>
              <a:gd name="f739" fmla="val 722"/>
              <a:gd name="f740" fmla="val 717"/>
              <a:gd name="f741" fmla="val 713"/>
              <a:gd name="f742" fmla="val 710"/>
              <a:gd name="f743" fmla="val 709"/>
              <a:gd name="f744" fmla="val 729"/>
              <a:gd name="f745" fmla="val 147"/>
              <a:gd name="f746" fmla="val 731"/>
              <a:gd name="f747" fmla="val 737"/>
              <a:gd name="f748" fmla="val 164"/>
              <a:gd name="f749" fmla="val 738"/>
              <a:gd name="f750" fmla="val 715"/>
              <a:gd name="f751" fmla="val 712"/>
              <a:gd name="f752" fmla="val 661"/>
              <a:gd name="f753" fmla="val 604"/>
              <a:gd name="f754" fmla="val 546"/>
              <a:gd name="f755" fmla="val 547"/>
              <a:gd name="f756" fmla="val 548"/>
              <a:gd name="f757" fmla="val 263"/>
              <a:gd name="f758" fmla="val 262"/>
              <a:gd name="f759" fmla="val 261"/>
              <a:gd name="f760" fmla="val 553"/>
              <a:gd name="f761" fmla="val 554"/>
              <a:gd name="f762" fmla="val 565"/>
              <a:gd name="f763" fmla="val 620"/>
              <a:gd name="f764" fmla="val 505"/>
              <a:gd name="f765" fmla="val 496"/>
              <a:gd name="f766" fmla="val 497"/>
              <a:gd name="f767" fmla="val 165"/>
              <a:gd name="f768" fmla="val 570"/>
              <a:gd name="f769" fmla="val 571"/>
              <a:gd name="f770" fmla="val 154"/>
              <a:gd name="f771" fmla="val 459"/>
              <a:gd name="f772" fmla="val 450"/>
              <a:gd name="f773" fmla="val 434"/>
              <a:gd name="f774" fmla="val 411"/>
              <a:gd name="f775" fmla="val 399"/>
              <a:gd name="f776" fmla="val 396"/>
              <a:gd name="f777" fmla="val 394"/>
              <a:gd name="f778" fmla="val 392"/>
              <a:gd name="f779" fmla="val 393"/>
              <a:gd name="f780" fmla="val 221"/>
              <a:gd name="f781" fmla="val 55"/>
              <a:gd name="f782" fmla="val 42"/>
              <a:gd name="f783" fmla="val 207"/>
              <a:gd name="f784" fmla="+- 0 0 -90"/>
              <a:gd name="f785" fmla="*/ f3 1 2880"/>
              <a:gd name="f786" fmla="*/ f4 1 391"/>
              <a:gd name="f787" fmla="val f5"/>
              <a:gd name="f788" fmla="val f6"/>
              <a:gd name="f789" fmla="val f7"/>
              <a:gd name="f790" fmla="*/ f784 f0 1"/>
              <a:gd name="f791" fmla="+- f789 0 f787"/>
              <a:gd name="f792" fmla="+- f788 0 f787"/>
              <a:gd name="f793" fmla="*/ f790 1 f2"/>
              <a:gd name="f794" fmla="*/ f792 1 2880"/>
              <a:gd name="f795" fmla="*/ f791 1 391"/>
              <a:gd name="f796" fmla="*/ 469 f792 1"/>
              <a:gd name="f797" fmla="*/ 281 f791 1"/>
              <a:gd name="f798" fmla="*/ 417 f792 1"/>
              <a:gd name="f799" fmla="*/ 264 f791 1"/>
              <a:gd name="f800" fmla="*/ 432 f792 1"/>
              <a:gd name="f801" fmla="*/ 287 f791 1"/>
              <a:gd name="f802" fmla="*/ 322 f792 1"/>
              <a:gd name="f803" fmla="*/ 2694 f792 1"/>
              <a:gd name="f804" fmla="*/ 258 f791 1"/>
              <a:gd name="f805" fmla="*/ 2679 f792 1"/>
              <a:gd name="f806" fmla="*/ 257 f791 1"/>
              <a:gd name="f807" fmla="*/ 2642 f792 1"/>
              <a:gd name="f808" fmla="*/ 249 f791 1"/>
              <a:gd name="f809" fmla="*/ 2673 f792 1"/>
              <a:gd name="f810" fmla="*/ 256 f791 1"/>
              <a:gd name="f811" fmla="*/ 2605 f792 1"/>
              <a:gd name="f812" fmla="*/ 245 f791 1"/>
              <a:gd name="f813" fmla="*/ 750 f792 1"/>
              <a:gd name="f814" fmla="*/ 182 f791 1"/>
              <a:gd name="f815" fmla="*/ 2255 f792 1"/>
              <a:gd name="f816" fmla="*/ 195 f791 1"/>
              <a:gd name="f817" fmla="*/ 986 f792 1"/>
              <a:gd name="f818" fmla="*/ 180 f791 1"/>
              <a:gd name="f819" fmla="*/ 52 f792 1"/>
              <a:gd name="f820" fmla="*/ 22 f791 1"/>
              <a:gd name="f821" fmla="*/ 2880 f792 1"/>
              <a:gd name="f822" fmla="*/ 391 f791 1"/>
              <a:gd name="f823" fmla="*/ 2822 f792 1"/>
              <a:gd name="f824" fmla="*/ 242 f791 1"/>
              <a:gd name="f825" fmla="*/ 2855 f792 1"/>
              <a:gd name="f826" fmla="*/ 196 f791 1"/>
              <a:gd name="f827" fmla="*/ 2417 f792 1"/>
              <a:gd name="f828" fmla="*/ 79 f791 1"/>
              <a:gd name="f829" fmla="*/ 2666 f792 1"/>
              <a:gd name="f830" fmla="*/ 174 f791 1"/>
              <a:gd name="f831" fmla="*/ 2548 f792 1"/>
              <a:gd name="f832" fmla="*/ 214 f791 1"/>
              <a:gd name="f833" fmla="*/ 2571 f792 1"/>
              <a:gd name="f834" fmla="*/ 235 f791 1"/>
              <a:gd name="f835" fmla="*/ 2261 f792 1"/>
              <a:gd name="f836" fmla="*/ 143 f791 1"/>
              <a:gd name="f837" fmla="*/ 2248 f792 1"/>
              <a:gd name="f838" fmla="*/ 85 f791 1"/>
              <a:gd name="f839" fmla="*/ 2230 f792 1"/>
              <a:gd name="f840" fmla="*/ 98 f791 1"/>
              <a:gd name="f841" fmla="*/ 2213 f792 1"/>
              <a:gd name="f842" fmla="*/ 2189 f792 1"/>
              <a:gd name="f843" fmla="*/ 95 f791 1"/>
              <a:gd name="f844" fmla="*/ 2200 f792 1"/>
              <a:gd name="f845" fmla="*/ 101 f791 1"/>
              <a:gd name="f846" fmla="*/ 2214 f792 1"/>
              <a:gd name="f847" fmla="*/ 111 f791 1"/>
              <a:gd name="f848" fmla="*/ 2236 f792 1"/>
              <a:gd name="f849" fmla="*/ 191 f791 1"/>
              <a:gd name="f850" fmla="*/ 1012 f792 1"/>
              <a:gd name="f851" fmla="*/ 113 f791 1"/>
              <a:gd name="f852" fmla="*/ 1043 f792 1"/>
              <a:gd name="f853" fmla="*/ 1057 f792 1"/>
              <a:gd name="f854" fmla="*/ 94 f791 1"/>
              <a:gd name="f855" fmla="*/ 1060 f792 1"/>
              <a:gd name="f856" fmla="*/ 91 f791 1"/>
              <a:gd name="f857" fmla="*/ 1050 f792 1"/>
              <a:gd name="f858" fmla="*/ 90 f791 1"/>
              <a:gd name="f859" fmla="*/ 1040 f792 1"/>
              <a:gd name="f860" fmla="*/ 88 f791 1"/>
              <a:gd name="f861" fmla="*/ 1024 f792 1"/>
              <a:gd name="f862" fmla="*/ 1022 f792 1"/>
              <a:gd name="f863" fmla="*/ 981 f792 1"/>
              <a:gd name="f864" fmla="*/ 106 f791 1"/>
              <a:gd name="f865" fmla="*/ 807 f792 1"/>
              <a:gd name="f866" fmla="*/ 177 f791 1"/>
              <a:gd name="f867" fmla="*/ 762 f792 1"/>
              <a:gd name="f868" fmla="*/ 137 f791 1"/>
              <a:gd name="f869" fmla="*/ 764 f792 1"/>
              <a:gd name="f870" fmla="*/ 139 f791 1"/>
              <a:gd name="f871" fmla="*/ 765 f792 1"/>
              <a:gd name="f872" fmla="*/ 141 f791 1"/>
              <a:gd name="f873" fmla="*/ 766 f792 1"/>
              <a:gd name="f874" fmla="*/ 770 f792 1"/>
              <a:gd name="f875" fmla="*/ 142 f791 1"/>
              <a:gd name="f876" fmla="*/ 768 f792 1"/>
              <a:gd name="f877" fmla="*/ 767 f792 1"/>
              <a:gd name="f878" fmla="*/ 140 f791 1"/>
              <a:gd name="f879" fmla="*/ 138 f791 1"/>
              <a:gd name="f880" fmla="*/ 135 f791 1"/>
              <a:gd name="f881" fmla="*/ 769 f792 1"/>
              <a:gd name="f882" fmla="*/ 130 f791 1"/>
              <a:gd name="f883" fmla="*/ 779 f792 1"/>
              <a:gd name="f884" fmla="*/ 121 f791 1"/>
              <a:gd name="f885" fmla="*/ 814 f792 1"/>
              <a:gd name="f886" fmla="*/ 107 f791 1"/>
              <a:gd name="f887" fmla="*/ 776 f792 1"/>
              <a:gd name="f888" fmla="*/ 117 f791 1"/>
              <a:gd name="f889" fmla="*/ 746 f792 1"/>
              <a:gd name="f890" fmla="*/ 124 f791 1"/>
              <a:gd name="f891" fmla="*/ 735 f792 1"/>
              <a:gd name="f892" fmla="*/ 103 f791 1"/>
              <a:gd name="f893" fmla="*/ 719 f792 1"/>
              <a:gd name="f894" fmla="*/ 726 f792 1"/>
              <a:gd name="f895" fmla="*/ 148 f791 1"/>
              <a:gd name="f896" fmla="*/ 718 f792 1"/>
              <a:gd name="f897" fmla="*/ 208 f791 1"/>
              <a:gd name="f898" fmla="*/ 496 f792 1"/>
              <a:gd name="f899" fmla="*/ 172 f791 1"/>
              <a:gd name="f900" fmla="*/ 471 f792 1"/>
              <a:gd name="f901" fmla="*/ 153 f791 1"/>
              <a:gd name="f902" fmla="*/ 394 f792 1"/>
              <a:gd name="f903" fmla="*/ 241 f792 1"/>
              <a:gd name="f904" fmla="*/ 250 f791 1"/>
              <a:gd name="f905" fmla="*/ 56 f792 1"/>
              <a:gd name="f906" fmla="*/ 0 f791 1"/>
              <a:gd name="f907" fmla="+- f793 0 f1"/>
              <a:gd name="f908" fmla="*/ f796 1 2880"/>
              <a:gd name="f909" fmla="*/ f797 1 391"/>
              <a:gd name="f910" fmla="*/ f798 1 2880"/>
              <a:gd name="f911" fmla="*/ f799 1 391"/>
              <a:gd name="f912" fmla="*/ f800 1 2880"/>
              <a:gd name="f913" fmla="*/ f801 1 391"/>
              <a:gd name="f914" fmla="*/ f802 1 2880"/>
              <a:gd name="f915" fmla="*/ f803 1 2880"/>
              <a:gd name="f916" fmla="*/ f804 1 391"/>
              <a:gd name="f917" fmla="*/ f805 1 2880"/>
              <a:gd name="f918" fmla="*/ f806 1 391"/>
              <a:gd name="f919" fmla="*/ f807 1 2880"/>
              <a:gd name="f920" fmla="*/ f808 1 391"/>
              <a:gd name="f921" fmla="*/ f809 1 2880"/>
              <a:gd name="f922" fmla="*/ f810 1 391"/>
              <a:gd name="f923" fmla="*/ f811 1 2880"/>
              <a:gd name="f924" fmla="*/ f812 1 391"/>
              <a:gd name="f925" fmla="*/ f813 1 2880"/>
              <a:gd name="f926" fmla="*/ f814 1 391"/>
              <a:gd name="f927" fmla="*/ f815 1 2880"/>
              <a:gd name="f928" fmla="*/ f816 1 391"/>
              <a:gd name="f929" fmla="*/ f817 1 2880"/>
              <a:gd name="f930" fmla="*/ f818 1 391"/>
              <a:gd name="f931" fmla="*/ f819 1 2880"/>
              <a:gd name="f932" fmla="*/ f820 1 391"/>
              <a:gd name="f933" fmla="*/ f821 1 2880"/>
              <a:gd name="f934" fmla="*/ f822 1 391"/>
              <a:gd name="f935" fmla="*/ f823 1 2880"/>
              <a:gd name="f936" fmla="*/ f824 1 391"/>
              <a:gd name="f937" fmla="*/ f825 1 2880"/>
              <a:gd name="f938" fmla="*/ f826 1 391"/>
              <a:gd name="f939" fmla="*/ f827 1 2880"/>
              <a:gd name="f940" fmla="*/ f828 1 391"/>
              <a:gd name="f941" fmla="*/ f829 1 2880"/>
              <a:gd name="f942" fmla="*/ f830 1 391"/>
              <a:gd name="f943" fmla="*/ f831 1 2880"/>
              <a:gd name="f944" fmla="*/ f832 1 391"/>
              <a:gd name="f945" fmla="*/ f833 1 2880"/>
              <a:gd name="f946" fmla="*/ f834 1 391"/>
              <a:gd name="f947" fmla="*/ f835 1 2880"/>
              <a:gd name="f948" fmla="*/ f836 1 391"/>
              <a:gd name="f949" fmla="*/ f837 1 2880"/>
              <a:gd name="f950" fmla="*/ f838 1 391"/>
              <a:gd name="f951" fmla="*/ f839 1 2880"/>
              <a:gd name="f952" fmla="*/ f840 1 391"/>
              <a:gd name="f953" fmla="*/ f841 1 2880"/>
              <a:gd name="f954" fmla="*/ f842 1 2880"/>
              <a:gd name="f955" fmla="*/ f843 1 391"/>
              <a:gd name="f956" fmla="*/ f844 1 2880"/>
              <a:gd name="f957" fmla="*/ f845 1 391"/>
              <a:gd name="f958" fmla="*/ f846 1 2880"/>
              <a:gd name="f959" fmla="*/ f847 1 391"/>
              <a:gd name="f960" fmla="*/ f848 1 2880"/>
              <a:gd name="f961" fmla="*/ f849 1 391"/>
              <a:gd name="f962" fmla="*/ f850 1 2880"/>
              <a:gd name="f963" fmla="*/ f851 1 391"/>
              <a:gd name="f964" fmla="*/ f852 1 2880"/>
              <a:gd name="f965" fmla="*/ f853 1 2880"/>
              <a:gd name="f966" fmla="*/ f854 1 391"/>
              <a:gd name="f967" fmla="*/ f855 1 2880"/>
              <a:gd name="f968" fmla="*/ f856 1 391"/>
              <a:gd name="f969" fmla="*/ f857 1 2880"/>
              <a:gd name="f970" fmla="*/ f858 1 391"/>
              <a:gd name="f971" fmla="*/ f859 1 2880"/>
              <a:gd name="f972" fmla="*/ f860 1 391"/>
              <a:gd name="f973" fmla="*/ f861 1 2880"/>
              <a:gd name="f974" fmla="*/ f862 1 2880"/>
              <a:gd name="f975" fmla="*/ f863 1 2880"/>
              <a:gd name="f976" fmla="*/ f864 1 391"/>
              <a:gd name="f977" fmla="*/ f865 1 2880"/>
              <a:gd name="f978" fmla="*/ f866 1 391"/>
              <a:gd name="f979" fmla="*/ f867 1 2880"/>
              <a:gd name="f980" fmla="*/ f868 1 391"/>
              <a:gd name="f981" fmla="*/ f869 1 2880"/>
              <a:gd name="f982" fmla="*/ f870 1 391"/>
              <a:gd name="f983" fmla="*/ f871 1 2880"/>
              <a:gd name="f984" fmla="*/ f872 1 391"/>
              <a:gd name="f985" fmla="*/ f873 1 2880"/>
              <a:gd name="f986" fmla="*/ f874 1 2880"/>
              <a:gd name="f987" fmla="*/ f875 1 391"/>
              <a:gd name="f988" fmla="*/ f876 1 2880"/>
              <a:gd name="f989" fmla="*/ f877 1 2880"/>
              <a:gd name="f990" fmla="*/ f878 1 391"/>
              <a:gd name="f991" fmla="*/ f879 1 391"/>
              <a:gd name="f992" fmla="*/ f880 1 391"/>
              <a:gd name="f993" fmla="*/ f881 1 2880"/>
              <a:gd name="f994" fmla="*/ f882 1 391"/>
              <a:gd name="f995" fmla="*/ f883 1 2880"/>
              <a:gd name="f996" fmla="*/ f884 1 391"/>
              <a:gd name="f997" fmla="*/ f885 1 2880"/>
              <a:gd name="f998" fmla="*/ f886 1 391"/>
              <a:gd name="f999" fmla="*/ f887 1 2880"/>
              <a:gd name="f1000" fmla="*/ f888 1 391"/>
              <a:gd name="f1001" fmla="*/ f889 1 2880"/>
              <a:gd name="f1002" fmla="*/ f890 1 391"/>
              <a:gd name="f1003" fmla="*/ f891 1 2880"/>
              <a:gd name="f1004" fmla="*/ f892 1 391"/>
              <a:gd name="f1005" fmla="*/ f893 1 2880"/>
              <a:gd name="f1006" fmla="*/ f894 1 2880"/>
              <a:gd name="f1007" fmla="*/ f895 1 391"/>
              <a:gd name="f1008" fmla="*/ f896 1 2880"/>
              <a:gd name="f1009" fmla="*/ f897 1 391"/>
              <a:gd name="f1010" fmla="*/ f898 1 2880"/>
              <a:gd name="f1011" fmla="*/ f899 1 391"/>
              <a:gd name="f1012" fmla="*/ f900 1 2880"/>
              <a:gd name="f1013" fmla="*/ f901 1 391"/>
              <a:gd name="f1014" fmla="*/ f902 1 2880"/>
              <a:gd name="f1015" fmla="*/ f903 1 2880"/>
              <a:gd name="f1016" fmla="*/ f904 1 391"/>
              <a:gd name="f1017" fmla="*/ f905 1 2880"/>
              <a:gd name="f1018" fmla="*/ f906 1 391"/>
              <a:gd name="f1019" fmla="*/ 0 1 f794"/>
              <a:gd name="f1020" fmla="*/ f788 1 f794"/>
              <a:gd name="f1021" fmla="*/ 0 1 f795"/>
              <a:gd name="f1022" fmla="*/ f789 1 f795"/>
              <a:gd name="f1023" fmla="*/ f908 1 f794"/>
              <a:gd name="f1024" fmla="*/ f909 1 f795"/>
              <a:gd name="f1025" fmla="*/ f910 1 f794"/>
              <a:gd name="f1026" fmla="*/ f911 1 f795"/>
              <a:gd name="f1027" fmla="*/ f912 1 f794"/>
              <a:gd name="f1028" fmla="*/ f913 1 f795"/>
              <a:gd name="f1029" fmla="*/ f914 1 f794"/>
              <a:gd name="f1030" fmla="*/ f915 1 f794"/>
              <a:gd name="f1031" fmla="*/ f916 1 f795"/>
              <a:gd name="f1032" fmla="*/ f917 1 f794"/>
              <a:gd name="f1033" fmla="*/ f918 1 f795"/>
              <a:gd name="f1034" fmla="*/ f919 1 f794"/>
              <a:gd name="f1035" fmla="*/ f920 1 f795"/>
              <a:gd name="f1036" fmla="*/ f921 1 f794"/>
              <a:gd name="f1037" fmla="*/ f922 1 f795"/>
              <a:gd name="f1038" fmla="*/ f923 1 f794"/>
              <a:gd name="f1039" fmla="*/ f924 1 f795"/>
              <a:gd name="f1040" fmla="*/ f925 1 f794"/>
              <a:gd name="f1041" fmla="*/ f926 1 f795"/>
              <a:gd name="f1042" fmla="*/ f927 1 f794"/>
              <a:gd name="f1043" fmla="*/ f928 1 f795"/>
              <a:gd name="f1044" fmla="*/ f929 1 f794"/>
              <a:gd name="f1045" fmla="*/ f930 1 f795"/>
              <a:gd name="f1046" fmla="*/ f931 1 f794"/>
              <a:gd name="f1047" fmla="*/ f932 1 f795"/>
              <a:gd name="f1048" fmla="*/ f933 1 f794"/>
              <a:gd name="f1049" fmla="*/ f934 1 f795"/>
              <a:gd name="f1050" fmla="*/ f935 1 f794"/>
              <a:gd name="f1051" fmla="*/ f936 1 f795"/>
              <a:gd name="f1052" fmla="*/ f937 1 f794"/>
              <a:gd name="f1053" fmla="*/ f938 1 f795"/>
              <a:gd name="f1054" fmla="*/ f939 1 f794"/>
              <a:gd name="f1055" fmla="*/ f940 1 f795"/>
              <a:gd name="f1056" fmla="*/ f941 1 f794"/>
              <a:gd name="f1057" fmla="*/ f942 1 f795"/>
              <a:gd name="f1058" fmla="*/ f943 1 f794"/>
              <a:gd name="f1059" fmla="*/ f944 1 f795"/>
              <a:gd name="f1060" fmla="*/ f945 1 f794"/>
              <a:gd name="f1061" fmla="*/ f946 1 f795"/>
              <a:gd name="f1062" fmla="*/ f947 1 f794"/>
              <a:gd name="f1063" fmla="*/ f948 1 f795"/>
              <a:gd name="f1064" fmla="*/ f949 1 f794"/>
              <a:gd name="f1065" fmla="*/ f950 1 f795"/>
              <a:gd name="f1066" fmla="*/ f951 1 f794"/>
              <a:gd name="f1067" fmla="*/ f952 1 f795"/>
              <a:gd name="f1068" fmla="*/ f953 1 f794"/>
              <a:gd name="f1069" fmla="*/ f954 1 f794"/>
              <a:gd name="f1070" fmla="*/ f955 1 f795"/>
              <a:gd name="f1071" fmla="*/ f956 1 f794"/>
              <a:gd name="f1072" fmla="*/ f957 1 f795"/>
              <a:gd name="f1073" fmla="*/ f958 1 f794"/>
              <a:gd name="f1074" fmla="*/ f959 1 f795"/>
              <a:gd name="f1075" fmla="*/ f960 1 f794"/>
              <a:gd name="f1076" fmla="*/ f961 1 f795"/>
              <a:gd name="f1077" fmla="*/ f962 1 f794"/>
              <a:gd name="f1078" fmla="*/ f963 1 f795"/>
              <a:gd name="f1079" fmla="*/ f964 1 f794"/>
              <a:gd name="f1080" fmla="*/ f965 1 f794"/>
              <a:gd name="f1081" fmla="*/ f966 1 f795"/>
              <a:gd name="f1082" fmla="*/ f967 1 f794"/>
              <a:gd name="f1083" fmla="*/ f968 1 f795"/>
              <a:gd name="f1084" fmla="*/ f969 1 f794"/>
              <a:gd name="f1085" fmla="*/ f970 1 f795"/>
              <a:gd name="f1086" fmla="*/ f971 1 f794"/>
              <a:gd name="f1087" fmla="*/ f972 1 f795"/>
              <a:gd name="f1088" fmla="*/ f973 1 f794"/>
              <a:gd name="f1089" fmla="*/ f974 1 f794"/>
              <a:gd name="f1090" fmla="*/ f975 1 f794"/>
              <a:gd name="f1091" fmla="*/ f976 1 f795"/>
              <a:gd name="f1092" fmla="*/ f977 1 f794"/>
              <a:gd name="f1093" fmla="*/ f978 1 f795"/>
              <a:gd name="f1094" fmla="*/ f979 1 f794"/>
              <a:gd name="f1095" fmla="*/ f980 1 f795"/>
              <a:gd name="f1096" fmla="*/ f981 1 f794"/>
              <a:gd name="f1097" fmla="*/ f982 1 f795"/>
              <a:gd name="f1098" fmla="*/ f983 1 f794"/>
              <a:gd name="f1099" fmla="*/ f984 1 f795"/>
              <a:gd name="f1100" fmla="*/ f985 1 f794"/>
              <a:gd name="f1101" fmla="*/ f986 1 f794"/>
              <a:gd name="f1102" fmla="*/ f987 1 f795"/>
              <a:gd name="f1103" fmla="*/ f988 1 f794"/>
              <a:gd name="f1104" fmla="*/ f989 1 f794"/>
              <a:gd name="f1105" fmla="*/ f990 1 f795"/>
              <a:gd name="f1106" fmla="*/ f991 1 f795"/>
              <a:gd name="f1107" fmla="*/ f992 1 f795"/>
              <a:gd name="f1108" fmla="*/ f993 1 f794"/>
              <a:gd name="f1109" fmla="*/ f994 1 f795"/>
              <a:gd name="f1110" fmla="*/ f995 1 f794"/>
              <a:gd name="f1111" fmla="*/ f996 1 f795"/>
              <a:gd name="f1112" fmla="*/ f997 1 f794"/>
              <a:gd name="f1113" fmla="*/ f998 1 f795"/>
              <a:gd name="f1114" fmla="*/ f999 1 f794"/>
              <a:gd name="f1115" fmla="*/ f1000 1 f795"/>
              <a:gd name="f1116" fmla="*/ f1001 1 f794"/>
              <a:gd name="f1117" fmla="*/ f1002 1 f795"/>
              <a:gd name="f1118" fmla="*/ f1003 1 f794"/>
              <a:gd name="f1119" fmla="*/ f1004 1 f795"/>
              <a:gd name="f1120" fmla="*/ f1005 1 f794"/>
              <a:gd name="f1121" fmla="*/ f1006 1 f794"/>
              <a:gd name="f1122" fmla="*/ f1007 1 f795"/>
              <a:gd name="f1123" fmla="*/ f1008 1 f794"/>
              <a:gd name="f1124" fmla="*/ f1009 1 f795"/>
              <a:gd name="f1125" fmla="*/ f1010 1 f794"/>
              <a:gd name="f1126" fmla="*/ f1011 1 f795"/>
              <a:gd name="f1127" fmla="*/ f1012 1 f794"/>
              <a:gd name="f1128" fmla="*/ f1013 1 f795"/>
              <a:gd name="f1129" fmla="*/ f1014 1 f794"/>
              <a:gd name="f1130" fmla="*/ f1015 1 f794"/>
              <a:gd name="f1131" fmla="*/ f1016 1 f795"/>
              <a:gd name="f1132" fmla="*/ f1017 1 f794"/>
              <a:gd name="f1133" fmla="*/ f1018 1 f795"/>
              <a:gd name="f1134" fmla="*/ f1019 f785 1"/>
              <a:gd name="f1135" fmla="*/ f1020 f785 1"/>
              <a:gd name="f1136" fmla="*/ f1022 f786 1"/>
              <a:gd name="f1137" fmla="*/ f1021 f786 1"/>
              <a:gd name="f1138" fmla="*/ f1023 f785 1"/>
              <a:gd name="f1139" fmla="*/ f1024 f786 1"/>
              <a:gd name="f1140" fmla="*/ f1025 f785 1"/>
              <a:gd name="f1141" fmla="*/ f1026 f786 1"/>
              <a:gd name="f1142" fmla="*/ f1027 f785 1"/>
              <a:gd name="f1143" fmla="*/ f1028 f786 1"/>
              <a:gd name="f1144" fmla="*/ f1029 f785 1"/>
              <a:gd name="f1145" fmla="*/ f1030 f785 1"/>
              <a:gd name="f1146" fmla="*/ f1031 f786 1"/>
              <a:gd name="f1147" fmla="*/ f1032 f785 1"/>
              <a:gd name="f1148" fmla="*/ f1033 f786 1"/>
              <a:gd name="f1149" fmla="*/ f1034 f785 1"/>
              <a:gd name="f1150" fmla="*/ f1035 f786 1"/>
              <a:gd name="f1151" fmla="*/ f1036 f785 1"/>
              <a:gd name="f1152" fmla="*/ f1037 f786 1"/>
              <a:gd name="f1153" fmla="*/ f1038 f785 1"/>
              <a:gd name="f1154" fmla="*/ f1039 f786 1"/>
              <a:gd name="f1155" fmla="*/ f1040 f785 1"/>
              <a:gd name="f1156" fmla="*/ f1041 f786 1"/>
              <a:gd name="f1157" fmla="*/ f1042 f785 1"/>
              <a:gd name="f1158" fmla="*/ f1043 f786 1"/>
              <a:gd name="f1159" fmla="*/ f1044 f785 1"/>
              <a:gd name="f1160" fmla="*/ f1045 f786 1"/>
              <a:gd name="f1161" fmla="*/ f1046 f785 1"/>
              <a:gd name="f1162" fmla="*/ f1047 f786 1"/>
              <a:gd name="f1163" fmla="*/ f1048 f785 1"/>
              <a:gd name="f1164" fmla="*/ f1049 f786 1"/>
              <a:gd name="f1165" fmla="*/ f1050 f785 1"/>
              <a:gd name="f1166" fmla="*/ f1051 f786 1"/>
              <a:gd name="f1167" fmla="*/ f1052 f785 1"/>
              <a:gd name="f1168" fmla="*/ f1053 f786 1"/>
              <a:gd name="f1169" fmla="*/ f1054 f785 1"/>
              <a:gd name="f1170" fmla="*/ f1055 f786 1"/>
              <a:gd name="f1171" fmla="*/ f1056 f785 1"/>
              <a:gd name="f1172" fmla="*/ f1057 f786 1"/>
              <a:gd name="f1173" fmla="*/ f1058 f785 1"/>
              <a:gd name="f1174" fmla="*/ f1059 f786 1"/>
              <a:gd name="f1175" fmla="*/ f1060 f785 1"/>
              <a:gd name="f1176" fmla="*/ f1061 f786 1"/>
              <a:gd name="f1177" fmla="*/ f1062 f785 1"/>
              <a:gd name="f1178" fmla="*/ f1063 f786 1"/>
              <a:gd name="f1179" fmla="*/ f1064 f785 1"/>
              <a:gd name="f1180" fmla="*/ f1065 f786 1"/>
              <a:gd name="f1181" fmla="*/ f1066 f785 1"/>
              <a:gd name="f1182" fmla="*/ f1067 f786 1"/>
              <a:gd name="f1183" fmla="*/ f1068 f785 1"/>
              <a:gd name="f1184" fmla="*/ f1069 f785 1"/>
              <a:gd name="f1185" fmla="*/ f1070 f786 1"/>
              <a:gd name="f1186" fmla="*/ f1071 f785 1"/>
              <a:gd name="f1187" fmla="*/ f1072 f786 1"/>
              <a:gd name="f1188" fmla="*/ f1073 f785 1"/>
              <a:gd name="f1189" fmla="*/ f1074 f786 1"/>
              <a:gd name="f1190" fmla="*/ f1075 f785 1"/>
              <a:gd name="f1191" fmla="*/ f1076 f786 1"/>
              <a:gd name="f1192" fmla="*/ f1077 f785 1"/>
              <a:gd name="f1193" fmla="*/ f1078 f786 1"/>
              <a:gd name="f1194" fmla="*/ f1079 f785 1"/>
              <a:gd name="f1195" fmla="*/ f1080 f785 1"/>
              <a:gd name="f1196" fmla="*/ f1081 f786 1"/>
              <a:gd name="f1197" fmla="*/ f1082 f785 1"/>
              <a:gd name="f1198" fmla="*/ f1083 f786 1"/>
              <a:gd name="f1199" fmla="*/ f1084 f785 1"/>
              <a:gd name="f1200" fmla="*/ f1085 f786 1"/>
              <a:gd name="f1201" fmla="*/ f1086 f785 1"/>
              <a:gd name="f1202" fmla="*/ f1087 f786 1"/>
              <a:gd name="f1203" fmla="*/ f1088 f785 1"/>
              <a:gd name="f1204" fmla="*/ f1089 f785 1"/>
              <a:gd name="f1205" fmla="*/ f1090 f785 1"/>
              <a:gd name="f1206" fmla="*/ f1091 f786 1"/>
              <a:gd name="f1207" fmla="*/ f1092 f785 1"/>
              <a:gd name="f1208" fmla="*/ f1093 f786 1"/>
              <a:gd name="f1209" fmla="*/ f1094 f785 1"/>
              <a:gd name="f1210" fmla="*/ f1095 f786 1"/>
              <a:gd name="f1211" fmla="*/ f1096 f785 1"/>
              <a:gd name="f1212" fmla="*/ f1097 f786 1"/>
              <a:gd name="f1213" fmla="*/ f1098 f785 1"/>
              <a:gd name="f1214" fmla="*/ f1099 f786 1"/>
              <a:gd name="f1215" fmla="*/ f1100 f785 1"/>
              <a:gd name="f1216" fmla="*/ f1101 f785 1"/>
              <a:gd name="f1217" fmla="*/ f1102 f786 1"/>
              <a:gd name="f1218" fmla="*/ f1103 f785 1"/>
              <a:gd name="f1219" fmla="*/ f1104 f785 1"/>
              <a:gd name="f1220" fmla="*/ f1105 f786 1"/>
              <a:gd name="f1221" fmla="*/ f1106 f786 1"/>
              <a:gd name="f1222" fmla="*/ f1107 f786 1"/>
              <a:gd name="f1223" fmla="*/ f1108 f785 1"/>
              <a:gd name="f1224" fmla="*/ f1109 f786 1"/>
              <a:gd name="f1225" fmla="*/ f1110 f785 1"/>
              <a:gd name="f1226" fmla="*/ f1111 f786 1"/>
              <a:gd name="f1227" fmla="*/ f1112 f785 1"/>
              <a:gd name="f1228" fmla="*/ f1113 f786 1"/>
              <a:gd name="f1229" fmla="*/ f1114 f785 1"/>
              <a:gd name="f1230" fmla="*/ f1115 f786 1"/>
              <a:gd name="f1231" fmla="*/ f1116 f785 1"/>
              <a:gd name="f1232" fmla="*/ f1117 f786 1"/>
              <a:gd name="f1233" fmla="*/ f1118 f785 1"/>
              <a:gd name="f1234" fmla="*/ f1119 f786 1"/>
              <a:gd name="f1235" fmla="*/ f1120 f785 1"/>
              <a:gd name="f1236" fmla="*/ f1121 f785 1"/>
              <a:gd name="f1237" fmla="*/ f1122 f786 1"/>
              <a:gd name="f1238" fmla="*/ f1123 f785 1"/>
              <a:gd name="f1239" fmla="*/ f1124 f786 1"/>
              <a:gd name="f1240" fmla="*/ f1125 f785 1"/>
              <a:gd name="f1241" fmla="*/ f1126 f786 1"/>
              <a:gd name="f1242" fmla="*/ f1127 f785 1"/>
              <a:gd name="f1243" fmla="*/ f1128 f786 1"/>
              <a:gd name="f1244" fmla="*/ f1129 f785 1"/>
              <a:gd name="f1245" fmla="*/ f1130 f785 1"/>
              <a:gd name="f1246" fmla="*/ f1131 f786 1"/>
              <a:gd name="f1247" fmla="*/ f1132 f785 1"/>
              <a:gd name="f1248" fmla="*/ f1133 f786 1"/>
            </a:gdLst>
            <a:ahLst/>
            <a:cxnLst>
              <a:cxn ang="3cd4">
                <a:pos x="hc" y="t"/>
              </a:cxn>
              <a:cxn ang="0">
                <a:pos x="r" y="vc"/>
              </a:cxn>
              <a:cxn ang="cd4">
                <a:pos x="hc" y="b"/>
              </a:cxn>
              <a:cxn ang="cd2">
                <a:pos x="l" y="vc"/>
              </a:cxn>
              <a:cxn ang="f907">
                <a:pos x="f1138" y="f1139"/>
              </a:cxn>
              <a:cxn ang="f907">
                <a:pos x="f1140" y="f1141"/>
              </a:cxn>
              <a:cxn ang="f907">
                <a:pos x="f1142" y="f1143"/>
              </a:cxn>
              <a:cxn ang="f907">
                <a:pos x="f1144" y="f1141"/>
              </a:cxn>
              <a:cxn ang="f907">
                <a:pos x="f1145" y="f1146"/>
              </a:cxn>
              <a:cxn ang="f907">
                <a:pos x="f1147" y="f1148"/>
              </a:cxn>
              <a:cxn ang="f907">
                <a:pos x="f1149" y="f1150"/>
              </a:cxn>
              <a:cxn ang="f907">
                <a:pos x="f1151" y="f1152"/>
              </a:cxn>
              <a:cxn ang="f907">
                <a:pos x="f1153" y="f1154"/>
              </a:cxn>
              <a:cxn ang="f907">
                <a:pos x="f1155" y="f1156"/>
              </a:cxn>
              <a:cxn ang="f907">
                <a:pos x="f1157" y="f1158"/>
              </a:cxn>
              <a:cxn ang="f907">
                <a:pos x="f1159" y="f1160"/>
              </a:cxn>
              <a:cxn ang="f907">
                <a:pos x="f1161" y="f1162"/>
              </a:cxn>
              <a:cxn ang="f907">
                <a:pos x="f1163" y="f1164"/>
              </a:cxn>
              <a:cxn ang="f907">
                <a:pos x="f1165" y="f1166"/>
              </a:cxn>
              <a:cxn ang="f907">
                <a:pos x="f1167" y="f1168"/>
              </a:cxn>
              <a:cxn ang="f907">
                <a:pos x="f1169" y="f1170"/>
              </a:cxn>
              <a:cxn ang="f907">
                <a:pos x="f1171" y="f1172"/>
              </a:cxn>
              <a:cxn ang="f907">
                <a:pos x="f1173" y="f1174"/>
              </a:cxn>
              <a:cxn ang="f907">
                <a:pos x="f1175" y="f1176"/>
              </a:cxn>
              <a:cxn ang="f907">
                <a:pos x="f1177" y="f1178"/>
              </a:cxn>
              <a:cxn ang="f907">
                <a:pos x="f1179" y="f1180"/>
              </a:cxn>
              <a:cxn ang="f907">
                <a:pos x="f1181" y="f1182"/>
              </a:cxn>
              <a:cxn ang="f907">
                <a:pos x="f1183" y="f1182"/>
              </a:cxn>
              <a:cxn ang="f907">
                <a:pos x="f1184" y="f1185"/>
              </a:cxn>
              <a:cxn ang="f907">
                <a:pos x="f1186" y="f1187"/>
              </a:cxn>
              <a:cxn ang="f907">
                <a:pos x="f1188" y="f1189"/>
              </a:cxn>
              <a:cxn ang="f907">
                <a:pos x="f1190" y="f1191"/>
              </a:cxn>
              <a:cxn ang="f907">
                <a:pos x="f1192" y="f1193"/>
              </a:cxn>
              <a:cxn ang="f907">
                <a:pos x="f1194" y="f1185"/>
              </a:cxn>
              <a:cxn ang="f907">
                <a:pos x="f1195" y="f1196"/>
              </a:cxn>
              <a:cxn ang="f907">
                <a:pos x="f1197" y="f1198"/>
              </a:cxn>
              <a:cxn ang="f907">
                <a:pos x="f1199" y="f1200"/>
              </a:cxn>
              <a:cxn ang="f907">
                <a:pos x="f1201" y="f1202"/>
              </a:cxn>
              <a:cxn ang="f907">
                <a:pos x="f1203" y="f1180"/>
              </a:cxn>
              <a:cxn ang="f907">
                <a:pos x="f1204" y="f1170"/>
              </a:cxn>
              <a:cxn ang="f907">
                <a:pos x="f1205" y="f1206"/>
              </a:cxn>
              <a:cxn ang="f907">
                <a:pos x="f1207" y="f1208"/>
              </a:cxn>
              <a:cxn ang="f907">
                <a:pos x="f1209" y="f1210"/>
              </a:cxn>
              <a:cxn ang="f907">
                <a:pos x="f1211" y="f1212"/>
              </a:cxn>
              <a:cxn ang="f907">
                <a:pos x="f1213" y="f1214"/>
              </a:cxn>
              <a:cxn ang="f907">
                <a:pos x="f1215" y="f1178"/>
              </a:cxn>
              <a:cxn ang="f907">
                <a:pos x="f1216" y="f1217"/>
              </a:cxn>
              <a:cxn ang="f907">
                <a:pos x="f1218" y="f1214"/>
              </a:cxn>
              <a:cxn ang="f907">
                <a:pos x="f1219" y="f1220"/>
              </a:cxn>
              <a:cxn ang="f907">
                <a:pos x="f1215" y="f1221"/>
              </a:cxn>
              <a:cxn ang="f907">
                <a:pos x="f1213" y="f1210"/>
              </a:cxn>
              <a:cxn ang="f907">
                <a:pos x="f1211" y="f1222"/>
              </a:cxn>
              <a:cxn ang="f907">
                <a:pos x="f1223" y="f1224"/>
              </a:cxn>
              <a:cxn ang="f907">
                <a:pos x="f1225" y="f1226"/>
              </a:cxn>
              <a:cxn ang="f907">
                <a:pos x="f1227" y="f1228"/>
              </a:cxn>
              <a:cxn ang="f907">
                <a:pos x="f1229" y="f1230"/>
              </a:cxn>
              <a:cxn ang="f907">
                <a:pos x="f1231" y="f1232"/>
              </a:cxn>
              <a:cxn ang="f907">
                <a:pos x="f1233" y="f1234"/>
              </a:cxn>
              <a:cxn ang="f907">
                <a:pos x="f1235" y="f1206"/>
              </a:cxn>
              <a:cxn ang="f907">
                <a:pos x="f1236" y="f1237"/>
              </a:cxn>
              <a:cxn ang="f907">
                <a:pos x="f1238" y="f1239"/>
              </a:cxn>
              <a:cxn ang="f907">
                <a:pos x="f1240" y="f1241"/>
              </a:cxn>
              <a:cxn ang="f907">
                <a:pos x="f1242" y="f1243"/>
              </a:cxn>
              <a:cxn ang="f907">
                <a:pos x="f1244" y="f1217"/>
              </a:cxn>
              <a:cxn ang="f907">
                <a:pos x="f1245" y="f1246"/>
              </a:cxn>
              <a:cxn ang="f907">
                <a:pos x="f1247" y="f1248"/>
              </a:cxn>
            </a:cxnLst>
            <a:rect l="f1134" t="f1137" r="f1135" b="f1136"/>
            <a:pathLst>
              <a:path w="2880" h="391">
                <a:moveTo>
                  <a:pt x="f8" y="f9"/>
                </a:moveTo>
                <a:cubicBezTo>
                  <a:pt x="f8" y="f10"/>
                  <a:pt x="f11" y="f12"/>
                  <a:pt x="f11" y="f13"/>
                </a:cubicBezTo>
                <a:cubicBezTo>
                  <a:pt x="f11" y="f13"/>
                  <a:pt x="f11" y="f13"/>
                  <a:pt x="f11" y="f13"/>
                </a:cubicBezTo>
                <a:cubicBezTo>
                  <a:pt x="f11" y="f13"/>
                  <a:pt x="f11" y="f13"/>
                  <a:pt x="f11" y="f13"/>
                </a:cubicBezTo>
                <a:cubicBezTo>
                  <a:pt x="f14" y="f13"/>
                  <a:pt x="f14" y="f13"/>
                  <a:pt x="f14" y="f13"/>
                </a:cubicBezTo>
                <a:cubicBezTo>
                  <a:pt x="f14" y="f15"/>
                  <a:pt x="f16" y="f10"/>
                  <a:pt x="f16" y="f17"/>
                </a:cubicBezTo>
                <a:cubicBezTo>
                  <a:pt x="f16" y="f17"/>
                  <a:pt x="f16" y="f17"/>
                  <a:pt x="f16" y="f17"/>
                </a:cubicBezTo>
                <a:cubicBezTo>
                  <a:pt x="f16" y="f9"/>
                  <a:pt x="f16" y="f9"/>
                  <a:pt x="f16" y="f18"/>
                </a:cubicBezTo>
                <a:cubicBezTo>
                  <a:pt x="f16" y="f18"/>
                  <a:pt x="f16" y="f18"/>
                  <a:pt x="f16" y="f18"/>
                </a:cubicBezTo>
                <a:cubicBezTo>
                  <a:pt x="f19" y="f20"/>
                  <a:pt x="f21" y="f22"/>
                  <a:pt x="f21" y="f23"/>
                </a:cubicBezTo>
                <a:cubicBezTo>
                  <a:pt x="f21" y="f23"/>
                  <a:pt x="f21" y="f23"/>
                  <a:pt x="f21" y="f23"/>
                </a:cubicBezTo>
                <a:cubicBezTo>
                  <a:pt x="f21" y="f24"/>
                  <a:pt x="f25" y="f24"/>
                  <a:pt x="f25" y="f26"/>
                </a:cubicBezTo>
                <a:cubicBezTo>
                  <a:pt x="f25" y="f26"/>
                  <a:pt x="f25" y="f26"/>
                  <a:pt x="f25" y="f26"/>
                </a:cubicBezTo>
                <a:cubicBezTo>
                  <a:pt x="f27" y="f28"/>
                  <a:pt x="f29" y="f30"/>
                  <a:pt x="f31" y="f32"/>
                </a:cubicBezTo>
                <a:cubicBezTo>
                  <a:pt x="f31" y="f32"/>
                  <a:pt x="f31" y="f32"/>
                  <a:pt x="f31" y="f32"/>
                </a:cubicBezTo>
                <a:cubicBezTo>
                  <a:pt x="f31" y="f33"/>
                  <a:pt x="f31" y="f33"/>
                  <a:pt x="f34" y="f35"/>
                </a:cubicBezTo>
                <a:cubicBezTo>
                  <a:pt x="f36" y="f37"/>
                  <a:pt x="f38" y="f39"/>
                  <a:pt x="f40" y="f41"/>
                </a:cubicBezTo>
                <a:cubicBezTo>
                  <a:pt x="f40" y="f39"/>
                  <a:pt x="f40" y="f39"/>
                  <a:pt x="f40" y="f39"/>
                </a:cubicBezTo>
                <a:cubicBezTo>
                  <a:pt x="f42" y="f39"/>
                  <a:pt x="f43" y="f44"/>
                  <a:pt x="f45" y="f35"/>
                </a:cubicBezTo>
                <a:cubicBezTo>
                  <a:pt x="f46" y="f37"/>
                  <a:pt x="f46" y="f37"/>
                  <a:pt x="f46" y="f37"/>
                </a:cubicBezTo>
                <a:cubicBezTo>
                  <a:pt x="f46" y="f35"/>
                  <a:pt x="f46" y="f35"/>
                  <a:pt x="f46" y="f35"/>
                </a:cubicBezTo>
                <a:cubicBezTo>
                  <a:pt x="f46" y="f35"/>
                  <a:pt x="f46" y="f35"/>
                  <a:pt x="f47" y="f33"/>
                </a:cubicBezTo>
                <a:cubicBezTo>
                  <a:pt x="f47" y="f33"/>
                  <a:pt x="f47" y="f33"/>
                  <a:pt x="f47" y="f33"/>
                </a:cubicBezTo>
                <a:cubicBezTo>
                  <a:pt x="f48" y="f32"/>
                  <a:pt x="f49" y="f30"/>
                  <a:pt x="f49" y="f26"/>
                </a:cubicBezTo>
                <a:cubicBezTo>
                  <a:pt x="f50" y="f26"/>
                  <a:pt x="f50" y="f26"/>
                  <a:pt x="f50" y="f26"/>
                </a:cubicBezTo>
                <a:cubicBezTo>
                  <a:pt x="f50" y="f26"/>
                  <a:pt x="f50" y="f24"/>
                  <a:pt x="f38" y="f24"/>
                </a:cubicBezTo>
                <a:cubicBezTo>
                  <a:pt x="f50" y="f24"/>
                  <a:pt x="f50" y="f24"/>
                  <a:pt x="f50" y="f24"/>
                </a:cubicBezTo>
                <a:cubicBezTo>
                  <a:pt x="f38" y="f22"/>
                  <a:pt x="f51" y="f52"/>
                  <a:pt x="f51" y="f20"/>
                </a:cubicBezTo>
                <a:cubicBezTo>
                  <a:pt x="f8" y="f20"/>
                  <a:pt x="f8" y="f20"/>
                  <a:pt x="f8" y="f20"/>
                </a:cubicBezTo>
                <a:cubicBezTo>
                  <a:pt x="f8" y="f18"/>
                  <a:pt x="f8" y="f18"/>
                  <a:pt x="f8" y="f9"/>
                </a:cubicBezTo>
                <a:cubicBezTo>
                  <a:pt x="f8" y="f9"/>
                  <a:pt x="f8" y="f9"/>
                  <a:pt x="f8" y="f9"/>
                </a:cubicBezTo>
                <a:moveTo>
                  <a:pt x="f53" y="f20"/>
                </a:moveTo>
                <a:cubicBezTo>
                  <a:pt x="f53" y="f18"/>
                  <a:pt x="f54" y="f18"/>
                  <a:pt x="f54" y="f9"/>
                </a:cubicBezTo>
                <a:cubicBezTo>
                  <a:pt x="f54" y="f9"/>
                  <a:pt x="f54" y="f9"/>
                  <a:pt x="f54" y="f9"/>
                </a:cubicBezTo>
                <a:cubicBezTo>
                  <a:pt x="f54" y="f10"/>
                  <a:pt x="f7" y="f12"/>
                  <a:pt x="f7" y="f13"/>
                </a:cubicBezTo>
                <a:cubicBezTo>
                  <a:pt x="f7" y="f13"/>
                  <a:pt x="f7" y="f13"/>
                  <a:pt x="f7" y="f13"/>
                </a:cubicBezTo>
                <a:cubicBezTo>
                  <a:pt x="f7" y="f13"/>
                  <a:pt x="f7" y="f13"/>
                  <a:pt x="f7" y="f13"/>
                </a:cubicBezTo>
                <a:cubicBezTo>
                  <a:pt x="f55" y="f13"/>
                  <a:pt x="f55" y="f13"/>
                  <a:pt x="f55" y="f13"/>
                </a:cubicBezTo>
                <a:cubicBezTo>
                  <a:pt x="f55" y="f15"/>
                  <a:pt x="f55" y="f10"/>
                  <a:pt x="f56" y="f17"/>
                </a:cubicBezTo>
                <a:cubicBezTo>
                  <a:pt x="f56" y="f17"/>
                  <a:pt x="f56" y="f17"/>
                  <a:pt x="f56" y="f17"/>
                </a:cubicBezTo>
                <a:cubicBezTo>
                  <a:pt x="f56" y="f9"/>
                  <a:pt x="f56" y="f9"/>
                  <a:pt x="f56" y="f18"/>
                </a:cubicBezTo>
                <a:cubicBezTo>
                  <a:pt x="f56" y="f18"/>
                  <a:pt x="f56" y="f18"/>
                  <a:pt x="f56" y="f18"/>
                </a:cubicBezTo>
                <a:cubicBezTo>
                  <a:pt x="f57" y="f20"/>
                  <a:pt x="f57" y="f22"/>
                  <a:pt x="f58" y="f23"/>
                </a:cubicBezTo>
                <a:cubicBezTo>
                  <a:pt x="f58" y="f23"/>
                  <a:pt x="f58" y="f23"/>
                  <a:pt x="f58" y="f23"/>
                </a:cubicBezTo>
                <a:cubicBezTo>
                  <a:pt x="f58" y="f24"/>
                  <a:pt x="f58" y="f24"/>
                  <a:pt x="f59" y="f26"/>
                </a:cubicBezTo>
                <a:cubicBezTo>
                  <a:pt x="f59" y="f26"/>
                  <a:pt x="f59" y="f26"/>
                  <a:pt x="f59" y="f26"/>
                </a:cubicBezTo>
                <a:cubicBezTo>
                  <a:pt x="f60" y="f28"/>
                  <a:pt x="f61" y="f30"/>
                  <a:pt x="f62" y="f32"/>
                </a:cubicBezTo>
                <a:cubicBezTo>
                  <a:pt x="f61" y="f32"/>
                  <a:pt x="f61" y="f32"/>
                  <a:pt x="f61" y="f32"/>
                </a:cubicBezTo>
                <a:cubicBezTo>
                  <a:pt x="f62" y="f33"/>
                  <a:pt x="f62" y="f33"/>
                  <a:pt x="f63" y="f35"/>
                </a:cubicBezTo>
                <a:cubicBezTo>
                  <a:pt x="f63" y="f35"/>
                  <a:pt x="f63" y="f35"/>
                  <a:pt x="f63" y="f35"/>
                </a:cubicBezTo>
                <a:cubicBezTo>
                  <a:pt x="f64" y="f37"/>
                  <a:pt x="f65" y="f44"/>
                  <a:pt x="f66" y="f39"/>
                </a:cubicBezTo>
                <a:cubicBezTo>
                  <a:pt x="f66" y="f39"/>
                  <a:pt x="f66" y="f39"/>
                  <a:pt x="f66" y="f39"/>
                </a:cubicBezTo>
                <a:cubicBezTo>
                  <a:pt x="f67" y="f39"/>
                  <a:pt x="f67" y="f39"/>
                  <a:pt x="f67" y="f39"/>
                </a:cubicBezTo>
                <a:cubicBezTo>
                  <a:pt x="f67" y="f41"/>
                  <a:pt x="f67" y="f41"/>
                  <a:pt x="f67" y="f41"/>
                </a:cubicBezTo>
                <a:cubicBezTo>
                  <a:pt x="f68" y="f41"/>
                  <a:pt x="f68" y="f41"/>
                  <a:pt x="f68" y="f41"/>
                </a:cubicBezTo>
                <a:cubicBezTo>
                  <a:pt x="f68" y="f41"/>
                  <a:pt x="f68" y="f41"/>
                  <a:pt x="f68" y="f41"/>
                </a:cubicBezTo>
                <a:cubicBezTo>
                  <a:pt x="f68" y="f69"/>
                  <a:pt x="f70" y="f69"/>
                  <a:pt x="f71" y="f72"/>
                </a:cubicBezTo>
                <a:cubicBezTo>
                  <a:pt x="f70" y="f72"/>
                  <a:pt x="f68" y="f72"/>
                  <a:pt x="f67" y="f72"/>
                </a:cubicBezTo>
                <a:cubicBezTo>
                  <a:pt x="f73" y="f72"/>
                  <a:pt x="f74" y="f41"/>
                  <a:pt x="f75" y="f44"/>
                </a:cubicBezTo>
                <a:cubicBezTo>
                  <a:pt x="f75" y="f44"/>
                  <a:pt x="f76" y="f37"/>
                  <a:pt x="f76" y="f35"/>
                </a:cubicBezTo>
                <a:cubicBezTo>
                  <a:pt x="f76" y="f37"/>
                  <a:pt x="f76" y="f37"/>
                  <a:pt x="f76" y="f37"/>
                </a:cubicBezTo>
                <a:cubicBezTo>
                  <a:pt x="f76" y="f35"/>
                  <a:pt x="f76" y="f35"/>
                  <a:pt x="f76" y="f35"/>
                </a:cubicBezTo>
                <a:cubicBezTo>
                  <a:pt x="f77" y="f35"/>
                  <a:pt x="f77" y="f35"/>
                  <a:pt x="f78" y="f33"/>
                </a:cubicBezTo>
                <a:cubicBezTo>
                  <a:pt x="f77" y="f33"/>
                  <a:pt x="f77" y="f33"/>
                  <a:pt x="f77" y="f33"/>
                </a:cubicBezTo>
                <a:cubicBezTo>
                  <a:pt x="f78" y="f32"/>
                  <a:pt x="f79" y="f30"/>
                  <a:pt x="f80" y="f26"/>
                </a:cubicBezTo>
                <a:cubicBezTo>
                  <a:pt x="f80" y="f26"/>
                  <a:pt x="f80" y="f26"/>
                  <a:pt x="f80" y="f26"/>
                </a:cubicBezTo>
                <a:cubicBezTo>
                  <a:pt x="f81" y="f26"/>
                  <a:pt x="f81" y="f24"/>
                  <a:pt x="f81" y="f24"/>
                </a:cubicBezTo>
                <a:cubicBezTo>
                  <a:pt x="f81" y="f24"/>
                  <a:pt x="f81" y="f24"/>
                  <a:pt x="f81" y="f24"/>
                </a:cubicBezTo>
                <a:cubicBezTo>
                  <a:pt x="f82" y="f22"/>
                  <a:pt x="f53" y="f52"/>
                  <a:pt x="f53" y="f20"/>
                </a:cubicBezTo>
                <a:cubicBezTo>
                  <a:pt x="f53" y="f20"/>
                  <a:pt x="f53" y="f20"/>
                  <a:pt x="f53" y="f20"/>
                </a:cubicBezTo>
                <a:moveTo>
                  <a:pt x="f83" y="f22"/>
                </a:moveTo>
                <a:cubicBezTo>
                  <a:pt x="f84" y="f52"/>
                  <a:pt x="f85" y="f20"/>
                  <a:pt x="f86" y="f18"/>
                </a:cubicBezTo>
                <a:cubicBezTo>
                  <a:pt x="f87" y="f9"/>
                  <a:pt x="f87" y="f9"/>
                  <a:pt x="f87" y="f9"/>
                </a:cubicBezTo>
                <a:cubicBezTo>
                  <a:pt x="f87" y="f9"/>
                  <a:pt x="f87" y="f9"/>
                  <a:pt x="f87" y="f9"/>
                </a:cubicBezTo>
                <a:cubicBezTo>
                  <a:pt x="f87" y="f10"/>
                  <a:pt x="f87" y="f12"/>
                  <a:pt x="f88" y="f13"/>
                </a:cubicBezTo>
                <a:cubicBezTo>
                  <a:pt x="f88" y="f13"/>
                  <a:pt x="f88" y="f13"/>
                  <a:pt x="f88" y="f13"/>
                </a:cubicBezTo>
                <a:cubicBezTo>
                  <a:pt x="f88" y="f13"/>
                  <a:pt x="f88" y="f13"/>
                  <a:pt x="f88" y="f13"/>
                </a:cubicBezTo>
                <a:cubicBezTo>
                  <a:pt x="f89" y="f13"/>
                  <a:pt x="f89" y="f13"/>
                  <a:pt x="f89" y="f13"/>
                </a:cubicBezTo>
                <a:cubicBezTo>
                  <a:pt x="f89" y="f15"/>
                  <a:pt x="f89" y="f12"/>
                  <a:pt x="f89" y="f17"/>
                </a:cubicBezTo>
                <a:cubicBezTo>
                  <a:pt x="f89" y="f17"/>
                  <a:pt x="f89" y="f17"/>
                  <a:pt x="f89" y="f17"/>
                </a:cubicBezTo>
                <a:cubicBezTo>
                  <a:pt x="f89" y="f9"/>
                  <a:pt x="f90" y="f9"/>
                  <a:pt x="f90" y="f18"/>
                </a:cubicBezTo>
                <a:cubicBezTo>
                  <a:pt x="f90" y="f18"/>
                  <a:pt x="f90" y="f18"/>
                  <a:pt x="f90" y="f18"/>
                </a:cubicBezTo>
                <a:cubicBezTo>
                  <a:pt x="f90" y="f20"/>
                  <a:pt x="f83" y="f52"/>
                  <a:pt x="f83" y="f22"/>
                </a:cubicBezTo>
                <a:moveTo>
                  <a:pt x="f91" y="f92"/>
                </a:moveTo>
                <a:cubicBezTo>
                  <a:pt x="f93" y="f92"/>
                  <a:pt x="f94" y="f92"/>
                  <a:pt x="f95" y="f92"/>
                </a:cubicBezTo>
                <a:cubicBezTo>
                  <a:pt x="f95" y="f96"/>
                  <a:pt x="f95" y="f96"/>
                  <a:pt x="f95" y="f96"/>
                </a:cubicBezTo>
                <a:cubicBezTo>
                  <a:pt x="f91" y="f92"/>
                  <a:pt x="f91" y="f92"/>
                  <a:pt x="f91" y="f92"/>
                </a:cubicBezTo>
                <a:cubicBezTo>
                  <a:pt x="f91" y="f92"/>
                  <a:pt x="f91" y="f92"/>
                  <a:pt x="f91" y="f92"/>
                </a:cubicBezTo>
                <a:moveTo>
                  <a:pt x="f97" y="f92"/>
                </a:moveTo>
                <a:cubicBezTo>
                  <a:pt x="f98" y="f96"/>
                  <a:pt x="f99" y="f96"/>
                  <a:pt x="f100" y="f96"/>
                </a:cubicBezTo>
                <a:cubicBezTo>
                  <a:pt x="f101" y="f102"/>
                  <a:pt x="f101" y="f102"/>
                  <a:pt x="f101" y="f102"/>
                </a:cubicBezTo>
                <a:cubicBezTo>
                  <a:pt x="f103" y="f96"/>
                  <a:pt x="f103" y="f96"/>
                  <a:pt x="f103" y="f96"/>
                </a:cubicBezTo>
                <a:cubicBezTo>
                  <a:pt x="f97" y="f92"/>
                  <a:pt x="f97" y="f92"/>
                  <a:pt x="f97" y="f92"/>
                </a:cubicBezTo>
                <a:moveTo>
                  <a:pt x="f104" y="f96"/>
                </a:moveTo>
                <a:cubicBezTo>
                  <a:pt x="f105" y="f96"/>
                  <a:pt x="f105" y="f96"/>
                  <a:pt x="f105" y="f96"/>
                </a:cubicBezTo>
                <a:cubicBezTo>
                  <a:pt x="f106" y="f102"/>
                  <a:pt x="f106" y="f102"/>
                  <a:pt x="f106" y="f102"/>
                </a:cubicBezTo>
                <a:cubicBezTo>
                  <a:pt x="f104" y="f102"/>
                  <a:pt x="f104" y="f102"/>
                  <a:pt x="f104" y="f102"/>
                </a:cubicBezTo>
                <a:cubicBezTo>
                  <a:pt x="f104" y="f96"/>
                  <a:pt x="f104" y="f96"/>
                  <a:pt x="f104" y="f96"/>
                </a:cubicBezTo>
                <a:moveTo>
                  <a:pt x="f107" y="f96"/>
                </a:moveTo>
                <a:cubicBezTo>
                  <a:pt x="f108" y="f96"/>
                  <a:pt x="f109" y="f102"/>
                  <a:pt x="f110" y="f102"/>
                </a:cubicBezTo>
                <a:cubicBezTo>
                  <a:pt x="f111" y="f112"/>
                  <a:pt x="f111" y="f112"/>
                  <a:pt x="f111" y="f112"/>
                </a:cubicBezTo>
                <a:cubicBezTo>
                  <a:pt x="f107" y="f112"/>
                  <a:pt x="f107" y="f112"/>
                  <a:pt x="f107" y="f112"/>
                </a:cubicBezTo>
                <a:cubicBezTo>
                  <a:pt x="f107" y="f96"/>
                  <a:pt x="f107" y="f96"/>
                  <a:pt x="f107" y="f96"/>
                </a:cubicBezTo>
                <a:moveTo>
                  <a:pt x="f113" y="f102"/>
                </a:moveTo>
                <a:cubicBezTo>
                  <a:pt x="f113" y="f102"/>
                  <a:pt x="f113" y="f102"/>
                  <a:pt x="f113" y="f102"/>
                </a:cubicBezTo>
                <a:cubicBezTo>
                  <a:pt x="f114" y="f112"/>
                  <a:pt x="f115" y="f112"/>
                  <a:pt x="f116" y="f117"/>
                </a:cubicBezTo>
                <a:cubicBezTo>
                  <a:pt x="f118" y="f102"/>
                  <a:pt x="f118" y="f102"/>
                  <a:pt x="f118" y="f102"/>
                </a:cubicBezTo>
                <a:cubicBezTo>
                  <a:pt x="f116" y="f102"/>
                  <a:pt x="f115" y="f102"/>
                  <a:pt x="f113" y="f102"/>
                </a:cubicBezTo>
                <a:moveTo>
                  <a:pt x="f119" y="f102"/>
                </a:moveTo>
                <a:cubicBezTo>
                  <a:pt x="f120" y="f102"/>
                  <a:pt x="f121" y="f102"/>
                  <a:pt x="f122" y="f102"/>
                </a:cubicBezTo>
                <a:cubicBezTo>
                  <a:pt x="f121" y="f117"/>
                  <a:pt x="f121" y="f117"/>
                  <a:pt x="f121" y="f117"/>
                </a:cubicBezTo>
                <a:cubicBezTo>
                  <a:pt x="f119" y="f117"/>
                  <a:pt x="f119" y="f117"/>
                  <a:pt x="f119" y="f117"/>
                </a:cubicBezTo>
                <a:cubicBezTo>
                  <a:pt x="f119" y="f102"/>
                  <a:pt x="f119" y="f102"/>
                  <a:pt x="f119" y="f102"/>
                </a:cubicBezTo>
                <a:moveTo>
                  <a:pt x="f123" y="f102"/>
                </a:moveTo>
                <a:cubicBezTo>
                  <a:pt x="f124" y="f102"/>
                  <a:pt x="f125" y="f112"/>
                  <a:pt x="f126" y="f112"/>
                </a:cubicBezTo>
                <a:cubicBezTo>
                  <a:pt x="f125" y="f127"/>
                  <a:pt x="f125" y="f127"/>
                  <a:pt x="f125" y="f127"/>
                </a:cubicBezTo>
                <a:cubicBezTo>
                  <a:pt x="f123" y="f127"/>
                  <a:pt x="f123" y="f127"/>
                  <a:pt x="f123" y="f127"/>
                </a:cubicBezTo>
                <a:cubicBezTo>
                  <a:pt x="f123" y="f102"/>
                  <a:pt x="f123" y="f102"/>
                  <a:pt x="f123" y="f102"/>
                </a:cubicBezTo>
                <a:moveTo>
                  <a:pt x="f128" y="f127"/>
                </a:moveTo>
                <a:cubicBezTo>
                  <a:pt x="f92" y="f127"/>
                  <a:pt x="f96" y="f127"/>
                  <a:pt x="f102" y="f127"/>
                </a:cubicBezTo>
                <a:cubicBezTo>
                  <a:pt x="f96" y="f129"/>
                  <a:pt x="f96" y="f129"/>
                  <a:pt x="f96" y="f129"/>
                </a:cubicBezTo>
                <a:cubicBezTo>
                  <a:pt x="f128" y="f127"/>
                  <a:pt x="f128" y="f127"/>
                  <a:pt x="f128" y="f127"/>
                </a:cubicBezTo>
                <a:moveTo>
                  <a:pt x="f130" y="f112"/>
                </a:moveTo>
                <a:cubicBezTo>
                  <a:pt x="f131" y="f117"/>
                  <a:pt x="f132" y="f133"/>
                  <a:pt x="f134" y="f135"/>
                </a:cubicBezTo>
                <a:cubicBezTo>
                  <a:pt x="f136" y="f137"/>
                  <a:pt x="f136" y="f137"/>
                  <a:pt x="f136" y="f137"/>
                </a:cubicBezTo>
                <a:cubicBezTo>
                  <a:pt x="f138" y="f137"/>
                  <a:pt x="f138" y="f137"/>
                  <a:pt x="f138" y="f137"/>
                </a:cubicBezTo>
                <a:cubicBezTo>
                  <a:pt x="f138" y="f129"/>
                  <a:pt x="f138" y="f129"/>
                  <a:pt x="f138" y="f129"/>
                </a:cubicBezTo>
                <a:cubicBezTo>
                  <a:pt x="f139" y="f129"/>
                  <a:pt x="f139" y="f129"/>
                  <a:pt x="f139" y="f129"/>
                </a:cubicBezTo>
                <a:cubicBezTo>
                  <a:pt x="f140" y="f141"/>
                  <a:pt x="f140" y="f141"/>
                  <a:pt x="f140" y="f141"/>
                </a:cubicBezTo>
                <a:cubicBezTo>
                  <a:pt x="f142" y="f141"/>
                  <a:pt x="f142" y="f141"/>
                  <a:pt x="f142" y="f141"/>
                </a:cubicBezTo>
                <a:cubicBezTo>
                  <a:pt x="f143" y="f144"/>
                  <a:pt x="f143" y="f144"/>
                  <a:pt x="f143" y="f144"/>
                </a:cubicBezTo>
                <a:cubicBezTo>
                  <a:pt x="f145" y="f144"/>
                  <a:pt x="f145" y="f144"/>
                  <a:pt x="f145" y="f144"/>
                </a:cubicBezTo>
                <a:cubicBezTo>
                  <a:pt x="f132" y="f141"/>
                  <a:pt x="f132" y="f141"/>
                  <a:pt x="f132" y="f141"/>
                </a:cubicBezTo>
                <a:cubicBezTo>
                  <a:pt x="f146" y="f135"/>
                  <a:pt x="f146" y="f135"/>
                  <a:pt x="f146" y="f135"/>
                </a:cubicBezTo>
                <a:cubicBezTo>
                  <a:pt x="f146" y="f144"/>
                  <a:pt x="f146" y="f144"/>
                  <a:pt x="f146" y="f144"/>
                </a:cubicBezTo>
                <a:cubicBezTo>
                  <a:pt x="f147" y="f133"/>
                  <a:pt x="f147" y="f133"/>
                  <a:pt x="f147" y="f133"/>
                </a:cubicBezTo>
                <a:cubicBezTo>
                  <a:pt x="f148" y="f135"/>
                  <a:pt x="f148" y="f135"/>
                  <a:pt x="f148" y="f135"/>
                </a:cubicBezTo>
                <a:cubicBezTo>
                  <a:pt x="f149" y="f129"/>
                  <a:pt x="f149" y="f129"/>
                  <a:pt x="f149" y="f129"/>
                </a:cubicBezTo>
                <a:cubicBezTo>
                  <a:pt x="f149" y="f133"/>
                  <a:pt x="f149" y="f133"/>
                  <a:pt x="f149" y="f133"/>
                </a:cubicBezTo>
                <a:cubicBezTo>
                  <a:pt x="f150" y="f127"/>
                  <a:pt x="f150" y="f127"/>
                  <a:pt x="f150" y="f127"/>
                </a:cubicBezTo>
                <a:cubicBezTo>
                  <a:pt x="f151" y="f129"/>
                  <a:pt x="f151" y="f129"/>
                  <a:pt x="f151" y="f129"/>
                </a:cubicBezTo>
                <a:cubicBezTo>
                  <a:pt x="f152" y="f144"/>
                  <a:pt x="f152" y="f144"/>
                  <a:pt x="f152" y="f144"/>
                </a:cubicBezTo>
                <a:cubicBezTo>
                  <a:pt x="f131" y="f127"/>
                  <a:pt x="f131" y="f127"/>
                  <a:pt x="f131" y="f127"/>
                </a:cubicBezTo>
                <a:cubicBezTo>
                  <a:pt x="f153" y="f127"/>
                  <a:pt x="f153" y="f127"/>
                  <a:pt x="f153" y="f127"/>
                </a:cubicBezTo>
                <a:cubicBezTo>
                  <a:pt x="f154" y="f144"/>
                  <a:pt x="f154" y="f144"/>
                  <a:pt x="f154" y="f144"/>
                </a:cubicBezTo>
                <a:cubicBezTo>
                  <a:pt x="f155" y="f133"/>
                  <a:pt x="f155" y="f133"/>
                  <a:pt x="f155" y="f133"/>
                </a:cubicBezTo>
                <a:cubicBezTo>
                  <a:pt x="f155" y="f117"/>
                  <a:pt x="f155" y="f117"/>
                  <a:pt x="f155" y="f117"/>
                </a:cubicBezTo>
                <a:cubicBezTo>
                  <a:pt x="f156" y="f117"/>
                  <a:pt x="f156" y="f117"/>
                  <a:pt x="f156" y="f117"/>
                </a:cubicBezTo>
                <a:cubicBezTo>
                  <a:pt x="f157" y="f133"/>
                  <a:pt x="f157" y="f133"/>
                  <a:pt x="f157" y="f133"/>
                </a:cubicBezTo>
                <a:cubicBezTo>
                  <a:pt x="f158" y="f133"/>
                  <a:pt x="f158" y="f133"/>
                  <a:pt x="f158" y="f133"/>
                </a:cubicBezTo>
                <a:cubicBezTo>
                  <a:pt x="f158" y="f112"/>
                  <a:pt x="f158" y="f112"/>
                  <a:pt x="f158" y="f112"/>
                </a:cubicBezTo>
                <a:cubicBezTo>
                  <a:pt x="f130" y="f112"/>
                  <a:pt x="f130" y="f112"/>
                  <a:pt x="f130" y="f112"/>
                </a:cubicBezTo>
                <a:moveTo>
                  <a:pt x="f159" y="f135"/>
                </a:moveTo>
                <a:cubicBezTo>
                  <a:pt x="f160" y="f141"/>
                  <a:pt x="f161" y="f141"/>
                  <a:pt x="f162" y="f141"/>
                </a:cubicBezTo>
                <a:cubicBezTo>
                  <a:pt x="f161" y="f163"/>
                  <a:pt x="f161" y="f163"/>
                  <a:pt x="f161" y="f163"/>
                </a:cubicBezTo>
                <a:cubicBezTo>
                  <a:pt x="f159" y="f163"/>
                  <a:pt x="f159" y="f163"/>
                  <a:pt x="f159" y="f163"/>
                </a:cubicBezTo>
                <a:cubicBezTo>
                  <a:pt x="f159" y="f135"/>
                  <a:pt x="f159" y="f135"/>
                  <a:pt x="f159" y="f135"/>
                </a:cubicBezTo>
                <a:moveTo>
                  <a:pt x="f164" y="f141"/>
                </a:moveTo>
                <a:cubicBezTo>
                  <a:pt x="f165" y="f137"/>
                  <a:pt x="f166" y="f137"/>
                  <a:pt x="f167" y="f137"/>
                </a:cubicBezTo>
                <a:cubicBezTo>
                  <a:pt x="f166" y="f168"/>
                  <a:pt x="f166" y="f168"/>
                  <a:pt x="f166" y="f168"/>
                </a:cubicBezTo>
                <a:cubicBezTo>
                  <a:pt x="f169" y="f168"/>
                  <a:pt x="f169" y="f168"/>
                  <a:pt x="f169" y="f168"/>
                </a:cubicBezTo>
                <a:cubicBezTo>
                  <a:pt x="f164" y="f141"/>
                  <a:pt x="f164" y="f141"/>
                  <a:pt x="f164" y="f141"/>
                </a:cubicBezTo>
                <a:moveTo>
                  <a:pt x="f170" y="f163"/>
                </a:moveTo>
                <a:cubicBezTo>
                  <a:pt x="f171" y="f163"/>
                  <a:pt x="f172" y="f163"/>
                  <a:pt x="f173" y="f163"/>
                </a:cubicBezTo>
                <a:cubicBezTo>
                  <a:pt x="f174" y="f175"/>
                  <a:pt x="f174" y="f175"/>
                  <a:pt x="f174" y="f175"/>
                </a:cubicBezTo>
                <a:cubicBezTo>
                  <a:pt x="f170" y="f168"/>
                  <a:pt x="f170" y="f168"/>
                  <a:pt x="f170" y="f168"/>
                </a:cubicBezTo>
                <a:cubicBezTo>
                  <a:pt x="f170" y="f163"/>
                  <a:pt x="f170" y="f163"/>
                  <a:pt x="f170" y="f163"/>
                </a:cubicBezTo>
                <a:moveTo>
                  <a:pt x="f176" y="f168"/>
                </a:moveTo>
                <a:cubicBezTo>
                  <a:pt x="f177" y="f168"/>
                  <a:pt x="f178" y="f168"/>
                  <a:pt x="f179" y="f175"/>
                </a:cubicBezTo>
                <a:cubicBezTo>
                  <a:pt x="f178" y="f180"/>
                  <a:pt x="f178" y="f180"/>
                  <a:pt x="f178" y="f180"/>
                </a:cubicBezTo>
                <a:cubicBezTo>
                  <a:pt x="f176" y="f175"/>
                  <a:pt x="f176" y="f175"/>
                  <a:pt x="f176" y="f175"/>
                </a:cubicBezTo>
                <a:cubicBezTo>
                  <a:pt x="f176" y="f168"/>
                  <a:pt x="f176" y="f168"/>
                  <a:pt x="f176" y="f168"/>
                </a:cubicBezTo>
                <a:moveTo>
                  <a:pt x="f181" y="f175"/>
                </a:moveTo>
                <a:cubicBezTo>
                  <a:pt x="f182" y="f175"/>
                  <a:pt x="f183" y="f180"/>
                  <a:pt x="f184" y="f180"/>
                </a:cubicBezTo>
                <a:cubicBezTo>
                  <a:pt x="f185" y="f186"/>
                  <a:pt x="f185" y="f186"/>
                  <a:pt x="f185" y="f186"/>
                </a:cubicBezTo>
                <a:cubicBezTo>
                  <a:pt x="f187" y="f180"/>
                  <a:pt x="f187" y="f180"/>
                  <a:pt x="f187" y="f180"/>
                </a:cubicBezTo>
                <a:cubicBezTo>
                  <a:pt x="f181" y="f175"/>
                  <a:pt x="f181" y="f175"/>
                  <a:pt x="f181" y="f175"/>
                </a:cubicBezTo>
                <a:moveTo>
                  <a:pt x="f188" y="f180"/>
                </a:moveTo>
                <a:cubicBezTo>
                  <a:pt x="f189" y="f186"/>
                  <a:pt x="f190" y="f186"/>
                  <a:pt x="f191" y="f186"/>
                </a:cubicBezTo>
                <a:cubicBezTo>
                  <a:pt x="f191" y="f192"/>
                  <a:pt x="f191" y="f192"/>
                  <a:pt x="f191" y="f192"/>
                </a:cubicBezTo>
                <a:cubicBezTo>
                  <a:pt x="f190" y="f192"/>
                  <a:pt x="f190" y="f192"/>
                  <a:pt x="f190" y="f192"/>
                </a:cubicBezTo>
                <a:cubicBezTo>
                  <a:pt x="f193" y="f192"/>
                  <a:pt x="f194" y="f192"/>
                  <a:pt x="f188" y="f186"/>
                </a:cubicBezTo>
                <a:cubicBezTo>
                  <a:pt x="f188" y="f180"/>
                  <a:pt x="f188" y="f180"/>
                  <a:pt x="f188" y="f180"/>
                </a:cubicBezTo>
                <a:moveTo>
                  <a:pt x="f195" y="f196"/>
                </a:moveTo>
                <a:cubicBezTo>
                  <a:pt x="f195" y="f196"/>
                  <a:pt x="f195" y="f196"/>
                  <a:pt x="f197" y="f198"/>
                </a:cubicBezTo>
                <a:cubicBezTo>
                  <a:pt x="f199" y="f200"/>
                  <a:pt x="f199" y="f200"/>
                  <a:pt x="f199" y="f200"/>
                </a:cubicBezTo>
                <a:cubicBezTo>
                  <a:pt x="f199" y="f200"/>
                  <a:pt x="f199" y="f200"/>
                  <a:pt x="f199" y="f200"/>
                </a:cubicBezTo>
                <a:cubicBezTo>
                  <a:pt x="f201" y="f202"/>
                  <a:pt x="f201" y="f202"/>
                  <a:pt x="f203" y="f204"/>
                </a:cubicBezTo>
                <a:cubicBezTo>
                  <a:pt x="f203" y="f204"/>
                  <a:pt x="f203" y="f204"/>
                  <a:pt x="f203" y="f204"/>
                </a:cubicBezTo>
                <a:cubicBezTo>
                  <a:pt x="f203" y="f205"/>
                  <a:pt x="f203" y="f205"/>
                  <a:pt x="f203" y="f205"/>
                </a:cubicBezTo>
                <a:cubicBezTo>
                  <a:pt x="f203" y="f206"/>
                  <a:pt x="f203" y="f206"/>
                  <a:pt x="f203" y="f206"/>
                </a:cubicBezTo>
                <a:cubicBezTo>
                  <a:pt x="f203" y="f2"/>
                  <a:pt x="f203" y="f2"/>
                  <a:pt x="f203" y="f2"/>
                </a:cubicBezTo>
                <a:cubicBezTo>
                  <a:pt x="f207" y="f208"/>
                  <a:pt x="f207" y="f208"/>
                  <a:pt x="f207" y="f208"/>
                </a:cubicBezTo>
                <a:cubicBezTo>
                  <a:pt x="f209" y="f210"/>
                  <a:pt x="f211" y="f212"/>
                  <a:pt x="f213" y="f212"/>
                </a:cubicBezTo>
                <a:cubicBezTo>
                  <a:pt x="f214" y="f212"/>
                  <a:pt x="f215" y="f212"/>
                  <a:pt x="f216" y="f212"/>
                </a:cubicBezTo>
                <a:cubicBezTo>
                  <a:pt x="f217" y="f218"/>
                  <a:pt x="f217" y="f219"/>
                  <a:pt x="f217" y="f219"/>
                </a:cubicBezTo>
                <a:cubicBezTo>
                  <a:pt x="f220" y="f221"/>
                  <a:pt x="f222" y="f206"/>
                  <a:pt x="f223" y="f224"/>
                </a:cubicBezTo>
                <a:cubicBezTo>
                  <a:pt x="f223" y="f224"/>
                  <a:pt x="f223" y="f224"/>
                  <a:pt x="f223" y="f224"/>
                </a:cubicBezTo>
                <a:cubicBezTo>
                  <a:pt x="f225" y="f224"/>
                  <a:pt x="f226" y="f224"/>
                  <a:pt x="f227" y="f224"/>
                </a:cubicBezTo>
                <a:cubicBezTo>
                  <a:pt x="f228" y="f229"/>
                  <a:pt x="f228" y="f229"/>
                  <a:pt x="f228" y="f229"/>
                </a:cubicBezTo>
                <a:cubicBezTo>
                  <a:pt x="f228" y="f229"/>
                  <a:pt x="f230" y="f231"/>
                  <a:pt x="f232" y="f233"/>
                </a:cubicBezTo>
                <a:cubicBezTo>
                  <a:pt x="f230" y="f233"/>
                  <a:pt x="f227" y="f233"/>
                  <a:pt x="f226" y="f234"/>
                </a:cubicBezTo>
                <a:cubicBezTo>
                  <a:pt x="f216" y="f235"/>
                  <a:pt x="f236" y="f196"/>
                  <a:pt x="f237" y="f238"/>
                </a:cubicBezTo>
                <a:cubicBezTo>
                  <a:pt x="f237" y="f238"/>
                  <a:pt x="f239" y="f238"/>
                  <a:pt x="f240" y="f241"/>
                </a:cubicBezTo>
                <a:cubicBezTo>
                  <a:pt x="f240" y="f241"/>
                  <a:pt x="f240" y="f242"/>
                  <a:pt x="f240" y="f243"/>
                </a:cubicBezTo>
                <a:cubicBezTo>
                  <a:pt x="f240" y="f243"/>
                  <a:pt x="f240" y="f244"/>
                  <a:pt x="f240" y="f244"/>
                </a:cubicBezTo>
                <a:cubicBezTo>
                  <a:pt x="f237" y="f198"/>
                  <a:pt x="f237" y="f198"/>
                  <a:pt x="f237" y="f198"/>
                </a:cubicBezTo>
                <a:cubicBezTo>
                  <a:pt x="f245" y="f196"/>
                  <a:pt x="f245" y="f196"/>
                  <a:pt x="f195" y="f196"/>
                </a:cubicBezTo>
                <a:moveTo>
                  <a:pt x="f246" y="f247"/>
                </a:moveTo>
                <a:cubicBezTo>
                  <a:pt x="f248" y="f247"/>
                  <a:pt x="f249" y="f247"/>
                  <a:pt x="f250" y="f247"/>
                </a:cubicBezTo>
                <a:cubicBezTo>
                  <a:pt x="f250" y="f251"/>
                  <a:pt x="f250" y="f251"/>
                  <a:pt x="f252" y="f251"/>
                </a:cubicBezTo>
                <a:cubicBezTo>
                  <a:pt x="f252" y="f233"/>
                  <a:pt x="f252" y="f233"/>
                  <a:pt x="f252" y="f233"/>
                </a:cubicBezTo>
                <a:cubicBezTo>
                  <a:pt x="f250" y="f253"/>
                  <a:pt x="f254" y="f253"/>
                  <a:pt x="f254" y="f253"/>
                </a:cubicBezTo>
                <a:cubicBezTo>
                  <a:pt x="f255" y="f256"/>
                  <a:pt x="f255" y="f218"/>
                  <a:pt x="f254" y="f257"/>
                </a:cubicBezTo>
                <a:cubicBezTo>
                  <a:pt x="f255" y="f258"/>
                  <a:pt x="f249" y="f259"/>
                  <a:pt x="f260" y="f261"/>
                </a:cubicBezTo>
                <a:cubicBezTo>
                  <a:pt x="f262" y="f263"/>
                  <a:pt x="f262" y="f263"/>
                  <a:pt x="f262" y="f263"/>
                </a:cubicBezTo>
                <a:cubicBezTo>
                  <a:pt x="f262" y="f264"/>
                  <a:pt x="f262" y="f258"/>
                  <a:pt x="f262" y="f258"/>
                </a:cubicBezTo>
                <a:cubicBezTo>
                  <a:pt x="f262" y="f258"/>
                  <a:pt x="f262" y="f258"/>
                  <a:pt x="f262" y="f258"/>
                </a:cubicBezTo>
                <a:cubicBezTo>
                  <a:pt x="f265" y="f266"/>
                  <a:pt x="f265" y="f266"/>
                  <a:pt x="f265" y="f266"/>
                </a:cubicBezTo>
                <a:cubicBezTo>
                  <a:pt x="f265" y="f231"/>
                  <a:pt x="f267" y="f253"/>
                  <a:pt x="f268" y="f253"/>
                </a:cubicBezTo>
                <a:cubicBezTo>
                  <a:pt x="f268" y="f251"/>
                  <a:pt x="f268" y="f251"/>
                  <a:pt x="f268" y="f251"/>
                </a:cubicBezTo>
                <a:cubicBezTo>
                  <a:pt x="f268" y="f251"/>
                  <a:pt x="f268" y="f251"/>
                  <a:pt x="f269" y="f251"/>
                </a:cubicBezTo>
                <a:cubicBezTo>
                  <a:pt x="f269" y="f270"/>
                  <a:pt x="f267" y="f247"/>
                  <a:pt x="f267" y="f247"/>
                </a:cubicBezTo>
                <a:cubicBezTo>
                  <a:pt x="f265" y="f247"/>
                  <a:pt x="f265" y="f247"/>
                  <a:pt x="f246" y="f247"/>
                </a:cubicBezTo>
                <a:moveTo>
                  <a:pt x="f271" y="f204"/>
                </a:moveTo>
                <a:cubicBezTo>
                  <a:pt x="f272" y="f204"/>
                  <a:pt x="f273" y="f204"/>
                  <a:pt x="f274" y="f205"/>
                </a:cubicBezTo>
                <a:cubicBezTo>
                  <a:pt x="f275" y="f205"/>
                  <a:pt x="f276" y="f205"/>
                  <a:pt x="f277" y="f205"/>
                </a:cubicBezTo>
                <a:cubicBezTo>
                  <a:pt x="f277" y="f206"/>
                  <a:pt x="f278" y="f206"/>
                  <a:pt x="f278" y="f2"/>
                </a:cubicBezTo>
                <a:cubicBezTo>
                  <a:pt x="f279" y="f256"/>
                  <a:pt x="f279" y="f256"/>
                  <a:pt x="f279" y="f256"/>
                </a:cubicBezTo>
                <a:cubicBezTo>
                  <a:pt x="f278" y="f280"/>
                  <a:pt x="f278" y="f280"/>
                  <a:pt x="f278" y="f280"/>
                </a:cubicBezTo>
                <a:cubicBezTo>
                  <a:pt x="f277" y="f280"/>
                  <a:pt x="f276" y="f280"/>
                  <a:pt x="f276" y="f281"/>
                </a:cubicBezTo>
                <a:cubicBezTo>
                  <a:pt x="f282" y="f283"/>
                  <a:pt x="f282" y="f283"/>
                  <a:pt x="f282" y="f283"/>
                </a:cubicBezTo>
                <a:cubicBezTo>
                  <a:pt x="f282" y="f283"/>
                  <a:pt x="f282" y="f283"/>
                  <a:pt x="f282" y="f283"/>
                </a:cubicBezTo>
                <a:cubicBezTo>
                  <a:pt x="f282" y="f284"/>
                  <a:pt x="f282" y="f285"/>
                  <a:pt x="f282" y="f285"/>
                </a:cubicBezTo>
                <a:cubicBezTo>
                  <a:pt x="f286" y="f287"/>
                  <a:pt x="f286" y="f287"/>
                  <a:pt x="f286" y="f287"/>
                </a:cubicBezTo>
                <a:cubicBezTo>
                  <a:pt x="f288" y="f289"/>
                  <a:pt x="f290" y="f283"/>
                  <a:pt x="f291" y="f292"/>
                </a:cubicBezTo>
                <a:cubicBezTo>
                  <a:pt x="f288" y="f293"/>
                  <a:pt x="f271" y="f210"/>
                  <a:pt x="f271" y="f294"/>
                </a:cubicBezTo>
                <a:cubicBezTo>
                  <a:pt x="f271" y="f295"/>
                  <a:pt x="f288" y="f295"/>
                  <a:pt x="f290" y="f256"/>
                </a:cubicBezTo>
                <a:cubicBezTo>
                  <a:pt x="f290" y="f206"/>
                  <a:pt x="f290" y="f206"/>
                  <a:pt x="f290" y="f206"/>
                </a:cubicBezTo>
                <a:cubicBezTo>
                  <a:pt x="f288" y="f206"/>
                  <a:pt x="f288" y="f206"/>
                  <a:pt x="f271" y="f204"/>
                </a:cubicBezTo>
                <a:moveTo>
                  <a:pt x="f211" y="f296"/>
                </a:moveTo>
                <a:cubicBezTo>
                  <a:pt x="f211" y="f296"/>
                  <a:pt x="f211" y="f296"/>
                  <a:pt x="f211" y="f296"/>
                </a:cubicBezTo>
                <a:cubicBezTo>
                  <a:pt x="f211" y="f296"/>
                  <a:pt x="f211" y="f296"/>
                  <a:pt x="f211" y="f296"/>
                </a:cubicBezTo>
                <a:cubicBezTo>
                  <a:pt x="f211" y="f296"/>
                  <a:pt x="f211" y="f296"/>
                  <a:pt x="f211" y="f296"/>
                </a:cubicBezTo>
                <a:moveTo>
                  <a:pt x="f297" y="f5"/>
                </a:moveTo>
                <a:cubicBezTo>
                  <a:pt x="f297" y="f5"/>
                  <a:pt x="f297" y="f5"/>
                  <a:pt x="f297" y="f5"/>
                </a:cubicBezTo>
                <a:cubicBezTo>
                  <a:pt x="f298" y="f299"/>
                  <a:pt x="f298" y="f299"/>
                  <a:pt x="f298" y="f299"/>
                </a:cubicBezTo>
                <a:cubicBezTo>
                  <a:pt x="f297" y="f300"/>
                  <a:pt x="f297" y="f300"/>
                  <a:pt x="f297" y="f300"/>
                </a:cubicBezTo>
                <a:cubicBezTo>
                  <a:pt x="f301" y="f299"/>
                  <a:pt x="f301" y="f299"/>
                  <a:pt x="f301" y="f299"/>
                </a:cubicBezTo>
                <a:cubicBezTo>
                  <a:pt x="f302" y="f303"/>
                  <a:pt x="f302" y="f303"/>
                  <a:pt x="f302" y="f303"/>
                </a:cubicBezTo>
                <a:cubicBezTo>
                  <a:pt x="f304" y="f305"/>
                  <a:pt x="f304" y="f305"/>
                  <a:pt x="f304" y="f305"/>
                </a:cubicBezTo>
                <a:cubicBezTo>
                  <a:pt x="f306" y="f307"/>
                  <a:pt x="f306" y="f307"/>
                  <a:pt x="f306" y="f307"/>
                </a:cubicBezTo>
                <a:cubicBezTo>
                  <a:pt x="f308" y="f309"/>
                  <a:pt x="f308" y="f309"/>
                  <a:pt x="f308" y="f309"/>
                </a:cubicBezTo>
                <a:cubicBezTo>
                  <a:pt x="f310" y="f311"/>
                  <a:pt x="f310" y="f311"/>
                  <a:pt x="f310" y="f311"/>
                </a:cubicBezTo>
                <a:cubicBezTo>
                  <a:pt x="f312" y="f313"/>
                  <a:pt x="f312" y="f313"/>
                  <a:pt x="f312" y="f313"/>
                </a:cubicBezTo>
                <a:cubicBezTo>
                  <a:pt x="f314" y="f315"/>
                  <a:pt x="f314" y="f315"/>
                  <a:pt x="f314" y="f315"/>
                </a:cubicBezTo>
                <a:cubicBezTo>
                  <a:pt x="f316" y="f317"/>
                  <a:pt x="f316" y="f317"/>
                  <a:pt x="f316" y="f317"/>
                </a:cubicBezTo>
                <a:cubicBezTo>
                  <a:pt x="f5" y="f261"/>
                  <a:pt x="f5" y="f261"/>
                  <a:pt x="f5" y="f261"/>
                </a:cubicBezTo>
                <a:cubicBezTo>
                  <a:pt x="f318" y="f319"/>
                  <a:pt x="f318" y="f319"/>
                  <a:pt x="f318" y="f319"/>
                </a:cubicBezTo>
                <a:cubicBezTo>
                  <a:pt x="f320" y="f281"/>
                  <a:pt x="f320" y="f281"/>
                  <a:pt x="f320" y="f281"/>
                </a:cubicBezTo>
                <a:cubicBezTo>
                  <a:pt x="f321" y="f251"/>
                  <a:pt x="f321" y="f251"/>
                  <a:pt x="f321" y="f251"/>
                </a:cubicBezTo>
                <a:cubicBezTo>
                  <a:pt x="f300" y="f322"/>
                  <a:pt x="f300" y="f322"/>
                  <a:pt x="f300" y="f322"/>
                </a:cubicBezTo>
                <a:cubicBezTo>
                  <a:pt x="f323" y="f322"/>
                  <a:pt x="f324" y="f322"/>
                  <a:pt x="f325" y="f322"/>
                </a:cubicBezTo>
                <a:cubicBezTo>
                  <a:pt x="f326" y="f322"/>
                  <a:pt x="f327" y="f322"/>
                  <a:pt x="f5" y="f322"/>
                </a:cubicBezTo>
                <a:cubicBezTo>
                  <a:pt x="f5" y="f7"/>
                  <a:pt x="f5" y="f7"/>
                  <a:pt x="f5" y="f7"/>
                </a:cubicBezTo>
                <a:cubicBezTo>
                  <a:pt x="f6" y="f7"/>
                  <a:pt x="f6" y="f7"/>
                  <a:pt x="f6" y="f7"/>
                </a:cubicBezTo>
                <a:cubicBezTo>
                  <a:pt x="f6" y="f112"/>
                  <a:pt x="f6" y="f112"/>
                  <a:pt x="f6" y="f112"/>
                </a:cubicBezTo>
                <a:cubicBezTo>
                  <a:pt x="f328" y="f117"/>
                  <a:pt x="f329" y="f127"/>
                  <a:pt x="f330" y="f127"/>
                </a:cubicBezTo>
                <a:cubicBezTo>
                  <a:pt x="f331" y="f127"/>
                  <a:pt x="f332" y="f117"/>
                  <a:pt x="f333" y="f102"/>
                </a:cubicBezTo>
                <a:cubicBezTo>
                  <a:pt x="f334" y="f102"/>
                  <a:pt x="f335" y="f102"/>
                  <a:pt x="f336" y="f102"/>
                </a:cubicBezTo>
                <a:cubicBezTo>
                  <a:pt x="f336" y="f102"/>
                  <a:pt x="f336" y="f102"/>
                  <a:pt x="f336" y="f102"/>
                </a:cubicBezTo>
                <a:cubicBezTo>
                  <a:pt x="f336" y="f127"/>
                  <a:pt x="f336" y="f127"/>
                  <a:pt x="f336" y="f127"/>
                </a:cubicBezTo>
                <a:cubicBezTo>
                  <a:pt x="f335" y="f133"/>
                  <a:pt x="f334" y="f133"/>
                  <a:pt x="f333" y="f144"/>
                </a:cubicBezTo>
                <a:cubicBezTo>
                  <a:pt x="f337" y="f127"/>
                  <a:pt x="f337" y="f127"/>
                  <a:pt x="f337" y="f127"/>
                </a:cubicBezTo>
                <a:cubicBezTo>
                  <a:pt x="f338" y="f133"/>
                  <a:pt x="f338" y="f133"/>
                  <a:pt x="f338" y="f133"/>
                </a:cubicBezTo>
                <a:cubicBezTo>
                  <a:pt x="f338" y="f129"/>
                  <a:pt x="f338" y="f129"/>
                  <a:pt x="f338" y="f129"/>
                </a:cubicBezTo>
                <a:cubicBezTo>
                  <a:pt x="f339" y="f135"/>
                  <a:pt x="f340" y="f135"/>
                  <a:pt x="f341" y="f141"/>
                </a:cubicBezTo>
                <a:cubicBezTo>
                  <a:pt x="f342" y="f129"/>
                  <a:pt x="f342" y="f129"/>
                  <a:pt x="f342" y="f129"/>
                </a:cubicBezTo>
                <a:cubicBezTo>
                  <a:pt x="f343" y="f135"/>
                  <a:pt x="f343" y="f135"/>
                  <a:pt x="f343" y="f135"/>
                </a:cubicBezTo>
                <a:cubicBezTo>
                  <a:pt x="f343" y="f137"/>
                  <a:pt x="f343" y="f137"/>
                  <a:pt x="f343" y="f137"/>
                </a:cubicBezTo>
                <a:cubicBezTo>
                  <a:pt x="f344" y="f163"/>
                  <a:pt x="f345" y="f168"/>
                  <a:pt x="f346" y="f168"/>
                </a:cubicBezTo>
                <a:cubicBezTo>
                  <a:pt x="f347" y="f137"/>
                  <a:pt x="f347" y="f137"/>
                  <a:pt x="f347" y="f137"/>
                </a:cubicBezTo>
                <a:cubicBezTo>
                  <a:pt x="f348" y="f163"/>
                  <a:pt x="f348" y="f163"/>
                  <a:pt x="f348" y="f163"/>
                </a:cubicBezTo>
                <a:cubicBezTo>
                  <a:pt x="f349" y="f180"/>
                  <a:pt x="f349" y="f180"/>
                  <a:pt x="f349" y="f180"/>
                </a:cubicBezTo>
                <a:cubicBezTo>
                  <a:pt x="f348" y="f180"/>
                  <a:pt x="f350" y="f186"/>
                  <a:pt x="f351" y="f192"/>
                </a:cubicBezTo>
                <a:cubicBezTo>
                  <a:pt x="f352" y="f180"/>
                  <a:pt x="f352" y="f180"/>
                  <a:pt x="f352" y="f180"/>
                </a:cubicBezTo>
                <a:cubicBezTo>
                  <a:pt x="f353" y="f186"/>
                  <a:pt x="f353" y="f186"/>
                  <a:pt x="f353" y="f186"/>
                </a:cubicBezTo>
                <a:cubicBezTo>
                  <a:pt x="f353" y="f354"/>
                  <a:pt x="f353" y="f354"/>
                  <a:pt x="f353" y="f354"/>
                </a:cubicBezTo>
                <a:cubicBezTo>
                  <a:pt x="f355" y="f356"/>
                  <a:pt x="f357" y="f358"/>
                  <a:pt x="f359" y="f358"/>
                </a:cubicBezTo>
                <a:cubicBezTo>
                  <a:pt x="f360" y="f354"/>
                  <a:pt x="f360" y="f354"/>
                  <a:pt x="f360" y="f354"/>
                </a:cubicBezTo>
                <a:cubicBezTo>
                  <a:pt x="f361" y="f356"/>
                  <a:pt x="f361" y="f356"/>
                  <a:pt x="f361" y="f356"/>
                </a:cubicBezTo>
                <a:cubicBezTo>
                  <a:pt x="f361" y="f362"/>
                  <a:pt x="f361" y="f362"/>
                  <a:pt x="f361" y="f362"/>
                </a:cubicBezTo>
                <a:cubicBezTo>
                  <a:pt x="f361" y="f362"/>
                  <a:pt x="f361" y="f362"/>
                  <a:pt x="f361" y="f362"/>
                </a:cubicBezTo>
                <a:cubicBezTo>
                  <a:pt x="f363" y="f362"/>
                  <a:pt x="f363" y="f364"/>
                  <a:pt x="f365" y="f366"/>
                </a:cubicBezTo>
                <a:cubicBezTo>
                  <a:pt x="f367" y="f366"/>
                  <a:pt x="f367" y="f366"/>
                  <a:pt x="f367" y="f366"/>
                </a:cubicBezTo>
                <a:cubicBezTo>
                  <a:pt x="f368" y="f364"/>
                  <a:pt x="f368" y="f364"/>
                  <a:pt x="f368" y="f364"/>
                </a:cubicBezTo>
                <a:cubicBezTo>
                  <a:pt x="f368" y="f364"/>
                  <a:pt x="f368" y="f366"/>
                  <a:pt x="f331" y="f366"/>
                </a:cubicBezTo>
                <a:cubicBezTo>
                  <a:pt x="f331" y="f369"/>
                  <a:pt x="f331" y="f369"/>
                  <a:pt x="f331" y="f369"/>
                </a:cubicBezTo>
                <a:cubicBezTo>
                  <a:pt x="f370" y="f371"/>
                  <a:pt x="f370" y="f371"/>
                  <a:pt x="f370" y="f371"/>
                </a:cubicBezTo>
                <a:cubicBezTo>
                  <a:pt x="f372" y="f373"/>
                  <a:pt x="f372" y="f373"/>
                  <a:pt x="f372" y="f373"/>
                </a:cubicBezTo>
                <a:cubicBezTo>
                  <a:pt x="f374" y="f375"/>
                  <a:pt x="f374" y="f375"/>
                  <a:pt x="f374" y="f375"/>
                </a:cubicBezTo>
                <a:cubicBezTo>
                  <a:pt x="f376" y="f377"/>
                  <a:pt x="f376" y="f377"/>
                  <a:pt x="f376" y="f377"/>
                </a:cubicBezTo>
                <a:cubicBezTo>
                  <a:pt x="f376" y="f247"/>
                  <a:pt x="f376" y="f247"/>
                  <a:pt x="f376" y="f247"/>
                </a:cubicBezTo>
                <a:cubicBezTo>
                  <a:pt x="f374" y="f235"/>
                  <a:pt x="f374" y="f235"/>
                  <a:pt x="f374" y="f235"/>
                </a:cubicBezTo>
                <a:cubicBezTo>
                  <a:pt x="f378" y="f296"/>
                  <a:pt x="f378" y="f296"/>
                  <a:pt x="f378" y="f296"/>
                </a:cubicBezTo>
                <a:cubicBezTo>
                  <a:pt x="f378" y="f379"/>
                  <a:pt x="f380" y="f381"/>
                  <a:pt x="f382" y="f383"/>
                </a:cubicBezTo>
                <a:cubicBezTo>
                  <a:pt x="f384" y="f313"/>
                  <a:pt x="f384" y="f313"/>
                  <a:pt x="f384" y="f313"/>
                </a:cubicBezTo>
                <a:cubicBezTo>
                  <a:pt x="f385" y="f315"/>
                  <a:pt x="f385" y="f315"/>
                  <a:pt x="f385" y="f315"/>
                </a:cubicBezTo>
                <a:cubicBezTo>
                  <a:pt x="f125" y="f383"/>
                  <a:pt x="f125" y="f383"/>
                  <a:pt x="f125" y="f383"/>
                </a:cubicBezTo>
                <a:cubicBezTo>
                  <a:pt x="f386" y="f387"/>
                  <a:pt x="f386" y="f387"/>
                  <a:pt x="f386" y="f387"/>
                </a:cubicBezTo>
                <a:cubicBezTo>
                  <a:pt x="f386" y="f387"/>
                  <a:pt x="f386" y="f387"/>
                  <a:pt x="f386" y="f387"/>
                </a:cubicBezTo>
                <a:cubicBezTo>
                  <a:pt x="f388" y="f389"/>
                  <a:pt x="f388" y="f389"/>
                  <a:pt x="f388" y="f389"/>
                </a:cubicBezTo>
                <a:cubicBezTo>
                  <a:pt x="f132" y="f390"/>
                  <a:pt x="f132" y="f390"/>
                  <a:pt x="f132" y="f390"/>
                </a:cubicBezTo>
                <a:cubicBezTo>
                  <a:pt x="f132" y="f390"/>
                  <a:pt x="f132" y="f390"/>
                  <a:pt x="f132" y="f390"/>
                </a:cubicBezTo>
                <a:cubicBezTo>
                  <a:pt x="f132" y="f383"/>
                  <a:pt x="f132" y="f383"/>
                  <a:pt x="f132" y="f383"/>
                </a:cubicBezTo>
                <a:cubicBezTo>
                  <a:pt x="f132" y="f390"/>
                  <a:pt x="f132" y="f390"/>
                  <a:pt x="f132" y="f390"/>
                </a:cubicBezTo>
                <a:cubicBezTo>
                  <a:pt x="f173" y="f391"/>
                  <a:pt x="f173" y="f391"/>
                  <a:pt x="f173" y="f391"/>
                </a:cubicBezTo>
                <a:cubicBezTo>
                  <a:pt x="f392" y="f393"/>
                  <a:pt x="f392" y="f393"/>
                  <a:pt x="f392" y="f393"/>
                </a:cubicBezTo>
                <a:cubicBezTo>
                  <a:pt x="f394" y="f395"/>
                  <a:pt x="f394" y="f395"/>
                  <a:pt x="f394" y="f395"/>
                </a:cubicBezTo>
                <a:cubicBezTo>
                  <a:pt x="f394" y="f396"/>
                  <a:pt x="f394" y="f396"/>
                  <a:pt x="f394" y="f396"/>
                </a:cubicBezTo>
                <a:cubicBezTo>
                  <a:pt x="f397" y="f398"/>
                  <a:pt x="f397" y="f398"/>
                  <a:pt x="f397" y="f398"/>
                </a:cubicBezTo>
                <a:cubicBezTo>
                  <a:pt x="f399" y="f400"/>
                  <a:pt x="f399" y="f400"/>
                  <a:pt x="f399" y="f400"/>
                </a:cubicBezTo>
                <a:cubicBezTo>
                  <a:pt x="f401" y="f402"/>
                  <a:pt x="f401" y="f402"/>
                  <a:pt x="f401" y="f402"/>
                </a:cubicBezTo>
                <a:cubicBezTo>
                  <a:pt x="f403" y="f404"/>
                  <a:pt x="f403" y="f404"/>
                  <a:pt x="f403" y="f404"/>
                </a:cubicBezTo>
                <a:cubicBezTo>
                  <a:pt x="f405" y="f406"/>
                  <a:pt x="f405" y="f406"/>
                  <a:pt x="f405" y="f406"/>
                </a:cubicBezTo>
                <a:cubicBezTo>
                  <a:pt x="f405" y="f407"/>
                  <a:pt x="f405" y="f407"/>
                  <a:pt x="f405" y="f407"/>
                </a:cubicBezTo>
                <a:cubicBezTo>
                  <a:pt x="f408" y="f409"/>
                  <a:pt x="f408" y="f409"/>
                  <a:pt x="f408" y="f409"/>
                </a:cubicBezTo>
                <a:cubicBezTo>
                  <a:pt x="f410" y="f411"/>
                  <a:pt x="f410" y="f411"/>
                  <a:pt x="f410" y="f411"/>
                </a:cubicBezTo>
                <a:cubicBezTo>
                  <a:pt x="f412" y="f307"/>
                  <a:pt x="f412" y="f307"/>
                  <a:pt x="f412" y="f307"/>
                </a:cubicBezTo>
                <a:cubicBezTo>
                  <a:pt x="f413" y="f414"/>
                  <a:pt x="f413" y="f414"/>
                  <a:pt x="f413" y="f414"/>
                </a:cubicBezTo>
                <a:cubicBezTo>
                  <a:pt x="f415" y="f395"/>
                  <a:pt x="f415" y="f395"/>
                  <a:pt x="f415" y="f395"/>
                </a:cubicBezTo>
                <a:cubicBezTo>
                  <a:pt x="f416" y="f417"/>
                  <a:pt x="f416" y="f417"/>
                  <a:pt x="f416" y="f417"/>
                </a:cubicBezTo>
                <a:cubicBezTo>
                  <a:pt x="f418" y="f419"/>
                  <a:pt x="f418" y="f419"/>
                  <a:pt x="f418" y="f419"/>
                </a:cubicBezTo>
                <a:cubicBezTo>
                  <a:pt x="f418" y="f387"/>
                  <a:pt x="f418" y="f387"/>
                  <a:pt x="f418" y="f387"/>
                </a:cubicBezTo>
                <a:cubicBezTo>
                  <a:pt x="f177" y="f379"/>
                  <a:pt x="f177" y="f379"/>
                  <a:pt x="f177" y="f379"/>
                </a:cubicBezTo>
                <a:cubicBezTo>
                  <a:pt x="f420" y="f296"/>
                  <a:pt x="f420" y="f296"/>
                  <a:pt x="f420" y="f296"/>
                </a:cubicBezTo>
                <a:cubicBezTo>
                  <a:pt x="f142" y="f421"/>
                  <a:pt x="f142" y="f421"/>
                  <a:pt x="f142" y="f421"/>
                </a:cubicBezTo>
                <a:cubicBezTo>
                  <a:pt x="f143" y="f284"/>
                  <a:pt x="f143" y="f284"/>
                  <a:pt x="f143" y="f284"/>
                </a:cubicBezTo>
                <a:cubicBezTo>
                  <a:pt x="f422" y="f423"/>
                  <a:pt x="f422" y="f423"/>
                  <a:pt x="f422" y="f423"/>
                </a:cubicBezTo>
                <a:cubicBezTo>
                  <a:pt x="f424" y="f219"/>
                  <a:pt x="f424" y="f219"/>
                  <a:pt x="f424" y="f219"/>
                </a:cubicBezTo>
                <a:cubicBezTo>
                  <a:pt x="f156" y="f425"/>
                  <a:pt x="f156" y="f425"/>
                  <a:pt x="f156" y="f425"/>
                </a:cubicBezTo>
                <a:cubicBezTo>
                  <a:pt x="f426" y="f221"/>
                  <a:pt x="f426" y="f221"/>
                  <a:pt x="f426" y="f221"/>
                </a:cubicBezTo>
                <a:cubicBezTo>
                  <a:pt x="f427" y="f264"/>
                  <a:pt x="f427" y="f264"/>
                  <a:pt x="f427" y="f264"/>
                </a:cubicBezTo>
                <a:cubicBezTo>
                  <a:pt x="f399" y="f256"/>
                  <a:pt x="f399" y="f256"/>
                  <a:pt x="f399" y="f256"/>
                </a:cubicBezTo>
                <a:cubicBezTo>
                  <a:pt x="f399" y="f256"/>
                  <a:pt x="f399" y="f256"/>
                  <a:pt x="f399" y="f256"/>
                </a:cubicBezTo>
                <a:cubicBezTo>
                  <a:pt x="f428" y="f256"/>
                  <a:pt x="f428" y="f256"/>
                  <a:pt x="f415" y="f256"/>
                </a:cubicBezTo>
                <a:cubicBezTo>
                  <a:pt x="f429" y="f256"/>
                  <a:pt x="f430" y="f205"/>
                  <a:pt x="f430" y="f229"/>
                </a:cubicBezTo>
                <a:cubicBezTo>
                  <a:pt x="f431" y="f375"/>
                  <a:pt x="f431" y="f375"/>
                  <a:pt x="f431" y="f375"/>
                </a:cubicBezTo>
                <a:cubicBezTo>
                  <a:pt x="f431" y="f375"/>
                  <a:pt x="f431" y="f375"/>
                  <a:pt x="f431" y="f375"/>
                </a:cubicBezTo>
                <a:cubicBezTo>
                  <a:pt x="f431" y="f375"/>
                  <a:pt x="f431" y="f375"/>
                  <a:pt x="f431" y="f375"/>
                </a:cubicBezTo>
                <a:cubicBezTo>
                  <a:pt x="f432" y="f196"/>
                  <a:pt x="f432" y="f196"/>
                  <a:pt x="f432" y="f196"/>
                </a:cubicBezTo>
                <a:cubicBezTo>
                  <a:pt x="f433" y="f244"/>
                  <a:pt x="f433" y="f244"/>
                  <a:pt x="f433" y="f244"/>
                </a:cubicBezTo>
                <a:cubicBezTo>
                  <a:pt x="f432" y="f243"/>
                  <a:pt x="f432" y="f243"/>
                  <a:pt x="f432" y="f243"/>
                </a:cubicBezTo>
                <a:cubicBezTo>
                  <a:pt x="f434" y="f243"/>
                  <a:pt x="f434" y="f243"/>
                  <a:pt x="f434" y="f243"/>
                </a:cubicBezTo>
                <a:cubicBezTo>
                  <a:pt x="f435" y="f243"/>
                  <a:pt x="f436" y="f242"/>
                  <a:pt x="f437" y="f241"/>
                </a:cubicBezTo>
                <a:cubicBezTo>
                  <a:pt x="f435" y="f238"/>
                  <a:pt x="f435" y="f238"/>
                  <a:pt x="f435" y="f238"/>
                </a:cubicBezTo>
                <a:cubicBezTo>
                  <a:pt x="f436" y="f438"/>
                  <a:pt x="f436" y="f438"/>
                  <a:pt x="f436" y="f438"/>
                </a:cubicBezTo>
                <a:cubicBezTo>
                  <a:pt x="f439" y="f238"/>
                  <a:pt x="f439" y="f238"/>
                  <a:pt x="f439" y="f238"/>
                </a:cubicBezTo>
                <a:cubicBezTo>
                  <a:pt x="f440" y="f438"/>
                  <a:pt x="f440" y="f441"/>
                  <a:pt x="f442" y="f443"/>
                </a:cubicBezTo>
                <a:cubicBezTo>
                  <a:pt x="f439" y="f444"/>
                  <a:pt x="f439" y="f444"/>
                  <a:pt x="f439" y="f444"/>
                </a:cubicBezTo>
                <a:cubicBezTo>
                  <a:pt x="f442" y="f322"/>
                  <a:pt x="f442" y="f322"/>
                  <a:pt x="f442" y="f322"/>
                </a:cubicBezTo>
                <a:cubicBezTo>
                  <a:pt x="f445" y="f444"/>
                  <a:pt x="f445" y="f444"/>
                  <a:pt x="f445" y="f444"/>
                </a:cubicBezTo>
                <a:cubicBezTo>
                  <a:pt x="f446" y="f322"/>
                  <a:pt x="f447" y="f448"/>
                  <a:pt x="f449" y="f450"/>
                </a:cubicBezTo>
                <a:cubicBezTo>
                  <a:pt x="f446" y="f451"/>
                  <a:pt x="f446" y="f451"/>
                  <a:pt x="f446" y="f451"/>
                </a:cubicBezTo>
                <a:cubicBezTo>
                  <a:pt x="f447" y="f452"/>
                  <a:pt x="f447" y="f452"/>
                  <a:pt x="f447" y="f452"/>
                </a:cubicBezTo>
                <a:cubicBezTo>
                  <a:pt x="f453" y="f454"/>
                  <a:pt x="f453" y="f454"/>
                  <a:pt x="f453" y="f454"/>
                </a:cubicBezTo>
                <a:cubicBezTo>
                  <a:pt x="f455" y="f452"/>
                  <a:pt x="f456" y="f452"/>
                  <a:pt x="f457" y="f458"/>
                </a:cubicBezTo>
                <a:cubicBezTo>
                  <a:pt x="f455" y="f459"/>
                  <a:pt x="f455" y="f459"/>
                  <a:pt x="f455" y="f459"/>
                </a:cubicBezTo>
                <a:cubicBezTo>
                  <a:pt x="f456" y="f373"/>
                  <a:pt x="f456" y="f373"/>
                  <a:pt x="f456" y="f373"/>
                </a:cubicBezTo>
                <a:cubicBezTo>
                  <a:pt x="f418" y="f459"/>
                  <a:pt x="f418" y="f459"/>
                  <a:pt x="f418" y="f459"/>
                </a:cubicBezTo>
                <a:cubicBezTo>
                  <a:pt x="f460" y="f373"/>
                  <a:pt x="f461" y="f462"/>
                  <a:pt x="f394" y="f463"/>
                </a:cubicBezTo>
                <a:cubicBezTo>
                  <a:pt x="f460" y="f464"/>
                  <a:pt x="f460" y="f464"/>
                  <a:pt x="f460" y="f464"/>
                </a:cubicBezTo>
                <a:cubicBezTo>
                  <a:pt x="f461" y="f465"/>
                  <a:pt x="f461" y="f465"/>
                  <a:pt x="f461" y="f465"/>
                </a:cubicBezTo>
                <a:cubicBezTo>
                  <a:pt x="f466" y="f467"/>
                  <a:pt x="f466" y="f467"/>
                  <a:pt x="f466" y="f467"/>
                </a:cubicBezTo>
                <a:cubicBezTo>
                  <a:pt x="f468" y="f467"/>
                  <a:pt x="f427" y="f465"/>
                  <a:pt x="f469" y="f470"/>
                </a:cubicBezTo>
                <a:cubicBezTo>
                  <a:pt x="f468" y="f471"/>
                  <a:pt x="f468" y="f471"/>
                  <a:pt x="f468" y="f471"/>
                </a:cubicBezTo>
                <a:cubicBezTo>
                  <a:pt x="f469" y="f371"/>
                  <a:pt x="f469" y="f371"/>
                  <a:pt x="f469" y="f371"/>
                </a:cubicBezTo>
                <a:cubicBezTo>
                  <a:pt x="f472" y="f471"/>
                  <a:pt x="f472" y="f471"/>
                  <a:pt x="f472" y="f471"/>
                </a:cubicBezTo>
                <a:cubicBezTo>
                  <a:pt x="f473" y="f371"/>
                  <a:pt x="f474" y="f371"/>
                  <a:pt x="f475" y="f476"/>
                </a:cubicBezTo>
                <a:cubicBezTo>
                  <a:pt x="f473" y="f366"/>
                  <a:pt x="f473" y="f366"/>
                  <a:pt x="f473" y="f366"/>
                </a:cubicBezTo>
                <a:cubicBezTo>
                  <a:pt x="f474" y="f364"/>
                  <a:pt x="f474" y="f364"/>
                  <a:pt x="f474" y="f364"/>
                </a:cubicBezTo>
                <a:cubicBezTo>
                  <a:pt x="f475" y="f364"/>
                  <a:pt x="f475" y="f364"/>
                  <a:pt x="f475" y="f364"/>
                </a:cubicBezTo>
                <a:cubicBezTo>
                  <a:pt x="f475" y="f364"/>
                  <a:pt x="f477" y="f364"/>
                  <a:pt x="f478" y="f366"/>
                </a:cubicBezTo>
                <a:cubicBezTo>
                  <a:pt x="f478" y="f366"/>
                  <a:pt x="f478" y="f366"/>
                  <a:pt x="f479" y="f366"/>
                </a:cubicBezTo>
                <a:cubicBezTo>
                  <a:pt x="f480" y="f364"/>
                  <a:pt x="f481" y="f364"/>
                  <a:pt x="f482" y="f362"/>
                </a:cubicBezTo>
                <a:cubicBezTo>
                  <a:pt x="f480" y="f358"/>
                  <a:pt x="f480" y="f358"/>
                  <a:pt x="f480" y="f358"/>
                </a:cubicBezTo>
                <a:cubicBezTo>
                  <a:pt x="f480" y="f358"/>
                  <a:pt x="f481" y="f358"/>
                  <a:pt x="f481" y="f356"/>
                </a:cubicBezTo>
                <a:cubicBezTo>
                  <a:pt x="f482" y="f356"/>
                  <a:pt x="f482" y="f356"/>
                  <a:pt x="f482" y="f356"/>
                </a:cubicBezTo>
                <a:cubicBezTo>
                  <a:pt x="f482" y="f356"/>
                  <a:pt x="f483" y="f356"/>
                  <a:pt x="f483" y="f358"/>
                </a:cubicBezTo>
                <a:cubicBezTo>
                  <a:pt x="f484" y="f358"/>
                  <a:pt x="f484" y="f358"/>
                  <a:pt x="f484" y="f358"/>
                </a:cubicBezTo>
                <a:cubicBezTo>
                  <a:pt x="f485" y="f358"/>
                  <a:pt x="f486" y="f356"/>
                  <a:pt x="f487" y="f356"/>
                </a:cubicBezTo>
                <a:cubicBezTo>
                  <a:pt x="f486" y="f192"/>
                  <a:pt x="f486" y="f192"/>
                  <a:pt x="f486" y="f192"/>
                </a:cubicBezTo>
                <a:cubicBezTo>
                  <a:pt x="f482" y="f354"/>
                  <a:pt x="f475" y="f356"/>
                  <a:pt x="f469" y="f488"/>
                </a:cubicBezTo>
                <a:cubicBezTo>
                  <a:pt x="f489" y="f450"/>
                  <a:pt x="f490" y="f491"/>
                  <a:pt x="f492" y="f235"/>
                </a:cubicBezTo>
                <a:cubicBezTo>
                  <a:pt x="f492" y="f234"/>
                  <a:pt x="f493" y="f233"/>
                  <a:pt x="f494" y="f233"/>
                </a:cubicBezTo>
                <a:cubicBezTo>
                  <a:pt x="f495" y="f266"/>
                  <a:pt x="f495" y="f266"/>
                  <a:pt x="f495" y="f266"/>
                </a:cubicBezTo>
                <a:cubicBezTo>
                  <a:pt x="f494" y="f229"/>
                  <a:pt x="f493" y="f229"/>
                  <a:pt x="f493" y="f224"/>
                </a:cubicBezTo>
                <a:cubicBezTo>
                  <a:pt x="f494" y="f280"/>
                  <a:pt x="f496" y="f210"/>
                  <a:pt x="f497" y="f258"/>
                </a:cubicBezTo>
                <a:cubicBezTo>
                  <a:pt x="f498" y="f319"/>
                  <a:pt x="f498" y="f292"/>
                  <a:pt x="f497" y="f499"/>
                </a:cubicBezTo>
                <a:cubicBezTo>
                  <a:pt x="f498" y="f500"/>
                  <a:pt x="f498" y="f501"/>
                  <a:pt x="f502" y="f503"/>
                </a:cubicBezTo>
                <a:cubicBezTo>
                  <a:pt x="f502" y="f383"/>
                  <a:pt x="f502" y="f383"/>
                  <a:pt x="f502" y="f383"/>
                </a:cubicBezTo>
                <a:cubicBezTo>
                  <a:pt x="f502" y="f390"/>
                  <a:pt x="f502" y="f390"/>
                  <a:pt x="f502" y="f390"/>
                </a:cubicBezTo>
                <a:cubicBezTo>
                  <a:pt x="f502" y="f504"/>
                  <a:pt x="f497" y="f389"/>
                  <a:pt x="f497" y="f419"/>
                </a:cubicBezTo>
                <a:cubicBezTo>
                  <a:pt x="f497" y="f419"/>
                  <a:pt x="f498" y="f419"/>
                  <a:pt x="f498" y="f419"/>
                </a:cubicBezTo>
                <a:cubicBezTo>
                  <a:pt x="f496" y="f419"/>
                  <a:pt x="f496" y="f419"/>
                  <a:pt x="f496" y="f419"/>
                </a:cubicBezTo>
                <a:cubicBezTo>
                  <a:pt x="f505" y="f419"/>
                  <a:pt x="f505" y="f419"/>
                  <a:pt x="f505" y="f419"/>
                </a:cubicBezTo>
                <a:cubicBezTo>
                  <a:pt x="f494" y="f506"/>
                  <a:pt x="f494" y="f506"/>
                  <a:pt x="f494" y="f506"/>
                </a:cubicBezTo>
                <a:cubicBezTo>
                  <a:pt x="f507" y="f506"/>
                  <a:pt x="f508" y="f393"/>
                  <a:pt x="f508" y="f391"/>
                </a:cubicBezTo>
                <a:cubicBezTo>
                  <a:pt x="f495" y="f509"/>
                  <a:pt x="f495" y="f509"/>
                  <a:pt x="f495" y="f509"/>
                </a:cubicBezTo>
                <a:cubicBezTo>
                  <a:pt x="f495" y="f510"/>
                  <a:pt x="f496" y="f511"/>
                  <a:pt x="f497" y="f511"/>
                </a:cubicBezTo>
                <a:cubicBezTo>
                  <a:pt x="f502" y="f511"/>
                  <a:pt x="f502" y="f511"/>
                  <a:pt x="f502" y="f511"/>
                </a:cubicBezTo>
                <a:cubicBezTo>
                  <a:pt x="f255" y="f510"/>
                  <a:pt x="f255" y="f510"/>
                  <a:pt x="f255" y="f510"/>
                </a:cubicBezTo>
                <a:cubicBezTo>
                  <a:pt x="f255" y="f510"/>
                  <a:pt x="f255" y="f510"/>
                  <a:pt x="f255" y="f510"/>
                </a:cubicBezTo>
                <a:cubicBezTo>
                  <a:pt x="f255" y="f511"/>
                  <a:pt x="f255" y="f511"/>
                  <a:pt x="f512" y="f307"/>
                </a:cubicBezTo>
                <a:cubicBezTo>
                  <a:pt x="f249" y="f307"/>
                  <a:pt x="f249" y="f307"/>
                  <a:pt x="f249" y="f307"/>
                </a:cubicBezTo>
                <a:cubicBezTo>
                  <a:pt x="f249" y="f307"/>
                  <a:pt x="f260" y="f307"/>
                  <a:pt x="f260" y="f414"/>
                </a:cubicBezTo>
                <a:cubicBezTo>
                  <a:pt x="f260" y="f414"/>
                  <a:pt x="f260" y="f513"/>
                  <a:pt x="f260" y="f513"/>
                </a:cubicBezTo>
                <a:cubicBezTo>
                  <a:pt x="f249" y="f514"/>
                  <a:pt x="f249" y="f514"/>
                  <a:pt x="f249" y="f514"/>
                </a:cubicBezTo>
                <a:cubicBezTo>
                  <a:pt x="f249" y="f514"/>
                  <a:pt x="f249" y="f514"/>
                  <a:pt x="f249" y="f514"/>
                </a:cubicBezTo>
                <a:cubicBezTo>
                  <a:pt x="f512" y="f411"/>
                  <a:pt x="f250" y="f515"/>
                  <a:pt x="f516" y="f515"/>
                </a:cubicBezTo>
                <a:cubicBezTo>
                  <a:pt x="f517" y="f515"/>
                  <a:pt x="f517" y="f515"/>
                  <a:pt x="f518" y="f515"/>
                </a:cubicBezTo>
                <a:cubicBezTo>
                  <a:pt x="f519" y="f515"/>
                  <a:pt x="f519" y="f515"/>
                  <a:pt x="f519" y="f515"/>
                </a:cubicBezTo>
                <a:cubicBezTo>
                  <a:pt x="f520" y="f402"/>
                  <a:pt x="f521" y="f522"/>
                  <a:pt x="f521" y="f523"/>
                </a:cubicBezTo>
                <a:cubicBezTo>
                  <a:pt x="f521" y="f523"/>
                  <a:pt x="f521" y="f524"/>
                  <a:pt x="f521" y="f513"/>
                </a:cubicBezTo>
                <a:cubicBezTo>
                  <a:pt x="f521" y="f513"/>
                  <a:pt x="f521" y="f513"/>
                  <a:pt x="f525" y="f513"/>
                </a:cubicBezTo>
                <a:cubicBezTo>
                  <a:pt x="f526" y="f513"/>
                  <a:pt x="f526" y="f513"/>
                  <a:pt x="f526" y="f513"/>
                </a:cubicBezTo>
                <a:cubicBezTo>
                  <a:pt x="f526" y="f414"/>
                  <a:pt x="f526" y="f414"/>
                  <a:pt x="f526" y="f414"/>
                </a:cubicBezTo>
                <a:cubicBezTo>
                  <a:pt x="f526" y="f307"/>
                  <a:pt x="f526" y="f307"/>
                  <a:pt x="f526" y="f307"/>
                </a:cubicBezTo>
                <a:cubicBezTo>
                  <a:pt x="f520" y="f307"/>
                  <a:pt x="f520" y="f307"/>
                  <a:pt x="f520" y="f307"/>
                </a:cubicBezTo>
                <a:cubicBezTo>
                  <a:pt x="f520" y="f511"/>
                  <a:pt x="f520" y="f511"/>
                  <a:pt x="f520" y="f511"/>
                </a:cubicBezTo>
                <a:cubicBezTo>
                  <a:pt x="f520" y="f527"/>
                  <a:pt x="f520" y="f527"/>
                  <a:pt x="f520" y="f527"/>
                </a:cubicBezTo>
                <a:cubicBezTo>
                  <a:pt x="f526" y="f527"/>
                  <a:pt x="f520" y="f509"/>
                  <a:pt x="f528" y="f509"/>
                </a:cubicBezTo>
                <a:cubicBezTo>
                  <a:pt x="f528" y="f509"/>
                  <a:pt x="f528" y="f509"/>
                  <a:pt x="f528" y="f509"/>
                </a:cubicBezTo>
                <a:cubicBezTo>
                  <a:pt x="f528" y="f509"/>
                  <a:pt x="f529" y="f530"/>
                  <a:pt x="f529" y="f530"/>
                </a:cubicBezTo>
                <a:cubicBezTo>
                  <a:pt x="f525" y="f530"/>
                  <a:pt x="f525" y="f530"/>
                  <a:pt x="f525" y="f530"/>
                </a:cubicBezTo>
                <a:cubicBezTo>
                  <a:pt x="f525" y="f530"/>
                  <a:pt x="f525" y="f530"/>
                  <a:pt x="f525" y="f530"/>
                </a:cubicBezTo>
                <a:cubicBezTo>
                  <a:pt x="f525" y="f530"/>
                  <a:pt x="f525" y="f530"/>
                  <a:pt x="f525" y="f530"/>
                </a:cubicBezTo>
                <a:cubicBezTo>
                  <a:pt x="f525" y="f531"/>
                  <a:pt x="f525" y="f531"/>
                  <a:pt x="f525" y="f531"/>
                </a:cubicBezTo>
                <a:cubicBezTo>
                  <a:pt x="f521" y="f531"/>
                  <a:pt x="f521" y="f531"/>
                  <a:pt x="f521" y="f531"/>
                </a:cubicBezTo>
                <a:cubicBezTo>
                  <a:pt x="f521" y="f532"/>
                  <a:pt x="f521" y="f532"/>
                  <a:pt x="f521" y="f532"/>
                </a:cubicBezTo>
                <a:cubicBezTo>
                  <a:pt x="f521" y="f532"/>
                  <a:pt x="f521" y="f532"/>
                  <a:pt x="f521" y="f532"/>
                </a:cubicBezTo>
                <a:cubicBezTo>
                  <a:pt x="f521" y="f509"/>
                  <a:pt x="f521" y="f509"/>
                  <a:pt x="f521" y="f509"/>
                </a:cubicBezTo>
                <a:cubicBezTo>
                  <a:pt x="f533" y="f509"/>
                  <a:pt x="f533" y="f509"/>
                  <a:pt x="f533" y="f509"/>
                </a:cubicBezTo>
                <a:cubicBezTo>
                  <a:pt x="f533" y="f509"/>
                  <a:pt x="f521" y="f509"/>
                  <a:pt x="f521" y="f527"/>
                </a:cubicBezTo>
                <a:cubicBezTo>
                  <a:pt x="f521" y="f527"/>
                  <a:pt x="f533" y="f527"/>
                  <a:pt x="f533" y="f527"/>
                </a:cubicBezTo>
                <a:cubicBezTo>
                  <a:pt x="f534" y="f527"/>
                  <a:pt x="f534" y="f527"/>
                  <a:pt x="f534" y="f527"/>
                </a:cubicBezTo>
                <a:cubicBezTo>
                  <a:pt x="f534" y="f527"/>
                  <a:pt x="f534" y="f527"/>
                  <a:pt x="f534" y="f527"/>
                </a:cubicBezTo>
                <a:cubicBezTo>
                  <a:pt x="f534" y="f527"/>
                  <a:pt x="f534" y="f527"/>
                  <a:pt x="f534" y="f527"/>
                </a:cubicBezTo>
                <a:cubicBezTo>
                  <a:pt x="f535" y="f527"/>
                  <a:pt x="f535" y="f527"/>
                  <a:pt x="f535" y="f527"/>
                </a:cubicBezTo>
                <a:cubicBezTo>
                  <a:pt x="f536" y="f509"/>
                  <a:pt x="f536" y="f509"/>
                  <a:pt x="f536" y="f509"/>
                </a:cubicBezTo>
                <a:cubicBezTo>
                  <a:pt x="f537" y="f509"/>
                  <a:pt x="f538" y="f532"/>
                  <a:pt x="f538" y="f532"/>
                </a:cubicBezTo>
                <a:cubicBezTo>
                  <a:pt x="f538" y="f531"/>
                  <a:pt x="f538" y="f531"/>
                  <a:pt x="f538" y="f531"/>
                </a:cubicBezTo>
                <a:cubicBezTo>
                  <a:pt x="f538" y="f530"/>
                  <a:pt x="f538" y="f530"/>
                  <a:pt x="f538" y="f530"/>
                </a:cubicBezTo>
                <a:cubicBezTo>
                  <a:pt x="f539" y="f530"/>
                  <a:pt x="f539" y="f530"/>
                  <a:pt x="f539" y="f530"/>
                </a:cubicBezTo>
                <a:cubicBezTo>
                  <a:pt x="f539" y="f530"/>
                  <a:pt x="f539" y="f530"/>
                  <a:pt x="f539" y="f530"/>
                </a:cubicBezTo>
                <a:cubicBezTo>
                  <a:pt x="f540" y="f530"/>
                  <a:pt x="f540" y="f530"/>
                  <a:pt x="f540" y="f530"/>
                </a:cubicBezTo>
                <a:cubicBezTo>
                  <a:pt x="f540" y="f531"/>
                  <a:pt x="f540" y="f531"/>
                  <a:pt x="f540" y="f531"/>
                </a:cubicBezTo>
                <a:cubicBezTo>
                  <a:pt x="f541" y="f531"/>
                  <a:pt x="f541" y="f531"/>
                  <a:pt x="f541" y="f531"/>
                </a:cubicBezTo>
                <a:cubicBezTo>
                  <a:pt x="f542" y="f531"/>
                  <a:pt x="f542" y="f531"/>
                  <a:pt x="f542" y="f531"/>
                </a:cubicBezTo>
                <a:cubicBezTo>
                  <a:pt x="f543" y="f531"/>
                  <a:pt x="f543" y="f531"/>
                  <a:pt x="f543" y="f531"/>
                </a:cubicBezTo>
                <a:cubicBezTo>
                  <a:pt x="f544" y="f531"/>
                  <a:pt x="f544" y="f531"/>
                  <a:pt x="f544" y="f531"/>
                </a:cubicBezTo>
                <a:cubicBezTo>
                  <a:pt x="f545" y="f531"/>
                  <a:pt x="f545" y="f531"/>
                  <a:pt x="f545" y="f531"/>
                </a:cubicBezTo>
                <a:cubicBezTo>
                  <a:pt x="f546" y="f531"/>
                  <a:pt x="f546" y="f531"/>
                  <a:pt x="f546" y="f531"/>
                </a:cubicBezTo>
                <a:cubicBezTo>
                  <a:pt x="f547" y="f531"/>
                  <a:pt x="f547" y="f531"/>
                  <a:pt x="f547" y="f531"/>
                </a:cubicBezTo>
                <a:cubicBezTo>
                  <a:pt x="f547" y="f531"/>
                  <a:pt x="f547" y="f531"/>
                  <a:pt x="f547" y="f531"/>
                </a:cubicBezTo>
                <a:cubicBezTo>
                  <a:pt x="f548" y="f531"/>
                  <a:pt x="f548" y="f531"/>
                  <a:pt x="f548" y="f531"/>
                </a:cubicBezTo>
                <a:cubicBezTo>
                  <a:pt x="f549" y="f530"/>
                  <a:pt x="f549" y="f530"/>
                  <a:pt x="f549" y="f530"/>
                </a:cubicBezTo>
                <a:cubicBezTo>
                  <a:pt x="f550" y="f530"/>
                  <a:pt x="f550" y="f530"/>
                  <a:pt x="f550" y="f530"/>
                </a:cubicBezTo>
                <a:cubicBezTo>
                  <a:pt x="f551" y="f530"/>
                  <a:pt x="f551" y="f530"/>
                  <a:pt x="f551" y="f530"/>
                </a:cubicBezTo>
                <a:cubicBezTo>
                  <a:pt x="f552" y="f530"/>
                  <a:pt x="f552" y="f530"/>
                  <a:pt x="f552" y="f530"/>
                </a:cubicBezTo>
                <a:cubicBezTo>
                  <a:pt x="f553" y="f530"/>
                  <a:pt x="f553" y="f530"/>
                  <a:pt x="f553" y="f530"/>
                </a:cubicBezTo>
                <a:cubicBezTo>
                  <a:pt x="f553" y="f530"/>
                  <a:pt x="f553" y="f530"/>
                  <a:pt x="f553" y="f530"/>
                </a:cubicBezTo>
                <a:cubicBezTo>
                  <a:pt x="f554" y="f530"/>
                  <a:pt x="f554" y="f530"/>
                  <a:pt x="f554" y="f530"/>
                </a:cubicBezTo>
                <a:cubicBezTo>
                  <a:pt x="f555" y="f509"/>
                  <a:pt x="f555" y="f509"/>
                  <a:pt x="f555" y="f509"/>
                </a:cubicBezTo>
                <a:cubicBezTo>
                  <a:pt x="f556" y="f509"/>
                  <a:pt x="f556" y="f509"/>
                  <a:pt x="f556" y="f509"/>
                </a:cubicBezTo>
                <a:cubicBezTo>
                  <a:pt x="f556" y="f557"/>
                  <a:pt x="f556" y="f557"/>
                  <a:pt x="f556" y="f557"/>
                </a:cubicBezTo>
                <a:cubicBezTo>
                  <a:pt x="f558" y="f557"/>
                  <a:pt x="f558" y="f557"/>
                  <a:pt x="f558" y="f557"/>
                </a:cubicBezTo>
                <a:cubicBezTo>
                  <a:pt x="f559" y="f557"/>
                  <a:pt x="f559" y="f557"/>
                  <a:pt x="f559" y="f557"/>
                </a:cubicBezTo>
                <a:cubicBezTo>
                  <a:pt x="f560" y="f557"/>
                  <a:pt x="f560" y="f557"/>
                  <a:pt x="f560" y="f557"/>
                </a:cubicBezTo>
                <a:cubicBezTo>
                  <a:pt x="f560" y="f557"/>
                  <a:pt x="f560" y="f557"/>
                  <a:pt x="f560" y="f557"/>
                </a:cubicBezTo>
                <a:cubicBezTo>
                  <a:pt x="f560" y="f557"/>
                  <a:pt x="f560" y="f557"/>
                  <a:pt x="f560" y="f557"/>
                </a:cubicBezTo>
                <a:cubicBezTo>
                  <a:pt x="f560" y="f398"/>
                  <a:pt x="f560" y="f398"/>
                  <a:pt x="f560" y="f398"/>
                </a:cubicBezTo>
                <a:cubicBezTo>
                  <a:pt x="f560" y="f398"/>
                  <a:pt x="f560" y="f398"/>
                  <a:pt x="f560" y="f398"/>
                </a:cubicBezTo>
                <a:cubicBezTo>
                  <a:pt x="f560" y="f398"/>
                  <a:pt x="f560" y="f398"/>
                  <a:pt x="f560" y="f398"/>
                </a:cubicBezTo>
                <a:cubicBezTo>
                  <a:pt x="f559" y="f398"/>
                  <a:pt x="f559" y="f398"/>
                  <a:pt x="f559" y="f398"/>
                </a:cubicBezTo>
                <a:cubicBezTo>
                  <a:pt x="f558" y="f398"/>
                  <a:pt x="f558" y="f398"/>
                  <a:pt x="f558" y="f398"/>
                </a:cubicBezTo>
                <a:cubicBezTo>
                  <a:pt x="f554" y="f398"/>
                  <a:pt x="f554" y="f398"/>
                  <a:pt x="f554" y="f398"/>
                </a:cubicBezTo>
                <a:cubicBezTo>
                  <a:pt x="f554" y="f561"/>
                  <a:pt x="f554" y="f561"/>
                  <a:pt x="f554" y="f561"/>
                </a:cubicBezTo>
                <a:cubicBezTo>
                  <a:pt x="f554" y="f561"/>
                  <a:pt x="f554" y="f561"/>
                  <a:pt x="f553" y="f561"/>
                </a:cubicBezTo>
                <a:cubicBezTo>
                  <a:pt x="f552" y="f561"/>
                  <a:pt x="f552" y="f561"/>
                  <a:pt x="f552" y="f561"/>
                </a:cubicBezTo>
                <a:cubicBezTo>
                  <a:pt x="f562" y="f561"/>
                  <a:pt x="f562" y="f561"/>
                  <a:pt x="f562" y="f561"/>
                </a:cubicBezTo>
                <a:cubicBezTo>
                  <a:pt x="f550" y="f561"/>
                  <a:pt x="f550" y="f561"/>
                  <a:pt x="f550" y="f561"/>
                </a:cubicBezTo>
                <a:cubicBezTo>
                  <a:pt x="f550" y="f561"/>
                  <a:pt x="f550" y="f561"/>
                  <a:pt x="f550" y="f561"/>
                </a:cubicBezTo>
                <a:cubicBezTo>
                  <a:pt x="f549" y="f561"/>
                  <a:pt x="f549" y="f561"/>
                  <a:pt x="f549" y="f561"/>
                </a:cubicBezTo>
                <a:cubicBezTo>
                  <a:pt x="f548" y="f400"/>
                  <a:pt x="f548" y="f400"/>
                  <a:pt x="f548" y="f400"/>
                </a:cubicBezTo>
                <a:cubicBezTo>
                  <a:pt x="f547" y="f400"/>
                  <a:pt x="f547" y="f400"/>
                  <a:pt x="f547" y="f400"/>
                </a:cubicBezTo>
                <a:cubicBezTo>
                  <a:pt x="f547" y="f400"/>
                  <a:pt x="f547" y="f400"/>
                  <a:pt x="f563" y="f400"/>
                </a:cubicBezTo>
                <a:cubicBezTo>
                  <a:pt x="f563" y="f400"/>
                  <a:pt x="f563" y="f400"/>
                  <a:pt x="f563" y="f400"/>
                </a:cubicBezTo>
                <a:cubicBezTo>
                  <a:pt x="f563" y="f400"/>
                  <a:pt x="f546" y="f564"/>
                  <a:pt x="f546" y="f564"/>
                </a:cubicBezTo>
                <a:cubicBezTo>
                  <a:pt x="f545" y="f400"/>
                  <a:pt x="f545" y="f400"/>
                  <a:pt x="f545" y="f400"/>
                </a:cubicBezTo>
                <a:cubicBezTo>
                  <a:pt x="f545" y="f564"/>
                  <a:pt x="f565" y="f564"/>
                  <a:pt x="f565" y="f564"/>
                </a:cubicBezTo>
                <a:cubicBezTo>
                  <a:pt x="f544" y="f564"/>
                  <a:pt x="f544" y="f564"/>
                  <a:pt x="f544" y="f564"/>
                </a:cubicBezTo>
                <a:cubicBezTo>
                  <a:pt x="f544" y="f566"/>
                  <a:pt x="f544" y="f566"/>
                  <a:pt x="f543" y="f566"/>
                </a:cubicBezTo>
                <a:cubicBezTo>
                  <a:pt x="f543" y="f566"/>
                  <a:pt x="f543" y="f566"/>
                  <a:pt x="f543" y="f566"/>
                </a:cubicBezTo>
                <a:cubicBezTo>
                  <a:pt x="f543" y="f566"/>
                  <a:pt x="f543" y="f566"/>
                  <a:pt x="f543" y="f566"/>
                </a:cubicBezTo>
                <a:cubicBezTo>
                  <a:pt x="f567" y="f566"/>
                  <a:pt x="f567" y="f566"/>
                  <a:pt x="f567" y="f566"/>
                </a:cubicBezTo>
                <a:cubicBezTo>
                  <a:pt x="f542" y="f566"/>
                  <a:pt x="f542" y="f566"/>
                  <a:pt x="f541" y="f564"/>
                </a:cubicBezTo>
                <a:cubicBezTo>
                  <a:pt x="f541" y="f564"/>
                  <a:pt x="f541" y="f564"/>
                  <a:pt x="f541" y="f564"/>
                </a:cubicBezTo>
                <a:cubicBezTo>
                  <a:pt x="f541" y="f564"/>
                  <a:pt x="f540" y="f566"/>
                  <a:pt x="f539" y="f566"/>
                </a:cubicBezTo>
                <a:cubicBezTo>
                  <a:pt x="f539" y="f568"/>
                  <a:pt x="f539" y="f568"/>
                  <a:pt x="f539" y="f568"/>
                </a:cubicBezTo>
                <a:cubicBezTo>
                  <a:pt x="f539" y="f568"/>
                  <a:pt x="f538" y="f309"/>
                  <a:pt x="f538" y="f311"/>
                </a:cubicBezTo>
                <a:cubicBezTo>
                  <a:pt x="f538" y="f569"/>
                  <a:pt x="f539" y="f570"/>
                  <a:pt x="f540" y="f571"/>
                </a:cubicBezTo>
                <a:cubicBezTo>
                  <a:pt x="f539" y="f571"/>
                  <a:pt x="f539" y="f571"/>
                  <a:pt x="f539" y="f571"/>
                </a:cubicBezTo>
                <a:cubicBezTo>
                  <a:pt x="f539" y="f571"/>
                  <a:pt x="f539" y="f571"/>
                  <a:pt x="f539" y="f571"/>
                </a:cubicBezTo>
                <a:cubicBezTo>
                  <a:pt x="f538" y="f572"/>
                  <a:pt x="f538" y="f572"/>
                  <a:pt x="f538" y="f572"/>
                </a:cubicBezTo>
                <a:cubicBezTo>
                  <a:pt x="f537" y="f572"/>
                  <a:pt x="f537" y="f572"/>
                  <a:pt x="f537" y="f572"/>
                </a:cubicBezTo>
                <a:cubicBezTo>
                  <a:pt x="f537" y="f572"/>
                  <a:pt x="f537" y="f572"/>
                  <a:pt x="f537" y="f572"/>
                </a:cubicBezTo>
                <a:cubicBezTo>
                  <a:pt x="f536" y="f395"/>
                  <a:pt x="f536" y="f395"/>
                  <a:pt x="f536" y="f395"/>
                </a:cubicBezTo>
                <a:cubicBezTo>
                  <a:pt x="f536" y="f395"/>
                  <a:pt x="f536" y="f395"/>
                  <a:pt x="f536" y="f395"/>
                </a:cubicBezTo>
                <a:cubicBezTo>
                  <a:pt x="f573" y="f572"/>
                  <a:pt x="f574" y="f571"/>
                  <a:pt x="f574" y="f396"/>
                </a:cubicBezTo>
                <a:cubicBezTo>
                  <a:pt x="f575" y="f572"/>
                  <a:pt x="f576" y="f313"/>
                  <a:pt x="f526" y="f417"/>
                </a:cubicBezTo>
                <a:cubicBezTo>
                  <a:pt x="f520" y="f417"/>
                  <a:pt x="f528" y="f313"/>
                  <a:pt x="f577" y="f395"/>
                </a:cubicBezTo>
                <a:cubicBezTo>
                  <a:pt x="f519" y="f578"/>
                  <a:pt x="f579" y="f580"/>
                  <a:pt x="f518" y="f387"/>
                </a:cubicBezTo>
                <a:cubicBezTo>
                  <a:pt x="f518" y="f387"/>
                  <a:pt x="f518" y="f387"/>
                  <a:pt x="f518" y="f387"/>
                </a:cubicBezTo>
                <a:cubicBezTo>
                  <a:pt x="f518" y="f387"/>
                  <a:pt x="f518" y="f387"/>
                  <a:pt x="f518" y="f387"/>
                </a:cubicBezTo>
                <a:cubicBezTo>
                  <a:pt x="f518" y="f387"/>
                  <a:pt x="f518" y="f387"/>
                  <a:pt x="f518" y="f387"/>
                </a:cubicBezTo>
                <a:cubicBezTo>
                  <a:pt x="f517" y="f389"/>
                  <a:pt x="f516" y="f390"/>
                  <a:pt x="f516" y="f581"/>
                </a:cubicBezTo>
                <a:cubicBezTo>
                  <a:pt x="f516" y="f379"/>
                  <a:pt x="f516" y="f379"/>
                  <a:pt x="f516" y="f379"/>
                </a:cubicBezTo>
                <a:cubicBezTo>
                  <a:pt x="f579" y="f499"/>
                  <a:pt x="f577" y="f261"/>
                  <a:pt x="f529" y="f263"/>
                </a:cubicBezTo>
                <a:cubicBezTo>
                  <a:pt x="f529" y="f263"/>
                  <a:pt x="f529" y="f263"/>
                  <a:pt x="f529" y="f264"/>
                </a:cubicBezTo>
                <a:cubicBezTo>
                  <a:pt x="f529" y="f231"/>
                  <a:pt x="f529" y="f231"/>
                  <a:pt x="f529" y="f231"/>
                </a:cubicBezTo>
                <a:cubicBezTo>
                  <a:pt x="f529" y="f253"/>
                  <a:pt x="f577" y="f253"/>
                  <a:pt x="f519" y="f233"/>
                </a:cubicBezTo>
                <a:cubicBezTo>
                  <a:pt x="f519" y="f251"/>
                  <a:pt x="f519" y="f251"/>
                  <a:pt x="f519" y="f251"/>
                </a:cubicBezTo>
                <a:cubicBezTo>
                  <a:pt x="f577" y="f251"/>
                  <a:pt x="f577" y="f251"/>
                  <a:pt x="f577" y="f251"/>
                </a:cubicBezTo>
                <a:cubicBezTo>
                  <a:pt x="f528" y="f247"/>
                  <a:pt x="f526" y="f247"/>
                  <a:pt x="f521" y="f247"/>
                </a:cubicBezTo>
                <a:cubicBezTo>
                  <a:pt x="f582" y="f377"/>
                  <a:pt x="f583" y="f354"/>
                  <a:pt x="f584" y="f10"/>
                </a:cubicBezTo>
                <a:cubicBezTo>
                  <a:pt x="f585" y="f72"/>
                  <a:pt x="f586" y="f86"/>
                  <a:pt x="f587" y="f89"/>
                </a:cubicBezTo>
                <a:cubicBezTo>
                  <a:pt x="f588" y="f83"/>
                  <a:pt x="f589" y="f83"/>
                  <a:pt x="f590" y="f83"/>
                </a:cubicBezTo>
                <a:cubicBezTo>
                  <a:pt x="f591" y="f83"/>
                  <a:pt x="f592" y="f593"/>
                  <a:pt x="f594" y="f69"/>
                </a:cubicBezTo>
                <a:cubicBezTo>
                  <a:pt x="f595" y="f135"/>
                  <a:pt x="f596" y="f198"/>
                  <a:pt x="f597" y="f200"/>
                </a:cubicBezTo>
                <a:cubicBezTo>
                  <a:pt x="f598" y="f202"/>
                  <a:pt x="f599" y="f202"/>
                  <a:pt x="f600" y="f205"/>
                </a:cubicBezTo>
                <a:cubicBezTo>
                  <a:pt x="f601" y="f206"/>
                  <a:pt x="f601" y="f206"/>
                  <a:pt x="f601" y="f206"/>
                </a:cubicBezTo>
                <a:cubicBezTo>
                  <a:pt x="f601" y="f256"/>
                  <a:pt x="f601" y="f256"/>
                  <a:pt x="f601" y="f256"/>
                </a:cubicBezTo>
                <a:cubicBezTo>
                  <a:pt x="f600" y="f256"/>
                  <a:pt x="f602" y="f295"/>
                  <a:pt x="f602" y="f294"/>
                </a:cubicBezTo>
                <a:cubicBezTo>
                  <a:pt x="f598" y="f283"/>
                  <a:pt x="f598" y="f283"/>
                  <a:pt x="f598" y="f283"/>
                </a:cubicBezTo>
                <a:cubicBezTo>
                  <a:pt x="f598" y="f284"/>
                  <a:pt x="f598" y="f284"/>
                  <a:pt x="f598" y="f284"/>
                </a:cubicBezTo>
                <a:cubicBezTo>
                  <a:pt x="f598" y="f603"/>
                  <a:pt x="f599" y="f381"/>
                  <a:pt x="f600" y="f393"/>
                </a:cubicBezTo>
                <a:cubicBezTo>
                  <a:pt x="f600" y="f604"/>
                  <a:pt x="f600" y="f604"/>
                  <a:pt x="f600" y="f604"/>
                </a:cubicBezTo>
                <a:cubicBezTo>
                  <a:pt x="f602" y="f605"/>
                  <a:pt x="f599" y="f315"/>
                  <a:pt x="f606" y="f395"/>
                </a:cubicBezTo>
                <a:cubicBezTo>
                  <a:pt x="f606" y="f395"/>
                  <a:pt x="f606" y="f395"/>
                  <a:pt x="f606" y="f395"/>
                </a:cubicBezTo>
                <a:cubicBezTo>
                  <a:pt x="f606" y="f395"/>
                  <a:pt x="f606" y="f395"/>
                  <a:pt x="f606" y="f395"/>
                </a:cubicBezTo>
                <a:cubicBezTo>
                  <a:pt x="f606" y="f572"/>
                  <a:pt x="f606" y="f572"/>
                  <a:pt x="f606" y="f572"/>
                </a:cubicBezTo>
                <a:cubicBezTo>
                  <a:pt x="f607" y="f396"/>
                  <a:pt x="f597" y="f309"/>
                  <a:pt x="f608" y="f400"/>
                </a:cubicBezTo>
                <a:cubicBezTo>
                  <a:pt x="f609" y="f564"/>
                  <a:pt x="f610" y="f566"/>
                  <a:pt x="f611" y="f568"/>
                </a:cubicBezTo>
                <a:cubicBezTo>
                  <a:pt x="f612" y="f564"/>
                  <a:pt x="f613" y="f400"/>
                  <a:pt x="f614" y="f398"/>
                </a:cubicBezTo>
                <a:cubicBezTo>
                  <a:pt x="f614" y="f400"/>
                  <a:pt x="f615" y="f564"/>
                  <a:pt x="f615" y="f566"/>
                </a:cubicBezTo>
                <a:cubicBezTo>
                  <a:pt x="f616" y="f566"/>
                  <a:pt x="f616" y="f566"/>
                  <a:pt x="f616" y="f566"/>
                </a:cubicBezTo>
                <a:cubicBezTo>
                  <a:pt x="f617" y="f564"/>
                  <a:pt x="f617" y="f564"/>
                  <a:pt x="f617" y="f564"/>
                </a:cubicBezTo>
                <a:cubicBezTo>
                  <a:pt x="f617" y="f564"/>
                  <a:pt x="f617" y="f564"/>
                  <a:pt x="f617" y="f564"/>
                </a:cubicBezTo>
                <a:cubicBezTo>
                  <a:pt x="f618" y="f564"/>
                  <a:pt x="f618" y="f564"/>
                  <a:pt x="f618" y="f564"/>
                </a:cubicBezTo>
                <a:cubicBezTo>
                  <a:pt x="f619" y="f400"/>
                  <a:pt x="f619" y="f400"/>
                  <a:pt x="f619" y="f400"/>
                </a:cubicBezTo>
                <a:cubicBezTo>
                  <a:pt x="f619" y="f400"/>
                  <a:pt x="f619" y="f400"/>
                  <a:pt x="f619" y="f400"/>
                </a:cubicBezTo>
                <a:cubicBezTo>
                  <a:pt x="f620" y="f400"/>
                  <a:pt x="f620" y="f400"/>
                  <a:pt x="f620" y="f400"/>
                </a:cubicBezTo>
                <a:cubicBezTo>
                  <a:pt x="f619" y="f398"/>
                  <a:pt x="f618" y="f557"/>
                  <a:pt x="f618" y="f530"/>
                </a:cubicBezTo>
                <a:cubicBezTo>
                  <a:pt x="f619" y="f531"/>
                  <a:pt x="f619" y="f532"/>
                  <a:pt x="f620" y="f532"/>
                </a:cubicBezTo>
                <a:cubicBezTo>
                  <a:pt x="f620" y="f532"/>
                  <a:pt x="f620" y="f532"/>
                  <a:pt x="f620" y="f532"/>
                </a:cubicBezTo>
                <a:cubicBezTo>
                  <a:pt x="f621" y="f509"/>
                  <a:pt x="f621" y="f509"/>
                  <a:pt x="f622" y="f509"/>
                </a:cubicBezTo>
                <a:cubicBezTo>
                  <a:pt x="f622" y="f509"/>
                  <a:pt x="f622" y="f509"/>
                  <a:pt x="f622" y="f509"/>
                </a:cubicBezTo>
                <a:cubicBezTo>
                  <a:pt x="f623" y="f509"/>
                  <a:pt x="f624" y="f509"/>
                  <a:pt x="f624" y="f509"/>
                </a:cubicBezTo>
                <a:cubicBezTo>
                  <a:pt x="f625" y="f509"/>
                  <a:pt x="f625" y="f509"/>
                  <a:pt x="f625" y="f509"/>
                </a:cubicBezTo>
                <a:cubicBezTo>
                  <a:pt x="f625" y="f509"/>
                  <a:pt x="f625" y="f509"/>
                  <a:pt x="f625" y="f509"/>
                </a:cubicBezTo>
                <a:cubicBezTo>
                  <a:pt x="f625" y="f509"/>
                  <a:pt x="f626" y="f509"/>
                  <a:pt x="f626" y="f509"/>
                </a:cubicBezTo>
                <a:cubicBezTo>
                  <a:pt x="f627" y="f509"/>
                  <a:pt x="f627" y="f509"/>
                  <a:pt x="f627" y="f509"/>
                </a:cubicBezTo>
                <a:cubicBezTo>
                  <a:pt x="f627" y="f509"/>
                  <a:pt x="f628" y="f509"/>
                  <a:pt x="f628" y="f527"/>
                </a:cubicBezTo>
                <a:cubicBezTo>
                  <a:pt x="f628" y="f509"/>
                  <a:pt x="f628" y="f509"/>
                  <a:pt x="f628" y="f509"/>
                </a:cubicBezTo>
                <a:cubicBezTo>
                  <a:pt x="f629" y="f509"/>
                  <a:pt x="f629" y="f527"/>
                  <a:pt x="f629" y="f527"/>
                </a:cubicBezTo>
                <a:cubicBezTo>
                  <a:pt x="f630" y="f527"/>
                  <a:pt x="f630" y="f527"/>
                  <a:pt x="f630" y="f527"/>
                </a:cubicBezTo>
                <a:cubicBezTo>
                  <a:pt x="f631" y="f527"/>
                  <a:pt x="f631" y="f527"/>
                  <a:pt x="f631" y="f527"/>
                </a:cubicBezTo>
                <a:cubicBezTo>
                  <a:pt x="f632" y="f527"/>
                  <a:pt x="f632" y="f527"/>
                  <a:pt x="f632" y="f527"/>
                </a:cubicBezTo>
                <a:cubicBezTo>
                  <a:pt x="f632" y="f527"/>
                  <a:pt x="f632" y="f527"/>
                  <a:pt x="f632" y="f527"/>
                </a:cubicBezTo>
                <a:cubicBezTo>
                  <a:pt x="f633" y="f527"/>
                  <a:pt x="f633" y="f527"/>
                  <a:pt x="f633" y="f527"/>
                </a:cubicBezTo>
                <a:cubicBezTo>
                  <a:pt x="f634" y="f527"/>
                  <a:pt x="f634" y="f527"/>
                  <a:pt x="f634" y="f527"/>
                </a:cubicBezTo>
                <a:cubicBezTo>
                  <a:pt x="f634" y="f527"/>
                  <a:pt x="f634" y="f527"/>
                  <a:pt x="f634" y="f527"/>
                </a:cubicBezTo>
                <a:cubicBezTo>
                  <a:pt x="f635" y="f527"/>
                  <a:pt x="f635" y="f527"/>
                  <a:pt x="f635" y="f527"/>
                </a:cubicBezTo>
                <a:cubicBezTo>
                  <a:pt x="f636" y="f527"/>
                  <a:pt x="f636" y="f527"/>
                  <a:pt x="f636" y="f527"/>
                </a:cubicBezTo>
                <a:cubicBezTo>
                  <a:pt x="f636" y="f527"/>
                  <a:pt x="f636" y="f527"/>
                  <a:pt x="f636" y="f527"/>
                </a:cubicBezTo>
                <a:cubicBezTo>
                  <a:pt x="f637" y="f527"/>
                  <a:pt x="f637" y="f527"/>
                  <a:pt x="f637" y="f527"/>
                </a:cubicBezTo>
                <a:cubicBezTo>
                  <a:pt x="f638" y="f527"/>
                  <a:pt x="f638" y="f527"/>
                  <a:pt x="f638" y="f527"/>
                </a:cubicBezTo>
                <a:cubicBezTo>
                  <a:pt x="f639" y="f527"/>
                  <a:pt x="f639" y="f527"/>
                  <a:pt x="f639" y="f527"/>
                </a:cubicBezTo>
                <a:cubicBezTo>
                  <a:pt x="f639" y="f527"/>
                  <a:pt x="f639" y="f527"/>
                  <a:pt x="f639" y="f527"/>
                </a:cubicBezTo>
                <a:cubicBezTo>
                  <a:pt x="f640" y="f527"/>
                  <a:pt x="f640" y="f527"/>
                  <a:pt x="f640" y="f527"/>
                </a:cubicBezTo>
                <a:cubicBezTo>
                  <a:pt x="f641" y="f527"/>
                  <a:pt x="f641" y="f527"/>
                  <a:pt x="f641" y="f527"/>
                </a:cubicBezTo>
                <a:cubicBezTo>
                  <a:pt x="f641" y="f527"/>
                  <a:pt x="f641" y="f527"/>
                  <a:pt x="f641" y="f527"/>
                </a:cubicBezTo>
                <a:cubicBezTo>
                  <a:pt x="f642" y="f527"/>
                  <a:pt x="f642" y="f527"/>
                  <a:pt x="f642" y="f527"/>
                </a:cubicBezTo>
                <a:cubicBezTo>
                  <a:pt x="f642" y="f510"/>
                  <a:pt x="f642" y="f510"/>
                  <a:pt x="f642" y="f510"/>
                </a:cubicBezTo>
                <a:cubicBezTo>
                  <a:pt x="f643" y="f527"/>
                  <a:pt x="f643" y="f527"/>
                  <a:pt x="f643" y="f527"/>
                </a:cubicBezTo>
                <a:cubicBezTo>
                  <a:pt x="f643" y="f527"/>
                  <a:pt x="f643" y="f527"/>
                  <a:pt x="f643" y="f527"/>
                </a:cubicBezTo>
                <a:cubicBezTo>
                  <a:pt x="f644" y="f509"/>
                  <a:pt x="f644" y="f509"/>
                  <a:pt x="f644" y="f509"/>
                </a:cubicBezTo>
                <a:cubicBezTo>
                  <a:pt x="f644" y="f509"/>
                  <a:pt x="f644" y="f509"/>
                  <a:pt x="f644" y="f509"/>
                </a:cubicBezTo>
                <a:cubicBezTo>
                  <a:pt x="f644" y="f527"/>
                  <a:pt x="f644" y="f527"/>
                  <a:pt x="f644" y="f527"/>
                </a:cubicBezTo>
                <a:cubicBezTo>
                  <a:pt x="f644" y="f510"/>
                  <a:pt x="f644" y="f510"/>
                  <a:pt x="f644" y="f510"/>
                </a:cubicBezTo>
                <a:cubicBezTo>
                  <a:pt x="f644" y="f510"/>
                  <a:pt x="f644" y="f510"/>
                  <a:pt x="f644" y="f510"/>
                </a:cubicBezTo>
                <a:cubicBezTo>
                  <a:pt x="f645" y="f510"/>
                  <a:pt x="f645" y="f510"/>
                  <a:pt x="f645" y="f510"/>
                </a:cubicBezTo>
                <a:cubicBezTo>
                  <a:pt x="f643" y="f510"/>
                  <a:pt x="f643" y="f510"/>
                  <a:pt x="f643" y="f510"/>
                </a:cubicBezTo>
                <a:cubicBezTo>
                  <a:pt x="f646" y="f511"/>
                  <a:pt x="f646" y="f511"/>
                  <a:pt x="f646" y="f511"/>
                </a:cubicBezTo>
                <a:cubicBezTo>
                  <a:pt x="f647" y="f524"/>
                  <a:pt x="f647" y="f524"/>
                  <a:pt x="f647" y="f524"/>
                </a:cubicBezTo>
                <a:cubicBezTo>
                  <a:pt x="f646" y="f524"/>
                  <a:pt x="f646" y="f524"/>
                  <a:pt x="f646" y="f524"/>
                </a:cubicBezTo>
                <a:cubicBezTo>
                  <a:pt x="f642" y="f307"/>
                  <a:pt x="f642" y="f307"/>
                  <a:pt x="f642" y="f307"/>
                </a:cubicBezTo>
                <a:cubicBezTo>
                  <a:pt x="f642" y="f307"/>
                  <a:pt x="f642" y="f307"/>
                  <a:pt x="f641" y="f307"/>
                </a:cubicBezTo>
                <a:cubicBezTo>
                  <a:pt x="f641" y="f307"/>
                  <a:pt x="f641" y="f307"/>
                  <a:pt x="f641" y="f307"/>
                </a:cubicBezTo>
                <a:cubicBezTo>
                  <a:pt x="f641" y="f307"/>
                  <a:pt x="f641" y="f307"/>
                  <a:pt x="f641" y="f307"/>
                </a:cubicBezTo>
                <a:cubicBezTo>
                  <a:pt x="f640" y="f307"/>
                  <a:pt x="f640" y="f307"/>
                  <a:pt x="f640" y="f307"/>
                </a:cubicBezTo>
                <a:cubicBezTo>
                  <a:pt x="f640" y="f414"/>
                  <a:pt x="f640" y="f414"/>
                  <a:pt x="f640" y="f414"/>
                </a:cubicBezTo>
                <a:cubicBezTo>
                  <a:pt x="f639" y="f414"/>
                  <a:pt x="f639" y="f414"/>
                  <a:pt x="f639" y="f414"/>
                </a:cubicBezTo>
                <a:cubicBezTo>
                  <a:pt x="f639" y="f414"/>
                  <a:pt x="f639" y="f414"/>
                  <a:pt x="f639" y="f414"/>
                </a:cubicBezTo>
                <a:cubicBezTo>
                  <a:pt x="f638" y="f414"/>
                  <a:pt x="f638" y="f414"/>
                  <a:pt x="f638" y="f414"/>
                </a:cubicBezTo>
                <a:cubicBezTo>
                  <a:pt x="f638" y="f414"/>
                  <a:pt x="f638" y="f414"/>
                  <a:pt x="f638" y="f414"/>
                </a:cubicBezTo>
                <a:cubicBezTo>
                  <a:pt x="f637" y="f414"/>
                  <a:pt x="f637" y="f414"/>
                  <a:pt x="f637" y="f414"/>
                </a:cubicBezTo>
                <a:cubicBezTo>
                  <a:pt x="f636" y="f414"/>
                  <a:pt x="f636" y="f414"/>
                  <a:pt x="f636" y="f414"/>
                </a:cubicBezTo>
                <a:cubicBezTo>
                  <a:pt x="f636" y="f414"/>
                  <a:pt x="f636" y="f414"/>
                  <a:pt x="f636" y="f414"/>
                </a:cubicBezTo>
                <a:cubicBezTo>
                  <a:pt x="f635" y="f414"/>
                  <a:pt x="f635" y="f414"/>
                  <a:pt x="f635" y="f414"/>
                </a:cubicBezTo>
                <a:cubicBezTo>
                  <a:pt x="f635" y="f414"/>
                  <a:pt x="f635" y="f414"/>
                  <a:pt x="f635" y="f414"/>
                </a:cubicBezTo>
                <a:cubicBezTo>
                  <a:pt x="f634" y="f414"/>
                  <a:pt x="f634" y="f414"/>
                  <a:pt x="f634" y="f414"/>
                </a:cubicBezTo>
                <a:cubicBezTo>
                  <a:pt x="f634" y="f414"/>
                  <a:pt x="f634" y="f414"/>
                  <a:pt x="f634" y="f414"/>
                </a:cubicBezTo>
                <a:cubicBezTo>
                  <a:pt x="f633" y="f414"/>
                  <a:pt x="f633" y="f414"/>
                  <a:pt x="f633" y="f414"/>
                </a:cubicBezTo>
                <a:cubicBezTo>
                  <a:pt x="f633" y="f414"/>
                  <a:pt x="f633" y="f414"/>
                  <a:pt x="f633" y="f414"/>
                </a:cubicBezTo>
                <a:cubicBezTo>
                  <a:pt x="f632" y="f414"/>
                  <a:pt x="f632" y="f414"/>
                  <a:pt x="f632" y="f414"/>
                </a:cubicBezTo>
                <a:cubicBezTo>
                  <a:pt x="f631" y="f414"/>
                  <a:pt x="f631" y="f414"/>
                  <a:pt x="f631" y="f414"/>
                </a:cubicBezTo>
                <a:cubicBezTo>
                  <a:pt x="f631" y="f513"/>
                  <a:pt x="f631" y="f513"/>
                  <a:pt x="f631" y="f513"/>
                </a:cubicBezTo>
                <a:cubicBezTo>
                  <a:pt x="f630" y="f513"/>
                  <a:pt x="f630" y="f513"/>
                  <a:pt x="f630" y="f513"/>
                </a:cubicBezTo>
                <a:cubicBezTo>
                  <a:pt x="f630" y="f513"/>
                  <a:pt x="f630" y="f513"/>
                  <a:pt x="f630" y="f513"/>
                </a:cubicBezTo>
                <a:cubicBezTo>
                  <a:pt x="f629" y="f513"/>
                  <a:pt x="f629" y="f513"/>
                  <a:pt x="f629" y="f513"/>
                </a:cubicBezTo>
                <a:cubicBezTo>
                  <a:pt x="f629" y="f513"/>
                  <a:pt x="f629" y="f513"/>
                  <a:pt x="f629" y="f513"/>
                </a:cubicBezTo>
                <a:cubicBezTo>
                  <a:pt x="f628" y="f513"/>
                  <a:pt x="f628" y="f513"/>
                  <a:pt x="f628" y="f513"/>
                </a:cubicBezTo>
                <a:cubicBezTo>
                  <a:pt x="f628" y="f513"/>
                  <a:pt x="f628" y="f513"/>
                  <a:pt x="f628" y="f513"/>
                </a:cubicBezTo>
                <a:cubicBezTo>
                  <a:pt x="f627" y="f513"/>
                  <a:pt x="f627" y="f513"/>
                  <a:pt x="f627" y="f513"/>
                </a:cubicBezTo>
                <a:cubicBezTo>
                  <a:pt x="f627" y="f513"/>
                  <a:pt x="f627" y="f513"/>
                  <a:pt x="f627" y="f513"/>
                </a:cubicBezTo>
                <a:cubicBezTo>
                  <a:pt x="f626" y="f513"/>
                  <a:pt x="f626" y="f513"/>
                  <a:pt x="f626" y="f513"/>
                </a:cubicBezTo>
                <a:cubicBezTo>
                  <a:pt x="f626" y="f513"/>
                  <a:pt x="f626" y="f513"/>
                  <a:pt x="f626" y="f513"/>
                </a:cubicBezTo>
                <a:cubicBezTo>
                  <a:pt x="f625" y="f513"/>
                  <a:pt x="f625" y="f513"/>
                  <a:pt x="f625" y="f513"/>
                </a:cubicBezTo>
                <a:cubicBezTo>
                  <a:pt x="f625" y="f513"/>
                  <a:pt x="f625" y="f513"/>
                  <a:pt x="f625" y="f513"/>
                </a:cubicBezTo>
                <a:cubicBezTo>
                  <a:pt x="f624" y="f524"/>
                  <a:pt x="f624" y="f524"/>
                  <a:pt x="f624" y="f524"/>
                </a:cubicBezTo>
                <a:cubicBezTo>
                  <a:pt x="f624" y="f524"/>
                  <a:pt x="f624" y="f524"/>
                  <a:pt x="f624" y="f524"/>
                </a:cubicBezTo>
                <a:cubicBezTo>
                  <a:pt x="f623" y="f524"/>
                  <a:pt x="f623" y="f524"/>
                  <a:pt x="f623" y="f524"/>
                </a:cubicBezTo>
                <a:cubicBezTo>
                  <a:pt x="f623" y="f524"/>
                  <a:pt x="f623" y="f524"/>
                  <a:pt x="f623" y="f524"/>
                </a:cubicBezTo>
                <a:cubicBezTo>
                  <a:pt x="f622" y="f524"/>
                  <a:pt x="f622" y="f524"/>
                  <a:pt x="f622" y="f524"/>
                </a:cubicBezTo>
                <a:cubicBezTo>
                  <a:pt x="f622" y="f524"/>
                  <a:pt x="f622" y="f524"/>
                  <a:pt x="f622" y="f524"/>
                </a:cubicBezTo>
                <a:cubicBezTo>
                  <a:pt x="f621" y="f524"/>
                  <a:pt x="f621" y="f524"/>
                  <a:pt x="f621" y="f524"/>
                </a:cubicBezTo>
                <a:cubicBezTo>
                  <a:pt x="f621" y="f513"/>
                  <a:pt x="f621" y="f513"/>
                  <a:pt x="f621" y="f513"/>
                </a:cubicBezTo>
                <a:cubicBezTo>
                  <a:pt x="f620" y="f513"/>
                  <a:pt x="f620" y="f513"/>
                  <a:pt x="f620" y="f513"/>
                </a:cubicBezTo>
                <a:cubicBezTo>
                  <a:pt x="f620" y="f513"/>
                  <a:pt x="f620" y="f513"/>
                  <a:pt x="f620" y="f513"/>
                </a:cubicBezTo>
                <a:cubicBezTo>
                  <a:pt x="f619" y="f513"/>
                  <a:pt x="f619" y="f513"/>
                  <a:pt x="f619" y="f513"/>
                </a:cubicBezTo>
                <a:cubicBezTo>
                  <a:pt x="f619" y="f524"/>
                  <a:pt x="f619" y="f524"/>
                  <a:pt x="f619" y="f524"/>
                </a:cubicBezTo>
                <a:cubicBezTo>
                  <a:pt x="f619" y="f523"/>
                  <a:pt x="f619" y="f523"/>
                  <a:pt x="f619" y="f523"/>
                </a:cubicBezTo>
                <a:cubicBezTo>
                  <a:pt x="f619" y="f648"/>
                  <a:pt x="f619" y="f648"/>
                  <a:pt x="f618" y="f648"/>
                </a:cubicBezTo>
                <a:cubicBezTo>
                  <a:pt x="f649" y="f650"/>
                  <a:pt x="f649" y="f650"/>
                  <a:pt x="f649" y="f650"/>
                </a:cubicBezTo>
                <a:cubicBezTo>
                  <a:pt x="f651" y="f650"/>
                  <a:pt x="f651" y="f650"/>
                  <a:pt x="f651" y="f650"/>
                </a:cubicBezTo>
                <a:cubicBezTo>
                  <a:pt x="f651" y="f650"/>
                  <a:pt x="f651" y="f650"/>
                  <a:pt x="f651" y="f650"/>
                </a:cubicBezTo>
                <a:cubicBezTo>
                  <a:pt x="f651" y="f650"/>
                  <a:pt x="f651" y="f650"/>
                  <a:pt x="f651" y="f650"/>
                </a:cubicBezTo>
                <a:cubicBezTo>
                  <a:pt x="f651" y="f650"/>
                  <a:pt x="f651" y="f650"/>
                  <a:pt x="f651" y="f650"/>
                </a:cubicBezTo>
                <a:cubicBezTo>
                  <a:pt x="f651" y="f650"/>
                  <a:pt x="f651" y="f650"/>
                  <a:pt x="f651" y="f650"/>
                </a:cubicBezTo>
                <a:cubicBezTo>
                  <a:pt x="f651" y="f650"/>
                  <a:pt x="f612" y="f652"/>
                  <a:pt x="f612" y="f652"/>
                </a:cubicBezTo>
                <a:cubicBezTo>
                  <a:pt x="f653" y="f652"/>
                  <a:pt x="f653" y="f650"/>
                  <a:pt x="f653" y="f650"/>
                </a:cubicBezTo>
                <a:cubicBezTo>
                  <a:pt x="f653" y="f514"/>
                  <a:pt x="f653" y="f514"/>
                  <a:pt x="f653" y="f514"/>
                </a:cubicBezTo>
                <a:cubicBezTo>
                  <a:pt x="f653" y="f514"/>
                  <a:pt x="f653" y="f514"/>
                  <a:pt x="f653" y="f514"/>
                </a:cubicBezTo>
                <a:cubicBezTo>
                  <a:pt x="f653" y="f514"/>
                  <a:pt x="f653" y="f514"/>
                  <a:pt x="f653" y="f514"/>
                </a:cubicBezTo>
                <a:cubicBezTo>
                  <a:pt x="f653" y="f514"/>
                  <a:pt x="f653" y="f514"/>
                  <a:pt x="f653" y="f514"/>
                </a:cubicBezTo>
                <a:cubicBezTo>
                  <a:pt x="f653" y="f514"/>
                  <a:pt x="f653" y="f514"/>
                  <a:pt x="f653" y="f514"/>
                </a:cubicBezTo>
                <a:cubicBezTo>
                  <a:pt x="f654" y="f648"/>
                  <a:pt x="f654" y="f648"/>
                  <a:pt x="f654" y="f648"/>
                </a:cubicBezTo>
                <a:cubicBezTo>
                  <a:pt x="f655" y="f648"/>
                  <a:pt x="f655" y="f648"/>
                  <a:pt x="f655" y="f648"/>
                </a:cubicBezTo>
                <a:cubicBezTo>
                  <a:pt x="f655" y="f523"/>
                  <a:pt x="f655" y="f523"/>
                  <a:pt x="f655" y="f523"/>
                </a:cubicBezTo>
                <a:cubicBezTo>
                  <a:pt x="f654" y="f523"/>
                  <a:pt x="f654" y="f523"/>
                  <a:pt x="f654" y="f523"/>
                </a:cubicBezTo>
                <a:cubicBezTo>
                  <a:pt x="f655" y="f524"/>
                  <a:pt x="f655" y="f524"/>
                  <a:pt x="f655" y="f524"/>
                </a:cubicBezTo>
                <a:cubicBezTo>
                  <a:pt x="f609" y="f523"/>
                  <a:pt x="f609" y="f523"/>
                  <a:pt x="f609" y="f523"/>
                </a:cubicBezTo>
                <a:cubicBezTo>
                  <a:pt x="f609" y="f523"/>
                  <a:pt x="f609" y="f523"/>
                  <a:pt x="f609" y="f523"/>
                </a:cubicBezTo>
                <a:cubicBezTo>
                  <a:pt x="f609" y="f523"/>
                  <a:pt x="f610" y="f650"/>
                  <a:pt x="f610" y="f650"/>
                </a:cubicBezTo>
                <a:cubicBezTo>
                  <a:pt x="f611" y="f650"/>
                  <a:pt x="f611" y="f650"/>
                  <a:pt x="f611" y="f650"/>
                </a:cubicBezTo>
                <a:cubicBezTo>
                  <a:pt x="f611" y="f650"/>
                  <a:pt x="f611" y="f650"/>
                  <a:pt x="f611" y="f650"/>
                </a:cubicBezTo>
                <a:cubicBezTo>
                  <a:pt x="f656" y="f650"/>
                  <a:pt x="f656" y="f652"/>
                  <a:pt x="f656" y="f652"/>
                </a:cubicBezTo>
                <a:cubicBezTo>
                  <a:pt x="f656" y="f411"/>
                  <a:pt x="f656" y="f411"/>
                  <a:pt x="f656" y="f411"/>
                </a:cubicBezTo>
                <a:cubicBezTo>
                  <a:pt x="f656" y="f657"/>
                  <a:pt x="f656" y="f657"/>
                  <a:pt x="f656" y="f657"/>
                </a:cubicBezTo>
                <a:cubicBezTo>
                  <a:pt x="f656" y="f657"/>
                  <a:pt x="f656" y="f657"/>
                  <a:pt x="f656" y="f657"/>
                </a:cubicBezTo>
                <a:cubicBezTo>
                  <a:pt x="f655" y="f657"/>
                  <a:pt x="f655" y="f657"/>
                  <a:pt x="f655" y="f657"/>
                </a:cubicBezTo>
                <a:cubicBezTo>
                  <a:pt x="f655" y="f402"/>
                  <a:pt x="f655" y="f402"/>
                  <a:pt x="f655" y="f402"/>
                </a:cubicBezTo>
                <a:cubicBezTo>
                  <a:pt x="f654" y="f402"/>
                  <a:pt x="f654" y="f402"/>
                  <a:pt x="f654" y="f402"/>
                </a:cubicBezTo>
                <a:cubicBezTo>
                  <a:pt x="f654" y="f402"/>
                  <a:pt x="f654" y="f402"/>
                  <a:pt x="f654" y="f402"/>
                </a:cubicBezTo>
                <a:cubicBezTo>
                  <a:pt x="f653" y="f402"/>
                  <a:pt x="f653" y="f402"/>
                  <a:pt x="f653" y="f515"/>
                </a:cubicBezTo>
                <a:cubicBezTo>
                  <a:pt x="f653" y="f515"/>
                  <a:pt x="f653" y="f658"/>
                  <a:pt x="f653" y="f658"/>
                </a:cubicBezTo>
                <a:cubicBezTo>
                  <a:pt x="f612" y="f409"/>
                  <a:pt x="f655" y="f407"/>
                  <a:pt x="f609" y="f659"/>
                </a:cubicBezTo>
                <a:cubicBezTo>
                  <a:pt x="f608" y="f660"/>
                  <a:pt x="f608" y="f660"/>
                  <a:pt x="f608" y="f660"/>
                </a:cubicBezTo>
                <a:cubicBezTo>
                  <a:pt x="f597" y="f660"/>
                  <a:pt x="f607" y="f660"/>
                  <a:pt x="f607" y="f660"/>
                </a:cubicBezTo>
                <a:cubicBezTo>
                  <a:pt x="f602" y="f660"/>
                  <a:pt x="f661" y="f407"/>
                  <a:pt x="f662" y="f663"/>
                </a:cubicBezTo>
                <a:cubicBezTo>
                  <a:pt x="f662" y="f663"/>
                  <a:pt x="f662" y="f663"/>
                  <a:pt x="f662" y="f663"/>
                </a:cubicBezTo>
                <a:cubicBezTo>
                  <a:pt x="f664" y="f658"/>
                  <a:pt x="f664" y="f658"/>
                  <a:pt x="f664" y="f658"/>
                </a:cubicBezTo>
                <a:cubicBezTo>
                  <a:pt x="f664" y="f658"/>
                  <a:pt x="f664" y="f515"/>
                  <a:pt x="f664" y="f515"/>
                </a:cubicBezTo>
                <a:cubicBezTo>
                  <a:pt x="f664" y="f515"/>
                  <a:pt x="f662" y="f402"/>
                  <a:pt x="f662" y="f402"/>
                </a:cubicBezTo>
                <a:cubicBezTo>
                  <a:pt x="f665" y="f402"/>
                  <a:pt x="f665" y="f402"/>
                  <a:pt x="f665" y="f402"/>
                </a:cubicBezTo>
                <a:cubicBezTo>
                  <a:pt x="f661" y="f657"/>
                  <a:pt x="f661" y="f657"/>
                  <a:pt x="f661" y="f411"/>
                </a:cubicBezTo>
                <a:cubicBezTo>
                  <a:pt x="f661" y="f411"/>
                  <a:pt x="f661" y="f411"/>
                  <a:pt x="f661" y="f411"/>
                </a:cubicBezTo>
                <a:cubicBezTo>
                  <a:pt x="f273" y="f515"/>
                  <a:pt x="f273" y="f515"/>
                  <a:pt x="f273" y="f515"/>
                </a:cubicBezTo>
                <a:cubicBezTo>
                  <a:pt x="f273" y="f515"/>
                  <a:pt x="f666" y="f515"/>
                  <a:pt x="f666" y="f515"/>
                </a:cubicBezTo>
                <a:cubicBezTo>
                  <a:pt x="f274" y="f515"/>
                  <a:pt x="f276" y="f657"/>
                  <a:pt x="f276" y="f522"/>
                </a:cubicBezTo>
                <a:cubicBezTo>
                  <a:pt x="f667" y="f309"/>
                  <a:pt x="f667" y="f309"/>
                  <a:pt x="f667" y="f309"/>
                </a:cubicBezTo>
                <a:cubicBezTo>
                  <a:pt x="f668" y="f569"/>
                  <a:pt x="f669" y="f571"/>
                  <a:pt x="f670" y="f571"/>
                </a:cubicBezTo>
                <a:cubicBezTo>
                  <a:pt x="f278" y="f572"/>
                  <a:pt x="f278" y="f572"/>
                  <a:pt x="f278" y="f572"/>
                </a:cubicBezTo>
                <a:cubicBezTo>
                  <a:pt x="f277" y="f572"/>
                  <a:pt x="f277" y="f572"/>
                  <a:pt x="f277" y="f572"/>
                </a:cubicBezTo>
                <a:cubicBezTo>
                  <a:pt x="f277" y="f572"/>
                  <a:pt x="f276" y="f572"/>
                  <a:pt x="f276" y="f572"/>
                </a:cubicBezTo>
                <a:cubicBezTo>
                  <a:pt x="f276" y="f572"/>
                  <a:pt x="f275" y="f572"/>
                  <a:pt x="f275" y="f572"/>
                </a:cubicBezTo>
                <a:cubicBezTo>
                  <a:pt x="f275" y="f395"/>
                  <a:pt x="f275" y="f417"/>
                  <a:pt x="f274" y="f315"/>
                </a:cubicBezTo>
                <a:cubicBezTo>
                  <a:pt x="f275" y="f605"/>
                  <a:pt x="f275" y="f605"/>
                  <a:pt x="f275" y="f605"/>
                </a:cubicBezTo>
                <a:cubicBezTo>
                  <a:pt x="f275" y="f604"/>
                  <a:pt x="f275" y="f604"/>
                  <a:pt x="f275" y="f604"/>
                </a:cubicBezTo>
                <a:cubicBezTo>
                  <a:pt x="f276" y="f671"/>
                  <a:pt x="f277" y="f419"/>
                  <a:pt x="f276" y="f581"/>
                </a:cubicBezTo>
                <a:cubicBezTo>
                  <a:pt x="f278" y="f672"/>
                  <a:pt x="f279" y="f289"/>
                  <a:pt x="f278" y="f285"/>
                </a:cubicBezTo>
                <a:cubicBezTo>
                  <a:pt x="f673" y="f674"/>
                  <a:pt x="f668" y="f258"/>
                  <a:pt x="f675" y="f676"/>
                </a:cubicBezTo>
                <a:cubicBezTo>
                  <a:pt x="f675" y="f676"/>
                  <a:pt x="f675" y="f677"/>
                  <a:pt x="f678" y="f221"/>
                </a:cubicBezTo>
                <a:cubicBezTo>
                  <a:pt x="f675" y="f294"/>
                  <a:pt x="f675" y="f294"/>
                  <a:pt x="f675" y="f294"/>
                </a:cubicBezTo>
                <a:cubicBezTo>
                  <a:pt x="f679" y="f294"/>
                  <a:pt x="f680" y="f295"/>
                  <a:pt x="f680" y="f206"/>
                </a:cubicBezTo>
                <a:cubicBezTo>
                  <a:pt x="f681" y="f2"/>
                  <a:pt x="f682" y="f256"/>
                  <a:pt x="f683" y="f256"/>
                </a:cubicBezTo>
                <a:cubicBezTo>
                  <a:pt x="f684" y="f256"/>
                  <a:pt x="f685" y="f205"/>
                  <a:pt x="f686" y="f253"/>
                </a:cubicBezTo>
                <a:cubicBezTo>
                  <a:pt x="f687" y="f266"/>
                  <a:pt x="f687" y="f266"/>
                  <a:pt x="f687" y="f266"/>
                </a:cubicBezTo>
                <a:cubicBezTo>
                  <a:pt x="f688" y="f256"/>
                  <a:pt x="f688" y="f256"/>
                  <a:pt x="f688" y="f256"/>
                </a:cubicBezTo>
                <a:cubicBezTo>
                  <a:pt x="f688" y="f256"/>
                  <a:pt x="f689" y="f294"/>
                  <a:pt x="f690" y="f294"/>
                </a:cubicBezTo>
                <a:cubicBezTo>
                  <a:pt x="f690" y="f294"/>
                  <a:pt x="f690" y="f294"/>
                  <a:pt x="f690" y="f294"/>
                </a:cubicBezTo>
                <a:cubicBezTo>
                  <a:pt x="f691" y="f295"/>
                  <a:pt x="f692" y="f206"/>
                  <a:pt x="f693" y="f206"/>
                </a:cubicBezTo>
                <a:cubicBezTo>
                  <a:pt x="f693" y="f206"/>
                  <a:pt x="f694" y="f206"/>
                  <a:pt x="f694" y="f206"/>
                </a:cubicBezTo>
                <a:cubicBezTo>
                  <a:pt x="f695" y="f2"/>
                  <a:pt x="f695" y="f2"/>
                  <a:pt x="f695" y="f2"/>
                </a:cubicBezTo>
                <a:cubicBezTo>
                  <a:pt x="f695" y="f256"/>
                  <a:pt x="f695" y="f295"/>
                  <a:pt x="f232" y="f294"/>
                </a:cubicBezTo>
                <a:cubicBezTo>
                  <a:pt x="f696" y="f319"/>
                  <a:pt x="f696" y="f319"/>
                  <a:pt x="f696" y="f319"/>
                </a:cubicBezTo>
                <a:cubicBezTo>
                  <a:pt x="f697" y="f319"/>
                  <a:pt x="f698" y="f699"/>
                  <a:pt x="f698" y="f699"/>
                </a:cubicBezTo>
                <a:cubicBezTo>
                  <a:pt x="f698" y="f699"/>
                  <a:pt x="f698" y="f699"/>
                  <a:pt x="f698" y="f699"/>
                </a:cubicBezTo>
                <a:cubicBezTo>
                  <a:pt x="f698" y="f699"/>
                  <a:pt x="f698" y="f699"/>
                  <a:pt x="f698" y="f699"/>
                </a:cubicBezTo>
                <a:cubicBezTo>
                  <a:pt x="f217" y="f423"/>
                  <a:pt x="f700" y="f674"/>
                  <a:pt x="f701" y="f283"/>
                </a:cubicBezTo>
                <a:cubicBezTo>
                  <a:pt x="f701" y="f283"/>
                  <a:pt x="f701" y="f283"/>
                  <a:pt x="f701" y="f283"/>
                </a:cubicBezTo>
                <a:cubicBezTo>
                  <a:pt x="f702" y="f296"/>
                  <a:pt x="f702" y="f296"/>
                  <a:pt x="f702" y="f296"/>
                </a:cubicBezTo>
                <a:cubicBezTo>
                  <a:pt x="f211" y="f296"/>
                  <a:pt x="f211" y="f296"/>
                  <a:pt x="f211" y="f296"/>
                </a:cubicBezTo>
                <a:cubicBezTo>
                  <a:pt x="f211" y="f672"/>
                  <a:pt x="f211" y="f672"/>
                  <a:pt x="f211" y="f672"/>
                </a:cubicBezTo>
                <a:cubicBezTo>
                  <a:pt x="f211" y="f672"/>
                  <a:pt x="f211" y="f672"/>
                  <a:pt x="f211" y="f672"/>
                </a:cubicBezTo>
                <a:cubicBezTo>
                  <a:pt x="f211" y="f672"/>
                  <a:pt x="f211" y="f672"/>
                  <a:pt x="f211" y="f672"/>
                </a:cubicBezTo>
                <a:cubicBezTo>
                  <a:pt x="f211" y="f672"/>
                  <a:pt x="f211" y="f672"/>
                  <a:pt x="f211" y="f672"/>
                </a:cubicBezTo>
                <a:cubicBezTo>
                  <a:pt x="f211" y="f296"/>
                  <a:pt x="f211" y="f296"/>
                  <a:pt x="f211" y="f296"/>
                </a:cubicBezTo>
                <a:cubicBezTo>
                  <a:pt x="f211" y="f672"/>
                  <a:pt x="f211" y="f672"/>
                  <a:pt x="f211" y="f672"/>
                </a:cubicBezTo>
                <a:cubicBezTo>
                  <a:pt x="f211" y="f672"/>
                  <a:pt x="f211" y="f672"/>
                  <a:pt x="f211" y="f672"/>
                </a:cubicBezTo>
                <a:cubicBezTo>
                  <a:pt x="f211" y="f672"/>
                  <a:pt x="f211" y="f672"/>
                  <a:pt x="f211" y="f672"/>
                </a:cubicBezTo>
                <a:cubicBezTo>
                  <a:pt x="f211" y="f672"/>
                  <a:pt x="f211" y="f672"/>
                  <a:pt x="f211" y="f672"/>
                </a:cubicBezTo>
                <a:cubicBezTo>
                  <a:pt x="f211" y="f672"/>
                  <a:pt x="f211" y="f672"/>
                  <a:pt x="f211" y="f672"/>
                </a:cubicBezTo>
                <a:cubicBezTo>
                  <a:pt x="f703" y="f672"/>
                  <a:pt x="f703" y="f672"/>
                  <a:pt x="f703" y="f672"/>
                </a:cubicBezTo>
                <a:cubicBezTo>
                  <a:pt x="f703" y="f672"/>
                  <a:pt x="f703" y="f672"/>
                  <a:pt x="f703" y="f672"/>
                </a:cubicBezTo>
                <a:cubicBezTo>
                  <a:pt x="f703" y="f672"/>
                  <a:pt x="f703" y="f672"/>
                  <a:pt x="f703" y="f672"/>
                </a:cubicBezTo>
                <a:cubicBezTo>
                  <a:pt x="f703" y="f672"/>
                  <a:pt x="f703" y="f672"/>
                  <a:pt x="f703" y="f672"/>
                </a:cubicBezTo>
                <a:cubicBezTo>
                  <a:pt x="f703" y="f672"/>
                  <a:pt x="f703" y="f672"/>
                  <a:pt x="f703" y="f672"/>
                </a:cubicBezTo>
                <a:cubicBezTo>
                  <a:pt x="f703" y="f704"/>
                  <a:pt x="f703" y="f704"/>
                  <a:pt x="f703" y="f704"/>
                </a:cubicBezTo>
                <a:cubicBezTo>
                  <a:pt x="f703" y="f704"/>
                  <a:pt x="f703" y="f704"/>
                  <a:pt x="f703" y="f704"/>
                </a:cubicBezTo>
                <a:cubicBezTo>
                  <a:pt x="f703" y="f704"/>
                  <a:pt x="f703" y="f704"/>
                  <a:pt x="f703" y="f704"/>
                </a:cubicBezTo>
                <a:cubicBezTo>
                  <a:pt x="f703" y="f704"/>
                  <a:pt x="f703" y="f704"/>
                  <a:pt x="f703" y="f704"/>
                </a:cubicBezTo>
                <a:cubicBezTo>
                  <a:pt x="f703" y="f704"/>
                  <a:pt x="f703" y="f704"/>
                  <a:pt x="f703" y="f704"/>
                </a:cubicBezTo>
                <a:cubicBezTo>
                  <a:pt x="f700" y="f704"/>
                  <a:pt x="f700" y="f704"/>
                  <a:pt x="f700" y="f704"/>
                </a:cubicBezTo>
                <a:cubicBezTo>
                  <a:pt x="f700" y="f704"/>
                  <a:pt x="f700" y="f704"/>
                  <a:pt x="f700" y="f704"/>
                </a:cubicBezTo>
                <a:cubicBezTo>
                  <a:pt x="f703" y="f704"/>
                  <a:pt x="f703" y="f704"/>
                  <a:pt x="f703" y="f704"/>
                </a:cubicBezTo>
                <a:cubicBezTo>
                  <a:pt x="f700" y="f500"/>
                  <a:pt x="f700" y="f500"/>
                  <a:pt x="f700" y="f500"/>
                </a:cubicBezTo>
                <a:cubicBezTo>
                  <a:pt x="f700" y="f500"/>
                  <a:pt x="f700" y="f500"/>
                  <a:pt x="f700" y="f500"/>
                </a:cubicBezTo>
                <a:cubicBezTo>
                  <a:pt x="f700" y="f500"/>
                  <a:pt x="f700" y="f500"/>
                  <a:pt x="f700" y="f500"/>
                </a:cubicBezTo>
                <a:cubicBezTo>
                  <a:pt x="f700" y="f500"/>
                  <a:pt x="f700" y="f500"/>
                  <a:pt x="f700" y="f500"/>
                </a:cubicBezTo>
                <a:cubicBezTo>
                  <a:pt x="f700" y="f500"/>
                  <a:pt x="f700" y="f500"/>
                  <a:pt x="f700" y="f500"/>
                </a:cubicBezTo>
                <a:cubicBezTo>
                  <a:pt x="f700" y="f500"/>
                  <a:pt x="f700" y="f500"/>
                  <a:pt x="f700" y="f500"/>
                </a:cubicBezTo>
                <a:cubicBezTo>
                  <a:pt x="f700" y="f500"/>
                  <a:pt x="f700" y="f500"/>
                  <a:pt x="f700" y="f500"/>
                </a:cubicBezTo>
                <a:cubicBezTo>
                  <a:pt x="f700" y="f287"/>
                  <a:pt x="f700" y="f287"/>
                  <a:pt x="f700" y="f287"/>
                </a:cubicBezTo>
                <a:cubicBezTo>
                  <a:pt x="f700" y="f287"/>
                  <a:pt x="f700" y="f287"/>
                  <a:pt x="f700" y="f287"/>
                </a:cubicBezTo>
                <a:cubicBezTo>
                  <a:pt x="f705" y="f500"/>
                  <a:pt x="f705" y="f500"/>
                  <a:pt x="f705" y="f500"/>
                </a:cubicBezTo>
                <a:cubicBezTo>
                  <a:pt x="f705" y="f500"/>
                  <a:pt x="f705" y="f500"/>
                  <a:pt x="f705" y="f500"/>
                </a:cubicBezTo>
                <a:cubicBezTo>
                  <a:pt x="f705" y="f500"/>
                  <a:pt x="f705" y="f500"/>
                  <a:pt x="f705" y="f500"/>
                </a:cubicBezTo>
                <a:cubicBezTo>
                  <a:pt x="f700" y="f287"/>
                  <a:pt x="f700" y="f287"/>
                  <a:pt x="f700" y="f287"/>
                </a:cubicBezTo>
                <a:cubicBezTo>
                  <a:pt x="f700" y="f287"/>
                  <a:pt x="f700" y="f287"/>
                  <a:pt x="f700" y="f287"/>
                </a:cubicBezTo>
                <a:cubicBezTo>
                  <a:pt x="f705" y="f287"/>
                  <a:pt x="f705" y="f287"/>
                  <a:pt x="f705" y="f287"/>
                </a:cubicBezTo>
                <a:cubicBezTo>
                  <a:pt x="f705" y="f287"/>
                  <a:pt x="f705" y="f287"/>
                  <a:pt x="f705" y="f287"/>
                </a:cubicBezTo>
                <a:cubicBezTo>
                  <a:pt x="f705" y="f287"/>
                  <a:pt x="f705" y="f287"/>
                  <a:pt x="f705" y="f287"/>
                </a:cubicBezTo>
                <a:cubicBezTo>
                  <a:pt x="f705" y="f287"/>
                  <a:pt x="f705" y="f287"/>
                  <a:pt x="f705" y="f287"/>
                </a:cubicBezTo>
                <a:cubicBezTo>
                  <a:pt x="f705" y="f287"/>
                  <a:pt x="f705" y="f287"/>
                  <a:pt x="f705" y="f287"/>
                </a:cubicBezTo>
                <a:cubicBezTo>
                  <a:pt x="f705" y="f287"/>
                  <a:pt x="f705" y="f287"/>
                  <a:pt x="f705" y="f287"/>
                </a:cubicBezTo>
                <a:cubicBezTo>
                  <a:pt x="f705" y="f603"/>
                  <a:pt x="f705" y="f603"/>
                  <a:pt x="f705" y="f603"/>
                </a:cubicBezTo>
                <a:cubicBezTo>
                  <a:pt x="f705" y="f603"/>
                  <a:pt x="f705" y="f603"/>
                  <a:pt x="f705" y="f603"/>
                </a:cubicBezTo>
                <a:cubicBezTo>
                  <a:pt x="f705" y="f603"/>
                  <a:pt x="f705" y="f603"/>
                  <a:pt x="f705" y="f603"/>
                </a:cubicBezTo>
                <a:cubicBezTo>
                  <a:pt x="f213" y="f603"/>
                  <a:pt x="f213" y="f603"/>
                  <a:pt x="f213" y="f603"/>
                </a:cubicBezTo>
                <a:cubicBezTo>
                  <a:pt x="f213" y="f603"/>
                  <a:pt x="f213" y="f603"/>
                  <a:pt x="f213" y="f603"/>
                </a:cubicBezTo>
                <a:cubicBezTo>
                  <a:pt x="f705" y="f603"/>
                  <a:pt x="f705" y="f603"/>
                  <a:pt x="f705" y="f603"/>
                </a:cubicBezTo>
                <a:cubicBezTo>
                  <a:pt x="f213" y="f706"/>
                  <a:pt x="f213" y="f706"/>
                  <a:pt x="f213" y="f706"/>
                </a:cubicBezTo>
                <a:cubicBezTo>
                  <a:pt x="f213" y="f706"/>
                  <a:pt x="f213" y="f706"/>
                  <a:pt x="f213" y="f706"/>
                </a:cubicBezTo>
                <a:cubicBezTo>
                  <a:pt x="f213" y="f603"/>
                  <a:pt x="f213" y="f603"/>
                  <a:pt x="f213" y="f603"/>
                </a:cubicBezTo>
                <a:cubicBezTo>
                  <a:pt x="f213" y="f706"/>
                  <a:pt x="f213" y="f706"/>
                  <a:pt x="f213" y="f706"/>
                </a:cubicBezTo>
                <a:cubicBezTo>
                  <a:pt x="f213" y="f706"/>
                  <a:pt x="f213" y="f706"/>
                  <a:pt x="f213" y="f706"/>
                </a:cubicBezTo>
                <a:cubicBezTo>
                  <a:pt x="f213" y="f706"/>
                  <a:pt x="f213" y="f706"/>
                  <a:pt x="f213" y="f706"/>
                </a:cubicBezTo>
                <a:cubicBezTo>
                  <a:pt x="f213" y="f706"/>
                  <a:pt x="f213" y="f706"/>
                  <a:pt x="f213" y="f706"/>
                </a:cubicBezTo>
                <a:cubicBezTo>
                  <a:pt x="f213" y="f706"/>
                  <a:pt x="f213" y="f706"/>
                  <a:pt x="f213" y="f706"/>
                </a:cubicBezTo>
                <a:cubicBezTo>
                  <a:pt x="f213" y="f706"/>
                  <a:pt x="f213" y="f706"/>
                  <a:pt x="f213" y="f706"/>
                </a:cubicBezTo>
                <a:cubicBezTo>
                  <a:pt x="f213" y="f706"/>
                  <a:pt x="f213" y="f706"/>
                  <a:pt x="f213" y="f706"/>
                </a:cubicBezTo>
                <a:cubicBezTo>
                  <a:pt x="f213" y="f706"/>
                  <a:pt x="f213" y="f706"/>
                  <a:pt x="f213" y="f706"/>
                </a:cubicBezTo>
                <a:cubicBezTo>
                  <a:pt x="f213" y="f706"/>
                  <a:pt x="f213" y="f706"/>
                  <a:pt x="f213" y="f706"/>
                </a:cubicBezTo>
                <a:cubicBezTo>
                  <a:pt x="f213" y="f499"/>
                  <a:pt x="f213" y="f499"/>
                  <a:pt x="f213" y="f499"/>
                </a:cubicBezTo>
                <a:cubicBezTo>
                  <a:pt x="f213" y="f499"/>
                  <a:pt x="f213" y="f499"/>
                  <a:pt x="f213" y="f499"/>
                </a:cubicBezTo>
                <a:cubicBezTo>
                  <a:pt x="f213" y="f499"/>
                  <a:pt x="f213" y="f499"/>
                  <a:pt x="f213" y="f499"/>
                </a:cubicBezTo>
                <a:cubicBezTo>
                  <a:pt x="f213" y="f499"/>
                  <a:pt x="f213" y="f499"/>
                  <a:pt x="f213" y="f499"/>
                </a:cubicBezTo>
                <a:cubicBezTo>
                  <a:pt x="f214" y="f499"/>
                  <a:pt x="f214" y="f499"/>
                  <a:pt x="f214" y="f499"/>
                </a:cubicBezTo>
                <a:cubicBezTo>
                  <a:pt x="f214" y="f499"/>
                  <a:pt x="f214" y="f499"/>
                  <a:pt x="f214" y="f499"/>
                </a:cubicBezTo>
                <a:cubicBezTo>
                  <a:pt x="f214" y="f499"/>
                  <a:pt x="f214" y="f499"/>
                  <a:pt x="f214" y="f499"/>
                </a:cubicBezTo>
                <a:cubicBezTo>
                  <a:pt x="f213" y="f499"/>
                  <a:pt x="f213" y="f499"/>
                  <a:pt x="f213" y="f499"/>
                </a:cubicBezTo>
                <a:cubicBezTo>
                  <a:pt x="f214" y="f499"/>
                  <a:pt x="f214" y="f499"/>
                  <a:pt x="f214" y="f499"/>
                </a:cubicBezTo>
                <a:cubicBezTo>
                  <a:pt x="f213" y="f499"/>
                  <a:pt x="f213" y="f499"/>
                  <a:pt x="f213" y="f499"/>
                </a:cubicBezTo>
                <a:cubicBezTo>
                  <a:pt x="f214" y="f421"/>
                  <a:pt x="f214" y="f421"/>
                  <a:pt x="f214" y="f421"/>
                </a:cubicBezTo>
                <a:cubicBezTo>
                  <a:pt x="f214" y="f421"/>
                  <a:pt x="f214" y="f421"/>
                  <a:pt x="f214" y="f421"/>
                </a:cubicBezTo>
                <a:cubicBezTo>
                  <a:pt x="f214" y="f421"/>
                  <a:pt x="f214" y="f421"/>
                  <a:pt x="f214" y="f421"/>
                </a:cubicBezTo>
                <a:cubicBezTo>
                  <a:pt x="f214" y="f421"/>
                  <a:pt x="f214" y="f421"/>
                  <a:pt x="f214" y="f421"/>
                </a:cubicBezTo>
                <a:cubicBezTo>
                  <a:pt x="f215" y="f499"/>
                  <a:pt x="f215" y="f499"/>
                  <a:pt x="f215" y="f499"/>
                </a:cubicBezTo>
                <a:cubicBezTo>
                  <a:pt x="f216" y="f499"/>
                  <a:pt x="f216" y="f499"/>
                  <a:pt x="f216" y="f499"/>
                </a:cubicBezTo>
                <a:cubicBezTo>
                  <a:pt x="f216" y="f499"/>
                  <a:pt x="f216" y="f499"/>
                  <a:pt x="f216" y="f499"/>
                </a:cubicBezTo>
                <a:cubicBezTo>
                  <a:pt x="f216" y="f499"/>
                  <a:pt x="f216" y="f499"/>
                  <a:pt x="f216" y="f499"/>
                </a:cubicBezTo>
                <a:cubicBezTo>
                  <a:pt x="f216" y="f499"/>
                  <a:pt x="f216" y="f499"/>
                  <a:pt x="f216" y="f499"/>
                </a:cubicBezTo>
                <a:cubicBezTo>
                  <a:pt x="f216" y="f499"/>
                  <a:pt x="f216" y="f499"/>
                  <a:pt x="f216" y="f499"/>
                </a:cubicBezTo>
                <a:cubicBezTo>
                  <a:pt x="f217" y="f706"/>
                  <a:pt x="f217" y="f706"/>
                  <a:pt x="f217" y="f706"/>
                </a:cubicBezTo>
                <a:cubicBezTo>
                  <a:pt x="f217" y="f706"/>
                  <a:pt x="f217" y="f706"/>
                  <a:pt x="f217" y="f706"/>
                </a:cubicBezTo>
                <a:cubicBezTo>
                  <a:pt x="f216" y="f706"/>
                  <a:pt x="f216" y="f706"/>
                  <a:pt x="f216" y="f706"/>
                </a:cubicBezTo>
                <a:cubicBezTo>
                  <a:pt x="f216" y="f706"/>
                  <a:pt x="f216" y="f706"/>
                  <a:pt x="f216" y="f706"/>
                </a:cubicBezTo>
                <a:cubicBezTo>
                  <a:pt x="f216" y="f706"/>
                  <a:pt x="f216" y="f706"/>
                  <a:pt x="f216" y="f706"/>
                </a:cubicBezTo>
                <a:cubicBezTo>
                  <a:pt x="f215" y="f706"/>
                  <a:pt x="f215" y="f706"/>
                  <a:pt x="f215" y="f706"/>
                </a:cubicBezTo>
                <a:cubicBezTo>
                  <a:pt x="f215" y="f706"/>
                  <a:pt x="f215" y="f706"/>
                  <a:pt x="f215" y="f706"/>
                </a:cubicBezTo>
                <a:cubicBezTo>
                  <a:pt x="f215" y="f706"/>
                  <a:pt x="f215" y="f706"/>
                  <a:pt x="f215" y="f706"/>
                </a:cubicBezTo>
                <a:cubicBezTo>
                  <a:pt x="f216" y="f706"/>
                  <a:pt x="f216" y="f706"/>
                  <a:pt x="f216" y="f706"/>
                </a:cubicBezTo>
                <a:cubicBezTo>
                  <a:pt x="f216" y="f706"/>
                  <a:pt x="f216" y="f706"/>
                  <a:pt x="f216" y="f706"/>
                </a:cubicBezTo>
                <a:cubicBezTo>
                  <a:pt x="f216" y="f706"/>
                  <a:pt x="f216" y="f706"/>
                  <a:pt x="f216" y="f706"/>
                </a:cubicBezTo>
                <a:cubicBezTo>
                  <a:pt x="f216" y="f603"/>
                  <a:pt x="f216" y="f603"/>
                  <a:pt x="f216" y="f603"/>
                </a:cubicBezTo>
                <a:cubicBezTo>
                  <a:pt x="f216" y="f603"/>
                  <a:pt x="f216" y="f603"/>
                  <a:pt x="f216" y="f603"/>
                </a:cubicBezTo>
                <a:cubicBezTo>
                  <a:pt x="f216" y="f603"/>
                  <a:pt x="f216" y="f603"/>
                  <a:pt x="f216" y="f603"/>
                </a:cubicBezTo>
                <a:cubicBezTo>
                  <a:pt x="f215" y="f603"/>
                  <a:pt x="f215" y="f603"/>
                  <a:pt x="f215" y="f603"/>
                </a:cubicBezTo>
                <a:cubicBezTo>
                  <a:pt x="f215" y="f603"/>
                  <a:pt x="f215" y="f603"/>
                  <a:pt x="f215" y="f603"/>
                </a:cubicBezTo>
                <a:cubicBezTo>
                  <a:pt x="f215" y="f706"/>
                  <a:pt x="f215" y="f706"/>
                  <a:pt x="f215" y="f706"/>
                </a:cubicBezTo>
                <a:cubicBezTo>
                  <a:pt x="f215" y="f706"/>
                  <a:pt x="f215" y="f706"/>
                  <a:pt x="f215" y="f706"/>
                </a:cubicBezTo>
                <a:cubicBezTo>
                  <a:pt x="f215" y="f603"/>
                  <a:pt x="f215" y="f603"/>
                  <a:pt x="f215" y="f603"/>
                </a:cubicBezTo>
                <a:cubicBezTo>
                  <a:pt x="f215" y="f603"/>
                  <a:pt x="f215" y="f603"/>
                  <a:pt x="f215" y="f603"/>
                </a:cubicBezTo>
                <a:cubicBezTo>
                  <a:pt x="f215" y="f603"/>
                  <a:pt x="f215" y="f603"/>
                  <a:pt x="f215" y="f603"/>
                </a:cubicBezTo>
                <a:cubicBezTo>
                  <a:pt x="f215" y="f603"/>
                  <a:pt x="f215" y="f603"/>
                  <a:pt x="f215" y="f603"/>
                </a:cubicBezTo>
                <a:cubicBezTo>
                  <a:pt x="f216" y="f287"/>
                  <a:pt x="f216" y="f287"/>
                  <a:pt x="f216" y="f287"/>
                </a:cubicBezTo>
                <a:cubicBezTo>
                  <a:pt x="f216" y="f287"/>
                  <a:pt x="f216" y="f287"/>
                  <a:pt x="f216" y="f287"/>
                </a:cubicBezTo>
                <a:cubicBezTo>
                  <a:pt x="f215" y="f603"/>
                  <a:pt x="f215" y="f603"/>
                  <a:pt x="f215" y="f603"/>
                </a:cubicBezTo>
                <a:cubicBezTo>
                  <a:pt x="f215" y="f603"/>
                  <a:pt x="f215" y="f603"/>
                  <a:pt x="f215" y="f603"/>
                </a:cubicBezTo>
                <a:cubicBezTo>
                  <a:pt x="f215" y="f603"/>
                  <a:pt x="f215" y="f603"/>
                  <a:pt x="f215" y="f603"/>
                </a:cubicBezTo>
                <a:cubicBezTo>
                  <a:pt x="f215" y="f603"/>
                  <a:pt x="f215" y="f603"/>
                  <a:pt x="f215" y="f603"/>
                </a:cubicBezTo>
                <a:cubicBezTo>
                  <a:pt x="f214" y="f603"/>
                  <a:pt x="f214" y="f603"/>
                  <a:pt x="f214" y="f603"/>
                </a:cubicBezTo>
                <a:cubicBezTo>
                  <a:pt x="f214" y="f603"/>
                  <a:pt x="f214" y="f603"/>
                  <a:pt x="f214" y="f603"/>
                </a:cubicBezTo>
                <a:cubicBezTo>
                  <a:pt x="f215" y="f287"/>
                  <a:pt x="f215" y="f287"/>
                  <a:pt x="f215" y="f287"/>
                </a:cubicBezTo>
                <a:cubicBezTo>
                  <a:pt x="f215" y="f287"/>
                  <a:pt x="f215" y="f287"/>
                  <a:pt x="f215" y="f287"/>
                </a:cubicBezTo>
                <a:cubicBezTo>
                  <a:pt x="f215" y="f287"/>
                  <a:pt x="f215" y="f287"/>
                  <a:pt x="f215" y="f287"/>
                </a:cubicBezTo>
                <a:cubicBezTo>
                  <a:pt x="f215" y="f287"/>
                  <a:pt x="f215" y="f287"/>
                  <a:pt x="f215" y="f287"/>
                </a:cubicBezTo>
                <a:cubicBezTo>
                  <a:pt x="f215" y="f287"/>
                  <a:pt x="f215" y="f287"/>
                  <a:pt x="f215" y="f287"/>
                </a:cubicBezTo>
                <a:cubicBezTo>
                  <a:pt x="f214" y="f287"/>
                  <a:pt x="f214" y="f287"/>
                  <a:pt x="f214" y="f287"/>
                </a:cubicBezTo>
                <a:cubicBezTo>
                  <a:pt x="f214" y="f287"/>
                  <a:pt x="f214" y="f287"/>
                  <a:pt x="f214" y="f287"/>
                </a:cubicBezTo>
                <a:cubicBezTo>
                  <a:pt x="f214" y="f287"/>
                  <a:pt x="f214" y="f287"/>
                  <a:pt x="f214" y="f287"/>
                </a:cubicBezTo>
                <a:cubicBezTo>
                  <a:pt x="f214" y="f287"/>
                  <a:pt x="f214" y="f287"/>
                  <a:pt x="f214" y="f287"/>
                </a:cubicBezTo>
                <a:cubicBezTo>
                  <a:pt x="f214" y="f287"/>
                  <a:pt x="f214" y="f287"/>
                  <a:pt x="f214" y="f287"/>
                </a:cubicBezTo>
                <a:cubicBezTo>
                  <a:pt x="f214" y="f287"/>
                  <a:pt x="f214" y="f287"/>
                  <a:pt x="f214" y="f287"/>
                </a:cubicBezTo>
                <a:cubicBezTo>
                  <a:pt x="f214" y="f287"/>
                  <a:pt x="f214" y="f287"/>
                  <a:pt x="f214" y="f287"/>
                </a:cubicBezTo>
                <a:cubicBezTo>
                  <a:pt x="f214" y="f500"/>
                  <a:pt x="f214" y="f500"/>
                  <a:pt x="f214" y="f500"/>
                </a:cubicBezTo>
                <a:cubicBezTo>
                  <a:pt x="f215" y="f500"/>
                  <a:pt x="f215" y="f500"/>
                  <a:pt x="f215" y="f500"/>
                </a:cubicBezTo>
                <a:cubicBezTo>
                  <a:pt x="f215" y="f500"/>
                  <a:pt x="f215" y="f500"/>
                  <a:pt x="f215" y="f500"/>
                </a:cubicBezTo>
                <a:cubicBezTo>
                  <a:pt x="f214" y="f500"/>
                  <a:pt x="f214" y="f500"/>
                  <a:pt x="f214" y="f500"/>
                </a:cubicBezTo>
                <a:cubicBezTo>
                  <a:pt x="f214" y="f500"/>
                  <a:pt x="f214" y="f500"/>
                  <a:pt x="f214" y="f500"/>
                </a:cubicBezTo>
                <a:cubicBezTo>
                  <a:pt x="f214" y="f500"/>
                  <a:pt x="f214" y="f500"/>
                  <a:pt x="f214" y="f500"/>
                </a:cubicBezTo>
                <a:cubicBezTo>
                  <a:pt x="f213" y="f500"/>
                  <a:pt x="f213" y="f500"/>
                  <a:pt x="f213" y="f500"/>
                </a:cubicBezTo>
                <a:cubicBezTo>
                  <a:pt x="f213" y="f500"/>
                  <a:pt x="f213" y="f500"/>
                  <a:pt x="f213" y="f500"/>
                </a:cubicBezTo>
                <a:cubicBezTo>
                  <a:pt x="f213" y="f500"/>
                  <a:pt x="f213" y="f500"/>
                  <a:pt x="f213" y="f500"/>
                </a:cubicBezTo>
                <a:cubicBezTo>
                  <a:pt x="f214" y="f500"/>
                  <a:pt x="f214" y="f500"/>
                  <a:pt x="f214" y="f500"/>
                </a:cubicBezTo>
                <a:cubicBezTo>
                  <a:pt x="f214" y="f500"/>
                  <a:pt x="f214" y="f500"/>
                  <a:pt x="f214" y="f500"/>
                </a:cubicBezTo>
                <a:cubicBezTo>
                  <a:pt x="f214" y="f500"/>
                  <a:pt x="f214" y="f500"/>
                  <a:pt x="f214" y="f500"/>
                </a:cubicBezTo>
                <a:cubicBezTo>
                  <a:pt x="f214" y="f704"/>
                  <a:pt x="f214" y="f704"/>
                  <a:pt x="f214" y="f704"/>
                </a:cubicBezTo>
                <a:cubicBezTo>
                  <a:pt x="f214" y="f704"/>
                  <a:pt x="f214" y="f704"/>
                  <a:pt x="f214" y="f704"/>
                </a:cubicBezTo>
                <a:cubicBezTo>
                  <a:pt x="f214" y="f704"/>
                  <a:pt x="f214" y="f704"/>
                  <a:pt x="f214" y="f704"/>
                </a:cubicBezTo>
                <a:cubicBezTo>
                  <a:pt x="f213" y="f704"/>
                  <a:pt x="f213" y="f704"/>
                  <a:pt x="f213" y="f704"/>
                </a:cubicBezTo>
                <a:cubicBezTo>
                  <a:pt x="f213" y="f704"/>
                  <a:pt x="f213" y="f704"/>
                  <a:pt x="f213" y="f704"/>
                </a:cubicBezTo>
                <a:cubicBezTo>
                  <a:pt x="f213" y="f500"/>
                  <a:pt x="f213" y="f500"/>
                  <a:pt x="f213" y="f500"/>
                </a:cubicBezTo>
                <a:cubicBezTo>
                  <a:pt x="f213" y="f704"/>
                  <a:pt x="f213" y="f704"/>
                  <a:pt x="f213" y="f704"/>
                </a:cubicBezTo>
                <a:cubicBezTo>
                  <a:pt x="f213" y="f704"/>
                  <a:pt x="f213" y="f704"/>
                  <a:pt x="f213" y="f704"/>
                </a:cubicBezTo>
                <a:cubicBezTo>
                  <a:pt x="f213" y="f704"/>
                  <a:pt x="f213" y="f704"/>
                  <a:pt x="f213" y="f704"/>
                </a:cubicBezTo>
                <a:cubicBezTo>
                  <a:pt x="f213" y="f704"/>
                  <a:pt x="f213" y="f704"/>
                  <a:pt x="f213" y="f704"/>
                </a:cubicBezTo>
                <a:cubicBezTo>
                  <a:pt x="f214" y="f672"/>
                  <a:pt x="f214" y="f672"/>
                  <a:pt x="f214" y="f672"/>
                </a:cubicBezTo>
                <a:cubicBezTo>
                  <a:pt x="f214" y="f672"/>
                  <a:pt x="f214" y="f672"/>
                  <a:pt x="f214" y="f672"/>
                </a:cubicBezTo>
                <a:cubicBezTo>
                  <a:pt x="f213" y="f672"/>
                  <a:pt x="f213" y="f672"/>
                  <a:pt x="f213" y="f672"/>
                </a:cubicBezTo>
                <a:cubicBezTo>
                  <a:pt x="f213" y="f704"/>
                  <a:pt x="f213" y="f704"/>
                  <a:pt x="f213" y="f704"/>
                </a:cubicBezTo>
                <a:cubicBezTo>
                  <a:pt x="f213" y="f704"/>
                  <a:pt x="f213" y="f704"/>
                  <a:pt x="f213" y="f704"/>
                </a:cubicBezTo>
                <a:cubicBezTo>
                  <a:pt x="f705" y="f704"/>
                  <a:pt x="f705" y="f704"/>
                  <a:pt x="f705" y="f704"/>
                </a:cubicBezTo>
                <a:cubicBezTo>
                  <a:pt x="f705" y="f704"/>
                  <a:pt x="f705" y="f704"/>
                  <a:pt x="f705" y="f704"/>
                </a:cubicBezTo>
                <a:cubicBezTo>
                  <a:pt x="f213" y="f704"/>
                  <a:pt x="f213" y="f704"/>
                  <a:pt x="f213" y="f704"/>
                </a:cubicBezTo>
                <a:cubicBezTo>
                  <a:pt x="f213" y="f672"/>
                  <a:pt x="f213" y="f672"/>
                  <a:pt x="f213" y="f672"/>
                </a:cubicBezTo>
                <a:cubicBezTo>
                  <a:pt x="f213" y="f672"/>
                  <a:pt x="f213" y="f672"/>
                  <a:pt x="f213" y="f672"/>
                </a:cubicBezTo>
                <a:cubicBezTo>
                  <a:pt x="f213" y="f672"/>
                  <a:pt x="f213" y="f672"/>
                  <a:pt x="f213" y="f672"/>
                </a:cubicBezTo>
                <a:cubicBezTo>
                  <a:pt x="f213" y="f672"/>
                  <a:pt x="f213" y="f672"/>
                  <a:pt x="f213" y="f672"/>
                </a:cubicBezTo>
                <a:cubicBezTo>
                  <a:pt x="f705" y="f672"/>
                  <a:pt x="f705" y="f672"/>
                  <a:pt x="f705" y="f672"/>
                </a:cubicBezTo>
                <a:cubicBezTo>
                  <a:pt x="f705" y="f672"/>
                  <a:pt x="f705" y="f672"/>
                  <a:pt x="f705" y="f672"/>
                </a:cubicBezTo>
                <a:cubicBezTo>
                  <a:pt x="f705" y="f672"/>
                  <a:pt x="f705" y="f672"/>
                  <a:pt x="f705" y="f672"/>
                </a:cubicBezTo>
                <a:cubicBezTo>
                  <a:pt x="f705" y="f672"/>
                  <a:pt x="f705" y="f672"/>
                  <a:pt x="f705" y="f672"/>
                </a:cubicBezTo>
                <a:cubicBezTo>
                  <a:pt x="f705" y="f672"/>
                  <a:pt x="f705" y="f672"/>
                  <a:pt x="f705" y="f672"/>
                </a:cubicBezTo>
                <a:cubicBezTo>
                  <a:pt x="f705" y="f672"/>
                  <a:pt x="f705" y="f672"/>
                  <a:pt x="f705" y="f672"/>
                </a:cubicBezTo>
                <a:cubicBezTo>
                  <a:pt x="f705" y="f672"/>
                  <a:pt x="f705" y="f672"/>
                  <a:pt x="f705" y="f672"/>
                </a:cubicBezTo>
                <a:cubicBezTo>
                  <a:pt x="f213" y="f296"/>
                  <a:pt x="f213" y="f296"/>
                  <a:pt x="f213" y="f296"/>
                </a:cubicBezTo>
                <a:cubicBezTo>
                  <a:pt x="f213" y="f296"/>
                  <a:pt x="f213" y="f296"/>
                  <a:pt x="f213" y="f296"/>
                </a:cubicBezTo>
                <a:cubicBezTo>
                  <a:pt x="f705" y="f296"/>
                  <a:pt x="f705" y="f296"/>
                  <a:pt x="f705" y="f296"/>
                </a:cubicBezTo>
                <a:cubicBezTo>
                  <a:pt x="f705" y="f296"/>
                  <a:pt x="f705" y="f296"/>
                  <a:pt x="f705" y="f296"/>
                </a:cubicBezTo>
                <a:cubicBezTo>
                  <a:pt x="f705" y="f296"/>
                  <a:pt x="f705" y="f296"/>
                  <a:pt x="f705" y="f296"/>
                </a:cubicBezTo>
                <a:cubicBezTo>
                  <a:pt x="f700" y="f296"/>
                  <a:pt x="f700" y="f296"/>
                  <a:pt x="f700" y="f296"/>
                </a:cubicBezTo>
                <a:cubicBezTo>
                  <a:pt x="f700" y="f296"/>
                  <a:pt x="f700" y="f296"/>
                  <a:pt x="f700" y="f296"/>
                </a:cubicBezTo>
                <a:cubicBezTo>
                  <a:pt x="f705" y="f296"/>
                  <a:pt x="f705" y="f296"/>
                  <a:pt x="f705" y="f296"/>
                </a:cubicBezTo>
                <a:cubicBezTo>
                  <a:pt x="f700" y="f296"/>
                  <a:pt x="f700" y="f296"/>
                  <a:pt x="f700" y="f296"/>
                </a:cubicBezTo>
                <a:cubicBezTo>
                  <a:pt x="f705" y="f296"/>
                  <a:pt x="f705" y="f296"/>
                  <a:pt x="f705" y="f296"/>
                </a:cubicBezTo>
                <a:cubicBezTo>
                  <a:pt x="f705" y="f501"/>
                  <a:pt x="f705" y="f501"/>
                  <a:pt x="f705" y="f501"/>
                </a:cubicBezTo>
                <a:cubicBezTo>
                  <a:pt x="f705" y="f501"/>
                  <a:pt x="f705" y="f501"/>
                  <a:pt x="f705" y="f501"/>
                </a:cubicBezTo>
                <a:cubicBezTo>
                  <a:pt x="f700" y="f501"/>
                  <a:pt x="f700" y="f501"/>
                  <a:pt x="f700" y="f501"/>
                </a:cubicBezTo>
                <a:cubicBezTo>
                  <a:pt x="f700" y="f296"/>
                  <a:pt x="f700" y="f296"/>
                  <a:pt x="f700" y="f296"/>
                </a:cubicBezTo>
                <a:cubicBezTo>
                  <a:pt x="f700" y="f296"/>
                  <a:pt x="f700" y="f296"/>
                  <a:pt x="f700" y="f296"/>
                </a:cubicBezTo>
                <a:cubicBezTo>
                  <a:pt x="f700" y="f296"/>
                  <a:pt x="f700" y="f296"/>
                  <a:pt x="f700" y="f296"/>
                </a:cubicBezTo>
                <a:cubicBezTo>
                  <a:pt x="f700" y="f501"/>
                  <a:pt x="f700" y="f501"/>
                  <a:pt x="f700" y="f501"/>
                </a:cubicBezTo>
                <a:cubicBezTo>
                  <a:pt x="f700" y="f501"/>
                  <a:pt x="f700" y="f501"/>
                  <a:pt x="f700" y="f501"/>
                </a:cubicBezTo>
                <a:cubicBezTo>
                  <a:pt x="f700" y="f501"/>
                  <a:pt x="f700" y="f501"/>
                  <a:pt x="f700" y="f501"/>
                </a:cubicBezTo>
                <a:cubicBezTo>
                  <a:pt x="f705" y="f501"/>
                  <a:pt x="f705" y="f501"/>
                  <a:pt x="f705" y="f501"/>
                </a:cubicBezTo>
                <a:cubicBezTo>
                  <a:pt x="f700" y="f379"/>
                  <a:pt x="f700" y="f379"/>
                  <a:pt x="f700" y="f379"/>
                </a:cubicBezTo>
                <a:cubicBezTo>
                  <a:pt x="f700" y="f501"/>
                  <a:pt x="f700" y="f501"/>
                  <a:pt x="f700" y="f501"/>
                </a:cubicBezTo>
                <a:cubicBezTo>
                  <a:pt x="f700" y="f501"/>
                  <a:pt x="f700" y="f501"/>
                  <a:pt x="f700" y="f501"/>
                </a:cubicBezTo>
                <a:cubicBezTo>
                  <a:pt x="f703" y="f501"/>
                  <a:pt x="f703" y="f501"/>
                  <a:pt x="f703" y="f501"/>
                </a:cubicBezTo>
                <a:cubicBezTo>
                  <a:pt x="f700" y="f379"/>
                  <a:pt x="f700" y="f379"/>
                  <a:pt x="f700" y="f379"/>
                </a:cubicBezTo>
                <a:cubicBezTo>
                  <a:pt x="f700" y="f379"/>
                  <a:pt x="f700" y="f379"/>
                  <a:pt x="f700" y="f379"/>
                </a:cubicBezTo>
                <a:cubicBezTo>
                  <a:pt x="f700" y="f379"/>
                  <a:pt x="f700" y="f379"/>
                  <a:pt x="f700" y="f379"/>
                </a:cubicBezTo>
                <a:cubicBezTo>
                  <a:pt x="f703" y="f379"/>
                  <a:pt x="f703" y="f379"/>
                  <a:pt x="f703" y="f379"/>
                </a:cubicBezTo>
                <a:cubicBezTo>
                  <a:pt x="f213" y="f581"/>
                  <a:pt x="f213" y="f581"/>
                  <a:pt x="f213" y="f581"/>
                </a:cubicBezTo>
                <a:cubicBezTo>
                  <a:pt x="f213" y="f581"/>
                  <a:pt x="f213" y="f581"/>
                  <a:pt x="f213" y="f581"/>
                </a:cubicBezTo>
                <a:cubicBezTo>
                  <a:pt x="f214" y="f581"/>
                  <a:pt x="f214" y="f581"/>
                  <a:pt x="f214" y="f581"/>
                </a:cubicBezTo>
                <a:cubicBezTo>
                  <a:pt x="f215" y="f581"/>
                  <a:pt x="f215" y="f581"/>
                  <a:pt x="f216" y="f581"/>
                </a:cubicBezTo>
                <a:cubicBezTo>
                  <a:pt x="f707" y="f383"/>
                  <a:pt x="f707" y="f383"/>
                  <a:pt x="f707" y="f383"/>
                </a:cubicBezTo>
                <a:cubicBezTo>
                  <a:pt x="f708" y="f603"/>
                  <a:pt x="f708" y="f603"/>
                  <a:pt x="f708" y="f603"/>
                </a:cubicBezTo>
                <a:cubicBezTo>
                  <a:pt x="f227" y="f500"/>
                  <a:pt x="f227" y="f500"/>
                  <a:pt x="f227" y="f500"/>
                </a:cubicBezTo>
                <a:cubicBezTo>
                  <a:pt x="f226" y="f500"/>
                  <a:pt x="f226" y="f500"/>
                  <a:pt x="f226" y="f500"/>
                </a:cubicBezTo>
                <a:cubicBezTo>
                  <a:pt x="f708" y="f500"/>
                  <a:pt x="f708" y="f500"/>
                  <a:pt x="f708" y="f500"/>
                </a:cubicBezTo>
                <a:cubicBezTo>
                  <a:pt x="f709" y="f390"/>
                  <a:pt x="f709" y="f390"/>
                  <a:pt x="f709" y="f390"/>
                </a:cubicBezTo>
                <a:cubicBezTo>
                  <a:pt x="f709" y="f504"/>
                  <a:pt x="f709" y="f504"/>
                  <a:pt x="f709" y="f504"/>
                </a:cubicBezTo>
                <a:cubicBezTo>
                  <a:pt x="f220" y="f504"/>
                  <a:pt x="f220" y="f389"/>
                  <a:pt x="f698" y="f419"/>
                </a:cubicBezTo>
                <a:cubicBezTo>
                  <a:pt x="f220" y="f419"/>
                  <a:pt x="f220" y="f419"/>
                  <a:pt x="f220" y="f419"/>
                </a:cubicBezTo>
                <a:cubicBezTo>
                  <a:pt x="f698" y="f506"/>
                  <a:pt x="f698" y="f506"/>
                  <a:pt x="f698" y="f506"/>
                </a:cubicBezTo>
                <a:cubicBezTo>
                  <a:pt x="f698" y="f387"/>
                  <a:pt x="f698" y="f387"/>
                  <a:pt x="f698" y="f387"/>
                </a:cubicBezTo>
                <a:cubicBezTo>
                  <a:pt x="f696" y="f387"/>
                  <a:pt x="f696" y="f387"/>
                  <a:pt x="f696" y="f387"/>
                </a:cubicBezTo>
                <a:cubicBezTo>
                  <a:pt x="f697" y="f393"/>
                  <a:pt x="f697" y="f393"/>
                  <a:pt x="f697" y="f393"/>
                </a:cubicBezTo>
                <a:cubicBezTo>
                  <a:pt x="f696" y="f393"/>
                  <a:pt x="f696" y="f393"/>
                  <a:pt x="f696" y="f393"/>
                </a:cubicBezTo>
                <a:cubicBezTo>
                  <a:pt x="f696" y="f387"/>
                  <a:pt x="f696" y="f387"/>
                  <a:pt x="f696" y="f387"/>
                </a:cubicBezTo>
                <a:cubicBezTo>
                  <a:pt x="f710" y="f393"/>
                  <a:pt x="f710" y="f393"/>
                  <a:pt x="f710" y="f393"/>
                </a:cubicBezTo>
                <a:cubicBezTo>
                  <a:pt x="f696" y="f580"/>
                  <a:pt x="f696" y="f580"/>
                  <a:pt x="f696" y="f580"/>
                </a:cubicBezTo>
                <a:cubicBezTo>
                  <a:pt x="f711" y="f391"/>
                  <a:pt x="f711" y="f391"/>
                  <a:pt x="f711" y="f391"/>
                </a:cubicBezTo>
                <a:cubicBezTo>
                  <a:pt x="f711" y="f580"/>
                  <a:pt x="f711" y="f580"/>
                  <a:pt x="f711" y="f580"/>
                </a:cubicBezTo>
                <a:cubicBezTo>
                  <a:pt x="f712" y="f391"/>
                  <a:pt x="f712" y="f391"/>
                  <a:pt x="f712" y="f391"/>
                </a:cubicBezTo>
                <a:cubicBezTo>
                  <a:pt x="f712" y="f391"/>
                  <a:pt x="f712" y="f391"/>
                  <a:pt x="f712" y="f391"/>
                </a:cubicBezTo>
                <a:cubicBezTo>
                  <a:pt x="f226" y="f315"/>
                  <a:pt x="f226" y="f315"/>
                  <a:pt x="f226" y="f315"/>
                </a:cubicBezTo>
                <a:cubicBezTo>
                  <a:pt x="f226" y="f578"/>
                  <a:pt x="f226" y="f578"/>
                  <a:pt x="f226" y="f578"/>
                </a:cubicBezTo>
                <a:cubicBezTo>
                  <a:pt x="f230" y="f417"/>
                  <a:pt x="f230" y="f417"/>
                  <a:pt x="f230" y="f417"/>
                </a:cubicBezTo>
                <a:cubicBezTo>
                  <a:pt x="f230" y="f417"/>
                  <a:pt x="f230" y="f417"/>
                  <a:pt x="f230" y="f417"/>
                </a:cubicBezTo>
                <a:cubicBezTo>
                  <a:pt x="f713" y="f417"/>
                  <a:pt x="f713" y="f417"/>
                  <a:pt x="f713" y="f417"/>
                </a:cubicBezTo>
                <a:cubicBezTo>
                  <a:pt x="f713" y="f395"/>
                  <a:pt x="f713" y="f395"/>
                  <a:pt x="f713" y="f395"/>
                </a:cubicBezTo>
                <a:cubicBezTo>
                  <a:pt x="f230" y="f395"/>
                  <a:pt x="f230" y="f395"/>
                  <a:pt x="f230" y="f395"/>
                </a:cubicBezTo>
                <a:cubicBezTo>
                  <a:pt x="f230" y="f395"/>
                  <a:pt x="f230" y="f395"/>
                  <a:pt x="f230" y="f395"/>
                </a:cubicBezTo>
                <a:cubicBezTo>
                  <a:pt x="f713" y="f395"/>
                  <a:pt x="f713" y="f395"/>
                  <a:pt x="f713" y="f395"/>
                </a:cubicBezTo>
                <a:cubicBezTo>
                  <a:pt x="f713" y="f417"/>
                  <a:pt x="f713" y="f417"/>
                  <a:pt x="f713" y="f417"/>
                </a:cubicBezTo>
                <a:cubicBezTo>
                  <a:pt x="f692" y="f395"/>
                  <a:pt x="f692" y="f395"/>
                  <a:pt x="f692" y="f395"/>
                </a:cubicBezTo>
                <a:cubicBezTo>
                  <a:pt x="f687" y="f571"/>
                  <a:pt x="f687" y="f571"/>
                  <a:pt x="f687" y="f571"/>
                </a:cubicBezTo>
                <a:cubicBezTo>
                  <a:pt x="f714" y="f396"/>
                  <a:pt x="f714" y="f396"/>
                  <a:pt x="f714" y="f396"/>
                </a:cubicBezTo>
                <a:cubicBezTo>
                  <a:pt x="f714" y="f396"/>
                  <a:pt x="f714" y="f396"/>
                  <a:pt x="f714" y="f396"/>
                </a:cubicBezTo>
                <a:cubicBezTo>
                  <a:pt x="f715" y="f570"/>
                  <a:pt x="f715" y="f570"/>
                  <a:pt x="f715" y="f570"/>
                </a:cubicBezTo>
                <a:cubicBezTo>
                  <a:pt x="f715" y="f570"/>
                  <a:pt x="f715" y="f570"/>
                  <a:pt x="f715" y="f570"/>
                </a:cubicBezTo>
                <a:cubicBezTo>
                  <a:pt x="f716" y="f311"/>
                  <a:pt x="f716" y="f311"/>
                  <a:pt x="f716" y="f311"/>
                </a:cubicBezTo>
                <a:cubicBezTo>
                  <a:pt x="f716" y="f311"/>
                  <a:pt x="f716" y="f311"/>
                  <a:pt x="f716" y="f311"/>
                </a:cubicBezTo>
                <a:cubicBezTo>
                  <a:pt x="f717" y="f568"/>
                  <a:pt x="f717" y="f568"/>
                  <a:pt x="f717" y="f568"/>
                </a:cubicBezTo>
                <a:cubicBezTo>
                  <a:pt x="f718" y="f564"/>
                  <a:pt x="f718" y="f564"/>
                  <a:pt x="f718" y="f564"/>
                </a:cubicBezTo>
                <a:cubicBezTo>
                  <a:pt x="f719" y="f568"/>
                  <a:pt x="f719" y="f568"/>
                  <a:pt x="f719" y="f568"/>
                </a:cubicBezTo>
                <a:cubicBezTo>
                  <a:pt x="f719" y="f309"/>
                  <a:pt x="f719" y="f309"/>
                  <a:pt x="f719" y="f309"/>
                </a:cubicBezTo>
                <a:cubicBezTo>
                  <a:pt x="f690" y="f569"/>
                  <a:pt x="f690" y="f569"/>
                  <a:pt x="f690" y="f569"/>
                </a:cubicBezTo>
                <a:cubicBezTo>
                  <a:pt x="f714" y="f568"/>
                  <a:pt x="f714" y="f568"/>
                  <a:pt x="f714" y="f568"/>
                </a:cubicBezTo>
                <a:cubicBezTo>
                  <a:pt x="f720" y="f568"/>
                  <a:pt x="f720" y="f568"/>
                  <a:pt x="f720" y="f568"/>
                </a:cubicBezTo>
                <a:cubicBezTo>
                  <a:pt x="f714" y="f569"/>
                  <a:pt x="f714" y="f569"/>
                  <a:pt x="f714" y="f569"/>
                </a:cubicBezTo>
                <a:cubicBezTo>
                  <a:pt x="f228" y="f572"/>
                  <a:pt x="f228" y="f572"/>
                  <a:pt x="f228" y="f572"/>
                </a:cubicBezTo>
                <a:cubicBezTo>
                  <a:pt x="f228" y="f571"/>
                  <a:pt x="f228" y="f571"/>
                  <a:pt x="f228" y="f571"/>
                </a:cubicBezTo>
                <a:cubicBezTo>
                  <a:pt x="f223" y="f572"/>
                  <a:pt x="f223" y="f572"/>
                  <a:pt x="f223" y="f572"/>
                </a:cubicBezTo>
                <a:cubicBezTo>
                  <a:pt x="f225" y="f395"/>
                  <a:pt x="f225" y="f395"/>
                  <a:pt x="f225" y="f395"/>
                </a:cubicBezTo>
                <a:cubicBezTo>
                  <a:pt x="f711" y="f578"/>
                  <a:pt x="f711" y="f578"/>
                  <a:pt x="f711" y="f578"/>
                </a:cubicBezTo>
                <a:cubicBezTo>
                  <a:pt x="f711" y="f315"/>
                  <a:pt x="f711" y="f315"/>
                  <a:pt x="f711" y="f315"/>
                </a:cubicBezTo>
                <a:cubicBezTo>
                  <a:pt x="f710" y="f578"/>
                  <a:pt x="f710" y="f578"/>
                  <a:pt x="f710" y="f578"/>
                </a:cubicBezTo>
                <a:cubicBezTo>
                  <a:pt x="f710" y="f578"/>
                  <a:pt x="f710" y="f578"/>
                  <a:pt x="f710" y="f578"/>
                </a:cubicBezTo>
                <a:cubicBezTo>
                  <a:pt x="f696" y="f605"/>
                  <a:pt x="f696" y="f605"/>
                  <a:pt x="f696" y="f605"/>
                </a:cubicBezTo>
                <a:cubicBezTo>
                  <a:pt x="f697" y="f578"/>
                  <a:pt x="f697" y="f578"/>
                  <a:pt x="f697" y="f578"/>
                </a:cubicBezTo>
                <a:cubicBezTo>
                  <a:pt x="f698" y="f578"/>
                  <a:pt x="f698" y="f578"/>
                  <a:pt x="f698" y="f578"/>
                </a:cubicBezTo>
                <a:cubicBezTo>
                  <a:pt x="f698" y="f605"/>
                  <a:pt x="f698" y="f605"/>
                  <a:pt x="f698" y="f605"/>
                </a:cubicBezTo>
                <a:cubicBezTo>
                  <a:pt x="f698" y="f605"/>
                  <a:pt x="f698" y="f605"/>
                  <a:pt x="f698" y="f605"/>
                </a:cubicBezTo>
                <a:cubicBezTo>
                  <a:pt x="f698" y="f605"/>
                  <a:pt x="f698" y="f605"/>
                  <a:pt x="f698" y="f605"/>
                </a:cubicBezTo>
                <a:cubicBezTo>
                  <a:pt x="f705" y="f580"/>
                  <a:pt x="f705" y="f580"/>
                  <a:pt x="f705" y="f580"/>
                </a:cubicBezTo>
                <a:cubicBezTo>
                  <a:pt x="f705" y="f604"/>
                  <a:pt x="f705" y="f604"/>
                  <a:pt x="f705" y="f604"/>
                </a:cubicBezTo>
                <a:cubicBezTo>
                  <a:pt x="f721" y="f580"/>
                  <a:pt x="f721" y="f580"/>
                  <a:pt x="f721" y="f580"/>
                </a:cubicBezTo>
                <a:cubicBezTo>
                  <a:pt x="f721" y="f391"/>
                  <a:pt x="f721" y="f391"/>
                  <a:pt x="f721" y="f391"/>
                </a:cubicBezTo>
                <a:cubicBezTo>
                  <a:pt x="f722" y="f671"/>
                  <a:pt x="f722" y="f671"/>
                  <a:pt x="f722" y="f671"/>
                </a:cubicBezTo>
                <a:cubicBezTo>
                  <a:pt x="f722" y="f393"/>
                  <a:pt x="f722" y="f393"/>
                  <a:pt x="f722" y="f393"/>
                </a:cubicBezTo>
                <a:cubicBezTo>
                  <a:pt x="f199" y="f506"/>
                  <a:pt x="f199" y="f506"/>
                  <a:pt x="f199" y="f506"/>
                </a:cubicBezTo>
                <a:cubicBezTo>
                  <a:pt x="f199" y="f387"/>
                  <a:pt x="f199" y="f387"/>
                  <a:pt x="f199" y="f387"/>
                </a:cubicBezTo>
                <a:cubicBezTo>
                  <a:pt x="f199" y="f387"/>
                  <a:pt x="f199" y="f387"/>
                  <a:pt x="f199" y="f387"/>
                </a:cubicBezTo>
                <a:cubicBezTo>
                  <a:pt x="f199" y="f387"/>
                  <a:pt x="f199" y="f387"/>
                  <a:pt x="f199" y="f387"/>
                </a:cubicBezTo>
                <a:cubicBezTo>
                  <a:pt x="f236" y="f387"/>
                  <a:pt x="f236" y="f387"/>
                  <a:pt x="f236" y="f387"/>
                </a:cubicBezTo>
                <a:cubicBezTo>
                  <a:pt x="f236" y="f387"/>
                  <a:pt x="f236" y="f387"/>
                  <a:pt x="f236" y="f387"/>
                </a:cubicBezTo>
                <a:cubicBezTo>
                  <a:pt x="f236" y="f387"/>
                  <a:pt x="f236" y="f387"/>
                  <a:pt x="f236" y="f387"/>
                </a:cubicBezTo>
                <a:cubicBezTo>
                  <a:pt x="f236" y="f387"/>
                  <a:pt x="f236" y="f387"/>
                  <a:pt x="f723" y="f387"/>
                </a:cubicBezTo>
                <a:cubicBezTo>
                  <a:pt x="f723" y="f387"/>
                  <a:pt x="f723" y="f387"/>
                  <a:pt x="f723" y="f387"/>
                </a:cubicBezTo>
                <a:cubicBezTo>
                  <a:pt x="f724" y="f387"/>
                  <a:pt x="f724" y="f506"/>
                  <a:pt x="f724" y="f506"/>
                </a:cubicBezTo>
                <a:cubicBezTo>
                  <a:pt x="f724" y="f419"/>
                  <a:pt x="f723" y="f419"/>
                  <a:pt x="f723" y="f419"/>
                </a:cubicBezTo>
                <a:cubicBezTo>
                  <a:pt x="f723" y="f419"/>
                  <a:pt x="f723" y="f419"/>
                  <a:pt x="f723" y="f419"/>
                </a:cubicBezTo>
                <a:cubicBezTo>
                  <a:pt x="f724" y="f419"/>
                  <a:pt x="f724" y="f419"/>
                  <a:pt x="f724" y="f419"/>
                </a:cubicBezTo>
                <a:cubicBezTo>
                  <a:pt x="f723" y="f389"/>
                  <a:pt x="f723" y="f389"/>
                  <a:pt x="f723" y="f389"/>
                </a:cubicBezTo>
                <a:cubicBezTo>
                  <a:pt x="f724" y="f389"/>
                  <a:pt x="f724" y="f389"/>
                  <a:pt x="f724" y="f389"/>
                </a:cubicBezTo>
                <a:cubicBezTo>
                  <a:pt x="f725" y="f393"/>
                  <a:pt x="f725" y="f393"/>
                  <a:pt x="f725" y="f393"/>
                </a:cubicBezTo>
                <a:cubicBezTo>
                  <a:pt x="f726" y="f417"/>
                  <a:pt x="f727" y="f396"/>
                  <a:pt x="f727" y="f396"/>
                </a:cubicBezTo>
                <a:cubicBezTo>
                  <a:pt x="f727" y="f396"/>
                  <a:pt x="f727" y="f396"/>
                  <a:pt x="f727" y="f396"/>
                </a:cubicBezTo>
                <a:cubicBezTo>
                  <a:pt x="f727" y="f311"/>
                  <a:pt x="f727" y="f311"/>
                  <a:pt x="f727" y="f311"/>
                </a:cubicBezTo>
                <a:cubicBezTo>
                  <a:pt x="f728" y="f311"/>
                  <a:pt x="f728" y="f311"/>
                  <a:pt x="f728" y="f311"/>
                </a:cubicBezTo>
                <a:cubicBezTo>
                  <a:pt x="f729" y="f311"/>
                  <a:pt x="f729" y="f311"/>
                  <a:pt x="f729" y="f311"/>
                </a:cubicBezTo>
                <a:cubicBezTo>
                  <a:pt x="f729" y="f311"/>
                  <a:pt x="f729" y="f311"/>
                  <a:pt x="f729" y="f311"/>
                </a:cubicBezTo>
                <a:cubicBezTo>
                  <a:pt x="f729" y="f311"/>
                  <a:pt x="f729" y="f311"/>
                  <a:pt x="f729" y="f311"/>
                </a:cubicBezTo>
                <a:cubicBezTo>
                  <a:pt x="f730" y="f311"/>
                  <a:pt x="f730" y="f309"/>
                  <a:pt x="f731" y="f568"/>
                </a:cubicBezTo>
                <a:cubicBezTo>
                  <a:pt x="f731" y="f568"/>
                  <a:pt x="f731" y="f568"/>
                  <a:pt x="f731" y="f568"/>
                </a:cubicBezTo>
                <a:cubicBezTo>
                  <a:pt x="f730" y="f568"/>
                  <a:pt x="f730" y="f568"/>
                  <a:pt x="f730" y="f568"/>
                </a:cubicBezTo>
                <a:cubicBezTo>
                  <a:pt x="f731" y="f568"/>
                  <a:pt x="f731" y="f568"/>
                  <a:pt x="f731" y="f568"/>
                </a:cubicBezTo>
                <a:cubicBezTo>
                  <a:pt x="f731" y="f566"/>
                  <a:pt x="f731" y="f564"/>
                  <a:pt x="f730" y="f564"/>
                </a:cubicBezTo>
                <a:cubicBezTo>
                  <a:pt x="f730" y="f564"/>
                  <a:pt x="f729" y="f398"/>
                  <a:pt x="f729" y="f557"/>
                </a:cubicBezTo>
                <a:cubicBezTo>
                  <a:pt x="f729" y="f557"/>
                  <a:pt x="f729" y="f557"/>
                  <a:pt x="f729" y="f557"/>
                </a:cubicBezTo>
                <a:cubicBezTo>
                  <a:pt x="f730" y="f530"/>
                  <a:pt x="f730" y="f530"/>
                  <a:pt x="f729" y="f531"/>
                </a:cubicBezTo>
                <a:cubicBezTo>
                  <a:pt x="f728" y="f532"/>
                  <a:pt x="f728" y="f532"/>
                  <a:pt x="f728" y="f532"/>
                </a:cubicBezTo>
                <a:cubicBezTo>
                  <a:pt x="f728" y="f532"/>
                  <a:pt x="f728" y="f532"/>
                  <a:pt x="f728" y="f532"/>
                </a:cubicBezTo>
                <a:cubicBezTo>
                  <a:pt x="f728" y="f532"/>
                  <a:pt x="f728" y="f532"/>
                  <a:pt x="f728" y="f532"/>
                </a:cubicBezTo>
                <a:cubicBezTo>
                  <a:pt x="f728" y="f509"/>
                  <a:pt x="f728" y="f509"/>
                  <a:pt x="f728" y="f509"/>
                </a:cubicBezTo>
                <a:cubicBezTo>
                  <a:pt x="f727" y="f509"/>
                  <a:pt x="f727" y="f509"/>
                  <a:pt x="f727" y="f509"/>
                </a:cubicBezTo>
                <a:cubicBezTo>
                  <a:pt x="f727" y="f527"/>
                  <a:pt x="f727" y="f527"/>
                  <a:pt x="f727" y="f527"/>
                </a:cubicBezTo>
                <a:cubicBezTo>
                  <a:pt x="f728" y="f510"/>
                  <a:pt x="f728" y="f510"/>
                  <a:pt x="f728" y="f510"/>
                </a:cubicBezTo>
                <a:cubicBezTo>
                  <a:pt x="f728" y="f511"/>
                  <a:pt x="f728" y="f511"/>
                  <a:pt x="f728" y="f511"/>
                </a:cubicBezTo>
                <a:cubicBezTo>
                  <a:pt x="f728" y="f511"/>
                  <a:pt x="f728" y="f307"/>
                  <a:pt x="f727" y="f307"/>
                </a:cubicBezTo>
                <a:cubicBezTo>
                  <a:pt x="f732" y="f513"/>
                  <a:pt x="f197" y="f524"/>
                  <a:pt x="f245" y="f524"/>
                </a:cubicBezTo>
                <a:cubicBezTo>
                  <a:pt x="f239" y="f524"/>
                  <a:pt x="f240" y="f524"/>
                  <a:pt x="f733" y="f513"/>
                </a:cubicBezTo>
                <a:cubicBezTo>
                  <a:pt x="f734" y="f414"/>
                  <a:pt x="f734" y="f414"/>
                  <a:pt x="f734" y="f414"/>
                </a:cubicBezTo>
                <a:cubicBezTo>
                  <a:pt x="f735" y="f511"/>
                  <a:pt x="f736" y="f531"/>
                  <a:pt x="f735" y="f400"/>
                </a:cubicBezTo>
                <a:cubicBezTo>
                  <a:pt x="f735" y="f400"/>
                  <a:pt x="f735" y="f400"/>
                  <a:pt x="f735" y="f400"/>
                </a:cubicBezTo>
                <a:cubicBezTo>
                  <a:pt x="f737" y="f568"/>
                  <a:pt x="f737" y="f568"/>
                  <a:pt x="f737" y="f568"/>
                </a:cubicBezTo>
                <a:cubicBezTo>
                  <a:pt x="f737" y="f568"/>
                  <a:pt x="f737" y="f309"/>
                  <a:pt x="f738" y="f309"/>
                </a:cubicBezTo>
                <a:cubicBezTo>
                  <a:pt x="f734" y="f309"/>
                  <a:pt x="f734" y="f309"/>
                  <a:pt x="f734" y="f309"/>
                </a:cubicBezTo>
                <a:cubicBezTo>
                  <a:pt x="f734" y="f309"/>
                  <a:pt x="f734" y="f309"/>
                  <a:pt x="f734" y="f309"/>
                </a:cubicBezTo>
                <a:cubicBezTo>
                  <a:pt x="f739" y="f568"/>
                  <a:pt x="f739" y="f568"/>
                  <a:pt x="f739" y="f568"/>
                </a:cubicBezTo>
                <a:cubicBezTo>
                  <a:pt x="f739" y="f568"/>
                  <a:pt x="f739" y="f309"/>
                  <a:pt x="f240" y="f309"/>
                </a:cubicBezTo>
                <a:cubicBezTo>
                  <a:pt x="f240" y="f569"/>
                  <a:pt x="f240" y="f569"/>
                  <a:pt x="f240" y="f569"/>
                </a:cubicBezTo>
                <a:cubicBezTo>
                  <a:pt x="f240" y="f396"/>
                  <a:pt x="f240" y="f396"/>
                  <a:pt x="f240" y="f396"/>
                </a:cubicBezTo>
                <a:cubicBezTo>
                  <a:pt x="f240" y="f396"/>
                  <a:pt x="f240" y="f396"/>
                  <a:pt x="f240" y="f396"/>
                </a:cubicBezTo>
                <a:cubicBezTo>
                  <a:pt x="f739" y="f571"/>
                  <a:pt x="f739" y="f571"/>
                  <a:pt x="f733" y="f572"/>
                </a:cubicBezTo>
                <a:cubicBezTo>
                  <a:pt x="f733" y="f572"/>
                  <a:pt x="f733" y="f572"/>
                  <a:pt x="f733" y="f572"/>
                </a:cubicBezTo>
                <a:cubicBezTo>
                  <a:pt x="f733" y="f572"/>
                  <a:pt x="f734" y="f395"/>
                  <a:pt x="f734" y="f395"/>
                </a:cubicBezTo>
                <a:cubicBezTo>
                  <a:pt x="f738" y="f395"/>
                  <a:pt x="f737" y="f395"/>
                  <a:pt x="f740" y="f395"/>
                </a:cubicBezTo>
                <a:cubicBezTo>
                  <a:pt x="f740" y="f395"/>
                  <a:pt x="f735" y="f395"/>
                  <a:pt x="f735" y="f395"/>
                </a:cubicBezTo>
                <a:cubicBezTo>
                  <a:pt x="f741" y="f313"/>
                  <a:pt x="f741" y="f313"/>
                  <a:pt x="f741" y="f313"/>
                </a:cubicBezTo>
                <a:cubicBezTo>
                  <a:pt x="f742" y="f417"/>
                  <a:pt x="f743" y="f578"/>
                  <a:pt x="f743" y="f391"/>
                </a:cubicBezTo>
                <a:cubicBezTo>
                  <a:pt x="f740" y="f317"/>
                  <a:pt x="f740" y="f317"/>
                  <a:pt x="f740" y="f317"/>
                </a:cubicBezTo>
                <a:cubicBezTo>
                  <a:pt x="f737" y="f285"/>
                  <a:pt x="f734" y="f284"/>
                  <a:pt x="f739" y="f284"/>
                </a:cubicBezTo>
                <a:cubicBezTo>
                  <a:pt x="f739" y="f284"/>
                  <a:pt x="f240" y="f284"/>
                  <a:pt x="f240" y="f284"/>
                </a:cubicBezTo>
                <a:cubicBezTo>
                  <a:pt x="f245" y="f284"/>
                  <a:pt x="f245" y="f284"/>
                  <a:pt x="f245" y="f284"/>
                </a:cubicBezTo>
                <a:cubicBezTo>
                  <a:pt x="f245" y="f285"/>
                  <a:pt x="f245" y="f285"/>
                  <a:pt x="f245" y="f285"/>
                </a:cubicBezTo>
                <a:cubicBezTo>
                  <a:pt x="f195" y="f285"/>
                  <a:pt x="f197" y="f285"/>
                  <a:pt x="f744" y="f745"/>
                </a:cubicBezTo>
                <a:cubicBezTo>
                  <a:pt x="f744" y="f745"/>
                  <a:pt x="f744" y="f317"/>
                  <a:pt x="f744" y="f317"/>
                </a:cubicBezTo>
                <a:cubicBezTo>
                  <a:pt x="f732" y="f745"/>
                  <a:pt x="f746" y="f285"/>
                  <a:pt x="f746" y="f284"/>
                </a:cubicBezTo>
                <a:cubicBezTo>
                  <a:pt x="f727" y="f261"/>
                  <a:pt x="f727" y="f261"/>
                  <a:pt x="f727" y="f261"/>
                </a:cubicBezTo>
                <a:cubicBezTo>
                  <a:pt x="f728" y="f261"/>
                  <a:pt x="f728" y="f261"/>
                  <a:pt x="f728" y="f261"/>
                </a:cubicBezTo>
                <a:cubicBezTo>
                  <a:pt x="f728" y="f674"/>
                  <a:pt x="f728" y="f674"/>
                  <a:pt x="f728" y="f674"/>
                </a:cubicBezTo>
                <a:cubicBezTo>
                  <a:pt x="f728" y="f423"/>
                  <a:pt x="f728" y="f293"/>
                  <a:pt x="f729" y="f699"/>
                </a:cubicBezTo>
                <a:cubicBezTo>
                  <a:pt x="f729" y="f263"/>
                  <a:pt x="f730" y="f264"/>
                  <a:pt x="f731" y="f258"/>
                </a:cubicBezTo>
                <a:cubicBezTo>
                  <a:pt x="f731" y="f258"/>
                  <a:pt x="f747" y="f257"/>
                  <a:pt x="f747" y="f748"/>
                </a:cubicBezTo>
                <a:cubicBezTo>
                  <a:pt x="f747" y="f748"/>
                  <a:pt x="f747" y="f748"/>
                  <a:pt x="f747" y="f748"/>
                </a:cubicBezTo>
                <a:cubicBezTo>
                  <a:pt x="f747" y="f219"/>
                  <a:pt x="f747" y="f281"/>
                  <a:pt x="f749" y="f256"/>
                </a:cubicBezTo>
                <a:cubicBezTo>
                  <a:pt x="f728" y="f205"/>
                  <a:pt x="f245" y="f229"/>
                  <a:pt x="f734" y="f251"/>
                </a:cubicBezTo>
                <a:cubicBezTo>
                  <a:pt x="f734" y="f270"/>
                  <a:pt x="f734" y="f247"/>
                  <a:pt x="f733" y="f235"/>
                </a:cubicBezTo>
                <a:cubicBezTo>
                  <a:pt x="f737" y="f377"/>
                  <a:pt x="f737" y="f377"/>
                  <a:pt x="f737" y="f377"/>
                </a:cubicBezTo>
                <a:cubicBezTo>
                  <a:pt x="f740" y="f377"/>
                  <a:pt x="f740" y="f377"/>
                  <a:pt x="f740" y="f377"/>
                </a:cubicBezTo>
                <a:cubicBezTo>
                  <a:pt x="f740" y="f377"/>
                  <a:pt x="f750" y="f377"/>
                  <a:pt x="f741" y="f198"/>
                </a:cubicBezTo>
                <a:cubicBezTo>
                  <a:pt x="f751" y="f196"/>
                  <a:pt x="f751" y="f196"/>
                  <a:pt x="f751" y="f196"/>
                </a:cubicBezTo>
                <a:cubicBezTo>
                  <a:pt x="f750" y="f242"/>
                  <a:pt x="f750" y="f242"/>
                  <a:pt x="f750" y="f242"/>
                </a:cubicBezTo>
                <a:cubicBezTo>
                  <a:pt x="f737" y="f238"/>
                  <a:pt x="f737" y="f238"/>
                  <a:pt x="f737" y="f238"/>
                </a:cubicBezTo>
                <a:cubicBezTo>
                  <a:pt x="f734" y="f441"/>
                  <a:pt x="f734" y="f441"/>
                  <a:pt x="f734" y="f441"/>
                </a:cubicBezTo>
                <a:cubicBezTo>
                  <a:pt x="f734" y="f441"/>
                  <a:pt x="f734" y="f441"/>
                  <a:pt x="f734" y="f441"/>
                </a:cubicBezTo>
                <a:cubicBezTo>
                  <a:pt x="f752" y="f465"/>
                  <a:pt x="f753" y="f144"/>
                  <a:pt x="f754" y="f9"/>
                </a:cubicBezTo>
                <a:cubicBezTo>
                  <a:pt x="f755" y="f10"/>
                  <a:pt x="f755" y="f12"/>
                  <a:pt x="f755" y="f13"/>
                </a:cubicBezTo>
                <a:cubicBezTo>
                  <a:pt x="f755" y="f13"/>
                  <a:pt x="f755" y="f13"/>
                  <a:pt x="f755" y="f13"/>
                </a:cubicBezTo>
                <a:cubicBezTo>
                  <a:pt x="f755" y="f13"/>
                  <a:pt x="f756" y="f757"/>
                  <a:pt x="f756" y="f757"/>
                </a:cubicBezTo>
                <a:cubicBezTo>
                  <a:pt x="f755" y="f757"/>
                  <a:pt x="f755" y="f757"/>
                  <a:pt x="f755" y="f757"/>
                </a:cubicBezTo>
                <a:cubicBezTo>
                  <a:pt x="f756" y="f758"/>
                  <a:pt x="f756" y="f759"/>
                  <a:pt x="f756" y="f128"/>
                </a:cubicBezTo>
                <a:cubicBezTo>
                  <a:pt x="f756" y="f92"/>
                  <a:pt x="f756" y="f92"/>
                  <a:pt x="f756" y="f96"/>
                </a:cubicBezTo>
                <a:cubicBezTo>
                  <a:pt x="f760" y="f117"/>
                  <a:pt x="f760" y="f117"/>
                  <a:pt x="f760" y="f117"/>
                </a:cubicBezTo>
                <a:cubicBezTo>
                  <a:pt x="f761" y="f117"/>
                  <a:pt x="f761" y="f117"/>
                  <a:pt x="f761" y="f117"/>
                </a:cubicBezTo>
                <a:cubicBezTo>
                  <a:pt x="f762" y="f117"/>
                  <a:pt x="f762" y="f117"/>
                  <a:pt x="f762" y="f117"/>
                </a:cubicBezTo>
                <a:cubicBezTo>
                  <a:pt x="f763" y="f462"/>
                  <a:pt x="f763" y="f462"/>
                  <a:pt x="f763" y="f462"/>
                </a:cubicBezTo>
                <a:cubicBezTo>
                  <a:pt x="f763" y="f462"/>
                  <a:pt x="f763" y="f462"/>
                  <a:pt x="f763" y="f462"/>
                </a:cubicBezTo>
                <a:cubicBezTo>
                  <a:pt x="f763" y="f443"/>
                  <a:pt x="f763" y="f443"/>
                  <a:pt x="f763" y="f443"/>
                </a:cubicBezTo>
                <a:cubicBezTo>
                  <a:pt x="f764" y="f221"/>
                  <a:pt x="f764" y="f221"/>
                  <a:pt x="f764" y="f221"/>
                </a:cubicBezTo>
                <a:cubicBezTo>
                  <a:pt x="f36" y="f221"/>
                  <a:pt x="f36" y="f221"/>
                  <a:pt x="f36" y="f221"/>
                </a:cubicBezTo>
                <a:cubicBezTo>
                  <a:pt x="f36" y="f676"/>
                  <a:pt x="f36" y="f676"/>
                  <a:pt x="f36" y="f676"/>
                </a:cubicBezTo>
                <a:cubicBezTo>
                  <a:pt x="f765" y="f676"/>
                  <a:pt x="f765" y="f676"/>
                  <a:pt x="f765" y="f676"/>
                </a:cubicBezTo>
                <a:cubicBezTo>
                  <a:pt x="f765" y="f676"/>
                  <a:pt x="f766" y="f425"/>
                  <a:pt x="f766" y="f425"/>
                </a:cubicBezTo>
                <a:cubicBezTo>
                  <a:pt x="f765" y="f219"/>
                  <a:pt x="f765" y="f219"/>
                  <a:pt x="f765" y="f219"/>
                </a:cubicBezTo>
                <a:cubicBezTo>
                  <a:pt x="f14" y="f767"/>
                  <a:pt x="f14" y="f767"/>
                  <a:pt x="f14" y="f767"/>
                </a:cubicBezTo>
                <a:cubicBezTo>
                  <a:pt x="f768" y="f257"/>
                  <a:pt x="f768" y="f257"/>
                  <a:pt x="f768" y="f257"/>
                </a:cubicBezTo>
                <a:cubicBezTo>
                  <a:pt x="f769" y="f257"/>
                  <a:pt x="f769" y="f257"/>
                  <a:pt x="f769" y="f257"/>
                </a:cubicBezTo>
                <a:cubicBezTo>
                  <a:pt x="f769" y="f263"/>
                  <a:pt x="f769" y="f263"/>
                  <a:pt x="f769" y="f263"/>
                </a:cubicBezTo>
                <a:cubicBezTo>
                  <a:pt x="f768" y="f319"/>
                  <a:pt x="f768" y="f319"/>
                  <a:pt x="f768" y="f319"/>
                </a:cubicBezTo>
                <a:cubicBezTo>
                  <a:pt x="f8" y="f263"/>
                  <a:pt x="f8" y="f263"/>
                  <a:pt x="f8" y="f263"/>
                </a:cubicBezTo>
                <a:cubicBezTo>
                  <a:pt x="f49" y="f699"/>
                  <a:pt x="f49" y="f699"/>
                  <a:pt x="f49" y="f699"/>
                </a:cubicBezTo>
                <a:cubicBezTo>
                  <a:pt x="f49" y="f699"/>
                  <a:pt x="f49" y="f699"/>
                  <a:pt x="f49" y="f699"/>
                </a:cubicBezTo>
                <a:cubicBezTo>
                  <a:pt x="f49" y="f699"/>
                  <a:pt x="f49" y="f699"/>
                  <a:pt x="f49" y="f699"/>
                </a:cubicBezTo>
                <a:cubicBezTo>
                  <a:pt x="f50" y="f699"/>
                  <a:pt x="f50" y="f699"/>
                  <a:pt x="f50" y="f699"/>
                </a:cubicBezTo>
                <a:cubicBezTo>
                  <a:pt x="f50" y="f699"/>
                  <a:pt x="f50" y="f699"/>
                  <a:pt x="f50" y="f699"/>
                </a:cubicBezTo>
                <a:cubicBezTo>
                  <a:pt x="f38" y="f259"/>
                  <a:pt x="f38" y="f259"/>
                  <a:pt x="f38" y="f259"/>
                </a:cubicBezTo>
                <a:cubicBezTo>
                  <a:pt x="f38" y="f259"/>
                  <a:pt x="f38" y="f259"/>
                  <a:pt x="f38" y="f259"/>
                </a:cubicBezTo>
                <a:cubicBezTo>
                  <a:pt x="f38" y="f293"/>
                  <a:pt x="f38" y="f293"/>
                  <a:pt x="f38" y="f293"/>
                </a:cubicBezTo>
                <a:cubicBezTo>
                  <a:pt x="f48" y="f674"/>
                  <a:pt x="f48" y="f674"/>
                  <a:pt x="f48" y="f674"/>
                </a:cubicBezTo>
                <a:cubicBezTo>
                  <a:pt x="f47" y="f674"/>
                  <a:pt x="f47" y="f674"/>
                  <a:pt x="f47" y="f674"/>
                </a:cubicBezTo>
                <a:cubicBezTo>
                  <a:pt x="f47" y="f674"/>
                  <a:pt x="f47" y="f674"/>
                  <a:pt x="f47" y="f674"/>
                </a:cubicBezTo>
                <a:cubicBezTo>
                  <a:pt x="f47" y="f674"/>
                  <a:pt x="f47" y="f674"/>
                  <a:pt x="f47" y="f674"/>
                </a:cubicBezTo>
                <a:cubicBezTo>
                  <a:pt x="f47" y="f674"/>
                  <a:pt x="f47" y="f674"/>
                  <a:pt x="f47" y="f674"/>
                </a:cubicBezTo>
                <a:cubicBezTo>
                  <a:pt x="f46" y="f770"/>
                  <a:pt x="f46" y="f770"/>
                  <a:pt x="f46" y="f770"/>
                </a:cubicBezTo>
                <a:cubicBezTo>
                  <a:pt x="f46" y="f770"/>
                  <a:pt x="f46" y="f770"/>
                  <a:pt x="f46" y="f770"/>
                </a:cubicBezTo>
                <a:cubicBezTo>
                  <a:pt x="f46" y="f770"/>
                  <a:pt x="f46" y="f770"/>
                  <a:pt x="f46" y="f770"/>
                </a:cubicBezTo>
                <a:cubicBezTo>
                  <a:pt x="f46" y="f770"/>
                  <a:pt x="f46" y="f770"/>
                  <a:pt x="f46" y="f770"/>
                </a:cubicBezTo>
                <a:cubicBezTo>
                  <a:pt x="f43" y="f293"/>
                  <a:pt x="f43" y="f293"/>
                  <a:pt x="f43" y="f293"/>
                </a:cubicBezTo>
                <a:cubicBezTo>
                  <a:pt x="f771" y="f261"/>
                  <a:pt x="f771" y="f261"/>
                  <a:pt x="f771" y="f261"/>
                </a:cubicBezTo>
                <a:cubicBezTo>
                  <a:pt x="f772" y="f261"/>
                  <a:pt x="f772" y="f261"/>
                  <a:pt x="f772" y="f261"/>
                </a:cubicBezTo>
                <a:cubicBezTo>
                  <a:pt x="f772" y="f421"/>
                  <a:pt x="f772" y="f421"/>
                  <a:pt x="f772" y="f421"/>
                </a:cubicBezTo>
                <a:cubicBezTo>
                  <a:pt x="f772" y="f499"/>
                  <a:pt x="f772" y="f499"/>
                  <a:pt x="f772" y="f499"/>
                </a:cubicBezTo>
                <a:cubicBezTo>
                  <a:pt x="f773" y="f499"/>
                  <a:pt x="f773" y="f499"/>
                  <a:pt x="f773" y="f499"/>
                </a:cubicBezTo>
                <a:cubicBezTo>
                  <a:pt x="f773" y="f499"/>
                  <a:pt x="f773" y="f499"/>
                  <a:pt x="f773" y="f499"/>
                </a:cubicBezTo>
                <a:cubicBezTo>
                  <a:pt x="f67" y="f261"/>
                  <a:pt x="f67" y="f261"/>
                  <a:pt x="f67" y="f261"/>
                </a:cubicBezTo>
                <a:cubicBezTo>
                  <a:pt x="f774" y="f261"/>
                  <a:pt x="f774" y="f261"/>
                  <a:pt x="f774" y="f261"/>
                </a:cubicBezTo>
                <a:cubicBezTo>
                  <a:pt x="f774" y="f287"/>
                  <a:pt x="f774" y="f287"/>
                  <a:pt x="f774" y="f287"/>
                </a:cubicBezTo>
                <a:cubicBezTo>
                  <a:pt x="f774" y="f704"/>
                  <a:pt x="f774" y="f704"/>
                  <a:pt x="f774" y="f704"/>
                </a:cubicBezTo>
                <a:cubicBezTo>
                  <a:pt x="f775" y="f704"/>
                  <a:pt x="f775" y="f704"/>
                  <a:pt x="f775" y="f704"/>
                </a:cubicBezTo>
                <a:cubicBezTo>
                  <a:pt x="f776" y="f704"/>
                  <a:pt x="f777" y="f287"/>
                  <a:pt x="f777" y="f706"/>
                </a:cubicBezTo>
                <a:cubicBezTo>
                  <a:pt x="f777" y="f706"/>
                  <a:pt x="f777" y="f706"/>
                  <a:pt x="f777" y="f706"/>
                </a:cubicBezTo>
                <a:cubicBezTo>
                  <a:pt x="f777" y="f706"/>
                  <a:pt x="f777" y="f706"/>
                  <a:pt x="f777" y="f706"/>
                </a:cubicBezTo>
                <a:cubicBezTo>
                  <a:pt x="f777" y="f499"/>
                  <a:pt x="f777" y="f499"/>
                  <a:pt x="f777" y="f499"/>
                </a:cubicBezTo>
                <a:cubicBezTo>
                  <a:pt x="f777" y="f499"/>
                  <a:pt x="f777" y="f499"/>
                  <a:pt x="f777" y="f499"/>
                </a:cubicBezTo>
                <a:cubicBezTo>
                  <a:pt x="f777" y="f499"/>
                  <a:pt x="f777" y="f499"/>
                  <a:pt x="f777" y="f499"/>
                </a:cubicBezTo>
                <a:cubicBezTo>
                  <a:pt x="f777" y="f499"/>
                  <a:pt x="f777" y="f499"/>
                  <a:pt x="f777" y="f499"/>
                </a:cubicBezTo>
                <a:cubicBezTo>
                  <a:pt x="f777" y="f259"/>
                  <a:pt x="f777" y="f259"/>
                  <a:pt x="f777" y="f259"/>
                </a:cubicBezTo>
                <a:cubicBezTo>
                  <a:pt x="f53" y="f210"/>
                  <a:pt x="f53" y="f210"/>
                  <a:pt x="f53" y="f210"/>
                </a:cubicBezTo>
                <a:cubicBezTo>
                  <a:pt x="f53" y="f210"/>
                  <a:pt x="f53" y="f210"/>
                  <a:pt x="f53" y="f210"/>
                </a:cubicBezTo>
                <a:cubicBezTo>
                  <a:pt x="f53" y="f212"/>
                  <a:pt x="f54" y="f219"/>
                  <a:pt x="f7" y="f425"/>
                </a:cubicBezTo>
                <a:cubicBezTo>
                  <a:pt x="f778" y="f425"/>
                  <a:pt x="f778" y="f676"/>
                  <a:pt x="f779" y="f676"/>
                </a:cubicBezTo>
                <a:cubicBezTo>
                  <a:pt x="f74" y="f676"/>
                  <a:pt x="f74" y="f676"/>
                  <a:pt x="f74" y="f676"/>
                </a:cubicBezTo>
                <a:cubicBezTo>
                  <a:pt x="f74" y="f221"/>
                  <a:pt x="f74" y="f221"/>
                  <a:pt x="f74" y="f221"/>
                </a:cubicBezTo>
                <a:cubicBezTo>
                  <a:pt x="f593" y="f221"/>
                  <a:pt x="f593" y="f221"/>
                  <a:pt x="f593" y="f221"/>
                </a:cubicBezTo>
                <a:cubicBezTo>
                  <a:pt x="f465" y="f253"/>
                  <a:pt x="f465" y="f253"/>
                  <a:pt x="f465" y="f253"/>
                </a:cubicBezTo>
                <a:cubicBezTo>
                  <a:pt x="f780" y="f443"/>
                  <a:pt x="f780" y="f443"/>
                  <a:pt x="f780" y="f443"/>
                </a:cubicBezTo>
                <a:cubicBezTo>
                  <a:pt x="f780" y="f443"/>
                  <a:pt x="f780" y="f443"/>
                  <a:pt x="f780" y="f443"/>
                </a:cubicBezTo>
                <a:cubicBezTo>
                  <a:pt x="f780" y="f462"/>
                  <a:pt x="f780" y="f462"/>
                  <a:pt x="f780" y="f462"/>
                </a:cubicBezTo>
                <a:cubicBezTo>
                  <a:pt x="f354" y="f135"/>
                  <a:pt x="f354" y="f135"/>
                  <a:pt x="f354" y="f135"/>
                </a:cubicBezTo>
                <a:cubicBezTo>
                  <a:pt x="f373" y="f175"/>
                  <a:pt x="f242" y="f354"/>
                  <a:pt x="f229" y="f362"/>
                </a:cubicBezTo>
                <a:cubicBezTo>
                  <a:pt x="f224" y="f369"/>
                  <a:pt x="f224" y="f369"/>
                  <a:pt x="f224" y="f369"/>
                </a:cubicBezTo>
                <a:cubicBezTo>
                  <a:pt x="f204" y="f465"/>
                  <a:pt x="f204" y="f465"/>
                  <a:pt x="f204" y="f465"/>
                </a:cubicBezTo>
                <a:cubicBezTo>
                  <a:pt x="f204" y="f465"/>
                  <a:pt x="f204" y="f465"/>
                  <a:pt x="f204" y="f465"/>
                </a:cubicBezTo>
                <a:cubicBezTo>
                  <a:pt x="f253" y="f770"/>
                  <a:pt x="f253" y="f770"/>
                  <a:pt x="f253" y="f770"/>
                </a:cubicBezTo>
                <a:cubicBezTo>
                  <a:pt x="f229" y="f284"/>
                  <a:pt x="f229" y="f284"/>
                  <a:pt x="f229" y="f284"/>
                </a:cubicBezTo>
                <a:cubicBezTo>
                  <a:pt x="f229" y="f284"/>
                  <a:pt x="f229" y="f284"/>
                  <a:pt x="f229" y="f284"/>
                </a:cubicBezTo>
                <a:cubicBezTo>
                  <a:pt x="f231" y="f419"/>
                  <a:pt x="f231" y="f419"/>
                  <a:pt x="f231" y="f419"/>
                </a:cubicBezTo>
                <a:cubicBezTo>
                  <a:pt x="f270" y="f391"/>
                  <a:pt x="f270" y="f391"/>
                  <a:pt x="f270" y="f391"/>
                </a:cubicBezTo>
                <a:cubicBezTo>
                  <a:pt x="f196" y="f781"/>
                  <a:pt x="f196" y="f781"/>
                  <a:pt x="f196" y="f781"/>
                </a:cubicBezTo>
                <a:cubicBezTo>
                  <a:pt x="f196" y="f781"/>
                  <a:pt x="f196" y="f781"/>
                  <a:pt x="f196" y="f781"/>
                </a:cubicBezTo>
                <a:cubicBezTo>
                  <a:pt x="f242" y="f782"/>
                  <a:pt x="f242" y="f782"/>
                  <a:pt x="f242" y="f782"/>
                </a:cubicBezTo>
                <a:cubicBezTo>
                  <a:pt x="f783" y="f782"/>
                  <a:pt x="f783" y="f782"/>
                  <a:pt x="f783" y="f782"/>
                </a:cubicBezTo>
                <a:cubicBezTo>
                  <a:pt x="f443" y="f303"/>
                  <a:pt x="f443" y="f303"/>
                  <a:pt x="f443" y="f303"/>
                </a:cubicBezTo>
                <a:cubicBezTo>
                  <a:pt x="f454" y="f303"/>
                  <a:pt x="f454" y="f303"/>
                  <a:pt x="f454" y="f303"/>
                </a:cubicBezTo>
                <a:cubicBezTo>
                  <a:pt x="f458" y="f300"/>
                  <a:pt x="f458" y="f300"/>
                  <a:pt x="f458" y="f300"/>
                </a:cubicBezTo>
                <a:cubicBezTo>
                  <a:pt x="f297" y="f5"/>
                  <a:pt x="f297" y="f5"/>
                  <a:pt x="f297" y="f5"/>
                </a:cubicBezTo>
                <a:cubicBezTo>
                  <a:pt x="f297" y="f5"/>
                  <a:pt x="f297" y="f5"/>
                  <a:pt x="f297" y="f5"/>
                </a:cubicBezTo>
                <a:cubicBezTo>
                  <a:pt x="f297" y="f5"/>
                  <a:pt x="f297" y="f5"/>
                  <a:pt x="f297" y="f5"/>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3636210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_HEADER_2">
    <p:spTree>
      <p:nvGrpSpPr>
        <p:cNvPr id="1" name=""/>
        <p:cNvGrpSpPr/>
        <p:nvPr/>
      </p:nvGrpSpPr>
      <p:grpSpPr>
        <a:xfrm>
          <a:off x="0" y="0"/>
          <a:ext cx="0" cy="0"/>
          <a:chOff x="0" y="0"/>
          <a:chExt cx="0" cy="0"/>
        </a:xfrm>
      </p:grpSpPr>
      <p:sp>
        <p:nvSpPr>
          <p:cNvPr id="2" name="Google Shape;113;p15">
            <a:extLst>
              <a:ext uri="{FF2B5EF4-FFF2-40B4-BE49-F238E27FC236}">
                <a16:creationId xmlns:a16="http://schemas.microsoft.com/office/drawing/2014/main" id="{B640664F-D508-4E7D-A1FC-357B045A358E}"/>
              </a:ext>
            </a:extLst>
          </p:cNvPr>
          <p:cNvSpPr txBox="1">
            <a:spLocks noGrp="1"/>
          </p:cNvSpPr>
          <p:nvPr>
            <p:ph type="title"/>
          </p:nvPr>
        </p:nvSpPr>
        <p:spPr>
          <a:xfrm>
            <a:off x="786786" y="1795625"/>
            <a:ext cx="5502895" cy="841796"/>
          </a:xfrm>
        </p:spPr>
        <p:txBody>
          <a:bodyPr anchor="ctr" anchorCtr="1"/>
          <a:lstStyle>
            <a:lvl1pPr algn="ctr">
              <a:defRPr sz="6000"/>
            </a:lvl1pPr>
          </a:lstStyle>
          <a:p>
            <a:pPr lvl="0"/>
            <a:endParaRPr lang="es-PE"/>
          </a:p>
        </p:txBody>
      </p:sp>
      <p:sp>
        <p:nvSpPr>
          <p:cNvPr id="3" name="Google Shape;114;p15">
            <a:extLst>
              <a:ext uri="{FF2B5EF4-FFF2-40B4-BE49-F238E27FC236}">
                <a16:creationId xmlns:a16="http://schemas.microsoft.com/office/drawing/2014/main" id="{92C964E6-4CA9-4F1D-A602-BC637A886B5C}"/>
              </a:ext>
            </a:extLst>
          </p:cNvPr>
          <p:cNvSpPr txBox="1">
            <a:spLocks noGrp="1"/>
          </p:cNvSpPr>
          <p:nvPr>
            <p:ph type="title" idx="4294967295"/>
          </p:nvPr>
        </p:nvSpPr>
        <p:spPr>
          <a:xfrm>
            <a:off x="6508955" y="2027855"/>
            <a:ext cx="1161297" cy="841796"/>
          </a:xfrm>
        </p:spPr>
        <p:txBody>
          <a:bodyPr anchor="ctr" anchorCtr="1"/>
          <a:lstStyle>
            <a:lvl1pPr algn="ctr">
              <a:defRPr sz="6000">
                <a:solidFill>
                  <a:srgbClr val="FFFCF3"/>
                </a:solidFill>
              </a:defRPr>
            </a:lvl1pPr>
          </a:lstStyle>
          <a:p>
            <a:pPr lvl="0"/>
            <a:r>
              <a:rPr lang="es-PE"/>
              <a:t>xx%</a:t>
            </a:r>
          </a:p>
        </p:txBody>
      </p:sp>
      <p:sp>
        <p:nvSpPr>
          <p:cNvPr id="4" name="Google Shape;115;p15">
            <a:extLst>
              <a:ext uri="{FF2B5EF4-FFF2-40B4-BE49-F238E27FC236}">
                <a16:creationId xmlns:a16="http://schemas.microsoft.com/office/drawing/2014/main" id="{BDE14137-DC6B-423B-A122-4AA213AF44A0}"/>
              </a:ext>
            </a:extLst>
          </p:cNvPr>
          <p:cNvSpPr txBox="1">
            <a:spLocks noGrp="1"/>
          </p:cNvSpPr>
          <p:nvPr>
            <p:ph type="subTitle" idx="4294967295"/>
          </p:nvPr>
        </p:nvSpPr>
        <p:spPr>
          <a:xfrm>
            <a:off x="1497183" y="2720495"/>
            <a:ext cx="4082101" cy="393603"/>
          </a:xfrm>
        </p:spPr>
        <p:txBody>
          <a:bodyPr anchor="ctr" anchorCtr="1"/>
          <a:lstStyle>
            <a:lvl1pPr algn="ctr">
              <a:lnSpc>
                <a:spcPct val="100000"/>
              </a:lnSpc>
              <a:buNone/>
              <a:defRPr sz="1600">
                <a:solidFill>
                  <a:srgbClr val="FFFCF3"/>
                </a:solidFill>
              </a:defRPr>
            </a:lvl1pPr>
          </a:lstStyle>
          <a:p>
            <a:pPr lvl="0"/>
            <a:endParaRPr lang="es-PE"/>
          </a:p>
        </p:txBody>
      </p:sp>
    </p:spTree>
    <p:extLst>
      <p:ext uri="{BB962C8B-B14F-4D97-AF65-F5344CB8AC3E}">
        <p14:creationId xmlns:p14="http://schemas.microsoft.com/office/powerpoint/2010/main" val="36163874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_1_1_1_1">
    <p:spTree>
      <p:nvGrpSpPr>
        <p:cNvPr id="1" name=""/>
        <p:cNvGrpSpPr/>
        <p:nvPr/>
      </p:nvGrpSpPr>
      <p:grpSpPr>
        <a:xfrm>
          <a:off x="0" y="0"/>
          <a:ext cx="0" cy="0"/>
          <a:chOff x="0" y="0"/>
          <a:chExt cx="0" cy="0"/>
        </a:xfrm>
      </p:grpSpPr>
      <p:sp>
        <p:nvSpPr>
          <p:cNvPr id="2" name="Google Shape;153;p19">
            <a:extLst>
              <a:ext uri="{FF2B5EF4-FFF2-40B4-BE49-F238E27FC236}">
                <a16:creationId xmlns:a16="http://schemas.microsoft.com/office/drawing/2014/main" id="{FC012D95-1F5A-4C7D-9654-ACD161B9524B}"/>
              </a:ext>
            </a:extLst>
          </p:cNvPr>
          <p:cNvSpPr txBox="1">
            <a:spLocks noGrp="1"/>
          </p:cNvSpPr>
          <p:nvPr>
            <p:ph type="subTitle" idx="4294967295"/>
          </p:nvPr>
        </p:nvSpPr>
        <p:spPr>
          <a:xfrm>
            <a:off x="1556445" y="1533540"/>
            <a:ext cx="2221196" cy="382200"/>
          </a:xfrm>
        </p:spPr>
        <p:txBody>
          <a:bodyPr anchor="ctr"/>
          <a:lstStyle>
            <a:lvl1pPr>
              <a:lnSpc>
                <a:spcPct val="100000"/>
              </a:lnSpc>
              <a:buNone/>
              <a:defRPr sz="2000">
                <a:latin typeface="Lalezar"/>
                <a:ea typeface="Lalezar"/>
                <a:cs typeface="Lalezar"/>
              </a:defRPr>
            </a:lvl1pPr>
          </a:lstStyle>
          <a:p>
            <a:pPr lvl="0"/>
            <a:endParaRPr lang="es-PE"/>
          </a:p>
        </p:txBody>
      </p:sp>
      <p:sp>
        <p:nvSpPr>
          <p:cNvPr id="3" name="Google Shape;154;p19">
            <a:extLst>
              <a:ext uri="{FF2B5EF4-FFF2-40B4-BE49-F238E27FC236}">
                <a16:creationId xmlns:a16="http://schemas.microsoft.com/office/drawing/2014/main" id="{26C2AB98-369C-4B30-981C-9EF786418DB6}"/>
              </a:ext>
            </a:extLst>
          </p:cNvPr>
          <p:cNvSpPr txBox="1">
            <a:spLocks noGrp="1"/>
          </p:cNvSpPr>
          <p:nvPr>
            <p:ph type="subTitle" idx="4294967295"/>
          </p:nvPr>
        </p:nvSpPr>
        <p:spPr>
          <a:xfrm>
            <a:off x="1556436" y="1891299"/>
            <a:ext cx="2221196" cy="484796"/>
          </a:xfrm>
        </p:spPr>
        <p:txBody>
          <a:bodyPr anchor="ctr"/>
          <a:lstStyle>
            <a:lvl1pPr>
              <a:lnSpc>
                <a:spcPct val="100000"/>
              </a:lnSpc>
              <a:buNone/>
              <a:defRPr/>
            </a:lvl1pPr>
          </a:lstStyle>
          <a:p>
            <a:pPr lvl="0"/>
            <a:endParaRPr lang="es-PE"/>
          </a:p>
        </p:txBody>
      </p:sp>
      <p:sp>
        <p:nvSpPr>
          <p:cNvPr id="4" name="Google Shape;155;p19">
            <a:extLst>
              <a:ext uri="{FF2B5EF4-FFF2-40B4-BE49-F238E27FC236}">
                <a16:creationId xmlns:a16="http://schemas.microsoft.com/office/drawing/2014/main" id="{CFAAA96E-9837-4BD3-B3EB-45F87AA5817A}"/>
              </a:ext>
            </a:extLst>
          </p:cNvPr>
          <p:cNvSpPr txBox="1">
            <a:spLocks noGrp="1"/>
          </p:cNvSpPr>
          <p:nvPr>
            <p:ph type="subTitle" idx="4294967295"/>
          </p:nvPr>
        </p:nvSpPr>
        <p:spPr>
          <a:xfrm>
            <a:off x="5064669" y="1891299"/>
            <a:ext cx="2221196" cy="484796"/>
          </a:xfrm>
        </p:spPr>
        <p:txBody>
          <a:bodyPr anchor="ctr"/>
          <a:lstStyle>
            <a:lvl1pPr>
              <a:lnSpc>
                <a:spcPct val="100000"/>
              </a:lnSpc>
              <a:buNone/>
              <a:defRPr/>
            </a:lvl1pPr>
          </a:lstStyle>
          <a:p>
            <a:pPr lvl="0"/>
            <a:endParaRPr lang="es-PE"/>
          </a:p>
        </p:txBody>
      </p:sp>
      <p:sp>
        <p:nvSpPr>
          <p:cNvPr id="5" name="Google Shape;156;p19">
            <a:extLst>
              <a:ext uri="{FF2B5EF4-FFF2-40B4-BE49-F238E27FC236}">
                <a16:creationId xmlns:a16="http://schemas.microsoft.com/office/drawing/2014/main" id="{C803AD4D-0C5E-4AFC-8CF5-FCC808CBB02A}"/>
              </a:ext>
            </a:extLst>
          </p:cNvPr>
          <p:cNvSpPr txBox="1">
            <a:spLocks noGrp="1"/>
          </p:cNvSpPr>
          <p:nvPr>
            <p:ph type="subTitle" idx="4294967295"/>
          </p:nvPr>
        </p:nvSpPr>
        <p:spPr>
          <a:xfrm>
            <a:off x="1556436" y="3086346"/>
            <a:ext cx="2221196" cy="484796"/>
          </a:xfrm>
        </p:spPr>
        <p:txBody>
          <a:bodyPr anchor="ctr"/>
          <a:lstStyle>
            <a:lvl1pPr>
              <a:lnSpc>
                <a:spcPct val="100000"/>
              </a:lnSpc>
              <a:buNone/>
              <a:defRPr/>
            </a:lvl1pPr>
          </a:lstStyle>
          <a:p>
            <a:pPr lvl="0"/>
            <a:endParaRPr lang="es-PE"/>
          </a:p>
        </p:txBody>
      </p:sp>
      <p:sp>
        <p:nvSpPr>
          <p:cNvPr id="6" name="Google Shape;157;p19">
            <a:extLst>
              <a:ext uri="{FF2B5EF4-FFF2-40B4-BE49-F238E27FC236}">
                <a16:creationId xmlns:a16="http://schemas.microsoft.com/office/drawing/2014/main" id="{EB1952D7-A27E-4F66-83B3-6ABBCD771A87}"/>
              </a:ext>
            </a:extLst>
          </p:cNvPr>
          <p:cNvSpPr txBox="1">
            <a:spLocks noGrp="1"/>
          </p:cNvSpPr>
          <p:nvPr>
            <p:ph type="subTitle" idx="4294967295"/>
          </p:nvPr>
        </p:nvSpPr>
        <p:spPr>
          <a:xfrm>
            <a:off x="5064669" y="3086703"/>
            <a:ext cx="2221196" cy="484796"/>
          </a:xfrm>
        </p:spPr>
        <p:txBody>
          <a:bodyPr anchor="ctr"/>
          <a:lstStyle>
            <a:lvl1pPr>
              <a:lnSpc>
                <a:spcPct val="100000"/>
              </a:lnSpc>
              <a:buNone/>
              <a:defRPr/>
            </a:lvl1pPr>
          </a:lstStyle>
          <a:p>
            <a:pPr lvl="0"/>
            <a:endParaRPr lang="es-PE"/>
          </a:p>
        </p:txBody>
      </p:sp>
      <p:sp>
        <p:nvSpPr>
          <p:cNvPr id="7" name="Google Shape;158;p19">
            <a:extLst>
              <a:ext uri="{FF2B5EF4-FFF2-40B4-BE49-F238E27FC236}">
                <a16:creationId xmlns:a16="http://schemas.microsoft.com/office/drawing/2014/main" id="{5A81D581-B335-468D-978D-B12A287EEF14}"/>
              </a:ext>
            </a:extLst>
          </p:cNvPr>
          <p:cNvSpPr txBox="1">
            <a:spLocks noGrp="1"/>
          </p:cNvSpPr>
          <p:nvPr>
            <p:ph type="title"/>
          </p:nvPr>
        </p:nvSpPr>
        <p:spPr>
          <a:xfrm>
            <a:off x="719998" y="534997"/>
            <a:ext cx="7704002" cy="572697"/>
          </a:xfrm>
        </p:spPr>
        <p:txBody>
          <a:bodyPr anchor="ctr"/>
          <a:lstStyle>
            <a:lvl1pPr>
              <a:defRPr/>
            </a:lvl1pPr>
          </a:lstStyle>
          <a:p>
            <a:pPr lvl="0"/>
            <a:endParaRPr lang="es-PE"/>
          </a:p>
        </p:txBody>
      </p:sp>
      <p:sp>
        <p:nvSpPr>
          <p:cNvPr id="8" name="Google Shape;159;p19">
            <a:extLst>
              <a:ext uri="{FF2B5EF4-FFF2-40B4-BE49-F238E27FC236}">
                <a16:creationId xmlns:a16="http://schemas.microsoft.com/office/drawing/2014/main" id="{CBAD32DC-BEAF-4DDE-94A6-D321A352D9D1}"/>
              </a:ext>
            </a:extLst>
          </p:cNvPr>
          <p:cNvSpPr txBox="1">
            <a:spLocks noGrp="1"/>
          </p:cNvSpPr>
          <p:nvPr>
            <p:ph type="subTitle" idx="4294967295"/>
          </p:nvPr>
        </p:nvSpPr>
        <p:spPr>
          <a:xfrm>
            <a:off x="1556436" y="2728642"/>
            <a:ext cx="2221196" cy="382200"/>
          </a:xfrm>
        </p:spPr>
        <p:txBody>
          <a:bodyPr anchor="ctr"/>
          <a:lstStyle>
            <a:lvl1pPr>
              <a:lnSpc>
                <a:spcPct val="100000"/>
              </a:lnSpc>
              <a:buNone/>
              <a:defRPr sz="2000">
                <a:latin typeface="Lalezar"/>
                <a:ea typeface="Lalezar"/>
                <a:cs typeface="Lalezar"/>
              </a:defRPr>
            </a:lvl1pPr>
          </a:lstStyle>
          <a:p>
            <a:pPr lvl="0"/>
            <a:endParaRPr lang="es-PE"/>
          </a:p>
        </p:txBody>
      </p:sp>
      <p:sp>
        <p:nvSpPr>
          <p:cNvPr id="9" name="Google Shape;160;p19">
            <a:extLst>
              <a:ext uri="{FF2B5EF4-FFF2-40B4-BE49-F238E27FC236}">
                <a16:creationId xmlns:a16="http://schemas.microsoft.com/office/drawing/2014/main" id="{22071890-8D63-4486-AB23-1ED50FEC0C16}"/>
              </a:ext>
            </a:extLst>
          </p:cNvPr>
          <p:cNvSpPr txBox="1">
            <a:spLocks noGrp="1"/>
          </p:cNvSpPr>
          <p:nvPr>
            <p:ph type="subTitle" idx="4294967295"/>
          </p:nvPr>
        </p:nvSpPr>
        <p:spPr>
          <a:xfrm>
            <a:off x="5064669" y="1533540"/>
            <a:ext cx="2221196" cy="382200"/>
          </a:xfrm>
        </p:spPr>
        <p:txBody>
          <a:bodyPr anchor="ctr"/>
          <a:lstStyle>
            <a:lvl1pPr>
              <a:lnSpc>
                <a:spcPct val="100000"/>
              </a:lnSpc>
              <a:buNone/>
              <a:defRPr sz="2000">
                <a:latin typeface="Lalezar"/>
                <a:ea typeface="Lalezar"/>
                <a:cs typeface="Lalezar"/>
              </a:defRPr>
            </a:lvl1pPr>
          </a:lstStyle>
          <a:p>
            <a:pPr lvl="0"/>
            <a:endParaRPr lang="es-PE"/>
          </a:p>
        </p:txBody>
      </p:sp>
      <p:sp>
        <p:nvSpPr>
          <p:cNvPr id="10" name="Google Shape;161;p19">
            <a:extLst>
              <a:ext uri="{FF2B5EF4-FFF2-40B4-BE49-F238E27FC236}">
                <a16:creationId xmlns:a16="http://schemas.microsoft.com/office/drawing/2014/main" id="{072DC0FB-CE05-46A8-A984-2FBE6C5F9FFF}"/>
              </a:ext>
            </a:extLst>
          </p:cNvPr>
          <p:cNvSpPr txBox="1">
            <a:spLocks noGrp="1"/>
          </p:cNvSpPr>
          <p:nvPr>
            <p:ph type="subTitle" idx="4294967295"/>
          </p:nvPr>
        </p:nvSpPr>
        <p:spPr>
          <a:xfrm>
            <a:off x="5064669" y="2728990"/>
            <a:ext cx="2221196" cy="382200"/>
          </a:xfrm>
        </p:spPr>
        <p:txBody>
          <a:bodyPr anchor="ctr"/>
          <a:lstStyle>
            <a:lvl1pPr>
              <a:lnSpc>
                <a:spcPct val="100000"/>
              </a:lnSpc>
              <a:buNone/>
              <a:defRPr sz="2000">
                <a:latin typeface="Lalezar"/>
                <a:ea typeface="Lalezar"/>
                <a:cs typeface="Lalezar"/>
              </a:defRPr>
            </a:lvl1pPr>
          </a:lstStyle>
          <a:p>
            <a:pPr lvl="0"/>
            <a:endParaRPr lang="es-PE"/>
          </a:p>
        </p:txBody>
      </p:sp>
    </p:spTree>
    <p:extLst>
      <p:ext uri="{BB962C8B-B14F-4D97-AF65-F5344CB8AC3E}">
        <p14:creationId xmlns:p14="http://schemas.microsoft.com/office/powerpoint/2010/main" val="30974542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_TITLE_AND_DESCRIPTION_1">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CC499C-5006-472B-806D-E9DDD1D6B4E7}"/>
              </a:ext>
            </a:extLst>
          </p:cNvPr>
          <p:cNvSpPr/>
          <p:nvPr/>
        </p:nvSpPr>
        <p:spPr>
          <a:xfrm>
            <a:off x="7287" y="0"/>
            <a:ext cx="9129424" cy="746095"/>
          </a:xfrm>
          <a:prstGeom prst="rect">
            <a:avLst/>
          </a:prstGeom>
          <a:solidFill>
            <a:srgbClr val="526246"/>
          </a:solidFill>
          <a:ln w="25402" cap="flat">
            <a:solidFill>
              <a:srgbClr val="3A463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3" name="Google Shape;230;p26">
            <a:extLst>
              <a:ext uri="{FF2B5EF4-FFF2-40B4-BE49-F238E27FC236}">
                <a16:creationId xmlns:a16="http://schemas.microsoft.com/office/drawing/2014/main" id="{64DDFC33-0AD1-47B7-A1EC-30DDA22F8A09}"/>
              </a:ext>
            </a:extLst>
          </p:cNvPr>
          <p:cNvSpPr txBox="1">
            <a:spLocks noGrp="1"/>
          </p:cNvSpPr>
          <p:nvPr>
            <p:ph type="subTitle" idx="4294967295"/>
          </p:nvPr>
        </p:nvSpPr>
        <p:spPr>
          <a:xfrm>
            <a:off x="2333704" y="2660940"/>
            <a:ext cx="4476600" cy="746095"/>
          </a:xfrm>
        </p:spPr>
        <p:txBody>
          <a:bodyPr anchor="ctr" anchorCtr="1"/>
          <a:lstStyle>
            <a:lvl1pPr algn="ctr">
              <a:lnSpc>
                <a:spcPct val="100000"/>
              </a:lnSpc>
              <a:buNone/>
              <a:defRPr sz="1600"/>
            </a:lvl1pPr>
          </a:lstStyle>
          <a:p>
            <a:pPr lvl="0"/>
            <a:endParaRPr lang="es-PE"/>
          </a:p>
        </p:txBody>
      </p:sp>
      <p:sp>
        <p:nvSpPr>
          <p:cNvPr id="4" name="Google Shape;231;p26">
            <a:extLst>
              <a:ext uri="{FF2B5EF4-FFF2-40B4-BE49-F238E27FC236}">
                <a16:creationId xmlns:a16="http://schemas.microsoft.com/office/drawing/2014/main" id="{62FFBE73-A5DF-4C3A-92B4-655F27DCD003}"/>
              </a:ext>
            </a:extLst>
          </p:cNvPr>
          <p:cNvSpPr txBox="1">
            <a:spLocks noGrp="1"/>
          </p:cNvSpPr>
          <p:nvPr>
            <p:ph type="title"/>
          </p:nvPr>
        </p:nvSpPr>
        <p:spPr>
          <a:xfrm>
            <a:off x="2333704" y="1362611"/>
            <a:ext cx="4476600" cy="1280699"/>
          </a:xfrm>
        </p:spPr>
        <p:txBody>
          <a:bodyPr anchor="ctr" anchorCtr="1"/>
          <a:lstStyle>
            <a:lvl1pPr algn="ctr">
              <a:defRPr/>
            </a:lvl1pPr>
          </a:lstStyle>
          <a:p>
            <a:pPr lvl="0"/>
            <a:endParaRPr lang="es-PE"/>
          </a:p>
        </p:txBody>
      </p:sp>
      <p:sp>
        <p:nvSpPr>
          <p:cNvPr id="5" name="Google Shape;232;p26">
            <a:extLst>
              <a:ext uri="{FF2B5EF4-FFF2-40B4-BE49-F238E27FC236}">
                <a16:creationId xmlns:a16="http://schemas.microsoft.com/office/drawing/2014/main" id="{4BDA4BE4-8B78-4237-87E2-55A0100E6685}"/>
              </a:ext>
            </a:extLst>
          </p:cNvPr>
          <p:cNvSpPr/>
          <p:nvPr/>
        </p:nvSpPr>
        <p:spPr>
          <a:xfrm rot="36199">
            <a:off x="8120" y="280730"/>
            <a:ext cx="9143570" cy="206910"/>
          </a:xfrm>
          <a:custGeom>
            <a:avLst/>
            <a:gdLst>
              <a:gd name="f0" fmla="val w"/>
              <a:gd name="f1" fmla="val h"/>
              <a:gd name="f2" fmla="val 0"/>
              <a:gd name="f3" fmla="val 117020"/>
              <a:gd name="f4" fmla="val 2648"/>
              <a:gd name="f5" fmla="val 9330"/>
              <a:gd name="f6" fmla="val 432"/>
              <a:gd name="f7" fmla="val 9329"/>
              <a:gd name="f8" fmla="val 480"/>
              <a:gd name="f9" fmla="val 9322"/>
              <a:gd name="f10" fmla="val 9314"/>
              <a:gd name="f11" fmla="val 9305"/>
              <a:gd name="f12" fmla="val 481"/>
              <a:gd name="f13" fmla="val 9306"/>
              <a:gd name="f14" fmla="val 438"/>
              <a:gd name="f15" fmla="val 9318"/>
              <a:gd name="f16" fmla="val 444"/>
              <a:gd name="f17" fmla="val 8999"/>
              <a:gd name="f18" fmla="val 403"/>
              <a:gd name="f19" fmla="val 9032"/>
              <a:gd name="f20" fmla="val 458"/>
              <a:gd name="f21" fmla="val 9033"/>
              <a:gd name="f22" fmla="val 485"/>
              <a:gd name="f23" fmla="val 3403"/>
              <a:gd name="f24" fmla="val 430"/>
              <a:gd name="f25" fmla="val 3447"/>
              <a:gd name="f26" fmla="val 482"/>
              <a:gd name="f27" fmla="val 3451"/>
              <a:gd name="f28" fmla="val 506"/>
              <a:gd name="f29" fmla="val 3440"/>
              <a:gd name="f30" fmla="val 504"/>
              <a:gd name="f31" fmla="val 3428"/>
              <a:gd name="f32" fmla="val 502"/>
              <a:gd name="f33" fmla="val 3416"/>
              <a:gd name="f34" fmla="val 500"/>
              <a:gd name="f35" fmla="val 3737"/>
              <a:gd name="f36" fmla="val 431"/>
              <a:gd name="f37" fmla="val 3760"/>
              <a:gd name="f38" fmla="val 555"/>
              <a:gd name="f39" fmla="val 3752"/>
              <a:gd name="f40" fmla="val 553"/>
              <a:gd name="f41" fmla="val 3744"/>
              <a:gd name="f42" fmla="val 552"/>
              <a:gd name="f43" fmla="val 3735"/>
              <a:gd name="f44" fmla="val 551"/>
              <a:gd name="f45" fmla="val 3715"/>
              <a:gd name="f46" fmla="val 439"/>
              <a:gd name="f47" fmla="val 3728"/>
              <a:gd name="f48" fmla="val 21889"/>
              <a:gd name="f49" fmla="val 459"/>
              <a:gd name="f50" fmla="val 21878"/>
              <a:gd name="f51" fmla="val 563"/>
              <a:gd name="f52" fmla="val 21870"/>
              <a:gd name="f53" fmla="val 561"/>
              <a:gd name="f54" fmla="val 21862"/>
              <a:gd name="f55" fmla="val 21854"/>
              <a:gd name="f56" fmla="val 21865"/>
              <a:gd name="f57" fmla="val 464"/>
              <a:gd name="f58" fmla="val 3766"/>
              <a:gd name="f59" fmla="val 716"/>
              <a:gd name="f60" fmla="val 3774"/>
              <a:gd name="f61" fmla="val 717"/>
              <a:gd name="f62" fmla="val 3780"/>
              <a:gd name="f63" fmla="val 718"/>
              <a:gd name="f64" fmla="val 3786"/>
              <a:gd name="f65" fmla="val 719"/>
              <a:gd name="f66" fmla="val 3768"/>
              <a:gd name="f67" fmla="val 727"/>
              <a:gd name="f68" fmla="val 9328"/>
              <a:gd name="f69" fmla="val 637"/>
              <a:gd name="f70" fmla="val 9327"/>
              <a:gd name="f71" fmla="val 721"/>
              <a:gd name="f72" fmla="val 9303"/>
              <a:gd name="f73" fmla="val 728"/>
              <a:gd name="f74" fmla="val 9304"/>
              <a:gd name="f75" fmla="val 15145"/>
              <a:gd name="f76" fmla="val 620"/>
              <a:gd name="f77" fmla="val 15165"/>
              <a:gd name="f78" fmla="val 730"/>
              <a:gd name="f79" fmla="val 15142"/>
              <a:gd name="f80" fmla="val 15123"/>
              <a:gd name="f81" fmla="val 629"/>
              <a:gd name="f82" fmla="val 15135"/>
              <a:gd name="f83" fmla="val 633"/>
              <a:gd name="f84" fmla="val 14811"/>
              <a:gd name="f85" fmla="val 14855"/>
              <a:gd name="f86" fmla="val 672"/>
              <a:gd name="f87" fmla="val 14856"/>
              <a:gd name="f88" fmla="val 14866"/>
              <a:gd name="f89" fmla="val 731"/>
              <a:gd name="f90" fmla="val 14843"/>
              <a:gd name="f91" fmla="val 14832"/>
              <a:gd name="f92" fmla="val 21838"/>
              <a:gd name="f93" fmla="val 21845"/>
              <a:gd name="f94" fmla="val 21853"/>
              <a:gd name="f95" fmla="val 21861"/>
              <a:gd name="f96" fmla="val 21858"/>
              <a:gd name="f97" fmla="val 748"/>
              <a:gd name="f98" fmla="val 21847"/>
              <a:gd name="f99" fmla="val 742"/>
              <a:gd name="f100" fmla="val 21834"/>
              <a:gd name="f101" fmla="val 753"/>
              <a:gd name="f102" fmla="val 22133"/>
              <a:gd name="f103" fmla="val 733"/>
              <a:gd name="f104" fmla="val 22145"/>
              <a:gd name="f105" fmla="val 734"/>
              <a:gd name="f106" fmla="val 22156"/>
              <a:gd name="f107" fmla="val 735"/>
              <a:gd name="f108" fmla="val 22167"/>
              <a:gd name="f109" fmla="val 736"/>
              <a:gd name="f110" fmla="val 22161"/>
              <a:gd name="f111" fmla="val 798"/>
              <a:gd name="f112" fmla="val 740"/>
              <a:gd name="f113" fmla="val 28876"/>
              <a:gd name="f114" fmla="val 776"/>
              <a:gd name="f115" fmla="val 28874"/>
              <a:gd name="f116" fmla="val 842"/>
              <a:gd name="f117" fmla="val 28867"/>
              <a:gd name="f118" fmla="val 843"/>
              <a:gd name="f119" fmla="val 28859"/>
              <a:gd name="f120" fmla="val 28851"/>
              <a:gd name="f121" fmla="val 28852"/>
              <a:gd name="f122" fmla="val 782"/>
              <a:gd name="f123" fmla="val 28863"/>
              <a:gd name="f124" fmla="val 788"/>
              <a:gd name="f125" fmla="val 28544"/>
              <a:gd name="f126" fmla="val 747"/>
              <a:gd name="f127" fmla="val 28577"/>
              <a:gd name="f128" fmla="val 803"/>
              <a:gd name="f129" fmla="val 28578"/>
              <a:gd name="f130" fmla="val 847"/>
              <a:gd name="f131" fmla="val 28543"/>
              <a:gd name="f132" fmla="val 38447"/>
              <a:gd name="f133" fmla="val 818"/>
              <a:gd name="f134" fmla="val 38446"/>
              <a:gd name="f135" fmla="val 867"/>
              <a:gd name="f136" fmla="val 38423"/>
              <a:gd name="f137" fmla="val 38424"/>
              <a:gd name="f138" fmla="val 825"/>
              <a:gd name="f139" fmla="val 38435"/>
              <a:gd name="f140" fmla="val 830"/>
              <a:gd name="f141" fmla="val 38116"/>
              <a:gd name="f142" fmla="val 790"/>
              <a:gd name="f143" fmla="val 38149"/>
              <a:gd name="f144" fmla="val 845"/>
              <a:gd name="f145" fmla="val 38150"/>
              <a:gd name="f146" fmla="val 871"/>
              <a:gd name="f147" fmla="val 38139"/>
              <a:gd name="f148" fmla="val 38127"/>
              <a:gd name="f149" fmla="val 872"/>
              <a:gd name="f150" fmla="val 32521"/>
              <a:gd name="f151" fmla="val 816"/>
              <a:gd name="f152" fmla="val 32565"/>
              <a:gd name="f153" fmla="val 869"/>
              <a:gd name="f154" fmla="val 32570"/>
              <a:gd name="f155" fmla="val 892"/>
              <a:gd name="f156" fmla="val 32557"/>
              <a:gd name="f157" fmla="val 891"/>
              <a:gd name="f158" fmla="val 32546"/>
              <a:gd name="f159" fmla="val 889"/>
              <a:gd name="f160" fmla="val 32534"/>
              <a:gd name="f161" fmla="val 887"/>
              <a:gd name="f162" fmla="val 15194"/>
              <a:gd name="f163" fmla="val 15198"/>
              <a:gd name="f164" fmla="val 908"/>
              <a:gd name="f165" fmla="val 15177"/>
              <a:gd name="f166" fmla="val 917"/>
              <a:gd name="f167" fmla="val 15170"/>
              <a:gd name="f168" fmla="val 32855"/>
              <a:gd name="f169" fmla="val 817"/>
              <a:gd name="f170" fmla="val 32877"/>
              <a:gd name="f171" fmla="val 941"/>
              <a:gd name="f172" fmla="val 32869"/>
              <a:gd name="f173" fmla="val 940"/>
              <a:gd name="f174" fmla="val 32861"/>
              <a:gd name="f175" fmla="val 939"/>
              <a:gd name="f176" fmla="val 32853"/>
              <a:gd name="f177" fmla="val 937"/>
              <a:gd name="f178" fmla="val 32832"/>
              <a:gd name="f179" fmla="val 826"/>
              <a:gd name="f180" fmla="val 32845"/>
              <a:gd name="f181" fmla="val 51007"/>
              <a:gd name="f182" fmla="val 846"/>
              <a:gd name="f183" fmla="val 50995"/>
              <a:gd name="f184" fmla="val 949"/>
              <a:gd name="f185" fmla="val 50988"/>
              <a:gd name="f186" fmla="val 50980"/>
              <a:gd name="f187" fmla="val 50972"/>
              <a:gd name="f188" fmla="val 948"/>
              <a:gd name="f189" fmla="val 50983"/>
              <a:gd name="f190" fmla="val 852"/>
              <a:gd name="f191" fmla="val 28873"/>
              <a:gd name="f192" fmla="val 999"/>
              <a:gd name="f193" fmla="val 28872"/>
              <a:gd name="f194" fmla="val 1066"/>
              <a:gd name="f195" fmla="val 28849"/>
              <a:gd name="f196" fmla="val 1072"/>
              <a:gd name="f197" fmla="val 28850"/>
              <a:gd name="f198" fmla="val 1000"/>
              <a:gd name="f199" fmla="val 28857"/>
              <a:gd name="f200" fmla="val 28865"/>
              <a:gd name="f201" fmla="val 32885"/>
              <a:gd name="f202" fmla="val 1103"/>
              <a:gd name="f203" fmla="val 32891"/>
              <a:gd name="f204" fmla="val 1104"/>
              <a:gd name="f205" fmla="val 32897"/>
              <a:gd name="f206" fmla="val 1105"/>
              <a:gd name="f207" fmla="val 32904"/>
              <a:gd name="f208" fmla="val 1106"/>
              <a:gd name="f209" fmla="val 32886"/>
              <a:gd name="f210" fmla="val 1113"/>
              <a:gd name="f211" fmla="val 38445"/>
              <a:gd name="f212" fmla="val 1024"/>
              <a:gd name="f213" fmla="val 38444"/>
              <a:gd name="f214" fmla="val 1109"/>
              <a:gd name="f215" fmla="val 38421"/>
              <a:gd name="f216" fmla="val 1115"/>
              <a:gd name="f217" fmla="val 38422"/>
              <a:gd name="f218" fmla="val 43929"/>
              <a:gd name="f219" fmla="val 1006"/>
              <a:gd name="f220" fmla="val 43972"/>
              <a:gd name="f221" fmla="val 1059"/>
              <a:gd name="f222" fmla="val 43973"/>
              <a:gd name="f223" fmla="val 43983"/>
              <a:gd name="f224" fmla="val 1117"/>
              <a:gd name="f225" fmla="val 43949"/>
              <a:gd name="f226" fmla="val 44263"/>
              <a:gd name="f227" fmla="val 1007"/>
              <a:gd name="f228" fmla="val 44283"/>
              <a:gd name="f229" fmla="val 44259"/>
              <a:gd name="f230" fmla="val 44240"/>
              <a:gd name="f231" fmla="val 1016"/>
              <a:gd name="f232" fmla="val 44253"/>
              <a:gd name="f233" fmla="val 1020"/>
              <a:gd name="f234" fmla="val 50955"/>
              <a:gd name="f235" fmla="val 50963"/>
              <a:gd name="f236" fmla="val 50971"/>
              <a:gd name="f237" fmla="val 50979"/>
              <a:gd name="f238" fmla="val 50976"/>
              <a:gd name="f239" fmla="val 1135"/>
              <a:gd name="f240" fmla="val 50964"/>
              <a:gd name="f241" fmla="val 1129"/>
              <a:gd name="f242" fmla="val 50951"/>
              <a:gd name="f243" fmla="val 1141"/>
              <a:gd name="f244" fmla="val 51251"/>
              <a:gd name="f245" fmla="val 1120"/>
              <a:gd name="f246" fmla="val 51263"/>
              <a:gd name="f247" fmla="val 1121"/>
              <a:gd name="f248" fmla="val 51273"/>
              <a:gd name="f249" fmla="val 51284"/>
              <a:gd name="f250" fmla="val 1122"/>
              <a:gd name="f251" fmla="val 51278"/>
              <a:gd name="f252" fmla="val 1184"/>
              <a:gd name="f253" fmla="val 1127"/>
              <a:gd name="f254" fmla="val 51250"/>
              <a:gd name="f255" fmla="val 57993"/>
              <a:gd name="f256" fmla="val 1163"/>
              <a:gd name="f257" fmla="val 57992"/>
              <a:gd name="f258" fmla="val 1229"/>
              <a:gd name="f259" fmla="val 57985"/>
              <a:gd name="f260" fmla="val 57976"/>
              <a:gd name="f261" fmla="val 57968"/>
              <a:gd name="f262" fmla="val 1230"/>
              <a:gd name="f263" fmla="val 57969"/>
              <a:gd name="f264" fmla="val 1169"/>
              <a:gd name="f265" fmla="val 57981"/>
              <a:gd name="f266" fmla="val 1175"/>
              <a:gd name="f267" fmla="val 67612"/>
              <a:gd name="f268" fmla="val 1232"/>
              <a:gd name="f269" fmla="val 67589"/>
              <a:gd name="f270" fmla="val 1190"/>
              <a:gd name="f271" fmla="val 67600"/>
              <a:gd name="f272" fmla="val 1195"/>
              <a:gd name="f273" fmla="val 57662"/>
              <a:gd name="f274" fmla="val 1134"/>
              <a:gd name="f275" fmla="val 57695"/>
              <a:gd name="f276" fmla="val 1189"/>
              <a:gd name="f277" fmla="val 57696"/>
              <a:gd name="f278" fmla="val 1234"/>
              <a:gd name="f279" fmla="val 67282"/>
              <a:gd name="f280" fmla="val 1154"/>
              <a:gd name="f281" fmla="val 67315"/>
              <a:gd name="f282" fmla="val 1210"/>
              <a:gd name="f283" fmla="val 1237"/>
              <a:gd name="f284" fmla="val 67304"/>
              <a:gd name="f285" fmla="val 67292"/>
              <a:gd name="f286" fmla="val 67281"/>
              <a:gd name="f287" fmla="val 1238"/>
              <a:gd name="f288" fmla="val 61686"/>
              <a:gd name="f289" fmla="val 1182"/>
              <a:gd name="f290" fmla="val 61730"/>
              <a:gd name="f291" fmla="val 61731"/>
              <a:gd name="f292" fmla="val 1233"/>
              <a:gd name="f293" fmla="val 61735"/>
              <a:gd name="f294" fmla="val 1257"/>
              <a:gd name="f295" fmla="val 61722"/>
              <a:gd name="f296" fmla="val 1255"/>
              <a:gd name="f297" fmla="val 61711"/>
              <a:gd name="f298" fmla="val 1253"/>
              <a:gd name="f299" fmla="val 61699"/>
              <a:gd name="f300" fmla="val 1251"/>
              <a:gd name="f301" fmla="val 44313"/>
              <a:gd name="f302" fmla="val 1274"/>
              <a:gd name="f303" fmla="val 44317"/>
              <a:gd name="f304" fmla="val 1294"/>
              <a:gd name="f305" fmla="val 44294"/>
              <a:gd name="f306" fmla="val 1303"/>
              <a:gd name="f307" fmla="val 44289"/>
              <a:gd name="f308" fmla="val 62020"/>
              <a:gd name="f309" fmla="val 1183"/>
              <a:gd name="f310" fmla="val 62043"/>
              <a:gd name="f311" fmla="val 1307"/>
              <a:gd name="f312" fmla="val 62035"/>
              <a:gd name="f313" fmla="val 1306"/>
              <a:gd name="f314" fmla="val 62027"/>
              <a:gd name="f315" fmla="val 1304"/>
              <a:gd name="f316" fmla="val 62019"/>
              <a:gd name="f317" fmla="val 61997"/>
              <a:gd name="f318" fmla="val 1191"/>
              <a:gd name="f319" fmla="val 62010"/>
              <a:gd name="f320" fmla="val 80172"/>
              <a:gd name="f321" fmla="val 1211"/>
              <a:gd name="f322" fmla="val 80161"/>
              <a:gd name="f323" fmla="val 1314"/>
              <a:gd name="f324" fmla="val 80153"/>
              <a:gd name="f325" fmla="val 80145"/>
              <a:gd name="f326" fmla="val 1313"/>
              <a:gd name="f327" fmla="val 80138"/>
              <a:gd name="f328" fmla="val 80148"/>
              <a:gd name="f329" fmla="val 1216"/>
              <a:gd name="f330" fmla="val 57991"/>
              <a:gd name="f331" fmla="val 1386"/>
              <a:gd name="f332" fmla="val 57990"/>
              <a:gd name="f333" fmla="val 1453"/>
              <a:gd name="f334" fmla="val 57966"/>
              <a:gd name="f335" fmla="val 1460"/>
              <a:gd name="f336" fmla="val 57967"/>
              <a:gd name="f337" fmla="val 62050"/>
              <a:gd name="f338" fmla="val 1469"/>
              <a:gd name="f339" fmla="val 62056"/>
              <a:gd name="f340" fmla="val 1470"/>
              <a:gd name="f341" fmla="val 62063"/>
              <a:gd name="f342" fmla="val 1471"/>
              <a:gd name="f343" fmla="val 62069"/>
              <a:gd name="f344" fmla="val 1472"/>
              <a:gd name="f345" fmla="val 62052"/>
              <a:gd name="f346" fmla="val 1478"/>
              <a:gd name="f347" fmla="val 67610"/>
              <a:gd name="f348" fmla="val 1388"/>
              <a:gd name="f349" fmla="val 1473"/>
              <a:gd name="f350" fmla="val 67585"/>
              <a:gd name="f351" fmla="val 1480"/>
              <a:gd name="f352" fmla="val 67587"/>
              <a:gd name="f353" fmla="val 1389"/>
              <a:gd name="f354" fmla="val 67591"/>
              <a:gd name="f355" fmla="val 67595"/>
              <a:gd name="f356" fmla="val 67599"/>
              <a:gd name="f357" fmla="val 67603"/>
              <a:gd name="f358" fmla="val 67607"/>
              <a:gd name="f359" fmla="val 73094"/>
              <a:gd name="f360" fmla="val 1372"/>
              <a:gd name="f361" fmla="val 73138"/>
              <a:gd name="f362" fmla="val 1424"/>
              <a:gd name="f363" fmla="val 1423"/>
              <a:gd name="f364" fmla="val 73149"/>
              <a:gd name="f365" fmla="val 1482"/>
              <a:gd name="f366" fmla="val 73114"/>
              <a:gd name="f367" fmla="val 73428"/>
              <a:gd name="f368" fmla="val 1373"/>
              <a:gd name="f369" fmla="val 73449"/>
              <a:gd name="f370" fmla="val 73424"/>
              <a:gd name="f371" fmla="val 73405"/>
              <a:gd name="f372" fmla="val 1380"/>
              <a:gd name="f373" fmla="val 73419"/>
              <a:gd name="f374" fmla="val 1385"/>
              <a:gd name="f375" fmla="val 80120"/>
              <a:gd name="f376" fmla="val 80128"/>
              <a:gd name="f377" fmla="val 80135"/>
              <a:gd name="f378" fmla="val 80144"/>
              <a:gd name="f379" fmla="val 80141"/>
              <a:gd name="f380" fmla="val 1500"/>
              <a:gd name="f381" fmla="val 80129"/>
              <a:gd name="f382" fmla="val 1495"/>
              <a:gd name="f383" fmla="val 80116"/>
              <a:gd name="f384" fmla="val 1505"/>
              <a:gd name="f385" fmla="val 80416"/>
              <a:gd name="f386" fmla="val 1485"/>
              <a:gd name="f387" fmla="val 80428"/>
              <a:gd name="f388" fmla="val 80439"/>
              <a:gd name="f389" fmla="val 1486"/>
              <a:gd name="f390" fmla="val 80450"/>
              <a:gd name="f391" fmla="val 1487"/>
              <a:gd name="f392" fmla="val 80443"/>
              <a:gd name="f393" fmla="val 1549"/>
              <a:gd name="f394" fmla="val 1493"/>
              <a:gd name="f395" fmla="val 80415"/>
              <a:gd name="f396" fmla="val 87158"/>
              <a:gd name="f397" fmla="val 1529"/>
              <a:gd name="f398" fmla="val 1595"/>
              <a:gd name="f399" fmla="val 87134"/>
              <a:gd name="f400" fmla="val 1534"/>
              <a:gd name="f401" fmla="val 87146"/>
              <a:gd name="f402" fmla="val 1540"/>
              <a:gd name="f403" fmla="val 86827"/>
              <a:gd name="f404" fmla="val 1499"/>
              <a:gd name="f405" fmla="val 86860"/>
              <a:gd name="f406" fmla="val 1554"/>
              <a:gd name="f407" fmla="val 1599"/>
              <a:gd name="f408" fmla="val 86849"/>
              <a:gd name="f409" fmla="val 86838"/>
              <a:gd name="f410" fmla="val 1600"/>
              <a:gd name="f411" fmla="val 86826"/>
              <a:gd name="f412" fmla="val 96730"/>
              <a:gd name="f413" fmla="val 1571"/>
              <a:gd name="f414" fmla="val 1618"/>
              <a:gd name="f415" fmla="val 96721"/>
              <a:gd name="f416" fmla="val 96713"/>
              <a:gd name="f417" fmla="val 96706"/>
              <a:gd name="f418" fmla="val 1620"/>
              <a:gd name="f419" fmla="val 1576"/>
              <a:gd name="f420" fmla="val 96718"/>
              <a:gd name="f421" fmla="val 1582"/>
              <a:gd name="f422" fmla="val 96399"/>
              <a:gd name="f423" fmla="val 1541"/>
              <a:gd name="f424" fmla="val 96432"/>
              <a:gd name="f425" fmla="val 1597"/>
              <a:gd name="f426" fmla="val 1624"/>
              <a:gd name="f427" fmla="val 96398"/>
              <a:gd name="f428" fmla="val 90804"/>
              <a:gd name="f429" fmla="val 1569"/>
              <a:gd name="f430" fmla="val 90847"/>
              <a:gd name="f431" fmla="val 1621"/>
              <a:gd name="f432" fmla="val 90848"/>
              <a:gd name="f433" fmla="val 90852"/>
              <a:gd name="f434" fmla="val 1644"/>
              <a:gd name="f435" fmla="val 90840"/>
              <a:gd name="f436" fmla="val 1642"/>
              <a:gd name="f437" fmla="val 90828"/>
              <a:gd name="f438" fmla="val 1640"/>
              <a:gd name="f439" fmla="val 90817"/>
              <a:gd name="f440" fmla="val 1638"/>
              <a:gd name="f441" fmla="val 73478"/>
              <a:gd name="f442" fmla="val 73482"/>
              <a:gd name="f443" fmla="val 1660"/>
              <a:gd name="f444" fmla="val 73459"/>
              <a:gd name="f445" fmla="val 1668"/>
              <a:gd name="f446" fmla="val 73454"/>
              <a:gd name="f447" fmla="val 91137"/>
              <a:gd name="f448" fmla="val 91161"/>
              <a:gd name="f449" fmla="val 1693"/>
              <a:gd name="f450" fmla="val 91153"/>
              <a:gd name="f451" fmla="val 1692"/>
              <a:gd name="f452" fmla="val 91144"/>
              <a:gd name="f453" fmla="val 1691"/>
              <a:gd name="f454" fmla="val 91136"/>
              <a:gd name="f455" fmla="val 1690"/>
              <a:gd name="f456" fmla="val 91115"/>
              <a:gd name="f457" fmla="val 1577"/>
              <a:gd name="f458" fmla="val 91128"/>
              <a:gd name="f459" fmla="val 1581"/>
              <a:gd name="f460" fmla="val 109290"/>
              <a:gd name="f461" fmla="val 1598"/>
              <a:gd name="f462" fmla="val 109279"/>
              <a:gd name="f463" fmla="val 1701"/>
              <a:gd name="f464" fmla="val 109270"/>
              <a:gd name="f465" fmla="val 1700"/>
              <a:gd name="f466" fmla="val 109262"/>
              <a:gd name="f467" fmla="val 109255"/>
              <a:gd name="f468" fmla="val 109265"/>
              <a:gd name="f469" fmla="val 1603"/>
              <a:gd name="f470" fmla="val 87156"/>
              <a:gd name="f471" fmla="val 1752"/>
              <a:gd name="f472" fmla="val 1818"/>
              <a:gd name="f473" fmla="val 87131"/>
              <a:gd name="f474" fmla="val 1824"/>
              <a:gd name="f475" fmla="val 87132"/>
              <a:gd name="f476" fmla="val 91167"/>
              <a:gd name="f477" fmla="val 1855"/>
              <a:gd name="f478" fmla="val 91173"/>
              <a:gd name="f479" fmla="val 1856"/>
              <a:gd name="f480" fmla="val 91180"/>
              <a:gd name="f481" fmla="val 1857"/>
              <a:gd name="f482" fmla="val 91187"/>
              <a:gd name="f483" fmla="val 1858"/>
              <a:gd name="f484" fmla="val 91169"/>
              <a:gd name="f485" fmla="val 1865"/>
              <a:gd name="f486" fmla="val 96728"/>
              <a:gd name="f487" fmla="val 1775"/>
              <a:gd name="f488" fmla="val 1860"/>
              <a:gd name="f489" fmla="val 96704"/>
              <a:gd name="f490" fmla="val 1866"/>
              <a:gd name="f491" fmla="val 102212"/>
              <a:gd name="f492" fmla="val 1759"/>
              <a:gd name="f493" fmla="val 102255"/>
              <a:gd name="f494" fmla="val 1810"/>
              <a:gd name="f495" fmla="val 102267"/>
              <a:gd name="f496" fmla="val 1868"/>
              <a:gd name="f497" fmla="val 102233"/>
              <a:gd name="f498" fmla="val 102545"/>
              <a:gd name="f499" fmla="val 102566"/>
              <a:gd name="f500" fmla="val 102541"/>
              <a:gd name="f501" fmla="val 102523"/>
              <a:gd name="f502" fmla="val 1767"/>
              <a:gd name="f503" fmla="val 102536"/>
              <a:gd name="f504" fmla="val 1771"/>
              <a:gd name="f505" fmla="val 109237"/>
              <a:gd name="f506" fmla="val 109246"/>
              <a:gd name="f507" fmla="val 109254"/>
              <a:gd name="f508" fmla="val 109261"/>
              <a:gd name="f509" fmla="val 109258"/>
              <a:gd name="f510" fmla="val 1887"/>
              <a:gd name="f511" fmla="val 109247"/>
              <a:gd name="f512" fmla="val 1881"/>
              <a:gd name="f513" fmla="val 109234"/>
              <a:gd name="f514" fmla="val 1892"/>
              <a:gd name="f515" fmla="val 109534"/>
              <a:gd name="f516" fmla="val 1871"/>
              <a:gd name="f517" fmla="val 109545"/>
              <a:gd name="f518" fmla="val 1872"/>
              <a:gd name="f519" fmla="val 109556"/>
              <a:gd name="f520" fmla="val 1873"/>
              <a:gd name="f521" fmla="val 109568"/>
              <a:gd name="f522" fmla="val 109560"/>
              <a:gd name="f523" fmla="val 1935"/>
              <a:gd name="f524" fmla="val 1879"/>
              <a:gd name="f525" fmla="val 109533"/>
              <a:gd name="f526" fmla="val 116275"/>
              <a:gd name="f527" fmla="val 1915"/>
              <a:gd name="f528" fmla="val 1981"/>
              <a:gd name="f529" fmla="val 116267"/>
              <a:gd name="f530" fmla="val 1982"/>
              <a:gd name="f531" fmla="val 116259"/>
              <a:gd name="f532" fmla="val 116251"/>
              <a:gd name="f533" fmla="val 1921"/>
              <a:gd name="f534" fmla="val 116264"/>
              <a:gd name="f535" fmla="val 1926"/>
              <a:gd name="f536" fmla="val 115945"/>
              <a:gd name="f537" fmla="val 1886"/>
              <a:gd name="f538" fmla="val 115978"/>
              <a:gd name="f539" fmla="val 1942"/>
              <a:gd name="f540" fmla="val 1986"/>
              <a:gd name="f541" fmla="val 115944"/>
              <a:gd name="f542" fmla="val 102595"/>
              <a:gd name="f543" fmla="val 2025"/>
              <a:gd name="f544" fmla="val 102599"/>
              <a:gd name="f545" fmla="val 2047"/>
              <a:gd name="f546" fmla="val 102576"/>
              <a:gd name="f547" fmla="val 2055"/>
              <a:gd name="f548" fmla="val 102571"/>
              <a:gd name="f549" fmla="val 116273"/>
              <a:gd name="f550" fmla="val 2138"/>
              <a:gd name="f551" fmla="val 2205"/>
              <a:gd name="f552" fmla="val 116249"/>
              <a:gd name="f553" fmla="val 2211"/>
              <a:gd name="f554" fmla="val 2139"/>
              <a:gd name="f555" fmla="val 116258"/>
              <a:gd name="f556" fmla="val 116266"/>
              <a:gd name="f557" fmla="val 8886"/>
              <a:gd name="f558" fmla="val 1"/>
              <a:gd name="f559" fmla="val 8777"/>
              <a:gd name="f560" fmla="val 30"/>
              <a:gd name="f561" fmla="val 8932"/>
              <a:gd name="f562" fmla="val 290"/>
              <a:gd name="f563" fmla="val 8903"/>
              <a:gd name="f564" fmla="val 292"/>
              <a:gd name="f565" fmla="val 8881"/>
              <a:gd name="f566" fmla="val 308"/>
              <a:gd name="f567" fmla="val 327"/>
              <a:gd name="f568" fmla="val 8880"/>
              <a:gd name="f569" fmla="val 487"/>
              <a:gd name="f570" fmla="val 8363"/>
              <a:gd name="f571" fmla="val 501"/>
              <a:gd name="f572" fmla="val 7846"/>
              <a:gd name="f573" fmla="val 532"/>
              <a:gd name="f574" fmla="val 7335"/>
              <a:gd name="f575" fmla="val 587"/>
              <a:gd name="f576" fmla="val 6517"/>
              <a:gd name="f577" fmla="val 677"/>
              <a:gd name="f578" fmla="val 5939"/>
              <a:gd name="f579" fmla="val 714"/>
              <a:gd name="f580" fmla="val 5457"/>
              <a:gd name="f581" fmla="val 4875"/>
              <a:gd name="f582" fmla="val 4434"/>
              <a:gd name="f583" fmla="val 659"/>
              <a:gd name="f584" fmla="val 3881"/>
              <a:gd name="f585" fmla="val 573"/>
              <a:gd name="f586" fmla="val 3841"/>
              <a:gd name="f587" fmla="val 355"/>
              <a:gd name="f588" fmla="val 3839"/>
              <a:gd name="f589" fmla="val 344"/>
              <a:gd name="f590" fmla="val 3828"/>
              <a:gd name="f591" fmla="val 334"/>
              <a:gd name="f592" fmla="val 3815"/>
              <a:gd name="f593" fmla="val 328"/>
              <a:gd name="f594" fmla="val 4017"/>
              <a:gd name="f595" fmla="val 66"/>
              <a:gd name="f596" fmla="val 3912"/>
              <a:gd name="f597" fmla="val 31"/>
              <a:gd name="f598" fmla="val 3686"/>
              <a:gd name="f599" fmla="val 324"/>
              <a:gd name="f600" fmla="val 3675"/>
              <a:gd name="f601" fmla="val 314"/>
              <a:gd name="f602" fmla="val 3657"/>
              <a:gd name="f603" fmla="val 307"/>
              <a:gd name="f604" fmla="val 3638"/>
              <a:gd name="f605" fmla="val 3635"/>
              <a:gd name="f606" fmla="val 3633"/>
              <a:gd name="f607" fmla="val 3630"/>
              <a:gd name="f608" fmla="val 3598"/>
              <a:gd name="f609" fmla="val 310"/>
              <a:gd name="f610" fmla="val 3574"/>
              <a:gd name="f611" fmla="val 329"/>
              <a:gd name="f612" fmla="val 3578"/>
              <a:gd name="f613" fmla="val 351"/>
              <a:gd name="f614" fmla="val 3612"/>
              <a:gd name="f615" fmla="val 531"/>
              <a:gd name="f616" fmla="val 3599"/>
              <a:gd name="f617" fmla="val 528"/>
              <a:gd name="f618" fmla="val 3586"/>
              <a:gd name="f619" fmla="val 526"/>
              <a:gd name="f620" fmla="val 3572"/>
              <a:gd name="f621" fmla="val 524"/>
              <a:gd name="f622" fmla="val 3541"/>
              <a:gd name="f623" fmla="val 356"/>
              <a:gd name="f624" fmla="val 3537"/>
              <a:gd name="f625" fmla="val 336"/>
              <a:gd name="f626" fmla="val 3512"/>
              <a:gd name="f627" fmla="val 322"/>
              <a:gd name="f628" fmla="val 3483"/>
              <a:gd name="f629" fmla="val 3481"/>
              <a:gd name="f630" fmla="val 3478"/>
              <a:gd name="f631" fmla="val 3475"/>
              <a:gd name="f632" fmla="val 3467"/>
              <a:gd name="f633" fmla="val 323"/>
              <a:gd name="f634" fmla="val 3459"/>
              <a:gd name="f635" fmla="val 325"/>
              <a:gd name="f636" fmla="val 3214"/>
              <a:gd name="f637" fmla="val 41"/>
              <a:gd name="f638" fmla="val 3112"/>
              <a:gd name="f639" fmla="val 79"/>
              <a:gd name="f640" fmla="val 3314"/>
              <a:gd name="f641" fmla="val 3287"/>
              <a:gd name="f642" fmla="val 3268"/>
              <a:gd name="f643" fmla="val 347"/>
              <a:gd name="f644" fmla="val 3272"/>
              <a:gd name="f645" fmla="val 365"/>
              <a:gd name="f646" fmla="val 3292"/>
              <a:gd name="f647" fmla="val 479"/>
              <a:gd name="f648" fmla="val 475"/>
              <a:gd name="f649" fmla="val 3243"/>
              <a:gd name="f650" fmla="val 472"/>
              <a:gd name="f651" fmla="val 3216"/>
              <a:gd name="f652" fmla="val 468"/>
              <a:gd name="f653" fmla="val 2723"/>
              <a:gd name="f654" fmla="val 389"/>
              <a:gd name="f655" fmla="val 2219"/>
              <a:gd name="f656" fmla="val 363"/>
              <a:gd name="f657" fmla="val 1764"/>
              <a:gd name="f658" fmla="val 859"/>
              <a:gd name="f659" fmla="val 148"/>
              <a:gd name="f660" fmla="val 467"/>
              <a:gd name="f661" fmla="val 104"/>
              <a:gd name="f662" fmla="val 474"/>
              <a:gd name="f663" fmla="val 483"/>
              <a:gd name="f664" fmla="val 15"/>
              <a:gd name="f665" fmla="val 567"/>
              <a:gd name="f666" fmla="val 27"/>
              <a:gd name="f667" fmla="val 603"/>
              <a:gd name="f668" fmla="val 76"/>
              <a:gd name="f669" fmla="val 628"/>
              <a:gd name="f670" fmla="val 129"/>
              <a:gd name="f671" fmla="val 138"/>
              <a:gd name="f672" fmla="val 146"/>
              <a:gd name="f673" fmla="val 154"/>
              <a:gd name="f674" fmla="val 626"/>
              <a:gd name="f675" fmla="val 166"/>
              <a:gd name="f676" fmla="val 624"/>
              <a:gd name="f677" fmla="val 878"/>
              <a:gd name="f678" fmla="val 521"/>
              <a:gd name="f679" fmla="val 1774"/>
              <a:gd name="f680" fmla="val 2213"/>
              <a:gd name="f681" fmla="val 2695"/>
              <a:gd name="f682" fmla="val 546"/>
              <a:gd name="f683" fmla="val 3161"/>
              <a:gd name="f684" fmla="val 619"/>
              <a:gd name="f685" fmla="val 3217"/>
              <a:gd name="f686" fmla="val 3271"/>
              <a:gd name="f687" fmla="val 3323"/>
              <a:gd name="f688" fmla="val 645"/>
              <a:gd name="f689" fmla="val 3326"/>
              <a:gd name="f690" fmla="val 651"/>
              <a:gd name="f691" fmla="val 3315"/>
              <a:gd name="f692" fmla="val 648"/>
              <a:gd name="f693" fmla="val 3060"/>
              <a:gd name="f694" fmla="val 3166"/>
              <a:gd name="f695" fmla="val 1033"/>
              <a:gd name="f696" fmla="val 3351"/>
              <a:gd name="f697" fmla="val 779"/>
              <a:gd name="f698" fmla="val 3359"/>
              <a:gd name="f699" fmla="val 796"/>
              <a:gd name="f700" fmla="val 3380"/>
              <a:gd name="f701" fmla="val 807"/>
              <a:gd name="f702" fmla="val 3406"/>
              <a:gd name="f703" fmla="val 3413"/>
              <a:gd name="f704" fmla="val 3445"/>
              <a:gd name="f705" fmla="val 804"/>
              <a:gd name="f706" fmla="val 3468"/>
              <a:gd name="f707" fmla="val 784"/>
              <a:gd name="f708" fmla="val 3465"/>
              <a:gd name="f709" fmla="val 763"/>
              <a:gd name="f710" fmla="val 3446"/>
              <a:gd name="f711" fmla="val 665"/>
              <a:gd name="f712" fmla="val 3455"/>
              <a:gd name="f713" fmla="val 666"/>
              <a:gd name="f714" fmla="val 3464"/>
              <a:gd name="f715" fmla="val 668"/>
              <a:gd name="f716" fmla="val 3472"/>
              <a:gd name="f717" fmla="val 669"/>
              <a:gd name="f718" fmla="val 671"/>
              <a:gd name="f719" fmla="val 3501"/>
              <a:gd name="f720" fmla="val 772"/>
              <a:gd name="f721" fmla="val 3504"/>
              <a:gd name="f722" fmla="val 793"/>
              <a:gd name="f723" fmla="val 3530"/>
              <a:gd name="f724" fmla="val 3559"/>
              <a:gd name="f725" fmla="val 3562"/>
              <a:gd name="f726" fmla="val 3564"/>
              <a:gd name="f727" fmla="val 806"/>
              <a:gd name="f728" fmla="val 3566"/>
              <a:gd name="f729" fmla="val 3622"/>
              <a:gd name="f730" fmla="val 3618"/>
              <a:gd name="f731" fmla="val 3604"/>
              <a:gd name="f732" fmla="val 689"/>
              <a:gd name="f733" fmla="val 3617"/>
              <a:gd name="f734" fmla="val 693"/>
              <a:gd name="f735" fmla="val 695"/>
              <a:gd name="f736" fmla="val 3643"/>
              <a:gd name="f737" fmla="val 697"/>
              <a:gd name="f738" fmla="val 3655"/>
              <a:gd name="f739" fmla="val 758"/>
              <a:gd name="f740" fmla="val 3659"/>
              <a:gd name="f741" fmla="val 777"/>
              <a:gd name="f742" fmla="val 3684"/>
              <a:gd name="f743" fmla="val 792"/>
              <a:gd name="f744" fmla="val 3714"/>
              <a:gd name="f745" fmla="val 3721"/>
              <a:gd name="f746" fmla="val 3738"/>
              <a:gd name="f747" fmla="val 791"/>
              <a:gd name="f748" fmla="val 783"/>
              <a:gd name="f749" fmla="val 3761"/>
              <a:gd name="f750" fmla="val 774"/>
              <a:gd name="f751" fmla="val 4066"/>
              <a:gd name="f752" fmla="val 4168"/>
              <a:gd name="f753" fmla="val 1102"/>
              <a:gd name="f754" fmla="val 3907"/>
              <a:gd name="f755" fmla="val 3914"/>
              <a:gd name="f756" fmla="val 780"/>
              <a:gd name="f757" fmla="val 3918"/>
              <a:gd name="f758" fmla="val 3916"/>
              <a:gd name="f759" fmla="val 762"/>
              <a:gd name="f760" fmla="val 739"/>
              <a:gd name="f761" fmla="val 819"/>
              <a:gd name="f762" fmla="val 4878"/>
              <a:gd name="f763" fmla="val 870"/>
              <a:gd name="f764" fmla="val 5952"/>
              <a:gd name="f765" fmla="val 6546"/>
              <a:gd name="f766" fmla="val 833"/>
              <a:gd name="f767" fmla="val 7373"/>
              <a:gd name="f768" fmla="val 7857"/>
              <a:gd name="f769" fmla="val 688"/>
              <a:gd name="f770" fmla="val 8346"/>
              <a:gd name="f771" fmla="val 658"/>
              <a:gd name="f772" fmla="val 8838"/>
              <a:gd name="f773" fmla="val 644"/>
              <a:gd name="f774" fmla="val 8549"/>
              <a:gd name="f775" fmla="val 8647"/>
              <a:gd name="f776" fmla="val 981"/>
              <a:gd name="f777" fmla="val 8879"/>
              <a:gd name="f778" fmla="val 744"/>
              <a:gd name="f779" fmla="val 8884"/>
              <a:gd name="f780" fmla="val 8907"/>
              <a:gd name="f781" fmla="val 8936"/>
              <a:gd name="f782" fmla="val 8969"/>
              <a:gd name="f783" fmla="val 8995"/>
              <a:gd name="f784" fmla="val 760"/>
              <a:gd name="f785" fmla="val 738"/>
              <a:gd name="f786" fmla="val 8996"/>
              <a:gd name="f787" fmla="val 641"/>
              <a:gd name="f788" fmla="val 9007"/>
              <a:gd name="f789" fmla="val 640"/>
              <a:gd name="f790" fmla="val 9018"/>
              <a:gd name="f791" fmla="val 9030"/>
              <a:gd name="f792" fmla="val 9029"/>
              <a:gd name="f793" fmla="val 750"/>
              <a:gd name="f794" fmla="val 9054"/>
              <a:gd name="f795" fmla="val 9087"/>
              <a:gd name="f796" fmla="val 9121"/>
              <a:gd name="f797" fmla="val 9146"/>
              <a:gd name="f798" fmla="val 9147"/>
              <a:gd name="f799" fmla="val 638"/>
              <a:gd name="f800" fmla="val 9160"/>
              <a:gd name="f801" fmla="val 9173"/>
              <a:gd name="f802" fmla="val 9186"/>
              <a:gd name="f803" fmla="val 9185"/>
              <a:gd name="f804" fmla="val 749"/>
              <a:gd name="f805" fmla="val 771"/>
              <a:gd name="f806" fmla="val 9210"/>
              <a:gd name="f807" fmla="val 789"/>
              <a:gd name="f808" fmla="val 9243"/>
              <a:gd name="f809" fmla="val 9261"/>
              <a:gd name="f810" fmla="val 9276"/>
              <a:gd name="f811" fmla="val 9287"/>
              <a:gd name="f812" fmla="val 775"/>
              <a:gd name="f813" fmla="val 9518"/>
              <a:gd name="f814" fmla="val 1164"/>
              <a:gd name="f815" fmla="val 9627"/>
              <a:gd name="f816" fmla="val 9428"/>
              <a:gd name="f817" fmla="val 801"/>
              <a:gd name="f818" fmla="val 9437"/>
              <a:gd name="f819" fmla="val 794"/>
              <a:gd name="f820" fmla="val 9443"/>
              <a:gd name="f821" fmla="val 785"/>
              <a:gd name="f822" fmla="val 9444"/>
              <a:gd name="f823" fmla="val 9445"/>
              <a:gd name="f824" fmla="val 635"/>
              <a:gd name="f825" fmla="val 9473"/>
              <a:gd name="f826" fmla="val 9501"/>
              <a:gd name="f827" fmla="val 9529"/>
              <a:gd name="f828" fmla="val 10774"/>
              <a:gd name="f829" fmla="val 12012"/>
              <a:gd name="f830" fmla="val 723"/>
              <a:gd name="f831" fmla="val 13151"/>
              <a:gd name="f832" fmla="val 805"/>
              <a:gd name="f833" fmla="val 13375"/>
              <a:gd name="f834" fmla="val 821"/>
              <a:gd name="f835" fmla="val 13596"/>
              <a:gd name="f836" fmla="val 837"/>
              <a:gd name="f837" fmla="val 13813"/>
              <a:gd name="f838" fmla="val 14085"/>
              <a:gd name="f839" fmla="val 14380"/>
              <a:gd name="f840" fmla="val 880"/>
              <a:gd name="f841" fmla="val 14690"/>
              <a:gd name="f842" fmla="val 885"/>
              <a:gd name="f843" fmla="val 14469"/>
              <a:gd name="f844" fmla="val 1188"/>
              <a:gd name="f845" fmla="val 14574"/>
              <a:gd name="f846" fmla="val 1222"/>
              <a:gd name="f847" fmla="val 14760"/>
              <a:gd name="f848" fmla="val 968"/>
              <a:gd name="f849" fmla="val 14767"/>
              <a:gd name="f850" fmla="val 985"/>
              <a:gd name="f851" fmla="val 14789"/>
              <a:gd name="f852" fmla="val 996"/>
              <a:gd name="f853" fmla="val 14814"/>
              <a:gd name="f854" fmla="val 14822"/>
              <a:gd name="f855" fmla="val 14854"/>
              <a:gd name="f856" fmla="val 994"/>
              <a:gd name="f857" fmla="val 14877"/>
              <a:gd name="f858" fmla="val 974"/>
              <a:gd name="f859" fmla="val 14873"/>
              <a:gd name="f860" fmla="val 953"/>
              <a:gd name="f861" fmla="val 14861"/>
              <a:gd name="f862" fmla="val 886"/>
              <a:gd name="f863" fmla="val 14895"/>
              <a:gd name="f864" fmla="val 14909"/>
              <a:gd name="f865" fmla="val 962"/>
              <a:gd name="f866" fmla="val 14912"/>
              <a:gd name="f867" fmla="val 982"/>
              <a:gd name="f868" fmla="val 14938"/>
              <a:gd name="f869" fmla="val 14967"/>
              <a:gd name="f870" fmla="val 14974"/>
              <a:gd name="f871" fmla="val 15006"/>
              <a:gd name="f872" fmla="val 993"/>
              <a:gd name="f873" fmla="val 15030"/>
              <a:gd name="f874" fmla="val 973"/>
              <a:gd name="f875" fmla="val 15026"/>
              <a:gd name="f876" fmla="val 952"/>
              <a:gd name="f877" fmla="val 15014"/>
              <a:gd name="f878" fmla="val 15052"/>
              <a:gd name="f879" fmla="val 15063"/>
              <a:gd name="f880" fmla="val 15067"/>
              <a:gd name="f881" fmla="val 967"/>
              <a:gd name="f882" fmla="val 15092"/>
              <a:gd name="f883" fmla="val 15122"/>
              <a:gd name="f884" fmla="val 15129"/>
              <a:gd name="f885" fmla="val 15147"/>
              <a:gd name="f886" fmla="val 980"/>
              <a:gd name="f887" fmla="val 15160"/>
              <a:gd name="f888" fmla="val 15169"/>
              <a:gd name="f889" fmla="val 964"/>
              <a:gd name="f890" fmla="val 15474"/>
              <a:gd name="f891" fmla="val 1329"/>
              <a:gd name="f892" fmla="val 15577"/>
              <a:gd name="f893" fmla="val 1292"/>
              <a:gd name="f894" fmla="val 15315"/>
              <a:gd name="f895" fmla="val 977"/>
              <a:gd name="f896" fmla="val 15322"/>
              <a:gd name="f897" fmla="val 970"/>
              <a:gd name="f898" fmla="val 15326"/>
              <a:gd name="f899" fmla="val 961"/>
              <a:gd name="f900" fmla="val 15324"/>
              <a:gd name="f901" fmla="val 15312"/>
              <a:gd name="f902" fmla="val 16145"/>
              <a:gd name="f903" fmla="val 875"/>
              <a:gd name="f904" fmla="val 17057"/>
              <a:gd name="f905" fmla="val 834"/>
              <a:gd name="f906" fmla="val 17952"/>
              <a:gd name="f907" fmla="val 18980"/>
              <a:gd name="f908" fmla="val 20031"/>
              <a:gd name="f909" fmla="val 700"/>
              <a:gd name="f910" fmla="val 20969"/>
              <a:gd name="f911" fmla="val 21228"/>
              <a:gd name="f912" fmla="val 21479"/>
              <a:gd name="f913" fmla="val 704"/>
              <a:gd name="f914" fmla="val 21719"/>
              <a:gd name="f915" fmla="val 712"/>
              <a:gd name="f916" fmla="val 21709"/>
              <a:gd name="f917" fmla="val 812"/>
              <a:gd name="f918" fmla="val 21708"/>
              <a:gd name="f919" fmla="val 824"/>
              <a:gd name="f920" fmla="val 21714"/>
              <a:gd name="f921" fmla="val 21725"/>
              <a:gd name="f922" fmla="val 21451"/>
              <a:gd name="f923" fmla="val 21544"/>
              <a:gd name="f924" fmla="val 21851"/>
              <a:gd name="f925" fmla="val 862"/>
              <a:gd name="f926" fmla="val 21859"/>
              <a:gd name="f927" fmla="val 21901"/>
              <a:gd name="f928" fmla="val 21905"/>
              <a:gd name="f929" fmla="val 21936"/>
              <a:gd name="f930" fmla="val 21962"/>
              <a:gd name="f931" fmla="val 21964"/>
              <a:gd name="f932" fmla="val 850"/>
              <a:gd name="f933" fmla="val 21978"/>
              <a:gd name="f934" fmla="val 722"/>
              <a:gd name="f935" fmla="val 21990"/>
              <a:gd name="f936" fmla="val 724"/>
              <a:gd name="f937" fmla="val 22003"/>
              <a:gd name="f938" fmla="val 725"/>
              <a:gd name="f939" fmla="val 22015"/>
              <a:gd name="f940" fmla="val 22002"/>
              <a:gd name="f941" fmla="val 22000"/>
              <a:gd name="f942" fmla="val 22024"/>
              <a:gd name="f943" fmla="val 22057"/>
              <a:gd name="f944" fmla="val 22061"/>
              <a:gd name="f945" fmla="val 22068"/>
              <a:gd name="f946" fmla="val 22075"/>
              <a:gd name="f947" fmla="val 22081"/>
              <a:gd name="f948" fmla="val 890"/>
              <a:gd name="f949" fmla="val 22231"/>
              <a:gd name="f950" fmla="val 1200"/>
              <a:gd name="f951" fmla="val 22342"/>
              <a:gd name="f952" fmla="val 1177"/>
              <a:gd name="f953" fmla="val 22215"/>
              <a:gd name="f954" fmla="val 911"/>
              <a:gd name="f955" fmla="val 22243"/>
              <a:gd name="f956" fmla="val 909"/>
              <a:gd name="f957" fmla="val 22267"/>
              <a:gd name="f958" fmla="val 895"/>
              <a:gd name="f959" fmla="val 22269"/>
              <a:gd name="f960" fmla="val 22284"/>
              <a:gd name="f961" fmla="val 22288"/>
              <a:gd name="f962" fmla="val 22293"/>
              <a:gd name="f963" fmla="val 743"/>
              <a:gd name="f964" fmla="val 22298"/>
              <a:gd name="f965" fmla="val 24575"/>
              <a:gd name="f966" fmla="val 918"/>
              <a:gd name="f967" fmla="val 26486"/>
              <a:gd name="f968" fmla="val 1005"/>
              <a:gd name="f969" fmla="val 28088"/>
              <a:gd name="f970" fmla="val 28125"/>
              <a:gd name="f971" fmla="val 28162"/>
              <a:gd name="f972" fmla="val 28198"/>
              <a:gd name="f973" fmla="val 28256"/>
              <a:gd name="f974" fmla="val 28311"/>
              <a:gd name="f975" fmla="val 1004"/>
              <a:gd name="f976" fmla="val 28368"/>
              <a:gd name="f977" fmla="val 28094"/>
              <a:gd name="f978" fmla="val 1282"/>
              <a:gd name="f979" fmla="val 28192"/>
              <a:gd name="f980" fmla="val 1324"/>
              <a:gd name="f981" fmla="val 28425"/>
              <a:gd name="f982" fmla="val 1089"/>
              <a:gd name="f983" fmla="val 28430"/>
              <a:gd name="f984" fmla="val 1108"/>
              <a:gd name="f985" fmla="val 28452"/>
              <a:gd name="f986" fmla="val 28481"/>
              <a:gd name="f987" fmla="val 28482"/>
              <a:gd name="f988" fmla="val 28514"/>
              <a:gd name="f989" fmla="val 28540"/>
              <a:gd name="f990" fmla="val 28541"/>
              <a:gd name="f991" fmla="val 1083"/>
              <a:gd name="f992" fmla="val 1003"/>
              <a:gd name="f993" fmla="val 28552"/>
              <a:gd name="f994" fmla="val 28564"/>
              <a:gd name="f995" fmla="val 28575"/>
              <a:gd name="f996" fmla="val 1002"/>
              <a:gd name="f997" fmla="val 1095"/>
              <a:gd name="f998" fmla="val 28574"/>
              <a:gd name="f999" fmla="val 28601"/>
              <a:gd name="f1000" fmla="val 28633"/>
              <a:gd name="f1001" fmla="val 28634"/>
              <a:gd name="f1002" fmla="val 28666"/>
              <a:gd name="f1003" fmla="val 28692"/>
              <a:gd name="f1004" fmla="val 28693"/>
              <a:gd name="f1005" fmla="val 1001"/>
              <a:gd name="f1006" fmla="val 28706"/>
              <a:gd name="f1007" fmla="val 28719"/>
              <a:gd name="f1008" fmla="val 28731"/>
              <a:gd name="f1009" fmla="val 28730"/>
              <a:gd name="f1010" fmla="val 1094"/>
              <a:gd name="f1011" fmla="val 1116"/>
              <a:gd name="f1012" fmla="val 28757"/>
              <a:gd name="f1013" fmla="val 1133"/>
              <a:gd name="f1014" fmla="val 28789"/>
              <a:gd name="f1015" fmla="val 28806"/>
              <a:gd name="f1016" fmla="val 28822"/>
              <a:gd name="f1017" fmla="val 1128"/>
              <a:gd name="f1018" fmla="val 28833"/>
              <a:gd name="f1019" fmla="val 29063"/>
              <a:gd name="f1020" fmla="val 1509"/>
              <a:gd name="f1021" fmla="val 29173"/>
              <a:gd name="f1022" fmla="val 28975"/>
              <a:gd name="f1023" fmla="val 1146"/>
              <a:gd name="f1024" fmla="val 28983"/>
              <a:gd name="f1025" fmla="val 1138"/>
              <a:gd name="f1026" fmla="val 28989"/>
              <a:gd name="f1027" fmla="val 1130"/>
              <a:gd name="f1028" fmla="val 28990"/>
              <a:gd name="f1029" fmla="val 29048"/>
              <a:gd name="f1030" fmla="val 29107"/>
              <a:gd name="f1031" fmla="val 29165"/>
              <a:gd name="f1032" fmla="val 992"/>
              <a:gd name="f1033" fmla="val 29185"/>
              <a:gd name="f1034" fmla="val 29215"/>
              <a:gd name="f1035" fmla="val 1015"/>
              <a:gd name="f1036" fmla="val 29246"/>
              <a:gd name="f1037" fmla="val 29255"/>
              <a:gd name="f1038" fmla="val 29264"/>
              <a:gd name="f1039" fmla="val 1014"/>
              <a:gd name="f1040" fmla="val 29273"/>
              <a:gd name="f1041" fmla="val 1013"/>
              <a:gd name="f1042" fmla="val 29283"/>
              <a:gd name="f1043" fmla="val 1011"/>
              <a:gd name="f1044" fmla="val 29995"/>
              <a:gd name="f1045" fmla="val 907"/>
              <a:gd name="f1046" fmla="val 30891"/>
              <a:gd name="f1047" fmla="val 31330"/>
              <a:gd name="f1048" fmla="val 31813"/>
              <a:gd name="f1049" fmla="val 932"/>
              <a:gd name="f1050" fmla="val 32280"/>
              <a:gd name="f1051" fmla="val 32336"/>
              <a:gd name="f1052" fmla="val 32389"/>
              <a:gd name="f1053" fmla="val 32442"/>
              <a:gd name="f1054" fmla="val 1032"/>
              <a:gd name="f1055" fmla="val 32443"/>
              <a:gd name="f1056" fmla="val 1038"/>
              <a:gd name="f1057" fmla="val 32434"/>
              <a:gd name="f1058" fmla="val 1035"/>
              <a:gd name="f1059" fmla="val 32179"/>
              <a:gd name="f1060" fmla="val 32284"/>
              <a:gd name="f1061" fmla="val 1419"/>
              <a:gd name="f1062" fmla="val 32469"/>
              <a:gd name="f1063" fmla="val 1166"/>
              <a:gd name="f1064" fmla="val 32477"/>
              <a:gd name="f1065" fmla="val 32499"/>
              <a:gd name="f1066" fmla="val 1194"/>
              <a:gd name="f1067" fmla="val 32524"/>
              <a:gd name="f1068" fmla="val 32527"/>
              <a:gd name="f1069" fmla="val 32529"/>
              <a:gd name="f1070" fmla="val 1193"/>
              <a:gd name="f1071" fmla="val 32532"/>
              <a:gd name="f1072" fmla="val 32564"/>
              <a:gd name="f1073" fmla="val 32586"/>
              <a:gd name="f1074" fmla="val 1172"/>
              <a:gd name="f1075" fmla="val 32582"/>
              <a:gd name="f1076" fmla="val 1150"/>
              <a:gd name="f1077" fmla="val 1052"/>
              <a:gd name="f1078" fmla="val 32573"/>
              <a:gd name="f1079" fmla="val 1053"/>
              <a:gd name="f1080" fmla="val 1054"/>
              <a:gd name="f1081" fmla="val 32591"/>
              <a:gd name="f1082" fmla="val 1056"/>
              <a:gd name="f1083" fmla="val 32600"/>
              <a:gd name="f1084" fmla="val 1057"/>
              <a:gd name="f1085" fmla="val 32618"/>
              <a:gd name="f1086" fmla="val 1159"/>
              <a:gd name="f1087" fmla="val 32623"/>
              <a:gd name="f1088" fmla="val 1179"/>
              <a:gd name="f1089" fmla="val 32648"/>
              <a:gd name="f1090" fmla="val 32677"/>
              <a:gd name="f1091" fmla="val 32684"/>
              <a:gd name="f1092" fmla="val 32716"/>
              <a:gd name="f1093" fmla="val 32739"/>
              <a:gd name="f1094" fmla="val 1170"/>
              <a:gd name="f1095" fmla="val 32735"/>
              <a:gd name="f1096" fmla="val 32722"/>
              <a:gd name="f1097" fmla="val 1077"/>
              <a:gd name="f1098" fmla="val 1079"/>
              <a:gd name="f1099" fmla="val 32748"/>
              <a:gd name="f1100" fmla="val 1081"/>
              <a:gd name="f1101" fmla="val 32762"/>
              <a:gd name="f1102" fmla="val 32773"/>
              <a:gd name="f1103" fmla="val 1145"/>
              <a:gd name="f1104" fmla="val 32776"/>
              <a:gd name="f1105" fmla="val 32802"/>
              <a:gd name="f1106" fmla="val 32831"/>
              <a:gd name="f1107" fmla="val 32838"/>
              <a:gd name="f1108" fmla="val 32856"/>
              <a:gd name="f1109" fmla="val 32870"/>
              <a:gd name="f1110" fmla="val 32880"/>
              <a:gd name="f1111" fmla="val 1161"/>
              <a:gd name="f1112" fmla="val 33184"/>
              <a:gd name="f1113" fmla="val 1528"/>
              <a:gd name="f1114" fmla="val 33286"/>
              <a:gd name="f1115" fmla="val 1489"/>
              <a:gd name="f1116" fmla="val 33025"/>
              <a:gd name="f1117" fmla="val 33032"/>
              <a:gd name="f1118" fmla="val 1167"/>
              <a:gd name="f1119" fmla="val 33036"/>
              <a:gd name="f1120" fmla="val 1158"/>
              <a:gd name="f1121" fmla="val 33034"/>
              <a:gd name="f1122" fmla="val 1149"/>
              <a:gd name="f1123" fmla="val 33030"/>
              <a:gd name="f1124" fmla="val 1125"/>
              <a:gd name="f1125" fmla="val 33551"/>
              <a:gd name="f1126" fmla="val 1205"/>
              <a:gd name="f1127" fmla="val 33994"/>
              <a:gd name="f1128" fmla="val 34572"/>
              <a:gd name="f1129" fmla="val 35068"/>
              <a:gd name="f1130" fmla="val 35663"/>
              <a:gd name="f1131" fmla="val 1219"/>
              <a:gd name="f1132" fmla="val 36491"/>
              <a:gd name="f1133" fmla="val 36974"/>
              <a:gd name="f1134" fmla="val 1076"/>
              <a:gd name="f1135" fmla="val 37465"/>
              <a:gd name="f1136" fmla="val 1045"/>
              <a:gd name="f1137" fmla="val 37956"/>
              <a:gd name="f1138" fmla="val 1031"/>
              <a:gd name="f1139" fmla="val 37667"/>
              <a:gd name="f1140" fmla="val 37765"/>
              <a:gd name="f1141" fmla="val 1367"/>
              <a:gd name="f1142" fmla="val 37997"/>
              <a:gd name="f1143" fmla="val 1131"/>
              <a:gd name="f1144" fmla="val 38003"/>
              <a:gd name="f1145" fmla="val 38025"/>
              <a:gd name="f1146" fmla="val 38054"/>
              <a:gd name="f1147" fmla="val 38086"/>
              <a:gd name="f1148" fmla="val 38113"/>
              <a:gd name="f1149" fmla="val 38114"/>
              <a:gd name="f1150" fmla="val 1027"/>
              <a:gd name="f1151" fmla="val 38148"/>
              <a:gd name="f1152" fmla="val 38147"/>
              <a:gd name="f1153" fmla="val 1137"/>
              <a:gd name="f1154" fmla="val 38173"/>
              <a:gd name="f1155" fmla="val 38206"/>
              <a:gd name="f1156" fmla="val 38238"/>
              <a:gd name="f1157" fmla="val 38265"/>
              <a:gd name="f1158" fmla="val 38266"/>
              <a:gd name="f1159" fmla="val 38304"/>
              <a:gd name="f1160" fmla="val 38303"/>
              <a:gd name="f1161" fmla="val 1157"/>
              <a:gd name="f1162" fmla="val 38329"/>
              <a:gd name="f1163" fmla="val 38362"/>
              <a:gd name="f1164" fmla="val 38379"/>
              <a:gd name="f1165" fmla="val 38395"/>
              <a:gd name="f1166" fmla="val 38405"/>
              <a:gd name="f1167" fmla="val 38636"/>
              <a:gd name="f1168" fmla="val 1550"/>
              <a:gd name="f1169" fmla="val 38745"/>
              <a:gd name="f1170" fmla="val 1521"/>
              <a:gd name="f1171" fmla="val 38547"/>
              <a:gd name="f1172" fmla="val 1187"/>
              <a:gd name="f1173" fmla="val 38556"/>
              <a:gd name="f1174" fmla="val 1181"/>
              <a:gd name="f1175" fmla="val 38561"/>
              <a:gd name="f1176" fmla="val 1162"/>
              <a:gd name="f1177" fmla="val 38563"/>
              <a:gd name="f1178" fmla="val 1022"/>
              <a:gd name="f1179" fmla="val 38591"/>
              <a:gd name="f1180" fmla="val 38620"/>
              <a:gd name="f1181" fmla="val 38648"/>
              <a:gd name="f1182" fmla="val 39893"/>
              <a:gd name="f1183" fmla="val 41129"/>
              <a:gd name="f1184" fmla="val 42270"/>
              <a:gd name="f1185" fmla="val 42494"/>
              <a:gd name="f1186" fmla="val 1208"/>
              <a:gd name="f1187" fmla="val 42714"/>
              <a:gd name="f1188" fmla="val 1223"/>
              <a:gd name="f1189" fmla="val 42931"/>
              <a:gd name="f1190" fmla="val 1239"/>
              <a:gd name="f1191" fmla="val 43203"/>
              <a:gd name="f1192" fmla="val 43498"/>
              <a:gd name="f1193" fmla="val 1266"/>
              <a:gd name="f1194" fmla="val 43809"/>
              <a:gd name="f1195" fmla="val 1271"/>
              <a:gd name="f1196" fmla="val 43587"/>
              <a:gd name="f1197" fmla="val 1575"/>
              <a:gd name="f1198" fmla="val 43692"/>
              <a:gd name="f1199" fmla="val 1609"/>
              <a:gd name="f1200" fmla="val 43878"/>
              <a:gd name="f1201" fmla="val 1355"/>
              <a:gd name="f1202" fmla="val 43885"/>
              <a:gd name="f1203" fmla="val 43907"/>
              <a:gd name="f1204" fmla="val 1383"/>
              <a:gd name="f1205" fmla="val 43933"/>
              <a:gd name="f1206" fmla="val 43940"/>
              <a:gd name="f1207" fmla="val 43995"/>
              <a:gd name="f1208" fmla="val 1360"/>
              <a:gd name="f1209" fmla="val 43992"/>
              <a:gd name="f1210" fmla="val 1339"/>
              <a:gd name="f1211" fmla="val 43978"/>
              <a:gd name="f1212" fmla="val 1272"/>
              <a:gd name="f1213" fmla="val 43991"/>
              <a:gd name="f1214" fmla="val 44002"/>
              <a:gd name="f1215" fmla="val 1273"/>
              <a:gd name="f1216" fmla="val 44013"/>
              <a:gd name="f1217" fmla="val 44028"/>
              <a:gd name="f1218" fmla="val 1349"/>
              <a:gd name="f1219" fmla="val 44031"/>
              <a:gd name="f1220" fmla="val 1369"/>
              <a:gd name="f1221" fmla="val 44057"/>
              <a:gd name="f1222" fmla="val 44086"/>
              <a:gd name="f1223" fmla="val 44088"/>
              <a:gd name="f1224" fmla="val 44091"/>
              <a:gd name="f1225" fmla="val 44093"/>
              <a:gd name="f1226" fmla="val 1382"/>
              <a:gd name="f1227" fmla="val 44125"/>
              <a:gd name="f1228" fmla="val 44147"/>
              <a:gd name="f1229" fmla="val 44144"/>
              <a:gd name="f1230" fmla="val 44132"/>
              <a:gd name="f1231" fmla="val 44170"/>
              <a:gd name="f1232" fmla="val 44182"/>
              <a:gd name="f1233" fmla="val 1334"/>
              <a:gd name="f1234" fmla="val 44185"/>
              <a:gd name="f1235" fmla="val 1354"/>
              <a:gd name="f1236" fmla="val 44209"/>
              <a:gd name="f1237" fmla="val 1368"/>
              <a:gd name="f1238" fmla="val 44236"/>
              <a:gd name="f1239" fmla="val 44237"/>
              <a:gd name="f1240" fmla="val 44238"/>
              <a:gd name="f1241" fmla="val 44239"/>
              <a:gd name="f1242" fmla="val 44247"/>
              <a:gd name="f1243" fmla="val 44264"/>
              <a:gd name="f1244" fmla="val 44279"/>
              <a:gd name="f1245" fmla="val 1359"/>
              <a:gd name="f1246" fmla="val 44288"/>
              <a:gd name="f1247" fmla="val 1350"/>
              <a:gd name="f1248" fmla="val 44592"/>
              <a:gd name="f1249" fmla="val 1717"/>
              <a:gd name="f1250" fmla="val 44695"/>
              <a:gd name="f1251" fmla="val 1678"/>
              <a:gd name="f1252" fmla="val 44433"/>
              <a:gd name="f1253" fmla="val 1364"/>
              <a:gd name="f1254" fmla="val 44441"/>
              <a:gd name="f1255" fmla="val 1356"/>
              <a:gd name="f1256" fmla="val 44445"/>
              <a:gd name="f1257" fmla="val 1348"/>
              <a:gd name="f1258" fmla="val 44443"/>
              <a:gd name="f1259" fmla="val 1338"/>
              <a:gd name="f1260" fmla="val 44430"/>
              <a:gd name="f1261" fmla="val 45263"/>
              <a:gd name="f1262" fmla="val 1261"/>
              <a:gd name="f1263" fmla="val 46176"/>
              <a:gd name="f1264" fmla="val 1221"/>
              <a:gd name="f1265" fmla="val 47071"/>
              <a:gd name="f1266" fmla="val 1180"/>
              <a:gd name="f1267" fmla="val 48098"/>
              <a:gd name="f1268" fmla="val 49149"/>
              <a:gd name="f1269" fmla="val 1086"/>
              <a:gd name="f1270" fmla="val 50087"/>
              <a:gd name="f1271" fmla="val 50347"/>
              <a:gd name="f1272" fmla="val 50598"/>
              <a:gd name="f1273" fmla="val 1090"/>
              <a:gd name="f1274" fmla="val 50837"/>
              <a:gd name="f1275" fmla="val 1098"/>
              <a:gd name="f1276" fmla="val 50827"/>
              <a:gd name="f1277" fmla="val 1198"/>
              <a:gd name="f1278" fmla="val 50825"/>
              <a:gd name="f1279" fmla="val 50832"/>
              <a:gd name="f1280" fmla="val 50844"/>
              <a:gd name="f1281" fmla="val 1228"/>
              <a:gd name="f1282" fmla="val 50569"/>
              <a:gd name="f1283" fmla="val 50661"/>
              <a:gd name="f1284" fmla="val 1508"/>
              <a:gd name="f1285" fmla="val 50970"/>
              <a:gd name="f1286" fmla="val 1249"/>
              <a:gd name="f1287" fmla="val 50978"/>
              <a:gd name="f1288" fmla="val 1262"/>
              <a:gd name="f1289" fmla="val 50996"/>
              <a:gd name="f1290" fmla="val 51019"/>
              <a:gd name="f1291" fmla="val 51023"/>
              <a:gd name="f1292" fmla="val 51054"/>
              <a:gd name="f1293" fmla="val 51080"/>
              <a:gd name="f1294" fmla="val 51082"/>
              <a:gd name="f1295" fmla="val 51095"/>
              <a:gd name="f1296" fmla="val 1110"/>
              <a:gd name="f1297" fmla="val 51109"/>
              <a:gd name="f1298" fmla="val 1111"/>
              <a:gd name="f1299" fmla="val 51121"/>
              <a:gd name="f1300" fmla="val 51134"/>
              <a:gd name="f1301" fmla="val 1112"/>
              <a:gd name="f1302" fmla="val 51120"/>
              <a:gd name="f1303" fmla="val 51118"/>
              <a:gd name="f1304" fmla="val 1258"/>
              <a:gd name="f1305" fmla="val 51142"/>
              <a:gd name="f1306" fmla="val 1277"/>
              <a:gd name="f1307" fmla="val 51175"/>
              <a:gd name="f1308" fmla="val 1279"/>
              <a:gd name="f1309" fmla="val 51179"/>
              <a:gd name="f1310" fmla="val 51186"/>
              <a:gd name="f1311" fmla="val 51194"/>
              <a:gd name="f1312" fmla="val 1278"/>
              <a:gd name="f1313" fmla="val 51200"/>
              <a:gd name="f1314" fmla="val 1276"/>
              <a:gd name="f1315" fmla="val 51349"/>
              <a:gd name="f1316" fmla="val 1588"/>
              <a:gd name="f1317" fmla="val 51461"/>
              <a:gd name="f1318" fmla="val 1564"/>
              <a:gd name="f1319" fmla="val 51333"/>
              <a:gd name="f1320" fmla="val 1297"/>
              <a:gd name="f1321" fmla="val 51362"/>
              <a:gd name="f1322" fmla="val 1296"/>
              <a:gd name="f1323" fmla="val 51384"/>
              <a:gd name="f1324" fmla="val 51388"/>
              <a:gd name="f1325" fmla="val 51402"/>
              <a:gd name="f1326" fmla="val 51415"/>
              <a:gd name="f1327" fmla="val 53706"/>
              <a:gd name="f1328" fmla="val 55625"/>
              <a:gd name="f1329" fmla="val 1393"/>
              <a:gd name="f1330" fmla="val 57232"/>
              <a:gd name="f1331" fmla="val 57261"/>
              <a:gd name="f1332" fmla="val 57289"/>
              <a:gd name="f1333" fmla="val 1392"/>
              <a:gd name="f1334" fmla="val 57317"/>
              <a:gd name="f1335" fmla="val 57374"/>
              <a:gd name="f1336" fmla="val 1391"/>
              <a:gd name="f1337" fmla="val 57429"/>
              <a:gd name="f1338" fmla="val 57486"/>
              <a:gd name="f1339" fmla="val 57213"/>
              <a:gd name="f1340" fmla="val 57311"/>
              <a:gd name="f1341" fmla="val 1711"/>
              <a:gd name="f1342" fmla="val 57543"/>
              <a:gd name="f1343" fmla="val 1475"/>
              <a:gd name="f1344" fmla="val 57548"/>
              <a:gd name="f1345" fmla="val 1494"/>
              <a:gd name="f1346" fmla="val 57571"/>
              <a:gd name="f1347" fmla="val 57600"/>
              <a:gd name="f1348" fmla="val 57601"/>
              <a:gd name="f1349" fmla="val 57633"/>
              <a:gd name="f1350" fmla="val 57658"/>
              <a:gd name="f1351" fmla="val 1490"/>
              <a:gd name="f1352" fmla="val 57659"/>
              <a:gd name="f1353" fmla="val 57694"/>
              <a:gd name="f1354" fmla="val 57693"/>
              <a:gd name="f1355" fmla="val 1481"/>
              <a:gd name="f1356" fmla="val 1503"/>
              <a:gd name="f1357" fmla="val 57718"/>
              <a:gd name="f1358" fmla="val 1520"/>
              <a:gd name="f1359" fmla="val 57751"/>
              <a:gd name="f1360" fmla="val 57784"/>
              <a:gd name="f1361" fmla="val 57810"/>
              <a:gd name="f1362" fmla="val 1504"/>
              <a:gd name="f1363" fmla="val 57811"/>
              <a:gd name="f1364" fmla="val 1387"/>
              <a:gd name="f1365" fmla="val 57849"/>
              <a:gd name="f1366" fmla="val 57848"/>
              <a:gd name="f1367" fmla="val 1502"/>
              <a:gd name="f1368" fmla="val 57874"/>
              <a:gd name="f1369" fmla="val 1519"/>
              <a:gd name="f1370" fmla="val 57907"/>
              <a:gd name="f1371" fmla="val 57925"/>
              <a:gd name="f1372" fmla="val 57940"/>
              <a:gd name="f1373" fmla="val 1514"/>
              <a:gd name="f1374" fmla="val 57951"/>
              <a:gd name="f1375" fmla="val 1506"/>
              <a:gd name="f1376" fmla="val 58182"/>
              <a:gd name="f1377" fmla="val 1895"/>
              <a:gd name="f1378" fmla="val 58291"/>
              <a:gd name="f1379" fmla="val 58093"/>
              <a:gd name="f1380" fmla="val 1532"/>
              <a:gd name="f1381" fmla="val 58101"/>
              <a:gd name="f1382" fmla="val 1526"/>
              <a:gd name="f1383" fmla="val 58107"/>
              <a:gd name="f1384" fmla="val 1516"/>
              <a:gd name="f1385" fmla="val 1507"/>
              <a:gd name="f1386" fmla="val 58109"/>
              <a:gd name="f1387" fmla="val 58198"/>
              <a:gd name="f1388" fmla="val 58287"/>
              <a:gd name="f1389" fmla="val 1378"/>
              <a:gd name="f1390" fmla="val 58376"/>
              <a:gd name="f1391" fmla="val 1376"/>
              <a:gd name="f1392" fmla="val 58388"/>
              <a:gd name="f1393" fmla="val 58400"/>
              <a:gd name="f1394" fmla="val 58413"/>
              <a:gd name="f1395" fmla="val 58422"/>
              <a:gd name="f1396" fmla="val 58430"/>
              <a:gd name="f1397" fmla="val 1379"/>
              <a:gd name="f1398" fmla="val 58439"/>
              <a:gd name="f1399" fmla="val 58440"/>
              <a:gd name="f1400" fmla="val 58455"/>
              <a:gd name="f1401" fmla="val 58482"/>
              <a:gd name="f1402" fmla="val 58529"/>
              <a:gd name="f1403" fmla="val 1371"/>
              <a:gd name="f1404" fmla="val 58576"/>
              <a:gd name="f1405" fmla="val 58622"/>
              <a:gd name="f1406" fmla="val 58649"/>
              <a:gd name="f1407" fmla="val 58675"/>
              <a:gd name="f1408" fmla="val 1358"/>
              <a:gd name="f1409" fmla="val 58694"/>
              <a:gd name="f1410" fmla="val 1347"/>
              <a:gd name="f1411" fmla="val 58981"/>
              <a:gd name="f1412" fmla="val 1316"/>
              <a:gd name="f1413" fmla="val 59483"/>
              <a:gd name="f1414" fmla="val 60061"/>
              <a:gd name="f1415" fmla="val 60499"/>
              <a:gd name="f1416" fmla="val 60981"/>
              <a:gd name="f1417" fmla="val 61446"/>
              <a:gd name="f1418" fmla="val 61501"/>
              <a:gd name="f1419" fmla="val 61555"/>
              <a:gd name="f1420" fmla="val 61608"/>
              <a:gd name="f1421" fmla="val 1397"/>
              <a:gd name="f1422" fmla="val 61609"/>
              <a:gd name="f1423" fmla="val 1404"/>
              <a:gd name="f1424" fmla="val 61600"/>
              <a:gd name="f1425" fmla="val 1401"/>
              <a:gd name="f1426" fmla="val 61345"/>
              <a:gd name="f1427" fmla="val 1751"/>
              <a:gd name="f1428" fmla="val 61450"/>
              <a:gd name="f1429" fmla="val 1785"/>
              <a:gd name="f1430" fmla="val 61635"/>
              <a:gd name="f1431" fmla="val 1531"/>
              <a:gd name="f1432" fmla="val 61642"/>
              <a:gd name="f1433" fmla="val 1547"/>
              <a:gd name="f1434" fmla="val 61665"/>
              <a:gd name="f1435" fmla="val 1559"/>
              <a:gd name="f1436" fmla="val 61690"/>
              <a:gd name="f1437" fmla="val 61698"/>
              <a:gd name="f1438" fmla="val 1556"/>
              <a:gd name="f1439" fmla="val 61752"/>
              <a:gd name="f1440" fmla="val 1536"/>
              <a:gd name="f1441" fmla="val 61748"/>
              <a:gd name="f1442" fmla="val 1416"/>
              <a:gd name="f1443" fmla="val 61739"/>
              <a:gd name="f1444" fmla="val 1417"/>
              <a:gd name="f1445" fmla="val 61756"/>
              <a:gd name="f1446" fmla="val 1420"/>
              <a:gd name="f1447" fmla="val 61766"/>
              <a:gd name="f1448" fmla="val 1422"/>
              <a:gd name="f1449" fmla="val 61784"/>
              <a:gd name="f1450" fmla="val 1525"/>
              <a:gd name="f1451" fmla="val 61788"/>
              <a:gd name="f1452" fmla="val 1544"/>
              <a:gd name="f1453" fmla="val 61813"/>
              <a:gd name="f1454" fmla="val 61843"/>
              <a:gd name="f1455" fmla="val 61845"/>
              <a:gd name="f1456" fmla="val 61847"/>
              <a:gd name="f1457" fmla="val 61850"/>
              <a:gd name="f1458" fmla="val 1558"/>
              <a:gd name="f1459" fmla="val 61882"/>
              <a:gd name="f1460" fmla="val 61905"/>
              <a:gd name="f1461" fmla="val 61901"/>
              <a:gd name="f1462" fmla="val 61888"/>
              <a:gd name="f1463" fmla="val 1442"/>
              <a:gd name="f1464" fmla="val 1444"/>
              <a:gd name="f1465" fmla="val 61914"/>
              <a:gd name="f1466" fmla="val 1446"/>
              <a:gd name="f1467" fmla="val 61928"/>
              <a:gd name="f1468" fmla="val 1448"/>
              <a:gd name="f1469" fmla="val 61939"/>
              <a:gd name="f1470" fmla="val 61942"/>
              <a:gd name="f1471" fmla="val 1530"/>
              <a:gd name="f1472" fmla="val 61968"/>
              <a:gd name="f1473" fmla="val 62000"/>
              <a:gd name="f1474" fmla="val 62002"/>
              <a:gd name="f1475" fmla="val 1543"/>
              <a:gd name="f1476" fmla="val 62004"/>
              <a:gd name="f1477" fmla="val 62022"/>
              <a:gd name="f1478" fmla="val 1542"/>
              <a:gd name="f1479" fmla="val 62036"/>
              <a:gd name="f1480" fmla="val 1535"/>
              <a:gd name="f1481" fmla="val 62045"/>
              <a:gd name="f1482" fmla="val 1527"/>
              <a:gd name="f1483" fmla="val 62350"/>
              <a:gd name="f1484" fmla="val 62452"/>
              <a:gd name="f1485" fmla="val 1854"/>
              <a:gd name="f1486" fmla="val 62191"/>
              <a:gd name="f1487" fmla="val 62198"/>
              <a:gd name="f1488" fmla="val 62202"/>
              <a:gd name="f1489" fmla="val 1524"/>
              <a:gd name="f1490" fmla="val 62200"/>
              <a:gd name="f1491" fmla="val 62196"/>
              <a:gd name="f1492" fmla="val 62718"/>
              <a:gd name="f1493" fmla="val 1570"/>
              <a:gd name="f1494" fmla="val 63162"/>
              <a:gd name="f1495" fmla="val 1622"/>
              <a:gd name="f1496" fmla="val 63741"/>
              <a:gd name="f1497" fmla="val 64236"/>
              <a:gd name="f1498" fmla="val 64830"/>
              <a:gd name="f1499" fmla="val 1584"/>
              <a:gd name="f1500" fmla="val 65657"/>
              <a:gd name="f1501" fmla="val 66140"/>
              <a:gd name="f1502" fmla="val 1441"/>
              <a:gd name="f1503" fmla="val 66631"/>
              <a:gd name="f1504" fmla="val 1410"/>
              <a:gd name="f1505" fmla="val 67122"/>
              <a:gd name="f1506" fmla="val 1396"/>
              <a:gd name="f1507" fmla="val 66832"/>
              <a:gd name="f1508" fmla="val 1689"/>
              <a:gd name="f1509" fmla="val 66931"/>
              <a:gd name="f1510" fmla="val 1732"/>
              <a:gd name="f1511" fmla="val 67163"/>
              <a:gd name="f1512" fmla="val 1496"/>
              <a:gd name="f1513" fmla="val 67167"/>
              <a:gd name="f1514" fmla="val 67191"/>
              <a:gd name="f1515" fmla="val 67220"/>
              <a:gd name="f1516" fmla="val 67252"/>
              <a:gd name="f1517" fmla="val 67279"/>
              <a:gd name="f1518" fmla="val 1511"/>
              <a:gd name="f1519" fmla="val 67280"/>
              <a:gd name="f1520" fmla="val 67291"/>
              <a:gd name="f1521" fmla="val 67303"/>
              <a:gd name="f1522" fmla="val 67314"/>
              <a:gd name="f1523" fmla="val 67313"/>
              <a:gd name="f1524" fmla="val 67339"/>
              <a:gd name="f1525" fmla="val 67372"/>
              <a:gd name="f1526" fmla="val 67404"/>
              <a:gd name="f1527" fmla="val 67431"/>
              <a:gd name="f1528" fmla="val 67432"/>
              <a:gd name="f1529" fmla="val 67444"/>
              <a:gd name="f1530" fmla="val 67456"/>
              <a:gd name="f1531" fmla="val 67470"/>
              <a:gd name="f1532" fmla="val 67469"/>
              <a:gd name="f1533" fmla="val 1501"/>
              <a:gd name="f1534" fmla="val 1522"/>
              <a:gd name="f1535" fmla="val 67495"/>
              <a:gd name="f1536" fmla="val 67527"/>
              <a:gd name="f1537" fmla="val 67528"/>
              <a:gd name="f1538" fmla="val 67545"/>
              <a:gd name="f1539" fmla="val 67560"/>
              <a:gd name="f1540" fmla="val 67571"/>
              <a:gd name="f1541" fmla="val 67801"/>
              <a:gd name="f1542" fmla="val 1916"/>
              <a:gd name="f1543" fmla="val 67911"/>
              <a:gd name="f1544" fmla="val 67712"/>
              <a:gd name="f1545" fmla="val 1552"/>
              <a:gd name="f1546" fmla="val 67721"/>
              <a:gd name="f1547" fmla="val 1545"/>
              <a:gd name="f1548" fmla="val 67727"/>
              <a:gd name="f1549" fmla="val 1537"/>
              <a:gd name="f1550" fmla="val 67728"/>
              <a:gd name="f1551" fmla="val 67756"/>
              <a:gd name="f1552" fmla="val 67785"/>
              <a:gd name="f1553" fmla="val 67813"/>
              <a:gd name="f1554" fmla="val 69059"/>
              <a:gd name="f1555" fmla="val 70295"/>
              <a:gd name="f1556" fmla="val 71435"/>
              <a:gd name="f1557" fmla="val 1557"/>
              <a:gd name="f1558" fmla="val 71659"/>
              <a:gd name="f1559" fmla="val 1573"/>
              <a:gd name="f1560" fmla="val 71880"/>
              <a:gd name="f1561" fmla="val 1589"/>
              <a:gd name="f1562" fmla="val 72097"/>
              <a:gd name="f1563" fmla="val 72369"/>
              <a:gd name="f1564" fmla="val 72663"/>
              <a:gd name="f1565" fmla="val 1632"/>
              <a:gd name="f1566" fmla="val 72974"/>
              <a:gd name="f1567" fmla="val 1636"/>
              <a:gd name="f1568" fmla="val 72752"/>
              <a:gd name="f1569" fmla="val 1941"/>
              <a:gd name="f1570" fmla="val 72858"/>
              <a:gd name="f1571" fmla="val 1975"/>
              <a:gd name="f1572" fmla="val 73043"/>
              <a:gd name="f1573" fmla="val 1721"/>
              <a:gd name="f1574" fmla="val 73050"/>
              <a:gd name="f1575" fmla="val 1737"/>
              <a:gd name="f1576" fmla="val 73073"/>
              <a:gd name="f1577" fmla="val 1749"/>
              <a:gd name="f1578" fmla="val 73099"/>
              <a:gd name="f1579" fmla="val 73106"/>
              <a:gd name="f1580" fmla="val 1745"/>
              <a:gd name="f1581" fmla="val 73161"/>
              <a:gd name="f1582" fmla="val 1726"/>
              <a:gd name="f1583" fmla="val 73156"/>
              <a:gd name="f1584" fmla="val 1704"/>
              <a:gd name="f1585" fmla="val 73144"/>
              <a:gd name="f1586" fmla="val 1637"/>
              <a:gd name="f1587" fmla="val 73178"/>
              <a:gd name="f1588" fmla="val 73193"/>
              <a:gd name="f1589" fmla="val 1713"/>
              <a:gd name="f1590" fmla="val 73197"/>
              <a:gd name="f1591" fmla="val 1733"/>
              <a:gd name="f1592" fmla="val 73220"/>
              <a:gd name="f1593" fmla="val 1748"/>
              <a:gd name="f1594" fmla="val 73248"/>
              <a:gd name="f1595" fmla="val 73249"/>
              <a:gd name="f1596" fmla="val 73250"/>
              <a:gd name="f1597" fmla="val 73251"/>
              <a:gd name="f1598" fmla="val 73259"/>
              <a:gd name="f1599" fmla="val 73291"/>
              <a:gd name="f1600" fmla="val 1744"/>
              <a:gd name="f1601" fmla="val 73313"/>
              <a:gd name="f1602" fmla="val 1725"/>
              <a:gd name="f1603" fmla="val 73309"/>
              <a:gd name="f1604" fmla="val 73297"/>
              <a:gd name="f1605" fmla="val 73335"/>
              <a:gd name="f1606" fmla="val 73346"/>
              <a:gd name="f1607" fmla="val 1699"/>
              <a:gd name="f1608" fmla="val 73351"/>
              <a:gd name="f1609" fmla="val 1719"/>
              <a:gd name="f1610" fmla="val 73376"/>
              <a:gd name="f1611" fmla="val 73412"/>
              <a:gd name="f1612" fmla="val 73430"/>
              <a:gd name="f1613" fmla="val 73444"/>
              <a:gd name="f1614" fmla="val 1716"/>
              <a:gd name="f1615" fmla="val 73757"/>
              <a:gd name="f1616" fmla="val 2082"/>
              <a:gd name="f1617" fmla="val 73860"/>
              <a:gd name="f1618" fmla="val 2044"/>
              <a:gd name="f1619" fmla="val 73598"/>
              <a:gd name="f1620" fmla="val 1729"/>
              <a:gd name="f1621" fmla="val 73606"/>
              <a:gd name="f1622" fmla="val 1722"/>
              <a:gd name="f1623" fmla="val 73611"/>
              <a:gd name="f1624" fmla="val 1712"/>
              <a:gd name="f1625" fmla="val 73609"/>
              <a:gd name="f1626" fmla="val 1703"/>
              <a:gd name="f1627" fmla="val 73596"/>
              <a:gd name="f1628" fmla="val 74429"/>
              <a:gd name="f1629" fmla="val 1627"/>
              <a:gd name="f1630" fmla="val 75342"/>
              <a:gd name="f1631" fmla="val 1586"/>
              <a:gd name="f1632" fmla="val 76237"/>
              <a:gd name="f1633" fmla="val 77264"/>
              <a:gd name="f1634" fmla="val 78314"/>
              <a:gd name="f1635" fmla="val 1452"/>
              <a:gd name="f1636" fmla="val 79253"/>
              <a:gd name="f1637" fmla="val 79512"/>
              <a:gd name="f1638" fmla="val 79764"/>
              <a:gd name="f1639" fmla="val 1455"/>
              <a:gd name="f1640" fmla="val 80003"/>
              <a:gd name="f1641" fmla="val 1464"/>
              <a:gd name="f1642" fmla="val 79992"/>
              <a:gd name="f1643" fmla="val 79991"/>
              <a:gd name="f1644" fmla="val 79998"/>
              <a:gd name="f1645" fmla="val 80010"/>
              <a:gd name="f1646" fmla="val 1594"/>
              <a:gd name="f1647" fmla="val 79735"/>
              <a:gd name="f1648" fmla="val 79827"/>
              <a:gd name="f1649" fmla="val 1614"/>
              <a:gd name="f1650" fmla="val 80185"/>
              <a:gd name="f1651" fmla="val 80189"/>
              <a:gd name="f1652" fmla="val 80219"/>
              <a:gd name="f1653" fmla="val 80245"/>
              <a:gd name="f1654" fmla="val 1623"/>
              <a:gd name="f1655" fmla="val 80247"/>
              <a:gd name="f1656" fmla="val 1602"/>
              <a:gd name="f1657" fmla="val 80261"/>
              <a:gd name="f1658" fmla="val 80274"/>
              <a:gd name="f1659" fmla="val 80287"/>
              <a:gd name="f1660" fmla="val 1476"/>
              <a:gd name="f1661" fmla="val 80300"/>
              <a:gd name="f1662" fmla="val 1477"/>
              <a:gd name="f1663" fmla="val 80285"/>
              <a:gd name="f1664" fmla="val 80283"/>
              <a:gd name="f1665" fmla="val 80308"/>
              <a:gd name="f1666" fmla="val 80340"/>
              <a:gd name="f1667" fmla="val 80344"/>
              <a:gd name="f1668" fmla="val 80351"/>
              <a:gd name="f1669" fmla="val 80358"/>
              <a:gd name="f1670" fmla="val 1643"/>
              <a:gd name="f1671" fmla="val 80365"/>
              <a:gd name="f1672" fmla="val 1641"/>
              <a:gd name="f1673" fmla="val 80514"/>
              <a:gd name="f1674" fmla="val 1953"/>
              <a:gd name="f1675" fmla="val 80626"/>
              <a:gd name="f1676" fmla="val 1929"/>
              <a:gd name="f1677" fmla="val 80499"/>
              <a:gd name="f1678" fmla="val 1663"/>
              <a:gd name="f1679" fmla="val 80527"/>
              <a:gd name="f1680" fmla="val 1662"/>
              <a:gd name="f1681" fmla="val 80550"/>
              <a:gd name="f1682" fmla="val 1646"/>
              <a:gd name="f1683" fmla="val 80552"/>
              <a:gd name="f1684" fmla="val 1628"/>
              <a:gd name="f1685" fmla="val 80567"/>
              <a:gd name="f1686" fmla="val 80572"/>
              <a:gd name="f1687" fmla="val 80576"/>
              <a:gd name="f1688" fmla="val 80581"/>
              <a:gd name="f1689" fmla="val 82858"/>
              <a:gd name="f1690" fmla="val 1670"/>
              <a:gd name="f1691" fmla="val 84768"/>
              <a:gd name="f1692" fmla="val 1757"/>
              <a:gd name="f1693" fmla="val 86371"/>
              <a:gd name="f1694" fmla="val 86409"/>
              <a:gd name="f1695" fmla="val 86446"/>
              <a:gd name="f1696" fmla="val 86483"/>
              <a:gd name="f1697" fmla="val 86539"/>
              <a:gd name="f1698" fmla="val 86595"/>
              <a:gd name="f1699" fmla="val 86652"/>
              <a:gd name="f1700" fmla="val 1756"/>
              <a:gd name="f1701" fmla="val 86377"/>
              <a:gd name="f1702" fmla="val 2033"/>
              <a:gd name="f1703" fmla="val 86476"/>
              <a:gd name="f1704" fmla="val 2077"/>
              <a:gd name="f1705" fmla="val 86709"/>
              <a:gd name="f1706" fmla="val 1840"/>
              <a:gd name="f1707" fmla="val 86713"/>
              <a:gd name="f1708" fmla="val 1859"/>
              <a:gd name="f1709" fmla="val 86737"/>
              <a:gd name="f1710" fmla="val 86766"/>
              <a:gd name="f1711" fmla="val 86798"/>
              <a:gd name="f1712" fmla="val 86824"/>
              <a:gd name="f1713" fmla="val 1834"/>
              <a:gd name="f1714" fmla="val 1755"/>
              <a:gd name="f1715" fmla="val 86858"/>
              <a:gd name="f1716" fmla="val 1847"/>
              <a:gd name="f1717" fmla="val 86884"/>
              <a:gd name="f1718" fmla="val 86916"/>
              <a:gd name="f1719" fmla="val 86917"/>
              <a:gd name="f1720" fmla="val 86949"/>
              <a:gd name="f1721" fmla="val 86975"/>
              <a:gd name="f1722" fmla="val 86976"/>
              <a:gd name="f1723" fmla="val 1848"/>
              <a:gd name="f1724" fmla="val 1753"/>
              <a:gd name="f1725" fmla="val 87014"/>
              <a:gd name="f1726" fmla="val 1846"/>
              <a:gd name="f1727" fmla="val 87013"/>
              <a:gd name="f1728" fmla="val 1867"/>
              <a:gd name="f1729" fmla="val 87040"/>
              <a:gd name="f1730" fmla="val 1885"/>
              <a:gd name="f1731" fmla="val 87072"/>
              <a:gd name="f1732" fmla="val 87073"/>
              <a:gd name="f1733" fmla="val 87090"/>
              <a:gd name="f1734" fmla="val 87105"/>
              <a:gd name="f1735" fmla="val 1880"/>
              <a:gd name="f1736" fmla="val 87116"/>
              <a:gd name="f1737" fmla="val 87347"/>
              <a:gd name="f1738" fmla="val 2261"/>
              <a:gd name="f1739" fmla="val 87456"/>
              <a:gd name="f1740" fmla="val 2232"/>
              <a:gd name="f1741" fmla="val 87258"/>
              <a:gd name="f1742" fmla="val 1897"/>
              <a:gd name="f1743" fmla="val 87266"/>
              <a:gd name="f1744" fmla="val 1890"/>
              <a:gd name="f1745" fmla="val 87272"/>
              <a:gd name="f1746" fmla="val 1882"/>
              <a:gd name="f1747" fmla="val 87273"/>
              <a:gd name="f1748" fmla="val 87332"/>
              <a:gd name="f1749" fmla="val 1746"/>
              <a:gd name="f1750" fmla="val 87390"/>
              <a:gd name="f1751" fmla="val 87448"/>
              <a:gd name="f1752" fmla="val 1743"/>
              <a:gd name="f1753" fmla="val 87470"/>
              <a:gd name="f1754" fmla="val 1758"/>
              <a:gd name="f1755" fmla="val 87500"/>
              <a:gd name="f1756" fmla="val 87531"/>
              <a:gd name="f1757" fmla="val 87539"/>
              <a:gd name="f1758" fmla="val 87548"/>
              <a:gd name="f1759" fmla="val 1766"/>
              <a:gd name="f1760" fmla="val 87556"/>
              <a:gd name="f1761" fmla="val 1765"/>
              <a:gd name="f1762" fmla="val 87567"/>
              <a:gd name="f1763" fmla="val 1763"/>
              <a:gd name="f1764" fmla="val 88280"/>
              <a:gd name="f1765" fmla="val 1659"/>
              <a:gd name="f1766" fmla="val 89176"/>
              <a:gd name="f1767" fmla="val 89615"/>
              <a:gd name="f1768" fmla="val 90097"/>
              <a:gd name="f1769" fmla="val 1684"/>
              <a:gd name="f1770" fmla="val 90563"/>
              <a:gd name="f1771" fmla="val 90619"/>
              <a:gd name="f1772" fmla="val 90673"/>
              <a:gd name="f1773" fmla="val 90725"/>
              <a:gd name="f1774" fmla="val 1784"/>
              <a:gd name="f1775" fmla="val 90727"/>
              <a:gd name="f1776" fmla="val 1790"/>
              <a:gd name="f1777" fmla="val 90717"/>
              <a:gd name="f1778" fmla="val 1787"/>
              <a:gd name="f1779" fmla="val 90462"/>
              <a:gd name="f1780" fmla="val 90567"/>
              <a:gd name="f1781" fmla="val 2172"/>
              <a:gd name="f1782" fmla="val 90752"/>
              <a:gd name="f1783" fmla="val 1918"/>
              <a:gd name="f1784" fmla="val 90760"/>
              <a:gd name="f1785" fmla="val 1934"/>
              <a:gd name="f1786" fmla="val 90782"/>
              <a:gd name="f1787" fmla="val 1946"/>
              <a:gd name="f1788" fmla="val 90808"/>
              <a:gd name="f1789" fmla="val 90815"/>
              <a:gd name="f1790" fmla="val 1943"/>
              <a:gd name="f1791" fmla="val 90870"/>
              <a:gd name="f1792" fmla="val 1923"/>
              <a:gd name="f1793" fmla="val 90866"/>
              <a:gd name="f1794" fmla="val 1901"/>
              <a:gd name="f1795" fmla="val 1803"/>
              <a:gd name="f1796" fmla="val 90856"/>
              <a:gd name="f1797" fmla="val 1804"/>
              <a:gd name="f1798" fmla="val 1806"/>
              <a:gd name="f1799" fmla="val 90874"/>
              <a:gd name="f1800" fmla="val 1807"/>
              <a:gd name="f1801" fmla="val 90883"/>
              <a:gd name="f1802" fmla="val 1809"/>
              <a:gd name="f1803" fmla="val 90903"/>
              <a:gd name="f1804" fmla="val 1911"/>
              <a:gd name="f1805" fmla="val 90906"/>
              <a:gd name="f1806" fmla="val 1931"/>
              <a:gd name="f1807" fmla="val 90932"/>
              <a:gd name="f1808" fmla="val 90961"/>
              <a:gd name="f1809" fmla="val 90963"/>
              <a:gd name="f1810" fmla="val 90966"/>
              <a:gd name="f1811" fmla="val 1945"/>
              <a:gd name="f1812" fmla="val 90968"/>
              <a:gd name="f1813" fmla="val 91000"/>
              <a:gd name="f1814" fmla="val 91022"/>
              <a:gd name="f1815" fmla="val 91019"/>
              <a:gd name="f1816" fmla="val 91005"/>
              <a:gd name="f1817" fmla="val 1828"/>
              <a:gd name="f1818" fmla="val 91018"/>
              <a:gd name="f1819" fmla="val 1831"/>
              <a:gd name="f1820" fmla="val 91032"/>
              <a:gd name="f1821" fmla="val 1833"/>
              <a:gd name="f1822" fmla="val 91045"/>
              <a:gd name="f1823" fmla="val 1835"/>
              <a:gd name="f1824" fmla="val 91057"/>
              <a:gd name="f1825" fmla="val 1896"/>
              <a:gd name="f1826" fmla="val 91061"/>
              <a:gd name="f1827" fmla="val 91085"/>
              <a:gd name="f1828" fmla="val 1930"/>
              <a:gd name="f1829" fmla="val 91114"/>
              <a:gd name="f1830" fmla="val 91122"/>
              <a:gd name="f1831" fmla="val 91139"/>
              <a:gd name="f1832" fmla="val 91154"/>
              <a:gd name="f1833" fmla="val 1922"/>
              <a:gd name="f1834" fmla="val 91163"/>
              <a:gd name="f1835" fmla="val 1913"/>
              <a:gd name="f1836" fmla="val 91467"/>
              <a:gd name="f1837" fmla="val 2279"/>
              <a:gd name="f1838" fmla="val 91570"/>
              <a:gd name="f1839" fmla="val 2241"/>
              <a:gd name="f1840" fmla="val 91308"/>
              <a:gd name="f1841" fmla="val 91316"/>
              <a:gd name="f1842" fmla="val 1919"/>
              <a:gd name="f1843" fmla="val 91320"/>
              <a:gd name="f1844" fmla="val 91318"/>
              <a:gd name="f1845" fmla="val 1900"/>
              <a:gd name="f1846" fmla="val 91314"/>
              <a:gd name="f1847" fmla="val 1878"/>
              <a:gd name="f1848" fmla="val 91836"/>
              <a:gd name="f1849" fmla="val 1957"/>
              <a:gd name="f1850" fmla="val 92279"/>
              <a:gd name="f1851" fmla="val 2009"/>
              <a:gd name="f1852" fmla="val 92858"/>
              <a:gd name="f1853" fmla="val 93353"/>
              <a:gd name="f1854" fmla="val 93947"/>
              <a:gd name="f1855" fmla="val 1971"/>
              <a:gd name="f1856" fmla="val 94775"/>
              <a:gd name="f1857" fmla="val 95258"/>
              <a:gd name="f1858" fmla="val 1827"/>
              <a:gd name="f1859" fmla="val 95748"/>
              <a:gd name="f1860" fmla="val 1797"/>
              <a:gd name="f1861" fmla="val 96239"/>
              <a:gd name="f1862" fmla="val 1783"/>
              <a:gd name="f1863" fmla="val 95950"/>
              <a:gd name="f1864" fmla="val 2076"/>
              <a:gd name="f1865" fmla="val 96048"/>
              <a:gd name="f1866" fmla="val 2119"/>
              <a:gd name="f1867" fmla="val 96281"/>
              <a:gd name="f1868" fmla="val 1883"/>
              <a:gd name="f1869" fmla="val 96286"/>
              <a:gd name="f1870" fmla="val 96309"/>
              <a:gd name="f1871" fmla="val 96337"/>
              <a:gd name="f1872" fmla="val 96370"/>
              <a:gd name="f1873" fmla="val 96396"/>
              <a:gd name="f1874" fmla="val 1898"/>
              <a:gd name="f1875" fmla="val 1877"/>
              <a:gd name="f1876" fmla="val 96397"/>
              <a:gd name="f1877" fmla="val 1780"/>
              <a:gd name="f1878" fmla="val 96409"/>
              <a:gd name="f1879" fmla="val 1778"/>
              <a:gd name="f1880" fmla="val 96420"/>
              <a:gd name="f1881" fmla="val 96431"/>
              <a:gd name="f1882" fmla="val 96430"/>
              <a:gd name="f1883" fmla="val 1889"/>
              <a:gd name="f1884" fmla="val 96456"/>
              <a:gd name="f1885" fmla="val 1928"/>
              <a:gd name="f1886" fmla="val 96489"/>
              <a:gd name="f1887" fmla="val 96521"/>
              <a:gd name="f1888" fmla="val 96548"/>
              <a:gd name="f1889" fmla="val 96549"/>
              <a:gd name="f1890" fmla="val 1776"/>
              <a:gd name="f1891" fmla="val 96561"/>
              <a:gd name="f1892" fmla="val 96575"/>
              <a:gd name="f1893" fmla="val 96587"/>
              <a:gd name="f1894" fmla="val 96586"/>
              <a:gd name="f1895" fmla="val 1888"/>
              <a:gd name="f1896" fmla="val 1910"/>
              <a:gd name="f1897" fmla="val 96612"/>
              <a:gd name="f1898" fmla="val 1927"/>
              <a:gd name="f1899" fmla="val 96645"/>
              <a:gd name="f1900" fmla="val 96663"/>
              <a:gd name="f1901" fmla="val 96678"/>
              <a:gd name="f1902" fmla="val 96688"/>
              <a:gd name="f1903" fmla="val 1914"/>
              <a:gd name="f1904" fmla="val 96920"/>
              <a:gd name="f1905" fmla="val 2303"/>
              <a:gd name="f1906" fmla="val 97028"/>
              <a:gd name="f1907" fmla="val 2274"/>
              <a:gd name="f1908" fmla="val 96830"/>
              <a:gd name="f1909" fmla="val 1940"/>
              <a:gd name="f1910" fmla="val 96839"/>
              <a:gd name="f1911" fmla="val 1932"/>
              <a:gd name="f1912" fmla="val 96844"/>
              <a:gd name="f1913" fmla="val 1924"/>
              <a:gd name="f1914" fmla="val 96845"/>
              <a:gd name="f1915" fmla="val 1773"/>
              <a:gd name="f1916" fmla="val 96873"/>
              <a:gd name="f1917" fmla="val 96901"/>
              <a:gd name="f1918" fmla="val 96929"/>
              <a:gd name="f1919" fmla="val 98176"/>
              <a:gd name="f1920" fmla="val 99412"/>
              <a:gd name="f1921" fmla="val 1862"/>
              <a:gd name="f1922" fmla="val 100553"/>
              <a:gd name="f1923" fmla="val 1944"/>
              <a:gd name="f1924" fmla="val 100776"/>
              <a:gd name="f1925" fmla="val 1959"/>
              <a:gd name="f1926" fmla="val 100997"/>
              <a:gd name="f1927" fmla="val 1976"/>
              <a:gd name="f1928" fmla="val 101215"/>
              <a:gd name="f1929" fmla="val 1990"/>
              <a:gd name="f1930" fmla="val 101486"/>
              <a:gd name="f1931" fmla="val 101781"/>
              <a:gd name="f1932" fmla="val 2019"/>
              <a:gd name="f1933" fmla="val 102092"/>
              <a:gd name="f1934" fmla="val 2023"/>
              <a:gd name="f1935" fmla="val 101870"/>
              <a:gd name="f1936" fmla="val 2327"/>
              <a:gd name="f1937" fmla="val 101976"/>
              <a:gd name="f1938" fmla="val 2361"/>
              <a:gd name="f1939" fmla="val 102160"/>
              <a:gd name="f1940" fmla="val 2107"/>
              <a:gd name="f1941" fmla="val 102169"/>
              <a:gd name="f1942" fmla="val 2123"/>
              <a:gd name="f1943" fmla="val 102190"/>
              <a:gd name="f1944" fmla="val 2135"/>
              <a:gd name="f1945" fmla="val 102216"/>
              <a:gd name="f1946" fmla="val 102223"/>
              <a:gd name="f1947" fmla="val 2133"/>
              <a:gd name="f1948" fmla="val 102278"/>
              <a:gd name="f1949" fmla="val 2113"/>
              <a:gd name="f1950" fmla="val 102274"/>
              <a:gd name="f1951" fmla="val 2091"/>
              <a:gd name="f1952" fmla="val 102261"/>
              <a:gd name="f1953" fmla="val 2024"/>
              <a:gd name="f1954" fmla="val 102297"/>
              <a:gd name="f1955" fmla="val 102311"/>
              <a:gd name="f1956" fmla="val 2101"/>
              <a:gd name="f1957" fmla="val 102314"/>
              <a:gd name="f1958" fmla="val 2120"/>
              <a:gd name="f1959" fmla="val 102340"/>
              <a:gd name="f1960" fmla="val 102369"/>
              <a:gd name="f1961" fmla="val 102376"/>
              <a:gd name="f1962" fmla="val 102408"/>
              <a:gd name="f1963" fmla="val 2132"/>
              <a:gd name="f1964" fmla="val 102431"/>
              <a:gd name="f1965" fmla="val 2112"/>
              <a:gd name="f1966" fmla="val 102427"/>
              <a:gd name="f1967" fmla="val 2090"/>
              <a:gd name="f1968" fmla="val 102414"/>
              <a:gd name="f1969" fmla="val 102453"/>
              <a:gd name="f1970" fmla="val 102465"/>
              <a:gd name="f1971" fmla="val 2086"/>
              <a:gd name="f1972" fmla="val 102468"/>
              <a:gd name="f1973" fmla="val 2106"/>
              <a:gd name="f1974" fmla="val 102494"/>
              <a:gd name="f1975" fmla="val 102530"/>
              <a:gd name="f1976" fmla="val 102547"/>
              <a:gd name="f1977" fmla="val 2118"/>
              <a:gd name="f1978" fmla="val 102562"/>
              <a:gd name="f1979" fmla="val 2103"/>
              <a:gd name="f1980" fmla="val 102876"/>
              <a:gd name="f1981" fmla="val 2468"/>
              <a:gd name="f1982" fmla="val 102978"/>
              <a:gd name="f1983" fmla="val 2431"/>
              <a:gd name="f1984" fmla="val 102717"/>
              <a:gd name="f1985" fmla="val 2116"/>
              <a:gd name="f1986" fmla="val 102724"/>
              <a:gd name="f1987" fmla="val 2109"/>
              <a:gd name="f1988" fmla="val 102728"/>
              <a:gd name="f1989" fmla="val 2100"/>
              <a:gd name="f1990" fmla="val 102726"/>
              <a:gd name="f1991" fmla="val 102714"/>
              <a:gd name="f1992" fmla="val 103547"/>
              <a:gd name="f1993" fmla="val 2014"/>
              <a:gd name="f1994" fmla="val 104459"/>
              <a:gd name="f1995" fmla="val 1973"/>
              <a:gd name="f1996" fmla="val 105354"/>
              <a:gd name="f1997" fmla="val 106382"/>
              <a:gd name="f1998" fmla="val 107432"/>
              <a:gd name="f1999" fmla="val 1839"/>
              <a:gd name="f2000" fmla="val 108371"/>
              <a:gd name="f2001" fmla="val 108630"/>
              <a:gd name="f2002" fmla="val 108881"/>
              <a:gd name="f2003" fmla="val 1842"/>
              <a:gd name="f2004" fmla="val 109121"/>
              <a:gd name="f2005" fmla="val 1851"/>
              <a:gd name="f2006" fmla="val 109110"/>
              <a:gd name="f2007" fmla="val 1951"/>
              <a:gd name="f2008" fmla="val 109108"/>
              <a:gd name="f2009" fmla="val 1962"/>
              <a:gd name="f2010" fmla="val 109116"/>
              <a:gd name="f2011" fmla="val 109127"/>
              <a:gd name="f2012" fmla="val 108852"/>
              <a:gd name="f2013" fmla="val 108944"/>
              <a:gd name="f2014" fmla="val 2260"/>
              <a:gd name="f2015" fmla="val 109253"/>
              <a:gd name="f2016" fmla="val 2000"/>
              <a:gd name="f2017" fmla="val 109280"/>
              <a:gd name="f2018" fmla="val 109302"/>
              <a:gd name="f2019" fmla="val 109307"/>
              <a:gd name="f2020" fmla="val 109337"/>
              <a:gd name="f2021" fmla="val 109363"/>
              <a:gd name="f2022" fmla="val 2010"/>
              <a:gd name="f2023" fmla="val 109365"/>
              <a:gd name="f2024" fmla="val 1989"/>
              <a:gd name="f2025" fmla="val 109379"/>
              <a:gd name="f2026" fmla="val 1861"/>
              <a:gd name="f2027" fmla="val 109391"/>
              <a:gd name="f2028" fmla="val 109405"/>
              <a:gd name="f2029" fmla="val 1863"/>
              <a:gd name="f2030" fmla="val 109417"/>
              <a:gd name="f2031" fmla="val 109404"/>
              <a:gd name="f2032" fmla="val 109401"/>
              <a:gd name="f2033" fmla="val 2011"/>
              <a:gd name="f2034" fmla="val 109425"/>
              <a:gd name="f2035" fmla="val 2029"/>
              <a:gd name="f2036" fmla="val 109457"/>
              <a:gd name="f2037" fmla="val 2030"/>
              <a:gd name="f2038" fmla="val 109462"/>
              <a:gd name="f2039" fmla="val 109470"/>
              <a:gd name="f2040" fmla="val 109476"/>
              <a:gd name="f2041" fmla="val 109483"/>
              <a:gd name="f2042" fmla="val 2028"/>
              <a:gd name="f2043" fmla="val 109632"/>
              <a:gd name="f2044" fmla="val 2339"/>
              <a:gd name="f2045" fmla="val 109744"/>
              <a:gd name="f2046" fmla="val 2315"/>
              <a:gd name="f2047" fmla="val 109616"/>
              <a:gd name="f2048" fmla="val 2050"/>
              <a:gd name="f2049" fmla="val 109645"/>
              <a:gd name="f2050" fmla="val 2048"/>
              <a:gd name="f2051" fmla="val 109668"/>
              <a:gd name="f2052" fmla="val 109670"/>
              <a:gd name="f2053" fmla="val 109684"/>
              <a:gd name="f2054" fmla="val 109689"/>
              <a:gd name="f2055" fmla="val 109695"/>
              <a:gd name="f2056" fmla="val 109699"/>
              <a:gd name="f2057" fmla="val 111977"/>
              <a:gd name="f2058" fmla="val 2056"/>
              <a:gd name="f2059" fmla="val 113887"/>
              <a:gd name="f2060" fmla="val 2144"/>
              <a:gd name="f2061" fmla="val 115490"/>
              <a:gd name="f2062" fmla="val 115527"/>
              <a:gd name="f2063" fmla="val 115564"/>
              <a:gd name="f2064" fmla="val 115600"/>
              <a:gd name="f2065" fmla="val 115657"/>
              <a:gd name="f2066" fmla="val 115713"/>
              <a:gd name="f2067" fmla="val 2143"/>
              <a:gd name="f2068" fmla="val 115769"/>
              <a:gd name="f2069" fmla="val 115496"/>
              <a:gd name="f2070" fmla="val 2421"/>
              <a:gd name="f2071" fmla="val 115594"/>
              <a:gd name="f2072" fmla="val 2463"/>
              <a:gd name="f2073" fmla="val 115826"/>
              <a:gd name="f2074" fmla="val 2228"/>
              <a:gd name="f2075" fmla="val 115831"/>
              <a:gd name="f2076" fmla="val 2246"/>
              <a:gd name="f2077" fmla="val 115854"/>
              <a:gd name="f2078" fmla="val 115883"/>
              <a:gd name="f2079" fmla="val 115916"/>
              <a:gd name="f2080" fmla="val 115942"/>
              <a:gd name="f2081" fmla="val 2243"/>
              <a:gd name="f2082" fmla="val 2221"/>
              <a:gd name="f2083" fmla="val 115943"/>
              <a:gd name="f2084" fmla="val 2142"/>
              <a:gd name="f2085" fmla="val 115954"/>
              <a:gd name="f2086" fmla="val 115965"/>
              <a:gd name="f2087" fmla="val 115977"/>
              <a:gd name="f2088" fmla="val 2141"/>
              <a:gd name="f2089" fmla="val 115976"/>
              <a:gd name="f2090" fmla="val 2234"/>
              <a:gd name="f2091" fmla="val 2255"/>
              <a:gd name="f2092" fmla="val 116002"/>
              <a:gd name="f2093" fmla="val 2273"/>
              <a:gd name="f2094" fmla="val 116035"/>
              <a:gd name="f2095" fmla="val 116067"/>
              <a:gd name="f2096" fmla="val 116093"/>
              <a:gd name="f2097" fmla="val 116095"/>
              <a:gd name="f2098" fmla="val 2140"/>
              <a:gd name="f2099" fmla="val 116107"/>
              <a:gd name="f2100" fmla="val 116119"/>
              <a:gd name="f2101" fmla="val 116133"/>
              <a:gd name="f2102" fmla="val 116132"/>
              <a:gd name="f2103" fmla="val 2233"/>
              <a:gd name="f2104" fmla="val 2254"/>
              <a:gd name="f2105" fmla="val 116157"/>
              <a:gd name="f2106" fmla="val 2272"/>
              <a:gd name="f2107" fmla="val 116191"/>
              <a:gd name="f2108" fmla="val 116208"/>
              <a:gd name="f2109" fmla="val 116224"/>
              <a:gd name="f2110" fmla="val 2267"/>
              <a:gd name="f2111" fmla="val 116234"/>
              <a:gd name="f2112" fmla="val 2258"/>
              <a:gd name="f2113" fmla="val 116465"/>
              <a:gd name="f2114" fmla="val 116573"/>
              <a:gd name="f2115" fmla="val 2619"/>
              <a:gd name="f2116" fmla="val 116375"/>
              <a:gd name="f2117" fmla="val 2284"/>
              <a:gd name="f2118" fmla="val 116385"/>
              <a:gd name="f2119" fmla="val 2277"/>
              <a:gd name="f2120" fmla="val 116390"/>
              <a:gd name="f2121" fmla="val 2269"/>
              <a:gd name="f2122" fmla="val 116391"/>
              <a:gd name="f2123" fmla="val 116566"/>
              <a:gd name="f2124" fmla="val 2130"/>
              <a:gd name="f2125" fmla="val 116738"/>
              <a:gd name="f2126" fmla="val 2125"/>
              <a:gd name="f2127" fmla="val 116905"/>
              <a:gd name="f2128" fmla="val 116970"/>
              <a:gd name="f2129" fmla="val 2117"/>
              <a:gd name="f2130" fmla="val 117019"/>
              <a:gd name="f2131" fmla="val 2080"/>
              <a:gd name="f2132" fmla="val 117015"/>
              <a:gd name="f2133" fmla="val 2037"/>
              <a:gd name="f2134" fmla="val 117012"/>
              <a:gd name="f2135" fmla="val 1996"/>
              <a:gd name="f2136" fmla="val 116961"/>
              <a:gd name="f2137" fmla="val 1964"/>
              <a:gd name="f2138" fmla="val 116900"/>
              <a:gd name="f2139" fmla="val 116897"/>
              <a:gd name="f2140" fmla="val 116894"/>
              <a:gd name="f2141" fmla="val 116891"/>
              <a:gd name="f2142" fmla="val 116729"/>
              <a:gd name="f2143" fmla="val 1970"/>
              <a:gd name="f2144" fmla="val 116562"/>
              <a:gd name="f2145" fmla="val 116392"/>
              <a:gd name="f2146" fmla="val 1979"/>
              <a:gd name="f2147" fmla="val 116393"/>
              <a:gd name="f2148" fmla="val 1850"/>
              <a:gd name="f2149" fmla="val 116394"/>
              <a:gd name="f2150" fmla="val 1838"/>
              <a:gd name="f2151" fmla="val 116386"/>
              <a:gd name="f2152" fmla="val 116373"/>
              <a:gd name="f2153" fmla="val 1821"/>
              <a:gd name="f2154" fmla="val 116624"/>
              <a:gd name="f2155" fmla="val 1578"/>
              <a:gd name="f2156" fmla="val 116528"/>
              <a:gd name="f2157" fmla="val 116246"/>
              <a:gd name="f2158" fmla="val 116236"/>
              <a:gd name="f2159" fmla="val 1793"/>
              <a:gd name="f2160" fmla="val 116217"/>
              <a:gd name="f2161" fmla="val 116194"/>
              <a:gd name="f2162" fmla="val 116162"/>
              <a:gd name="f2163" fmla="val 116135"/>
              <a:gd name="f2164" fmla="val 1801"/>
              <a:gd name="f2165" fmla="val 1823"/>
              <a:gd name="f2166" fmla="val 116134"/>
              <a:gd name="f2167" fmla="val 1984"/>
              <a:gd name="f2168" fmla="val 116096"/>
              <a:gd name="f2169" fmla="val 116097"/>
              <a:gd name="f2170" fmla="val 1825"/>
              <a:gd name="f2171" fmla="val 116071"/>
              <a:gd name="f2172" fmla="val 1786"/>
              <a:gd name="f2173" fmla="val 116039"/>
              <a:gd name="f2174" fmla="val 116038"/>
              <a:gd name="f2175" fmla="val 116029"/>
              <a:gd name="f2176" fmla="val 116021"/>
              <a:gd name="f2177" fmla="val 116014"/>
              <a:gd name="f2178" fmla="val 1789"/>
              <a:gd name="f2179" fmla="val 115833"/>
              <a:gd name="f2180" fmla="val 115724"/>
              <a:gd name="f2181" fmla="val 115879"/>
              <a:gd name="f2182" fmla="val 115850"/>
              <a:gd name="f2183" fmla="val 115828"/>
              <a:gd name="f2184" fmla="val 1792"/>
              <a:gd name="f2185" fmla="val 1812"/>
              <a:gd name="f2186" fmla="val 1987"/>
              <a:gd name="f2187" fmla="val 115721"/>
              <a:gd name="f2188" fmla="val 1988"/>
              <a:gd name="f2189" fmla="val 115615"/>
              <a:gd name="f2190" fmla="val 115508"/>
              <a:gd name="f2191" fmla="val 113911"/>
              <a:gd name="f2192" fmla="val 112004"/>
              <a:gd name="f2193" fmla="val 1902"/>
              <a:gd name="f2194" fmla="val 109727"/>
              <a:gd name="f2195" fmla="val 1727"/>
              <a:gd name="f2196" fmla="val 109716"/>
              <a:gd name="f2197" fmla="val 110062"/>
              <a:gd name="f2198" fmla="val 1421"/>
              <a:gd name="f2199" fmla="val 109969"/>
              <a:gd name="f2200" fmla="val 1374"/>
              <a:gd name="f2201" fmla="val 109713"/>
              <a:gd name="f2202" fmla="val 109711"/>
              <a:gd name="f2203" fmla="val 1580"/>
              <a:gd name="f2204" fmla="val 1565"/>
              <a:gd name="f2205" fmla="val 109661"/>
              <a:gd name="f2206" fmla="val 109660"/>
              <a:gd name="f2207" fmla="val 109658"/>
              <a:gd name="f2208" fmla="val 109657"/>
              <a:gd name="f2209" fmla="val 109626"/>
              <a:gd name="f2210" fmla="val 109600"/>
              <a:gd name="f2211" fmla="val 1579"/>
              <a:gd name="f2212" fmla="val 109598"/>
              <a:gd name="f2213" fmla="val 109584"/>
              <a:gd name="f2214" fmla="val 1718"/>
              <a:gd name="f2215" fmla="val 109573"/>
              <a:gd name="f2216" fmla="val 109561"/>
              <a:gd name="f2217" fmla="val 109550"/>
              <a:gd name="f2218" fmla="val 109565"/>
              <a:gd name="f2219" fmla="val 109567"/>
              <a:gd name="f2220" fmla="val 109543"/>
              <a:gd name="f2221" fmla="val 1546"/>
              <a:gd name="f2222" fmla="val 109511"/>
              <a:gd name="f2223" fmla="val 109509"/>
              <a:gd name="f2224" fmla="val 109507"/>
              <a:gd name="f2225" fmla="val 109505"/>
              <a:gd name="f2226" fmla="val 109475"/>
              <a:gd name="f2227" fmla="val 109450"/>
              <a:gd name="f2228" fmla="val 1560"/>
              <a:gd name="f2229" fmla="val 109448"/>
              <a:gd name="f2230" fmla="val 109433"/>
              <a:gd name="f2231" fmla="val 1708"/>
              <a:gd name="f2232" fmla="val 109421"/>
              <a:gd name="f2233" fmla="val 109409"/>
              <a:gd name="f2234" fmla="val 1707"/>
              <a:gd name="f2235" fmla="val 109395"/>
              <a:gd name="f2236" fmla="val 1706"/>
              <a:gd name="f2237" fmla="val 109412"/>
              <a:gd name="f2238" fmla="val 109387"/>
              <a:gd name="f2239" fmla="val 109355"/>
              <a:gd name="f2240" fmla="val 1539"/>
              <a:gd name="f2241" fmla="val 109353"/>
              <a:gd name="f2242" fmla="val 109351"/>
              <a:gd name="f2243" fmla="val 109350"/>
              <a:gd name="f2244" fmla="val 109334"/>
              <a:gd name="f2245" fmla="val 109320"/>
              <a:gd name="f2246" fmla="val 109310"/>
              <a:gd name="f2247" fmla="val 109119"/>
              <a:gd name="f2248" fmla="val 1152"/>
              <a:gd name="f2249" fmla="val 109006"/>
              <a:gd name="f2250" fmla="val 1176"/>
              <a:gd name="f2251" fmla="val 109171"/>
              <a:gd name="f2252" fmla="val 1518"/>
              <a:gd name="f2253" fmla="val 109162"/>
              <a:gd name="f2254" fmla="val 109155"/>
              <a:gd name="f2255" fmla="val 1533"/>
              <a:gd name="f2256" fmla="val 109154"/>
              <a:gd name="f2257" fmla="val 109137"/>
              <a:gd name="f2258" fmla="val 1696"/>
              <a:gd name="f2259" fmla="val 108890"/>
              <a:gd name="f2260" fmla="val 1687"/>
              <a:gd name="f2261" fmla="val 108632"/>
              <a:gd name="f2262" fmla="val 1683"/>
              <a:gd name="f2263" fmla="val 108364"/>
              <a:gd name="f2264" fmla="val 107420"/>
              <a:gd name="f2265" fmla="val 106368"/>
              <a:gd name="f2266" fmla="val 1731"/>
              <a:gd name="f2267" fmla="val 105339"/>
              <a:gd name="f2268" fmla="val 1777"/>
              <a:gd name="f2269" fmla="val 104437"/>
              <a:gd name="f2270" fmla="val 103518"/>
              <a:gd name="f2271" fmla="val 102684"/>
              <a:gd name="f2272" fmla="val 102650"/>
              <a:gd name="f2273" fmla="val 1685"/>
              <a:gd name="f2274" fmla="val 102648"/>
              <a:gd name="f2275" fmla="val 1672"/>
              <a:gd name="f2276" fmla="val 102637"/>
              <a:gd name="f2277" fmla="val 102625"/>
              <a:gd name="f2278" fmla="val 1657"/>
              <a:gd name="f2279" fmla="val 102826"/>
              <a:gd name="f2280" fmla="val 102722"/>
              <a:gd name="f2281" fmla="val 102495"/>
              <a:gd name="f2282" fmla="val 1654"/>
              <a:gd name="f2283" fmla="val 102485"/>
              <a:gd name="f2284" fmla="val 102467"/>
              <a:gd name="f2285" fmla="val 102447"/>
              <a:gd name="f2286" fmla="val 102444"/>
              <a:gd name="f2287" fmla="val 102442"/>
              <a:gd name="f2288" fmla="val 102439"/>
              <a:gd name="f2289" fmla="val 102407"/>
              <a:gd name="f2290" fmla="val 1639"/>
              <a:gd name="f2291" fmla="val 102384"/>
              <a:gd name="f2292" fmla="val 102388"/>
              <a:gd name="f2293" fmla="val 1680"/>
              <a:gd name="f2294" fmla="val 102424"/>
              <a:gd name="f2295" fmla="val 1869"/>
              <a:gd name="f2296" fmla="val 102385"/>
              <a:gd name="f2297" fmla="val 102350"/>
              <a:gd name="f2298" fmla="val 102346"/>
              <a:gd name="f2299" fmla="val 1666"/>
              <a:gd name="f2300" fmla="val 102323"/>
              <a:gd name="f2301" fmla="val 1650"/>
              <a:gd name="f2302" fmla="val 102293"/>
              <a:gd name="f2303" fmla="val 102291"/>
              <a:gd name="f2304" fmla="val 102288"/>
              <a:gd name="f2305" fmla="val 102285"/>
              <a:gd name="f2306" fmla="val 102276"/>
              <a:gd name="f2307" fmla="val 1652"/>
              <a:gd name="f2308" fmla="val 102269"/>
              <a:gd name="f2309" fmla="val 102024"/>
              <a:gd name="f2310" fmla="val 101921"/>
              <a:gd name="f2311" fmla="val 1409"/>
              <a:gd name="f2312" fmla="val 102124"/>
              <a:gd name="f2313" fmla="val 102096"/>
              <a:gd name="f2314" fmla="val 102078"/>
              <a:gd name="f2315" fmla="val 1675"/>
              <a:gd name="f2316" fmla="val 102082"/>
              <a:gd name="f2317" fmla="val 1695"/>
              <a:gd name="f2318" fmla="val 102114"/>
              <a:gd name="f2319" fmla="val 101803"/>
              <a:gd name="f2320" fmla="val 1864"/>
              <a:gd name="f2321" fmla="val 101509"/>
              <a:gd name="f2322" fmla="val 101240"/>
              <a:gd name="f2323" fmla="val 101022"/>
              <a:gd name="f2324" fmla="val 100802"/>
              <a:gd name="f2325" fmla="val 1805"/>
              <a:gd name="f2326" fmla="val 100578"/>
              <a:gd name="f2327" fmla="val 99432"/>
              <a:gd name="f2328" fmla="val 98189"/>
              <a:gd name="f2329" fmla="val 96932"/>
              <a:gd name="f2330" fmla="val 96904"/>
              <a:gd name="f2331" fmla="val 96876"/>
              <a:gd name="f2332" fmla="val 96847"/>
              <a:gd name="f2333" fmla="val 96848"/>
              <a:gd name="f2334" fmla="val 96840"/>
              <a:gd name="f2335" fmla="val 1483"/>
              <a:gd name="f2336" fmla="val 96828"/>
              <a:gd name="f2337" fmla="val 97079"/>
              <a:gd name="f2338" fmla="val 96983"/>
              <a:gd name="f2339" fmla="val 96701"/>
              <a:gd name="f2340" fmla="val 1462"/>
              <a:gd name="f2341" fmla="val 96690"/>
              <a:gd name="f2342" fmla="val 96672"/>
              <a:gd name="f2343" fmla="val 1439"/>
              <a:gd name="f2344" fmla="val 96648"/>
              <a:gd name="f2345" fmla="val 96616"/>
              <a:gd name="f2346" fmla="val 96589"/>
              <a:gd name="f2347" fmla="val 1456"/>
              <a:gd name="f2348" fmla="val 96588"/>
              <a:gd name="f2349" fmla="val 96576"/>
              <a:gd name="f2350" fmla="val 96562"/>
              <a:gd name="f2351" fmla="val 96550"/>
              <a:gd name="f2352" fmla="val 96551"/>
              <a:gd name="f2353" fmla="val 1458"/>
              <a:gd name="f2354" fmla="val 96525"/>
              <a:gd name="f2355" fmla="val 96492"/>
              <a:gd name="f2356" fmla="val 96484"/>
              <a:gd name="f2357" fmla="val 96476"/>
              <a:gd name="f2358" fmla="val 96469"/>
              <a:gd name="f2359" fmla="val 96288"/>
              <a:gd name="f2360" fmla="val 96179"/>
              <a:gd name="f2361" fmla="val 96332"/>
              <a:gd name="f2362" fmla="val 1429"/>
              <a:gd name="f2363" fmla="val 96304"/>
              <a:gd name="f2364" fmla="val 1432"/>
              <a:gd name="f2365" fmla="val 96283"/>
              <a:gd name="f2366" fmla="val 1447"/>
              <a:gd name="f2367" fmla="val 1467"/>
              <a:gd name="f2368" fmla="val 1626"/>
              <a:gd name="f2369" fmla="val 95765"/>
              <a:gd name="f2370" fmla="val 95247"/>
              <a:gd name="f2371" fmla="val 1671"/>
              <a:gd name="f2372" fmla="val 94736"/>
              <a:gd name="f2373" fmla="val 93919"/>
              <a:gd name="f2374" fmla="val 1816"/>
              <a:gd name="f2375" fmla="val 93340"/>
              <a:gd name="f2376" fmla="val 92859"/>
              <a:gd name="f2377" fmla="val 92277"/>
              <a:gd name="f2378" fmla="val 91835"/>
              <a:gd name="f2379" fmla="val 1799"/>
              <a:gd name="f2380" fmla="val 91283"/>
              <a:gd name="f2381" fmla="val 91242"/>
              <a:gd name="f2382" fmla="val 91239"/>
              <a:gd name="f2383" fmla="val 91230"/>
              <a:gd name="f2384" fmla="val 91217"/>
              <a:gd name="f2385" fmla="val 91418"/>
              <a:gd name="f2386" fmla="val 1206"/>
              <a:gd name="f2387" fmla="val 91086"/>
              <a:gd name="f2388" fmla="val 91076"/>
              <a:gd name="f2389" fmla="val 91058"/>
              <a:gd name="f2390" fmla="val 91038"/>
              <a:gd name="f2391" fmla="val 91036"/>
              <a:gd name="f2392" fmla="val 91033"/>
              <a:gd name="f2393" fmla="val 91031"/>
              <a:gd name="f2394" fmla="val 90999"/>
              <a:gd name="f2395" fmla="val 1449"/>
              <a:gd name="f2396" fmla="val 90976"/>
              <a:gd name="f2397" fmla="val 90980"/>
              <a:gd name="f2398" fmla="val 91014"/>
              <a:gd name="f2399" fmla="val 91001"/>
              <a:gd name="f2400" fmla="val 90987"/>
              <a:gd name="f2401" fmla="val 90974"/>
              <a:gd name="f2402" fmla="val 1664"/>
              <a:gd name="f2403" fmla="val 90943"/>
              <a:gd name="f2404" fmla="val 90939"/>
              <a:gd name="f2405" fmla="val 90912"/>
              <a:gd name="f2406" fmla="val 90881"/>
              <a:gd name="f2407" fmla="val 90879"/>
              <a:gd name="f2408" fmla="val 90877"/>
              <a:gd name="f2409" fmla="val 1461"/>
              <a:gd name="f2410" fmla="val 90869"/>
              <a:gd name="f2411" fmla="val 90860"/>
              <a:gd name="f2412" fmla="val 90853"/>
              <a:gd name="f2413" fmla="val 90616"/>
              <a:gd name="f2414" fmla="val 90513"/>
              <a:gd name="f2415" fmla="val 90716"/>
              <a:gd name="f2416" fmla="val 1463"/>
              <a:gd name="f2417" fmla="val 90689"/>
              <a:gd name="f2418" fmla="val 1468"/>
              <a:gd name="f2419" fmla="val 90669"/>
              <a:gd name="f2420" fmla="val 90674"/>
              <a:gd name="f2421" fmla="val 90694"/>
              <a:gd name="f2422" fmla="val 90645"/>
              <a:gd name="f2423" fmla="val 1610"/>
              <a:gd name="f2424" fmla="val 90618"/>
              <a:gd name="f2425" fmla="val 1606"/>
              <a:gd name="f2426" fmla="val 90126"/>
              <a:gd name="f2427" fmla="val 89622"/>
              <a:gd name="f2428" fmla="val 89168"/>
              <a:gd name="f2429" fmla="val 88587"/>
              <a:gd name="f2430" fmla="val 88086"/>
              <a:gd name="f2431" fmla="val 87789"/>
              <a:gd name="f2432" fmla="val 87774"/>
              <a:gd name="f2433" fmla="val 87611"/>
              <a:gd name="f2434" fmla="val 1583"/>
              <a:gd name="f2435" fmla="val 87445"/>
              <a:gd name="f2436" fmla="val 87274"/>
              <a:gd name="f2437" fmla="val 1592"/>
              <a:gd name="f2438" fmla="val 87275"/>
              <a:gd name="f2439" fmla="val 1451"/>
              <a:gd name="f2440" fmla="val 87268"/>
              <a:gd name="f2441" fmla="val 87256"/>
              <a:gd name="f2442" fmla="val 1434"/>
              <a:gd name="f2443" fmla="val 87507"/>
              <a:gd name="f2444" fmla="val 87410"/>
              <a:gd name="f2445" fmla="val 1147"/>
              <a:gd name="f2446" fmla="val 87128"/>
              <a:gd name="f2447" fmla="val 87119"/>
              <a:gd name="f2448" fmla="val 1406"/>
              <a:gd name="f2449" fmla="val 87099"/>
              <a:gd name="f2450" fmla="val 1398"/>
              <a:gd name="f2451" fmla="val 87076"/>
              <a:gd name="f2452" fmla="val 87043"/>
              <a:gd name="f2453" fmla="val 87017"/>
              <a:gd name="f2454" fmla="val 1414"/>
              <a:gd name="f2455" fmla="val 1436"/>
              <a:gd name="f2456" fmla="val 87016"/>
              <a:gd name="f2457" fmla="val 87003"/>
              <a:gd name="f2458" fmla="val 86991"/>
              <a:gd name="f2459" fmla="val 86978"/>
              <a:gd name="f2460" fmla="val 86979"/>
              <a:gd name="f2461" fmla="val 1438"/>
              <a:gd name="f2462" fmla="val 86953"/>
              <a:gd name="f2463" fmla="val 1399"/>
              <a:gd name="f2464" fmla="val 86920"/>
              <a:gd name="f2465" fmla="val 86912"/>
              <a:gd name="f2466" fmla="val 86904"/>
              <a:gd name="f2467" fmla="val 1400"/>
              <a:gd name="f2468" fmla="val 86897"/>
              <a:gd name="f2469" fmla="val 1402"/>
              <a:gd name="f2470" fmla="val 86716"/>
              <a:gd name="f2471" fmla="val 86607"/>
              <a:gd name="f2472" fmla="val 86760"/>
              <a:gd name="f2473" fmla="val 86732"/>
              <a:gd name="f2474" fmla="val 86711"/>
              <a:gd name="f2475" fmla="val 1405"/>
              <a:gd name="f2476" fmla="val 86710"/>
              <a:gd name="f2477" fmla="val 86596"/>
              <a:gd name="f2478" fmla="val 1601"/>
              <a:gd name="f2479" fmla="val 86367"/>
              <a:gd name="f2480" fmla="val 84775"/>
              <a:gd name="f2481" fmla="val 82876"/>
              <a:gd name="f2482" fmla="val 1515"/>
              <a:gd name="f2483" fmla="val 80609"/>
              <a:gd name="f2484" fmla="val 1340"/>
              <a:gd name="f2485" fmla="val 80598"/>
              <a:gd name="f2486" fmla="val 80945"/>
              <a:gd name="f2487" fmla="val 1034"/>
              <a:gd name="f2488" fmla="val 80852"/>
              <a:gd name="f2489" fmla="val 987"/>
              <a:gd name="f2490" fmla="val 80596"/>
              <a:gd name="f2491" fmla="val 1212"/>
              <a:gd name="f2492" fmla="val 80593"/>
              <a:gd name="f2493" fmla="val 80542"/>
              <a:gd name="f2494" fmla="val 80541"/>
              <a:gd name="f2495" fmla="val 80540"/>
              <a:gd name="f2496" fmla="val 80539"/>
              <a:gd name="f2497" fmla="val 80509"/>
              <a:gd name="f2498" fmla="val 80482"/>
              <a:gd name="f2499" fmla="val 80480"/>
              <a:gd name="f2500" fmla="val 1213"/>
              <a:gd name="f2501" fmla="val 80467"/>
              <a:gd name="f2502" fmla="val 1330"/>
              <a:gd name="f2503" fmla="val 80455"/>
              <a:gd name="f2504" fmla="val 80444"/>
              <a:gd name="f2505" fmla="val 80433"/>
              <a:gd name="f2506" fmla="val 1328"/>
              <a:gd name="f2507" fmla="val 80447"/>
              <a:gd name="f2508" fmla="val 1199"/>
              <a:gd name="f2509" fmla="val 80449"/>
              <a:gd name="f2510" fmla="val 1178"/>
              <a:gd name="f2511" fmla="val 80424"/>
              <a:gd name="f2512" fmla="val 80392"/>
              <a:gd name="f2513" fmla="val 80391"/>
              <a:gd name="f2514" fmla="val 80390"/>
              <a:gd name="f2515" fmla="val 80359"/>
              <a:gd name="f2516" fmla="val 80333"/>
              <a:gd name="f2517" fmla="val 1173"/>
              <a:gd name="f2518" fmla="val 80330"/>
              <a:gd name="f2519" fmla="val 80316"/>
              <a:gd name="f2520" fmla="val 1321"/>
              <a:gd name="f2521" fmla="val 80304"/>
              <a:gd name="f2522" fmla="val 80290"/>
              <a:gd name="f2523" fmla="val 1320"/>
              <a:gd name="f2524" fmla="val 80278"/>
              <a:gd name="f2525" fmla="val 80291"/>
              <a:gd name="f2526" fmla="val 80294"/>
              <a:gd name="f2527" fmla="val 80270"/>
              <a:gd name="f2528" fmla="val 1153"/>
              <a:gd name="f2529" fmla="val 80238"/>
              <a:gd name="f2530" fmla="val 80236"/>
              <a:gd name="f2531" fmla="val 80234"/>
              <a:gd name="f2532" fmla="val 80232"/>
              <a:gd name="f2533" fmla="val 80217"/>
              <a:gd name="f2534" fmla="val 80202"/>
              <a:gd name="f2535" fmla="val 1156"/>
              <a:gd name="f2536" fmla="val 80192"/>
              <a:gd name="f2537" fmla="val 80001"/>
              <a:gd name="f2538" fmla="val 765"/>
              <a:gd name="f2539" fmla="val 79889"/>
              <a:gd name="f2540" fmla="val 80054"/>
              <a:gd name="f2541" fmla="val 80045"/>
              <a:gd name="f2542" fmla="val 80037"/>
              <a:gd name="f2543" fmla="val 80036"/>
              <a:gd name="f2544" fmla="val 1155"/>
              <a:gd name="f2545" fmla="val 80020"/>
              <a:gd name="f2546" fmla="val 1309"/>
              <a:gd name="f2547" fmla="val 79773"/>
              <a:gd name="f2548" fmla="val 1300"/>
              <a:gd name="f2549" fmla="val 79514"/>
              <a:gd name="f2550" fmla="val 79247"/>
              <a:gd name="f2551" fmla="val 78302"/>
              <a:gd name="f2552" fmla="val 77250"/>
              <a:gd name="f2553" fmla="val 1344"/>
              <a:gd name="f2554" fmla="val 76221"/>
              <a:gd name="f2555" fmla="val 1390"/>
              <a:gd name="f2556" fmla="val 75320"/>
              <a:gd name="f2557" fmla="val 1431"/>
              <a:gd name="f2558" fmla="val 74400"/>
              <a:gd name="f2559" fmla="val 73566"/>
              <a:gd name="f2560" fmla="val 73532"/>
              <a:gd name="f2561" fmla="val 73530"/>
              <a:gd name="f2562" fmla="val 1285"/>
              <a:gd name="f2563" fmla="val 73520"/>
              <a:gd name="f2564" fmla="val 73506"/>
              <a:gd name="f2565" fmla="val 1270"/>
              <a:gd name="f2566" fmla="val 73709"/>
              <a:gd name="f2567" fmla="val 1008"/>
              <a:gd name="f2568" fmla="val 73604"/>
              <a:gd name="f2569" fmla="val 972"/>
              <a:gd name="f2570" fmla="val 73377"/>
              <a:gd name="f2571" fmla="val 73366"/>
              <a:gd name="f2572" fmla="val 1256"/>
              <a:gd name="f2573" fmla="val 73349"/>
              <a:gd name="f2574" fmla="val 73329"/>
              <a:gd name="f2575" fmla="val 73327"/>
              <a:gd name="f2576" fmla="val 73324"/>
              <a:gd name="f2577" fmla="val 73322"/>
              <a:gd name="f2578" fmla="val 73290"/>
              <a:gd name="f2579" fmla="val 1252"/>
              <a:gd name="f2580" fmla="val 73267"/>
              <a:gd name="f2581" fmla="val 73271"/>
              <a:gd name="f2582" fmla="val 1293"/>
              <a:gd name="f2583" fmla="val 73306"/>
              <a:gd name="f2584" fmla="val 73268"/>
              <a:gd name="f2585" fmla="val 73233"/>
              <a:gd name="f2586" fmla="val 73229"/>
              <a:gd name="f2587" fmla="val 73206"/>
              <a:gd name="f2588" fmla="val 1264"/>
              <a:gd name="f2589" fmla="val 73175"/>
              <a:gd name="f2590" fmla="val 73171"/>
              <a:gd name="f2591" fmla="val 73168"/>
              <a:gd name="f2592" fmla="val 73159"/>
              <a:gd name="f2593" fmla="val 73151"/>
              <a:gd name="f2594" fmla="val 72906"/>
              <a:gd name="f2595" fmla="val 984"/>
              <a:gd name="f2596" fmla="val 72803"/>
              <a:gd name="f2597" fmla="val 73007"/>
              <a:gd name="f2598" fmla="val 72979"/>
              <a:gd name="f2599" fmla="val 72960"/>
              <a:gd name="f2600" fmla="val 1288"/>
              <a:gd name="f2601" fmla="val 72963"/>
              <a:gd name="f2602" fmla="val 1308"/>
              <a:gd name="f2603" fmla="val 72996"/>
              <a:gd name="f2604" fmla="val 72686"/>
              <a:gd name="f2605" fmla="val 72392"/>
              <a:gd name="f2606" fmla="val 72121"/>
              <a:gd name="f2607" fmla="val 71904"/>
              <a:gd name="f2608" fmla="val 71683"/>
              <a:gd name="f2609" fmla="val 1418"/>
              <a:gd name="f2610" fmla="val 71461"/>
              <a:gd name="f2611" fmla="val 70314"/>
              <a:gd name="f2612" fmla="val 69071"/>
              <a:gd name="f2613" fmla="val 1231"/>
              <a:gd name="f2614" fmla="val 67814"/>
              <a:gd name="f2615" fmla="val 67786"/>
              <a:gd name="f2616" fmla="val 67757"/>
              <a:gd name="f2617" fmla="val 67729"/>
              <a:gd name="f2618" fmla="val 67730"/>
              <a:gd name="f2619" fmla="val 1118"/>
              <a:gd name="f2620" fmla="val 67723"/>
              <a:gd name="f2621" fmla="val 1096"/>
              <a:gd name="f2622" fmla="val 67710"/>
              <a:gd name="f2623" fmla="val 67961"/>
              <a:gd name="f2624" fmla="val 67864"/>
              <a:gd name="f2625" fmla="val 802"/>
              <a:gd name="f2626" fmla="val 67582"/>
              <a:gd name="f2627" fmla="val 1074"/>
              <a:gd name="f2628" fmla="val 67573"/>
              <a:gd name="f2629" fmla="val 1061"/>
              <a:gd name="f2630" fmla="val 67553"/>
              <a:gd name="f2631" fmla="val 67531"/>
              <a:gd name="f2632" fmla="val 67498"/>
              <a:gd name="f2633" fmla="val 67472"/>
              <a:gd name="f2634" fmla="val 1069"/>
              <a:gd name="f2635" fmla="val 1091"/>
              <a:gd name="f2636" fmla="val 67471"/>
              <a:gd name="f2637" fmla="val 67457"/>
              <a:gd name="f2638" fmla="val 67445"/>
              <a:gd name="f2639" fmla="val 67433"/>
              <a:gd name="f2640" fmla="val 67434"/>
              <a:gd name="f2641" fmla="val 1093"/>
              <a:gd name="f2642" fmla="val 1071"/>
              <a:gd name="f2643" fmla="val 67408"/>
              <a:gd name="f2644" fmla="val 67375"/>
              <a:gd name="f2645" fmla="val 67366"/>
              <a:gd name="f2646" fmla="val 67357"/>
              <a:gd name="f2647" fmla="val 1055"/>
              <a:gd name="f2648" fmla="val 67350"/>
              <a:gd name="f2649" fmla="val 67171"/>
              <a:gd name="f2650" fmla="val 67061"/>
              <a:gd name="f2651" fmla="val 67215"/>
              <a:gd name="f2652" fmla="val 1041"/>
              <a:gd name="f2653" fmla="val 67186"/>
              <a:gd name="f2654" fmla="val 67164"/>
              <a:gd name="f2655" fmla="val 1060"/>
              <a:gd name="f2656" fmla="val 1080"/>
              <a:gd name="f2657" fmla="val 1240"/>
              <a:gd name="f2658" fmla="val 66646"/>
              <a:gd name="f2659" fmla="val 66130"/>
              <a:gd name="f2660" fmla="val 1284"/>
              <a:gd name="f2661" fmla="val 65619"/>
              <a:gd name="f2662" fmla="val 64801"/>
              <a:gd name="f2663" fmla="val 64223"/>
              <a:gd name="f2664" fmla="val 63159"/>
              <a:gd name="f2665" fmla="val 1412"/>
              <a:gd name="f2666" fmla="val 62165"/>
              <a:gd name="f2667" fmla="val 1325"/>
              <a:gd name="f2668" fmla="val 62124"/>
              <a:gd name="f2669" fmla="val 62122"/>
              <a:gd name="f2670" fmla="val 62112"/>
              <a:gd name="f2671" fmla="val 62098"/>
              <a:gd name="f2672" fmla="val 62300"/>
              <a:gd name="f2673" fmla="val 61969"/>
              <a:gd name="f2674" fmla="val 61958"/>
              <a:gd name="f2675" fmla="val 61940"/>
              <a:gd name="f2676" fmla="val 61920"/>
              <a:gd name="f2677" fmla="val 61918"/>
              <a:gd name="f2678" fmla="val 61916"/>
              <a:gd name="f2679" fmla="val 61913"/>
              <a:gd name="f2680" fmla="val 61881"/>
              <a:gd name="f2681" fmla="val 1062"/>
              <a:gd name="f2682" fmla="val 61859"/>
              <a:gd name="f2683" fmla="val 1082"/>
              <a:gd name="f2684" fmla="val 61863"/>
              <a:gd name="f2685" fmla="val 61896"/>
              <a:gd name="f2686" fmla="val 1283"/>
              <a:gd name="f2687" fmla="val 1281"/>
              <a:gd name="f2688" fmla="val 61870"/>
              <a:gd name="f2689" fmla="val 61857"/>
              <a:gd name="f2690" fmla="val 61825"/>
              <a:gd name="f2691" fmla="val 61821"/>
              <a:gd name="f2692" fmla="val 61796"/>
              <a:gd name="f2693" fmla="val 61768"/>
              <a:gd name="f2694" fmla="val 61765"/>
              <a:gd name="f2695" fmla="val 61762"/>
              <a:gd name="f2696" fmla="val 61760"/>
              <a:gd name="f2697" fmla="val 61750"/>
              <a:gd name="f2698" fmla="val 61743"/>
              <a:gd name="f2699" fmla="val 61736"/>
              <a:gd name="f2700" fmla="val 61498"/>
              <a:gd name="f2701" fmla="val 61395"/>
              <a:gd name="f2702" fmla="val 832"/>
              <a:gd name="f2703" fmla="val 61599"/>
              <a:gd name="f2704" fmla="val 61571"/>
              <a:gd name="f2705" fmla="val 61552"/>
              <a:gd name="f2706" fmla="val 61577"/>
              <a:gd name="f2707" fmla="val 61551"/>
              <a:gd name="f2708" fmla="val 1227"/>
              <a:gd name="f2709" fmla="val 61526"/>
              <a:gd name="f2710" fmla="val 61500"/>
              <a:gd name="f2711" fmla="val 61008"/>
              <a:gd name="f2712" fmla="val 60505"/>
              <a:gd name="f2713" fmla="val 60050"/>
              <a:gd name="f2714" fmla="val 59276"/>
              <a:gd name="f2715" fmla="val 58643"/>
              <a:gd name="f2716" fmla="val 58448"/>
              <a:gd name="f2717" fmla="val 1217"/>
              <a:gd name="f2718" fmla="val 58338"/>
              <a:gd name="f2719" fmla="val 58224"/>
              <a:gd name="f2720" fmla="val 1224"/>
              <a:gd name="f2721" fmla="val 58110"/>
              <a:gd name="f2722" fmla="val 1226"/>
              <a:gd name="f2723" fmla="val 58111"/>
              <a:gd name="f2724" fmla="val 1097"/>
              <a:gd name="f2725" fmla="val 58102"/>
              <a:gd name="f2726" fmla="val 58090"/>
              <a:gd name="f2727" fmla="val 1068"/>
              <a:gd name="f2728" fmla="val 58342"/>
              <a:gd name="f2729" fmla="val 58245"/>
              <a:gd name="f2730" fmla="val 57963"/>
              <a:gd name="f2731" fmla="val 57954"/>
              <a:gd name="f2732" fmla="val 57934"/>
              <a:gd name="f2733" fmla="val 57911"/>
              <a:gd name="f2734" fmla="val 57910"/>
              <a:gd name="f2735" fmla="val 57878"/>
              <a:gd name="f2736" fmla="val 57853"/>
              <a:gd name="f2737" fmla="val 1050"/>
              <a:gd name="f2738" fmla="val 57851"/>
              <a:gd name="f2739" fmla="val 1070"/>
              <a:gd name="f2740" fmla="val 57850"/>
              <a:gd name="f2741" fmla="val 57838"/>
              <a:gd name="f2742" fmla="val 57826"/>
              <a:gd name="f2743" fmla="val 57812"/>
              <a:gd name="f2744" fmla="val 57814"/>
              <a:gd name="f2745" fmla="val 1051"/>
              <a:gd name="f2746" fmla="val 57787"/>
              <a:gd name="f2747" fmla="val 57755"/>
              <a:gd name="f2748" fmla="val 57746"/>
              <a:gd name="f2749" fmla="val 57738"/>
              <a:gd name="f2750" fmla="val 57731"/>
              <a:gd name="f2751" fmla="val 1037"/>
              <a:gd name="f2752" fmla="val 57550"/>
              <a:gd name="f2753" fmla="val 57442"/>
              <a:gd name="f2754" fmla="val 57595"/>
              <a:gd name="f2755" fmla="val 57568"/>
              <a:gd name="f2756" fmla="val 57545"/>
              <a:gd name="f2757" fmla="val 1039"/>
              <a:gd name="f2758" fmla="val 57544"/>
              <a:gd name="f2759" fmla="val 1236"/>
              <a:gd name="f2760" fmla="val 57439"/>
              <a:gd name="f2761" fmla="val 57333"/>
              <a:gd name="f2762" fmla="val 57225"/>
              <a:gd name="f2763" fmla="val 55628"/>
              <a:gd name="f2764" fmla="val 53721"/>
              <a:gd name="f2765" fmla="val 51443"/>
              <a:gd name="f2766" fmla="val 975"/>
              <a:gd name="f2767" fmla="val 51440"/>
              <a:gd name="f2768" fmla="val 51436"/>
              <a:gd name="f2769" fmla="val 51433"/>
              <a:gd name="f2770" fmla="val 51780"/>
              <a:gd name="f2771" fmla="val 51686"/>
              <a:gd name="f2772" fmla="val 621"/>
              <a:gd name="f2773" fmla="val 51430"/>
              <a:gd name="f2774" fmla="val 51428"/>
              <a:gd name="f2775" fmla="val 829"/>
              <a:gd name="f2776" fmla="val 51406"/>
              <a:gd name="f2777" fmla="val 813"/>
              <a:gd name="f2778" fmla="val 51377"/>
              <a:gd name="f2779" fmla="val 811"/>
              <a:gd name="f2780" fmla="val 51376"/>
              <a:gd name="f2781" fmla="val 51375"/>
              <a:gd name="f2782" fmla="val 51374"/>
              <a:gd name="f2783" fmla="val 51344"/>
              <a:gd name="f2784" fmla="val 51316"/>
              <a:gd name="f2785" fmla="val 827"/>
              <a:gd name="f2786" fmla="val 51314"/>
              <a:gd name="f2787" fmla="val 848"/>
              <a:gd name="f2788" fmla="val 51302"/>
              <a:gd name="f2789" fmla="val 965"/>
              <a:gd name="f2790" fmla="val 51291"/>
              <a:gd name="f2791" fmla="val 51279"/>
              <a:gd name="f2792" fmla="val 51268"/>
              <a:gd name="f2793" fmla="val 963"/>
              <a:gd name="f2794" fmla="val 51281"/>
              <a:gd name="f2795" fmla="val 51260"/>
              <a:gd name="f2796" fmla="val 51228"/>
              <a:gd name="f2797" fmla="val 51227"/>
              <a:gd name="f2798" fmla="val 51226"/>
              <a:gd name="f2799" fmla="val 51225"/>
              <a:gd name="f2800" fmla="val 51167"/>
              <a:gd name="f2801" fmla="val 808"/>
              <a:gd name="f2802" fmla="val 51165"/>
              <a:gd name="f2803" fmla="val 51150"/>
              <a:gd name="f2804" fmla="val 957"/>
              <a:gd name="f2805" fmla="val 51138"/>
              <a:gd name="f2806" fmla="val 956"/>
              <a:gd name="f2807" fmla="val 51125"/>
              <a:gd name="f2808" fmla="val 955"/>
              <a:gd name="f2809" fmla="val 51112"/>
              <a:gd name="f2810" fmla="val 51126"/>
              <a:gd name="f2811" fmla="val 828"/>
              <a:gd name="f2812" fmla="val 51129"/>
              <a:gd name="f2813" fmla="val 51104"/>
              <a:gd name="f2814" fmla="val 51072"/>
              <a:gd name="f2815" fmla="val 786"/>
              <a:gd name="f2816" fmla="val 51070"/>
              <a:gd name="f2817" fmla="val 51069"/>
              <a:gd name="f2818" fmla="val 51067"/>
              <a:gd name="f2819" fmla="val 51052"/>
              <a:gd name="f2820" fmla="val 51038"/>
              <a:gd name="f2821" fmla="val 51026"/>
              <a:gd name="f2822" fmla="val 50835"/>
              <a:gd name="f2823" fmla="val 399"/>
              <a:gd name="f2824" fmla="val 50724"/>
              <a:gd name="f2825" fmla="val 423"/>
              <a:gd name="f2826" fmla="val 50888"/>
              <a:gd name="f2827" fmla="val 766"/>
              <a:gd name="f2828" fmla="val 50879"/>
              <a:gd name="f2829" fmla="val 50871"/>
              <a:gd name="f2830" fmla="val 50870"/>
              <a:gd name="f2831" fmla="val 50854"/>
              <a:gd name="f2832" fmla="val 943"/>
              <a:gd name="f2833" fmla="val 50607"/>
              <a:gd name="f2834" fmla="val 935"/>
              <a:gd name="f2835" fmla="val 50348"/>
              <a:gd name="f2836" fmla="val 931"/>
              <a:gd name="f2837" fmla="val 50081"/>
              <a:gd name="f2838" fmla="val 49136"/>
              <a:gd name="f2839" fmla="val 48085"/>
              <a:gd name="f2840" fmla="val 978"/>
              <a:gd name="f2841" fmla="val 47055"/>
              <a:gd name="f2842" fmla="val 1025"/>
              <a:gd name="f2843" fmla="val 46154"/>
              <a:gd name="f2844" fmla="val 1065"/>
              <a:gd name="f2845" fmla="val 45234"/>
              <a:gd name="f2846" fmla="val 44401"/>
              <a:gd name="f2847" fmla="val 44366"/>
              <a:gd name="f2848" fmla="val 44364"/>
              <a:gd name="f2849" fmla="val 921"/>
              <a:gd name="f2850" fmla="val 44355"/>
              <a:gd name="f2851" fmla="val 910"/>
              <a:gd name="f2852" fmla="val 44342"/>
              <a:gd name="f2853" fmla="val 904"/>
              <a:gd name="f2854" fmla="val 44543"/>
              <a:gd name="f2855" fmla="val 643"/>
              <a:gd name="f2856" fmla="val 44439"/>
              <a:gd name="f2857" fmla="val 607"/>
              <a:gd name="f2858" fmla="val 44211"/>
              <a:gd name="f2859" fmla="val 901"/>
              <a:gd name="f2860" fmla="val 44201"/>
              <a:gd name="f2861" fmla="val 44183"/>
              <a:gd name="f2862" fmla="val 883"/>
              <a:gd name="f2863" fmla="val 44163"/>
              <a:gd name="f2864" fmla="val 44161"/>
              <a:gd name="f2865" fmla="val 44158"/>
              <a:gd name="f2866" fmla="val 44156"/>
              <a:gd name="f2867" fmla="val 884"/>
              <a:gd name="f2868" fmla="val 44124"/>
              <a:gd name="f2869" fmla="val 44101"/>
              <a:gd name="f2870" fmla="val 906"/>
              <a:gd name="f2871" fmla="val 44105"/>
              <a:gd name="f2872" fmla="val 928"/>
              <a:gd name="f2873" fmla="val 44140"/>
              <a:gd name="f2874" fmla="val 44102"/>
              <a:gd name="f2875" fmla="val 44068"/>
              <a:gd name="f2876" fmla="val 44064"/>
              <a:gd name="f2877" fmla="val 914"/>
              <a:gd name="f2878" fmla="val 44041"/>
              <a:gd name="f2879" fmla="val 898"/>
              <a:gd name="f2880" fmla="val 44012"/>
              <a:gd name="f2881" fmla="val 44009"/>
              <a:gd name="f2882" fmla="val 44005"/>
              <a:gd name="f2883" fmla="val 899"/>
              <a:gd name="f2884" fmla="val 43994"/>
              <a:gd name="f2885" fmla="val 43985"/>
              <a:gd name="f2886" fmla="val 43741"/>
              <a:gd name="f2887" fmla="val 618"/>
              <a:gd name="f2888" fmla="val 43638"/>
              <a:gd name="f2889" fmla="val 656"/>
              <a:gd name="f2890" fmla="val 43841"/>
              <a:gd name="f2891" fmla="val 43813"/>
              <a:gd name="f2892" fmla="val 43794"/>
              <a:gd name="f2893" fmla="val 923"/>
              <a:gd name="f2894" fmla="val 43799"/>
              <a:gd name="f2895" fmla="val 942"/>
              <a:gd name="f2896" fmla="val 43831"/>
              <a:gd name="f2897" fmla="val 43520"/>
              <a:gd name="f2898" fmla="val 43226"/>
              <a:gd name="f2899" fmla="val 1101"/>
              <a:gd name="f2900" fmla="val 42956"/>
              <a:gd name="f2901" fmla="val 42738"/>
              <a:gd name="f2902" fmla="val 42519"/>
              <a:gd name="f2903" fmla="val 42296"/>
              <a:gd name="f2904" fmla="val 1036"/>
              <a:gd name="f2905" fmla="val 41149"/>
              <a:gd name="f2906" fmla="val 39905"/>
              <a:gd name="f2907" fmla="val 866"/>
              <a:gd name="f2908" fmla="val 38649"/>
              <a:gd name="f2909" fmla="val 38621"/>
              <a:gd name="f2910" fmla="val 38592"/>
              <a:gd name="f2911" fmla="val 38564"/>
              <a:gd name="f2912" fmla="val 38565"/>
              <a:gd name="f2913" fmla="val 752"/>
              <a:gd name="f2914" fmla="val 741"/>
              <a:gd name="f2915" fmla="val 38557"/>
              <a:gd name="f2916" fmla="val 38544"/>
              <a:gd name="f2917" fmla="val 38795"/>
              <a:gd name="f2918" fmla="val 38699"/>
              <a:gd name="f2919" fmla="val 437"/>
              <a:gd name="f2920" fmla="val 38418"/>
              <a:gd name="f2921" fmla="val 709"/>
              <a:gd name="f2922" fmla="val 38407"/>
              <a:gd name="f2923" fmla="val 38389"/>
              <a:gd name="f2924" fmla="val 687"/>
              <a:gd name="f2925" fmla="val 38365"/>
              <a:gd name="f2926" fmla="val 38333"/>
              <a:gd name="f2927" fmla="val 38306"/>
              <a:gd name="f2928" fmla="val 705"/>
              <a:gd name="f2929" fmla="val 726"/>
              <a:gd name="f2930" fmla="val 38305"/>
              <a:gd name="f2931" fmla="val 38293"/>
              <a:gd name="f2932" fmla="val 868"/>
              <a:gd name="f2933" fmla="val 38279"/>
              <a:gd name="f2934" fmla="val 38267"/>
              <a:gd name="f2935" fmla="val 38268"/>
              <a:gd name="f2936" fmla="val 706"/>
              <a:gd name="f2937" fmla="val 38242"/>
              <a:gd name="f2938" fmla="val 38209"/>
              <a:gd name="f2939" fmla="val 38201"/>
              <a:gd name="f2940" fmla="val 38192"/>
              <a:gd name="f2941" fmla="val 38185"/>
              <a:gd name="f2942" fmla="val 38005"/>
              <a:gd name="f2943" fmla="val 388"/>
              <a:gd name="f2944" fmla="val 37895"/>
              <a:gd name="f2945" fmla="val 417"/>
              <a:gd name="f2946" fmla="val 38049"/>
              <a:gd name="f2947" fmla="val 38020"/>
              <a:gd name="f2948" fmla="val 679"/>
              <a:gd name="f2949" fmla="val 37999"/>
              <a:gd name="f2950" fmla="val 874"/>
              <a:gd name="f2951" fmla="val 37481"/>
              <a:gd name="f2952" fmla="val 888"/>
              <a:gd name="f2953" fmla="val 36964"/>
              <a:gd name="f2954" fmla="val 919"/>
              <a:gd name="f2955" fmla="val 36453"/>
              <a:gd name="f2956" fmla="val 35635"/>
              <a:gd name="f2957" fmla="val 1064"/>
              <a:gd name="f2958" fmla="val 35057"/>
              <a:gd name="f2959" fmla="val 34575"/>
              <a:gd name="f2960" fmla="val 33993"/>
              <a:gd name="f2961" fmla="val 33552"/>
              <a:gd name="f2962" fmla="val 1046"/>
              <a:gd name="f2963" fmla="val 32999"/>
              <a:gd name="f2964" fmla="val 960"/>
              <a:gd name="f2965" fmla="val 32959"/>
              <a:gd name="f2966" fmla="val 32956"/>
              <a:gd name="f2967" fmla="val 32947"/>
              <a:gd name="f2968" fmla="val 32933"/>
              <a:gd name="f2969" fmla="val 715"/>
              <a:gd name="f2970" fmla="val 33136"/>
              <a:gd name="f2971" fmla="val 453"/>
              <a:gd name="f2972" fmla="val 418"/>
              <a:gd name="f2973" fmla="val 32804"/>
              <a:gd name="f2974" fmla="val 711"/>
              <a:gd name="f2975" fmla="val 32793"/>
              <a:gd name="f2976" fmla="val 701"/>
              <a:gd name="f2977" fmla="val 694"/>
              <a:gd name="f2978" fmla="val 32756"/>
              <a:gd name="f2979" fmla="val 32754"/>
              <a:gd name="f2980" fmla="val 32751"/>
              <a:gd name="f2981" fmla="val 32715"/>
              <a:gd name="f2982" fmla="val 32693"/>
              <a:gd name="f2983" fmla="val 32697"/>
              <a:gd name="f2984" fmla="val 32731"/>
              <a:gd name="f2985" fmla="val 32717"/>
              <a:gd name="f2986" fmla="val 916"/>
              <a:gd name="f2987" fmla="val 32704"/>
              <a:gd name="f2988" fmla="val 913"/>
              <a:gd name="f2989" fmla="val 32691"/>
              <a:gd name="f2990" fmla="val 32660"/>
              <a:gd name="f2991" fmla="val 32656"/>
              <a:gd name="f2992" fmla="val 32631"/>
              <a:gd name="f2993" fmla="val 32602"/>
              <a:gd name="f2994" fmla="val 32599"/>
              <a:gd name="f2995" fmla="val 32596"/>
              <a:gd name="f2996" fmla="val 32594"/>
              <a:gd name="f2997" fmla="val 32585"/>
              <a:gd name="f2998" fmla="val 32577"/>
              <a:gd name="f2999" fmla="val 32332"/>
              <a:gd name="f3000" fmla="val 428"/>
              <a:gd name="f3001" fmla="val 32229"/>
              <a:gd name="f3002" fmla="val 32433"/>
              <a:gd name="f3003" fmla="val 32406"/>
              <a:gd name="f3004" fmla="val 32386"/>
              <a:gd name="f3005" fmla="val 32390"/>
              <a:gd name="f3006" fmla="val 32411"/>
              <a:gd name="f3007" fmla="val 32360"/>
              <a:gd name="f3008" fmla="val 858"/>
              <a:gd name="f3009" fmla="val 32335"/>
              <a:gd name="f3010" fmla="val 854"/>
              <a:gd name="f3011" fmla="val 31844"/>
              <a:gd name="f3012" fmla="val 31342"/>
              <a:gd name="f3013" fmla="val 30888"/>
              <a:gd name="f3014" fmla="val 30306"/>
              <a:gd name="f3015" fmla="val 29803"/>
              <a:gd name="f3016" fmla="val 29506"/>
              <a:gd name="f3017" fmla="val 29501"/>
              <a:gd name="f3018" fmla="val 29496"/>
              <a:gd name="f3019" fmla="val 29491"/>
              <a:gd name="f3020" fmla="val 29328"/>
              <a:gd name="f3021" fmla="val 831"/>
              <a:gd name="f3022" fmla="val 29161"/>
              <a:gd name="f3023" fmla="val 836"/>
              <a:gd name="f3024" fmla="val 28991"/>
              <a:gd name="f3025" fmla="val 840"/>
              <a:gd name="f3026" fmla="val 28992"/>
              <a:gd name="f3027" fmla="val 710"/>
              <a:gd name="f3028" fmla="val 699"/>
              <a:gd name="f3029" fmla="val 28985"/>
              <a:gd name="f3030" fmla="val 28973"/>
              <a:gd name="f3031" fmla="val 681"/>
              <a:gd name="f3032" fmla="val 29223"/>
              <a:gd name="f3033" fmla="val 440"/>
              <a:gd name="f3034" fmla="val 29126"/>
              <a:gd name="f3035" fmla="val 395"/>
              <a:gd name="f3036" fmla="val 28845"/>
              <a:gd name="f3037" fmla="val 667"/>
              <a:gd name="f3038" fmla="val 28835"/>
              <a:gd name="f3039" fmla="val 654"/>
              <a:gd name="f3040" fmla="val 28816"/>
              <a:gd name="f3041" fmla="val 28793"/>
              <a:gd name="f3042" fmla="val 28760"/>
              <a:gd name="f3043" fmla="val 28734"/>
              <a:gd name="f3044" fmla="val 663"/>
              <a:gd name="f3045" fmla="val 684"/>
              <a:gd name="f3046" fmla="val 28733"/>
              <a:gd name="f3047" fmla="val 844"/>
              <a:gd name="f3048" fmla="val 28720"/>
              <a:gd name="f3049" fmla="val 28707"/>
              <a:gd name="f3050" fmla="val 28695"/>
              <a:gd name="f3051" fmla="val 28696"/>
              <a:gd name="f3052" fmla="val 685"/>
              <a:gd name="f3053" fmla="val 664"/>
              <a:gd name="f3054" fmla="val 28670"/>
              <a:gd name="f3055" fmla="val 646"/>
              <a:gd name="f3056" fmla="val 28637"/>
              <a:gd name="f3057" fmla="val 28629"/>
              <a:gd name="f3058" fmla="val 28621"/>
              <a:gd name="f3059" fmla="val 647"/>
              <a:gd name="f3060" fmla="val 28612"/>
              <a:gd name="f3061" fmla="val 650"/>
              <a:gd name="f3062" fmla="val 28433"/>
              <a:gd name="f3063" fmla="val 346"/>
              <a:gd name="f3064" fmla="val 28323"/>
              <a:gd name="f3065" fmla="val 375"/>
              <a:gd name="f3066" fmla="val 28477"/>
              <a:gd name="f3067" fmla="val 28449"/>
              <a:gd name="f3068" fmla="val 28426"/>
              <a:gd name="f3069" fmla="val 652"/>
              <a:gd name="f3070" fmla="val 28321"/>
              <a:gd name="f3071" fmla="val 849"/>
              <a:gd name="f3072" fmla="val 28214"/>
              <a:gd name="f3073" fmla="val 28107"/>
              <a:gd name="f3074" fmla="val 26509"/>
              <a:gd name="f3075" fmla="val 24602"/>
              <a:gd name="f3076" fmla="val 22325"/>
              <a:gd name="f3077" fmla="val 588"/>
              <a:gd name="f3078" fmla="val 22322"/>
              <a:gd name="f3079" fmla="val 22318"/>
              <a:gd name="f3080" fmla="val 22315"/>
              <a:gd name="f3081" fmla="val 22661"/>
              <a:gd name="f3082" fmla="val 282"/>
              <a:gd name="f3083" fmla="val 22567"/>
              <a:gd name="f3084" fmla="val 235"/>
              <a:gd name="f3085" fmla="val 22313"/>
              <a:gd name="f3086" fmla="val 460"/>
              <a:gd name="f3087" fmla="val 22309"/>
              <a:gd name="f3088" fmla="val 442"/>
              <a:gd name="f3089" fmla="val 426"/>
              <a:gd name="f3090" fmla="val 22259"/>
              <a:gd name="f3091" fmla="val 425"/>
              <a:gd name="f3092" fmla="val 22257"/>
              <a:gd name="f3093" fmla="val 22255"/>
              <a:gd name="f3094" fmla="val 22253"/>
              <a:gd name="f3095" fmla="val 22224"/>
              <a:gd name="f3096" fmla="val 22199"/>
              <a:gd name="f3097" fmla="val 441"/>
              <a:gd name="f3098" fmla="val 22196"/>
              <a:gd name="f3099" fmla="val 461"/>
              <a:gd name="f3100" fmla="val 22183"/>
              <a:gd name="f3101" fmla="val 579"/>
              <a:gd name="f3102" fmla="val 22172"/>
              <a:gd name="f3103" fmla="val 578"/>
              <a:gd name="f3104" fmla="val 577"/>
              <a:gd name="f3105" fmla="val 22149"/>
              <a:gd name="f3106" fmla="val 576"/>
              <a:gd name="f3107" fmla="val 22164"/>
              <a:gd name="f3108" fmla="val 447"/>
              <a:gd name="f3109" fmla="val 22166"/>
              <a:gd name="f3110" fmla="val 22141"/>
              <a:gd name="f3111" fmla="val 407"/>
              <a:gd name="f3112" fmla="val 22109"/>
              <a:gd name="f3113" fmla="val 406"/>
              <a:gd name="f3114" fmla="val 22107"/>
              <a:gd name="f3115" fmla="val 405"/>
              <a:gd name="f3116" fmla="val 22106"/>
              <a:gd name="f3117" fmla="val 22104"/>
              <a:gd name="f3118" fmla="val 22074"/>
              <a:gd name="f3119" fmla="val 22048"/>
              <a:gd name="f3120" fmla="val 421"/>
              <a:gd name="f3121" fmla="val 22046"/>
              <a:gd name="f3122" fmla="val 22033"/>
              <a:gd name="f3123" fmla="val 570"/>
              <a:gd name="f3124" fmla="val 22019"/>
              <a:gd name="f3125" fmla="val 569"/>
              <a:gd name="f3126" fmla="val 22007"/>
              <a:gd name="f3127" fmla="val 568"/>
              <a:gd name="f3128" fmla="val 21995"/>
              <a:gd name="f3129" fmla="val 22008"/>
              <a:gd name="f3130" fmla="val 22010"/>
              <a:gd name="f3131" fmla="val 420"/>
              <a:gd name="f3132" fmla="val 21986"/>
              <a:gd name="f3133" fmla="val 401"/>
              <a:gd name="f3134" fmla="val 21953"/>
              <a:gd name="f3135" fmla="val 21952"/>
              <a:gd name="f3136" fmla="val 21950"/>
              <a:gd name="f3137" fmla="val 21949"/>
              <a:gd name="f3138" fmla="val 21933"/>
              <a:gd name="f3139" fmla="val 21919"/>
              <a:gd name="f3140" fmla="val 404"/>
              <a:gd name="f3141" fmla="val 21909"/>
              <a:gd name="f3142" fmla="val 411"/>
              <a:gd name="f3143" fmla="val 21717"/>
              <a:gd name="f3144" fmla="val 12"/>
              <a:gd name="f3145" fmla="val 21605"/>
              <a:gd name="f3146" fmla="val 36"/>
              <a:gd name="f3147" fmla="val 21770"/>
              <a:gd name="f3148" fmla="val 379"/>
              <a:gd name="f3149" fmla="val 21760"/>
              <a:gd name="f3150" fmla="val 386"/>
              <a:gd name="f3151" fmla="val 21754"/>
              <a:gd name="f3152" fmla="val 393"/>
              <a:gd name="f3153" fmla="val 21753"/>
              <a:gd name="f3154" fmla="val 21737"/>
              <a:gd name="f3155" fmla="val 556"/>
              <a:gd name="f3156" fmla="val 21489"/>
              <a:gd name="f3157" fmla="val 548"/>
              <a:gd name="f3158" fmla="val 21231"/>
              <a:gd name="f3159" fmla="val 544"/>
              <a:gd name="f3160" fmla="val 20964"/>
              <a:gd name="f3161" fmla="val 20019"/>
              <a:gd name="f3162" fmla="val 18966"/>
              <a:gd name="f3163" fmla="val 591"/>
              <a:gd name="f3164" fmla="val 17937"/>
              <a:gd name="f3165" fmla="val 17036"/>
              <a:gd name="f3166" fmla="val 16116"/>
              <a:gd name="f3167" fmla="val 720"/>
              <a:gd name="f3168" fmla="val 15283"/>
              <a:gd name="f3169" fmla="val 729"/>
              <a:gd name="f3170" fmla="val 15248"/>
              <a:gd name="f3171" fmla="val 545"/>
              <a:gd name="f3172" fmla="val 15246"/>
              <a:gd name="f3173" fmla="val 534"/>
              <a:gd name="f3174" fmla="val 15237"/>
              <a:gd name="f3175" fmla="val 523"/>
              <a:gd name="f3176" fmla="val 15223"/>
              <a:gd name="f3177" fmla="val 517"/>
              <a:gd name="f3178" fmla="val 15424"/>
              <a:gd name="f3179" fmla="val 256"/>
              <a:gd name="f3180" fmla="val 15320"/>
              <a:gd name="f3181" fmla="val 221"/>
              <a:gd name="f3182" fmla="val 15093"/>
              <a:gd name="f3183" fmla="val 514"/>
              <a:gd name="f3184" fmla="val 15083"/>
              <a:gd name="f3185" fmla="val 497"/>
              <a:gd name="f3186" fmla="val 15047"/>
              <a:gd name="f3187" fmla="val 15044"/>
              <a:gd name="f3188" fmla="val 15041"/>
              <a:gd name="f3189" fmla="val 15037"/>
              <a:gd name="f3190" fmla="val 15005"/>
              <a:gd name="f3191" fmla="val 14983"/>
              <a:gd name="f3192" fmla="val 519"/>
              <a:gd name="f3193" fmla="val 14987"/>
              <a:gd name="f3194" fmla="val 541"/>
              <a:gd name="f3195" fmla="val 15022"/>
              <a:gd name="f3196" fmla="val 14984"/>
              <a:gd name="f3197" fmla="val 14950"/>
              <a:gd name="f3198" fmla="val 14946"/>
              <a:gd name="f3199" fmla="val 14921"/>
              <a:gd name="f3200" fmla="val 512"/>
              <a:gd name="f3201" fmla="val 14892"/>
              <a:gd name="f3202" fmla="val 14889"/>
              <a:gd name="f3203" fmla="val 14886"/>
              <a:gd name="f3204" fmla="val 14884"/>
              <a:gd name="f3205" fmla="val 14875"/>
              <a:gd name="f3206" fmla="val 513"/>
              <a:gd name="f3207" fmla="val 14867"/>
              <a:gd name="f3208" fmla="val 515"/>
              <a:gd name="f3209" fmla="val 14860"/>
              <a:gd name="f3210" fmla="val 14622"/>
              <a:gd name="f3211" fmla="val 232"/>
              <a:gd name="f3212" fmla="val 14519"/>
              <a:gd name="f3213" fmla="val 269"/>
              <a:gd name="f3214" fmla="val 14722"/>
              <a:gd name="f3215" fmla="val 14696"/>
              <a:gd name="f3216" fmla="val 14676"/>
              <a:gd name="f3217" fmla="val 537"/>
              <a:gd name="f3218" fmla="val 14680"/>
              <a:gd name="f3219" fmla="val 14712"/>
              <a:gd name="f3220" fmla="val 14401"/>
              <a:gd name="f3221" fmla="val 14107"/>
              <a:gd name="f3222" fmla="val 13838"/>
              <a:gd name="f3223" fmla="val 13621"/>
              <a:gd name="f3224" fmla="val 13400"/>
              <a:gd name="f3225" fmla="val 13177"/>
              <a:gd name="f3226" fmla="val 649"/>
              <a:gd name="f3227" fmla="val 12030"/>
              <a:gd name="f3228" fmla="val 10787"/>
              <a:gd name="f3229" fmla="val 9530"/>
              <a:gd name="f3230" fmla="val 9502"/>
              <a:gd name="f3231" fmla="val 9474"/>
              <a:gd name="f3232" fmla="val 9446"/>
              <a:gd name="f3233" fmla="val 9447"/>
              <a:gd name="f3234" fmla="val 354"/>
              <a:gd name="f3235" fmla="val 9438"/>
              <a:gd name="f3236" fmla="val 9426"/>
              <a:gd name="f3237" fmla="val 9677"/>
              <a:gd name="f3238" fmla="val 95"/>
              <a:gd name="f3239" fmla="val 9581"/>
              <a:gd name="f3240" fmla="val 51"/>
              <a:gd name="f3241" fmla="val 9299"/>
              <a:gd name="f3242" fmla="val 9290"/>
              <a:gd name="f3243" fmla="val 9270"/>
              <a:gd name="f3244" fmla="val 300"/>
              <a:gd name="f3245" fmla="val 9247"/>
              <a:gd name="f3246" fmla="val 9246"/>
              <a:gd name="f3247" fmla="val 9214"/>
              <a:gd name="f3248" fmla="val 9189"/>
              <a:gd name="f3249" fmla="val 318"/>
              <a:gd name="f3250" fmla="val 9188"/>
              <a:gd name="f3251" fmla="val 340"/>
              <a:gd name="f3252" fmla="val 9187"/>
              <a:gd name="f3253" fmla="val 9148"/>
              <a:gd name="f3254" fmla="val 9149"/>
              <a:gd name="f3255" fmla="val 341"/>
              <a:gd name="f3256" fmla="val 319"/>
              <a:gd name="f3257" fmla="val 9124"/>
              <a:gd name="f3258" fmla="val 301"/>
              <a:gd name="f3259" fmla="val 9092"/>
              <a:gd name="f3260" fmla="val 9091"/>
              <a:gd name="f3261" fmla="val 9082"/>
              <a:gd name="f3262" fmla="val 9074"/>
              <a:gd name="f3263" fmla="val 302"/>
              <a:gd name="f3264" fmla="val 9067"/>
              <a:gd name="f3265" fmla="val 305"/>
              <a:gd name="f3266" fmla="*/ f0 1 117020"/>
              <a:gd name="f3267" fmla="*/ f1 1 2648"/>
              <a:gd name="f3268" fmla="val f2"/>
              <a:gd name="f3269" fmla="val f3"/>
              <a:gd name="f3270" fmla="val f4"/>
              <a:gd name="f3271" fmla="+- f3270 0 f3268"/>
              <a:gd name="f3272" fmla="+- f3269 0 f3268"/>
              <a:gd name="f3273" fmla="*/ f3272 1 117020"/>
              <a:gd name="f3274" fmla="*/ f3271 1 2648"/>
              <a:gd name="f3275" fmla="*/ f3268 1 f3273"/>
              <a:gd name="f3276" fmla="*/ f3269 1 f3273"/>
              <a:gd name="f3277" fmla="*/ f3268 1 f3274"/>
              <a:gd name="f3278" fmla="*/ f3270 1 f3274"/>
              <a:gd name="f3279" fmla="*/ f3275 f3266 1"/>
              <a:gd name="f3280" fmla="*/ f3276 f3266 1"/>
              <a:gd name="f3281" fmla="*/ f3278 f3267 1"/>
              <a:gd name="f3282" fmla="*/ f3277 f3267 1"/>
            </a:gdLst>
            <a:ahLst/>
            <a:cxnLst>
              <a:cxn ang="3cd4">
                <a:pos x="hc" y="t"/>
              </a:cxn>
              <a:cxn ang="0">
                <a:pos x="r" y="vc"/>
              </a:cxn>
              <a:cxn ang="cd4">
                <a:pos x="hc" y="b"/>
              </a:cxn>
              <a:cxn ang="cd2">
                <a:pos x="l" y="vc"/>
              </a:cxn>
            </a:cxnLst>
            <a:rect l="f3279" t="f3282" r="f3280" b="f3281"/>
            <a:pathLst>
              <a:path w="117020" h="2648">
                <a:moveTo>
                  <a:pt x="f5" y="f6"/>
                </a:moveTo>
                <a:lnTo>
                  <a:pt x="f7" y="f8"/>
                </a:lnTo>
                <a:cubicBezTo>
                  <a:pt x="f9" y="f8"/>
                  <a:pt x="f10" y="f8"/>
                  <a:pt x="f11" y="f12"/>
                </a:cubicBezTo>
                <a:lnTo>
                  <a:pt x="f13" y="f14"/>
                </a:lnTo>
                <a:lnTo>
                  <a:pt x="f15" y="f16"/>
                </a:lnTo>
                <a:lnTo>
                  <a:pt x="f5" y="f6"/>
                </a:lnTo>
                <a:close/>
                <a:moveTo>
                  <a:pt x="f17" y="f18"/>
                </a:moveTo>
                <a:lnTo>
                  <a:pt x="f19" y="f20"/>
                </a:lnTo>
                <a:lnTo>
                  <a:pt x="f21" y="f20"/>
                </a:lnTo>
                <a:lnTo>
                  <a:pt x="f19" y="f22"/>
                </a:lnTo>
                <a:lnTo>
                  <a:pt x="f17" y="f22"/>
                </a:lnTo>
                <a:lnTo>
                  <a:pt x="f17" y="f18"/>
                </a:lnTo>
                <a:close/>
                <a:moveTo>
                  <a:pt x="f23" y="f24"/>
                </a:moveTo>
                <a:lnTo>
                  <a:pt x="f25" y="f26"/>
                </a:lnTo>
                <a:lnTo>
                  <a:pt x="f27" y="f28"/>
                </a:lnTo>
                <a:cubicBezTo>
                  <a:pt x="f29" y="f30"/>
                  <a:pt x="f31" y="f32"/>
                  <a:pt x="f33" y="f34"/>
                </a:cubicBezTo>
                <a:lnTo>
                  <a:pt x="f23" y="f24"/>
                </a:lnTo>
                <a:close/>
                <a:moveTo>
                  <a:pt x="f35" y="f36"/>
                </a:moveTo>
                <a:lnTo>
                  <a:pt x="f37" y="f38"/>
                </a:lnTo>
                <a:cubicBezTo>
                  <a:pt x="f39" y="f40"/>
                  <a:pt x="f41" y="f42"/>
                  <a:pt x="f43" y="f44"/>
                </a:cubicBezTo>
                <a:lnTo>
                  <a:pt x="f45" y="f46"/>
                </a:lnTo>
                <a:lnTo>
                  <a:pt x="f47" y="f16"/>
                </a:lnTo>
                <a:lnTo>
                  <a:pt x="f35" y="f36"/>
                </a:lnTo>
                <a:close/>
                <a:moveTo>
                  <a:pt x="f48" y="f49"/>
                </a:moveTo>
                <a:lnTo>
                  <a:pt x="f50" y="f51"/>
                </a:lnTo>
                <a:cubicBezTo>
                  <a:pt x="f52" y="f53"/>
                  <a:pt x="f54" y="f53"/>
                  <a:pt x="f55" y="f53"/>
                </a:cubicBezTo>
                <a:lnTo>
                  <a:pt x="f56" y="f57"/>
                </a:lnTo>
                <a:lnTo>
                  <a:pt x="f48" y="f49"/>
                </a:lnTo>
                <a:close/>
                <a:moveTo>
                  <a:pt x="f58" y="f59"/>
                </a:moveTo>
                <a:lnTo>
                  <a:pt x="f58" y="f59"/>
                </a:lnTo>
                <a:cubicBezTo>
                  <a:pt x="f60" y="f61"/>
                  <a:pt x="f62" y="f63"/>
                  <a:pt x="f64" y="f65"/>
                </a:cubicBezTo>
                <a:lnTo>
                  <a:pt x="f66" y="f67"/>
                </a:lnTo>
                <a:lnTo>
                  <a:pt x="f58" y="f59"/>
                </a:lnTo>
                <a:close/>
                <a:moveTo>
                  <a:pt x="f68" y="f69"/>
                </a:moveTo>
                <a:lnTo>
                  <a:pt x="f70" y="f71"/>
                </a:lnTo>
                <a:lnTo>
                  <a:pt x="f72" y="f73"/>
                </a:lnTo>
                <a:lnTo>
                  <a:pt x="f72" y="f73"/>
                </a:lnTo>
                <a:lnTo>
                  <a:pt x="f74" y="f69"/>
                </a:lnTo>
                <a:close/>
                <a:moveTo>
                  <a:pt x="f75" y="f76"/>
                </a:moveTo>
                <a:lnTo>
                  <a:pt x="f77" y="f78"/>
                </a:lnTo>
                <a:lnTo>
                  <a:pt x="f79" y="f78"/>
                </a:lnTo>
                <a:lnTo>
                  <a:pt x="f80" y="f81"/>
                </a:lnTo>
                <a:lnTo>
                  <a:pt x="f82" y="f83"/>
                </a:lnTo>
                <a:lnTo>
                  <a:pt x="f75" y="f76"/>
                </a:lnTo>
                <a:close/>
                <a:moveTo>
                  <a:pt x="f84" y="f76"/>
                </a:moveTo>
                <a:lnTo>
                  <a:pt x="f85" y="f86"/>
                </a:lnTo>
                <a:lnTo>
                  <a:pt x="f87" y="f86"/>
                </a:lnTo>
                <a:lnTo>
                  <a:pt x="f88" y="f89"/>
                </a:lnTo>
                <a:cubicBezTo>
                  <a:pt x="f85" y="f89"/>
                  <a:pt x="f90" y="f78"/>
                  <a:pt x="f91" y="f78"/>
                </a:cubicBezTo>
                <a:lnTo>
                  <a:pt x="f84" y="f76"/>
                </a:lnTo>
                <a:close/>
                <a:moveTo>
                  <a:pt x="f92" y="f61"/>
                </a:moveTo>
                <a:cubicBezTo>
                  <a:pt x="f93" y="f61"/>
                  <a:pt x="f94" y="f63"/>
                  <a:pt x="f95" y="f63"/>
                </a:cubicBezTo>
                <a:lnTo>
                  <a:pt x="f96" y="f97"/>
                </a:lnTo>
                <a:lnTo>
                  <a:pt x="f98" y="f99"/>
                </a:lnTo>
                <a:lnTo>
                  <a:pt x="f100" y="f101"/>
                </a:lnTo>
                <a:lnTo>
                  <a:pt x="f92" y="f61"/>
                </a:lnTo>
                <a:close/>
                <a:moveTo>
                  <a:pt x="f102" y="f103"/>
                </a:moveTo>
                <a:cubicBezTo>
                  <a:pt x="f104" y="f105"/>
                  <a:pt x="f106" y="f107"/>
                  <a:pt x="f108" y="f109"/>
                </a:cubicBezTo>
                <a:lnTo>
                  <a:pt x="f110" y="f111"/>
                </a:lnTo>
                <a:lnTo>
                  <a:pt x="f102" y="f112"/>
                </a:lnTo>
                <a:lnTo>
                  <a:pt x="f102" y="f103"/>
                </a:lnTo>
                <a:close/>
                <a:moveTo>
                  <a:pt x="f113" y="f114"/>
                </a:moveTo>
                <a:lnTo>
                  <a:pt x="f115" y="f116"/>
                </a:lnTo>
                <a:cubicBezTo>
                  <a:pt x="f117" y="f118"/>
                  <a:pt x="f119" y="f118"/>
                  <a:pt x="f120" y="f118"/>
                </a:cubicBezTo>
                <a:lnTo>
                  <a:pt x="f121" y="f122"/>
                </a:lnTo>
                <a:lnTo>
                  <a:pt x="f123" y="f124"/>
                </a:lnTo>
                <a:lnTo>
                  <a:pt x="f113" y="f114"/>
                </a:lnTo>
                <a:close/>
                <a:moveTo>
                  <a:pt x="f125" y="f126"/>
                </a:moveTo>
                <a:lnTo>
                  <a:pt x="f127" y="f128"/>
                </a:lnTo>
                <a:lnTo>
                  <a:pt x="f129" y="f128"/>
                </a:lnTo>
                <a:lnTo>
                  <a:pt x="f129" y="f130"/>
                </a:lnTo>
                <a:lnTo>
                  <a:pt x="f131" y="f130"/>
                </a:lnTo>
                <a:lnTo>
                  <a:pt x="f125" y="f126"/>
                </a:lnTo>
                <a:close/>
                <a:moveTo>
                  <a:pt x="f132" y="f133"/>
                </a:moveTo>
                <a:lnTo>
                  <a:pt x="f134" y="f135"/>
                </a:lnTo>
                <a:lnTo>
                  <a:pt x="f136" y="f135"/>
                </a:lnTo>
                <a:lnTo>
                  <a:pt x="f137" y="f138"/>
                </a:lnTo>
                <a:lnTo>
                  <a:pt x="f139" y="f140"/>
                </a:lnTo>
                <a:lnTo>
                  <a:pt x="f132" y="f133"/>
                </a:lnTo>
                <a:close/>
                <a:moveTo>
                  <a:pt x="f141" y="f142"/>
                </a:moveTo>
                <a:lnTo>
                  <a:pt x="f143" y="f144"/>
                </a:lnTo>
                <a:lnTo>
                  <a:pt x="f145" y="f144"/>
                </a:lnTo>
                <a:lnTo>
                  <a:pt x="f145" y="f146"/>
                </a:lnTo>
                <a:cubicBezTo>
                  <a:pt x="f147" y="f146"/>
                  <a:pt x="f148" y="f149"/>
                  <a:pt x="f141" y="f149"/>
                </a:cubicBezTo>
                <a:lnTo>
                  <a:pt x="f141" y="f142"/>
                </a:lnTo>
                <a:close/>
                <a:moveTo>
                  <a:pt x="f150" y="f151"/>
                </a:moveTo>
                <a:lnTo>
                  <a:pt x="f152" y="f153"/>
                </a:lnTo>
                <a:lnTo>
                  <a:pt x="f154" y="f155"/>
                </a:lnTo>
                <a:cubicBezTo>
                  <a:pt x="f156" y="f157"/>
                  <a:pt x="f158" y="f159"/>
                  <a:pt x="f160" y="f161"/>
                </a:cubicBezTo>
                <a:lnTo>
                  <a:pt x="f150" y="f151"/>
                </a:lnTo>
                <a:close/>
                <a:moveTo>
                  <a:pt x="f162" y="f161"/>
                </a:moveTo>
                <a:lnTo>
                  <a:pt x="f163" y="f164"/>
                </a:lnTo>
                <a:lnTo>
                  <a:pt x="f165" y="f166"/>
                </a:lnTo>
                <a:lnTo>
                  <a:pt x="f167" y="f161"/>
                </a:lnTo>
                <a:close/>
                <a:moveTo>
                  <a:pt x="f168" y="f169"/>
                </a:moveTo>
                <a:lnTo>
                  <a:pt x="f170" y="f171"/>
                </a:lnTo>
                <a:cubicBezTo>
                  <a:pt x="f172" y="f173"/>
                  <a:pt x="f174" y="f175"/>
                  <a:pt x="f176" y="f177"/>
                </a:cubicBezTo>
                <a:lnTo>
                  <a:pt x="f178" y="f179"/>
                </a:lnTo>
                <a:lnTo>
                  <a:pt x="f180" y="f140"/>
                </a:lnTo>
                <a:lnTo>
                  <a:pt x="f168" y="f169"/>
                </a:lnTo>
                <a:close/>
                <a:moveTo>
                  <a:pt x="f181" y="f182"/>
                </a:moveTo>
                <a:lnTo>
                  <a:pt x="f183" y="f184"/>
                </a:lnTo>
                <a:cubicBezTo>
                  <a:pt x="f185" y="f184"/>
                  <a:pt x="f186" y="f184"/>
                  <a:pt x="f187" y="f188"/>
                </a:cubicBezTo>
                <a:lnTo>
                  <a:pt x="f189" y="f190"/>
                </a:lnTo>
                <a:lnTo>
                  <a:pt x="f181" y="f182"/>
                </a:lnTo>
                <a:close/>
                <a:moveTo>
                  <a:pt x="f191" y="f192"/>
                </a:moveTo>
                <a:lnTo>
                  <a:pt x="f193" y="f194"/>
                </a:lnTo>
                <a:lnTo>
                  <a:pt x="f195" y="f196"/>
                </a:lnTo>
                <a:lnTo>
                  <a:pt x="f197" y="f198"/>
                </a:lnTo>
                <a:cubicBezTo>
                  <a:pt x="f199" y="f198"/>
                  <a:pt x="f200" y="f192"/>
                  <a:pt x="f191" y="f192"/>
                </a:cubicBezTo>
                <a:close/>
                <a:moveTo>
                  <a:pt x="f201" y="f202"/>
                </a:moveTo>
                <a:cubicBezTo>
                  <a:pt x="f203" y="f204"/>
                  <a:pt x="f205" y="f206"/>
                  <a:pt x="f207" y="f208"/>
                </a:cubicBezTo>
                <a:lnTo>
                  <a:pt x="f209" y="f210"/>
                </a:lnTo>
                <a:lnTo>
                  <a:pt x="f201" y="f202"/>
                </a:lnTo>
                <a:close/>
                <a:moveTo>
                  <a:pt x="f211" y="f212"/>
                </a:moveTo>
                <a:lnTo>
                  <a:pt x="f213" y="f214"/>
                </a:lnTo>
                <a:lnTo>
                  <a:pt x="f215" y="f216"/>
                </a:lnTo>
                <a:lnTo>
                  <a:pt x="f217" y="f212"/>
                </a:lnTo>
                <a:close/>
                <a:moveTo>
                  <a:pt x="f218" y="f219"/>
                </a:moveTo>
                <a:lnTo>
                  <a:pt x="f220" y="f221"/>
                </a:lnTo>
                <a:lnTo>
                  <a:pt x="f222" y="f221"/>
                </a:lnTo>
                <a:lnTo>
                  <a:pt x="f223" y="f224"/>
                </a:lnTo>
                <a:lnTo>
                  <a:pt x="f225" y="f224"/>
                </a:lnTo>
                <a:lnTo>
                  <a:pt x="f218" y="f219"/>
                </a:lnTo>
                <a:close/>
                <a:moveTo>
                  <a:pt x="f226" y="f227"/>
                </a:moveTo>
                <a:lnTo>
                  <a:pt x="f228" y="f224"/>
                </a:lnTo>
                <a:lnTo>
                  <a:pt x="f229" y="f224"/>
                </a:lnTo>
                <a:lnTo>
                  <a:pt x="f230" y="f231"/>
                </a:lnTo>
                <a:lnTo>
                  <a:pt x="f230" y="f231"/>
                </a:lnTo>
                <a:lnTo>
                  <a:pt x="f232" y="f233"/>
                </a:lnTo>
                <a:lnTo>
                  <a:pt x="f226" y="f227"/>
                </a:lnTo>
                <a:close/>
                <a:moveTo>
                  <a:pt x="f234" y="f204"/>
                </a:moveTo>
                <a:cubicBezTo>
                  <a:pt x="f235" y="f204"/>
                  <a:pt x="f236" y="f204"/>
                  <a:pt x="f237" y="f206"/>
                </a:cubicBezTo>
                <a:lnTo>
                  <a:pt x="f238" y="f239"/>
                </a:lnTo>
                <a:lnTo>
                  <a:pt x="f240" y="f241"/>
                </a:lnTo>
                <a:lnTo>
                  <a:pt x="f242" y="f243"/>
                </a:lnTo>
                <a:lnTo>
                  <a:pt x="f234" y="f204"/>
                </a:lnTo>
                <a:close/>
                <a:moveTo>
                  <a:pt x="f244" y="f245"/>
                </a:moveTo>
                <a:cubicBezTo>
                  <a:pt x="f246" y="f247"/>
                  <a:pt x="f248" y="f247"/>
                  <a:pt x="f249" y="f250"/>
                </a:cubicBezTo>
                <a:lnTo>
                  <a:pt x="f251" y="f252"/>
                </a:lnTo>
                <a:lnTo>
                  <a:pt x="f244" y="f253"/>
                </a:lnTo>
                <a:lnTo>
                  <a:pt x="f254" y="f253"/>
                </a:lnTo>
                <a:lnTo>
                  <a:pt x="f244" y="f245"/>
                </a:lnTo>
                <a:close/>
                <a:moveTo>
                  <a:pt x="f255" y="f256"/>
                </a:moveTo>
                <a:lnTo>
                  <a:pt x="f257" y="f258"/>
                </a:lnTo>
                <a:cubicBezTo>
                  <a:pt x="f259" y="f258"/>
                  <a:pt x="f260" y="f258"/>
                  <a:pt x="f261" y="f262"/>
                </a:cubicBezTo>
                <a:lnTo>
                  <a:pt x="f263" y="f264"/>
                </a:lnTo>
                <a:lnTo>
                  <a:pt x="f265" y="f266"/>
                </a:lnTo>
                <a:lnTo>
                  <a:pt x="f255" y="f256"/>
                </a:lnTo>
                <a:close/>
                <a:moveTo>
                  <a:pt x="f267" y="f252"/>
                </a:moveTo>
                <a:lnTo>
                  <a:pt x="f267" y="f268"/>
                </a:lnTo>
                <a:lnTo>
                  <a:pt x="f269" y="f268"/>
                </a:lnTo>
                <a:lnTo>
                  <a:pt x="f269" y="f270"/>
                </a:lnTo>
                <a:lnTo>
                  <a:pt x="f271" y="f272"/>
                </a:lnTo>
                <a:lnTo>
                  <a:pt x="f267" y="f252"/>
                </a:lnTo>
                <a:close/>
                <a:moveTo>
                  <a:pt x="f273" y="f274"/>
                </a:moveTo>
                <a:lnTo>
                  <a:pt x="f275" y="f276"/>
                </a:lnTo>
                <a:lnTo>
                  <a:pt x="f277" y="f276"/>
                </a:lnTo>
                <a:lnTo>
                  <a:pt x="f277" y="f278"/>
                </a:lnTo>
                <a:lnTo>
                  <a:pt x="f273" y="f278"/>
                </a:lnTo>
                <a:lnTo>
                  <a:pt x="f273" y="f274"/>
                </a:lnTo>
                <a:close/>
                <a:moveTo>
                  <a:pt x="f279" y="f280"/>
                </a:moveTo>
                <a:lnTo>
                  <a:pt x="f281" y="f282"/>
                </a:lnTo>
                <a:lnTo>
                  <a:pt x="f281" y="f283"/>
                </a:lnTo>
                <a:cubicBezTo>
                  <a:pt x="f284" y="f283"/>
                  <a:pt x="f285" y="f283"/>
                  <a:pt x="f286" y="f287"/>
                </a:cubicBezTo>
                <a:lnTo>
                  <a:pt x="f279" y="f280"/>
                </a:lnTo>
                <a:close/>
                <a:moveTo>
                  <a:pt x="f288" y="f289"/>
                </a:moveTo>
                <a:lnTo>
                  <a:pt x="f290" y="f278"/>
                </a:lnTo>
                <a:lnTo>
                  <a:pt x="f291" y="f292"/>
                </a:lnTo>
                <a:lnTo>
                  <a:pt x="f293" y="f294"/>
                </a:lnTo>
                <a:cubicBezTo>
                  <a:pt x="f295" y="f296"/>
                  <a:pt x="f297" y="f298"/>
                  <a:pt x="f299" y="f300"/>
                </a:cubicBezTo>
                <a:lnTo>
                  <a:pt x="f288" y="f289"/>
                </a:lnTo>
                <a:close/>
                <a:moveTo>
                  <a:pt x="f301" y="f302"/>
                </a:moveTo>
                <a:lnTo>
                  <a:pt x="f303" y="f304"/>
                </a:lnTo>
                <a:lnTo>
                  <a:pt x="f305" y="f306"/>
                </a:lnTo>
                <a:lnTo>
                  <a:pt x="f307" y="f302"/>
                </a:lnTo>
                <a:close/>
                <a:moveTo>
                  <a:pt x="f308" y="f309"/>
                </a:moveTo>
                <a:lnTo>
                  <a:pt x="f310" y="f311"/>
                </a:lnTo>
                <a:cubicBezTo>
                  <a:pt x="f312" y="f313"/>
                  <a:pt x="f314" y="f315"/>
                  <a:pt x="f316" y="f306"/>
                </a:cubicBezTo>
                <a:lnTo>
                  <a:pt x="f317" y="f318"/>
                </a:lnTo>
                <a:lnTo>
                  <a:pt x="f319" y="f272"/>
                </a:lnTo>
                <a:lnTo>
                  <a:pt x="f308" y="f309"/>
                </a:lnTo>
                <a:close/>
                <a:moveTo>
                  <a:pt x="f320" y="f321"/>
                </a:moveTo>
                <a:lnTo>
                  <a:pt x="f322" y="f323"/>
                </a:lnTo>
                <a:cubicBezTo>
                  <a:pt x="f324" y="f323"/>
                  <a:pt x="f325" y="f326"/>
                  <a:pt x="f327" y="f326"/>
                </a:cubicBezTo>
                <a:lnTo>
                  <a:pt x="f328" y="f329"/>
                </a:lnTo>
                <a:lnTo>
                  <a:pt x="f320" y="f321"/>
                </a:lnTo>
                <a:close/>
                <a:moveTo>
                  <a:pt x="f330" y="f331"/>
                </a:moveTo>
                <a:lnTo>
                  <a:pt x="f332" y="f333"/>
                </a:lnTo>
                <a:lnTo>
                  <a:pt x="f334" y="f335"/>
                </a:lnTo>
                <a:lnTo>
                  <a:pt x="f336" y="f331"/>
                </a:lnTo>
                <a:close/>
                <a:moveTo>
                  <a:pt x="f337" y="f338"/>
                </a:moveTo>
                <a:cubicBezTo>
                  <a:pt x="f339" y="f340"/>
                  <a:pt x="f341" y="f342"/>
                  <a:pt x="f343" y="f344"/>
                </a:cubicBezTo>
                <a:lnTo>
                  <a:pt x="f345" y="f346"/>
                </a:lnTo>
                <a:lnTo>
                  <a:pt x="f337" y="f338"/>
                </a:lnTo>
                <a:close/>
                <a:moveTo>
                  <a:pt x="f347" y="f348"/>
                </a:moveTo>
                <a:lnTo>
                  <a:pt x="f347" y="f349"/>
                </a:lnTo>
                <a:lnTo>
                  <a:pt x="f350" y="f351"/>
                </a:lnTo>
                <a:lnTo>
                  <a:pt x="f352" y="f353"/>
                </a:lnTo>
                <a:cubicBezTo>
                  <a:pt x="f354" y="f353"/>
                  <a:pt x="f355" y="f353"/>
                  <a:pt x="f356" y="f353"/>
                </a:cubicBezTo>
                <a:cubicBezTo>
                  <a:pt x="f357" y="f353"/>
                  <a:pt x="f358" y="f353"/>
                  <a:pt x="f347" y="f348"/>
                </a:cubicBezTo>
                <a:close/>
                <a:moveTo>
                  <a:pt x="f359" y="f360"/>
                </a:moveTo>
                <a:lnTo>
                  <a:pt x="f361" y="f362"/>
                </a:lnTo>
                <a:lnTo>
                  <a:pt x="f361" y="f363"/>
                </a:lnTo>
                <a:lnTo>
                  <a:pt x="f364" y="f365"/>
                </a:lnTo>
                <a:lnTo>
                  <a:pt x="f366" y="f365"/>
                </a:lnTo>
                <a:lnTo>
                  <a:pt x="f359" y="f360"/>
                </a:lnTo>
                <a:close/>
                <a:moveTo>
                  <a:pt x="f367" y="f368"/>
                </a:moveTo>
                <a:lnTo>
                  <a:pt x="f369" y="f365"/>
                </a:lnTo>
                <a:lnTo>
                  <a:pt x="f370" y="f365"/>
                </a:lnTo>
                <a:lnTo>
                  <a:pt x="f371" y="f372"/>
                </a:lnTo>
                <a:lnTo>
                  <a:pt x="f373" y="f374"/>
                </a:lnTo>
                <a:lnTo>
                  <a:pt x="f367" y="f368"/>
                </a:lnTo>
                <a:close/>
                <a:moveTo>
                  <a:pt x="f375" y="f338"/>
                </a:moveTo>
                <a:cubicBezTo>
                  <a:pt x="f376" y="f340"/>
                  <a:pt x="f377" y="f340"/>
                  <a:pt x="f378" y="f340"/>
                </a:cubicBezTo>
                <a:lnTo>
                  <a:pt x="f379" y="f380"/>
                </a:lnTo>
                <a:lnTo>
                  <a:pt x="f381" y="f382"/>
                </a:lnTo>
                <a:lnTo>
                  <a:pt x="f383" y="f384"/>
                </a:lnTo>
                <a:lnTo>
                  <a:pt x="f383" y="f384"/>
                </a:lnTo>
                <a:lnTo>
                  <a:pt x="f375" y="f338"/>
                </a:lnTo>
                <a:close/>
                <a:moveTo>
                  <a:pt x="f385" y="f386"/>
                </a:moveTo>
                <a:cubicBezTo>
                  <a:pt x="f387" y="f386"/>
                  <a:pt x="f388" y="f389"/>
                  <a:pt x="f390" y="f391"/>
                </a:cubicBezTo>
                <a:lnTo>
                  <a:pt x="f392" y="f393"/>
                </a:lnTo>
                <a:lnTo>
                  <a:pt x="f385" y="f394"/>
                </a:lnTo>
                <a:lnTo>
                  <a:pt x="f395" y="f394"/>
                </a:lnTo>
                <a:lnTo>
                  <a:pt x="f385" y="f386"/>
                </a:lnTo>
                <a:close/>
                <a:moveTo>
                  <a:pt x="f396" y="f397"/>
                </a:moveTo>
                <a:lnTo>
                  <a:pt x="f396" y="f398"/>
                </a:lnTo>
                <a:lnTo>
                  <a:pt x="f399" y="f398"/>
                </a:lnTo>
                <a:lnTo>
                  <a:pt x="f399" y="f400"/>
                </a:lnTo>
                <a:lnTo>
                  <a:pt x="f401" y="f402"/>
                </a:lnTo>
                <a:lnTo>
                  <a:pt x="f396" y="f397"/>
                </a:lnTo>
                <a:close/>
                <a:moveTo>
                  <a:pt x="f403" y="f404"/>
                </a:moveTo>
                <a:lnTo>
                  <a:pt x="f405" y="f406"/>
                </a:lnTo>
                <a:lnTo>
                  <a:pt x="f405" y="f407"/>
                </a:lnTo>
                <a:cubicBezTo>
                  <a:pt x="f408" y="f407"/>
                  <a:pt x="f409" y="f410"/>
                  <a:pt x="f411" y="f410"/>
                </a:cubicBezTo>
                <a:lnTo>
                  <a:pt x="f403" y="f404"/>
                </a:lnTo>
                <a:close/>
                <a:moveTo>
                  <a:pt x="f412" y="f413"/>
                </a:moveTo>
                <a:lnTo>
                  <a:pt x="f412" y="f414"/>
                </a:lnTo>
                <a:cubicBezTo>
                  <a:pt x="f415" y="f414"/>
                  <a:pt x="f416" y="f414"/>
                  <a:pt x="f417" y="f418"/>
                </a:cubicBezTo>
                <a:lnTo>
                  <a:pt x="f417" y="f419"/>
                </a:lnTo>
                <a:lnTo>
                  <a:pt x="f420" y="f421"/>
                </a:lnTo>
                <a:lnTo>
                  <a:pt x="f412" y="f413"/>
                </a:lnTo>
                <a:close/>
                <a:moveTo>
                  <a:pt x="f422" y="f423"/>
                </a:moveTo>
                <a:lnTo>
                  <a:pt x="f424" y="f425"/>
                </a:lnTo>
                <a:lnTo>
                  <a:pt x="f424" y="f426"/>
                </a:lnTo>
                <a:lnTo>
                  <a:pt x="f427" y="f426"/>
                </a:lnTo>
                <a:lnTo>
                  <a:pt x="f422" y="f423"/>
                </a:lnTo>
                <a:close/>
                <a:moveTo>
                  <a:pt x="f428" y="f429"/>
                </a:moveTo>
                <a:lnTo>
                  <a:pt x="f430" y="f431"/>
                </a:lnTo>
                <a:lnTo>
                  <a:pt x="f432" y="f431"/>
                </a:lnTo>
                <a:lnTo>
                  <a:pt x="f433" y="f434"/>
                </a:lnTo>
                <a:cubicBezTo>
                  <a:pt x="f435" y="f436"/>
                  <a:pt x="f437" y="f438"/>
                  <a:pt x="f439" y="f440"/>
                </a:cubicBezTo>
                <a:lnTo>
                  <a:pt x="f428" y="f429"/>
                </a:lnTo>
                <a:close/>
                <a:moveTo>
                  <a:pt x="f441" y="f440"/>
                </a:moveTo>
                <a:lnTo>
                  <a:pt x="f442" y="f443"/>
                </a:lnTo>
                <a:lnTo>
                  <a:pt x="f444" y="f445"/>
                </a:lnTo>
                <a:lnTo>
                  <a:pt x="f446" y="f440"/>
                </a:lnTo>
                <a:close/>
                <a:moveTo>
                  <a:pt x="f447" y="f429"/>
                </a:moveTo>
                <a:lnTo>
                  <a:pt x="f448" y="f449"/>
                </a:lnTo>
                <a:cubicBezTo>
                  <a:pt x="f450" y="f451"/>
                  <a:pt x="f452" y="f453"/>
                  <a:pt x="f454" y="f455"/>
                </a:cubicBezTo>
                <a:lnTo>
                  <a:pt x="f456" y="f457"/>
                </a:lnTo>
                <a:lnTo>
                  <a:pt x="f458" y="f459"/>
                </a:lnTo>
                <a:lnTo>
                  <a:pt x="f447" y="f429"/>
                </a:lnTo>
                <a:close/>
                <a:moveTo>
                  <a:pt x="f460" y="f461"/>
                </a:moveTo>
                <a:lnTo>
                  <a:pt x="f462" y="f463"/>
                </a:lnTo>
                <a:cubicBezTo>
                  <a:pt x="f464" y="f465"/>
                  <a:pt x="f466" y="f465"/>
                  <a:pt x="f467" y="f465"/>
                </a:cubicBezTo>
                <a:lnTo>
                  <a:pt x="f468" y="f469"/>
                </a:lnTo>
                <a:lnTo>
                  <a:pt x="f460" y="f461"/>
                </a:lnTo>
                <a:close/>
                <a:moveTo>
                  <a:pt x="f470" y="f471"/>
                </a:moveTo>
                <a:lnTo>
                  <a:pt x="f470" y="f472"/>
                </a:lnTo>
                <a:lnTo>
                  <a:pt x="f473" y="f474"/>
                </a:lnTo>
                <a:lnTo>
                  <a:pt x="f475" y="f471"/>
                </a:lnTo>
                <a:close/>
                <a:moveTo>
                  <a:pt x="f476" y="f477"/>
                </a:moveTo>
                <a:cubicBezTo>
                  <a:pt x="f478" y="f479"/>
                  <a:pt x="f480" y="f481"/>
                  <a:pt x="f482" y="f483"/>
                </a:cubicBezTo>
                <a:lnTo>
                  <a:pt x="f484" y="f485"/>
                </a:lnTo>
                <a:lnTo>
                  <a:pt x="f476" y="f477"/>
                </a:lnTo>
                <a:close/>
                <a:moveTo>
                  <a:pt x="f486" y="f487"/>
                </a:moveTo>
                <a:lnTo>
                  <a:pt x="f486" y="f488"/>
                </a:lnTo>
                <a:lnTo>
                  <a:pt x="f489" y="f490"/>
                </a:lnTo>
                <a:lnTo>
                  <a:pt x="f489" y="f487"/>
                </a:lnTo>
                <a:close/>
                <a:moveTo>
                  <a:pt x="f491" y="f492"/>
                </a:moveTo>
                <a:lnTo>
                  <a:pt x="f493" y="f494"/>
                </a:lnTo>
                <a:lnTo>
                  <a:pt x="f495" y="f496"/>
                </a:lnTo>
                <a:lnTo>
                  <a:pt x="f497" y="f496"/>
                </a:lnTo>
                <a:lnTo>
                  <a:pt x="f491" y="f492"/>
                </a:lnTo>
                <a:close/>
                <a:moveTo>
                  <a:pt x="f498" y="f492"/>
                </a:moveTo>
                <a:lnTo>
                  <a:pt x="f499" y="f496"/>
                </a:lnTo>
                <a:lnTo>
                  <a:pt x="f500" y="f496"/>
                </a:lnTo>
                <a:lnTo>
                  <a:pt x="f501" y="f502"/>
                </a:lnTo>
                <a:lnTo>
                  <a:pt x="f503" y="f504"/>
                </a:lnTo>
                <a:lnTo>
                  <a:pt x="f498" y="f492"/>
                </a:lnTo>
                <a:close/>
                <a:moveTo>
                  <a:pt x="f505" y="f479"/>
                </a:moveTo>
                <a:cubicBezTo>
                  <a:pt x="f506" y="f479"/>
                  <a:pt x="f507" y="f481"/>
                  <a:pt x="f508" y="f481"/>
                </a:cubicBezTo>
                <a:lnTo>
                  <a:pt x="f509" y="f510"/>
                </a:lnTo>
                <a:lnTo>
                  <a:pt x="f511" y="f512"/>
                </a:lnTo>
                <a:lnTo>
                  <a:pt x="f513" y="f514"/>
                </a:lnTo>
                <a:lnTo>
                  <a:pt x="f505" y="f479"/>
                </a:lnTo>
                <a:close/>
                <a:moveTo>
                  <a:pt x="f515" y="f516"/>
                </a:moveTo>
                <a:cubicBezTo>
                  <a:pt x="f517" y="f518"/>
                  <a:pt x="f519" y="f520"/>
                  <a:pt x="f521" y="f520"/>
                </a:cubicBezTo>
                <a:lnTo>
                  <a:pt x="f522" y="f523"/>
                </a:lnTo>
                <a:lnTo>
                  <a:pt x="f515" y="f524"/>
                </a:lnTo>
                <a:lnTo>
                  <a:pt x="f525" y="f524"/>
                </a:lnTo>
                <a:lnTo>
                  <a:pt x="f515" y="f516"/>
                </a:lnTo>
                <a:close/>
                <a:moveTo>
                  <a:pt x="f526" y="f527"/>
                </a:moveTo>
                <a:lnTo>
                  <a:pt x="f526" y="f528"/>
                </a:lnTo>
                <a:cubicBezTo>
                  <a:pt x="f529" y="f530"/>
                  <a:pt x="f531" y="f530"/>
                  <a:pt x="f532" y="f530"/>
                </a:cubicBezTo>
                <a:lnTo>
                  <a:pt x="f532" y="f533"/>
                </a:lnTo>
                <a:lnTo>
                  <a:pt x="f534" y="f535"/>
                </a:lnTo>
                <a:lnTo>
                  <a:pt x="f526" y="f527"/>
                </a:lnTo>
                <a:close/>
                <a:moveTo>
                  <a:pt x="f536" y="f537"/>
                </a:moveTo>
                <a:lnTo>
                  <a:pt x="f538" y="f539"/>
                </a:lnTo>
                <a:lnTo>
                  <a:pt x="f538" y="f540"/>
                </a:lnTo>
                <a:lnTo>
                  <a:pt x="f541" y="f540"/>
                </a:lnTo>
                <a:lnTo>
                  <a:pt x="f536" y="f537"/>
                </a:lnTo>
                <a:close/>
                <a:moveTo>
                  <a:pt x="f542" y="f543"/>
                </a:moveTo>
                <a:lnTo>
                  <a:pt x="f544" y="f545"/>
                </a:lnTo>
                <a:lnTo>
                  <a:pt x="f546" y="f547"/>
                </a:lnTo>
                <a:lnTo>
                  <a:pt x="f548" y="f543"/>
                </a:lnTo>
                <a:close/>
                <a:moveTo>
                  <a:pt x="f549" y="f550"/>
                </a:moveTo>
                <a:lnTo>
                  <a:pt x="f549" y="f551"/>
                </a:lnTo>
                <a:lnTo>
                  <a:pt x="f552" y="f553"/>
                </a:lnTo>
                <a:lnTo>
                  <a:pt x="f552" y="f554"/>
                </a:lnTo>
                <a:cubicBezTo>
                  <a:pt x="f555" y="f550"/>
                  <a:pt x="f556" y="f550"/>
                  <a:pt x="f549" y="f550"/>
                </a:cubicBezTo>
                <a:close/>
                <a:moveTo>
                  <a:pt x="f557" y="f558"/>
                </a:moveTo>
                <a:lnTo>
                  <a:pt x="f559" y="f560"/>
                </a:lnTo>
                <a:lnTo>
                  <a:pt x="f561" y="f562"/>
                </a:lnTo>
                <a:cubicBezTo>
                  <a:pt x="f563" y="f564"/>
                  <a:pt x="f565" y="f566"/>
                  <a:pt x="f565" y="f567"/>
                </a:cubicBezTo>
                <a:lnTo>
                  <a:pt x="f568" y="f569"/>
                </a:lnTo>
                <a:cubicBezTo>
                  <a:pt x="f570" y="f571"/>
                  <a:pt x="f572" y="f573"/>
                  <a:pt x="f574" y="f575"/>
                </a:cubicBezTo>
                <a:cubicBezTo>
                  <a:pt x="f576" y="f577"/>
                  <a:pt x="f578" y="f579"/>
                  <a:pt x="f580" y="f579"/>
                </a:cubicBezTo>
                <a:cubicBezTo>
                  <a:pt x="f581" y="f579"/>
                  <a:pt x="f582" y="f583"/>
                  <a:pt x="f584" y="f585"/>
                </a:cubicBezTo>
                <a:lnTo>
                  <a:pt x="f586" y="f587"/>
                </a:lnTo>
                <a:cubicBezTo>
                  <a:pt x="f588" y="f589"/>
                  <a:pt x="f590" y="f591"/>
                  <a:pt x="f592" y="f593"/>
                </a:cubicBezTo>
                <a:lnTo>
                  <a:pt x="f594" y="f595"/>
                </a:lnTo>
                <a:lnTo>
                  <a:pt x="f596" y="f597"/>
                </a:lnTo>
                <a:lnTo>
                  <a:pt x="f598" y="f599"/>
                </a:lnTo>
                <a:cubicBezTo>
                  <a:pt x="f600" y="f601"/>
                  <a:pt x="f602" y="f603"/>
                  <a:pt x="f604" y="f603"/>
                </a:cubicBezTo>
                <a:cubicBezTo>
                  <a:pt x="f605" y="f603"/>
                  <a:pt x="f606" y="f603"/>
                  <a:pt x="f607" y="f566"/>
                </a:cubicBezTo>
                <a:cubicBezTo>
                  <a:pt x="f608" y="f609"/>
                  <a:pt x="f610" y="f611"/>
                  <a:pt x="f612" y="f613"/>
                </a:cubicBezTo>
                <a:lnTo>
                  <a:pt x="f614" y="f615"/>
                </a:lnTo>
                <a:cubicBezTo>
                  <a:pt x="f616" y="f617"/>
                  <a:pt x="f618" y="f619"/>
                  <a:pt x="f620" y="f621"/>
                </a:cubicBezTo>
                <a:lnTo>
                  <a:pt x="f622" y="f623"/>
                </a:lnTo>
                <a:cubicBezTo>
                  <a:pt x="f624" y="f625"/>
                  <a:pt x="f626" y="f627"/>
                  <a:pt x="f628" y="f627"/>
                </a:cubicBezTo>
                <a:cubicBezTo>
                  <a:pt x="f629" y="f627"/>
                  <a:pt x="f630" y="f627"/>
                  <a:pt x="f631" y="f627"/>
                </a:cubicBezTo>
                <a:cubicBezTo>
                  <a:pt x="f632" y="f633"/>
                  <a:pt x="f634" y="f635"/>
                  <a:pt x="f27" y="f567"/>
                </a:cubicBezTo>
                <a:lnTo>
                  <a:pt x="f636" y="f637"/>
                </a:lnTo>
                <a:lnTo>
                  <a:pt x="f638" y="f639"/>
                </a:lnTo>
                <a:lnTo>
                  <a:pt x="f640" y="f599"/>
                </a:lnTo>
                <a:cubicBezTo>
                  <a:pt x="f641" y="f611"/>
                  <a:pt x="f642" y="f643"/>
                  <a:pt x="f644" y="f645"/>
                </a:cubicBezTo>
                <a:lnTo>
                  <a:pt x="f646" y="f647"/>
                </a:lnTo>
                <a:cubicBezTo>
                  <a:pt x="f642" y="f648"/>
                  <a:pt x="f649" y="f650"/>
                  <a:pt x="f651" y="f652"/>
                </a:cubicBezTo>
                <a:cubicBezTo>
                  <a:pt x="f653" y="f654"/>
                  <a:pt x="f655" y="f656"/>
                  <a:pt x="f657" y="f656"/>
                </a:cubicBezTo>
                <a:cubicBezTo>
                  <a:pt x="f658" y="f656"/>
                  <a:pt x="f659" y="f660"/>
                  <a:pt x="f661" y="f662"/>
                </a:cubicBezTo>
                <a:cubicBezTo>
                  <a:pt x="f637" y="f663"/>
                  <a:pt x="f558" y="f621"/>
                  <a:pt x="f664" y="f665"/>
                </a:cubicBezTo>
                <a:cubicBezTo>
                  <a:pt x="f666" y="f667"/>
                  <a:pt x="f668" y="f669"/>
                  <a:pt x="f670" y="f669"/>
                </a:cubicBezTo>
                <a:cubicBezTo>
                  <a:pt x="f671" y="f669"/>
                  <a:pt x="f672" y="f669"/>
                  <a:pt x="f673" y="f674"/>
                </a:cubicBezTo>
                <a:cubicBezTo>
                  <a:pt x="f675" y="f676"/>
                  <a:pt x="f677" y="f678"/>
                  <a:pt x="f679" y="f678"/>
                </a:cubicBezTo>
                <a:cubicBezTo>
                  <a:pt x="f680" y="f678"/>
                  <a:pt x="f681" y="f682"/>
                  <a:pt x="f683" y="f684"/>
                </a:cubicBezTo>
                <a:cubicBezTo>
                  <a:pt x="f685" y="f669"/>
                  <a:pt x="f686" y="f69"/>
                  <a:pt x="f687" y="f688"/>
                </a:cubicBezTo>
                <a:lnTo>
                  <a:pt x="f689" y="f690"/>
                </a:lnTo>
                <a:lnTo>
                  <a:pt x="f689" y="f690"/>
                </a:lnTo>
                <a:lnTo>
                  <a:pt x="f691" y="f692"/>
                </a:lnTo>
                <a:lnTo>
                  <a:pt x="f693" y="f192"/>
                </a:lnTo>
                <a:lnTo>
                  <a:pt x="f694" y="f695"/>
                </a:lnTo>
                <a:lnTo>
                  <a:pt x="f696" y="f697"/>
                </a:lnTo>
                <a:cubicBezTo>
                  <a:pt x="f698" y="f699"/>
                  <a:pt x="f700" y="f701"/>
                  <a:pt x="f702" y="f701"/>
                </a:cubicBezTo>
                <a:lnTo>
                  <a:pt x="f703" y="f701"/>
                </a:lnTo>
                <a:cubicBezTo>
                  <a:pt x="f704" y="f705"/>
                  <a:pt x="f706" y="f707"/>
                  <a:pt x="f708" y="f709"/>
                </a:cubicBezTo>
                <a:lnTo>
                  <a:pt x="f710" y="f711"/>
                </a:lnTo>
                <a:lnTo>
                  <a:pt x="f710" y="f711"/>
                </a:lnTo>
                <a:cubicBezTo>
                  <a:pt x="f712" y="f713"/>
                  <a:pt x="f714" y="f715"/>
                  <a:pt x="f716" y="f717"/>
                </a:cubicBezTo>
                <a:lnTo>
                  <a:pt x="f629" y="f718"/>
                </a:lnTo>
                <a:lnTo>
                  <a:pt x="f719" y="f720"/>
                </a:lnTo>
                <a:cubicBezTo>
                  <a:pt x="f721" y="f722"/>
                  <a:pt x="f723" y="f701"/>
                  <a:pt x="f724" y="f701"/>
                </a:cubicBezTo>
                <a:cubicBezTo>
                  <a:pt x="f725" y="f701"/>
                  <a:pt x="f726" y="f727"/>
                  <a:pt x="f728" y="f727"/>
                </a:cubicBezTo>
                <a:cubicBezTo>
                  <a:pt x="f608" y="f705"/>
                  <a:pt x="f729" y="f707"/>
                  <a:pt x="f730" y="f709"/>
                </a:cubicBezTo>
                <a:lnTo>
                  <a:pt x="f731" y="f732"/>
                </a:lnTo>
                <a:lnTo>
                  <a:pt x="f731" y="f732"/>
                </a:lnTo>
                <a:cubicBezTo>
                  <a:pt x="f733" y="f734"/>
                  <a:pt x="f607" y="f735"/>
                  <a:pt x="f736" y="f737"/>
                </a:cubicBezTo>
                <a:lnTo>
                  <a:pt x="f738" y="f739"/>
                </a:lnTo>
                <a:cubicBezTo>
                  <a:pt x="f740" y="f741"/>
                  <a:pt x="f742" y="f743"/>
                  <a:pt x="f744" y="f743"/>
                </a:cubicBezTo>
                <a:lnTo>
                  <a:pt x="f745" y="f743"/>
                </a:lnTo>
                <a:cubicBezTo>
                  <a:pt x="f746" y="f747"/>
                  <a:pt x="f39" y="f748"/>
                  <a:pt x="f749" y="f750"/>
                </a:cubicBezTo>
                <a:lnTo>
                  <a:pt x="f751" y="f243"/>
                </a:lnTo>
                <a:lnTo>
                  <a:pt x="f752" y="f753"/>
                </a:lnTo>
                <a:lnTo>
                  <a:pt x="f754" y="f124"/>
                </a:lnTo>
                <a:cubicBezTo>
                  <a:pt x="f755" y="f756"/>
                  <a:pt x="f757" y="f720"/>
                  <a:pt x="f758" y="f759"/>
                </a:cubicBezTo>
                <a:lnTo>
                  <a:pt x="f596" y="f760"/>
                </a:lnTo>
                <a:lnTo>
                  <a:pt x="f596" y="f760"/>
                </a:lnTo>
                <a:cubicBezTo>
                  <a:pt x="f582" y="f761"/>
                  <a:pt x="f762" y="f763"/>
                  <a:pt x="f580" y="f763"/>
                </a:cubicBezTo>
                <a:cubicBezTo>
                  <a:pt x="f764" y="f763"/>
                  <a:pt x="f765" y="f766"/>
                  <a:pt x="f767" y="f99"/>
                </a:cubicBezTo>
                <a:cubicBezTo>
                  <a:pt x="f768" y="f769"/>
                  <a:pt x="f770" y="f771"/>
                  <a:pt x="f772" y="f773"/>
                </a:cubicBezTo>
                <a:lnTo>
                  <a:pt x="f772" y="f773"/>
                </a:lnTo>
                <a:lnTo>
                  <a:pt x="f774" y="f177"/>
                </a:lnTo>
                <a:lnTo>
                  <a:pt x="f775" y="f776"/>
                </a:lnTo>
                <a:lnTo>
                  <a:pt x="f777" y="f778"/>
                </a:lnTo>
                <a:cubicBezTo>
                  <a:pt x="f779" y="f709"/>
                  <a:pt x="f780" y="f741"/>
                  <a:pt x="f781" y="f741"/>
                </a:cubicBezTo>
                <a:cubicBezTo>
                  <a:pt x="f782" y="f741"/>
                  <a:pt x="f783" y="f784"/>
                  <a:pt x="f783" y="f785"/>
                </a:cubicBezTo>
                <a:lnTo>
                  <a:pt x="f786" y="f787"/>
                </a:lnTo>
                <a:cubicBezTo>
                  <a:pt x="f788" y="f789"/>
                  <a:pt x="f790" y="f789"/>
                  <a:pt x="f791" y="f789"/>
                </a:cubicBezTo>
                <a:lnTo>
                  <a:pt x="f792" y="f793"/>
                </a:lnTo>
                <a:cubicBezTo>
                  <a:pt x="f792" y="f720"/>
                  <a:pt x="f794" y="f142"/>
                  <a:pt x="f795" y="f142"/>
                </a:cubicBezTo>
                <a:cubicBezTo>
                  <a:pt x="f796" y="f142"/>
                  <a:pt x="f797" y="f720"/>
                  <a:pt x="f797" y="f793"/>
                </a:cubicBezTo>
                <a:lnTo>
                  <a:pt x="f798" y="f799"/>
                </a:lnTo>
                <a:cubicBezTo>
                  <a:pt x="f800" y="f799"/>
                  <a:pt x="f801" y="f69"/>
                  <a:pt x="f802" y="f69"/>
                </a:cubicBezTo>
                <a:lnTo>
                  <a:pt x="f803" y="f804"/>
                </a:lnTo>
                <a:cubicBezTo>
                  <a:pt x="f803" y="f805"/>
                  <a:pt x="f806" y="f807"/>
                  <a:pt x="f808" y="f807"/>
                </a:cubicBezTo>
                <a:cubicBezTo>
                  <a:pt x="f809" y="f807"/>
                  <a:pt x="f810" y="f748"/>
                  <a:pt x="f811" y="f812"/>
                </a:cubicBezTo>
                <a:lnTo>
                  <a:pt x="f813" y="f814"/>
                </a:lnTo>
                <a:lnTo>
                  <a:pt x="f815" y="f239"/>
                </a:lnTo>
                <a:lnTo>
                  <a:pt x="f816" y="f817"/>
                </a:lnTo>
                <a:cubicBezTo>
                  <a:pt x="f818" y="f819"/>
                  <a:pt x="f820" y="f821"/>
                  <a:pt x="f822" y="f812"/>
                </a:cubicBezTo>
                <a:lnTo>
                  <a:pt x="f823" y="f824"/>
                </a:lnTo>
                <a:cubicBezTo>
                  <a:pt x="f825" y="f824"/>
                  <a:pt x="f826" y="f824"/>
                  <a:pt x="f827" y="f824"/>
                </a:cubicBezTo>
                <a:cubicBezTo>
                  <a:pt x="f828" y="f824"/>
                  <a:pt x="f829" y="f830"/>
                  <a:pt x="f831" y="f832"/>
                </a:cubicBezTo>
                <a:cubicBezTo>
                  <a:pt x="f833" y="f834"/>
                  <a:pt x="f835" y="f836"/>
                  <a:pt x="f837" y="f190"/>
                </a:cubicBezTo>
                <a:cubicBezTo>
                  <a:pt x="f838" y="f763"/>
                  <a:pt x="f839" y="f840"/>
                  <a:pt x="f841" y="f842"/>
                </a:cubicBezTo>
                <a:lnTo>
                  <a:pt x="f843" y="f844"/>
                </a:lnTo>
                <a:lnTo>
                  <a:pt x="f845" y="f846"/>
                </a:lnTo>
                <a:lnTo>
                  <a:pt x="f847" y="f848"/>
                </a:lnTo>
                <a:cubicBezTo>
                  <a:pt x="f849" y="f850"/>
                  <a:pt x="f851" y="f852"/>
                  <a:pt x="f853" y="f852"/>
                </a:cubicBezTo>
                <a:lnTo>
                  <a:pt x="f854" y="f852"/>
                </a:lnTo>
                <a:cubicBezTo>
                  <a:pt x="f855" y="f856"/>
                  <a:pt x="f857" y="f858"/>
                  <a:pt x="f859" y="f860"/>
                </a:cubicBezTo>
                <a:lnTo>
                  <a:pt x="f861" y="f862"/>
                </a:lnTo>
                <a:lnTo>
                  <a:pt x="f863" y="f862"/>
                </a:lnTo>
                <a:lnTo>
                  <a:pt x="f864" y="f865"/>
                </a:lnTo>
                <a:cubicBezTo>
                  <a:pt x="f866" y="f867"/>
                  <a:pt x="f868" y="f852"/>
                  <a:pt x="f869" y="f852"/>
                </a:cubicBezTo>
                <a:lnTo>
                  <a:pt x="f870" y="f852"/>
                </a:lnTo>
                <a:cubicBezTo>
                  <a:pt x="f871" y="f872"/>
                  <a:pt x="f873" y="f874"/>
                  <a:pt x="f875" y="f876"/>
                </a:cubicBezTo>
                <a:lnTo>
                  <a:pt x="f877" y="f862"/>
                </a:lnTo>
                <a:lnTo>
                  <a:pt x="f878" y="f862"/>
                </a:lnTo>
                <a:lnTo>
                  <a:pt x="f879" y="f188"/>
                </a:lnTo>
                <a:cubicBezTo>
                  <a:pt x="f880" y="f881"/>
                  <a:pt x="f882" y="f867"/>
                  <a:pt x="f883" y="f867"/>
                </a:cubicBezTo>
                <a:lnTo>
                  <a:pt x="f884" y="f867"/>
                </a:lnTo>
                <a:cubicBezTo>
                  <a:pt x="f885" y="f886"/>
                  <a:pt x="f887" y="f874"/>
                  <a:pt x="f888" y="f889"/>
                </a:cubicBezTo>
                <a:lnTo>
                  <a:pt x="f890" y="f891"/>
                </a:lnTo>
                <a:lnTo>
                  <a:pt x="f892" y="f893"/>
                </a:lnTo>
                <a:lnTo>
                  <a:pt x="f894" y="f895"/>
                </a:lnTo>
                <a:cubicBezTo>
                  <a:pt x="f896" y="f897"/>
                  <a:pt x="f898" y="f899"/>
                  <a:pt x="f900" y="f876"/>
                </a:cubicBezTo>
                <a:lnTo>
                  <a:pt x="f901" y="f842"/>
                </a:lnTo>
                <a:cubicBezTo>
                  <a:pt x="f902" y="f903"/>
                  <a:pt x="f904" y="f905"/>
                  <a:pt x="f906" y="f819"/>
                </a:cubicBezTo>
                <a:cubicBezTo>
                  <a:pt x="f907" y="f97"/>
                  <a:pt x="f908" y="f909"/>
                  <a:pt x="f910" y="f909"/>
                </a:cubicBezTo>
                <a:cubicBezTo>
                  <a:pt x="f911" y="f909"/>
                  <a:pt x="f912" y="f913"/>
                  <a:pt x="f914" y="f915"/>
                </a:cubicBezTo>
                <a:lnTo>
                  <a:pt x="f916" y="f917"/>
                </a:lnTo>
                <a:cubicBezTo>
                  <a:pt x="f918" y="f919"/>
                  <a:pt x="f920" y="f905"/>
                  <a:pt x="f921" y="f116"/>
                </a:cubicBezTo>
                <a:lnTo>
                  <a:pt x="f922" y="f196"/>
                </a:lnTo>
                <a:lnTo>
                  <a:pt x="f923" y="f247"/>
                </a:lnTo>
                <a:lnTo>
                  <a:pt x="f924" y="f925"/>
                </a:lnTo>
                <a:cubicBezTo>
                  <a:pt x="f926" y="f903"/>
                  <a:pt x="f50" y="f862"/>
                  <a:pt x="f927" y="f161"/>
                </a:cubicBezTo>
                <a:lnTo>
                  <a:pt x="f928" y="f161"/>
                </a:lnTo>
                <a:cubicBezTo>
                  <a:pt x="f929" y="f161"/>
                  <a:pt x="f930" y="f146"/>
                  <a:pt x="f931" y="f932"/>
                </a:cubicBezTo>
                <a:lnTo>
                  <a:pt x="f933" y="f934"/>
                </a:lnTo>
                <a:cubicBezTo>
                  <a:pt x="f935" y="f936"/>
                  <a:pt x="f937" y="f938"/>
                  <a:pt x="f939" y="f938"/>
                </a:cubicBezTo>
                <a:lnTo>
                  <a:pt x="f940" y="f932"/>
                </a:lnTo>
                <a:cubicBezTo>
                  <a:pt x="f941" y="f149"/>
                  <a:pt x="f942" y="f157"/>
                  <a:pt x="f943" y="f155"/>
                </a:cubicBezTo>
                <a:lnTo>
                  <a:pt x="f944" y="f155"/>
                </a:lnTo>
                <a:cubicBezTo>
                  <a:pt x="f945" y="f155"/>
                  <a:pt x="f946" y="f157"/>
                  <a:pt x="f947" y="f948"/>
                </a:cubicBezTo>
                <a:lnTo>
                  <a:pt x="f949" y="f950"/>
                </a:lnTo>
                <a:lnTo>
                  <a:pt x="f951" y="f952"/>
                </a:lnTo>
                <a:lnTo>
                  <a:pt x="f953" y="f954"/>
                </a:lnTo>
                <a:cubicBezTo>
                  <a:pt x="f955" y="f956"/>
                  <a:pt x="f957" y="f958"/>
                  <a:pt x="f959" y="f903"/>
                </a:cubicBezTo>
                <a:lnTo>
                  <a:pt x="f960" y="f99"/>
                </a:lnTo>
                <a:cubicBezTo>
                  <a:pt x="f961" y="f99"/>
                  <a:pt x="f962" y="f963"/>
                  <a:pt x="f964" y="f963"/>
                </a:cubicBezTo>
                <a:cubicBezTo>
                  <a:pt x="f965" y="f966"/>
                  <a:pt x="f967" y="f968"/>
                  <a:pt x="f969" y="f968"/>
                </a:cubicBezTo>
                <a:cubicBezTo>
                  <a:pt x="f970" y="f968"/>
                  <a:pt x="f971" y="f968"/>
                  <a:pt x="f972" y="f968"/>
                </a:cubicBezTo>
                <a:cubicBezTo>
                  <a:pt x="f973" y="f968"/>
                  <a:pt x="f974" y="f975"/>
                  <a:pt x="f976" y="f975"/>
                </a:cubicBezTo>
                <a:lnTo>
                  <a:pt x="f977" y="f978"/>
                </a:lnTo>
                <a:lnTo>
                  <a:pt x="f979" y="f980"/>
                </a:lnTo>
                <a:lnTo>
                  <a:pt x="f981" y="f982"/>
                </a:lnTo>
                <a:cubicBezTo>
                  <a:pt x="f983" y="f984"/>
                  <a:pt x="f985" y="f250"/>
                  <a:pt x="f986" y="f250"/>
                </a:cubicBezTo>
                <a:lnTo>
                  <a:pt x="f987" y="f250"/>
                </a:lnTo>
                <a:cubicBezTo>
                  <a:pt x="f988" y="f250"/>
                  <a:pt x="f989" y="f204"/>
                  <a:pt x="f990" y="f991"/>
                </a:cubicBezTo>
                <a:lnTo>
                  <a:pt x="f990" y="f992"/>
                </a:lnTo>
                <a:cubicBezTo>
                  <a:pt x="f993" y="f992"/>
                  <a:pt x="f994" y="f992"/>
                  <a:pt x="f995" y="f996"/>
                </a:cubicBezTo>
                <a:lnTo>
                  <a:pt x="f995" y="f997"/>
                </a:lnTo>
                <a:cubicBezTo>
                  <a:pt x="f998" y="f224"/>
                  <a:pt x="f999" y="f274"/>
                  <a:pt x="f1000" y="f274"/>
                </a:cubicBezTo>
                <a:lnTo>
                  <a:pt x="f1001" y="f274"/>
                </a:lnTo>
                <a:cubicBezTo>
                  <a:pt x="f1002" y="f274"/>
                  <a:pt x="f1003" y="f224"/>
                  <a:pt x="f1003" y="f997"/>
                </a:cubicBezTo>
                <a:lnTo>
                  <a:pt x="f1004" y="f1005"/>
                </a:lnTo>
                <a:cubicBezTo>
                  <a:pt x="f1006" y="f1005"/>
                  <a:pt x="f1007" y="f198"/>
                  <a:pt x="f1008" y="f198"/>
                </a:cubicBezTo>
                <a:lnTo>
                  <a:pt x="f1009" y="f1010"/>
                </a:lnTo>
                <a:cubicBezTo>
                  <a:pt x="f1009" y="f1011"/>
                  <a:pt x="f1012" y="f1013"/>
                  <a:pt x="f1014" y="f1013"/>
                </a:cubicBezTo>
                <a:cubicBezTo>
                  <a:pt x="f1015" y="f1013"/>
                  <a:pt x="f1016" y="f1017"/>
                  <a:pt x="f1018" y="f245"/>
                </a:cubicBezTo>
                <a:lnTo>
                  <a:pt x="f1019" y="f1020"/>
                </a:lnTo>
                <a:lnTo>
                  <a:pt x="f1021" y="f351"/>
                </a:lnTo>
                <a:lnTo>
                  <a:pt x="f1022" y="f1023"/>
                </a:lnTo>
                <a:cubicBezTo>
                  <a:pt x="f1024" y="f1025"/>
                  <a:pt x="f1026" y="f1027"/>
                  <a:pt x="f1026" y="f247"/>
                </a:cubicBezTo>
                <a:lnTo>
                  <a:pt x="f1028" y="f852"/>
                </a:lnTo>
                <a:cubicBezTo>
                  <a:pt x="f1029" y="f856"/>
                  <a:pt x="f1030" y="f872"/>
                  <a:pt x="f1031" y="f1032"/>
                </a:cubicBezTo>
                <a:cubicBezTo>
                  <a:pt x="f1033" y="f219"/>
                  <a:pt x="f1034" y="f1035"/>
                  <a:pt x="f1036" y="f1035"/>
                </a:cubicBezTo>
                <a:cubicBezTo>
                  <a:pt x="f1037" y="f1035"/>
                  <a:pt x="f1038" y="f1039"/>
                  <a:pt x="f1040" y="f1041"/>
                </a:cubicBezTo>
                <a:cubicBezTo>
                  <a:pt x="f1042" y="f1043"/>
                  <a:pt x="f1044" y="f1045"/>
                  <a:pt x="f1046" y="f1045"/>
                </a:cubicBezTo>
                <a:cubicBezTo>
                  <a:pt x="f1047" y="f1045"/>
                  <a:pt x="f1048" y="f1049"/>
                  <a:pt x="f1050" y="f219"/>
                </a:cubicBezTo>
                <a:cubicBezTo>
                  <a:pt x="f1051" y="f1035"/>
                  <a:pt x="f1052" y="f212"/>
                  <a:pt x="f1053" y="f1054"/>
                </a:cubicBezTo>
                <a:lnTo>
                  <a:pt x="f1055" y="f1056"/>
                </a:lnTo>
                <a:lnTo>
                  <a:pt x="f1055" y="f1056"/>
                </a:lnTo>
                <a:lnTo>
                  <a:pt x="f1057" y="f1058"/>
                </a:lnTo>
                <a:lnTo>
                  <a:pt x="f1059" y="f374"/>
                </a:lnTo>
                <a:lnTo>
                  <a:pt x="f1060" y="f1061"/>
                </a:lnTo>
                <a:lnTo>
                  <a:pt x="f1062" y="f1063"/>
                </a:lnTo>
                <a:cubicBezTo>
                  <a:pt x="f1064" y="f289"/>
                  <a:pt x="f1065" y="f1066"/>
                  <a:pt x="f1067" y="f1066"/>
                </a:cubicBezTo>
                <a:cubicBezTo>
                  <a:pt x="f1068" y="f1066"/>
                  <a:pt x="f1069" y="f1070"/>
                  <a:pt x="f1071" y="f1070"/>
                </a:cubicBezTo>
                <a:cubicBezTo>
                  <a:pt x="f1072" y="f318"/>
                  <a:pt x="f1073" y="f1074"/>
                  <a:pt x="f1075" y="f1076"/>
                </a:cubicBezTo>
                <a:lnTo>
                  <a:pt x="f152" y="f1077"/>
                </a:lnTo>
                <a:lnTo>
                  <a:pt x="f152" y="f1077"/>
                </a:lnTo>
                <a:cubicBezTo>
                  <a:pt x="f1078" y="f1079"/>
                  <a:pt x="f1075" y="f1080"/>
                  <a:pt x="f1081" y="f1082"/>
                </a:cubicBezTo>
                <a:lnTo>
                  <a:pt x="f1083" y="f1084"/>
                </a:lnTo>
                <a:lnTo>
                  <a:pt x="f1085" y="f1086"/>
                </a:lnTo>
                <a:cubicBezTo>
                  <a:pt x="f1087" y="f1088"/>
                  <a:pt x="f1089" y="f1070"/>
                  <a:pt x="f1090" y="f1070"/>
                </a:cubicBezTo>
                <a:lnTo>
                  <a:pt x="f1091" y="f1070"/>
                </a:lnTo>
                <a:cubicBezTo>
                  <a:pt x="f1092" y="f270"/>
                  <a:pt x="f1093" y="f1094"/>
                  <a:pt x="f1095" y="f1076"/>
                </a:cubicBezTo>
                <a:lnTo>
                  <a:pt x="f1096" y="f1097"/>
                </a:lnTo>
                <a:lnTo>
                  <a:pt x="f1096" y="f1097"/>
                </a:lnTo>
                <a:cubicBezTo>
                  <a:pt x="f1095" y="f1098"/>
                  <a:pt x="f1099" y="f1100"/>
                  <a:pt x="f1101" y="f991"/>
                </a:cubicBezTo>
                <a:lnTo>
                  <a:pt x="f1102" y="f1103"/>
                </a:lnTo>
                <a:cubicBezTo>
                  <a:pt x="f1104" y="f814"/>
                  <a:pt x="f1105" y="f1088"/>
                  <a:pt x="f1106" y="f1088"/>
                </a:cubicBezTo>
                <a:lnTo>
                  <a:pt x="f1107" y="f1088"/>
                </a:lnTo>
                <a:cubicBezTo>
                  <a:pt x="f1108" y="f952"/>
                  <a:pt x="f1109" y="f1094"/>
                  <a:pt x="f1110" y="f1111"/>
                </a:cubicBezTo>
                <a:lnTo>
                  <a:pt x="f1112" y="f1113"/>
                </a:lnTo>
                <a:lnTo>
                  <a:pt x="f1114" y="f1115"/>
                </a:lnTo>
                <a:lnTo>
                  <a:pt x="f1116" y="f266"/>
                </a:lnTo>
                <a:cubicBezTo>
                  <a:pt x="f1117" y="f1118"/>
                  <a:pt x="f1119" y="f1120"/>
                  <a:pt x="f1121" y="f1122"/>
                </a:cubicBezTo>
                <a:lnTo>
                  <a:pt x="f1123" y="f1124"/>
                </a:lnTo>
                <a:lnTo>
                  <a:pt x="f1123" y="f1124"/>
                </a:lnTo>
                <a:cubicBezTo>
                  <a:pt x="f1125" y="f1126"/>
                  <a:pt x="f1127" y="f294"/>
                  <a:pt x="f1128" y="f294"/>
                </a:cubicBezTo>
                <a:cubicBezTo>
                  <a:pt x="f1129" y="f294"/>
                  <a:pt x="f1130" y="f1131"/>
                  <a:pt x="f1132" y="f1017"/>
                </a:cubicBezTo>
                <a:cubicBezTo>
                  <a:pt x="f1133" y="f1134"/>
                  <a:pt x="f1135" y="f1136"/>
                  <a:pt x="f1137" y="f1138"/>
                </a:cubicBezTo>
                <a:lnTo>
                  <a:pt x="f1137" y="f1138"/>
                </a:lnTo>
                <a:lnTo>
                  <a:pt x="f1139" y="f980"/>
                </a:lnTo>
                <a:lnTo>
                  <a:pt x="f1140" y="f1141"/>
                </a:lnTo>
                <a:lnTo>
                  <a:pt x="f1142" y="f1143"/>
                </a:lnTo>
                <a:cubicBezTo>
                  <a:pt x="f1144" y="f1122"/>
                  <a:pt x="f1145" y="f256"/>
                  <a:pt x="f1146" y="f256"/>
                </a:cubicBezTo>
                <a:cubicBezTo>
                  <a:pt x="f1147" y="f256"/>
                  <a:pt x="f1148" y="f1023"/>
                  <a:pt x="f1148" y="f1124"/>
                </a:cubicBezTo>
                <a:lnTo>
                  <a:pt x="f1149" y="f1150"/>
                </a:lnTo>
                <a:lnTo>
                  <a:pt x="f1151" y="f1150"/>
                </a:lnTo>
                <a:lnTo>
                  <a:pt x="f1152" y="f1153"/>
                </a:lnTo>
                <a:cubicBezTo>
                  <a:pt x="f1152" y="f1086"/>
                  <a:pt x="f1154" y="f952"/>
                  <a:pt x="f1155" y="f952"/>
                </a:cubicBezTo>
                <a:cubicBezTo>
                  <a:pt x="f1156" y="f952"/>
                  <a:pt x="f1157" y="f1086"/>
                  <a:pt x="f1157" y="f1153"/>
                </a:cubicBezTo>
                <a:lnTo>
                  <a:pt x="f1158" y="f212"/>
                </a:lnTo>
                <a:lnTo>
                  <a:pt x="f1159" y="f212"/>
                </a:lnTo>
                <a:lnTo>
                  <a:pt x="f1160" y="f239"/>
                </a:lnTo>
                <a:cubicBezTo>
                  <a:pt x="f1160" y="f1161"/>
                  <a:pt x="f1162" y="f266"/>
                  <a:pt x="f1163" y="f266"/>
                </a:cubicBezTo>
                <a:cubicBezTo>
                  <a:pt x="f1164" y="f266"/>
                  <a:pt x="f1165" y="f264"/>
                  <a:pt x="f1166" y="f1111"/>
                </a:cubicBezTo>
                <a:lnTo>
                  <a:pt x="f1167" y="f1168"/>
                </a:lnTo>
                <a:lnTo>
                  <a:pt x="f1169" y="f1170"/>
                </a:lnTo>
                <a:lnTo>
                  <a:pt x="f1171" y="f1172"/>
                </a:lnTo>
                <a:cubicBezTo>
                  <a:pt x="f1173" y="f1174"/>
                  <a:pt x="f1175" y="f1074"/>
                  <a:pt x="f1175" y="f1176"/>
                </a:cubicBezTo>
                <a:lnTo>
                  <a:pt x="f1177" y="f1178"/>
                </a:lnTo>
                <a:cubicBezTo>
                  <a:pt x="f1179" y="f1178"/>
                  <a:pt x="f1180" y="f1178"/>
                  <a:pt x="f1181" y="f1178"/>
                </a:cubicBezTo>
                <a:cubicBezTo>
                  <a:pt x="f1182" y="f1178"/>
                  <a:pt x="f1183" y="f214"/>
                  <a:pt x="f1184" y="f318"/>
                </a:cubicBezTo>
                <a:cubicBezTo>
                  <a:pt x="f1185" y="f1186"/>
                  <a:pt x="f1187" y="f1188"/>
                  <a:pt x="f1189" y="f1190"/>
                </a:cubicBezTo>
                <a:cubicBezTo>
                  <a:pt x="f1191" y="f294"/>
                  <a:pt x="f1192" y="f1193"/>
                  <a:pt x="f1194" y="f1195"/>
                </a:cubicBezTo>
                <a:lnTo>
                  <a:pt x="f1196" y="f1197"/>
                </a:lnTo>
                <a:lnTo>
                  <a:pt x="f1198" y="f1199"/>
                </a:lnTo>
                <a:lnTo>
                  <a:pt x="f1200" y="f1201"/>
                </a:lnTo>
                <a:cubicBezTo>
                  <a:pt x="f1202" y="f360"/>
                  <a:pt x="f1203" y="f1204"/>
                  <a:pt x="f1205" y="f1204"/>
                </a:cubicBezTo>
                <a:lnTo>
                  <a:pt x="f1206" y="f1204"/>
                </a:lnTo>
                <a:cubicBezTo>
                  <a:pt x="f220" y="f372"/>
                  <a:pt x="f1207" y="f1208"/>
                  <a:pt x="f1209" y="f1210"/>
                </a:cubicBezTo>
                <a:lnTo>
                  <a:pt x="f1211" y="f1212"/>
                </a:lnTo>
                <a:cubicBezTo>
                  <a:pt x="f1213" y="f1212"/>
                  <a:pt x="f1214" y="f1215"/>
                  <a:pt x="f1216" y="f1215"/>
                </a:cubicBezTo>
                <a:lnTo>
                  <a:pt x="f1217" y="f1218"/>
                </a:lnTo>
                <a:cubicBezTo>
                  <a:pt x="f1219" y="f1220"/>
                  <a:pt x="f1221" y="f1204"/>
                  <a:pt x="f1222" y="f1204"/>
                </a:cubicBezTo>
                <a:cubicBezTo>
                  <a:pt x="f1223" y="f1204"/>
                  <a:pt x="f1224" y="f1204"/>
                  <a:pt x="f1225" y="f1226"/>
                </a:cubicBezTo>
                <a:cubicBezTo>
                  <a:pt x="f1227" y="f372"/>
                  <a:pt x="f1228" y="f1208"/>
                  <a:pt x="f1229" y="f1210"/>
                </a:cubicBezTo>
                <a:lnTo>
                  <a:pt x="f1230" y="f1215"/>
                </a:lnTo>
                <a:lnTo>
                  <a:pt x="f1231" y="f1215"/>
                </a:lnTo>
                <a:lnTo>
                  <a:pt x="f1232" y="f1233"/>
                </a:lnTo>
                <a:cubicBezTo>
                  <a:pt x="f1234" y="f1235"/>
                  <a:pt x="f1236" y="f1237"/>
                  <a:pt x="f1238" y="f1237"/>
                </a:cubicBezTo>
                <a:cubicBezTo>
                  <a:pt x="f1239" y="f1237"/>
                  <a:pt x="f1240" y="f1237"/>
                  <a:pt x="f1241" y="f1237"/>
                </a:cubicBezTo>
                <a:lnTo>
                  <a:pt x="f1242" y="f1237"/>
                </a:lnTo>
                <a:cubicBezTo>
                  <a:pt x="f1243" y="f1141"/>
                  <a:pt x="f1244" y="f1245"/>
                  <a:pt x="f1246" y="f1247"/>
                </a:cubicBezTo>
                <a:lnTo>
                  <a:pt x="f1248" y="f1249"/>
                </a:lnTo>
                <a:lnTo>
                  <a:pt x="f1250" y="f1251"/>
                </a:lnTo>
                <a:lnTo>
                  <a:pt x="f1252" y="f1253"/>
                </a:lnTo>
                <a:cubicBezTo>
                  <a:pt x="f1254" y="f1255"/>
                  <a:pt x="f1256" y="f1257"/>
                  <a:pt x="f1258" y="f1259"/>
                </a:cubicBezTo>
                <a:lnTo>
                  <a:pt x="f1260" y="f1195"/>
                </a:lnTo>
                <a:cubicBezTo>
                  <a:pt x="f1261" y="f1262"/>
                  <a:pt x="f1263" y="f1264"/>
                  <a:pt x="f1265" y="f1266"/>
                </a:cubicBezTo>
                <a:cubicBezTo>
                  <a:pt x="f1267" y="f274"/>
                  <a:pt x="f1268" y="f1269"/>
                  <a:pt x="f1270" y="f1269"/>
                </a:cubicBezTo>
                <a:cubicBezTo>
                  <a:pt x="f1271" y="f1269"/>
                  <a:pt x="f1272" y="f1273"/>
                  <a:pt x="f1274" y="f1275"/>
                </a:cubicBezTo>
                <a:lnTo>
                  <a:pt x="f1276" y="f1277"/>
                </a:lnTo>
                <a:cubicBezTo>
                  <a:pt x="f1278" y="f321"/>
                  <a:pt x="f1279" y="f1264"/>
                  <a:pt x="f1280" y="f1281"/>
                </a:cubicBezTo>
                <a:lnTo>
                  <a:pt x="f1282" y="f335"/>
                </a:lnTo>
                <a:lnTo>
                  <a:pt x="f1283" y="f1284"/>
                </a:lnTo>
                <a:lnTo>
                  <a:pt x="f1285" y="f1286"/>
                </a:lnTo>
                <a:cubicBezTo>
                  <a:pt x="f1287" y="f1288"/>
                  <a:pt x="f1289" y="f1212"/>
                  <a:pt x="f1290" y="f1215"/>
                </a:cubicBezTo>
                <a:lnTo>
                  <a:pt x="f1291" y="f1215"/>
                </a:lnTo>
                <a:cubicBezTo>
                  <a:pt x="f1292" y="f1215"/>
                  <a:pt x="f1293" y="f294"/>
                  <a:pt x="f1294" y="f283"/>
                </a:cubicBezTo>
                <a:lnTo>
                  <a:pt x="f1295" y="f1296"/>
                </a:lnTo>
                <a:cubicBezTo>
                  <a:pt x="f1297" y="f1298"/>
                  <a:pt x="f1299" y="f1298"/>
                  <a:pt x="f1300" y="f1301"/>
                </a:cubicBezTo>
                <a:lnTo>
                  <a:pt x="f1302" y="f283"/>
                </a:lnTo>
                <a:cubicBezTo>
                  <a:pt x="f1303" y="f1304"/>
                  <a:pt x="f1305" y="f1306"/>
                  <a:pt x="f1307" y="f1308"/>
                </a:cubicBezTo>
                <a:lnTo>
                  <a:pt x="f1309" y="f1308"/>
                </a:lnTo>
                <a:cubicBezTo>
                  <a:pt x="f1310" y="f1308"/>
                  <a:pt x="f1311" y="f1312"/>
                  <a:pt x="f1313" y="f1314"/>
                </a:cubicBezTo>
                <a:lnTo>
                  <a:pt x="f1315" y="f1316"/>
                </a:lnTo>
                <a:lnTo>
                  <a:pt x="f1317" y="f1318"/>
                </a:lnTo>
                <a:lnTo>
                  <a:pt x="f1319" y="f1320"/>
                </a:lnTo>
                <a:cubicBezTo>
                  <a:pt x="f1321" y="f1322"/>
                  <a:pt x="f1323" y="f978"/>
                  <a:pt x="f1324" y="f1288"/>
                </a:cubicBezTo>
                <a:lnTo>
                  <a:pt x="f1325" y="f241"/>
                </a:lnTo>
                <a:lnTo>
                  <a:pt x="f1326" y="f241"/>
                </a:lnTo>
                <a:cubicBezTo>
                  <a:pt x="f1327" y="f313"/>
                  <a:pt x="f1328" y="f1329"/>
                  <a:pt x="f1330" y="f1329"/>
                </a:cubicBezTo>
                <a:cubicBezTo>
                  <a:pt x="f1331" y="f1329"/>
                  <a:pt x="f1332" y="f1333"/>
                  <a:pt x="f1334" y="f1333"/>
                </a:cubicBezTo>
                <a:cubicBezTo>
                  <a:pt x="f1335" y="f1336"/>
                  <a:pt x="f1337" y="f1336"/>
                  <a:pt x="f1338" y="f1336"/>
                </a:cubicBezTo>
                <a:lnTo>
                  <a:pt x="f1339" y="f445"/>
                </a:lnTo>
                <a:lnTo>
                  <a:pt x="f1340" y="f1341"/>
                </a:lnTo>
                <a:lnTo>
                  <a:pt x="f1342" y="f1343"/>
                </a:lnTo>
                <a:cubicBezTo>
                  <a:pt x="f1344" y="f1345"/>
                  <a:pt x="f1346" y="f1284"/>
                  <a:pt x="f1347" y="f1284"/>
                </a:cubicBezTo>
                <a:lnTo>
                  <a:pt x="f1348" y="f1284"/>
                </a:lnTo>
                <a:cubicBezTo>
                  <a:pt x="f1349" y="f1284"/>
                  <a:pt x="f1350" y="f1351"/>
                  <a:pt x="f1350" y="f338"/>
                </a:cubicBezTo>
                <a:lnTo>
                  <a:pt x="f1352" y="f353"/>
                </a:lnTo>
                <a:lnTo>
                  <a:pt x="f1353" y="f353"/>
                </a:lnTo>
                <a:lnTo>
                  <a:pt x="f1354" y="f1355"/>
                </a:lnTo>
                <a:cubicBezTo>
                  <a:pt x="f1354" y="f1356"/>
                  <a:pt x="f1357" y="f1358"/>
                  <a:pt x="f1359" y="f1358"/>
                </a:cubicBezTo>
                <a:cubicBezTo>
                  <a:pt x="f1360" y="f1358"/>
                  <a:pt x="f1361" y="f1362"/>
                  <a:pt x="f1361" y="f365"/>
                </a:cubicBezTo>
                <a:lnTo>
                  <a:pt x="f1363" y="f1364"/>
                </a:lnTo>
                <a:lnTo>
                  <a:pt x="f1365" y="f1364"/>
                </a:lnTo>
                <a:lnTo>
                  <a:pt x="f1366" y="f351"/>
                </a:lnTo>
                <a:cubicBezTo>
                  <a:pt x="f1366" y="f1367"/>
                  <a:pt x="f1368" y="f1369"/>
                  <a:pt x="f1370" y="f1369"/>
                </a:cubicBezTo>
                <a:cubicBezTo>
                  <a:pt x="f1371" y="f1369"/>
                  <a:pt x="f1372" y="f1373"/>
                  <a:pt x="f1374" y="f1375"/>
                </a:cubicBezTo>
                <a:lnTo>
                  <a:pt x="f1376" y="f1377"/>
                </a:lnTo>
                <a:lnTo>
                  <a:pt x="f1378" y="f490"/>
                </a:lnTo>
                <a:lnTo>
                  <a:pt x="f1379" y="f1380"/>
                </a:lnTo>
                <a:cubicBezTo>
                  <a:pt x="f1381" y="f1382"/>
                  <a:pt x="f1383" y="f1384"/>
                  <a:pt x="f1383" y="f1385"/>
                </a:cubicBezTo>
                <a:lnTo>
                  <a:pt x="f1386" y="f1226"/>
                </a:lnTo>
                <a:cubicBezTo>
                  <a:pt x="f1387" y="f372"/>
                  <a:pt x="f1388" y="f1389"/>
                  <a:pt x="f1390" y="f1391"/>
                </a:cubicBezTo>
                <a:cubicBezTo>
                  <a:pt x="f1392" y="f1389"/>
                  <a:pt x="f1393" y="f372"/>
                  <a:pt x="f1394" y="f372"/>
                </a:cubicBezTo>
                <a:cubicBezTo>
                  <a:pt x="f1395" y="f372"/>
                  <a:pt x="f1396" y="f1397"/>
                  <a:pt x="f1398" y="f1389"/>
                </a:cubicBezTo>
                <a:cubicBezTo>
                  <a:pt x="f1399" y="f1389"/>
                  <a:pt x="f1400" y="f1391"/>
                  <a:pt x="f1401" y="f360"/>
                </a:cubicBezTo>
                <a:cubicBezTo>
                  <a:pt x="f1402" y="f1403"/>
                  <a:pt x="f1404" y="f1220"/>
                  <a:pt x="f1405" y="f1237"/>
                </a:cubicBezTo>
                <a:cubicBezTo>
                  <a:pt x="f1406" y="f1141"/>
                  <a:pt x="f1407" y="f1408"/>
                  <a:pt x="f1409" y="f1410"/>
                </a:cubicBezTo>
                <a:cubicBezTo>
                  <a:pt x="f1411" y="f1412"/>
                  <a:pt x="f1413" y="f1215"/>
                  <a:pt x="f1414" y="f1215"/>
                </a:cubicBezTo>
                <a:cubicBezTo>
                  <a:pt x="f1415" y="f1215"/>
                  <a:pt x="f1416" y="f1320"/>
                  <a:pt x="f1417" y="f1403"/>
                </a:cubicBezTo>
                <a:cubicBezTo>
                  <a:pt x="f1418" y="f372"/>
                  <a:pt x="f1419" y="f348"/>
                  <a:pt x="f1420" y="f1421"/>
                </a:cubicBezTo>
                <a:lnTo>
                  <a:pt x="f1422" y="f1423"/>
                </a:lnTo>
                <a:lnTo>
                  <a:pt x="f1424" y="f1425"/>
                </a:lnTo>
                <a:lnTo>
                  <a:pt x="f1426" y="f1427"/>
                </a:lnTo>
                <a:lnTo>
                  <a:pt x="f1428" y="f1429"/>
                </a:lnTo>
                <a:lnTo>
                  <a:pt x="f1430" y="f1431"/>
                </a:lnTo>
                <a:cubicBezTo>
                  <a:pt x="f1432" y="f1433"/>
                  <a:pt x="f1434" y="f1435"/>
                  <a:pt x="f1436" y="f1435"/>
                </a:cubicBezTo>
                <a:lnTo>
                  <a:pt x="f1437" y="f1435"/>
                </a:lnTo>
                <a:cubicBezTo>
                  <a:pt x="f290" y="f1438"/>
                  <a:pt x="f1439" y="f1440"/>
                  <a:pt x="f1441" y="f1373"/>
                </a:cubicBezTo>
                <a:lnTo>
                  <a:pt x="f290" y="f1442"/>
                </a:lnTo>
                <a:lnTo>
                  <a:pt x="f290" y="f1442"/>
                </a:lnTo>
                <a:cubicBezTo>
                  <a:pt x="f1443" y="f1444"/>
                  <a:pt x="f1441" y="f1061"/>
                  <a:pt x="f1445" y="f1446"/>
                </a:cubicBezTo>
                <a:lnTo>
                  <a:pt x="f1447" y="f1448"/>
                </a:lnTo>
                <a:lnTo>
                  <a:pt x="f1449" y="f1450"/>
                </a:lnTo>
                <a:cubicBezTo>
                  <a:pt x="f1451" y="f1452"/>
                  <a:pt x="f1453" y="f1435"/>
                  <a:pt x="f1454" y="f1435"/>
                </a:cubicBezTo>
                <a:cubicBezTo>
                  <a:pt x="f1455" y="f1435"/>
                  <a:pt x="f1456" y="f1435"/>
                  <a:pt x="f1457" y="f1458"/>
                </a:cubicBezTo>
                <a:cubicBezTo>
                  <a:pt x="f1459" y="f1438"/>
                  <a:pt x="f1460" y="f1440"/>
                  <a:pt x="f1461" y="f1373"/>
                </a:cubicBezTo>
                <a:lnTo>
                  <a:pt x="f1462" y="f1463"/>
                </a:lnTo>
                <a:lnTo>
                  <a:pt x="f1462" y="f1463"/>
                </a:lnTo>
                <a:cubicBezTo>
                  <a:pt x="f1461" y="f1464"/>
                  <a:pt x="f1465" y="f1466"/>
                  <a:pt x="f1467" y="f1468"/>
                </a:cubicBezTo>
                <a:lnTo>
                  <a:pt x="f1469" y="f1020"/>
                </a:lnTo>
                <a:cubicBezTo>
                  <a:pt x="f1470" y="f1471"/>
                  <a:pt x="f1472" y="f1452"/>
                  <a:pt x="f317" y="f1452"/>
                </a:cubicBezTo>
                <a:cubicBezTo>
                  <a:pt x="f1473" y="f1452"/>
                  <a:pt x="f1474" y="f1475"/>
                  <a:pt x="f1476" y="f1475"/>
                </a:cubicBezTo>
                <a:cubicBezTo>
                  <a:pt x="f1477" y="f1478"/>
                  <a:pt x="f1479" y="f1480"/>
                  <a:pt x="f1481" y="f1482"/>
                </a:cubicBezTo>
                <a:lnTo>
                  <a:pt x="f1483" y="f514"/>
                </a:lnTo>
                <a:lnTo>
                  <a:pt x="f1484" y="f1485"/>
                </a:lnTo>
                <a:lnTo>
                  <a:pt x="f1486" y="f402"/>
                </a:lnTo>
                <a:cubicBezTo>
                  <a:pt x="f1487" y="f1380"/>
                  <a:pt x="f1488" y="f1489"/>
                  <a:pt x="f1490" y="f1373"/>
                </a:cubicBezTo>
                <a:lnTo>
                  <a:pt x="f1491" y="f1351"/>
                </a:lnTo>
                <a:lnTo>
                  <a:pt x="f1491" y="f1351"/>
                </a:lnTo>
                <a:cubicBezTo>
                  <a:pt x="f1492" y="f1493"/>
                  <a:pt x="f1494" y="f1495"/>
                  <a:pt x="f1496" y="f1495"/>
                </a:cubicBezTo>
                <a:cubicBezTo>
                  <a:pt x="f1497" y="f1495"/>
                  <a:pt x="f1498" y="f1499"/>
                  <a:pt x="f1500" y="f1345"/>
                </a:cubicBezTo>
                <a:cubicBezTo>
                  <a:pt x="f1501" y="f1502"/>
                  <a:pt x="f1503" y="f1504"/>
                  <a:pt x="f1505" y="f1506"/>
                </a:cubicBezTo>
                <a:lnTo>
                  <a:pt x="f1505" y="f1506"/>
                </a:lnTo>
                <a:lnTo>
                  <a:pt x="f1507" y="f1508"/>
                </a:lnTo>
                <a:lnTo>
                  <a:pt x="f1509" y="f1510"/>
                </a:lnTo>
                <a:lnTo>
                  <a:pt x="f1511" y="f1512"/>
                </a:lnTo>
                <a:cubicBezTo>
                  <a:pt x="f1513" y="f1373"/>
                  <a:pt x="f1514" y="f397"/>
                  <a:pt x="f1515" y="f397"/>
                </a:cubicBezTo>
                <a:cubicBezTo>
                  <a:pt x="f1516" y="f397"/>
                  <a:pt x="f1517" y="f1518"/>
                  <a:pt x="f1517" y="f1115"/>
                </a:cubicBezTo>
                <a:lnTo>
                  <a:pt x="f1519" y="f1333"/>
                </a:lnTo>
                <a:cubicBezTo>
                  <a:pt x="f1520" y="f1333"/>
                  <a:pt x="f1521" y="f1333"/>
                  <a:pt x="f1522" y="f1336"/>
                </a:cubicBezTo>
                <a:lnTo>
                  <a:pt x="f1522" y="f1336"/>
                </a:lnTo>
                <a:lnTo>
                  <a:pt x="f1523" y="f1367"/>
                </a:lnTo>
                <a:cubicBezTo>
                  <a:pt x="f1523" y="f1489"/>
                  <a:pt x="f1524" y="f423"/>
                  <a:pt x="f1525" y="f423"/>
                </a:cubicBezTo>
                <a:cubicBezTo>
                  <a:pt x="f1526" y="f423"/>
                  <a:pt x="f1527" y="f1450"/>
                  <a:pt x="f1527" y="f1356"/>
                </a:cubicBezTo>
                <a:lnTo>
                  <a:pt x="f1528" y="f353"/>
                </a:lnTo>
                <a:cubicBezTo>
                  <a:pt x="f1529" y="f353"/>
                  <a:pt x="f1530" y="f348"/>
                  <a:pt x="f1531" y="f348"/>
                </a:cubicBezTo>
                <a:lnTo>
                  <a:pt x="f1532" y="f1533"/>
                </a:lnTo>
                <a:cubicBezTo>
                  <a:pt x="f1532" y="f1534"/>
                  <a:pt x="f1535" y="f402"/>
                  <a:pt x="f1536" y="f402"/>
                </a:cubicBezTo>
                <a:lnTo>
                  <a:pt x="f1537" y="f402"/>
                </a:lnTo>
                <a:cubicBezTo>
                  <a:pt x="f1538" y="f402"/>
                  <a:pt x="f1539" y="f1480"/>
                  <a:pt x="f1540" y="f1482"/>
                </a:cubicBezTo>
                <a:lnTo>
                  <a:pt x="f1541" y="f1542"/>
                </a:lnTo>
                <a:lnTo>
                  <a:pt x="f1543" y="f510"/>
                </a:lnTo>
                <a:lnTo>
                  <a:pt x="f1544" y="f1545"/>
                </a:lnTo>
                <a:cubicBezTo>
                  <a:pt x="f1546" y="f1547"/>
                  <a:pt x="f1548" y="f1549"/>
                  <a:pt x="f1548" y="f1113"/>
                </a:cubicBezTo>
                <a:lnTo>
                  <a:pt x="f1550" y="f1364"/>
                </a:lnTo>
                <a:cubicBezTo>
                  <a:pt x="f1551" y="f1364"/>
                  <a:pt x="f1552" y="f1364"/>
                  <a:pt x="f1553" y="f1364"/>
                </a:cubicBezTo>
                <a:cubicBezTo>
                  <a:pt x="f1554" y="f1364"/>
                  <a:pt x="f1555" y="f1343"/>
                  <a:pt x="f1556" y="f1557"/>
                </a:cubicBezTo>
                <a:cubicBezTo>
                  <a:pt x="f1558" y="f1559"/>
                  <a:pt x="f1560" y="f1561"/>
                  <a:pt x="f1562" y="f469"/>
                </a:cubicBezTo>
                <a:cubicBezTo>
                  <a:pt x="f1563" y="f1495"/>
                  <a:pt x="f1564" y="f1565"/>
                  <a:pt x="f1566" y="f1567"/>
                </a:cubicBezTo>
                <a:lnTo>
                  <a:pt x="f1568" y="f1569"/>
                </a:lnTo>
                <a:lnTo>
                  <a:pt x="f1570" y="f1571"/>
                </a:lnTo>
                <a:lnTo>
                  <a:pt x="f1572" y="f1573"/>
                </a:lnTo>
                <a:cubicBezTo>
                  <a:pt x="f1574" y="f1575"/>
                  <a:pt x="f1576" y="f1577"/>
                  <a:pt x="f1578" y="f1577"/>
                </a:cubicBezTo>
                <a:lnTo>
                  <a:pt x="f1579" y="f1577"/>
                </a:lnTo>
                <a:cubicBezTo>
                  <a:pt x="f361" y="f1580"/>
                  <a:pt x="f1581" y="f1582"/>
                  <a:pt x="f1583" y="f1584"/>
                </a:cubicBezTo>
                <a:lnTo>
                  <a:pt x="f1585" y="f1586"/>
                </a:lnTo>
                <a:lnTo>
                  <a:pt x="f1587" y="f1586"/>
                </a:lnTo>
                <a:lnTo>
                  <a:pt x="f1588" y="f1589"/>
                </a:lnTo>
                <a:cubicBezTo>
                  <a:pt x="f1590" y="f1591"/>
                  <a:pt x="f1592" y="f1593"/>
                  <a:pt x="f1594" y="f1593"/>
                </a:cubicBezTo>
                <a:cubicBezTo>
                  <a:pt x="f1595" y="f1593"/>
                  <a:pt x="f1596" y="f1593"/>
                  <a:pt x="f1597" y="f1593"/>
                </a:cubicBezTo>
                <a:lnTo>
                  <a:pt x="f1598" y="f1593"/>
                </a:lnTo>
                <a:cubicBezTo>
                  <a:pt x="f1599" y="f1600"/>
                  <a:pt x="f1601" y="f1602"/>
                  <a:pt x="f1603" y="f1584"/>
                </a:cubicBezTo>
                <a:lnTo>
                  <a:pt x="f1604" y="f1586"/>
                </a:lnTo>
                <a:lnTo>
                  <a:pt x="f1605" y="f1586"/>
                </a:lnTo>
                <a:lnTo>
                  <a:pt x="f1606" y="f1607"/>
                </a:lnTo>
                <a:cubicBezTo>
                  <a:pt x="f1608" y="f1609"/>
                  <a:pt x="f1610" y="f1591"/>
                  <a:pt x="f371" y="f1591"/>
                </a:cubicBezTo>
                <a:lnTo>
                  <a:pt x="f1611" y="f1591"/>
                </a:lnTo>
                <a:cubicBezTo>
                  <a:pt x="f1612" y="f1510"/>
                  <a:pt x="f1613" y="f1602"/>
                  <a:pt x="f446" y="f1614"/>
                </a:cubicBezTo>
                <a:lnTo>
                  <a:pt x="f1615" y="f1616"/>
                </a:lnTo>
                <a:lnTo>
                  <a:pt x="f1617" y="f1618"/>
                </a:lnTo>
                <a:lnTo>
                  <a:pt x="f1619" y="f1620"/>
                </a:lnTo>
                <a:cubicBezTo>
                  <a:pt x="f1621" y="f1622"/>
                  <a:pt x="f1623" y="f1624"/>
                  <a:pt x="f1625" y="f1626"/>
                </a:cubicBezTo>
                <a:lnTo>
                  <a:pt x="f1627" y="f1567"/>
                </a:lnTo>
                <a:cubicBezTo>
                  <a:pt x="f1628" y="f1629"/>
                  <a:pt x="f1630" y="f1631"/>
                  <a:pt x="f1632" y="f1547"/>
                </a:cubicBezTo>
                <a:cubicBezTo>
                  <a:pt x="f1633" y="f404"/>
                  <a:pt x="f1634" y="f1635"/>
                  <a:pt x="f1636" y="f1635"/>
                </a:cubicBezTo>
                <a:cubicBezTo>
                  <a:pt x="f1637" y="f1635"/>
                  <a:pt x="f1638" y="f1639"/>
                  <a:pt x="f1640" y="f1641"/>
                </a:cubicBezTo>
                <a:lnTo>
                  <a:pt x="f1642" y="f1318"/>
                </a:lnTo>
                <a:cubicBezTo>
                  <a:pt x="f1643" y="f1197"/>
                  <a:pt x="f1644" y="f1631"/>
                  <a:pt x="f1645" y="f1646"/>
                </a:cubicBezTo>
                <a:lnTo>
                  <a:pt x="f1647" y="f474"/>
                </a:lnTo>
                <a:lnTo>
                  <a:pt x="f1648" y="f518"/>
                </a:lnTo>
                <a:lnTo>
                  <a:pt x="f377" y="f1649"/>
                </a:lnTo>
                <a:cubicBezTo>
                  <a:pt x="f378" y="f1629"/>
                  <a:pt x="f322" y="f1586"/>
                  <a:pt x="f1650" y="f440"/>
                </a:cubicBezTo>
                <a:lnTo>
                  <a:pt x="f1651" y="f440"/>
                </a:lnTo>
                <a:cubicBezTo>
                  <a:pt x="f1652" y="f440"/>
                  <a:pt x="f1653" y="f1654"/>
                  <a:pt x="f1655" y="f1656"/>
                </a:cubicBezTo>
                <a:lnTo>
                  <a:pt x="f1657" y="f1343"/>
                </a:lnTo>
                <a:cubicBezTo>
                  <a:pt x="f1658" y="f1343"/>
                  <a:pt x="f1659" y="f1660"/>
                  <a:pt x="f1661" y="f1662"/>
                </a:cubicBezTo>
                <a:lnTo>
                  <a:pt x="f1663" y="f1656"/>
                </a:lnTo>
                <a:cubicBezTo>
                  <a:pt x="f1664" y="f426"/>
                  <a:pt x="f1665" y="f436"/>
                  <a:pt x="f1666" y="f434"/>
                </a:cubicBezTo>
                <a:lnTo>
                  <a:pt x="f1667" y="f434"/>
                </a:lnTo>
                <a:cubicBezTo>
                  <a:pt x="f1668" y="f434"/>
                  <a:pt x="f1669" y="f1670"/>
                  <a:pt x="f1671" y="f1672"/>
                </a:cubicBezTo>
                <a:lnTo>
                  <a:pt x="f1673" y="f1674"/>
                </a:lnTo>
                <a:lnTo>
                  <a:pt x="f1675" y="f1676"/>
                </a:lnTo>
                <a:lnTo>
                  <a:pt x="f1677" y="f1678"/>
                </a:lnTo>
                <a:cubicBezTo>
                  <a:pt x="f1679" y="f1680"/>
                  <a:pt x="f1681" y="f1682"/>
                  <a:pt x="f1683" y="f1684"/>
                </a:cubicBezTo>
                <a:lnTo>
                  <a:pt x="f1685" y="f1345"/>
                </a:lnTo>
                <a:cubicBezTo>
                  <a:pt x="f1686" y="f382"/>
                  <a:pt x="f1687" y="f382"/>
                  <a:pt x="f1688" y="f382"/>
                </a:cubicBezTo>
                <a:cubicBezTo>
                  <a:pt x="f1689" y="f1690"/>
                  <a:pt x="f1691" y="f1692"/>
                  <a:pt x="f1693" y="f1692"/>
                </a:cubicBezTo>
                <a:cubicBezTo>
                  <a:pt x="f1694" y="f1692"/>
                  <a:pt x="f1695" y="f1692"/>
                  <a:pt x="f1696" y="f1692"/>
                </a:cubicBezTo>
                <a:cubicBezTo>
                  <a:pt x="f1697" y="f1692"/>
                  <a:pt x="f1698" y="f1692"/>
                  <a:pt x="f1699" y="f1700"/>
                </a:cubicBezTo>
                <a:lnTo>
                  <a:pt x="f1699" y="f1700"/>
                </a:lnTo>
                <a:lnTo>
                  <a:pt x="f1701" y="f1702"/>
                </a:lnTo>
                <a:lnTo>
                  <a:pt x="f1703" y="f1704"/>
                </a:lnTo>
                <a:lnTo>
                  <a:pt x="f1705" y="f1706"/>
                </a:lnTo>
                <a:cubicBezTo>
                  <a:pt x="f1707" y="f1708"/>
                  <a:pt x="f1709" y="f520"/>
                  <a:pt x="f1710" y="f520"/>
                </a:cubicBezTo>
                <a:cubicBezTo>
                  <a:pt x="f1711" y="f520"/>
                  <a:pt x="f1712" y="f479"/>
                  <a:pt x="f1712" y="f1713"/>
                </a:cubicBezTo>
                <a:lnTo>
                  <a:pt x="f1712" y="f1714"/>
                </a:lnTo>
                <a:lnTo>
                  <a:pt x="f1715" y="f1714"/>
                </a:lnTo>
                <a:lnTo>
                  <a:pt x="f1715" y="f1716"/>
                </a:lnTo>
                <a:cubicBezTo>
                  <a:pt x="f1715" y="f496"/>
                  <a:pt x="f1717" y="f537"/>
                  <a:pt x="f1718" y="f537"/>
                </a:cubicBezTo>
                <a:lnTo>
                  <a:pt x="f1719" y="f537"/>
                </a:lnTo>
                <a:cubicBezTo>
                  <a:pt x="f1720" y="f537"/>
                  <a:pt x="f1721" y="f496"/>
                  <a:pt x="f1722" y="f1723"/>
                </a:cubicBezTo>
                <a:lnTo>
                  <a:pt x="f1722" y="f1724"/>
                </a:lnTo>
                <a:lnTo>
                  <a:pt x="f1725" y="f1724"/>
                </a:lnTo>
                <a:lnTo>
                  <a:pt x="f1725" y="f1726"/>
                </a:lnTo>
                <a:cubicBezTo>
                  <a:pt x="f1727" y="f1728"/>
                  <a:pt x="f1729" y="f1730"/>
                  <a:pt x="f1731" y="f1730"/>
                </a:cubicBezTo>
                <a:lnTo>
                  <a:pt x="f1732" y="f1730"/>
                </a:lnTo>
                <a:cubicBezTo>
                  <a:pt x="f1733" y="f1730"/>
                  <a:pt x="f1734" y="f1735"/>
                  <a:pt x="f1736" y="f516"/>
                </a:cubicBezTo>
                <a:lnTo>
                  <a:pt x="f1737" y="f1738"/>
                </a:lnTo>
                <a:lnTo>
                  <a:pt x="f1739" y="f1740"/>
                </a:lnTo>
                <a:lnTo>
                  <a:pt x="f1741" y="f1742"/>
                </a:lnTo>
                <a:cubicBezTo>
                  <a:pt x="f1743" y="f1744"/>
                  <a:pt x="f1745" y="f1746"/>
                  <a:pt x="f1745" y="f518"/>
                </a:cubicBezTo>
                <a:lnTo>
                  <a:pt x="f1747" y="f1593"/>
                </a:lnTo>
                <a:cubicBezTo>
                  <a:pt x="f1748" y="f1749"/>
                  <a:pt x="f1750" y="f1580"/>
                  <a:pt x="f1751" y="f1752"/>
                </a:cubicBezTo>
                <a:cubicBezTo>
                  <a:pt x="f1753" y="f1754"/>
                  <a:pt x="f1755" y="f502"/>
                  <a:pt x="f1756" y="f502"/>
                </a:cubicBezTo>
                <a:cubicBezTo>
                  <a:pt x="f1757" y="f502"/>
                  <a:pt x="f1758" y="f1759"/>
                  <a:pt x="f1760" y="f1761"/>
                </a:cubicBezTo>
                <a:cubicBezTo>
                  <a:pt x="f1762" y="f1763"/>
                  <a:pt x="f1764" y="f1765"/>
                  <a:pt x="f1766" y="f1765"/>
                </a:cubicBezTo>
                <a:cubicBezTo>
                  <a:pt x="f1767" y="f1765"/>
                  <a:pt x="f1768" y="f1769"/>
                  <a:pt x="f1770" y="f1754"/>
                </a:cubicBezTo>
                <a:cubicBezTo>
                  <a:pt x="f1771" y="f1759"/>
                  <a:pt x="f1772" y="f487"/>
                  <a:pt x="f1773" y="f1774"/>
                </a:cubicBezTo>
                <a:lnTo>
                  <a:pt x="f1775" y="f1776"/>
                </a:lnTo>
                <a:lnTo>
                  <a:pt x="f1775" y="f1776"/>
                </a:lnTo>
                <a:lnTo>
                  <a:pt x="f1777" y="f1778"/>
                </a:lnTo>
                <a:lnTo>
                  <a:pt x="f1779" y="f550"/>
                </a:lnTo>
                <a:lnTo>
                  <a:pt x="f1780" y="f1781"/>
                </a:lnTo>
                <a:lnTo>
                  <a:pt x="f1782" y="f1783"/>
                </a:lnTo>
                <a:cubicBezTo>
                  <a:pt x="f1784" y="f1785"/>
                  <a:pt x="f1786" y="f1787"/>
                  <a:pt x="f1788" y="f1787"/>
                </a:cubicBezTo>
                <a:lnTo>
                  <a:pt x="f1789" y="f1787"/>
                </a:lnTo>
                <a:cubicBezTo>
                  <a:pt x="f430" y="f1790"/>
                  <a:pt x="f1791" y="f1792"/>
                  <a:pt x="f1793" y="f1794"/>
                </a:cubicBezTo>
                <a:lnTo>
                  <a:pt x="f432" y="f1795"/>
                </a:lnTo>
                <a:lnTo>
                  <a:pt x="f432" y="f1795"/>
                </a:lnTo>
                <a:cubicBezTo>
                  <a:pt x="f1796" y="f1797"/>
                  <a:pt x="f1793" y="f1798"/>
                  <a:pt x="f1799" y="f1800"/>
                </a:cubicBezTo>
                <a:lnTo>
                  <a:pt x="f1801" y="f1802"/>
                </a:lnTo>
                <a:lnTo>
                  <a:pt x="f1803" y="f1804"/>
                </a:lnTo>
                <a:cubicBezTo>
                  <a:pt x="f1805" y="f1806"/>
                  <a:pt x="f1807" y="f1787"/>
                  <a:pt x="f1808" y="f1787"/>
                </a:cubicBezTo>
                <a:cubicBezTo>
                  <a:pt x="f1809" y="f1787"/>
                  <a:pt x="f1810" y="f1811"/>
                  <a:pt x="f1812" y="f1811"/>
                </a:cubicBezTo>
                <a:cubicBezTo>
                  <a:pt x="f1813" y="f1790"/>
                  <a:pt x="f1814" y="f1792"/>
                  <a:pt x="f1815" y="f1794"/>
                </a:cubicBezTo>
                <a:lnTo>
                  <a:pt x="f1816" y="f1817"/>
                </a:lnTo>
                <a:lnTo>
                  <a:pt x="f1816" y="f1817"/>
                </a:lnTo>
                <a:cubicBezTo>
                  <a:pt x="f1818" y="f1819"/>
                  <a:pt x="f1820" y="f1821"/>
                  <a:pt x="f1822" y="f1823"/>
                </a:cubicBezTo>
                <a:lnTo>
                  <a:pt x="f1824" y="f1825"/>
                </a:lnTo>
                <a:cubicBezTo>
                  <a:pt x="f1826" y="f1542"/>
                  <a:pt x="f1827" y="f1828"/>
                  <a:pt x="f1829" y="f1828"/>
                </a:cubicBezTo>
                <a:lnTo>
                  <a:pt x="f1830" y="f1828"/>
                </a:lnTo>
                <a:cubicBezTo>
                  <a:pt x="f1831" y="f1676"/>
                  <a:pt x="f1832" y="f1833"/>
                  <a:pt x="f1834" y="f1835"/>
                </a:cubicBezTo>
                <a:lnTo>
                  <a:pt x="f1836" y="f1837"/>
                </a:lnTo>
                <a:lnTo>
                  <a:pt x="f1838" y="f1839"/>
                </a:lnTo>
                <a:lnTo>
                  <a:pt x="f1840" y="f535"/>
                </a:lnTo>
                <a:cubicBezTo>
                  <a:pt x="f1841" y="f1842"/>
                  <a:pt x="f1843" y="f1804"/>
                  <a:pt x="f1844" y="f1845"/>
                </a:cubicBezTo>
                <a:lnTo>
                  <a:pt x="f1846" y="f1847"/>
                </a:lnTo>
                <a:lnTo>
                  <a:pt x="f1846" y="f1847"/>
                </a:lnTo>
                <a:cubicBezTo>
                  <a:pt x="f1848" y="f1849"/>
                  <a:pt x="f1850" y="f1851"/>
                  <a:pt x="f1852" y="f1851"/>
                </a:cubicBezTo>
                <a:cubicBezTo>
                  <a:pt x="f1853" y="f1851"/>
                  <a:pt x="f1854" y="f1855"/>
                  <a:pt x="f1856" y="f512"/>
                </a:cubicBezTo>
                <a:cubicBezTo>
                  <a:pt x="f1857" y="f1858"/>
                  <a:pt x="f1859" y="f1860"/>
                  <a:pt x="f1861" y="f1862"/>
                </a:cubicBezTo>
                <a:lnTo>
                  <a:pt x="f1861" y="f1862"/>
                </a:lnTo>
                <a:lnTo>
                  <a:pt x="f1863" y="f1864"/>
                </a:lnTo>
                <a:lnTo>
                  <a:pt x="f1865" y="f1866"/>
                </a:lnTo>
                <a:lnTo>
                  <a:pt x="f1867" y="f1868"/>
                </a:lnTo>
                <a:cubicBezTo>
                  <a:pt x="f1869" y="f1794"/>
                  <a:pt x="f1870" y="f1542"/>
                  <a:pt x="f1871" y="f1542"/>
                </a:cubicBezTo>
                <a:cubicBezTo>
                  <a:pt x="f1872" y="f1542"/>
                  <a:pt x="f1873" y="f1874"/>
                  <a:pt x="f1873" y="f1875"/>
                </a:cubicBezTo>
                <a:lnTo>
                  <a:pt x="f1876" y="f1877"/>
                </a:lnTo>
                <a:cubicBezTo>
                  <a:pt x="f1878" y="f1879"/>
                  <a:pt x="f1880" y="f1879"/>
                  <a:pt x="f1881" y="f1879"/>
                </a:cubicBezTo>
                <a:lnTo>
                  <a:pt x="f1882" y="f1883"/>
                </a:lnTo>
                <a:cubicBezTo>
                  <a:pt x="f1882" y="f1804"/>
                  <a:pt x="f1884" y="f1885"/>
                  <a:pt x="f1886" y="f1885"/>
                </a:cubicBezTo>
                <a:cubicBezTo>
                  <a:pt x="f1887" y="f1885"/>
                  <a:pt x="f1888" y="f1804"/>
                  <a:pt x="f1888" y="f1883"/>
                </a:cubicBezTo>
                <a:lnTo>
                  <a:pt x="f1889" y="f1890"/>
                </a:lnTo>
                <a:cubicBezTo>
                  <a:pt x="f1891" y="f1890"/>
                  <a:pt x="f1892" y="f487"/>
                  <a:pt x="f1893" y="f487"/>
                </a:cubicBezTo>
                <a:lnTo>
                  <a:pt x="f1894" y="f1895"/>
                </a:lnTo>
                <a:cubicBezTo>
                  <a:pt x="f1894" y="f1896"/>
                  <a:pt x="f1897" y="f1898"/>
                  <a:pt x="f1899" y="f1898"/>
                </a:cubicBezTo>
                <a:cubicBezTo>
                  <a:pt x="f1900" y="f1898"/>
                  <a:pt x="f1901" y="f1833"/>
                  <a:pt x="f1902" y="f1903"/>
                </a:cubicBezTo>
                <a:lnTo>
                  <a:pt x="f1904" y="f1905"/>
                </a:lnTo>
                <a:lnTo>
                  <a:pt x="f1906" y="f1907"/>
                </a:lnTo>
                <a:lnTo>
                  <a:pt x="f1908" y="f1909"/>
                </a:lnTo>
                <a:cubicBezTo>
                  <a:pt x="f1910" y="f1911"/>
                  <a:pt x="f1912" y="f1913"/>
                  <a:pt x="f1912" y="f1903"/>
                </a:cubicBezTo>
                <a:lnTo>
                  <a:pt x="f1914" y="f1915"/>
                </a:lnTo>
                <a:cubicBezTo>
                  <a:pt x="f1916" y="f1915"/>
                  <a:pt x="f1917" y="f1915"/>
                  <a:pt x="f1918" y="f1915"/>
                </a:cubicBezTo>
                <a:cubicBezTo>
                  <a:pt x="f1919" y="f1915"/>
                  <a:pt x="f1920" y="f1921"/>
                  <a:pt x="f1922" y="f1923"/>
                </a:cubicBezTo>
                <a:cubicBezTo>
                  <a:pt x="f1924" y="f1925"/>
                  <a:pt x="f1926" y="f1927"/>
                  <a:pt x="f1928" y="f1929"/>
                </a:cubicBezTo>
                <a:cubicBezTo>
                  <a:pt x="f1930" y="f1851"/>
                  <a:pt x="f1931" y="f1932"/>
                  <a:pt x="f1933" y="f1934"/>
                </a:cubicBezTo>
                <a:lnTo>
                  <a:pt x="f1935" y="f1936"/>
                </a:lnTo>
                <a:lnTo>
                  <a:pt x="f1937" y="f1938"/>
                </a:lnTo>
                <a:lnTo>
                  <a:pt x="f1939" y="f1940"/>
                </a:lnTo>
                <a:cubicBezTo>
                  <a:pt x="f1941" y="f1942"/>
                  <a:pt x="f1943" y="f1944"/>
                  <a:pt x="f1945" y="f1944"/>
                </a:cubicBezTo>
                <a:lnTo>
                  <a:pt x="f1946" y="f1944"/>
                </a:lnTo>
                <a:cubicBezTo>
                  <a:pt x="f493" y="f1947"/>
                  <a:pt x="f1948" y="f1949"/>
                  <a:pt x="f1950" y="f1951"/>
                </a:cubicBezTo>
                <a:lnTo>
                  <a:pt x="f1952" y="f1953"/>
                </a:lnTo>
                <a:lnTo>
                  <a:pt x="f1954" y="f1953"/>
                </a:lnTo>
                <a:lnTo>
                  <a:pt x="f1955" y="f1956"/>
                </a:lnTo>
                <a:cubicBezTo>
                  <a:pt x="f1957" y="f1958"/>
                  <a:pt x="f1959" y="f1944"/>
                  <a:pt x="f1960" y="f1944"/>
                </a:cubicBezTo>
                <a:lnTo>
                  <a:pt x="f1961" y="f1944"/>
                </a:lnTo>
                <a:cubicBezTo>
                  <a:pt x="f1962" y="f1963"/>
                  <a:pt x="f1964" y="f1965"/>
                  <a:pt x="f1966" y="f1967"/>
                </a:cubicBezTo>
                <a:lnTo>
                  <a:pt x="f1968" y="f1953"/>
                </a:lnTo>
                <a:lnTo>
                  <a:pt x="f1969" y="f1953"/>
                </a:lnTo>
                <a:lnTo>
                  <a:pt x="f1970" y="f1971"/>
                </a:lnTo>
                <a:cubicBezTo>
                  <a:pt x="f1972" y="f1973"/>
                  <a:pt x="f1974" y="f1958"/>
                  <a:pt x="f501" y="f1958"/>
                </a:cubicBezTo>
                <a:lnTo>
                  <a:pt x="f1975" y="f1958"/>
                </a:lnTo>
                <a:cubicBezTo>
                  <a:pt x="f1976" y="f1977"/>
                  <a:pt x="f1978" y="f1965"/>
                  <a:pt x="f548" y="f1979"/>
                </a:cubicBezTo>
                <a:lnTo>
                  <a:pt x="f1980" y="f1981"/>
                </a:lnTo>
                <a:lnTo>
                  <a:pt x="f1982" y="f1983"/>
                </a:lnTo>
                <a:lnTo>
                  <a:pt x="f1984" y="f1985"/>
                </a:lnTo>
                <a:cubicBezTo>
                  <a:pt x="f1986" y="f1987"/>
                  <a:pt x="f1988" y="f1989"/>
                  <a:pt x="f1990" y="f1967"/>
                </a:cubicBezTo>
                <a:lnTo>
                  <a:pt x="f1991" y="f1934"/>
                </a:lnTo>
                <a:cubicBezTo>
                  <a:pt x="f1992" y="f1993"/>
                  <a:pt x="f1994" y="f1995"/>
                  <a:pt x="f1996" y="f1911"/>
                </a:cubicBezTo>
                <a:cubicBezTo>
                  <a:pt x="f1997" y="f537"/>
                  <a:pt x="f1998" y="f1999"/>
                  <a:pt x="f2000" y="f1999"/>
                </a:cubicBezTo>
                <a:cubicBezTo>
                  <a:pt x="f2001" y="f1999"/>
                  <a:pt x="f2002" y="f2003"/>
                  <a:pt x="f2004" y="f2005"/>
                </a:cubicBezTo>
                <a:lnTo>
                  <a:pt x="f2006" y="f2007"/>
                </a:lnTo>
                <a:cubicBezTo>
                  <a:pt x="f2008" y="f2009"/>
                  <a:pt x="f2010" y="f1995"/>
                  <a:pt x="f2011" y="f528"/>
                </a:cubicBezTo>
                <a:lnTo>
                  <a:pt x="f2012" y="f553"/>
                </a:lnTo>
                <a:lnTo>
                  <a:pt x="f2013" y="f2014"/>
                </a:lnTo>
                <a:lnTo>
                  <a:pt x="f2015" y="f2016"/>
                </a:lnTo>
                <a:cubicBezTo>
                  <a:pt x="f508" y="f1993"/>
                  <a:pt x="f2017" y="f1953"/>
                  <a:pt x="f2018" y="f543"/>
                </a:cubicBezTo>
                <a:lnTo>
                  <a:pt x="f2019" y="f543"/>
                </a:lnTo>
                <a:cubicBezTo>
                  <a:pt x="f2020" y="f543"/>
                  <a:pt x="f2021" y="f2022"/>
                  <a:pt x="f2023" y="f2024"/>
                </a:cubicBezTo>
                <a:lnTo>
                  <a:pt x="f2025" y="f2026"/>
                </a:lnTo>
                <a:cubicBezTo>
                  <a:pt x="f2027" y="f1921"/>
                  <a:pt x="f2028" y="f2029"/>
                  <a:pt x="f2030" y="f2029"/>
                </a:cubicBezTo>
                <a:lnTo>
                  <a:pt x="f2031" y="f2024"/>
                </a:lnTo>
                <a:cubicBezTo>
                  <a:pt x="f2032" y="f2033"/>
                  <a:pt x="f2034" y="f2035"/>
                  <a:pt x="f2036" y="f2037"/>
                </a:cubicBezTo>
                <a:lnTo>
                  <a:pt x="f2038" y="f2037"/>
                </a:lnTo>
                <a:cubicBezTo>
                  <a:pt x="f2039" y="f2037"/>
                  <a:pt x="f2040" y="f2035"/>
                  <a:pt x="f2041" y="f2042"/>
                </a:cubicBezTo>
                <a:lnTo>
                  <a:pt x="f2043" y="f2044"/>
                </a:lnTo>
                <a:lnTo>
                  <a:pt x="f2045" y="f2046"/>
                </a:lnTo>
                <a:lnTo>
                  <a:pt x="f2047" y="f2048"/>
                </a:lnTo>
                <a:cubicBezTo>
                  <a:pt x="f2049" y="f2050"/>
                  <a:pt x="f2051" y="f1702"/>
                  <a:pt x="f2052" y="f1993"/>
                </a:cubicBezTo>
                <a:lnTo>
                  <a:pt x="f2053" y="f512"/>
                </a:lnTo>
                <a:cubicBezTo>
                  <a:pt x="f2054" y="f512"/>
                  <a:pt x="f2055" y="f1746"/>
                  <a:pt x="f2056" y="f1746"/>
                </a:cubicBezTo>
                <a:cubicBezTo>
                  <a:pt x="f2057" y="f2058"/>
                  <a:pt x="f2059" y="f2060"/>
                  <a:pt x="f2061" y="f2060"/>
                </a:cubicBezTo>
                <a:cubicBezTo>
                  <a:pt x="f2062" y="f2060"/>
                  <a:pt x="f2063" y="f2060"/>
                  <a:pt x="f2064" y="f2060"/>
                </a:cubicBezTo>
                <a:cubicBezTo>
                  <a:pt x="f2065" y="f2060"/>
                  <a:pt x="f2066" y="f2067"/>
                  <a:pt x="f2068" y="f2067"/>
                </a:cubicBezTo>
                <a:lnTo>
                  <a:pt x="f2069" y="f2070"/>
                </a:lnTo>
                <a:lnTo>
                  <a:pt x="f2071" y="f2072"/>
                </a:lnTo>
                <a:lnTo>
                  <a:pt x="f2073" y="f2074"/>
                </a:lnTo>
                <a:cubicBezTo>
                  <a:pt x="f2075" y="f2076"/>
                  <a:pt x="f2077" y="f1738"/>
                  <a:pt x="f2078" y="f1738"/>
                </a:cubicBezTo>
                <a:cubicBezTo>
                  <a:pt x="f2079" y="f1738"/>
                  <a:pt x="f2080" y="f2081"/>
                  <a:pt x="f2080" y="f2082"/>
                </a:cubicBezTo>
                <a:lnTo>
                  <a:pt x="f2083" y="f2084"/>
                </a:lnTo>
                <a:cubicBezTo>
                  <a:pt x="f2085" y="f2084"/>
                  <a:pt x="f2086" y="f2084"/>
                  <a:pt x="f2087" y="f2088"/>
                </a:cubicBezTo>
                <a:lnTo>
                  <a:pt x="f2087" y="f2088"/>
                </a:lnTo>
                <a:lnTo>
                  <a:pt x="f2089" y="f2090"/>
                </a:lnTo>
                <a:cubicBezTo>
                  <a:pt x="f2089" y="f2091"/>
                  <a:pt x="f2092" y="f2093"/>
                  <a:pt x="f2094" y="f2093"/>
                </a:cubicBezTo>
                <a:cubicBezTo>
                  <a:pt x="f2095" y="f2093"/>
                  <a:pt x="f2096" y="f2091"/>
                  <a:pt x="f2096" y="f2090"/>
                </a:cubicBezTo>
                <a:lnTo>
                  <a:pt x="f2097" y="f2098"/>
                </a:lnTo>
                <a:cubicBezTo>
                  <a:pt x="f2099" y="f2098"/>
                  <a:pt x="f2100" y="f554"/>
                  <a:pt x="f2101" y="f554"/>
                </a:cubicBezTo>
                <a:lnTo>
                  <a:pt x="f2102" y="f2103"/>
                </a:lnTo>
                <a:cubicBezTo>
                  <a:pt x="f2102" y="f2104"/>
                  <a:pt x="f2105" y="f2106"/>
                  <a:pt x="f2107" y="f2106"/>
                </a:cubicBezTo>
                <a:cubicBezTo>
                  <a:pt x="f2108" y="f2106"/>
                  <a:pt x="f2109" y="f2110"/>
                  <a:pt x="f2111" y="f2112"/>
                </a:cubicBezTo>
                <a:lnTo>
                  <a:pt x="f2113" y="f4"/>
                </a:lnTo>
                <a:lnTo>
                  <a:pt x="f2114" y="f2115"/>
                </a:lnTo>
                <a:lnTo>
                  <a:pt x="f2116" y="f2117"/>
                </a:lnTo>
                <a:cubicBezTo>
                  <a:pt x="f2118" y="f2119"/>
                  <a:pt x="f2120" y="f2121"/>
                  <a:pt x="f2120" y="f2014"/>
                </a:cubicBezTo>
                <a:lnTo>
                  <a:pt x="f2122" y="f1944"/>
                </a:lnTo>
                <a:cubicBezTo>
                  <a:pt x="f2123" y="f2124"/>
                  <a:pt x="f2125" y="f2126"/>
                  <a:pt x="f2127" y="f1866"/>
                </a:cubicBezTo>
                <a:cubicBezTo>
                  <a:pt x="f2128" y="f2129"/>
                  <a:pt x="f2130" y="f2131"/>
                  <a:pt x="f2132" y="f2133"/>
                </a:cubicBezTo>
                <a:cubicBezTo>
                  <a:pt x="f2134" y="f2135"/>
                  <a:pt x="f2136" y="f2137"/>
                  <a:pt x="f2138" y="f2137"/>
                </a:cubicBezTo>
                <a:cubicBezTo>
                  <a:pt x="f2139" y="f2137"/>
                  <a:pt x="f2140" y="f2137"/>
                  <a:pt x="f2141" y="f2137"/>
                </a:cubicBezTo>
                <a:cubicBezTo>
                  <a:pt x="f2142" y="f2143"/>
                  <a:pt x="f2144" y="f1927"/>
                  <a:pt x="f2145" y="f2146"/>
                </a:cubicBezTo>
                <a:lnTo>
                  <a:pt x="f2147" y="f2148"/>
                </a:lnTo>
                <a:cubicBezTo>
                  <a:pt x="f2149" y="f2150"/>
                  <a:pt x="f2151" y="f1817"/>
                  <a:pt x="f2152" y="f2153"/>
                </a:cubicBezTo>
                <a:lnTo>
                  <a:pt x="f2154" y="f2155"/>
                </a:lnTo>
                <a:lnTo>
                  <a:pt x="f2156" y="f400"/>
                </a:lnTo>
                <a:lnTo>
                  <a:pt x="f2157" y="f1798"/>
                </a:lnTo>
                <a:cubicBezTo>
                  <a:pt x="f2158" y="f2159"/>
                  <a:pt x="f2160" y="f1774"/>
                  <a:pt x="f2161" y="f1774"/>
                </a:cubicBezTo>
                <a:cubicBezTo>
                  <a:pt x="f2162" y="f1774"/>
                  <a:pt x="f2163" y="f2164"/>
                  <a:pt x="f2163" y="f2165"/>
                </a:cubicBezTo>
                <a:lnTo>
                  <a:pt x="f2166" y="f2167"/>
                </a:lnTo>
                <a:lnTo>
                  <a:pt x="f2168" y="f2167"/>
                </a:lnTo>
                <a:lnTo>
                  <a:pt x="f2169" y="f2170"/>
                </a:lnTo>
                <a:cubicBezTo>
                  <a:pt x="f2169" y="f1795"/>
                  <a:pt x="f2171" y="f2172"/>
                  <a:pt x="f2173" y="f2172"/>
                </a:cubicBezTo>
                <a:lnTo>
                  <a:pt x="f2174" y="f2172"/>
                </a:lnTo>
                <a:cubicBezTo>
                  <a:pt x="f2175" y="f2172"/>
                  <a:pt x="f2176" y="f1778"/>
                  <a:pt x="f2177" y="f2178"/>
                </a:cubicBezTo>
                <a:lnTo>
                  <a:pt x="f2179" y="f386"/>
                </a:lnTo>
                <a:lnTo>
                  <a:pt x="f2180" y="f1373"/>
                </a:lnTo>
                <a:lnTo>
                  <a:pt x="f2181" y="f1915"/>
                </a:lnTo>
                <a:cubicBezTo>
                  <a:pt x="f2182" y="f1890"/>
                  <a:pt x="f2183" y="f2184"/>
                  <a:pt x="f2183" y="f2185"/>
                </a:cubicBezTo>
                <a:lnTo>
                  <a:pt x="f2073" y="f2186"/>
                </a:lnTo>
                <a:cubicBezTo>
                  <a:pt x="f2187" y="f2188"/>
                  <a:pt x="f2189" y="f2188"/>
                  <a:pt x="f2190" y="f2188"/>
                </a:cubicBezTo>
                <a:cubicBezTo>
                  <a:pt x="f2191" y="f2188"/>
                  <a:pt x="f2192" y="f2193"/>
                  <a:pt x="f2194" y="f2195"/>
                </a:cubicBezTo>
                <a:lnTo>
                  <a:pt x="f2196" y="f2195"/>
                </a:lnTo>
                <a:lnTo>
                  <a:pt x="f2197" y="f2198"/>
                </a:lnTo>
                <a:lnTo>
                  <a:pt x="f2199" y="f2200"/>
                </a:lnTo>
                <a:lnTo>
                  <a:pt x="f2201" y="f407"/>
                </a:lnTo>
                <a:cubicBezTo>
                  <a:pt x="f2202" y="f2203"/>
                  <a:pt x="f2054" y="f2204"/>
                  <a:pt x="f2205" y="f1318"/>
                </a:cubicBezTo>
                <a:cubicBezTo>
                  <a:pt x="f2206" y="f1318"/>
                  <a:pt x="f2207" y="f1318"/>
                  <a:pt x="f2208" y="f1318"/>
                </a:cubicBezTo>
                <a:cubicBezTo>
                  <a:pt x="f2209" y="f1318"/>
                  <a:pt x="f2210" y="f2211"/>
                  <a:pt x="f2212" y="f410"/>
                </a:cubicBezTo>
                <a:lnTo>
                  <a:pt x="f2213" y="f2214"/>
                </a:lnTo>
                <a:cubicBezTo>
                  <a:pt x="f2215" y="f1249"/>
                  <a:pt x="f2216" y="f1249"/>
                  <a:pt x="f2217" y="f1614"/>
                </a:cubicBezTo>
                <a:lnTo>
                  <a:pt x="f2218" y="f1631"/>
                </a:lnTo>
                <a:cubicBezTo>
                  <a:pt x="f2219" y="f2204"/>
                  <a:pt x="f2220" y="f2221"/>
                  <a:pt x="f2222" y="f1452"/>
                </a:cubicBezTo>
                <a:cubicBezTo>
                  <a:pt x="f2223" y="f1452"/>
                  <a:pt x="f2224" y="f1452"/>
                  <a:pt x="f2225" y="f1452"/>
                </a:cubicBezTo>
                <a:cubicBezTo>
                  <a:pt x="f2226" y="f1452"/>
                  <a:pt x="f2227" y="f2228"/>
                  <a:pt x="f2229" y="f2203"/>
                </a:cubicBezTo>
                <a:lnTo>
                  <a:pt x="f2230" y="f2231"/>
                </a:lnTo>
                <a:cubicBezTo>
                  <a:pt x="f2232" y="f2231"/>
                  <a:pt x="f2233" y="f2234"/>
                  <a:pt x="f2235" y="f2236"/>
                </a:cubicBezTo>
                <a:lnTo>
                  <a:pt x="f2233" y="f2203"/>
                </a:lnTo>
                <a:cubicBezTo>
                  <a:pt x="f2237" y="f1435"/>
                  <a:pt x="f2238" y="f402"/>
                  <a:pt x="f2239" y="f2240"/>
                </a:cubicBezTo>
                <a:cubicBezTo>
                  <a:pt x="f2241" y="f2240"/>
                  <a:pt x="f2242" y="f2240"/>
                  <a:pt x="f2243" y="f2240"/>
                </a:cubicBezTo>
                <a:cubicBezTo>
                  <a:pt x="f2244" y="f2240"/>
                  <a:pt x="f2245" y="f1475"/>
                  <a:pt x="f2246" y="f1168"/>
                </a:cubicBezTo>
                <a:lnTo>
                  <a:pt x="f2247" y="f2248"/>
                </a:lnTo>
                <a:lnTo>
                  <a:pt x="f2249" y="f2250"/>
                </a:lnTo>
                <a:lnTo>
                  <a:pt x="f2251" y="f2252"/>
                </a:lnTo>
                <a:cubicBezTo>
                  <a:pt x="f2253" y="f1450"/>
                  <a:pt x="f2254" y="f2255"/>
                  <a:pt x="f2256" y="f1478"/>
                </a:cubicBezTo>
                <a:lnTo>
                  <a:pt x="f2257" y="f2258"/>
                </a:lnTo>
                <a:cubicBezTo>
                  <a:pt x="f2259" y="f2260"/>
                  <a:pt x="f2261" y="f2262"/>
                  <a:pt x="f2263" y="f2262"/>
                </a:cubicBezTo>
                <a:cubicBezTo>
                  <a:pt x="f2264" y="f2262"/>
                  <a:pt x="f2265" y="f2266"/>
                  <a:pt x="f2267" y="f2268"/>
                </a:cubicBezTo>
                <a:cubicBezTo>
                  <a:pt x="f2269" y="f472"/>
                  <a:pt x="f2270" y="f1708"/>
                  <a:pt x="f2271" y="f1728"/>
                </a:cubicBezTo>
                <a:lnTo>
                  <a:pt x="f2272" y="f2273"/>
                </a:lnTo>
                <a:cubicBezTo>
                  <a:pt x="f2274" y="f2275"/>
                  <a:pt x="f2276" y="f1678"/>
                  <a:pt x="f2277" y="f2278"/>
                </a:cubicBezTo>
                <a:lnTo>
                  <a:pt x="f2279" y="f1506"/>
                </a:lnTo>
                <a:lnTo>
                  <a:pt x="f2280" y="f1245"/>
                </a:lnTo>
                <a:lnTo>
                  <a:pt x="f2281" y="f2282"/>
                </a:lnTo>
                <a:cubicBezTo>
                  <a:pt x="f2283" y="f1670"/>
                  <a:pt x="f2284" y="f1567"/>
                  <a:pt x="f2285" y="f1567"/>
                </a:cubicBezTo>
                <a:cubicBezTo>
                  <a:pt x="f2286" y="f1567"/>
                  <a:pt x="f2287" y="f1567"/>
                  <a:pt x="f2288" y="f1567"/>
                </a:cubicBezTo>
                <a:cubicBezTo>
                  <a:pt x="f2289" y="f2290"/>
                  <a:pt x="f2291" y="f1765"/>
                  <a:pt x="f2292" y="f2293"/>
                </a:cubicBezTo>
                <a:lnTo>
                  <a:pt x="f2294" y="f2295"/>
                </a:lnTo>
                <a:lnTo>
                  <a:pt x="f2296" y="f2295"/>
                </a:lnTo>
                <a:lnTo>
                  <a:pt x="f2297" y="f2273"/>
                </a:lnTo>
                <a:cubicBezTo>
                  <a:pt x="f2298" y="f2299"/>
                  <a:pt x="f2300" y="f2301"/>
                  <a:pt x="f2302" y="f2301"/>
                </a:cubicBezTo>
                <a:cubicBezTo>
                  <a:pt x="f2303" y="f2301"/>
                  <a:pt x="f2304" y="f2301"/>
                  <a:pt x="f2305" y="f2301"/>
                </a:cubicBezTo>
                <a:cubicBezTo>
                  <a:pt x="f2306" y="f2307"/>
                  <a:pt x="f2308" y="f2282"/>
                  <a:pt x="f1952" y="f2278"/>
                </a:cubicBezTo>
                <a:lnTo>
                  <a:pt x="f2309" y="f1403"/>
                </a:lnTo>
                <a:lnTo>
                  <a:pt x="f2310" y="f2311"/>
                </a:lnTo>
                <a:lnTo>
                  <a:pt x="f2312" y="f2282"/>
                </a:lnTo>
                <a:cubicBezTo>
                  <a:pt x="f2313" y="f1765"/>
                  <a:pt x="f2314" y="f2315"/>
                  <a:pt x="f2316" y="f2317"/>
                </a:cubicBezTo>
                <a:lnTo>
                  <a:pt x="f2318" y="f1728"/>
                </a:lnTo>
                <a:cubicBezTo>
                  <a:pt x="f2319" y="f2320"/>
                  <a:pt x="f2321" y="f1485"/>
                  <a:pt x="f2322" y="f1823"/>
                </a:cubicBezTo>
                <a:cubicBezTo>
                  <a:pt x="f2323" y="f2153"/>
                  <a:pt x="f2324" y="f2325"/>
                  <a:pt x="f2326" y="f2178"/>
                </a:cubicBezTo>
                <a:cubicBezTo>
                  <a:pt x="f2327" y="f2234"/>
                  <a:pt x="f2328" y="f414"/>
                  <a:pt x="f2329" y="f414"/>
                </a:cubicBezTo>
                <a:cubicBezTo>
                  <a:pt x="f2330" y="f414"/>
                  <a:pt x="f2331" y="f414"/>
                  <a:pt x="f2332" y="f414"/>
                </a:cubicBezTo>
                <a:lnTo>
                  <a:pt x="f2332" y="f384"/>
                </a:lnTo>
                <a:cubicBezTo>
                  <a:pt x="f2333" y="f1345"/>
                  <a:pt x="f2334" y="f2335"/>
                  <a:pt x="f2336" y="f1660"/>
                </a:cubicBezTo>
                <a:lnTo>
                  <a:pt x="f2337" y="f292"/>
                </a:lnTo>
                <a:lnTo>
                  <a:pt x="f2338" y="f276"/>
                </a:lnTo>
                <a:lnTo>
                  <a:pt x="f2339" y="f2340"/>
                </a:lnTo>
                <a:cubicBezTo>
                  <a:pt x="f2341" y="f1468"/>
                  <a:pt x="f2342" y="f2343"/>
                  <a:pt x="f2344" y="f2343"/>
                </a:cubicBezTo>
                <a:cubicBezTo>
                  <a:pt x="f2345" y="f2343"/>
                  <a:pt x="f2346" y="f2347"/>
                  <a:pt x="f2346" y="f346"/>
                </a:cubicBezTo>
                <a:lnTo>
                  <a:pt x="f2348" y="f418"/>
                </a:lnTo>
                <a:cubicBezTo>
                  <a:pt x="f2349" y="f418"/>
                  <a:pt x="f2350" y="f431"/>
                  <a:pt x="f2351" y="f431"/>
                </a:cubicBezTo>
                <a:lnTo>
                  <a:pt x="f2352" y="f351"/>
                </a:lnTo>
                <a:cubicBezTo>
                  <a:pt x="f2352" y="f2353"/>
                  <a:pt x="f2354" y="f1502"/>
                  <a:pt x="f2355" y="f1502"/>
                </a:cubicBezTo>
                <a:cubicBezTo>
                  <a:pt x="f2356" y="f1502"/>
                  <a:pt x="f2357" y="f1463"/>
                  <a:pt x="f2358" y="f1464"/>
                </a:cubicBezTo>
                <a:lnTo>
                  <a:pt x="f2359" y="f243"/>
                </a:lnTo>
                <a:lnTo>
                  <a:pt x="f2360" y="f264"/>
                </a:lnTo>
                <a:lnTo>
                  <a:pt x="f2361" y="f2362"/>
                </a:lnTo>
                <a:cubicBezTo>
                  <a:pt x="f2363" y="f2364"/>
                  <a:pt x="f2365" y="f2366"/>
                  <a:pt x="f2365" y="f2367"/>
                </a:cubicBezTo>
                <a:lnTo>
                  <a:pt x="f1867" y="f2368"/>
                </a:lnTo>
                <a:cubicBezTo>
                  <a:pt x="f2369" y="f438"/>
                  <a:pt x="f2370" y="f2371"/>
                  <a:pt x="f2372" y="f2195"/>
                </a:cubicBezTo>
                <a:cubicBezTo>
                  <a:pt x="f2373" y="f2374"/>
                  <a:pt x="f2375" y="f1485"/>
                  <a:pt x="f2376" y="f1485"/>
                </a:cubicBezTo>
                <a:cubicBezTo>
                  <a:pt x="f2377" y="f1485"/>
                  <a:pt x="f2378" y="f2379"/>
                  <a:pt x="f2380" y="f1624"/>
                </a:cubicBezTo>
                <a:lnTo>
                  <a:pt x="f2381" y="f382"/>
                </a:lnTo>
                <a:cubicBezTo>
                  <a:pt x="f2382" y="f365"/>
                  <a:pt x="f2383" y="f349"/>
                  <a:pt x="f2384" y="f2367"/>
                </a:cubicBezTo>
                <a:lnTo>
                  <a:pt x="f2385" y="f2386"/>
                </a:lnTo>
                <a:lnTo>
                  <a:pt x="f1846" y="f264"/>
                </a:lnTo>
                <a:lnTo>
                  <a:pt x="f2387" y="f1641"/>
                </a:lnTo>
                <a:cubicBezTo>
                  <a:pt x="f2388" y="f333"/>
                  <a:pt x="f2389" y="f1466"/>
                  <a:pt x="f2390" y="f1466"/>
                </a:cubicBezTo>
                <a:cubicBezTo>
                  <a:pt x="f2391" y="f1466"/>
                  <a:pt x="f2392" y="f1466"/>
                  <a:pt x="f2393" y="f1466"/>
                </a:cubicBezTo>
                <a:cubicBezTo>
                  <a:pt x="f2394" y="f2395"/>
                  <a:pt x="f2396" y="f338"/>
                  <a:pt x="f2397" y="f1351"/>
                </a:cubicBezTo>
                <a:lnTo>
                  <a:pt x="f2398" y="f1690"/>
                </a:lnTo>
                <a:cubicBezTo>
                  <a:pt x="f2399" y="f445"/>
                  <a:pt x="f2400" y="f2299"/>
                  <a:pt x="f2401" y="f2402"/>
                </a:cubicBezTo>
                <a:lnTo>
                  <a:pt x="f2403" y="f382"/>
                </a:lnTo>
                <a:cubicBezTo>
                  <a:pt x="f2404" y="f1343"/>
                  <a:pt x="f2405" y="f335"/>
                  <a:pt x="f1801" y="f335"/>
                </a:cubicBezTo>
                <a:cubicBezTo>
                  <a:pt x="f2406" y="f335"/>
                  <a:pt x="f2407" y="f335"/>
                  <a:pt x="f2408" y="f2409"/>
                </a:cubicBezTo>
                <a:cubicBezTo>
                  <a:pt x="f2410" y="f2340"/>
                  <a:pt x="f2411" y="f1641"/>
                  <a:pt x="f2412" y="f2367"/>
                </a:cubicBezTo>
                <a:lnTo>
                  <a:pt x="f2413" y="f1174"/>
                </a:lnTo>
                <a:lnTo>
                  <a:pt x="f2414" y="f1131"/>
                </a:lnTo>
                <a:lnTo>
                  <a:pt x="f2415" y="f2416"/>
                </a:lnTo>
                <a:cubicBezTo>
                  <a:pt x="f2417" y="f2418"/>
                  <a:pt x="f2419" y="f386"/>
                  <a:pt x="f2420" y="f384"/>
                </a:cubicBezTo>
                <a:lnTo>
                  <a:pt x="f2421" y="f414"/>
                </a:lnTo>
                <a:cubicBezTo>
                  <a:pt x="f2419" y="f1649"/>
                  <a:pt x="f2422" y="f2423"/>
                  <a:pt x="f2424" y="f2425"/>
                </a:cubicBezTo>
                <a:cubicBezTo>
                  <a:pt x="f2426" y="f1113"/>
                  <a:pt x="f2427" y="f1367"/>
                  <a:pt x="f2428" y="f1367"/>
                </a:cubicBezTo>
                <a:cubicBezTo>
                  <a:pt x="f2429" y="f1367"/>
                  <a:pt x="f2430" y="f1547"/>
                  <a:pt x="f2431" y="f457"/>
                </a:cubicBezTo>
                <a:lnTo>
                  <a:pt x="f2432" y="f457"/>
                </a:lnTo>
                <a:cubicBezTo>
                  <a:pt x="f2433" y="f2434"/>
                  <a:pt x="f2435" y="f1561"/>
                  <a:pt x="f2436" y="f2437"/>
                </a:cubicBezTo>
                <a:lnTo>
                  <a:pt x="f2438" y="f2416"/>
                </a:lnTo>
                <a:cubicBezTo>
                  <a:pt x="f2438" y="f2439"/>
                  <a:pt x="f2440" y="f1502"/>
                  <a:pt x="f2441" y="f2442"/>
                </a:cubicBezTo>
                <a:lnTo>
                  <a:pt x="f2443" y="f318"/>
                </a:lnTo>
                <a:lnTo>
                  <a:pt x="f2444" y="f2445"/>
                </a:lnTo>
                <a:lnTo>
                  <a:pt x="f2446" y="f1061"/>
                </a:lnTo>
                <a:cubicBezTo>
                  <a:pt x="f2447" y="f2448"/>
                  <a:pt x="f2449" y="f2450"/>
                  <a:pt x="f2451" y="f2450"/>
                </a:cubicBezTo>
                <a:cubicBezTo>
                  <a:pt x="f2452" y="f2450"/>
                  <a:pt x="f2453" y="f2454"/>
                  <a:pt x="f2453" y="f2455"/>
                </a:cubicBezTo>
                <a:lnTo>
                  <a:pt x="f2456" y="f425"/>
                </a:lnTo>
                <a:cubicBezTo>
                  <a:pt x="f2457" y="f425"/>
                  <a:pt x="f2458" y="f425"/>
                  <a:pt x="f2459" y="f461"/>
                </a:cubicBezTo>
                <a:lnTo>
                  <a:pt x="f2460" y="f2461"/>
                </a:lnTo>
                <a:cubicBezTo>
                  <a:pt x="f2460" y="f1442"/>
                  <a:pt x="f2462" y="f2463"/>
                  <a:pt x="f2464" y="f2463"/>
                </a:cubicBezTo>
                <a:cubicBezTo>
                  <a:pt x="f2465" y="f2463"/>
                  <a:pt x="f2466" y="f2467"/>
                  <a:pt x="f2468" y="f2469"/>
                </a:cubicBezTo>
                <a:lnTo>
                  <a:pt x="f2470" y="f1275"/>
                </a:lnTo>
                <a:lnTo>
                  <a:pt x="f2471" y="f253"/>
                </a:lnTo>
                <a:lnTo>
                  <a:pt x="f2472" y="f331"/>
                </a:lnTo>
                <a:cubicBezTo>
                  <a:pt x="f2473" y="f353"/>
                  <a:pt x="f2474" y="f2475"/>
                  <a:pt x="f2476" y="f362"/>
                </a:cubicBezTo>
                <a:lnTo>
                  <a:pt x="f1705" y="f410"/>
                </a:lnTo>
                <a:cubicBezTo>
                  <a:pt x="f2477" y="f2478"/>
                  <a:pt x="f1696" y="f2478"/>
                  <a:pt x="f2479" y="f2478"/>
                </a:cubicBezTo>
                <a:cubicBezTo>
                  <a:pt x="f2480" y="f2478"/>
                  <a:pt x="f2481" y="f2482"/>
                  <a:pt x="f2483" y="f2484"/>
                </a:cubicBezTo>
                <a:lnTo>
                  <a:pt x="f2485" y="f2484"/>
                </a:lnTo>
                <a:lnTo>
                  <a:pt x="f2486" y="f2487"/>
                </a:lnTo>
                <a:lnTo>
                  <a:pt x="f2488" y="f2489"/>
                </a:lnTo>
                <a:lnTo>
                  <a:pt x="f2490" y="f2491"/>
                </a:lnTo>
                <a:cubicBezTo>
                  <a:pt x="f2492" y="f1070"/>
                  <a:pt x="f1686" y="f1088"/>
                  <a:pt x="f2493" y="f952"/>
                </a:cubicBezTo>
                <a:cubicBezTo>
                  <a:pt x="f2494" y="f952"/>
                  <a:pt x="f2495" y="f952"/>
                  <a:pt x="f2496" y="f952"/>
                </a:cubicBezTo>
                <a:cubicBezTo>
                  <a:pt x="f2497" y="f952"/>
                  <a:pt x="f2498" y="f1070"/>
                  <a:pt x="f2499" y="f2500"/>
                </a:cubicBezTo>
                <a:lnTo>
                  <a:pt x="f2501" y="f2502"/>
                </a:lnTo>
                <a:cubicBezTo>
                  <a:pt x="f2503" y="f2502"/>
                  <a:pt x="f2504" y="f891"/>
                  <a:pt x="f2505" y="f2506"/>
                </a:cubicBezTo>
                <a:lnTo>
                  <a:pt x="f2507" y="f2508"/>
                </a:lnTo>
                <a:cubicBezTo>
                  <a:pt x="f2509" y="f2510"/>
                  <a:pt x="f2511" y="f1086"/>
                  <a:pt x="f2512" y="f1161"/>
                </a:cubicBezTo>
                <a:cubicBezTo>
                  <a:pt x="f2512" y="f1161"/>
                  <a:pt x="f2513" y="f1161"/>
                  <a:pt x="f2514" y="f1161"/>
                </a:cubicBezTo>
                <a:cubicBezTo>
                  <a:pt x="f2515" y="f1161"/>
                  <a:pt x="f2516" y="f2517"/>
                  <a:pt x="f2518" y="f1070"/>
                </a:cubicBezTo>
                <a:lnTo>
                  <a:pt x="f2519" y="f2520"/>
                </a:lnTo>
                <a:cubicBezTo>
                  <a:pt x="f2521" y="f2520"/>
                  <a:pt x="f2522" y="f2523"/>
                  <a:pt x="f2524" y="f2523"/>
                </a:cubicBezTo>
                <a:lnTo>
                  <a:pt x="f2525" y="f1070"/>
                </a:lnTo>
                <a:cubicBezTo>
                  <a:pt x="f2526" y="f1074"/>
                  <a:pt x="f2527" y="f2528"/>
                  <a:pt x="f2529" y="f2248"/>
                </a:cubicBezTo>
                <a:cubicBezTo>
                  <a:pt x="f2530" y="f2248"/>
                  <a:pt x="f2531" y="f2248"/>
                  <a:pt x="f2532" y="f2248"/>
                </a:cubicBezTo>
                <a:cubicBezTo>
                  <a:pt x="f2533" y="f2248"/>
                  <a:pt x="f2534" y="f2535"/>
                  <a:pt x="f2536" y="f256"/>
                </a:cubicBezTo>
                <a:lnTo>
                  <a:pt x="f2537" y="f2538"/>
                </a:lnTo>
                <a:lnTo>
                  <a:pt x="f2539" y="f807"/>
                </a:lnTo>
                <a:lnTo>
                  <a:pt x="f2540" y="f1143"/>
                </a:lnTo>
                <a:cubicBezTo>
                  <a:pt x="f2541" y="f1153"/>
                  <a:pt x="f2542" y="f1023"/>
                  <a:pt x="f2543" y="f2544"/>
                </a:cubicBezTo>
                <a:lnTo>
                  <a:pt x="f2545" y="f2546"/>
                </a:lnTo>
                <a:cubicBezTo>
                  <a:pt x="f2547" y="f2548"/>
                  <a:pt x="f2549" y="f1322"/>
                  <a:pt x="f2550" y="f1322"/>
                </a:cubicBezTo>
                <a:cubicBezTo>
                  <a:pt x="f2551" y="f1322"/>
                  <a:pt x="f2552" y="f2553"/>
                  <a:pt x="f2554" y="f2555"/>
                </a:cubicBezTo>
                <a:cubicBezTo>
                  <a:pt x="f2556" y="f2557"/>
                  <a:pt x="f2558" y="f344"/>
                  <a:pt x="f2559" y="f351"/>
                </a:cubicBezTo>
                <a:lnTo>
                  <a:pt x="f2560" y="f1320"/>
                </a:lnTo>
                <a:cubicBezTo>
                  <a:pt x="f2561" y="f2562"/>
                  <a:pt x="f2563" y="f1314"/>
                  <a:pt x="f2564" y="f2565"/>
                </a:cubicBezTo>
                <a:lnTo>
                  <a:pt x="f2566" y="f2567"/>
                </a:lnTo>
                <a:lnTo>
                  <a:pt x="f2568" y="f2569"/>
                </a:lnTo>
                <a:lnTo>
                  <a:pt x="f2570" y="f1193"/>
                </a:lnTo>
                <a:cubicBezTo>
                  <a:pt x="f2571" y="f2572"/>
                  <a:pt x="f2573" y="f1286"/>
                  <a:pt x="f2574" y="f1286"/>
                </a:cubicBezTo>
                <a:cubicBezTo>
                  <a:pt x="f2575" y="f1286"/>
                  <a:pt x="f2576" y="f1286"/>
                  <a:pt x="f2577" y="f1286"/>
                </a:cubicBezTo>
                <a:cubicBezTo>
                  <a:pt x="f2578" y="f2579"/>
                  <a:pt x="f2580" y="f1212"/>
                  <a:pt x="f2581" y="f2582"/>
                </a:cubicBezTo>
                <a:lnTo>
                  <a:pt x="f2583" y="f365"/>
                </a:lnTo>
                <a:lnTo>
                  <a:pt x="f2584" y="f365"/>
                </a:lnTo>
                <a:lnTo>
                  <a:pt x="f2585" y="f1320"/>
                </a:lnTo>
                <a:cubicBezTo>
                  <a:pt x="f2586" y="f1308"/>
                  <a:pt x="f2587" y="f2588"/>
                  <a:pt x="f1587" y="f2588"/>
                </a:cubicBezTo>
                <a:cubicBezTo>
                  <a:pt x="f2589" y="f2588"/>
                  <a:pt x="f2590" y="f2588"/>
                  <a:pt x="f2591" y="f2588"/>
                </a:cubicBezTo>
                <a:cubicBezTo>
                  <a:pt x="f2592" y="f2588"/>
                  <a:pt x="f2593" y="f1193"/>
                  <a:pt x="f1585" y="f2565"/>
                </a:cubicBezTo>
                <a:lnTo>
                  <a:pt x="f2594" y="f2595"/>
                </a:lnTo>
                <a:lnTo>
                  <a:pt x="f2596" y="f1178"/>
                </a:lnTo>
                <a:lnTo>
                  <a:pt x="f2597" y="f1193"/>
                </a:lnTo>
                <a:cubicBezTo>
                  <a:pt x="f2598" y="f1212"/>
                  <a:pt x="f2599" y="f2600"/>
                  <a:pt x="f2601" y="f2602"/>
                </a:cubicBezTo>
                <a:lnTo>
                  <a:pt x="f2603" y="f351"/>
                </a:lnTo>
                <a:cubicBezTo>
                  <a:pt x="f2604" y="f1662"/>
                  <a:pt x="f2605" y="f2367"/>
                  <a:pt x="f2606" y="f1468"/>
                </a:cubicBezTo>
                <a:cubicBezTo>
                  <a:pt x="f2607" y="f2442"/>
                  <a:pt x="f2608" y="f2609"/>
                  <a:pt x="f2610" y="f2469"/>
                </a:cubicBezTo>
                <a:cubicBezTo>
                  <a:pt x="f2611" y="f2523"/>
                  <a:pt x="f2612" y="f2613"/>
                  <a:pt x="f2614" y="f2613"/>
                </a:cubicBezTo>
                <a:cubicBezTo>
                  <a:pt x="f2615" y="f2613"/>
                  <a:pt x="f2616" y="f2613"/>
                  <a:pt x="f2617" y="f2613"/>
                </a:cubicBezTo>
                <a:lnTo>
                  <a:pt x="f2618" y="f2619"/>
                </a:lnTo>
                <a:cubicBezTo>
                  <a:pt x="f2618" y="f208"/>
                  <a:pt x="f2620" y="f2621"/>
                  <a:pt x="f2622" y="f982"/>
                </a:cubicBezTo>
                <a:lnTo>
                  <a:pt x="f2623" y="f182"/>
                </a:lnTo>
                <a:lnTo>
                  <a:pt x="f2624" y="f2625"/>
                </a:lnTo>
                <a:lnTo>
                  <a:pt x="f2626" y="f2627"/>
                </a:lnTo>
                <a:cubicBezTo>
                  <a:pt x="f2628" y="f2629"/>
                  <a:pt x="f2630" y="f1079"/>
                  <a:pt x="f2631" y="f1079"/>
                </a:cubicBezTo>
                <a:cubicBezTo>
                  <a:pt x="f2632" y="f1079"/>
                  <a:pt x="f2633" y="f2634"/>
                  <a:pt x="f2633" y="f2635"/>
                </a:cubicBezTo>
                <a:lnTo>
                  <a:pt x="f2636" y="f268"/>
                </a:lnTo>
                <a:cubicBezTo>
                  <a:pt x="f2637" y="f268"/>
                  <a:pt x="f2638" y="f292"/>
                  <a:pt x="f2639" y="f292"/>
                </a:cubicBezTo>
                <a:lnTo>
                  <a:pt x="f2640" y="f2641"/>
                </a:lnTo>
                <a:cubicBezTo>
                  <a:pt x="f2640" y="f2642"/>
                  <a:pt x="f2643" y="f1080"/>
                  <a:pt x="f2644" y="f1080"/>
                </a:cubicBezTo>
                <a:cubicBezTo>
                  <a:pt x="f2645" y="f1080"/>
                  <a:pt x="f2646" y="f2647"/>
                  <a:pt x="f2648" y="f1084"/>
                </a:cubicBezTo>
                <a:lnTo>
                  <a:pt x="f2649" y="f101"/>
                </a:lnTo>
                <a:lnTo>
                  <a:pt x="f2650" y="f122"/>
                </a:lnTo>
                <a:lnTo>
                  <a:pt x="f2651" y="f2652"/>
                </a:lnTo>
                <a:cubicBezTo>
                  <a:pt x="f2653" y="f1136"/>
                  <a:pt x="f2654" y="f2655"/>
                  <a:pt x="f2654" y="f2656"/>
                </a:cubicBezTo>
                <a:lnTo>
                  <a:pt x="f1511" y="f2657"/>
                </a:lnTo>
                <a:cubicBezTo>
                  <a:pt x="f2658" y="f298"/>
                  <a:pt x="f2659" y="f2660"/>
                  <a:pt x="f2661" y="f2484"/>
                </a:cubicBezTo>
                <a:cubicBezTo>
                  <a:pt x="f2662" y="f2362"/>
                  <a:pt x="f2663" y="f2367"/>
                  <a:pt x="f1496" y="f2367"/>
                </a:cubicBezTo>
                <a:cubicBezTo>
                  <a:pt x="f2664" y="f2367"/>
                  <a:pt x="f1492" y="f2665"/>
                  <a:pt x="f2666" y="f2667"/>
                </a:cubicBezTo>
                <a:lnTo>
                  <a:pt x="f2668" y="f984"/>
                </a:lnTo>
                <a:cubicBezTo>
                  <a:pt x="f2669" y="f2621"/>
                  <a:pt x="f2670" y="f1269"/>
                  <a:pt x="f2671" y="f2656"/>
                </a:cubicBezTo>
                <a:lnTo>
                  <a:pt x="f2672" y="f133"/>
                </a:lnTo>
                <a:lnTo>
                  <a:pt x="f1491" y="f748"/>
                </a:lnTo>
                <a:lnTo>
                  <a:pt x="f2673" y="f1097"/>
                </a:lnTo>
                <a:cubicBezTo>
                  <a:pt x="f2674" y="f194"/>
                  <a:pt x="f2675" y="f221"/>
                  <a:pt x="f2676" y="f221"/>
                </a:cubicBezTo>
                <a:cubicBezTo>
                  <a:pt x="f2677" y="f221"/>
                  <a:pt x="f2678" y="f221"/>
                  <a:pt x="f2679" y="f221"/>
                </a:cubicBezTo>
                <a:cubicBezTo>
                  <a:pt x="f2680" y="f2681"/>
                  <a:pt x="f2682" y="f2683"/>
                  <a:pt x="f2684" y="f202"/>
                </a:cubicBezTo>
                <a:lnTo>
                  <a:pt x="f2685" y="f2686"/>
                </a:lnTo>
                <a:cubicBezTo>
                  <a:pt x="f1459" y="f2687"/>
                  <a:pt x="f2688" y="f1308"/>
                  <a:pt x="f2689" y="f1306"/>
                </a:cubicBezTo>
                <a:lnTo>
                  <a:pt x="f2690" y="f984"/>
                </a:lnTo>
                <a:cubicBezTo>
                  <a:pt x="f2691" y="f982"/>
                  <a:pt x="f2692" y="f2627"/>
                  <a:pt x="f2693" y="f2627"/>
                </a:cubicBezTo>
                <a:cubicBezTo>
                  <a:pt x="f2694" y="f2627"/>
                  <a:pt x="f2695" y="f2627"/>
                  <a:pt x="f2696" y="f2627"/>
                </a:cubicBezTo>
                <a:cubicBezTo>
                  <a:pt x="f2697" y="f2627"/>
                  <a:pt x="f2698" y="f1097"/>
                  <a:pt x="f2699" y="f2656"/>
                </a:cubicBezTo>
                <a:lnTo>
                  <a:pt x="f2700" y="f819"/>
                </a:lnTo>
                <a:lnTo>
                  <a:pt x="f2701" y="f2702"/>
                </a:lnTo>
                <a:lnTo>
                  <a:pt x="f2703" y="f1097"/>
                </a:lnTo>
                <a:cubicBezTo>
                  <a:pt x="f2704" y="f2683"/>
                  <a:pt x="f2705" y="f1275"/>
                  <a:pt x="f1419" y="f2619"/>
                </a:cubicBezTo>
                <a:lnTo>
                  <a:pt x="f2706" y="f2613"/>
                </a:lnTo>
                <a:cubicBezTo>
                  <a:pt x="f2707" y="f2708"/>
                  <a:pt x="f2709" y="f1188"/>
                  <a:pt x="f2710" y="f1131"/>
                </a:cubicBezTo>
                <a:cubicBezTo>
                  <a:pt x="f2711" y="f243"/>
                  <a:pt x="f2712" y="f216"/>
                  <a:pt x="f2713" y="f216"/>
                </a:cubicBezTo>
                <a:cubicBezTo>
                  <a:pt x="f2714" y="f216"/>
                  <a:pt x="f2715" y="f318"/>
                  <a:pt x="f2716" y="f2717"/>
                </a:cubicBezTo>
                <a:cubicBezTo>
                  <a:pt x="f2718" y="f1264"/>
                  <a:pt x="f2719" y="f2720"/>
                  <a:pt x="f2721" y="f2722"/>
                </a:cubicBezTo>
                <a:lnTo>
                  <a:pt x="f2723" y="f2724"/>
                </a:lnTo>
                <a:cubicBezTo>
                  <a:pt x="f2723" y="f1269"/>
                  <a:pt x="f2725" y="f1134"/>
                  <a:pt x="f2726" y="f2727"/>
                </a:cubicBezTo>
                <a:lnTo>
                  <a:pt x="f2728" y="f179"/>
                </a:lnTo>
                <a:lnTo>
                  <a:pt x="f2729" y="f122"/>
                </a:lnTo>
                <a:lnTo>
                  <a:pt x="f2730" y="f1080"/>
                </a:lnTo>
                <a:cubicBezTo>
                  <a:pt x="f2731" y="f2652"/>
                  <a:pt x="f2732" y="f1054"/>
                  <a:pt x="f2733" y="f1054"/>
                </a:cubicBezTo>
                <a:lnTo>
                  <a:pt x="f2734" y="f1054"/>
                </a:lnTo>
                <a:cubicBezTo>
                  <a:pt x="f2735" y="f1054"/>
                  <a:pt x="f2736" y="f2737"/>
                  <a:pt x="f2738" y="f2739"/>
                </a:cubicBezTo>
                <a:lnTo>
                  <a:pt x="f2740" y="f2613"/>
                </a:lnTo>
                <a:cubicBezTo>
                  <a:pt x="f2741" y="f2613"/>
                  <a:pt x="f2742" y="f268"/>
                  <a:pt x="f2743" y="f268"/>
                </a:cubicBezTo>
                <a:lnTo>
                  <a:pt x="f2744" y="f196"/>
                </a:lnTo>
                <a:cubicBezTo>
                  <a:pt x="f2744" y="f2745"/>
                  <a:pt x="f2746" y="f695"/>
                  <a:pt x="f2747" y="f695"/>
                </a:cubicBezTo>
                <a:cubicBezTo>
                  <a:pt x="f2748" y="f695"/>
                  <a:pt x="f2749" y="f2487"/>
                  <a:pt x="f2750" y="f2751"/>
                </a:cubicBezTo>
                <a:lnTo>
                  <a:pt x="f2752" y="f103"/>
                </a:lnTo>
                <a:lnTo>
                  <a:pt x="f2753" y="f759"/>
                </a:lnTo>
                <a:lnTo>
                  <a:pt x="f2754" y="f1178"/>
                </a:lnTo>
                <a:cubicBezTo>
                  <a:pt x="f2755" y="f212"/>
                  <a:pt x="f2756" y="f2757"/>
                  <a:pt x="f2756" y="f221"/>
                </a:cubicBezTo>
                <a:lnTo>
                  <a:pt x="f2758" y="f2759"/>
                </a:lnTo>
                <a:cubicBezTo>
                  <a:pt x="f2760" y="f2759"/>
                  <a:pt x="f2761" y="f283"/>
                  <a:pt x="f2762" y="f283"/>
                </a:cubicBezTo>
                <a:cubicBezTo>
                  <a:pt x="f2763" y="f283"/>
                  <a:pt x="f2764" y="f1076"/>
                  <a:pt x="f2765" y="f2766"/>
                </a:cubicBezTo>
                <a:cubicBezTo>
                  <a:pt x="f2767" y="f858"/>
                  <a:pt x="f2768" y="f858"/>
                  <a:pt x="f2769" y="f858"/>
                </a:cubicBezTo>
                <a:lnTo>
                  <a:pt x="f2770" y="f717"/>
                </a:lnTo>
                <a:lnTo>
                  <a:pt x="f2771" y="f2772"/>
                </a:lnTo>
                <a:lnTo>
                  <a:pt x="f2773" y="f130"/>
                </a:lnTo>
                <a:cubicBezTo>
                  <a:pt x="f2774" y="f2775"/>
                  <a:pt x="f2776" y="f2777"/>
                  <a:pt x="f2778" y="f2779"/>
                </a:cubicBezTo>
                <a:cubicBezTo>
                  <a:pt x="f2780" y="f2779"/>
                  <a:pt x="f2781" y="f2779"/>
                  <a:pt x="f2782" y="f2779"/>
                </a:cubicBezTo>
                <a:cubicBezTo>
                  <a:pt x="f2783" y="f2779"/>
                  <a:pt x="f2784" y="f2785"/>
                  <a:pt x="f2786" y="f2787"/>
                </a:cubicBezTo>
                <a:lnTo>
                  <a:pt x="f2788" y="f2789"/>
                </a:lnTo>
                <a:cubicBezTo>
                  <a:pt x="f2790" y="f2789"/>
                  <a:pt x="f2791" y="f889"/>
                  <a:pt x="f2792" y="f2793"/>
                </a:cubicBezTo>
                <a:lnTo>
                  <a:pt x="f2794" y="f905"/>
                </a:lnTo>
                <a:cubicBezTo>
                  <a:pt x="f249" y="f917"/>
                  <a:pt x="f2795" y="f819"/>
                  <a:pt x="f2796" y="f743"/>
                </a:cubicBezTo>
                <a:cubicBezTo>
                  <a:pt x="f2797" y="f743"/>
                  <a:pt x="f2798" y="f743"/>
                  <a:pt x="f2799" y="f743"/>
                </a:cubicBezTo>
                <a:cubicBezTo>
                  <a:pt x="f1311" y="f743"/>
                  <a:pt x="f2800" y="f2801"/>
                  <a:pt x="f2802" y="f2775"/>
                </a:cubicBezTo>
                <a:lnTo>
                  <a:pt x="f2803" y="f2804"/>
                </a:lnTo>
                <a:cubicBezTo>
                  <a:pt x="f2805" y="f2806"/>
                  <a:pt x="f2807" y="f2808"/>
                  <a:pt x="f2809" y="f2808"/>
                </a:cubicBezTo>
                <a:lnTo>
                  <a:pt x="f2810" y="f2811"/>
                </a:lnTo>
                <a:cubicBezTo>
                  <a:pt x="f2812" y="f701"/>
                  <a:pt x="f2813" y="f124"/>
                  <a:pt x="f2814" y="f2815"/>
                </a:cubicBezTo>
                <a:cubicBezTo>
                  <a:pt x="f2816" y="f2815"/>
                  <a:pt x="f2817" y="f2815"/>
                  <a:pt x="f2818" y="f2815"/>
                </a:cubicBezTo>
                <a:cubicBezTo>
                  <a:pt x="f2819" y="f2815"/>
                  <a:pt x="f2820" y="f747"/>
                  <a:pt x="f2821" y="f111"/>
                </a:cubicBezTo>
                <a:lnTo>
                  <a:pt x="f2822" y="f2823"/>
                </a:lnTo>
                <a:lnTo>
                  <a:pt x="f2824" y="f2825"/>
                </a:lnTo>
                <a:lnTo>
                  <a:pt x="f2826" y="f2827"/>
                </a:lnTo>
                <a:cubicBezTo>
                  <a:pt x="f2828" y="f720"/>
                  <a:pt x="f2829" y="f756"/>
                  <a:pt x="f2830" y="f747"/>
                </a:cubicBezTo>
                <a:lnTo>
                  <a:pt x="f2831" y="f2832"/>
                </a:lnTo>
                <a:cubicBezTo>
                  <a:pt x="f2833" y="f2834"/>
                  <a:pt x="f2835" y="f2836"/>
                  <a:pt x="f2837" y="f2836"/>
                </a:cubicBezTo>
                <a:cubicBezTo>
                  <a:pt x="f2838" y="f2836"/>
                  <a:pt x="f2839" y="f2840"/>
                  <a:pt x="f2841" y="f2842"/>
                </a:cubicBezTo>
                <a:cubicBezTo>
                  <a:pt x="f2843" y="f2844"/>
                  <a:pt x="f2845" y="f984"/>
                  <a:pt x="f2846" y="f1011"/>
                </a:cubicBezTo>
                <a:lnTo>
                  <a:pt x="f2847" y="f1049"/>
                </a:lnTo>
                <a:cubicBezTo>
                  <a:pt x="f2848" y="f2849"/>
                  <a:pt x="f2850" y="f2851"/>
                  <a:pt x="f2852" y="f2853"/>
                </a:cubicBezTo>
                <a:lnTo>
                  <a:pt x="f2854" y="f2855"/>
                </a:lnTo>
                <a:lnTo>
                  <a:pt x="f2856" y="f2857"/>
                </a:lnTo>
                <a:lnTo>
                  <a:pt x="f2858" y="f2859"/>
                </a:lnTo>
                <a:cubicBezTo>
                  <a:pt x="f2860" y="f948"/>
                  <a:pt x="f2861" y="f2862"/>
                  <a:pt x="f2863" y="f2862"/>
                </a:cubicBezTo>
                <a:cubicBezTo>
                  <a:pt x="f2864" y="f2862"/>
                  <a:pt x="f2865" y="f2862"/>
                  <a:pt x="f2866" y="f2867"/>
                </a:cubicBezTo>
                <a:cubicBezTo>
                  <a:pt x="f2868" y="f161"/>
                  <a:pt x="f2869" y="f2870"/>
                  <a:pt x="f2871" y="f2872"/>
                </a:cubicBezTo>
                <a:lnTo>
                  <a:pt x="f2873" y="f224"/>
                </a:lnTo>
                <a:lnTo>
                  <a:pt x="f2874" y="f224"/>
                </a:lnTo>
                <a:lnTo>
                  <a:pt x="f2875" y="f1049"/>
                </a:lnTo>
                <a:cubicBezTo>
                  <a:pt x="f2876" y="f2877"/>
                  <a:pt x="f2878" y="f2879"/>
                  <a:pt x="f2880" y="f2879"/>
                </a:cubicBezTo>
                <a:cubicBezTo>
                  <a:pt x="f2881" y="f2879"/>
                  <a:pt x="f2882" y="f2883"/>
                  <a:pt x="f1214" y="f2883"/>
                </a:cubicBezTo>
                <a:cubicBezTo>
                  <a:pt x="f2884" y="f2883"/>
                  <a:pt x="f2885" y="f2859"/>
                  <a:pt x="f1211" y="f2853"/>
                </a:cubicBezTo>
                <a:lnTo>
                  <a:pt x="f2886" y="f2887"/>
                </a:lnTo>
                <a:lnTo>
                  <a:pt x="f2888" y="f2889"/>
                </a:lnTo>
                <a:lnTo>
                  <a:pt x="f2890" y="f2859"/>
                </a:lnTo>
                <a:cubicBezTo>
                  <a:pt x="f2891" y="f2870"/>
                  <a:pt x="f2892" y="f2893"/>
                  <a:pt x="f2894" y="f2895"/>
                </a:cubicBezTo>
                <a:lnTo>
                  <a:pt x="f2896" y="f216"/>
                </a:lnTo>
                <a:cubicBezTo>
                  <a:pt x="f2897" y="f1301"/>
                  <a:pt x="f2898" y="f2899"/>
                  <a:pt x="f2900" y="f991"/>
                </a:cubicBezTo>
                <a:cubicBezTo>
                  <a:pt x="f2901" y="f2727"/>
                  <a:pt x="f2902" y="f1079"/>
                  <a:pt x="f2903" y="f2904"/>
                </a:cubicBezTo>
                <a:cubicBezTo>
                  <a:pt x="f2905" y="f2808"/>
                  <a:pt x="f2906" y="f2907"/>
                  <a:pt x="f2908" y="f2907"/>
                </a:cubicBezTo>
                <a:cubicBezTo>
                  <a:pt x="f2909" y="f2907"/>
                  <a:pt x="f2910" y="f2907"/>
                  <a:pt x="f2911" y="f2907"/>
                </a:cubicBezTo>
                <a:lnTo>
                  <a:pt x="f2912" y="f2913"/>
                </a:lnTo>
                <a:cubicBezTo>
                  <a:pt x="f2912" y="f2914"/>
                  <a:pt x="f2915" y="f89"/>
                  <a:pt x="f2916" y="f936"/>
                </a:cubicBezTo>
                <a:lnTo>
                  <a:pt x="f2917" y="f12"/>
                </a:lnTo>
                <a:lnTo>
                  <a:pt x="f2918" y="f2919"/>
                </a:lnTo>
                <a:lnTo>
                  <a:pt x="f2920" y="f2921"/>
                </a:lnTo>
                <a:cubicBezTo>
                  <a:pt x="f2922" y="f737"/>
                  <a:pt x="f2923" y="f2924"/>
                  <a:pt x="f2925" y="f2924"/>
                </a:cubicBezTo>
                <a:cubicBezTo>
                  <a:pt x="f2926" y="f2924"/>
                  <a:pt x="f2927" y="f2928"/>
                  <a:pt x="f2927" y="f2929"/>
                </a:cubicBezTo>
                <a:lnTo>
                  <a:pt x="f2930" y="f135"/>
                </a:lnTo>
                <a:cubicBezTo>
                  <a:pt x="f2931" y="f2932"/>
                  <a:pt x="f2933" y="f2932"/>
                  <a:pt x="f2934" y="f2932"/>
                </a:cubicBezTo>
                <a:lnTo>
                  <a:pt x="f2935" y="f73"/>
                </a:lnTo>
                <a:cubicBezTo>
                  <a:pt x="f2935" y="f2936"/>
                  <a:pt x="f2937" y="f769"/>
                  <a:pt x="f2938" y="f769"/>
                </a:cubicBezTo>
                <a:cubicBezTo>
                  <a:pt x="f2939" y="f769"/>
                  <a:pt x="f2940" y="f732"/>
                  <a:pt x="f2941" y="f734"/>
                </a:cubicBezTo>
                <a:lnTo>
                  <a:pt x="f2942" y="f2943"/>
                </a:lnTo>
                <a:lnTo>
                  <a:pt x="f2944" y="f2945"/>
                </a:lnTo>
                <a:lnTo>
                  <a:pt x="f2946" y="f577"/>
                </a:lnTo>
                <a:cubicBezTo>
                  <a:pt x="f2947" y="f2948"/>
                  <a:pt x="f2949" y="f735"/>
                  <a:pt x="f2949" y="f579"/>
                </a:cubicBezTo>
                <a:lnTo>
                  <a:pt x="f1142" y="f2950"/>
                </a:lnTo>
                <a:cubicBezTo>
                  <a:pt x="f2951" y="f2952"/>
                  <a:pt x="f2953" y="f2954"/>
                  <a:pt x="f2955" y="f858"/>
                </a:cubicBezTo>
                <a:cubicBezTo>
                  <a:pt x="f2956" y="f2957"/>
                  <a:pt x="f2958" y="f753"/>
                  <a:pt x="f2959" y="f753"/>
                </a:cubicBezTo>
                <a:cubicBezTo>
                  <a:pt x="f2960" y="f753"/>
                  <a:pt x="f2961" y="f2962"/>
                  <a:pt x="f2963" y="f2964"/>
                </a:cubicBezTo>
                <a:lnTo>
                  <a:pt x="f2965" y="f99"/>
                </a:lnTo>
                <a:cubicBezTo>
                  <a:pt x="f2966" y="f89"/>
                  <a:pt x="f2967" y="f71"/>
                  <a:pt x="f2968" y="f2969"/>
                </a:cubicBezTo>
                <a:lnTo>
                  <a:pt x="f2970" y="f2971"/>
                </a:lnTo>
                <a:lnTo>
                  <a:pt x="f1123" y="f2972"/>
                </a:lnTo>
                <a:lnTo>
                  <a:pt x="f2973" y="f2974"/>
                </a:lnTo>
                <a:cubicBezTo>
                  <a:pt x="f2975" y="f2976"/>
                  <a:pt x="f1104" y="f2977"/>
                  <a:pt x="f2978" y="f2977"/>
                </a:cubicBezTo>
                <a:cubicBezTo>
                  <a:pt x="f2979" y="f2977"/>
                  <a:pt x="f2980" y="f2977"/>
                  <a:pt x="f1099" y="f735"/>
                </a:cubicBezTo>
                <a:cubicBezTo>
                  <a:pt x="f2981" y="f737"/>
                  <a:pt x="f2982" y="f59"/>
                  <a:pt x="f2983" y="f785"/>
                </a:cubicBezTo>
                <a:lnTo>
                  <a:pt x="f2984" y="f966"/>
                </a:lnTo>
                <a:cubicBezTo>
                  <a:pt x="f2985" y="f2986"/>
                  <a:pt x="f2987" y="f2988"/>
                  <a:pt x="f2989" y="f954"/>
                </a:cubicBezTo>
                <a:lnTo>
                  <a:pt x="f2990" y="f963"/>
                </a:lnTo>
                <a:cubicBezTo>
                  <a:pt x="f2991" y="f830"/>
                  <a:pt x="f2992" y="f2921"/>
                  <a:pt x="f2993" y="f2921"/>
                </a:cubicBezTo>
                <a:cubicBezTo>
                  <a:pt x="f2994" y="f2921"/>
                  <a:pt x="f2995" y="f2921"/>
                  <a:pt x="f2996" y="f2921"/>
                </a:cubicBezTo>
                <a:cubicBezTo>
                  <a:pt x="f2997" y="f2921"/>
                  <a:pt x="f2998" y="f915"/>
                  <a:pt x="f154" y="f579"/>
                </a:cubicBezTo>
                <a:lnTo>
                  <a:pt x="f2999" y="f3000"/>
                </a:lnTo>
                <a:lnTo>
                  <a:pt x="f3001" y="f660"/>
                </a:lnTo>
                <a:lnTo>
                  <a:pt x="f3002" y="f2974"/>
                </a:lnTo>
                <a:cubicBezTo>
                  <a:pt x="f3003" y="f59"/>
                  <a:pt x="f3004" y="f103"/>
                  <a:pt x="f3005" y="f2913"/>
                </a:cubicBezTo>
                <a:lnTo>
                  <a:pt x="f3006" y="f2907"/>
                </a:lnTo>
                <a:cubicBezTo>
                  <a:pt x="f3004" y="f925"/>
                  <a:pt x="f3007" y="f3008"/>
                  <a:pt x="f3009" y="f3010"/>
                </a:cubicBezTo>
                <a:cubicBezTo>
                  <a:pt x="f3011" y="f114"/>
                  <a:pt x="f3012" y="f793"/>
                  <a:pt x="f3013" y="f793"/>
                </a:cubicBezTo>
                <a:cubicBezTo>
                  <a:pt x="f3014" y="f793"/>
                  <a:pt x="f3015" y="f722"/>
                  <a:pt x="f3016" y="f179"/>
                </a:cubicBezTo>
                <a:cubicBezTo>
                  <a:pt x="f3017" y="f138"/>
                  <a:pt x="f3018" y="f138"/>
                  <a:pt x="f3019" y="f138"/>
                </a:cubicBezTo>
                <a:cubicBezTo>
                  <a:pt x="f3020" y="f3021"/>
                  <a:pt x="f3022" y="f3023"/>
                  <a:pt x="f3024" y="f3025"/>
                </a:cubicBezTo>
                <a:lnTo>
                  <a:pt x="f3026" y="f3027"/>
                </a:lnTo>
                <a:cubicBezTo>
                  <a:pt x="f3026" y="f3028"/>
                  <a:pt x="f3029" y="f769"/>
                  <a:pt x="f3030" y="f3031"/>
                </a:cubicBezTo>
                <a:lnTo>
                  <a:pt x="f3032" y="f3033"/>
                </a:lnTo>
                <a:lnTo>
                  <a:pt x="f3034" y="f3035"/>
                </a:lnTo>
                <a:lnTo>
                  <a:pt x="f3036" y="f3037"/>
                </a:lnTo>
                <a:cubicBezTo>
                  <a:pt x="f3038" y="f3039"/>
                  <a:pt x="f3040" y="f688"/>
                  <a:pt x="f3041" y="f688"/>
                </a:cubicBezTo>
                <a:cubicBezTo>
                  <a:pt x="f3042" y="f688"/>
                  <a:pt x="f3043" y="f3044"/>
                  <a:pt x="f3043" y="f3045"/>
                </a:cubicBezTo>
                <a:lnTo>
                  <a:pt x="f3046" y="f3047"/>
                </a:lnTo>
                <a:cubicBezTo>
                  <a:pt x="f3048" y="f3047"/>
                  <a:pt x="f3049" y="f144"/>
                  <a:pt x="f3050" y="f144"/>
                </a:cubicBezTo>
                <a:lnTo>
                  <a:pt x="f3051" y="f3052"/>
                </a:lnTo>
                <a:cubicBezTo>
                  <a:pt x="f3051" y="f3053"/>
                  <a:pt x="f3054" y="f3055"/>
                  <a:pt x="f3056" y="f3055"/>
                </a:cubicBezTo>
                <a:cubicBezTo>
                  <a:pt x="f3057" y="f3055"/>
                  <a:pt x="f3058" y="f3059"/>
                  <a:pt x="f3060" y="f3061"/>
                </a:cubicBezTo>
                <a:lnTo>
                  <a:pt x="f3062" y="f3063"/>
                </a:lnTo>
                <a:lnTo>
                  <a:pt x="f3064" y="f3065"/>
                </a:lnTo>
                <a:lnTo>
                  <a:pt x="f3066" y="f824"/>
                </a:lnTo>
                <a:cubicBezTo>
                  <a:pt x="f3067" y="f69"/>
                  <a:pt x="f3068" y="f3069"/>
                  <a:pt x="f3068" y="f86"/>
                </a:cubicBezTo>
                <a:lnTo>
                  <a:pt x="f981" y="f2787"/>
                </a:lnTo>
                <a:cubicBezTo>
                  <a:pt x="f3070" y="f3071"/>
                  <a:pt x="f3072" y="f932"/>
                  <a:pt x="f3073" y="f932"/>
                </a:cubicBezTo>
                <a:cubicBezTo>
                  <a:pt x="f3074" y="f932"/>
                  <a:pt x="f3075" y="f709"/>
                  <a:pt x="f3076" y="f3077"/>
                </a:cubicBezTo>
                <a:cubicBezTo>
                  <a:pt x="f3078" y="f575"/>
                  <a:pt x="f3079" y="f575"/>
                  <a:pt x="f3080" y="f575"/>
                </a:cubicBezTo>
                <a:lnTo>
                  <a:pt x="f3081" y="f3082"/>
                </a:lnTo>
                <a:lnTo>
                  <a:pt x="f3083" y="f3084"/>
                </a:lnTo>
                <a:lnTo>
                  <a:pt x="f3085" y="f3086"/>
                </a:lnTo>
                <a:cubicBezTo>
                  <a:pt x="f3087" y="f3088"/>
                  <a:pt x="f961" y="f3089"/>
                  <a:pt x="f3090" y="f3091"/>
                </a:cubicBezTo>
                <a:cubicBezTo>
                  <a:pt x="f3092" y="f3091"/>
                  <a:pt x="f3093" y="f3091"/>
                  <a:pt x="f3094" y="f3091"/>
                </a:cubicBezTo>
                <a:cubicBezTo>
                  <a:pt x="f3095" y="f3091"/>
                  <a:pt x="f3096" y="f3097"/>
                  <a:pt x="f3098" y="f3099"/>
                </a:cubicBezTo>
                <a:lnTo>
                  <a:pt x="f3100" y="f3101"/>
                </a:lnTo>
                <a:cubicBezTo>
                  <a:pt x="f3102" y="f3103"/>
                  <a:pt x="f110" y="f3104"/>
                  <a:pt x="f3105" y="f3106"/>
                </a:cubicBezTo>
                <a:lnTo>
                  <a:pt x="f3107" y="f3108"/>
                </a:lnTo>
                <a:cubicBezTo>
                  <a:pt x="f3109" y="f3091"/>
                  <a:pt x="f3110" y="f3111"/>
                  <a:pt x="f3112" y="f3113"/>
                </a:cubicBezTo>
                <a:cubicBezTo>
                  <a:pt x="f3114" y="f3115"/>
                  <a:pt x="f3116" y="f3115"/>
                  <a:pt x="f3117" y="f3115"/>
                </a:cubicBezTo>
                <a:cubicBezTo>
                  <a:pt x="f3118" y="f3115"/>
                  <a:pt x="f3119" y="f3120"/>
                  <a:pt x="f3121" y="f3088"/>
                </a:cubicBezTo>
                <a:lnTo>
                  <a:pt x="f3122" y="f3123"/>
                </a:lnTo>
                <a:cubicBezTo>
                  <a:pt x="f3124" y="f3125"/>
                  <a:pt x="f3126" y="f3127"/>
                  <a:pt x="f3128" y="f3127"/>
                </a:cubicBezTo>
                <a:lnTo>
                  <a:pt x="f3129" y="f3088"/>
                </a:lnTo>
                <a:cubicBezTo>
                  <a:pt x="f3130" y="f3131"/>
                  <a:pt x="f3132" y="f3133"/>
                  <a:pt x="f3134" y="f2823"/>
                </a:cubicBezTo>
                <a:cubicBezTo>
                  <a:pt x="f3135" y="f2823"/>
                  <a:pt x="f3136" y="f2823"/>
                  <a:pt x="f3137" y="f2823"/>
                </a:cubicBezTo>
                <a:cubicBezTo>
                  <a:pt x="f3138" y="f2823"/>
                  <a:pt x="f3139" y="f3140"/>
                  <a:pt x="f3141" y="f3142"/>
                </a:cubicBezTo>
                <a:lnTo>
                  <a:pt x="f3143" y="f3144"/>
                </a:lnTo>
                <a:lnTo>
                  <a:pt x="f3145" y="f3146"/>
                </a:lnTo>
                <a:lnTo>
                  <a:pt x="f3147" y="f3148"/>
                </a:lnTo>
                <a:cubicBezTo>
                  <a:pt x="f3149" y="f3150"/>
                  <a:pt x="f3151" y="f3152"/>
                  <a:pt x="f3153" y="f3140"/>
                </a:cubicBezTo>
                <a:lnTo>
                  <a:pt x="f3154" y="f3155"/>
                </a:lnTo>
                <a:cubicBezTo>
                  <a:pt x="f3156" y="f3157"/>
                  <a:pt x="f3158" y="f3159"/>
                  <a:pt x="f3160" y="f3159"/>
                </a:cubicBezTo>
                <a:cubicBezTo>
                  <a:pt x="f3161" y="f3159"/>
                  <a:pt x="f3162" y="f3163"/>
                  <a:pt x="f3164" y="f799"/>
                </a:cubicBezTo>
                <a:cubicBezTo>
                  <a:pt x="f3165" y="f2948"/>
                  <a:pt x="f3166" y="f3167"/>
                  <a:pt x="f3168" y="f3169"/>
                </a:cubicBezTo>
                <a:lnTo>
                  <a:pt x="f3170" y="f3171"/>
                </a:lnTo>
                <a:cubicBezTo>
                  <a:pt x="f3172" y="f3173"/>
                  <a:pt x="f3174" y="f3175"/>
                  <a:pt x="f3176" y="f3177"/>
                </a:cubicBezTo>
                <a:lnTo>
                  <a:pt x="f3178" y="f3179"/>
                </a:lnTo>
                <a:lnTo>
                  <a:pt x="f3180" y="f3181"/>
                </a:lnTo>
                <a:lnTo>
                  <a:pt x="f3182" y="f3183"/>
                </a:lnTo>
                <a:cubicBezTo>
                  <a:pt x="f3184" y="f30"/>
                  <a:pt x="f880" y="f3185"/>
                  <a:pt x="f3186" y="f3185"/>
                </a:cubicBezTo>
                <a:cubicBezTo>
                  <a:pt x="f3187" y="f3185"/>
                  <a:pt x="f3188" y="f3185"/>
                  <a:pt x="f3189" y="f3185"/>
                </a:cubicBezTo>
                <a:cubicBezTo>
                  <a:pt x="f3190" y="f34"/>
                  <a:pt x="f3191" y="f3192"/>
                  <a:pt x="f3193" y="f3194"/>
                </a:cubicBezTo>
                <a:lnTo>
                  <a:pt x="f3195" y="f78"/>
                </a:lnTo>
                <a:lnTo>
                  <a:pt x="f3196" y="f78"/>
                </a:lnTo>
                <a:lnTo>
                  <a:pt x="f3197" y="f682"/>
                </a:lnTo>
                <a:cubicBezTo>
                  <a:pt x="f3198" y="f619"/>
                  <a:pt x="f3199" y="f3200"/>
                  <a:pt x="f3201" y="f3200"/>
                </a:cubicBezTo>
                <a:cubicBezTo>
                  <a:pt x="f3202" y="f3200"/>
                  <a:pt x="f3203" y="f3200"/>
                  <a:pt x="f3204" y="f3200"/>
                </a:cubicBezTo>
                <a:cubicBezTo>
                  <a:pt x="f3205" y="f3206"/>
                  <a:pt x="f3207" y="f3208"/>
                  <a:pt x="f3209" y="f3177"/>
                </a:cubicBezTo>
                <a:lnTo>
                  <a:pt x="f3210" y="f3211"/>
                </a:lnTo>
                <a:lnTo>
                  <a:pt x="f3212" y="f3213"/>
                </a:lnTo>
                <a:lnTo>
                  <a:pt x="f3214" y="f3183"/>
                </a:lnTo>
                <a:cubicBezTo>
                  <a:pt x="f3215" y="f3192"/>
                  <a:pt x="f3216" y="f3217"/>
                  <a:pt x="f3218" y="f38"/>
                </a:cubicBezTo>
                <a:lnTo>
                  <a:pt x="f3219" y="f3169"/>
                </a:lnTo>
                <a:cubicBezTo>
                  <a:pt x="f3220" y="f938"/>
                  <a:pt x="f3221" y="f2969"/>
                  <a:pt x="f3222" y="f737"/>
                </a:cubicBezTo>
                <a:cubicBezTo>
                  <a:pt x="f3223" y="f3031"/>
                  <a:pt x="f3224" y="f713"/>
                  <a:pt x="f3225" y="f3226"/>
                </a:cubicBezTo>
                <a:cubicBezTo>
                  <a:pt x="f3227" y="f665"/>
                  <a:pt x="f3228" y="f647"/>
                  <a:pt x="f3229" y="f647"/>
                </a:cubicBezTo>
                <a:cubicBezTo>
                  <a:pt x="f3230" y="f647"/>
                  <a:pt x="f3231" y="f647"/>
                  <a:pt x="f3232" y="f647"/>
                </a:cubicBezTo>
                <a:lnTo>
                  <a:pt x="f3233" y="f645"/>
                </a:lnTo>
                <a:cubicBezTo>
                  <a:pt x="f3233" y="f3234"/>
                  <a:pt x="f3235" y="f589"/>
                  <a:pt x="f3236" y="f625"/>
                </a:cubicBezTo>
                <a:lnTo>
                  <a:pt x="f3237" y="f3238"/>
                </a:lnTo>
                <a:lnTo>
                  <a:pt x="f3239" y="f3240"/>
                </a:lnTo>
                <a:lnTo>
                  <a:pt x="f3241" y="f627"/>
                </a:lnTo>
                <a:cubicBezTo>
                  <a:pt x="f3242" y="f609"/>
                  <a:pt x="f3243" y="f3244"/>
                  <a:pt x="f3245" y="f3244"/>
                </a:cubicBezTo>
                <a:lnTo>
                  <a:pt x="f3246" y="f3244"/>
                </a:lnTo>
                <a:cubicBezTo>
                  <a:pt x="f3247" y="f3244"/>
                  <a:pt x="f3248" y="f3249"/>
                  <a:pt x="f3250" y="f3251"/>
                </a:cubicBezTo>
                <a:lnTo>
                  <a:pt x="f3252" y="f12"/>
                </a:lnTo>
                <a:lnTo>
                  <a:pt x="f3253" y="f12"/>
                </a:lnTo>
                <a:lnTo>
                  <a:pt x="f3254" y="f3255"/>
                </a:lnTo>
                <a:cubicBezTo>
                  <a:pt x="f3254" y="f3256"/>
                  <a:pt x="f3257" y="f3258"/>
                  <a:pt x="f3259" y="f3258"/>
                </a:cubicBezTo>
                <a:lnTo>
                  <a:pt x="f3260" y="f3258"/>
                </a:lnTo>
                <a:cubicBezTo>
                  <a:pt x="f3261" y="f3258"/>
                  <a:pt x="f3262" y="f3263"/>
                  <a:pt x="f3264" y="f3265"/>
                </a:cubicBezTo>
                <a:lnTo>
                  <a:pt x="f557" y="f558"/>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1828230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_COLUMN_TEXT_1">
    <p:spTree>
      <p:nvGrpSpPr>
        <p:cNvPr id="1" name=""/>
        <p:cNvGrpSpPr/>
        <p:nvPr/>
      </p:nvGrpSpPr>
      <p:grpSpPr>
        <a:xfrm>
          <a:off x="0" y="0"/>
          <a:ext cx="0" cy="0"/>
          <a:chOff x="0" y="0"/>
          <a:chExt cx="0" cy="0"/>
        </a:xfrm>
      </p:grpSpPr>
      <p:sp>
        <p:nvSpPr>
          <p:cNvPr id="2" name="Google Shape;237;p27">
            <a:extLst>
              <a:ext uri="{FF2B5EF4-FFF2-40B4-BE49-F238E27FC236}">
                <a16:creationId xmlns:a16="http://schemas.microsoft.com/office/drawing/2014/main" id="{B88D2244-4423-48D9-8CEE-E849582DFC0A}"/>
              </a:ext>
            </a:extLst>
          </p:cNvPr>
          <p:cNvSpPr txBox="1">
            <a:spLocks noGrp="1"/>
          </p:cNvSpPr>
          <p:nvPr>
            <p:ph type="subTitle" idx="4294967295"/>
          </p:nvPr>
        </p:nvSpPr>
        <p:spPr>
          <a:xfrm>
            <a:off x="917746" y="2603644"/>
            <a:ext cx="3855000" cy="933904"/>
          </a:xfrm>
        </p:spPr>
        <p:txBody>
          <a:bodyPr anchor="ctr"/>
          <a:lstStyle>
            <a:lvl1pPr algn="r">
              <a:lnSpc>
                <a:spcPct val="100000"/>
              </a:lnSpc>
              <a:buNone/>
              <a:defRPr/>
            </a:lvl1pPr>
          </a:lstStyle>
          <a:p>
            <a:pPr lvl="0"/>
            <a:endParaRPr lang="es-PE"/>
          </a:p>
        </p:txBody>
      </p:sp>
      <p:sp>
        <p:nvSpPr>
          <p:cNvPr id="3" name="Google Shape;238;p27">
            <a:extLst>
              <a:ext uri="{FF2B5EF4-FFF2-40B4-BE49-F238E27FC236}">
                <a16:creationId xmlns:a16="http://schemas.microsoft.com/office/drawing/2014/main" id="{5FF7590C-1570-4635-8532-87498F0B2FE8}"/>
              </a:ext>
            </a:extLst>
          </p:cNvPr>
          <p:cNvSpPr txBox="1">
            <a:spLocks noGrp="1"/>
          </p:cNvSpPr>
          <p:nvPr>
            <p:ph type="title"/>
          </p:nvPr>
        </p:nvSpPr>
        <p:spPr>
          <a:xfrm>
            <a:off x="917600" y="1605668"/>
            <a:ext cx="3855000" cy="884398"/>
          </a:xfrm>
        </p:spPr>
        <p:txBody>
          <a:bodyPr anchor="ctr"/>
          <a:lstStyle>
            <a:lvl1pPr algn="r">
              <a:defRPr/>
            </a:lvl1pPr>
          </a:lstStyle>
          <a:p>
            <a:pPr lvl="0"/>
            <a:endParaRPr lang="es-PE"/>
          </a:p>
        </p:txBody>
      </p:sp>
      <p:sp>
        <p:nvSpPr>
          <p:cNvPr id="4" name="Google Shape;239;p27">
            <a:extLst>
              <a:ext uri="{FF2B5EF4-FFF2-40B4-BE49-F238E27FC236}">
                <a16:creationId xmlns:a16="http://schemas.microsoft.com/office/drawing/2014/main" id="{BE903B82-1243-4D83-B3C9-CFCC2D3C1977}"/>
              </a:ext>
            </a:extLst>
          </p:cNvPr>
          <p:cNvSpPr/>
          <p:nvPr/>
        </p:nvSpPr>
        <p:spPr>
          <a:xfrm rot="36199">
            <a:off x="8120" y="280730"/>
            <a:ext cx="9143570" cy="206910"/>
          </a:xfrm>
          <a:custGeom>
            <a:avLst/>
            <a:gdLst>
              <a:gd name="f0" fmla="val w"/>
              <a:gd name="f1" fmla="val h"/>
              <a:gd name="f2" fmla="val 0"/>
              <a:gd name="f3" fmla="val 117020"/>
              <a:gd name="f4" fmla="val 2648"/>
              <a:gd name="f5" fmla="val 9330"/>
              <a:gd name="f6" fmla="val 432"/>
              <a:gd name="f7" fmla="val 9329"/>
              <a:gd name="f8" fmla="val 480"/>
              <a:gd name="f9" fmla="val 9322"/>
              <a:gd name="f10" fmla="val 9314"/>
              <a:gd name="f11" fmla="val 9305"/>
              <a:gd name="f12" fmla="val 481"/>
              <a:gd name="f13" fmla="val 9306"/>
              <a:gd name="f14" fmla="val 438"/>
              <a:gd name="f15" fmla="val 9318"/>
              <a:gd name="f16" fmla="val 444"/>
              <a:gd name="f17" fmla="val 8999"/>
              <a:gd name="f18" fmla="val 403"/>
              <a:gd name="f19" fmla="val 9032"/>
              <a:gd name="f20" fmla="val 458"/>
              <a:gd name="f21" fmla="val 9033"/>
              <a:gd name="f22" fmla="val 485"/>
              <a:gd name="f23" fmla="val 3403"/>
              <a:gd name="f24" fmla="val 430"/>
              <a:gd name="f25" fmla="val 3447"/>
              <a:gd name="f26" fmla="val 482"/>
              <a:gd name="f27" fmla="val 3451"/>
              <a:gd name="f28" fmla="val 506"/>
              <a:gd name="f29" fmla="val 3440"/>
              <a:gd name="f30" fmla="val 504"/>
              <a:gd name="f31" fmla="val 3428"/>
              <a:gd name="f32" fmla="val 502"/>
              <a:gd name="f33" fmla="val 3416"/>
              <a:gd name="f34" fmla="val 500"/>
              <a:gd name="f35" fmla="val 3737"/>
              <a:gd name="f36" fmla="val 431"/>
              <a:gd name="f37" fmla="val 3760"/>
              <a:gd name="f38" fmla="val 555"/>
              <a:gd name="f39" fmla="val 3752"/>
              <a:gd name="f40" fmla="val 553"/>
              <a:gd name="f41" fmla="val 3744"/>
              <a:gd name="f42" fmla="val 552"/>
              <a:gd name="f43" fmla="val 3735"/>
              <a:gd name="f44" fmla="val 551"/>
              <a:gd name="f45" fmla="val 3715"/>
              <a:gd name="f46" fmla="val 439"/>
              <a:gd name="f47" fmla="val 3728"/>
              <a:gd name="f48" fmla="val 21889"/>
              <a:gd name="f49" fmla="val 459"/>
              <a:gd name="f50" fmla="val 21878"/>
              <a:gd name="f51" fmla="val 563"/>
              <a:gd name="f52" fmla="val 21870"/>
              <a:gd name="f53" fmla="val 561"/>
              <a:gd name="f54" fmla="val 21862"/>
              <a:gd name="f55" fmla="val 21854"/>
              <a:gd name="f56" fmla="val 21865"/>
              <a:gd name="f57" fmla="val 464"/>
              <a:gd name="f58" fmla="val 3766"/>
              <a:gd name="f59" fmla="val 716"/>
              <a:gd name="f60" fmla="val 3774"/>
              <a:gd name="f61" fmla="val 717"/>
              <a:gd name="f62" fmla="val 3780"/>
              <a:gd name="f63" fmla="val 718"/>
              <a:gd name="f64" fmla="val 3786"/>
              <a:gd name="f65" fmla="val 719"/>
              <a:gd name="f66" fmla="val 3768"/>
              <a:gd name="f67" fmla="val 727"/>
              <a:gd name="f68" fmla="val 9328"/>
              <a:gd name="f69" fmla="val 637"/>
              <a:gd name="f70" fmla="val 9327"/>
              <a:gd name="f71" fmla="val 721"/>
              <a:gd name="f72" fmla="val 9303"/>
              <a:gd name="f73" fmla="val 728"/>
              <a:gd name="f74" fmla="val 9304"/>
              <a:gd name="f75" fmla="val 15145"/>
              <a:gd name="f76" fmla="val 620"/>
              <a:gd name="f77" fmla="val 15165"/>
              <a:gd name="f78" fmla="val 730"/>
              <a:gd name="f79" fmla="val 15142"/>
              <a:gd name="f80" fmla="val 15123"/>
              <a:gd name="f81" fmla="val 629"/>
              <a:gd name="f82" fmla="val 15135"/>
              <a:gd name="f83" fmla="val 633"/>
              <a:gd name="f84" fmla="val 14811"/>
              <a:gd name="f85" fmla="val 14855"/>
              <a:gd name="f86" fmla="val 672"/>
              <a:gd name="f87" fmla="val 14856"/>
              <a:gd name="f88" fmla="val 14866"/>
              <a:gd name="f89" fmla="val 731"/>
              <a:gd name="f90" fmla="val 14843"/>
              <a:gd name="f91" fmla="val 14832"/>
              <a:gd name="f92" fmla="val 21838"/>
              <a:gd name="f93" fmla="val 21845"/>
              <a:gd name="f94" fmla="val 21853"/>
              <a:gd name="f95" fmla="val 21861"/>
              <a:gd name="f96" fmla="val 21858"/>
              <a:gd name="f97" fmla="val 748"/>
              <a:gd name="f98" fmla="val 21847"/>
              <a:gd name="f99" fmla="val 742"/>
              <a:gd name="f100" fmla="val 21834"/>
              <a:gd name="f101" fmla="val 753"/>
              <a:gd name="f102" fmla="val 22133"/>
              <a:gd name="f103" fmla="val 733"/>
              <a:gd name="f104" fmla="val 22145"/>
              <a:gd name="f105" fmla="val 734"/>
              <a:gd name="f106" fmla="val 22156"/>
              <a:gd name="f107" fmla="val 735"/>
              <a:gd name="f108" fmla="val 22167"/>
              <a:gd name="f109" fmla="val 736"/>
              <a:gd name="f110" fmla="val 22161"/>
              <a:gd name="f111" fmla="val 798"/>
              <a:gd name="f112" fmla="val 740"/>
              <a:gd name="f113" fmla="val 28876"/>
              <a:gd name="f114" fmla="val 776"/>
              <a:gd name="f115" fmla="val 28874"/>
              <a:gd name="f116" fmla="val 842"/>
              <a:gd name="f117" fmla="val 28867"/>
              <a:gd name="f118" fmla="val 843"/>
              <a:gd name="f119" fmla="val 28859"/>
              <a:gd name="f120" fmla="val 28851"/>
              <a:gd name="f121" fmla="val 28852"/>
              <a:gd name="f122" fmla="val 782"/>
              <a:gd name="f123" fmla="val 28863"/>
              <a:gd name="f124" fmla="val 788"/>
              <a:gd name="f125" fmla="val 28544"/>
              <a:gd name="f126" fmla="val 747"/>
              <a:gd name="f127" fmla="val 28577"/>
              <a:gd name="f128" fmla="val 803"/>
              <a:gd name="f129" fmla="val 28578"/>
              <a:gd name="f130" fmla="val 847"/>
              <a:gd name="f131" fmla="val 28543"/>
              <a:gd name="f132" fmla="val 38447"/>
              <a:gd name="f133" fmla="val 818"/>
              <a:gd name="f134" fmla="val 38446"/>
              <a:gd name="f135" fmla="val 867"/>
              <a:gd name="f136" fmla="val 38423"/>
              <a:gd name="f137" fmla="val 38424"/>
              <a:gd name="f138" fmla="val 825"/>
              <a:gd name="f139" fmla="val 38435"/>
              <a:gd name="f140" fmla="val 830"/>
              <a:gd name="f141" fmla="val 38116"/>
              <a:gd name="f142" fmla="val 790"/>
              <a:gd name="f143" fmla="val 38149"/>
              <a:gd name="f144" fmla="val 845"/>
              <a:gd name="f145" fmla="val 38150"/>
              <a:gd name="f146" fmla="val 871"/>
              <a:gd name="f147" fmla="val 38139"/>
              <a:gd name="f148" fmla="val 38127"/>
              <a:gd name="f149" fmla="val 872"/>
              <a:gd name="f150" fmla="val 32521"/>
              <a:gd name="f151" fmla="val 816"/>
              <a:gd name="f152" fmla="val 32565"/>
              <a:gd name="f153" fmla="val 869"/>
              <a:gd name="f154" fmla="val 32570"/>
              <a:gd name="f155" fmla="val 892"/>
              <a:gd name="f156" fmla="val 32557"/>
              <a:gd name="f157" fmla="val 891"/>
              <a:gd name="f158" fmla="val 32546"/>
              <a:gd name="f159" fmla="val 889"/>
              <a:gd name="f160" fmla="val 32534"/>
              <a:gd name="f161" fmla="val 887"/>
              <a:gd name="f162" fmla="val 15194"/>
              <a:gd name="f163" fmla="val 15198"/>
              <a:gd name="f164" fmla="val 908"/>
              <a:gd name="f165" fmla="val 15177"/>
              <a:gd name="f166" fmla="val 917"/>
              <a:gd name="f167" fmla="val 15170"/>
              <a:gd name="f168" fmla="val 32855"/>
              <a:gd name="f169" fmla="val 817"/>
              <a:gd name="f170" fmla="val 32877"/>
              <a:gd name="f171" fmla="val 941"/>
              <a:gd name="f172" fmla="val 32869"/>
              <a:gd name="f173" fmla="val 940"/>
              <a:gd name="f174" fmla="val 32861"/>
              <a:gd name="f175" fmla="val 939"/>
              <a:gd name="f176" fmla="val 32853"/>
              <a:gd name="f177" fmla="val 937"/>
              <a:gd name="f178" fmla="val 32832"/>
              <a:gd name="f179" fmla="val 826"/>
              <a:gd name="f180" fmla="val 32845"/>
              <a:gd name="f181" fmla="val 51007"/>
              <a:gd name="f182" fmla="val 846"/>
              <a:gd name="f183" fmla="val 50995"/>
              <a:gd name="f184" fmla="val 949"/>
              <a:gd name="f185" fmla="val 50988"/>
              <a:gd name="f186" fmla="val 50980"/>
              <a:gd name="f187" fmla="val 50972"/>
              <a:gd name="f188" fmla="val 948"/>
              <a:gd name="f189" fmla="val 50983"/>
              <a:gd name="f190" fmla="val 852"/>
              <a:gd name="f191" fmla="val 28873"/>
              <a:gd name="f192" fmla="val 999"/>
              <a:gd name="f193" fmla="val 28872"/>
              <a:gd name="f194" fmla="val 1066"/>
              <a:gd name="f195" fmla="val 28849"/>
              <a:gd name="f196" fmla="val 1072"/>
              <a:gd name="f197" fmla="val 28850"/>
              <a:gd name="f198" fmla="val 1000"/>
              <a:gd name="f199" fmla="val 28857"/>
              <a:gd name="f200" fmla="val 28865"/>
              <a:gd name="f201" fmla="val 32885"/>
              <a:gd name="f202" fmla="val 1103"/>
              <a:gd name="f203" fmla="val 32891"/>
              <a:gd name="f204" fmla="val 1104"/>
              <a:gd name="f205" fmla="val 32897"/>
              <a:gd name="f206" fmla="val 1105"/>
              <a:gd name="f207" fmla="val 32904"/>
              <a:gd name="f208" fmla="val 1106"/>
              <a:gd name="f209" fmla="val 32886"/>
              <a:gd name="f210" fmla="val 1113"/>
              <a:gd name="f211" fmla="val 38445"/>
              <a:gd name="f212" fmla="val 1024"/>
              <a:gd name="f213" fmla="val 38444"/>
              <a:gd name="f214" fmla="val 1109"/>
              <a:gd name="f215" fmla="val 38421"/>
              <a:gd name="f216" fmla="val 1115"/>
              <a:gd name="f217" fmla="val 38422"/>
              <a:gd name="f218" fmla="val 43929"/>
              <a:gd name="f219" fmla="val 1006"/>
              <a:gd name="f220" fmla="val 43972"/>
              <a:gd name="f221" fmla="val 1059"/>
              <a:gd name="f222" fmla="val 43973"/>
              <a:gd name="f223" fmla="val 43983"/>
              <a:gd name="f224" fmla="val 1117"/>
              <a:gd name="f225" fmla="val 43949"/>
              <a:gd name="f226" fmla="val 44263"/>
              <a:gd name="f227" fmla="val 1007"/>
              <a:gd name="f228" fmla="val 44283"/>
              <a:gd name="f229" fmla="val 44259"/>
              <a:gd name="f230" fmla="val 44240"/>
              <a:gd name="f231" fmla="val 1016"/>
              <a:gd name="f232" fmla="val 44253"/>
              <a:gd name="f233" fmla="val 1020"/>
              <a:gd name="f234" fmla="val 50955"/>
              <a:gd name="f235" fmla="val 50963"/>
              <a:gd name="f236" fmla="val 50971"/>
              <a:gd name="f237" fmla="val 50979"/>
              <a:gd name="f238" fmla="val 50976"/>
              <a:gd name="f239" fmla="val 1135"/>
              <a:gd name="f240" fmla="val 50964"/>
              <a:gd name="f241" fmla="val 1129"/>
              <a:gd name="f242" fmla="val 50951"/>
              <a:gd name="f243" fmla="val 1141"/>
              <a:gd name="f244" fmla="val 51251"/>
              <a:gd name="f245" fmla="val 1120"/>
              <a:gd name="f246" fmla="val 51263"/>
              <a:gd name="f247" fmla="val 1121"/>
              <a:gd name="f248" fmla="val 51273"/>
              <a:gd name="f249" fmla="val 51284"/>
              <a:gd name="f250" fmla="val 1122"/>
              <a:gd name="f251" fmla="val 51278"/>
              <a:gd name="f252" fmla="val 1184"/>
              <a:gd name="f253" fmla="val 1127"/>
              <a:gd name="f254" fmla="val 51250"/>
              <a:gd name="f255" fmla="val 57993"/>
              <a:gd name="f256" fmla="val 1163"/>
              <a:gd name="f257" fmla="val 57992"/>
              <a:gd name="f258" fmla="val 1229"/>
              <a:gd name="f259" fmla="val 57985"/>
              <a:gd name="f260" fmla="val 57976"/>
              <a:gd name="f261" fmla="val 57968"/>
              <a:gd name="f262" fmla="val 1230"/>
              <a:gd name="f263" fmla="val 57969"/>
              <a:gd name="f264" fmla="val 1169"/>
              <a:gd name="f265" fmla="val 57981"/>
              <a:gd name="f266" fmla="val 1175"/>
              <a:gd name="f267" fmla="val 67612"/>
              <a:gd name="f268" fmla="val 1232"/>
              <a:gd name="f269" fmla="val 67589"/>
              <a:gd name="f270" fmla="val 1190"/>
              <a:gd name="f271" fmla="val 67600"/>
              <a:gd name="f272" fmla="val 1195"/>
              <a:gd name="f273" fmla="val 57662"/>
              <a:gd name="f274" fmla="val 1134"/>
              <a:gd name="f275" fmla="val 57695"/>
              <a:gd name="f276" fmla="val 1189"/>
              <a:gd name="f277" fmla="val 57696"/>
              <a:gd name="f278" fmla="val 1234"/>
              <a:gd name="f279" fmla="val 67282"/>
              <a:gd name="f280" fmla="val 1154"/>
              <a:gd name="f281" fmla="val 67315"/>
              <a:gd name="f282" fmla="val 1210"/>
              <a:gd name="f283" fmla="val 1237"/>
              <a:gd name="f284" fmla="val 67304"/>
              <a:gd name="f285" fmla="val 67292"/>
              <a:gd name="f286" fmla="val 67281"/>
              <a:gd name="f287" fmla="val 1238"/>
              <a:gd name="f288" fmla="val 61686"/>
              <a:gd name="f289" fmla="val 1182"/>
              <a:gd name="f290" fmla="val 61730"/>
              <a:gd name="f291" fmla="val 61731"/>
              <a:gd name="f292" fmla="val 1233"/>
              <a:gd name="f293" fmla="val 61735"/>
              <a:gd name="f294" fmla="val 1257"/>
              <a:gd name="f295" fmla="val 61722"/>
              <a:gd name="f296" fmla="val 1255"/>
              <a:gd name="f297" fmla="val 61711"/>
              <a:gd name="f298" fmla="val 1253"/>
              <a:gd name="f299" fmla="val 61699"/>
              <a:gd name="f300" fmla="val 1251"/>
              <a:gd name="f301" fmla="val 44313"/>
              <a:gd name="f302" fmla="val 1274"/>
              <a:gd name="f303" fmla="val 44317"/>
              <a:gd name="f304" fmla="val 1294"/>
              <a:gd name="f305" fmla="val 44294"/>
              <a:gd name="f306" fmla="val 1303"/>
              <a:gd name="f307" fmla="val 44289"/>
              <a:gd name="f308" fmla="val 62020"/>
              <a:gd name="f309" fmla="val 1183"/>
              <a:gd name="f310" fmla="val 62043"/>
              <a:gd name="f311" fmla="val 1307"/>
              <a:gd name="f312" fmla="val 62035"/>
              <a:gd name="f313" fmla="val 1306"/>
              <a:gd name="f314" fmla="val 62027"/>
              <a:gd name="f315" fmla="val 1304"/>
              <a:gd name="f316" fmla="val 62019"/>
              <a:gd name="f317" fmla="val 61997"/>
              <a:gd name="f318" fmla="val 1191"/>
              <a:gd name="f319" fmla="val 62010"/>
              <a:gd name="f320" fmla="val 80172"/>
              <a:gd name="f321" fmla="val 1211"/>
              <a:gd name="f322" fmla="val 80161"/>
              <a:gd name="f323" fmla="val 1314"/>
              <a:gd name="f324" fmla="val 80153"/>
              <a:gd name="f325" fmla="val 80145"/>
              <a:gd name="f326" fmla="val 1313"/>
              <a:gd name="f327" fmla="val 80138"/>
              <a:gd name="f328" fmla="val 80148"/>
              <a:gd name="f329" fmla="val 1216"/>
              <a:gd name="f330" fmla="val 57991"/>
              <a:gd name="f331" fmla="val 1386"/>
              <a:gd name="f332" fmla="val 57990"/>
              <a:gd name="f333" fmla="val 1453"/>
              <a:gd name="f334" fmla="val 57966"/>
              <a:gd name="f335" fmla="val 1460"/>
              <a:gd name="f336" fmla="val 57967"/>
              <a:gd name="f337" fmla="val 62050"/>
              <a:gd name="f338" fmla="val 1469"/>
              <a:gd name="f339" fmla="val 62056"/>
              <a:gd name="f340" fmla="val 1470"/>
              <a:gd name="f341" fmla="val 62063"/>
              <a:gd name="f342" fmla="val 1471"/>
              <a:gd name="f343" fmla="val 62069"/>
              <a:gd name="f344" fmla="val 1472"/>
              <a:gd name="f345" fmla="val 62052"/>
              <a:gd name="f346" fmla="val 1478"/>
              <a:gd name="f347" fmla="val 67610"/>
              <a:gd name="f348" fmla="val 1388"/>
              <a:gd name="f349" fmla="val 1473"/>
              <a:gd name="f350" fmla="val 67585"/>
              <a:gd name="f351" fmla="val 1480"/>
              <a:gd name="f352" fmla="val 67587"/>
              <a:gd name="f353" fmla="val 1389"/>
              <a:gd name="f354" fmla="val 67591"/>
              <a:gd name="f355" fmla="val 67595"/>
              <a:gd name="f356" fmla="val 67599"/>
              <a:gd name="f357" fmla="val 67603"/>
              <a:gd name="f358" fmla="val 67607"/>
              <a:gd name="f359" fmla="val 73094"/>
              <a:gd name="f360" fmla="val 1372"/>
              <a:gd name="f361" fmla="val 73138"/>
              <a:gd name="f362" fmla="val 1424"/>
              <a:gd name="f363" fmla="val 1423"/>
              <a:gd name="f364" fmla="val 73149"/>
              <a:gd name="f365" fmla="val 1482"/>
              <a:gd name="f366" fmla="val 73114"/>
              <a:gd name="f367" fmla="val 73428"/>
              <a:gd name="f368" fmla="val 1373"/>
              <a:gd name="f369" fmla="val 73449"/>
              <a:gd name="f370" fmla="val 73424"/>
              <a:gd name="f371" fmla="val 73405"/>
              <a:gd name="f372" fmla="val 1380"/>
              <a:gd name="f373" fmla="val 73419"/>
              <a:gd name="f374" fmla="val 1385"/>
              <a:gd name="f375" fmla="val 80120"/>
              <a:gd name="f376" fmla="val 80128"/>
              <a:gd name="f377" fmla="val 80135"/>
              <a:gd name="f378" fmla="val 80144"/>
              <a:gd name="f379" fmla="val 80141"/>
              <a:gd name="f380" fmla="val 1500"/>
              <a:gd name="f381" fmla="val 80129"/>
              <a:gd name="f382" fmla="val 1495"/>
              <a:gd name="f383" fmla="val 80116"/>
              <a:gd name="f384" fmla="val 1505"/>
              <a:gd name="f385" fmla="val 80416"/>
              <a:gd name="f386" fmla="val 1485"/>
              <a:gd name="f387" fmla="val 80428"/>
              <a:gd name="f388" fmla="val 80439"/>
              <a:gd name="f389" fmla="val 1486"/>
              <a:gd name="f390" fmla="val 80450"/>
              <a:gd name="f391" fmla="val 1487"/>
              <a:gd name="f392" fmla="val 80443"/>
              <a:gd name="f393" fmla="val 1549"/>
              <a:gd name="f394" fmla="val 1493"/>
              <a:gd name="f395" fmla="val 80415"/>
              <a:gd name="f396" fmla="val 87158"/>
              <a:gd name="f397" fmla="val 1529"/>
              <a:gd name="f398" fmla="val 1595"/>
              <a:gd name="f399" fmla="val 87134"/>
              <a:gd name="f400" fmla="val 1534"/>
              <a:gd name="f401" fmla="val 87146"/>
              <a:gd name="f402" fmla="val 1540"/>
              <a:gd name="f403" fmla="val 86827"/>
              <a:gd name="f404" fmla="val 1499"/>
              <a:gd name="f405" fmla="val 86860"/>
              <a:gd name="f406" fmla="val 1554"/>
              <a:gd name="f407" fmla="val 1599"/>
              <a:gd name="f408" fmla="val 86849"/>
              <a:gd name="f409" fmla="val 86838"/>
              <a:gd name="f410" fmla="val 1600"/>
              <a:gd name="f411" fmla="val 86826"/>
              <a:gd name="f412" fmla="val 96730"/>
              <a:gd name="f413" fmla="val 1571"/>
              <a:gd name="f414" fmla="val 1618"/>
              <a:gd name="f415" fmla="val 96721"/>
              <a:gd name="f416" fmla="val 96713"/>
              <a:gd name="f417" fmla="val 96706"/>
              <a:gd name="f418" fmla="val 1620"/>
              <a:gd name="f419" fmla="val 1576"/>
              <a:gd name="f420" fmla="val 96718"/>
              <a:gd name="f421" fmla="val 1582"/>
              <a:gd name="f422" fmla="val 96399"/>
              <a:gd name="f423" fmla="val 1541"/>
              <a:gd name="f424" fmla="val 96432"/>
              <a:gd name="f425" fmla="val 1597"/>
              <a:gd name="f426" fmla="val 1624"/>
              <a:gd name="f427" fmla="val 96398"/>
              <a:gd name="f428" fmla="val 90804"/>
              <a:gd name="f429" fmla="val 1569"/>
              <a:gd name="f430" fmla="val 90847"/>
              <a:gd name="f431" fmla="val 1621"/>
              <a:gd name="f432" fmla="val 90848"/>
              <a:gd name="f433" fmla="val 90852"/>
              <a:gd name="f434" fmla="val 1644"/>
              <a:gd name="f435" fmla="val 90840"/>
              <a:gd name="f436" fmla="val 1642"/>
              <a:gd name="f437" fmla="val 90828"/>
              <a:gd name="f438" fmla="val 1640"/>
              <a:gd name="f439" fmla="val 90817"/>
              <a:gd name="f440" fmla="val 1638"/>
              <a:gd name="f441" fmla="val 73478"/>
              <a:gd name="f442" fmla="val 73482"/>
              <a:gd name="f443" fmla="val 1660"/>
              <a:gd name="f444" fmla="val 73459"/>
              <a:gd name="f445" fmla="val 1668"/>
              <a:gd name="f446" fmla="val 73454"/>
              <a:gd name="f447" fmla="val 91137"/>
              <a:gd name="f448" fmla="val 91161"/>
              <a:gd name="f449" fmla="val 1693"/>
              <a:gd name="f450" fmla="val 91153"/>
              <a:gd name="f451" fmla="val 1692"/>
              <a:gd name="f452" fmla="val 91144"/>
              <a:gd name="f453" fmla="val 1691"/>
              <a:gd name="f454" fmla="val 91136"/>
              <a:gd name="f455" fmla="val 1690"/>
              <a:gd name="f456" fmla="val 91115"/>
              <a:gd name="f457" fmla="val 1577"/>
              <a:gd name="f458" fmla="val 91128"/>
              <a:gd name="f459" fmla="val 1581"/>
              <a:gd name="f460" fmla="val 109290"/>
              <a:gd name="f461" fmla="val 1598"/>
              <a:gd name="f462" fmla="val 109279"/>
              <a:gd name="f463" fmla="val 1701"/>
              <a:gd name="f464" fmla="val 109270"/>
              <a:gd name="f465" fmla="val 1700"/>
              <a:gd name="f466" fmla="val 109262"/>
              <a:gd name="f467" fmla="val 109255"/>
              <a:gd name="f468" fmla="val 109265"/>
              <a:gd name="f469" fmla="val 1603"/>
              <a:gd name="f470" fmla="val 87156"/>
              <a:gd name="f471" fmla="val 1752"/>
              <a:gd name="f472" fmla="val 1818"/>
              <a:gd name="f473" fmla="val 87131"/>
              <a:gd name="f474" fmla="val 1824"/>
              <a:gd name="f475" fmla="val 87132"/>
              <a:gd name="f476" fmla="val 91167"/>
              <a:gd name="f477" fmla="val 1855"/>
              <a:gd name="f478" fmla="val 91173"/>
              <a:gd name="f479" fmla="val 1856"/>
              <a:gd name="f480" fmla="val 91180"/>
              <a:gd name="f481" fmla="val 1857"/>
              <a:gd name="f482" fmla="val 91187"/>
              <a:gd name="f483" fmla="val 1858"/>
              <a:gd name="f484" fmla="val 91169"/>
              <a:gd name="f485" fmla="val 1865"/>
              <a:gd name="f486" fmla="val 96728"/>
              <a:gd name="f487" fmla="val 1775"/>
              <a:gd name="f488" fmla="val 1860"/>
              <a:gd name="f489" fmla="val 96704"/>
              <a:gd name="f490" fmla="val 1866"/>
              <a:gd name="f491" fmla="val 102212"/>
              <a:gd name="f492" fmla="val 1759"/>
              <a:gd name="f493" fmla="val 102255"/>
              <a:gd name="f494" fmla="val 1810"/>
              <a:gd name="f495" fmla="val 102267"/>
              <a:gd name="f496" fmla="val 1868"/>
              <a:gd name="f497" fmla="val 102233"/>
              <a:gd name="f498" fmla="val 102545"/>
              <a:gd name="f499" fmla="val 102566"/>
              <a:gd name="f500" fmla="val 102541"/>
              <a:gd name="f501" fmla="val 102523"/>
              <a:gd name="f502" fmla="val 1767"/>
              <a:gd name="f503" fmla="val 102536"/>
              <a:gd name="f504" fmla="val 1771"/>
              <a:gd name="f505" fmla="val 109237"/>
              <a:gd name="f506" fmla="val 109246"/>
              <a:gd name="f507" fmla="val 109254"/>
              <a:gd name="f508" fmla="val 109261"/>
              <a:gd name="f509" fmla="val 109258"/>
              <a:gd name="f510" fmla="val 1887"/>
              <a:gd name="f511" fmla="val 109247"/>
              <a:gd name="f512" fmla="val 1881"/>
              <a:gd name="f513" fmla="val 109234"/>
              <a:gd name="f514" fmla="val 1892"/>
              <a:gd name="f515" fmla="val 109534"/>
              <a:gd name="f516" fmla="val 1871"/>
              <a:gd name="f517" fmla="val 109545"/>
              <a:gd name="f518" fmla="val 1872"/>
              <a:gd name="f519" fmla="val 109556"/>
              <a:gd name="f520" fmla="val 1873"/>
              <a:gd name="f521" fmla="val 109568"/>
              <a:gd name="f522" fmla="val 109560"/>
              <a:gd name="f523" fmla="val 1935"/>
              <a:gd name="f524" fmla="val 1879"/>
              <a:gd name="f525" fmla="val 109533"/>
              <a:gd name="f526" fmla="val 116275"/>
              <a:gd name="f527" fmla="val 1915"/>
              <a:gd name="f528" fmla="val 1981"/>
              <a:gd name="f529" fmla="val 116267"/>
              <a:gd name="f530" fmla="val 1982"/>
              <a:gd name="f531" fmla="val 116259"/>
              <a:gd name="f532" fmla="val 116251"/>
              <a:gd name="f533" fmla="val 1921"/>
              <a:gd name="f534" fmla="val 116264"/>
              <a:gd name="f535" fmla="val 1926"/>
              <a:gd name="f536" fmla="val 115945"/>
              <a:gd name="f537" fmla="val 1886"/>
              <a:gd name="f538" fmla="val 115978"/>
              <a:gd name="f539" fmla="val 1942"/>
              <a:gd name="f540" fmla="val 1986"/>
              <a:gd name="f541" fmla="val 115944"/>
              <a:gd name="f542" fmla="val 102595"/>
              <a:gd name="f543" fmla="val 2025"/>
              <a:gd name="f544" fmla="val 102599"/>
              <a:gd name="f545" fmla="val 2047"/>
              <a:gd name="f546" fmla="val 102576"/>
              <a:gd name="f547" fmla="val 2055"/>
              <a:gd name="f548" fmla="val 102571"/>
              <a:gd name="f549" fmla="val 116273"/>
              <a:gd name="f550" fmla="val 2138"/>
              <a:gd name="f551" fmla="val 2205"/>
              <a:gd name="f552" fmla="val 116249"/>
              <a:gd name="f553" fmla="val 2211"/>
              <a:gd name="f554" fmla="val 2139"/>
              <a:gd name="f555" fmla="val 116258"/>
              <a:gd name="f556" fmla="val 116266"/>
              <a:gd name="f557" fmla="val 8886"/>
              <a:gd name="f558" fmla="val 1"/>
              <a:gd name="f559" fmla="val 8777"/>
              <a:gd name="f560" fmla="val 30"/>
              <a:gd name="f561" fmla="val 8932"/>
              <a:gd name="f562" fmla="val 290"/>
              <a:gd name="f563" fmla="val 8903"/>
              <a:gd name="f564" fmla="val 292"/>
              <a:gd name="f565" fmla="val 8881"/>
              <a:gd name="f566" fmla="val 308"/>
              <a:gd name="f567" fmla="val 327"/>
              <a:gd name="f568" fmla="val 8880"/>
              <a:gd name="f569" fmla="val 487"/>
              <a:gd name="f570" fmla="val 8363"/>
              <a:gd name="f571" fmla="val 501"/>
              <a:gd name="f572" fmla="val 7846"/>
              <a:gd name="f573" fmla="val 532"/>
              <a:gd name="f574" fmla="val 7335"/>
              <a:gd name="f575" fmla="val 587"/>
              <a:gd name="f576" fmla="val 6517"/>
              <a:gd name="f577" fmla="val 677"/>
              <a:gd name="f578" fmla="val 5939"/>
              <a:gd name="f579" fmla="val 714"/>
              <a:gd name="f580" fmla="val 5457"/>
              <a:gd name="f581" fmla="val 4875"/>
              <a:gd name="f582" fmla="val 4434"/>
              <a:gd name="f583" fmla="val 659"/>
              <a:gd name="f584" fmla="val 3881"/>
              <a:gd name="f585" fmla="val 573"/>
              <a:gd name="f586" fmla="val 3841"/>
              <a:gd name="f587" fmla="val 355"/>
              <a:gd name="f588" fmla="val 3839"/>
              <a:gd name="f589" fmla="val 344"/>
              <a:gd name="f590" fmla="val 3828"/>
              <a:gd name="f591" fmla="val 334"/>
              <a:gd name="f592" fmla="val 3815"/>
              <a:gd name="f593" fmla="val 328"/>
              <a:gd name="f594" fmla="val 4017"/>
              <a:gd name="f595" fmla="val 66"/>
              <a:gd name="f596" fmla="val 3912"/>
              <a:gd name="f597" fmla="val 31"/>
              <a:gd name="f598" fmla="val 3686"/>
              <a:gd name="f599" fmla="val 324"/>
              <a:gd name="f600" fmla="val 3675"/>
              <a:gd name="f601" fmla="val 314"/>
              <a:gd name="f602" fmla="val 3657"/>
              <a:gd name="f603" fmla="val 307"/>
              <a:gd name="f604" fmla="val 3638"/>
              <a:gd name="f605" fmla="val 3635"/>
              <a:gd name="f606" fmla="val 3633"/>
              <a:gd name="f607" fmla="val 3630"/>
              <a:gd name="f608" fmla="val 3598"/>
              <a:gd name="f609" fmla="val 310"/>
              <a:gd name="f610" fmla="val 3574"/>
              <a:gd name="f611" fmla="val 329"/>
              <a:gd name="f612" fmla="val 3578"/>
              <a:gd name="f613" fmla="val 351"/>
              <a:gd name="f614" fmla="val 3612"/>
              <a:gd name="f615" fmla="val 531"/>
              <a:gd name="f616" fmla="val 3599"/>
              <a:gd name="f617" fmla="val 528"/>
              <a:gd name="f618" fmla="val 3586"/>
              <a:gd name="f619" fmla="val 526"/>
              <a:gd name="f620" fmla="val 3572"/>
              <a:gd name="f621" fmla="val 524"/>
              <a:gd name="f622" fmla="val 3541"/>
              <a:gd name="f623" fmla="val 356"/>
              <a:gd name="f624" fmla="val 3537"/>
              <a:gd name="f625" fmla="val 336"/>
              <a:gd name="f626" fmla="val 3512"/>
              <a:gd name="f627" fmla="val 322"/>
              <a:gd name="f628" fmla="val 3483"/>
              <a:gd name="f629" fmla="val 3481"/>
              <a:gd name="f630" fmla="val 3478"/>
              <a:gd name="f631" fmla="val 3475"/>
              <a:gd name="f632" fmla="val 3467"/>
              <a:gd name="f633" fmla="val 323"/>
              <a:gd name="f634" fmla="val 3459"/>
              <a:gd name="f635" fmla="val 325"/>
              <a:gd name="f636" fmla="val 3214"/>
              <a:gd name="f637" fmla="val 41"/>
              <a:gd name="f638" fmla="val 3112"/>
              <a:gd name="f639" fmla="val 79"/>
              <a:gd name="f640" fmla="val 3314"/>
              <a:gd name="f641" fmla="val 3287"/>
              <a:gd name="f642" fmla="val 3268"/>
              <a:gd name="f643" fmla="val 347"/>
              <a:gd name="f644" fmla="val 3272"/>
              <a:gd name="f645" fmla="val 365"/>
              <a:gd name="f646" fmla="val 3292"/>
              <a:gd name="f647" fmla="val 479"/>
              <a:gd name="f648" fmla="val 475"/>
              <a:gd name="f649" fmla="val 3243"/>
              <a:gd name="f650" fmla="val 472"/>
              <a:gd name="f651" fmla="val 3216"/>
              <a:gd name="f652" fmla="val 468"/>
              <a:gd name="f653" fmla="val 2723"/>
              <a:gd name="f654" fmla="val 389"/>
              <a:gd name="f655" fmla="val 2219"/>
              <a:gd name="f656" fmla="val 363"/>
              <a:gd name="f657" fmla="val 1764"/>
              <a:gd name="f658" fmla="val 859"/>
              <a:gd name="f659" fmla="val 148"/>
              <a:gd name="f660" fmla="val 467"/>
              <a:gd name="f661" fmla="val 104"/>
              <a:gd name="f662" fmla="val 474"/>
              <a:gd name="f663" fmla="val 483"/>
              <a:gd name="f664" fmla="val 15"/>
              <a:gd name="f665" fmla="val 567"/>
              <a:gd name="f666" fmla="val 27"/>
              <a:gd name="f667" fmla="val 603"/>
              <a:gd name="f668" fmla="val 76"/>
              <a:gd name="f669" fmla="val 628"/>
              <a:gd name="f670" fmla="val 129"/>
              <a:gd name="f671" fmla="val 138"/>
              <a:gd name="f672" fmla="val 146"/>
              <a:gd name="f673" fmla="val 154"/>
              <a:gd name="f674" fmla="val 626"/>
              <a:gd name="f675" fmla="val 166"/>
              <a:gd name="f676" fmla="val 624"/>
              <a:gd name="f677" fmla="val 878"/>
              <a:gd name="f678" fmla="val 521"/>
              <a:gd name="f679" fmla="val 1774"/>
              <a:gd name="f680" fmla="val 2213"/>
              <a:gd name="f681" fmla="val 2695"/>
              <a:gd name="f682" fmla="val 546"/>
              <a:gd name="f683" fmla="val 3161"/>
              <a:gd name="f684" fmla="val 619"/>
              <a:gd name="f685" fmla="val 3217"/>
              <a:gd name="f686" fmla="val 3271"/>
              <a:gd name="f687" fmla="val 3323"/>
              <a:gd name="f688" fmla="val 645"/>
              <a:gd name="f689" fmla="val 3326"/>
              <a:gd name="f690" fmla="val 651"/>
              <a:gd name="f691" fmla="val 3315"/>
              <a:gd name="f692" fmla="val 648"/>
              <a:gd name="f693" fmla="val 3060"/>
              <a:gd name="f694" fmla="val 3166"/>
              <a:gd name="f695" fmla="val 1033"/>
              <a:gd name="f696" fmla="val 3351"/>
              <a:gd name="f697" fmla="val 779"/>
              <a:gd name="f698" fmla="val 3359"/>
              <a:gd name="f699" fmla="val 796"/>
              <a:gd name="f700" fmla="val 3380"/>
              <a:gd name="f701" fmla="val 807"/>
              <a:gd name="f702" fmla="val 3406"/>
              <a:gd name="f703" fmla="val 3413"/>
              <a:gd name="f704" fmla="val 3445"/>
              <a:gd name="f705" fmla="val 804"/>
              <a:gd name="f706" fmla="val 3468"/>
              <a:gd name="f707" fmla="val 784"/>
              <a:gd name="f708" fmla="val 3465"/>
              <a:gd name="f709" fmla="val 763"/>
              <a:gd name="f710" fmla="val 3446"/>
              <a:gd name="f711" fmla="val 665"/>
              <a:gd name="f712" fmla="val 3455"/>
              <a:gd name="f713" fmla="val 666"/>
              <a:gd name="f714" fmla="val 3464"/>
              <a:gd name="f715" fmla="val 668"/>
              <a:gd name="f716" fmla="val 3472"/>
              <a:gd name="f717" fmla="val 669"/>
              <a:gd name="f718" fmla="val 671"/>
              <a:gd name="f719" fmla="val 3501"/>
              <a:gd name="f720" fmla="val 772"/>
              <a:gd name="f721" fmla="val 3504"/>
              <a:gd name="f722" fmla="val 793"/>
              <a:gd name="f723" fmla="val 3530"/>
              <a:gd name="f724" fmla="val 3559"/>
              <a:gd name="f725" fmla="val 3562"/>
              <a:gd name="f726" fmla="val 3564"/>
              <a:gd name="f727" fmla="val 806"/>
              <a:gd name="f728" fmla="val 3566"/>
              <a:gd name="f729" fmla="val 3622"/>
              <a:gd name="f730" fmla="val 3618"/>
              <a:gd name="f731" fmla="val 3604"/>
              <a:gd name="f732" fmla="val 689"/>
              <a:gd name="f733" fmla="val 3617"/>
              <a:gd name="f734" fmla="val 693"/>
              <a:gd name="f735" fmla="val 695"/>
              <a:gd name="f736" fmla="val 3643"/>
              <a:gd name="f737" fmla="val 697"/>
              <a:gd name="f738" fmla="val 3655"/>
              <a:gd name="f739" fmla="val 758"/>
              <a:gd name="f740" fmla="val 3659"/>
              <a:gd name="f741" fmla="val 777"/>
              <a:gd name="f742" fmla="val 3684"/>
              <a:gd name="f743" fmla="val 792"/>
              <a:gd name="f744" fmla="val 3714"/>
              <a:gd name="f745" fmla="val 3721"/>
              <a:gd name="f746" fmla="val 3738"/>
              <a:gd name="f747" fmla="val 791"/>
              <a:gd name="f748" fmla="val 783"/>
              <a:gd name="f749" fmla="val 3761"/>
              <a:gd name="f750" fmla="val 774"/>
              <a:gd name="f751" fmla="val 4066"/>
              <a:gd name="f752" fmla="val 4168"/>
              <a:gd name="f753" fmla="val 1102"/>
              <a:gd name="f754" fmla="val 3907"/>
              <a:gd name="f755" fmla="val 3914"/>
              <a:gd name="f756" fmla="val 780"/>
              <a:gd name="f757" fmla="val 3918"/>
              <a:gd name="f758" fmla="val 3916"/>
              <a:gd name="f759" fmla="val 762"/>
              <a:gd name="f760" fmla="val 739"/>
              <a:gd name="f761" fmla="val 819"/>
              <a:gd name="f762" fmla="val 4878"/>
              <a:gd name="f763" fmla="val 870"/>
              <a:gd name="f764" fmla="val 5952"/>
              <a:gd name="f765" fmla="val 6546"/>
              <a:gd name="f766" fmla="val 833"/>
              <a:gd name="f767" fmla="val 7373"/>
              <a:gd name="f768" fmla="val 7857"/>
              <a:gd name="f769" fmla="val 688"/>
              <a:gd name="f770" fmla="val 8346"/>
              <a:gd name="f771" fmla="val 658"/>
              <a:gd name="f772" fmla="val 8838"/>
              <a:gd name="f773" fmla="val 644"/>
              <a:gd name="f774" fmla="val 8549"/>
              <a:gd name="f775" fmla="val 8647"/>
              <a:gd name="f776" fmla="val 981"/>
              <a:gd name="f777" fmla="val 8879"/>
              <a:gd name="f778" fmla="val 744"/>
              <a:gd name="f779" fmla="val 8884"/>
              <a:gd name="f780" fmla="val 8907"/>
              <a:gd name="f781" fmla="val 8936"/>
              <a:gd name="f782" fmla="val 8969"/>
              <a:gd name="f783" fmla="val 8995"/>
              <a:gd name="f784" fmla="val 760"/>
              <a:gd name="f785" fmla="val 738"/>
              <a:gd name="f786" fmla="val 8996"/>
              <a:gd name="f787" fmla="val 641"/>
              <a:gd name="f788" fmla="val 9007"/>
              <a:gd name="f789" fmla="val 640"/>
              <a:gd name="f790" fmla="val 9018"/>
              <a:gd name="f791" fmla="val 9030"/>
              <a:gd name="f792" fmla="val 9029"/>
              <a:gd name="f793" fmla="val 750"/>
              <a:gd name="f794" fmla="val 9054"/>
              <a:gd name="f795" fmla="val 9087"/>
              <a:gd name="f796" fmla="val 9121"/>
              <a:gd name="f797" fmla="val 9146"/>
              <a:gd name="f798" fmla="val 9147"/>
              <a:gd name="f799" fmla="val 638"/>
              <a:gd name="f800" fmla="val 9160"/>
              <a:gd name="f801" fmla="val 9173"/>
              <a:gd name="f802" fmla="val 9186"/>
              <a:gd name="f803" fmla="val 9185"/>
              <a:gd name="f804" fmla="val 749"/>
              <a:gd name="f805" fmla="val 771"/>
              <a:gd name="f806" fmla="val 9210"/>
              <a:gd name="f807" fmla="val 789"/>
              <a:gd name="f808" fmla="val 9243"/>
              <a:gd name="f809" fmla="val 9261"/>
              <a:gd name="f810" fmla="val 9276"/>
              <a:gd name="f811" fmla="val 9287"/>
              <a:gd name="f812" fmla="val 775"/>
              <a:gd name="f813" fmla="val 9518"/>
              <a:gd name="f814" fmla="val 1164"/>
              <a:gd name="f815" fmla="val 9627"/>
              <a:gd name="f816" fmla="val 9428"/>
              <a:gd name="f817" fmla="val 801"/>
              <a:gd name="f818" fmla="val 9437"/>
              <a:gd name="f819" fmla="val 794"/>
              <a:gd name="f820" fmla="val 9443"/>
              <a:gd name="f821" fmla="val 785"/>
              <a:gd name="f822" fmla="val 9444"/>
              <a:gd name="f823" fmla="val 9445"/>
              <a:gd name="f824" fmla="val 635"/>
              <a:gd name="f825" fmla="val 9473"/>
              <a:gd name="f826" fmla="val 9501"/>
              <a:gd name="f827" fmla="val 9529"/>
              <a:gd name="f828" fmla="val 10774"/>
              <a:gd name="f829" fmla="val 12012"/>
              <a:gd name="f830" fmla="val 723"/>
              <a:gd name="f831" fmla="val 13151"/>
              <a:gd name="f832" fmla="val 805"/>
              <a:gd name="f833" fmla="val 13375"/>
              <a:gd name="f834" fmla="val 821"/>
              <a:gd name="f835" fmla="val 13596"/>
              <a:gd name="f836" fmla="val 837"/>
              <a:gd name="f837" fmla="val 13813"/>
              <a:gd name="f838" fmla="val 14085"/>
              <a:gd name="f839" fmla="val 14380"/>
              <a:gd name="f840" fmla="val 880"/>
              <a:gd name="f841" fmla="val 14690"/>
              <a:gd name="f842" fmla="val 885"/>
              <a:gd name="f843" fmla="val 14469"/>
              <a:gd name="f844" fmla="val 1188"/>
              <a:gd name="f845" fmla="val 14574"/>
              <a:gd name="f846" fmla="val 1222"/>
              <a:gd name="f847" fmla="val 14760"/>
              <a:gd name="f848" fmla="val 968"/>
              <a:gd name="f849" fmla="val 14767"/>
              <a:gd name="f850" fmla="val 985"/>
              <a:gd name="f851" fmla="val 14789"/>
              <a:gd name="f852" fmla="val 996"/>
              <a:gd name="f853" fmla="val 14814"/>
              <a:gd name="f854" fmla="val 14822"/>
              <a:gd name="f855" fmla="val 14854"/>
              <a:gd name="f856" fmla="val 994"/>
              <a:gd name="f857" fmla="val 14877"/>
              <a:gd name="f858" fmla="val 974"/>
              <a:gd name="f859" fmla="val 14873"/>
              <a:gd name="f860" fmla="val 953"/>
              <a:gd name="f861" fmla="val 14861"/>
              <a:gd name="f862" fmla="val 886"/>
              <a:gd name="f863" fmla="val 14895"/>
              <a:gd name="f864" fmla="val 14909"/>
              <a:gd name="f865" fmla="val 962"/>
              <a:gd name="f866" fmla="val 14912"/>
              <a:gd name="f867" fmla="val 982"/>
              <a:gd name="f868" fmla="val 14938"/>
              <a:gd name="f869" fmla="val 14967"/>
              <a:gd name="f870" fmla="val 14974"/>
              <a:gd name="f871" fmla="val 15006"/>
              <a:gd name="f872" fmla="val 993"/>
              <a:gd name="f873" fmla="val 15030"/>
              <a:gd name="f874" fmla="val 973"/>
              <a:gd name="f875" fmla="val 15026"/>
              <a:gd name="f876" fmla="val 952"/>
              <a:gd name="f877" fmla="val 15014"/>
              <a:gd name="f878" fmla="val 15052"/>
              <a:gd name="f879" fmla="val 15063"/>
              <a:gd name="f880" fmla="val 15067"/>
              <a:gd name="f881" fmla="val 967"/>
              <a:gd name="f882" fmla="val 15092"/>
              <a:gd name="f883" fmla="val 15122"/>
              <a:gd name="f884" fmla="val 15129"/>
              <a:gd name="f885" fmla="val 15147"/>
              <a:gd name="f886" fmla="val 980"/>
              <a:gd name="f887" fmla="val 15160"/>
              <a:gd name="f888" fmla="val 15169"/>
              <a:gd name="f889" fmla="val 964"/>
              <a:gd name="f890" fmla="val 15474"/>
              <a:gd name="f891" fmla="val 1329"/>
              <a:gd name="f892" fmla="val 15577"/>
              <a:gd name="f893" fmla="val 1292"/>
              <a:gd name="f894" fmla="val 15315"/>
              <a:gd name="f895" fmla="val 977"/>
              <a:gd name="f896" fmla="val 15322"/>
              <a:gd name="f897" fmla="val 970"/>
              <a:gd name="f898" fmla="val 15326"/>
              <a:gd name="f899" fmla="val 961"/>
              <a:gd name="f900" fmla="val 15324"/>
              <a:gd name="f901" fmla="val 15312"/>
              <a:gd name="f902" fmla="val 16145"/>
              <a:gd name="f903" fmla="val 875"/>
              <a:gd name="f904" fmla="val 17057"/>
              <a:gd name="f905" fmla="val 834"/>
              <a:gd name="f906" fmla="val 17952"/>
              <a:gd name="f907" fmla="val 18980"/>
              <a:gd name="f908" fmla="val 20031"/>
              <a:gd name="f909" fmla="val 700"/>
              <a:gd name="f910" fmla="val 20969"/>
              <a:gd name="f911" fmla="val 21228"/>
              <a:gd name="f912" fmla="val 21479"/>
              <a:gd name="f913" fmla="val 704"/>
              <a:gd name="f914" fmla="val 21719"/>
              <a:gd name="f915" fmla="val 712"/>
              <a:gd name="f916" fmla="val 21709"/>
              <a:gd name="f917" fmla="val 812"/>
              <a:gd name="f918" fmla="val 21708"/>
              <a:gd name="f919" fmla="val 824"/>
              <a:gd name="f920" fmla="val 21714"/>
              <a:gd name="f921" fmla="val 21725"/>
              <a:gd name="f922" fmla="val 21451"/>
              <a:gd name="f923" fmla="val 21544"/>
              <a:gd name="f924" fmla="val 21851"/>
              <a:gd name="f925" fmla="val 862"/>
              <a:gd name="f926" fmla="val 21859"/>
              <a:gd name="f927" fmla="val 21901"/>
              <a:gd name="f928" fmla="val 21905"/>
              <a:gd name="f929" fmla="val 21936"/>
              <a:gd name="f930" fmla="val 21962"/>
              <a:gd name="f931" fmla="val 21964"/>
              <a:gd name="f932" fmla="val 850"/>
              <a:gd name="f933" fmla="val 21978"/>
              <a:gd name="f934" fmla="val 722"/>
              <a:gd name="f935" fmla="val 21990"/>
              <a:gd name="f936" fmla="val 724"/>
              <a:gd name="f937" fmla="val 22003"/>
              <a:gd name="f938" fmla="val 725"/>
              <a:gd name="f939" fmla="val 22015"/>
              <a:gd name="f940" fmla="val 22002"/>
              <a:gd name="f941" fmla="val 22000"/>
              <a:gd name="f942" fmla="val 22024"/>
              <a:gd name="f943" fmla="val 22057"/>
              <a:gd name="f944" fmla="val 22061"/>
              <a:gd name="f945" fmla="val 22068"/>
              <a:gd name="f946" fmla="val 22075"/>
              <a:gd name="f947" fmla="val 22081"/>
              <a:gd name="f948" fmla="val 890"/>
              <a:gd name="f949" fmla="val 22231"/>
              <a:gd name="f950" fmla="val 1200"/>
              <a:gd name="f951" fmla="val 22342"/>
              <a:gd name="f952" fmla="val 1177"/>
              <a:gd name="f953" fmla="val 22215"/>
              <a:gd name="f954" fmla="val 911"/>
              <a:gd name="f955" fmla="val 22243"/>
              <a:gd name="f956" fmla="val 909"/>
              <a:gd name="f957" fmla="val 22267"/>
              <a:gd name="f958" fmla="val 895"/>
              <a:gd name="f959" fmla="val 22269"/>
              <a:gd name="f960" fmla="val 22284"/>
              <a:gd name="f961" fmla="val 22288"/>
              <a:gd name="f962" fmla="val 22293"/>
              <a:gd name="f963" fmla="val 743"/>
              <a:gd name="f964" fmla="val 22298"/>
              <a:gd name="f965" fmla="val 24575"/>
              <a:gd name="f966" fmla="val 918"/>
              <a:gd name="f967" fmla="val 26486"/>
              <a:gd name="f968" fmla="val 1005"/>
              <a:gd name="f969" fmla="val 28088"/>
              <a:gd name="f970" fmla="val 28125"/>
              <a:gd name="f971" fmla="val 28162"/>
              <a:gd name="f972" fmla="val 28198"/>
              <a:gd name="f973" fmla="val 28256"/>
              <a:gd name="f974" fmla="val 28311"/>
              <a:gd name="f975" fmla="val 1004"/>
              <a:gd name="f976" fmla="val 28368"/>
              <a:gd name="f977" fmla="val 28094"/>
              <a:gd name="f978" fmla="val 1282"/>
              <a:gd name="f979" fmla="val 28192"/>
              <a:gd name="f980" fmla="val 1324"/>
              <a:gd name="f981" fmla="val 28425"/>
              <a:gd name="f982" fmla="val 1089"/>
              <a:gd name="f983" fmla="val 28430"/>
              <a:gd name="f984" fmla="val 1108"/>
              <a:gd name="f985" fmla="val 28452"/>
              <a:gd name="f986" fmla="val 28481"/>
              <a:gd name="f987" fmla="val 28482"/>
              <a:gd name="f988" fmla="val 28514"/>
              <a:gd name="f989" fmla="val 28540"/>
              <a:gd name="f990" fmla="val 28541"/>
              <a:gd name="f991" fmla="val 1083"/>
              <a:gd name="f992" fmla="val 1003"/>
              <a:gd name="f993" fmla="val 28552"/>
              <a:gd name="f994" fmla="val 28564"/>
              <a:gd name="f995" fmla="val 28575"/>
              <a:gd name="f996" fmla="val 1002"/>
              <a:gd name="f997" fmla="val 1095"/>
              <a:gd name="f998" fmla="val 28574"/>
              <a:gd name="f999" fmla="val 28601"/>
              <a:gd name="f1000" fmla="val 28633"/>
              <a:gd name="f1001" fmla="val 28634"/>
              <a:gd name="f1002" fmla="val 28666"/>
              <a:gd name="f1003" fmla="val 28692"/>
              <a:gd name="f1004" fmla="val 28693"/>
              <a:gd name="f1005" fmla="val 1001"/>
              <a:gd name="f1006" fmla="val 28706"/>
              <a:gd name="f1007" fmla="val 28719"/>
              <a:gd name="f1008" fmla="val 28731"/>
              <a:gd name="f1009" fmla="val 28730"/>
              <a:gd name="f1010" fmla="val 1094"/>
              <a:gd name="f1011" fmla="val 1116"/>
              <a:gd name="f1012" fmla="val 28757"/>
              <a:gd name="f1013" fmla="val 1133"/>
              <a:gd name="f1014" fmla="val 28789"/>
              <a:gd name="f1015" fmla="val 28806"/>
              <a:gd name="f1016" fmla="val 28822"/>
              <a:gd name="f1017" fmla="val 1128"/>
              <a:gd name="f1018" fmla="val 28833"/>
              <a:gd name="f1019" fmla="val 29063"/>
              <a:gd name="f1020" fmla="val 1509"/>
              <a:gd name="f1021" fmla="val 29173"/>
              <a:gd name="f1022" fmla="val 28975"/>
              <a:gd name="f1023" fmla="val 1146"/>
              <a:gd name="f1024" fmla="val 28983"/>
              <a:gd name="f1025" fmla="val 1138"/>
              <a:gd name="f1026" fmla="val 28989"/>
              <a:gd name="f1027" fmla="val 1130"/>
              <a:gd name="f1028" fmla="val 28990"/>
              <a:gd name="f1029" fmla="val 29048"/>
              <a:gd name="f1030" fmla="val 29107"/>
              <a:gd name="f1031" fmla="val 29165"/>
              <a:gd name="f1032" fmla="val 992"/>
              <a:gd name="f1033" fmla="val 29185"/>
              <a:gd name="f1034" fmla="val 29215"/>
              <a:gd name="f1035" fmla="val 1015"/>
              <a:gd name="f1036" fmla="val 29246"/>
              <a:gd name="f1037" fmla="val 29255"/>
              <a:gd name="f1038" fmla="val 29264"/>
              <a:gd name="f1039" fmla="val 1014"/>
              <a:gd name="f1040" fmla="val 29273"/>
              <a:gd name="f1041" fmla="val 1013"/>
              <a:gd name="f1042" fmla="val 29283"/>
              <a:gd name="f1043" fmla="val 1011"/>
              <a:gd name="f1044" fmla="val 29995"/>
              <a:gd name="f1045" fmla="val 907"/>
              <a:gd name="f1046" fmla="val 30891"/>
              <a:gd name="f1047" fmla="val 31330"/>
              <a:gd name="f1048" fmla="val 31813"/>
              <a:gd name="f1049" fmla="val 932"/>
              <a:gd name="f1050" fmla="val 32280"/>
              <a:gd name="f1051" fmla="val 32336"/>
              <a:gd name="f1052" fmla="val 32389"/>
              <a:gd name="f1053" fmla="val 32442"/>
              <a:gd name="f1054" fmla="val 1032"/>
              <a:gd name="f1055" fmla="val 32443"/>
              <a:gd name="f1056" fmla="val 1038"/>
              <a:gd name="f1057" fmla="val 32434"/>
              <a:gd name="f1058" fmla="val 1035"/>
              <a:gd name="f1059" fmla="val 32179"/>
              <a:gd name="f1060" fmla="val 32284"/>
              <a:gd name="f1061" fmla="val 1419"/>
              <a:gd name="f1062" fmla="val 32469"/>
              <a:gd name="f1063" fmla="val 1166"/>
              <a:gd name="f1064" fmla="val 32477"/>
              <a:gd name="f1065" fmla="val 32499"/>
              <a:gd name="f1066" fmla="val 1194"/>
              <a:gd name="f1067" fmla="val 32524"/>
              <a:gd name="f1068" fmla="val 32527"/>
              <a:gd name="f1069" fmla="val 32529"/>
              <a:gd name="f1070" fmla="val 1193"/>
              <a:gd name="f1071" fmla="val 32532"/>
              <a:gd name="f1072" fmla="val 32564"/>
              <a:gd name="f1073" fmla="val 32586"/>
              <a:gd name="f1074" fmla="val 1172"/>
              <a:gd name="f1075" fmla="val 32582"/>
              <a:gd name="f1076" fmla="val 1150"/>
              <a:gd name="f1077" fmla="val 1052"/>
              <a:gd name="f1078" fmla="val 32573"/>
              <a:gd name="f1079" fmla="val 1053"/>
              <a:gd name="f1080" fmla="val 1054"/>
              <a:gd name="f1081" fmla="val 32591"/>
              <a:gd name="f1082" fmla="val 1056"/>
              <a:gd name="f1083" fmla="val 32600"/>
              <a:gd name="f1084" fmla="val 1057"/>
              <a:gd name="f1085" fmla="val 32618"/>
              <a:gd name="f1086" fmla="val 1159"/>
              <a:gd name="f1087" fmla="val 32623"/>
              <a:gd name="f1088" fmla="val 1179"/>
              <a:gd name="f1089" fmla="val 32648"/>
              <a:gd name="f1090" fmla="val 32677"/>
              <a:gd name="f1091" fmla="val 32684"/>
              <a:gd name="f1092" fmla="val 32716"/>
              <a:gd name="f1093" fmla="val 32739"/>
              <a:gd name="f1094" fmla="val 1170"/>
              <a:gd name="f1095" fmla="val 32735"/>
              <a:gd name="f1096" fmla="val 32722"/>
              <a:gd name="f1097" fmla="val 1077"/>
              <a:gd name="f1098" fmla="val 1079"/>
              <a:gd name="f1099" fmla="val 32748"/>
              <a:gd name="f1100" fmla="val 1081"/>
              <a:gd name="f1101" fmla="val 32762"/>
              <a:gd name="f1102" fmla="val 32773"/>
              <a:gd name="f1103" fmla="val 1145"/>
              <a:gd name="f1104" fmla="val 32776"/>
              <a:gd name="f1105" fmla="val 32802"/>
              <a:gd name="f1106" fmla="val 32831"/>
              <a:gd name="f1107" fmla="val 32838"/>
              <a:gd name="f1108" fmla="val 32856"/>
              <a:gd name="f1109" fmla="val 32870"/>
              <a:gd name="f1110" fmla="val 32880"/>
              <a:gd name="f1111" fmla="val 1161"/>
              <a:gd name="f1112" fmla="val 33184"/>
              <a:gd name="f1113" fmla="val 1528"/>
              <a:gd name="f1114" fmla="val 33286"/>
              <a:gd name="f1115" fmla="val 1489"/>
              <a:gd name="f1116" fmla="val 33025"/>
              <a:gd name="f1117" fmla="val 33032"/>
              <a:gd name="f1118" fmla="val 1167"/>
              <a:gd name="f1119" fmla="val 33036"/>
              <a:gd name="f1120" fmla="val 1158"/>
              <a:gd name="f1121" fmla="val 33034"/>
              <a:gd name="f1122" fmla="val 1149"/>
              <a:gd name="f1123" fmla="val 33030"/>
              <a:gd name="f1124" fmla="val 1125"/>
              <a:gd name="f1125" fmla="val 33551"/>
              <a:gd name="f1126" fmla="val 1205"/>
              <a:gd name="f1127" fmla="val 33994"/>
              <a:gd name="f1128" fmla="val 34572"/>
              <a:gd name="f1129" fmla="val 35068"/>
              <a:gd name="f1130" fmla="val 35663"/>
              <a:gd name="f1131" fmla="val 1219"/>
              <a:gd name="f1132" fmla="val 36491"/>
              <a:gd name="f1133" fmla="val 36974"/>
              <a:gd name="f1134" fmla="val 1076"/>
              <a:gd name="f1135" fmla="val 37465"/>
              <a:gd name="f1136" fmla="val 1045"/>
              <a:gd name="f1137" fmla="val 37956"/>
              <a:gd name="f1138" fmla="val 1031"/>
              <a:gd name="f1139" fmla="val 37667"/>
              <a:gd name="f1140" fmla="val 37765"/>
              <a:gd name="f1141" fmla="val 1367"/>
              <a:gd name="f1142" fmla="val 37997"/>
              <a:gd name="f1143" fmla="val 1131"/>
              <a:gd name="f1144" fmla="val 38003"/>
              <a:gd name="f1145" fmla="val 38025"/>
              <a:gd name="f1146" fmla="val 38054"/>
              <a:gd name="f1147" fmla="val 38086"/>
              <a:gd name="f1148" fmla="val 38113"/>
              <a:gd name="f1149" fmla="val 38114"/>
              <a:gd name="f1150" fmla="val 1027"/>
              <a:gd name="f1151" fmla="val 38148"/>
              <a:gd name="f1152" fmla="val 38147"/>
              <a:gd name="f1153" fmla="val 1137"/>
              <a:gd name="f1154" fmla="val 38173"/>
              <a:gd name="f1155" fmla="val 38206"/>
              <a:gd name="f1156" fmla="val 38238"/>
              <a:gd name="f1157" fmla="val 38265"/>
              <a:gd name="f1158" fmla="val 38266"/>
              <a:gd name="f1159" fmla="val 38304"/>
              <a:gd name="f1160" fmla="val 38303"/>
              <a:gd name="f1161" fmla="val 1157"/>
              <a:gd name="f1162" fmla="val 38329"/>
              <a:gd name="f1163" fmla="val 38362"/>
              <a:gd name="f1164" fmla="val 38379"/>
              <a:gd name="f1165" fmla="val 38395"/>
              <a:gd name="f1166" fmla="val 38405"/>
              <a:gd name="f1167" fmla="val 38636"/>
              <a:gd name="f1168" fmla="val 1550"/>
              <a:gd name="f1169" fmla="val 38745"/>
              <a:gd name="f1170" fmla="val 1521"/>
              <a:gd name="f1171" fmla="val 38547"/>
              <a:gd name="f1172" fmla="val 1187"/>
              <a:gd name="f1173" fmla="val 38556"/>
              <a:gd name="f1174" fmla="val 1181"/>
              <a:gd name="f1175" fmla="val 38561"/>
              <a:gd name="f1176" fmla="val 1162"/>
              <a:gd name="f1177" fmla="val 38563"/>
              <a:gd name="f1178" fmla="val 1022"/>
              <a:gd name="f1179" fmla="val 38591"/>
              <a:gd name="f1180" fmla="val 38620"/>
              <a:gd name="f1181" fmla="val 38648"/>
              <a:gd name="f1182" fmla="val 39893"/>
              <a:gd name="f1183" fmla="val 41129"/>
              <a:gd name="f1184" fmla="val 42270"/>
              <a:gd name="f1185" fmla="val 42494"/>
              <a:gd name="f1186" fmla="val 1208"/>
              <a:gd name="f1187" fmla="val 42714"/>
              <a:gd name="f1188" fmla="val 1223"/>
              <a:gd name="f1189" fmla="val 42931"/>
              <a:gd name="f1190" fmla="val 1239"/>
              <a:gd name="f1191" fmla="val 43203"/>
              <a:gd name="f1192" fmla="val 43498"/>
              <a:gd name="f1193" fmla="val 1266"/>
              <a:gd name="f1194" fmla="val 43809"/>
              <a:gd name="f1195" fmla="val 1271"/>
              <a:gd name="f1196" fmla="val 43587"/>
              <a:gd name="f1197" fmla="val 1575"/>
              <a:gd name="f1198" fmla="val 43692"/>
              <a:gd name="f1199" fmla="val 1609"/>
              <a:gd name="f1200" fmla="val 43878"/>
              <a:gd name="f1201" fmla="val 1355"/>
              <a:gd name="f1202" fmla="val 43885"/>
              <a:gd name="f1203" fmla="val 43907"/>
              <a:gd name="f1204" fmla="val 1383"/>
              <a:gd name="f1205" fmla="val 43933"/>
              <a:gd name="f1206" fmla="val 43940"/>
              <a:gd name="f1207" fmla="val 43995"/>
              <a:gd name="f1208" fmla="val 1360"/>
              <a:gd name="f1209" fmla="val 43992"/>
              <a:gd name="f1210" fmla="val 1339"/>
              <a:gd name="f1211" fmla="val 43978"/>
              <a:gd name="f1212" fmla="val 1272"/>
              <a:gd name="f1213" fmla="val 43991"/>
              <a:gd name="f1214" fmla="val 44002"/>
              <a:gd name="f1215" fmla="val 1273"/>
              <a:gd name="f1216" fmla="val 44013"/>
              <a:gd name="f1217" fmla="val 44028"/>
              <a:gd name="f1218" fmla="val 1349"/>
              <a:gd name="f1219" fmla="val 44031"/>
              <a:gd name="f1220" fmla="val 1369"/>
              <a:gd name="f1221" fmla="val 44057"/>
              <a:gd name="f1222" fmla="val 44086"/>
              <a:gd name="f1223" fmla="val 44088"/>
              <a:gd name="f1224" fmla="val 44091"/>
              <a:gd name="f1225" fmla="val 44093"/>
              <a:gd name="f1226" fmla="val 1382"/>
              <a:gd name="f1227" fmla="val 44125"/>
              <a:gd name="f1228" fmla="val 44147"/>
              <a:gd name="f1229" fmla="val 44144"/>
              <a:gd name="f1230" fmla="val 44132"/>
              <a:gd name="f1231" fmla="val 44170"/>
              <a:gd name="f1232" fmla="val 44182"/>
              <a:gd name="f1233" fmla="val 1334"/>
              <a:gd name="f1234" fmla="val 44185"/>
              <a:gd name="f1235" fmla="val 1354"/>
              <a:gd name="f1236" fmla="val 44209"/>
              <a:gd name="f1237" fmla="val 1368"/>
              <a:gd name="f1238" fmla="val 44236"/>
              <a:gd name="f1239" fmla="val 44237"/>
              <a:gd name="f1240" fmla="val 44238"/>
              <a:gd name="f1241" fmla="val 44239"/>
              <a:gd name="f1242" fmla="val 44247"/>
              <a:gd name="f1243" fmla="val 44264"/>
              <a:gd name="f1244" fmla="val 44279"/>
              <a:gd name="f1245" fmla="val 1359"/>
              <a:gd name="f1246" fmla="val 44288"/>
              <a:gd name="f1247" fmla="val 1350"/>
              <a:gd name="f1248" fmla="val 44592"/>
              <a:gd name="f1249" fmla="val 1717"/>
              <a:gd name="f1250" fmla="val 44695"/>
              <a:gd name="f1251" fmla="val 1678"/>
              <a:gd name="f1252" fmla="val 44433"/>
              <a:gd name="f1253" fmla="val 1364"/>
              <a:gd name="f1254" fmla="val 44441"/>
              <a:gd name="f1255" fmla="val 1356"/>
              <a:gd name="f1256" fmla="val 44445"/>
              <a:gd name="f1257" fmla="val 1348"/>
              <a:gd name="f1258" fmla="val 44443"/>
              <a:gd name="f1259" fmla="val 1338"/>
              <a:gd name="f1260" fmla="val 44430"/>
              <a:gd name="f1261" fmla="val 45263"/>
              <a:gd name="f1262" fmla="val 1261"/>
              <a:gd name="f1263" fmla="val 46176"/>
              <a:gd name="f1264" fmla="val 1221"/>
              <a:gd name="f1265" fmla="val 47071"/>
              <a:gd name="f1266" fmla="val 1180"/>
              <a:gd name="f1267" fmla="val 48098"/>
              <a:gd name="f1268" fmla="val 49149"/>
              <a:gd name="f1269" fmla="val 1086"/>
              <a:gd name="f1270" fmla="val 50087"/>
              <a:gd name="f1271" fmla="val 50347"/>
              <a:gd name="f1272" fmla="val 50598"/>
              <a:gd name="f1273" fmla="val 1090"/>
              <a:gd name="f1274" fmla="val 50837"/>
              <a:gd name="f1275" fmla="val 1098"/>
              <a:gd name="f1276" fmla="val 50827"/>
              <a:gd name="f1277" fmla="val 1198"/>
              <a:gd name="f1278" fmla="val 50825"/>
              <a:gd name="f1279" fmla="val 50832"/>
              <a:gd name="f1280" fmla="val 50844"/>
              <a:gd name="f1281" fmla="val 1228"/>
              <a:gd name="f1282" fmla="val 50569"/>
              <a:gd name="f1283" fmla="val 50661"/>
              <a:gd name="f1284" fmla="val 1508"/>
              <a:gd name="f1285" fmla="val 50970"/>
              <a:gd name="f1286" fmla="val 1249"/>
              <a:gd name="f1287" fmla="val 50978"/>
              <a:gd name="f1288" fmla="val 1262"/>
              <a:gd name="f1289" fmla="val 50996"/>
              <a:gd name="f1290" fmla="val 51019"/>
              <a:gd name="f1291" fmla="val 51023"/>
              <a:gd name="f1292" fmla="val 51054"/>
              <a:gd name="f1293" fmla="val 51080"/>
              <a:gd name="f1294" fmla="val 51082"/>
              <a:gd name="f1295" fmla="val 51095"/>
              <a:gd name="f1296" fmla="val 1110"/>
              <a:gd name="f1297" fmla="val 51109"/>
              <a:gd name="f1298" fmla="val 1111"/>
              <a:gd name="f1299" fmla="val 51121"/>
              <a:gd name="f1300" fmla="val 51134"/>
              <a:gd name="f1301" fmla="val 1112"/>
              <a:gd name="f1302" fmla="val 51120"/>
              <a:gd name="f1303" fmla="val 51118"/>
              <a:gd name="f1304" fmla="val 1258"/>
              <a:gd name="f1305" fmla="val 51142"/>
              <a:gd name="f1306" fmla="val 1277"/>
              <a:gd name="f1307" fmla="val 51175"/>
              <a:gd name="f1308" fmla="val 1279"/>
              <a:gd name="f1309" fmla="val 51179"/>
              <a:gd name="f1310" fmla="val 51186"/>
              <a:gd name="f1311" fmla="val 51194"/>
              <a:gd name="f1312" fmla="val 1278"/>
              <a:gd name="f1313" fmla="val 51200"/>
              <a:gd name="f1314" fmla="val 1276"/>
              <a:gd name="f1315" fmla="val 51349"/>
              <a:gd name="f1316" fmla="val 1588"/>
              <a:gd name="f1317" fmla="val 51461"/>
              <a:gd name="f1318" fmla="val 1564"/>
              <a:gd name="f1319" fmla="val 51333"/>
              <a:gd name="f1320" fmla="val 1297"/>
              <a:gd name="f1321" fmla="val 51362"/>
              <a:gd name="f1322" fmla="val 1296"/>
              <a:gd name="f1323" fmla="val 51384"/>
              <a:gd name="f1324" fmla="val 51388"/>
              <a:gd name="f1325" fmla="val 51402"/>
              <a:gd name="f1326" fmla="val 51415"/>
              <a:gd name="f1327" fmla="val 53706"/>
              <a:gd name="f1328" fmla="val 55625"/>
              <a:gd name="f1329" fmla="val 1393"/>
              <a:gd name="f1330" fmla="val 57232"/>
              <a:gd name="f1331" fmla="val 57261"/>
              <a:gd name="f1332" fmla="val 57289"/>
              <a:gd name="f1333" fmla="val 1392"/>
              <a:gd name="f1334" fmla="val 57317"/>
              <a:gd name="f1335" fmla="val 57374"/>
              <a:gd name="f1336" fmla="val 1391"/>
              <a:gd name="f1337" fmla="val 57429"/>
              <a:gd name="f1338" fmla="val 57486"/>
              <a:gd name="f1339" fmla="val 57213"/>
              <a:gd name="f1340" fmla="val 57311"/>
              <a:gd name="f1341" fmla="val 1711"/>
              <a:gd name="f1342" fmla="val 57543"/>
              <a:gd name="f1343" fmla="val 1475"/>
              <a:gd name="f1344" fmla="val 57548"/>
              <a:gd name="f1345" fmla="val 1494"/>
              <a:gd name="f1346" fmla="val 57571"/>
              <a:gd name="f1347" fmla="val 57600"/>
              <a:gd name="f1348" fmla="val 57601"/>
              <a:gd name="f1349" fmla="val 57633"/>
              <a:gd name="f1350" fmla="val 57658"/>
              <a:gd name="f1351" fmla="val 1490"/>
              <a:gd name="f1352" fmla="val 57659"/>
              <a:gd name="f1353" fmla="val 57694"/>
              <a:gd name="f1354" fmla="val 57693"/>
              <a:gd name="f1355" fmla="val 1481"/>
              <a:gd name="f1356" fmla="val 1503"/>
              <a:gd name="f1357" fmla="val 57718"/>
              <a:gd name="f1358" fmla="val 1520"/>
              <a:gd name="f1359" fmla="val 57751"/>
              <a:gd name="f1360" fmla="val 57784"/>
              <a:gd name="f1361" fmla="val 57810"/>
              <a:gd name="f1362" fmla="val 1504"/>
              <a:gd name="f1363" fmla="val 57811"/>
              <a:gd name="f1364" fmla="val 1387"/>
              <a:gd name="f1365" fmla="val 57849"/>
              <a:gd name="f1366" fmla="val 57848"/>
              <a:gd name="f1367" fmla="val 1502"/>
              <a:gd name="f1368" fmla="val 57874"/>
              <a:gd name="f1369" fmla="val 1519"/>
              <a:gd name="f1370" fmla="val 57907"/>
              <a:gd name="f1371" fmla="val 57925"/>
              <a:gd name="f1372" fmla="val 57940"/>
              <a:gd name="f1373" fmla="val 1514"/>
              <a:gd name="f1374" fmla="val 57951"/>
              <a:gd name="f1375" fmla="val 1506"/>
              <a:gd name="f1376" fmla="val 58182"/>
              <a:gd name="f1377" fmla="val 1895"/>
              <a:gd name="f1378" fmla="val 58291"/>
              <a:gd name="f1379" fmla="val 58093"/>
              <a:gd name="f1380" fmla="val 1532"/>
              <a:gd name="f1381" fmla="val 58101"/>
              <a:gd name="f1382" fmla="val 1526"/>
              <a:gd name="f1383" fmla="val 58107"/>
              <a:gd name="f1384" fmla="val 1516"/>
              <a:gd name="f1385" fmla="val 1507"/>
              <a:gd name="f1386" fmla="val 58109"/>
              <a:gd name="f1387" fmla="val 58198"/>
              <a:gd name="f1388" fmla="val 58287"/>
              <a:gd name="f1389" fmla="val 1378"/>
              <a:gd name="f1390" fmla="val 58376"/>
              <a:gd name="f1391" fmla="val 1376"/>
              <a:gd name="f1392" fmla="val 58388"/>
              <a:gd name="f1393" fmla="val 58400"/>
              <a:gd name="f1394" fmla="val 58413"/>
              <a:gd name="f1395" fmla="val 58422"/>
              <a:gd name="f1396" fmla="val 58430"/>
              <a:gd name="f1397" fmla="val 1379"/>
              <a:gd name="f1398" fmla="val 58439"/>
              <a:gd name="f1399" fmla="val 58440"/>
              <a:gd name="f1400" fmla="val 58455"/>
              <a:gd name="f1401" fmla="val 58482"/>
              <a:gd name="f1402" fmla="val 58529"/>
              <a:gd name="f1403" fmla="val 1371"/>
              <a:gd name="f1404" fmla="val 58576"/>
              <a:gd name="f1405" fmla="val 58622"/>
              <a:gd name="f1406" fmla="val 58649"/>
              <a:gd name="f1407" fmla="val 58675"/>
              <a:gd name="f1408" fmla="val 1358"/>
              <a:gd name="f1409" fmla="val 58694"/>
              <a:gd name="f1410" fmla="val 1347"/>
              <a:gd name="f1411" fmla="val 58981"/>
              <a:gd name="f1412" fmla="val 1316"/>
              <a:gd name="f1413" fmla="val 59483"/>
              <a:gd name="f1414" fmla="val 60061"/>
              <a:gd name="f1415" fmla="val 60499"/>
              <a:gd name="f1416" fmla="val 60981"/>
              <a:gd name="f1417" fmla="val 61446"/>
              <a:gd name="f1418" fmla="val 61501"/>
              <a:gd name="f1419" fmla="val 61555"/>
              <a:gd name="f1420" fmla="val 61608"/>
              <a:gd name="f1421" fmla="val 1397"/>
              <a:gd name="f1422" fmla="val 61609"/>
              <a:gd name="f1423" fmla="val 1404"/>
              <a:gd name="f1424" fmla="val 61600"/>
              <a:gd name="f1425" fmla="val 1401"/>
              <a:gd name="f1426" fmla="val 61345"/>
              <a:gd name="f1427" fmla="val 1751"/>
              <a:gd name="f1428" fmla="val 61450"/>
              <a:gd name="f1429" fmla="val 1785"/>
              <a:gd name="f1430" fmla="val 61635"/>
              <a:gd name="f1431" fmla="val 1531"/>
              <a:gd name="f1432" fmla="val 61642"/>
              <a:gd name="f1433" fmla="val 1547"/>
              <a:gd name="f1434" fmla="val 61665"/>
              <a:gd name="f1435" fmla="val 1559"/>
              <a:gd name="f1436" fmla="val 61690"/>
              <a:gd name="f1437" fmla="val 61698"/>
              <a:gd name="f1438" fmla="val 1556"/>
              <a:gd name="f1439" fmla="val 61752"/>
              <a:gd name="f1440" fmla="val 1536"/>
              <a:gd name="f1441" fmla="val 61748"/>
              <a:gd name="f1442" fmla="val 1416"/>
              <a:gd name="f1443" fmla="val 61739"/>
              <a:gd name="f1444" fmla="val 1417"/>
              <a:gd name="f1445" fmla="val 61756"/>
              <a:gd name="f1446" fmla="val 1420"/>
              <a:gd name="f1447" fmla="val 61766"/>
              <a:gd name="f1448" fmla="val 1422"/>
              <a:gd name="f1449" fmla="val 61784"/>
              <a:gd name="f1450" fmla="val 1525"/>
              <a:gd name="f1451" fmla="val 61788"/>
              <a:gd name="f1452" fmla="val 1544"/>
              <a:gd name="f1453" fmla="val 61813"/>
              <a:gd name="f1454" fmla="val 61843"/>
              <a:gd name="f1455" fmla="val 61845"/>
              <a:gd name="f1456" fmla="val 61847"/>
              <a:gd name="f1457" fmla="val 61850"/>
              <a:gd name="f1458" fmla="val 1558"/>
              <a:gd name="f1459" fmla="val 61882"/>
              <a:gd name="f1460" fmla="val 61905"/>
              <a:gd name="f1461" fmla="val 61901"/>
              <a:gd name="f1462" fmla="val 61888"/>
              <a:gd name="f1463" fmla="val 1442"/>
              <a:gd name="f1464" fmla="val 1444"/>
              <a:gd name="f1465" fmla="val 61914"/>
              <a:gd name="f1466" fmla="val 1446"/>
              <a:gd name="f1467" fmla="val 61928"/>
              <a:gd name="f1468" fmla="val 1448"/>
              <a:gd name="f1469" fmla="val 61939"/>
              <a:gd name="f1470" fmla="val 61942"/>
              <a:gd name="f1471" fmla="val 1530"/>
              <a:gd name="f1472" fmla="val 61968"/>
              <a:gd name="f1473" fmla="val 62000"/>
              <a:gd name="f1474" fmla="val 62002"/>
              <a:gd name="f1475" fmla="val 1543"/>
              <a:gd name="f1476" fmla="val 62004"/>
              <a:gd name="f1477" fmla="val 62022"/>
              <a:gd name="f1478" fmla="val 1542"/>
              <a:gd name="f1479" fmla="val 62036"/>
              <a:gd name="f1480" fmla="val 1535"/>
              <a:gd name="f1481" fmla="val 62045"/>
              <a:gd name="f1482" fmla="val 1527"/>
              <a:gd name="f1483" fmla="val 62350"/>
              <a:gd name="f1484" fmla="val 62452"/>
              <a:gd name="f1485" fmla="val 1854"/>
              <a:gd name="f1486" fmla="val 62191"/>
              <a:gd name="f1487" fmla="val 62198"/>
              <a:gd name="f1488" fmla="val 62202"/>
              <a:gd name="f1489" fmla="val 1524"/>
              <a:gd name="f1490" fmla="val 62200"/>
              <a:gd name="f1491" fmla="val 62196"/>
              <a:gd name="f1492" fmla="val 62718"/>
              <a:gd name="f1493" fmla="val 1570"/>
              <a:gd name="f1494" fmla="val 63162"/>
              <a:gd name="f1495" fmla="val 1622"/>
              <a:gd name="f1496" fmla="val 63741"/>
              <a:gd name="f1497" fmla="val 64236"/>
              <a:gd name="f1498" fmla="val 64830"/>
              <a:gd name="f1499" fmla="val 1584"/>
              <a:gd name="f1500" fmla="val 65657"/>
              <a:gd name="f1501" fmla="val 66140"/>
              <a:gd name="f1502" fmla="val 1441"/>
              <a:gd name="f1503" fmla="val 66631"/>
              <a:gd name="f1504" fmla="val 1410"/>
              <a:gd name="f1505" fmla="val 67122"/>
              <a:gd name="f1506" fmla="val 1396"/>
              <a:gd name="f1507" fmla="val 66832"/>
              <a:gd name="f1508" fmla="val 1689"/>
              <a:gd name="f1509" fmla="val 66931"/>
              <a:gd name="f1510" fmla="val 1732"/>
              <a:gd name="f1511" fmla="val 67163"/>
              <a:gd name="f1512" fmla="val 1496"/>
              <a:gd name="f1513" fmla="val 67167"/>
              <a:gd name="f1514" fmla="val 67191"/>
              <a:gd name="f1515" fmla="val 67220"/>
              <a:gd name="f1516" fmla="val 67252"/>
              <a:gd name="f1517" fmla="val 67279"/>
              <a:gd name="f1518" fmla="val 1511"/>
              <a:gd name="f1519" fmla="val 67280"/>
              <a:gd name="f1520" fmla="val 67291"/>
              <a:gd name="f1521" fmla="val 67303"/>
              <a:gd name="f1522" fmla="val 67314"/>
              <a:gd name="f1523" fmla="val 67313"/>
              <a:gd name="f1524" fmla="val 67339"/>
              <a:gd name="f1525" fmla="val 67372"/>
              <a:gd name="f1526" fmla="val 67404"/>
              <a:gd name="f1527" fmla="val 67431"/>
              <a:gd name="f1528" fmla="val 67432"/>
              <a:gd name="f1529" fmla="val 67444"/>
              <a:gd name="f1530" fmla="val 67456"/>
              <a:gd name="f1531" fmla="val 67470"/>
              <a:gd name="f1532" fmla="val 67469"/>
              <a:gd name="f1533" fmla="val 1501"/>
              <a:gd name="f1534" fmla="val 1522"/>
              <a:gd name="f1535" fmla="val 67495"/>
              <a:gd name="f1536" fmla="val 67527"/>
              <a:gd name="f1537" fmla="val 67528"/>
              <a:gd name="f1538" fmla="val 67545"/>
              <a:gd name="f1539" fmla="val 67560"/>
              <a:gd name="f1540" fmla="val 67571"/>
              <a:gd name="f1541" fmla="val 67801"/>
              <a:gd name="f1542" fmla="val 1916"/>
              <a:gd name="f1543" fmla="val 67911"/>
              <a:gd name="f1544" fmla="val 67712"/>
              <a:gd name="f1545" fmla="val 1552"/>
              <a:gd name="f1546" fmla="val 67721"/>
              <a:gd name="f1547" fmla="val 1545"/>
              <a:gd name="f1548" fmla="val 67727"/>
              <a:gd name="f1549" fmla="val 1537"/>
              <a:gd name="f1550" fmla="val 67728"/>
              <a:gd name="f1551" fmla="val 67756"/>
              <a:gd name="f1552" fmla="val 67785"/>
              <a:gd name="f1553" fmla="val 67813"/>
              <a:gd name="f1554" fmla="val 69059"/>
              <a:gd name="f1555" fmla="val 70295"/>
              <a:gd name="f1556" fmla="val 71435"/>
              <a:gd name="f1557" fmla="val 1557"/>
              <a:gd name="f1558" fmla="val 71659"/>
              <a:gd name="f1559" fmla="val 1573"/>
              <a:gd name="f1560" fmla="val 71880"/>
              <a:gd name="f1561" fmla="val 1589"/>
              <a:gd name="f1562" fmla="val 72097"/>
              <a:gd name="f1563" fmla="val 72369"/>
              <a:gd name="f1564" fmla="val 72663"/>
              <a:gd name="f1565" fmla="val 1632"/>
              <a:gd name="f1566" fmla="val 72974"/>
              <a:gd name="f1567" fmla="val 1636"/>
              <a:gd name="f1568" fmla="val 72752"/>
              <a:gd name="f1569" fmla="val 1941"/>
              <a:gd name="f1570" fmla="val 72858"/>
              <a:gd name="f1571" fmla="val 1975"/>
              <a:gd name="f1572" fmla="val 73043"/>
              <a:gd name="f1573" fmla="val 1721"/>
              <a:gd name="f1574" fmla="val 73050"/>
              <a:gd name="f1575" fmla="val 1737"/>
              <a:gd name="f1576" fmla="val 73073"/>
              <a:gd name="f1577" fmla="val 1749"/>
              <a:gd name="f1578" fmla="val 73099"/>
              <a:gd name="f1579" fmla="val 73106"/>
              <a:gd name="f1580" fmla="val 1745"/>
              <a:gd name="f1581" fmla="val 73161"/>
              <a:gd name="f1582" fmla="val 1726"/>
              <a:gd name="f1583" fmla="val 73156"/>
              <a:gd name="f1584" fmla="val 1704"/>
              <a:gd name="f1585" fmla="val 73144"/>
              <a:gd name="f1586" fmla="val 1637"/>
              <a:gd name="f1587" fmla="val 73178"/>
              <a:gd name="f1588" fmla="val 73193"/>
              <a:gd name="f1589" fmla="val 1713"/>
              <a:gd name="f1590" fmla="val 73197"/>
              <a:gd name="f1591" fmla="val 1733"/>
              <a:gd name="f1592" fmla="val 73220"/>
              <a:gd name="f1593" fmla="val 1748"/>
              <a:gd name="f1594" fmla="val 73248"/>
              <a:gd name="f1595" fmla="val 73249"/>
              <a:gd name="f1596" fmla="val 73250"/>
              <a:gd name="f1597" fmla="val 73251"/>
              <a:gd name="f1598" fmla="val 73259"/>
              <a:gd name="f1599" fmla="val 73291"/>
              <a:gd name="f1600" fmla="val 1744"/>
              <a:gd name="f1601" fmla="val 73313"/>
              <a:gd name="f1602" fmla="val 1725"/>
              <a:gd name="f1603" fmla="val 73309"/>
              <a:gd name="f1604" fmla="val 73297"/>
              <a:gd name="f1605" fmla="val 73335"/>
              <a:gd name="f1606" fmla="val 73346"/>
              <a:gd name="f1607" fmla="val 1699"/>
              <a:gd name="f1608" fmla="val 73351"/>
              <a:gd name="f1609" fmla="val 1719"/>
              <a:gd name="f1610" fmla="val 73376"/>
              <a:gd name="f1611" fmla="val 73412"/>
              <a:gd name="f1612" fmla="val 73430"/>
              <a:gd name="f1613" fmla="val 73444"/>
              <a:gd name="f1614" fmla="val 1716"/>
              <a:gd name="f1615" fmla="val 73757"/>
              <a:gd name="f1616" fmla="val 2082"/>
              <a:gd name="f1617" fmla="val 73860"/>
              <a:gd name="f1618" fmla="val 2044"/>
              <a:gd name="f1619" fmla="val 73598"/>
              <a:gd name="f1620" fmla="val 1729"/>
              <a:gd name="f1621" fmla="val 73606"/>
              <a:gd name="f1622" fmla="val 1722"/>
              <a:gd name="f1623" fmla="val 73611"/>
              <a:gd name="f1624" fmla="val 1712"/>
              <a:gd name="f1625" fmla="val 73609"/>
              <a:gd name="f1626" fmla="val 1703"/>
              <a:gd name="f1627" fmla="val 73596"/>
              <a:gd name="f1628" fmla="val 74429"/>
              <a:gd name="f1629" fmla="val 1627"/>
              <a:gd name="f1630" fmla="val 75342"/>
              <a:gd name="f1631" fmla="val 1586"/>
              <a:gd name="f1632" fmla="val 76237"/>
              <a:gd name="f1633" fmla="val 77264"/>
              <a:gd name="f1634" fmla="val 78314"/>
              <a:gd name="f1635" fmla="val 1452"/>
              <a:gd name="f1636" fmla="val 79253"/>
              <a:gd name="f1637" fmla="val 79512"/>
              <a:gd name="f1638" fmla="val 79764"/>
              <a:gd name="f1639" fmla="val 1455"/>
              <a:gd name="f1640" fmla="val 80003"/>
              <a:gd name="f1641" fmla="val 1464"/>
              <a:gd name="f1642" fmla="val 79992"/>
              <a:gd name="f1643" fmla="val 79991"/>
              <a:gd name="f1644" fmla="val 79998"/>
              <a:gd name="f1645" fmla="val 80010"/>
              <a:gd name="f1646" fmla="val 1594"/>
              <a:gd name="f1647" fmla="val 79735"/>
              <a:gd name="f1648" fmla="val 79827"/>
              <a:gd name="f1649" fmla="val 1614"/>
              <a:gd name="f1650" fmla="val 80185"/>
              <a:gd name="f1651" fmla="val 80189"/>
              <a:gd name="f1652" fmla="val 80219"/>
              <a:gd name="f1653" fmla="val 80245"/>
              <a:gd name="f1654" fmla="val 1623"/>
              <a:gd name="f1655" fmla="val 80247"/>
              <a:gd name="f1656" fmla="val 1602"/>
              <a:gd name="f1657" fmla="val 80261"/>
              <a:gd name="f1658" fmla="val 80274"/>
              <a:gd name="f1659" fmla="val 80287"/>
              <a:gd name="f1660" fmla="val 1476"/>
              <a:gd name="f1661" fmla="val 80300"/>
              <a:gd name="f1662" fmla="val 1477"/>
              <a:gd name="f1663" fmla="val 80285"/>
              <a:gd name="f1664" fmla="val 80283"/>
              <a:gd name="f1665" fmla="val 80308"/>
              <a:gd name="f1666" fmla="val 80340"/>
              <a:gd name="f1667" fmla="val 80344"/>
              <a:gd name="f1668" fmla="val 80351"/>
              <a:gd name="f1669" fmla="val 80358"/>
              <a:gd name="f1670" fmla="val 1643"/>
              <a:gd name="f1671" fmla="val 80365"/>
              <a:gd name="f1672" fmla="val 1641"/>
              <a:gd name="f1673" fmla="val 80514"/>
              <a:gd name="f1674" fmla="val 1953"/>
              <a:gd name="f1675" fmla="val 80626"/>
              <a:gd name="f1676" fmla="val 1929"/>
              <a:gd name="f1677" fmla="val 80499"/>
              <a:gd name="f1678" fmla="val 1663"/>
              <a:gd name="f1679" fmla="val 80527"/>
              <a:gd name="f1680" fmla="val 1662"/>
              <a:gd name="f1681" fmla="val 80550"/>
              <a:gd name="f1682" fmla="val 1646"/>
              <a:gd name="f1683" fmla="val 80552"/>
              <a:gd name="f1684" fmla="val 1628"/>
              <a:gd name="f1685" fmla="val 80567"/>
              <a:gd name="f1686" fmla="val 80572"/>
              <a:gd name="f1687" fmla="val 80576"/>
              <a:gd name="f1688" fmla="val 80581"/>
              <a:gd name="f1689" fmla="val 82858"/>
              <a:gd name="f1690" fmla="val 1670"/>
              <a:gd name="f1691" fmla="val 84768"/>
              <a:gd name="f1692" fmla="val 1757"/>
              <a:gd name="f1693" fmla="val 86371"/>
              <a:gd name="f1694" fmla="val 86409"/>
              <a:gd name="f1695" fmla="val 86446"/>
              <a:gd name="f1696" fmla="val 86483"/>
              <a:gd name="f1697" fmla="val 86539"/>
              <a:gd name="f1698" fmla="val 86595"/>
              <a:gd name="f1699" fmla="val 86652"/>
              <a:gd name="f1700" fmla="val 1756"/>
              <a:gd name="f1701" fmla="val 86377"/>
              <a:gd name="f1702" fmla="val 2033"/>
              <a:gd name="f1703" fmla="val 86476"/>
              <a:gd name="f1704" fmla="val 2077"/>
              <a:gd name="f1705" fmla="val 86709"/>
              <a:gd name="f1706" fmla="val 1840"/>
              <a:gd name="f1707" fmla="val 86713"/>
              <a:gd name="f1708" fmla="val 1859"/>
              <a:gd name="f1709" fmla="val 86737"/>
              <a:gd name="f1710" fmla="val 86766"/>
              <a:gd name="f1711" fmla="val 86798"/>
              <a:gd name="f1712" fmla="val 86824"/>
              <a:gd name="f1713" fmla="val 1834"/>
              <a:gd name="f1714" fmla="val 1755"/>
              <a:gd name="f1715" fmla="val 86858"/>
              <a:gd name="f1716" fmla="val 1847"/>
              <a:gd name="f1717" fmla="val 86884"/>
              <a:gd name="f1718" fmla="val 86916"/>
              <a:gd name="f1719" fmla="val 86917"/>
              <a:gd name="f1720" fmla="val 86949"/>
              <a:gd name="f1721" fmla="val 86975"/>
              <a:gd name="f1722" fmla="val 86976"/>
              <a:gd name="f1723" fmla="val 1848"/>
              <a:gd name="f1724" fmla="val 1753"/>
              <a:gd name="f1725" fmla="val 87014"/>
              <a:gd name="f1726" fmla="val 1846"/>
              <a:gd name="f1727" fmla="val 87013"/>
              <a:gd name="f1728" fmla="val 1867"/>
              <a:gd name="f1729" fmla="val 87040"/>
              <a:gd name="f1730" fmla="val 1885"/>
              <a:gd name="f1731" fmla="val 87072"/>
              <a:gd name="f1732" fmla="val 87073"/>
              <a:gd name="f1733" fmla="val 87090"/>
              <a:gd name="f1734" fmla="val 87105"/>
              <a:gd name="f1735" fmla="val 1880"/>
              <a:gd name="f1736" fmla="val 87116"/>
              <a:gd name="f1737" fmla="val 87347"/>
              <a:gd name="f1738" fmla="val 2261"/>
              <a:gd name="f1739" fmla="val 87456"/>
              <a:gd name="f1740" fmla="val 2232"/>
              <a:gd name="f1741" fmla="val 87258"/>
              <a:gd name="f1742" fmla="val 1897"/>
              <a:gd name="f1743" fmla="val 87266"/>
              <a:gd name="f1744" fmla="val 1890"/>
              <a:gd name="f1745" fmla="val 87272"/>
              <a:gd name="f1746" fmla="val 1882"/>
              <a:gd name="f1747" fmla="val 87273"/>
              <a:gd name="f1748" fmla="val 87332"/>
              <a:gd name="f1749" fmla="val 1746"/>
              <a:gd name="f1750" fmla="val 87390"/>
              <a:gd name="f1751" fmla="val 87448"/>
              <a:gd name="f1752" fmla="val 1743"/>
              <a:gd name="f1753" fmla="val 87470"/>
              <a:gd name="f1754" fmla="val 1758"/>
              <a:gd name="f1755" fmla="val 87500"/>
              <a:gd name="f1756" fmla="val 87531"/>
              <a:gd name="f1757" fmla="val 87539"/>
              <a:gd name="f1758" fmla="val 87548"/>
              <a:gd name="f1759" fmla="val 1766"/>
              <a:gd name="f1760" fmla="val 87556"/>
              <a:gd name="f1761" fmla="val 1765"/>
              <a:gd name="f1762" fmla="val 87567"/>
              <a:gd name="f1763" fmla="val 1763"/>
              <a:gd name="f1764" fmla="val 88280"/>
              <a:gd name="f1765" fmla="val 1659"/>
              <a:gd name="f1766" fmla="val 89176"/>
              <a:gd name="f1767" fmla="val 89615"/>
              <a:gd name="f1768" fmla="val 90097"/>
              <a:gd name="f1769" fmla="val 1684"/>
              <a:gd name="f1770" fmla="val 90563"/>
              <a:gd name="f1771" fmla="val 90619"/>
              <a:gd name="f1772" fmla="val 90673"/>
              <a:gd name="f1773" fmla="val 90725"/>
              <a:gd name="f1774" fmla="val 1784"/>
              <a:gd name="f1775" fmla="val 90727"/>
              <a:gd name="f1776" fmla="val 1790"/>
              <a:gd name="f1777" fmla="val 90717"/>
              <a:gd name="f1778" fmla="val 1787"/>
              <a:gd name="f1779" fmla="val 90462"/>
              <a:gd name="f1780" fmla="val 90567"/>
              <a:gd name="f1781" fmla="val 2172"/>
              <a:gd name="f1782" fmla="val 90752"/>
              <a:gd name="f1783" fmla="val 1918"/>
              <a:gd name="f1784" fmla="val 90760"/>
              <a:gd name="f1785" fmla="val 1934"/>
              <a:gd name="f1786" fmla="val 90782"/>
              <a:gd name="f1787" fmla="val 1946"/>
              <a:gd name="f1788" fmla="val 90808"/>
              <a:gd name="f1789" fmla="val 90815"/>
              <a:gd name="f1790" fmla="val 1943"/>
              <a:gd name="f1791" fmla="val 90870"/>
              <a:gd name="f1792" fmla="val 1923"/>
              <a:gd name="f1793" fmla="val 90866"/>
              <a:gd name="f1794" fmla="val 1901"/>
              <a:gd name="f1795" fmla="val 1803"/>
              <a:gd name="f1796" fmla="val 90856"/>
              <a:gd name="f1797" fmla="val 1804"/>
              <a:gd name="f1798" fmla="val 1806"/>
              <a:gd name="f1799" fmla="val 90874"/>
              <a:gd name="f1800" fmla="val 1807"/>
              <a:gd name="f1801" fmla="val 90883"/>
              <a:gd name="f1802" fmla="val 1809"/>
              <a:gd name="f1803" fmla="val 90903"/>
              <a:gd name="f1804" fmla="val 1911"/>
              <a:gd name="f1805" fmla="val 90906"/>
              <a:gd name="f1806" fmla="val 1931"/>
              <a:gd name="f1807" fmla="val 90932"/>
              <a:gd name="f1808" fmla="val 90961"/>
              <a:gd name="f1809" fmla="val 90963"/>
              <a:gd name="f1810" fmla="val 90966"/>
              <a:gd name="f1811" fmla="val 1945"/>
              <a:gd name="f1812" fmla="val 90968"/>
              <a:gd name="f1813" fmla="val 91000"/>
              <a:gd name="f1814" fmla="val 91022"/>
              <a:gd name="f1815" fmla="val 91019"/>
              <a:gd name="f1816" fmla="val 91005"/>
              <a:gd name="f1817" fmla="val 1828"/>
              <a:gd name="f1818" fmla="val 91018"/>
              <a:gd name="f1819" fmla="val 1831"/>
              <a:gd name="f1820" fmla="val 91032"/>
              <a:gd name="f1821" fmla="val 1833"/>
              <a:gd name="f1822" fmla="val 91045"/>
              <a:gd name="f1823" fmla="val 1835"/>
              <a:gd name="f1824" fmla="val 91057"/>
              <a:gd name="f1825" fmla="val 1896"/>
              <a:gd name="f1826" fmla="val 91061"/>
              <a:gd name="f1827" fmla="val 91085"/>
              <a:gd name="f1828" fmla="val 1930"/>
              <a:gd name="f1829" fmla="val 91114"/>
              <a:gd name="f1830" fmla="val 91122"/>
              <a:gd name="f1831" fmla="val 91139"/>
              <a:gd name="f1832" fmla="val 91154"/>
              <a:gd name="f1833" fmla="val 1922"/>
              <a:gd name="f1834" fmla="val 91163"/>
              <a:gd name="f1835" fmla="val 1913"/>
              <a:gd name="f1836" fmla="val 91467"/>
              <a:gd name="f1837" fmla="val 2279"/>
              <a:gd name="f1838" fmla="val 91570"/>
              <a:gd name="f1839" fmla="val 2241"/>
              <a:gd name="f1840" fmla="val 91308"/>
              <a:gd name="f1841" fmla="val 91316"/>
              <a:gd name="f1842" fmla="val 1919"/>
              <a:gd name="f1843" fmla="val 91320"/>
              <a:gd name="f1844" fmla="val 91318"/>
              <a:gd name="f1845" fmla="val 1900"/>
              <a:gd name="f1846" fmla="val 91314"/>
              <a:gd name="f1847" fmla="val 1878"/>
              <a:gd name="f1848" fmla="val 91836"/>
              <a:gd name="f1849" fmla="val 1957"/>
              <a:gd name="f1850" fmla="val 92279"/>
              <a:gd name="f1851" fmla="val 2009"/>
              <a:gd name="f1852" fmla="val 92858"/>
              <a:gd name="f1853" fmla="val 93353"/>
              <a:gd name="f1854" fmla="val 93947"/>
              <a:gd name="f1855" fmla="val 1971"/>
              <a:gd name="f1856" fmla="val 94775"/>
              <a:gd name="f1857" fmla="val 95258"/>
              <a:gd name="f1858" fmla="val 1827"/>
              <a:gd name="f1859" fmla="val 95748"/>
              <a:gd name="f1860" fmla="val 1797"/>
              <a:gd name="f1861" fmla="val 96239"/>
              <a:gd name="f1862" fmla="val 1783"/>
              <a:gd name="f1863" fmla="val 95950"/>
              <a:gd name="f1864" fmla="val 2076"/>
              <a:gd name="f1865" fmla="val 96048"/>
              <a:gd name="f1866" fmla="val 2119"/>
              <a:gd name="f1867" fmla="val 96281"/>
              <a:gd name="f1868" fmla="val 1883"/>
              <a:gd name="f1869" fmla="val 96286"/>
              <a:gd name="f1870" fmla="val 96309"/>
              <a:gd name="f1871" fmla="val 96337"/>
              <a:gd name="f1872" fmla="val 96370"/>
              <a:gd name="f1873" fmla="val 96396"/>
              <a:gd name="f1874" fmla="val 1898"/>
              <a:gd name="f1875" fmla="val 1877"/>
              <a:gd name="f1876" fmla="val 96397"/>
              <a:gd name="f1877" fmla="val 1780"/>
              <a:gd name="f1878" fmla="val 96409"/>
              <a:gd name="f1879" fmla="val 1778"/>
              <a:gd name="f1880" fmla="val 96420"/>
              <a:gd name="f1881" fmla="val 96431"/>
              <a:gd name="f1882" fmla="val 96430"/>
              <a:gd name="f1883" fmla="val 1889"/>
              <a:gd name="f1884" fmla="val 96456"/>
              <a:gd name="f1885" fmla="val 1928"/>
              <a:gd name="f1886" fmla="val 96489"/>
              <a:gd name="f1887" fmla="val 96521"/>
              <a:gd name="f1888" fmla="val 96548"/>
              <a:gd name="f1889" fmla="val 96549"/>
              <a:gd name="f1890" fmla="val 1776"/>
              <a:gd name="f1891" fmla="val 96561"/>
              <a:gd name="f1892" fmla="val 96575"/>
              <a:gd name="f1893" fmla="val 96587"/>
              <a:gd name="f1894" fmla="val 96586"/>
              <a:gd name="f1895" fmla="val 1888"/>
              <a:gd name="f1896" fmla="val 1910"/>
              <a:gd name="f1897" fmla="val 96612"/>
              <a:gd name="f1898" fmla="val 1927"/>
              <a:gd name="f1899" fmla="val 96645"/>
              <a:gd name="f1900" fmla="val 96663"/>
              <a:gd name="f1901" fmla="val 96678"/>
              <a:gd name="f1902" fmla="val 96688"/>
              <a:gd name="f1903" fmla="val 1914"/>
              <a:gd name="f1904" fmla="val 96920"/>
              <a:gd name="f1905" fmla="val 2303"/>
              <a:gd name="f1906" fmla="val 97028"/>
              <a:gd name="f1907" fmla="val 2274"/>
              <a:gd name="f1908" fmla="val 96830"/>
              <a:gd name="f1909" fmla="val 1940"/>
              <a:gd name="f1910" fmla="val 96839"/>
              <a:gd name="f1911" fmla="val 1932"/>
              <a:gd name="f1912" fmla="val 96844"/>
              <a:gd name="f1913" fmla="val 1924"/>
              <a:gd name="f1914" fmla="val 96845"/>
              <a:gd name="f1915" fmla="val 1773"/>
              <a:gd name="f1916" fmla="val 96873"/>
              <a:gd name="f1917" fmla="val 96901"/>
              <a:gd name="f1918" fmla="val 96929"/>
              <a:gd name="f1919" fmla="val 98176"/>
              <a:gd name="f1920" fmla="val 99412"/>
              <a:gd name="f1921" fmla="val 1862"/>
              <a:gd name="f1922" fmla="val 100553"/>
              <a:gd name="f1923" fmla="val 1944"/>
              <a:gd name="f1924" fmla="val 100776"/>
              <a:gd name="f1925" fmla="val 1959"/>
              <a:gd name="f1926" fmla="val 100997"/>
              <a:gd name="f1927" fmla="val 1976"/>
              <a:gd name="f1928" fmla="val 101215"/>
              <a:gd name="f1929" fmla="val 1990"/>
              <a:gd name="f1930" fmla="val 101486"/>
              <a:gd name="f1931" fmla="val 101781"/>
              <a:gd name="f1932" fmla="val 2019"/>
              <a:gd name="f1933" fmla="val 102092"/>
              <a:gd name="f1934" fmla="val 2023"/>
              <a:gd name="f1935" fmla="val 101870"/>
              <a:gd name="f1936" fmla="val 2327"/>
              <a:gd name="f1937" fmla="val 101976"/>
              <a:gd name="f1938" fmla="val 2361"/>
              <a:gd name="f1939" fmla="val 102160"/>
              <a:gd name="f1940" fmla="val 2107"/>
              <a:gd name="f1941" fmla="val 102169"/>
              <a:gd name="f1942" fmla="val 2123"/>
              <a:gd name="f1943" fmla="val 102190"/>
              <a:gd name="f1944" fmla="val 2135"/>
              <a:gd name="f1945" fmla="val 102216"/>
              <a:gd name="f1946" fmla="val 102223"/>
              <a:gd name="f1947" fmla="val 2133"/>
              <a:gd name="f1948" fmla="val 102278"/>
              <a:gd name="f1949" fmla="val 2113"/>
              <a:gd name="f1950" fmla="val 102274"/>
              <a:gd name="f1951" fmla="val 2091"/>
              <a:gd name="f1952" fmla="val 102261"/>
              <a:gd name="f1953" fmla="val 2024"/>
              <a:gd name="f1954" fmla="val 102297"/>
              <a:gd name="f1955" fmla="val 102311"/>
              <a:gd name="f1956" fmla="val 2101"/>
              <a:gd name="f1957" fmla="val 102314"/>
              <a:gd name="f1958" fmla="val 2120"/>
              <a:gd name="f1959" fmla="val 102340"/>
              <a:gd name="f1960" fmla="val 102369"/>
              <a:gd name="f1961" fmla="val 102376"/>
              <a:gd name="f1962" fmla="val 102408"/>
              <a:gd name="f1963" fmla="val 2132"/>
              <a:gd name="f1964" fmla="val 102431"/>
              <a:gd name="f1965" fmla="val 2112"/>
              <a:gd name="f1966" fmla="val 102427"/>
              <a:gd name="f1967" fmla="val 2090"/>
              <a:gd name="f1968" fmla="val 102414"/>
              <a:gd name="f1969" fmla="val 102453"/>
              <a:gd name="f1970" fmla="val 102465"/>
              <a:gd name="f1971" fmla="val 2086"/>
              <a:gd name="f1972" fmla="val 102468"/>
              <a:gd name="f1973" fmla="val 2106"/>
              <a:gd name="f1974" fmla="val 102494"/>
              <a:gd name="f1975" fmla="val 102530"/>
              <a:gd name="f1976" fmla="val 102547"/>
              <a:gd name="f1977" fmla="val 2118"/>
              <a:gd name="f1978" fmla="val 102562"/>
              <a:gd name="f1979" fmla="val 2103"/>
              <a:gd name="f1980" fmla="val 102876"/>
              <a:gd name="f1981" fmla="val 2468"/>
              <a:gd name="f1982" fmla="val 102978"/>
              <a:gd name="f1983" fmla="val 2431"/>
              <a:gd name="f1984" fmla="val 102717"/>
              <a:gd name="f1985" fmla="val 2116"/>
              <a:gd name="f1986" fmla="val 102724"/>
              <a:gd name="f1987" fmla="val 2109"/>
              <a:gd name="f1988" fmla="val 102728"/>
              <a:gd name="f1989" fmla="val 2100"/>
              <a:gd name="f1990" fmla="val 102726"/>
              <a:gd name="f1991" fmla="val 102714"/>
              <a:gd name="f1992" fmla="val 103547"/>
              <a:gd name="f1993" fmla="val 2014"/>
              <a:gd name="f1994" fmla="val 104459"/>
              <a:gd name="f1995" fmla="val 1973"/>
              <a:gd name="f1996" fmla="val 105354"/>
              <a:gd name="f1997" fmla="val 106382"/>
              <a:gd name="f1998" fmla="val 107432"/>
              <a:gd name="f1999" fmla="val 1839"/>
              <a:gd name="f2000" fmla="val 108371"/>
              <a:gd name="f2001" fmla="val 108630"/>
              <a:gd name="f2002" fmla="val 108881"/>
              <a:gd name="f2003" fmla="val 1842"/>
              <a:gd name="f2004" fmla="val 109121"/>
              <a:gd name="f2005" fmla="val 1851"/>
              <a:gd name="f2006" fmla="val 109110"/>
              <a:gd name="f2007" fmla="val 1951"/>
              <a:gd name="f2008" fmla="val 109108"/>
              <a:gd name="f2009" fmla="val 1962"/>
              <a:gd name="f2010" fmla="val 109116"/>
              <a:gd name="f2011" fmla="val 109127"/>
              <a:gd name="f2012" fmla="val 108852"/>
              <a:gd name="f2013" fmla="val 108944"/>
              <a:gd name="f2014" fmla="val 2260"/>
              <a:gd name="f2015" fmla="val 109253"/>
              <a:gd name="f2016" fmla="val 2000"/>
              <a:gd name="f2017" fmla="val 109280"/>
              <a:gd name="f2018" fmla="val 109302"/>
              <a:gd name="f2019" fmla="val 109307"/>
              <a:gd name="f2020" fmla="val 109337"/>
              <a:gd name="f2021" fmla="val 109363"/>
              <a:gd name="f2022" fmla="val 2010"/>
              <a:gd name="f2023" fmla="val 109365"/>
              <a:gd name="f2024" fmla="val 1989"/>
              <a:gd name="f2025" fmla="val 109379"/>
              <a:gd name="f2026" fmla="val 1861"/>
              <a:gd name="f2027" fmla="val 109391"/>
              <a:gd name="f2028" fmla="val 109405"/>
              <a:gd name="f2029" fmla="val 1863"/>
              <a:gd name="f2030" fmla="val 109417"/>
              <a:gd name="f2031" fmla="val 109404"/>
              <a:gd name="f2032" fmla="val 109401"/>
              <a:gd name="f2033" fmla="val 2011"/>
              <a:gd name="f2034" fmla="val 109425"/>
              <a:gd name="f2035" fmla="val 2029"/>
              <a:gd name="f2036" fmla="val 109457"/>
              <a:gd name="f2037" fmla="val 2030"/>
              <a:gd name="f2038" fmla="val 109462"/>
              <a:gd name="f2039" fmla="val 109470"/>
              <a:gd name="f2040" fmla="val 109476"/>
              <a:gd name="f2041" fmla="val 109483"/>
              <a:gd name="f2042" fmla="val 2028"/>
              <a:gd name="f2043" fmla="val 109632"/>
              <a:gd name="f2044" fmla="val 2339"/>
              <a:gd name="f2045" fmla="val 109744"/>
              <a:gd name="f2046" fmla="val 2315"/>
              <a:gd name="f2047" fmla="val 109616"/>
              <a:gd name="f2048" fmla="val 2050"/>
              <a:gd name="f2049" fmla="val 109645"/>
              <a:gd name="f2050" fmla="val 2048"/>
              <a:gd name="f2051" fmla="val 109668"/>
              <a:gd name="f2052" fmla="val 109670"/>
              <a:gd name="f2053" fmla="val 109684"/>
              <a:gd name="f2054" fmla="val 109689"/>
              <a:gd name="f2055" fmla="val 109695"/>
              <a:gd name="f2056" fmla="val 109699"/>
              <a:gd name="f2057" fmla="val 111977"/>
              <a:gd name="f2058" fmla="val 2056"/>
              <a:gd name="f2059" fmla="val 113887"/>
              <a:gd name="f2060" fmla="val 2144"/>
              <a:gd name="f2061" fmla="val 115490"/>
              <a:gd name="f2062" fmla="val 115527"/>
              <a:gd name="f2063" fmla="val 115564"/>
              <a:gd name="f2064" fmla="val 115600"/>
              <a:gd name="f2065" fmla="val 115657"/>
              <a:gd name="f2066" fmla="val 115713"/>
              <a:gd name="f2067" fmla="val 2143"/>
              <a:gd name="f2068" fmla="val 115769"/>
              <a:gd name="f2069" fmla="val 115496"/>
              <a:gd name="f2070" fmla="val 2421"/>
              <a:gd name="f2071" fmla="val 115594"/>
              <a:gd name="f2072" fmla="val 2463"/>
              <a:gd name="f2073" fmla="val 115826"/>
              <a:gd name="f2074" fmla="val 2228"/>
              <a:gd name="f2075" fmla="val 115831"/>
              <a:gd name="f2076" fmla="val 2246"/>
              <a:gd name="f2077" fmla="val 115854"/>
              <a:gd name="f2078" fmla="val 115883"/>
              <a:gd name="f2079" fmla="val 115916"/>
              <a:gd name="f2080" fmla="val 115942"/>
              <a:gd name="f2081" fmla="val 2243"/>
              <a:gd name="f2082" fmla="val 2221"/>
              <a:gd name="f2083" fmla="val 115943"/>
              <a:gd name="f2084" fmla="val 2142"/>
              <a:gd name="f2085" fmla="val 115954"/>
              <a:gd name="f2086" fmla="val 115965"/>
              <a:gd name="f2087" fmla="val 115977"/>
              <a:gd name="f2088" fmla="val 2141"/>
              <a:gd name="f2089" fmla="val 115976"/>
              <a:gd name="f2090" fmla="val 2234"/>
              <a:gd name="f2091" fmla="val 2255"/>
              <a:gd name="f2092" fmla="val 116002"/>
              <a:gd name="f2093" fmla="val 2273"/>
              <a:gd name="f2094" fmla="val 116035"/>
              <a:gd name="f2095" fmla="val 116067"/>
              <a:gd name="f2096" fmla="val 116093"/>
              <a:gd name="f2097" fmla="val 116095"/>
              <a:gd name="f2098" fmla="val 2140"/>
              <a:gd name="f2099" fmla="val 116107"/>
              <a:gd name="f2100" fmla="val 116119"/>
              <a:gd name="f2101" fmla="val 116133"/>
              <a:gd name="f2102" fmla="val 116132"/>
              <a:gd name="f2103" fmla="val 2233"/>
              <a:gd name="f2104" fmla="val 2254"/>
              <a:gd name="f2105" fmla="val 116157"/>
              <a:gd name="f2106" fmla="val 2272"/>
              <a:gd name="f2107" fmla="val 116191"/>
              <a:gd name="f2108" fmla="val 116208"/>
              <a:gd name="f2109" fmla="val 116224"/>
              <a:gd name="f2110" fmla="val 2267"/>
              <a:gd name="f2111" fmla="val 116234"/>
              <a:gd name="f2112" fmla="val 2258"/>
              <a:gd name="f2113" fmla="val 116465"/>
              <a:gd name="f2114" fmla="val 116573"/>
              <a:gd name="f2115" fmla="val 2619"/>
              <a:gd name="f2116" fmla="val 116375"/>
              <a:gd name="f2117" fmla="val 2284"/>
              <a:gd name="f2118" fmla="val 116385"/>
              <a:gd name="f2119" fmla="val 2277"/>
              <a:gd name="f2120" fmla="val 116390"/>
              <a:gd name="f2121" fmla="val 2269"/>
              <a:gd name="f2122" fmla="val 116391"/>
              <a:gd name="f2123" fmla="val 116566"/>
              <a:gd name="f2124" fmla="val 2130"/>
              <a:gd name="f2125" fmla="val 116738"/>
              <a:gd name="f2126" fmla="val 2125"/>
              <a:gd name="f2127" fmla="val 116905"/>
              <a:gd name="f2128" fmla="val 116970"/>
              <a:gd name="f2129" fmla="val 2117"/>
              <a:gd name="f2130" fmla="val 117019"/>
              <a:gd name="f2131" fmla="val 2080"/>
              <a:gd name="f2132" fmla="val 117015"/>
              <a:gd name="f2133" fmla="val 2037"/>
              <a:gd name="f2134" fmla="val 117012"/>
              <a:gd name="f2135" fmla="val 1996"/>
              <a:gd name="f2136" fmla="val 116961"/>
              <a:gd name="f2137" fmla="val 1964"/>
              <a:gd name="f2138" fmla="val 116900"/>
              <a:gd name="f2139" fmla="val 116897"/>
              <a:gd name="f2140" fmla="val 116894"/>
              <a:gd name="f2141" fmla="val 116891"/>
              <a:gd name="f2142" fmla="val 116729"/>
              <a:gd name="f2143" fmla="val 1970"/>
              <a:gd name="f2144" fmla="val 116562"/>
              <a:gd name="f2145" fmla="val 116392"/>
              <a:gd name="f2146" fmla="val 1979"/>
              <a:gd name="f2147" fmla="val 116393"/>
              <a:gd name="f2148" fmla="val 1850"/>
              <a:gd name="f2149" fmla="val 116394"/>
              <a:gd name="f2150" fmla="val 1838"/>
              <a:gd name="f2151" fmla="val 116386"/>
              <a:gd name="f2152" fmla="val 116373"/>
              <a:gd name="f2153" fmla="val 1821"/>
              <a:gd name="f2154" fmla="val 116624"/>
              <a:gd name="f2155" fmla="val 1578"/>
              <a:gd name="f2156" fmla="val 116528"/>
              <a:gd name="f2157" fmla="val 116246"/>
              <a:gd name="f2158" fmla="val 116236"/>
              <a:gd name="f2159" fmla="val 1793"/>
              <a:gd name="f2160" fmla="val 116217"/>
              <a:gd name="f2161" fmla="val 116194"/>
              <a:gd name="f2162" fmla="val 116162"/>
              <a:gd name="f2163" fmla="val 116135"/>
              <a:gd name="f2164" fmla="val 1801"/>
              <a:gd name="f2165" fmla="val 1823"/>
              <a:gd name="f2166" fmla="val 116134"/>
              <a:gd name="f2167" fmla="val 1984"/>
              <a:gd name="f2168" fmla="val 116096"/>
              <a:gd name="f2169" fmla="val 116097"/>
              <a:gd name="f2170" fmla="val 1825"/>
              <a:gd name="f2171" fmla="val 116071"/>
              <a:gd name="f2172" fmla="val 1786"/>
              <a:gd name="f2173" fmla="val 116039"/>
              <a:gd name="f2174" fmla="val 116038"/>
              <a:gd name="f2175" fmla="val 116029"/>
              <a:gd name="f2176" fmla="val 116021"/>
              <a:gd name="f2177" fmla="val 116014"/>
              <a:gd name="f2178" fmla="val 1789"/>
              <a:gd name="f2179" fmla="val 115833"/>
              <a:gd name="f2180" fmla="val 115724"/>
              <a:gd name="f2181" fmla="val 115879"/>
              <a:gd name="f2182" fmla="val 115850"/>
              <a:gd name="f2183" fmla="val 115828"/>
              <a:gd name="f2184" fmla="val 1792"/>
              <a:gd name="f2185" fmla="val 1812"/>
              <a:gd name="f2186" fmla="val 1987"/>
              <a:gd name="f2187" fmla="val 115721"/>
              <a:gd name="f2188" fmla="val 1988"/>
              <a:gd name="f2189" fmla="val 115615"/>
              <a:gd name="f2190" fmla="val 115508"/>
              <a:gd name="f2191" fmla="val 113911"/>
              <a:gd name="f2192" fmla="val 112004"/>
              <a:gd name="f2193" fmla="val 1902"/>
              <a:gd name="f2194" fmla="val 109727"/>
              <a:gd name="f2195" fmla="val 1727"/>
              <a:gd name="f2196" fmla="val 109716"/>
              <a:gd name="f2197" fmla="val 110062"/>
              <a:gd name="f2198" fmla="val 1421"/>
              <a:gd name="f2199" fmla="val 109969"/>
              <a:gd name="f2200" fmla="val 1374"/>
              <a:gd name="f2201" fmla="val 109713"/>
              <a:gd name="f2202" fmla="val 109711"/>
              <a:gd name="f2203" fmla="val 1580"/>
              <a:gd name="f2204" fmla="val 1565"/>
              <a:gd name="f2205" fmla="val 109661"/>
              <a:gd name="f2206" fmla="val 109660"/>
              <a:gd name="f2207" fmla="val 109658"/>
              <a:gd name="f2208" fmla="val 109657"/>
              <a:gd name="f2209" fmla="val 109626"/>
              <a:gd name="f2210" fmla="val 109600"/>
              <a:gd name="f2211" fmla="val 1579"/>
              <a:gd name="f2212" fmla="val 109598"/>
              <a:gd name="f2213" fmla="val 109584"/>
              <a:gd name="f2214" fmla="val 1718"/>
              <a:gd name="f2215" fmla="val 109573"/>
              <a:gd name="f2216" fmla="val 109561"/>
              <a:gd name="f2217" fmla="val 109550"/>
              <a:gd name="f2218" fmla="val 109565"/>
              <a:gd name="f2219" fmla="val 109567"/>
              <a:gd name="f2220" fmla="val 109543"/>
              <a:gd name="f2221" fmla="val 1546"/>
              <a:gd name="f2222" fmla="val 109511"/>
              <a:gd name="f2223" fmla="val 109509"/>
              <a:gd name="f2224" fmla="val 109507"/>
              <a:gd name="f2225" fmla="val 109505"/>
              <a:gd name="f2226" fmla="val 109475"/>
              <a:gd name="f2227" fmla="val 109450"/>
              <a:gd name="f2228" fmla="val 1560"/>
              <a:gd name="f2229" fmla="val 109448"/>
              <a:gd name="f2230" fmla="val 109433"/>
              <a:gd name="f2231" fmla="val 1708"/>
              <a:gd name="f2232" fmla="val 109421"/>
              <a:gd name="f2233" fmla="val 109409"/>
              <a:gd name="f2234" fmla="val 1707"/>
              <a:gd name="f2235" fmla="val 109395"/>
              <a:gd name="f2236" fmla="val 1706"/>
              <a:gd name="f2237" fmla="val 109412"/>
              <a:gd name="f2238" fmla="val 109387"/>
              <a:gd name="f2239" fmla="val 109355"/>
              <a:gd name="f2240" fmla="val 1539"/>
              <a:gd name="f2241" fmla="val 109353"/>
              <a:gd name="f2242" fmla="val 109351"/>
              <a:gd name="f2243" fmla="val 109350"/>
              <a:gd name="f2244" fmla="val 109334"/>
              <a:gd name="f2245" fmla="val 109320"/>
              <a:gd name="f2246" fmla="val 109310"/>
              <a:gd name="f2247" fmla="val 109119"/>
              <a:gd name="f2248" fmla="val 1152"/>
              <a:gd name="f2249" fmla="val 109006"/>
              <a:gd name="f2250" fmla="val 1176"/>
              <a:gd name="f2251" fmla="val 109171"/>
              <a:gd name="f2252" fmla="val 1518"/>
              <a:gd name="f2253" fmla="val 109162"/>
              <a:gd name="f2254" fmla="val 109155"/>
              <a:gd name="f2255" fmla="val 1533"/>
              <a:gd name="f2256" fmla="val 109154"/>
              <a:gd name="f2257" fmla="val 109137"/>
              <a:gd name="f2258" fmla="val 1696"/>
              <a:gd name="f2259" fmla="val 108890"/>
              <a:gd name="f2260" fmla="val 1687"/>
              <a:gd name="f2261" fmla="val 108632"/>
              <a:gd name="f2262" fmla="val 1683"/>
              <a:gd name="f2263" fmla="val 108364"/>
              <a:gd name="f2264" fmla="val 107420"/>
              <a:gd name="f2265" fmla="val 106368"/>
              <a:gd name="f2266" fmla="val 1731"/>
              <a:gd name="f2267" fmla="val 105339"/>
              <a:gd name="f2268" fmla="val 1777"/>
              <a:gd name="f2269" fmla="val 104437"/>
              <a:gd name="f2270" fmla="val 103518"/>
              <a:gd name="f2271" fmla="val 102684"/>
              <a:gd name="f2272" fmla="val 102650"/>
              <a:gd name="f2273" fmla="val 1685"/>
              <a:gd name="f2274" fmla="val 102648"/>
              <a:gd name="f2275" fmla="val 1672"/>
              <a:gd name="f2276" fmla="val 102637"/>
              <a:gd name="f2277" fmla="val 102625"/>
              <a:gd name="f2278" fmla="val 1657"/>
              <a:gd name="f2279" fmla="val 102826"/>
              <a:gd name="f2280" fmla="val 102722"/>
              <a:gd name="f2281" fmla="val 102495"/>
              <a:gd name="f2282" fmla="val 1654"/>
              <a:gd name="f2283" fmla="val 102485"/>
              <a:gd name="f2284" fmla="val 102467"/>
              <a:gd name="f2285" fmla="val 102447"/>
              <a:gd name="f2286" fmla="val 102444"/>
              <a:gd name="f2287" fmla="val 102442"/>
              <a:gd name="f2288" fmla="val 102439"/>
              <a:gd name="f2289" fmla="val 102407"/>
              <a:gd name="f2290" fmla="val 1639"/>
              <a:gd name="f2291" fmla="val 102384"/>
              <a:gd name="f2292" fmla="val 102388"/>
              <a:gd name="f2293" fmla="val 1680"/>
              <a:gd name="f2294" fmla="val 102424"/>
              <a:gd name="f2295" fmla="val 1869"/>
              <a:gd name="f2296" fmla="val 102385"/>
              <a:gd name="f2297" fmla="val 102350"/>
              <a:gd name="f2298" fmla="val 102346"/>
              <a:gd name="f2299" fmla="val 1666"/>
              <a:gd name="f2300" fmla="val 102323"/>
              <a:gd name="f2301" fmla="val 1650"/>
              <a:gd name="f2302" fmla="val 102293"/>
              <a:gd name="f2303" fmla="val 102291"/>
              <a:gd name="f2304" fmla="val 102288"/>
              <a:gd name="f2305" fmla="val 102285"/>
              <a:gd name="f2306" fmla="val 102276"/>
              <a:gd name="f2307" fmla="val 1652"/>
              <a:gd name="f2308" fmla="val 102269"/>
              <a:gd name="f2309" fmla="val 102024"/>
              <a:gd name="f2310" fmla="val 101921"/>
              <a:gd name="f2311" fmla="val 1409"/>
              <a:gd name="f2312" fmla="val 102124"/>
              <a:gd name="f2313" fmla="val 102096"/>
              <a:gd name="f2314" fmla="val 102078"/>
              <a:gd name="f2315" fmla="val 1675"/>
              <a:gd name="f2316" fmla="val 102082"/>
              <a:gd name="f2317" fmla="val 1695"/>
              <a:gd name="f2318" fmla="val 102114"/>
              <a:gd name="f2319" fmla="val 101803"/>
              <a:gd name="f2320" fmla="val 1864"/>
              <a:gd name="f2321" fmla="val 101509"/>
              <a:gd name="f2322" fmla="val 101240"/>
              <a:gd name="f2323" fmla="val 101022"/>
              <a:gd name="f2324" fmla="val 100802"/>
              <a:gd name="f2325" fmla="val 1805"/>
              <a:gd name="f2326" fmla="val 100578"/>
              <a:gd name="f2327" fmla="val 99432"/>
              <a:gd name="f2328" fmla="val 98189"/>
              <a:gd name="f2329" fmla="val 96932"/>
              <a:gd name="f2330" fmla="val 96904"/>
              <a:gd name="f2331" fmla="val 96876"/>
              <a:gd name="f2332" fmla="val 96847"/>
              <a:gd name="f2333" fmla="val 96848"/>
              <a:gd name="f2334" fmla="val 96840"/>
              <a:gd name="f2335" fmla="val 1483"/>
              <a:gd name="f2336" fmla="val 96828"/>
              <a:gd name="f2337" fmla="val 97079"/>
              <a:gd name="f2338" fmla="val 96983"/>
              <a:gd name="f2339" fmla="val 96701"/>
              <a:gd name="f2340" fmla="val 1462"/>
              <a:gd name="f2341" fmla="val 96690"/>
              <a:gd name="f2342" fmla="val 96672"/>
              <a:gd name="f2343" fmla="val 1439"/>
              <a:gd name="f2344" fmla="val 96648"/>
              <a:gd name="f2345" fmla="val 96616"/>
              <a:gd name="f2346" fmla="val 96589"/>
              <a:gd name="f2347" fmla="val 1456"/>
              <a:gd name="f2348" fmla="val 96588"/>
              <a:gd name="f2349" fmla="val 96576"/>
              <a:gd name="f2350" fmla="val 96562"/>
              <a:gd name="f2351" fmla="val 96550"/>
              <a:gd name="f2352" fmla="val 96551"/>
              <a:gd name="f2353" fmla="val 1458"/>
              <a:gd name="f2354" fmla="val 96525"/>
              <a:gd name="f2355" fmla="val 96492"/>
              <a:gd name="f2356" fmla="val 96484"/>
              <a:gd name="f2357" fmla="val 96476"/>
              <a:gd name="f2358" fmla="val 96469"/>
              <a:gd name="f2359" fmla="val 96288"/>
              <a:gd name="f2360" fmla="val 96179"/>
              <a:gd name="f2361" fmla="val 96332"/>
              <a:gd name="f2362" fmla="val 1429"/>
              <a:gd name="f2363" fmla="val 96304"/>
              <a:gd name="f2364" fmla="val 1432"/>
              <a:gd name="f2365" fmla="val 96283"/>
              <a:gd name="f2366" fmla="val 1447"/>
              <a:gd name="f2367" fmla="val 1467"/>
              <a:gd name="f2368" fmla="val 1626"/>
              <a:gd name="f2369" fmla="val 95765"/>
              <a:gd name="f2370" fmla="val 95247"/>
              <a:gd name="f2371" fmla="val 1671"/>
              <a:gd name="f2372" fmla="val 94736"/>
              <a:gd name="f2373" fmla="val 93919"/>
              <a:gd name="f2374" fmla="val 1816"/>
              <a:gd name="f2375" fmla="val 93340"/>
              <a:gd name="f2376" fmla="val 92859"/>
              <a:gd name="f2377" fmla="val 92277"/>
              <a:gd name="f2378" fmla="val 91835"/>
              <a:gd name="f2379" fmla="val 1799"/>
              <a:gd name="f2380" fmla="val 91283"/>
              <a:gd name="f2381" fmla="val 91242"/>
              <a:gd name="f2382" fmla="val 91239"/>
              <a:gd name="f2383" fmla="val 91230"/>
              <a:gd name="f2384" fmla="val 91217"/>
              <a:gd name="f2385" fmla="val 91418"/>
              <a:gd name="f2386" fmla="val 1206"/>
              <a:gd name="f2387" fmla="val 91086"/>
              <a:gd name="f2388" fmla="val 91076"/>
              <a:gd name="f2389" fmla="val 91058"/>
              <a:gd name="f2390" fmla="val 91038"/>
              <a:gd name="f2391" fmla="val 91036"/>
              <a:gd name="f2392" fmla="val 91033"/>
              <a:gd name="f2393" fmla="val 91031"/>
              <a:gd name="f2394" fmla="val 90999"/>
              <a:gd name="f2395" fmla="val 1449"/>
              <a:gd name="f2396" fmla="val 90976"/>
              <a:gd name="f2397" fmla="val 90980"/>
              <a:gd name="f2398" fmla="val 91014"/>
              <a:gd name="f2399" fmla="val 91001"/>
              <a:gd name="f2400" fmla="val 90987"/>
              <a:gd name="f2401" fmla="val 90974"/>
              <a:gd name="f2402" fmla="val 1664"/>
              <a:gd name="f2403" fmla="val 90943"/>
              <a:gd name="f2404" fmla="val 90939"/>
              <a:gd name="f2405" fmla="val 90912"/>
              <a:gd name="f2406" fmla="val 90881"/>
              <a:gd name="f2407" fmla="val 90879"/>
              <a:gd name="f2408" fmla="val 90877"/>
              <a:gd name="f2409" fmla="val 1461"/>
              <a:gd name="f2410" fmla="val 90869"/>
              <a:gd name="f2411" fmla="val 90860"/>
              <a:gd name="f2412" fmla="val 90853"/>
              <a:gd name="f2413" fmla="val 90616"/>
              <a:gd name="f2414" fmla="val 90513"/>
              <a:gd name="f2415" fmla="val 90716"/>
              <a:gd name="f2416" fmla="val 1463"/>
              <a:gd name="f2417" fmla="val 90689"/>
              <a:gd name="f2418" fmla="val 1468"/>
              <a:gd name="f2419" fmla="val 90669"/>
              <a:gd name="f2420" fmla="val 90674"/>
              <a:gd name="f2421" fmla="val 90694"/>
              <a:gd name="f2422" fmla="val 90645"/>
              <a:gd name="f2423" fmla="val 1610"/>
              <a:gd name="f2424" fmla="val 90618"/>
              <a:gd name="f2425" fmla="val 1606"/>
              <a:gd name="f2426" fmla="val 90126"/>
              <a:gd name="f2427" fmla="val 89622"/>
              <a:gd name="f2428" fmla="val 89168"/>
              <a:gd name="f2429" fmla="val 88587"/>
              <a:gd name="f2430" fmla="val 88086"/>
              <a:gd name="f2431" fmla="val 87789"/>
              <a:gd name="f2432" fmla="val 87774"/>
              <a:gd name="f2433" fmla="val 87611"/>
              <a:gd name="f2434" fmla="val 1583"/>
              <a:gd name="f2435" fmla="val 87445"/>
              <a:gd name="f2436" fmla="val 87274"/>
              <a:gd name="f2437" fmla="val 1592"/>
              <a:gd name="f2438" fmla="val 87275"/>
              <a:gd name="f2439" fmla="val 1451"/>
              <a:gd name="f2440" fmla="val 87268"/>
              <a:gd name="f2441" fmla="val 87256"/>
              <a:gd name="f2442" fmla="val 1434"/>
              <a:gd name="f2443" fmla="val 87507"/>
              <a:gd name="f2444" fmla="val 87410"/>
              <a:gd name="f2445" fmla="val 1147"/>
              <a:gd name="f2446" fmla="val 87128"/>
              <a:gd name="f2447" fmla="val 87119"/>
              <a:gd name="f2448" fmla="val 1406"/>
              <a:gd name="f2449" fmla="val 87099"/>
              <a:gd name="f2450" fmla="val 1398"/>
              <a:gd name="f2451" fmla="val 87076"/>
              <a:gd name="f2452" fmla="val 87043"/>
              <a:gd name="f2453" fmla="val 87017"/>
              <a:gd name="f2454" fmla="val 1414"/>
              <a:gd name="f2455" fmla="val 1436"/>
              <a:gd name="f2456" fmla="val 87016"/>
              <a:gd name="f2457" fmla="val 87003"/>
              <a:gd name="f2458" fmla="val 86991"/>
              <a:gd name="f2459" fmla="val 86978"/>
              <a:gd name="f2460" fmla="val 86979"/>
              <a:gd name="f2461" fmla="val 1438"/>
              <a:gd name="f2462" fmla="val 86953"/>
              <a:gd name="f2463" fmla="val 1399"/>
              <a:gd name="f2464" fmla="val 86920"/>
              <a:gd name="f2465" fmla="val 86912"/>
              <a:gd name="f2466" fmla="val 86904"/>
              <a:gd name="f2467" fmla="val 1400"/>
              <a:gd name="f2468" fmla="val 86897"/>
              <a:gd name="f2469" fmla="val 1402"/>
              <a:gd name="f2470" fmla="val 86716"/>
              <a:gd name="f2471" fmla="val 86607"/>
              <a:gd name="f2472" fmla="val 86760"/>
              <a:gd name="f2473" fmla="val 86732"/>
              <a:gd name="f2474" fmla="val 86711"/>
              <a:gd name="f2475" fmla="val 1405"/>
              <a:gd name="f2476" fmla="val 86710"/>
              <a:gd name="f2477" fmla="val 86596"/>
              <a:gd name="f2478" fmla="val 1601"/>
              <a:gd name="f2479" fmla="val 86367"/>
              <a:gd name="f2480" fmla="val 84775"/>
              <a:gd name="f2481" fmla="val 82876"/>
              <a:gd name="f2482" fmla="val 1515"/>
              <a:gd name="f2483" fmla="val 80609"/>
              <a:gd name="f2484" fmla="val 1340"/>
              <a:gd name="f2485" fmla="val 80598"/>
              <a:gd name="f2486" fmla="val 80945"/>
              <a:gd name="f2487" fmla="val 1034"/>
              <a:gd name="f2488" fmla="val 80852"/>
              <a:gd name="f2489" fmla="val 987"/>
              <a:gd name="f2490" fmla="val 80596"/>
              <a:gd name="f2491" fmla="val 1212"/>
              <a:gd name="f2492" fmla="val 80593"/>
              <a:gd name="f2493" fmla="val 80542"/>
              <a:gd name="f2494" fmla="val 80541"/>
              <a:gd name="f2495" fmla="val 80540"/>
              <a:gd name="f2496" fmla="val 80539"/>
              <a:gd name="f2497" fmla="val 80509"/>
              <a:gd name="f2498" fmla="val 80482"/>
              <a:gd name="f2499" fmla="val 80480"/>
              <a:gd name="f2500" fmla="val 1213"/>
              <a:gd name="f2501" fmla="val 80467"/>
              <a:gd name="f2502" fmla="val 1330"/>
              <a:gd name="f2503" fmla="val 80455"/>
              <a:gd name="f2504" fmla="val 80444"/>
              <a:gd name="f2505" fmla="val 80433"/>
              <a:gd name="f2506" fmla="val 1328"/>
              <a:gd name="f2507" fmla="val 80447"/>
              <a:gd name="f2508" fmla="val 1199"/>
              <a:gd name="f2509" fmla="val 80449"/>
              <a:gd name="f2510" fmla="val 1178"/>
              <a:gd name="f2511" fmla="val 80424"/>
              <a:gd name="f2512" fmla="val 80392"/>
              <a:gd name="f2513" fmla="val 80391"/>
              <a:gd name="f2514" fmla="val 80390"/>
              <a:gd name="f2515" fmla="val 80359"/>
              <a:gd name="f2516" fmla="val 80333"/>
              <a:gd name="f2517" fmla="val 1173"/>
              <a:gd name="f2518" fmla="val 80330"/>
              <a:gd name="f2519" fmla="val 80316"/>
              <a:gd name="f2520" fmla="val 1321"/>
              <a:gd name="f2521" fmla="val 80304"/>
              <a:gd name="f2522" fmla="val 80290"/>
              <a:gd name="f2523" fmla="val 1320"/>
              <a:gd name="f2524" fmla="val 80278"/>
              <a:gd name="f2525" fmla="val 80291"/>
              <a:gd name="f2526" fmla="val 80294"/>
              <a:gd name="f2527" fmla="val 80270"/>
              <a:gd name="f2528" fmla="val 1153"/>
              <a:gd name="f2529" fmla="val 80238"/>
              <a:gd name="f2530" fmla="val 80236"/>
              <a:gd name="f2531" fmla="val 80234"/>
              <a:gd name="f2532" fmla="val 80232"/>
              <a:gd name="f2533" fmla="val 80217"/>
              <a:gd name="f2534" fmla="val 80202"/>
              <a:gd name="f2535" fmla="val 1156"/>
              <a:gd name="f2536" fmla="val 80192"/>
              <a:gd name="f2537" fmla="val 80001"/>
              <a:gd name="f2538" fmla="val 765"/>
              <a:gd name="f2539" fmla="val 79889"/>
              <a:gd name="f2540" fmla="val 80054"/>
              <a:gd name="f2541" fmla="val 80045"/>
              <a:gd name="f2542" fmla="val 80037"/>
              <a:gd name="f2543" fmla="val 80036"/>
              <a:gd name="f2544" fmla="val 1155"/>
              <a:gd name="f2545" fmla="val 80020"/>
              <a:gd name="f2546" fmla="val 1309"/>
              <a:gd name="f2547" fmla="val 79773"/>
              <a:gd name="f2548" fmla="val 1300"/>
              <a:gd name="f2549" fmla="val 79514"/>
              <a:gd name="f2550" fmla="val 79247"/>
              <a:gd name="f2551" fmla="val 78302"/>
              <a:gd name="f2552" fmla="val 77250"/>
              <a:gd name="f2553" fmla="val 1344"/>
              <a:gd name="f2554" fmla="val 76221"/>
              <a:gd name="f2555" fmla="val 1390"/>
              <a:gd name="f2556" fmla="val 75320"/>
              <a:gd name="f2557" fmla="val 1431"/>
              <a:gd name="f2558" fmla="val 74400"/>
              <a:gd name="f2559" fmla="val 73566"/>
              <a:gd name="f2560" fmla="val 73532"/>
              <a:gd name="f2561" fmla="val 73530"/>
              <a:gd name="f2562" fmla="val 1285"/>
              <a:gd name="f2563" fmla="val 73520"/>
              <a:gd name="f2564" fmla="val 73506"/>
              <a:gd name="f2565" fmla="val 1270"/>
              <a:gd name="f2566" fmla="val 73709"/>
              <a:gd name="f2567" fmla="val 1008"/>
              <a:gd name="f2568" fmla="val 73604"/>
              <a:gd name="f2569" fmla="val 972"/>
              <a:gd name="f2570" fmla="val 73377"/>
              <a:gd name="f2571" fmla="val 73366"/>
              <a:gd name="f2572" fmla="val 1256"/>
              <a:gd name="f2573" fmla="val 73349"/>
              <a:gd name="f2574" fmla="val 73329"/>
              <a:gd name="f2575" fmla="val 73327"/>
              <a:gd name="f2576" fmla="val 73324"/>
              <a:gd name="f2577" fmla="val 73322"/>
              <a:gd name="f2578" fmla="val 73290"/>
              <a:gd name="f2579" fmla="val 1252"/>
              <a:gd name="f2580" fmla="val 73267"/>
              <a:gd name="f2581" fmla="val 73271"/>
              <a:gd name="f2582" fmla="val 1293"/>
              <a:gd name="f2583" fmla="val 73306"/>
              <a:gd name="f2584" fmla="val 73268"/>
              <a:gd name="f2585" fmla="val 73233"/>
              <a:gd name="f2586" fmla="val 73229"/>
              <a:gd name="f2587" fmla="val 73206"/>
              <a:gd name="f2588" fmla="val 1264"/>
              <a:gd name="f2589" fmla="val 73175"/>
              <a:gd name="f2590" fmla="val 73171"/>
              <a:gd name="f2591" fmla="val 73168"/>
              <a:gd name="f2592" fmla="val 73159"/>
              <a:gd name="f2593" fmla="val 73151"/>
              <a:gd name="f2594" fmla="val 72906"/>
              <a:gd name="f2595" fmla="val 984"/>
              <a:gd name="f2596" fmla="val 72803"/>
              <a:gd name="f2597" fmla="val 73007"/>
              <a:gd name="f2598" fmla="val 72979"/>
              <a:gd name="f2599" fmla="val 72960"/>
              <a:gd name="f2600" fmla="val 1288"/>
              <a:gd name="f2601" fmla="val 72963"/>
              <a:gd name="f2602" fmla="val 1308"/>
              <a:gd name="f2603" fmla="val 72996"/>
              <a:gd name="f2604" fmla="val 72686"/>
              <a:gd name="f2605" fmla="val 72392"/>
              <a:gd name="f2606" fmla="val 72121"/>
              <a:gd name="f2607" fmla="val 71904"/>
              <a:gd name="f2608" fmla="val 71683"/>
              <a:gd name="f2609" fmla="val 1418"/>
              <a:gd name="f2610" fmla="val 71461"/>
              <a:gd name="f2611" fmla="val 70314"/>
              <a:gd name="f2612" fmla="val 69071"/>
              <a:gd name="f2613" fmla="val 1231"/>
              <a:gd name="f2614" fmla="val 67814"/>
              <a:gd name="f2615" fmla="val 67786"/>
              <a:gd name="f2616" fmla="val 67757"/>
              <a:gd name="f2617" fmla="val 67729"/>
              <a:gd name="f2618" fmla="val 67730"/>
              <a:gd name="f2619" fmla="val 1118"/>
              <a:gd name="f2620" fmla="val 67723"/>
              <a:gd name="f2621" fmla="val 1096"/>
              <a:gd name="f2622" fmla="val 67710"/>
              <a:gd name="f2623" fmla="val 67961"/>
              <a:gd name="f2624" fmla="val 67864"/>
              <a:gd name="f2625" fmla="val 802"/>
              <a:gd name="f2626" fmla="val 67582"/>
              <a:gd name="f2627" fmla="val 1074"/>
              <a:gd name="f2628" fmla="val 67573"/>
              <a:gd name="f2629" fmla="val 1061"/>
              <a:gd name="f2630" fmla="val 67553"/>
              <a:gd name="f2631" fmla="val 67531"/>
              <a:gd name="f2632" fmla="val 67498"/>
              <a:gd name="f2633" fmla="val 67472"/>
              <a:gd name="f2634" fmla="val 1069"/>
              <a:gd name="f2635" fmla="val 1091"/>
              <a:gd name="f2636" fmla="val 67471"/>
              <a:gd name="f2637" fmla="val 67457"/>
              <a:gd name="f2638" fmla="val 67445"/>
              <a:gd name="f2639" fmla="val 67433"/>
              <a:gd name="f2640" fmla="val 67434"/>
              <a:gd name="f2641" fmla="val 1093"/>
              <a:gd name="f2642" fmla="val 1071"/>
              <a:gd name="f2643" fmla="val 67408"/>
              <a:gd name="f2644" fmla="val 67375"/>
              <a:gd name="f2645" fmla="val 67366"/>
              <a:gd name="f2646" fmla="val 67357"/>
              <a:gd name="f2647" fmla="val 1055"/>
              <a:gd name="f2648" fmla="val 67350"/>
              <a:gd name="f2649" fmla="val 67171"/>
              <a:gd name="f2650" fmla="val 67061"/>
              <a:gd name="f2651" fmla="val 67215"/>
              <a:gd name="f2652" fmla="val 1041"/>
              <a:gd name="f2653" fmla="val 67186"/>
              <a:gd name="f2654" fmla="val 67164"/>
              <a:gd name="f2655" fmla="val 1060"/>
              <a:gd name="f2656" fmla="val 1080"/>
              <a:gd name="f2657" fmla="val 1240"/>
              <a:gd name="f2658" fmla="val 66646"/>
              <a:gd name="f2659" fmla="val 66130"/>
              <a:gd name="f2660" fmla="val 1284"/>
              <a:gd name="f2661" fmla="val 65619"/>
              <a:gd name="f2662" fmla="val 64801"/>
              <a:gd name="f2663" fmla="val 64223"/>
              <a:gd name="f2664" fmla="val 63159"/>
              <a:gd name="f2665" fmla="val 1412"/>
              <a:gd name="f2666" fmla="val 62165"/>
              <a:gd name="f2667" fmla="val 1325"/>
              <a:gd name="f2668" fmla="val 62124"/>
              <a:gd name="f2669" fmla="val 62122"/>
              <a:gd name="f2670" fmla="val 62112"/>
              <a:gd name="f2671" fmla="val 62098"/>
              <a:gd name="f2672" fmla="val 62300"/>
              <a:gd name="f2673" fmla="val 61969"/>
              <a:gd name="f2674" fmla="val 61958"/>
              <a:gd name="f2675" fmla="val 61940"/>
              <a:gd name="f2676" fmla="val 61920"/>
              <a:gd name="f2677" fmla="val 61918"/>
              <a:gd name="f2678" fmla="val 61916"/>
              <a:gd name="f2679" fmla="val 61913"/>
              <a:gd name="f2680" fmla="val 61881"/>
              <a:gd name="f2681" fmla="val 1062"/>
              <a:gd name="f2682" fmla="val 61859"/>
              <a:gd name="f2683" fmla="val 1082"/>
              <a:gd name="f2684" fmla="val 61863"/>
              <a:gd name="f2685" fmla="val 61896"/>
              <a:gd name="f2686" fmla="val 1283"/>
              <a:gd name="f2687" fmla="val 1281"/>
              <a:gd name="f2688" fmla="val 61870"/>
              <a:gd name="f2689" fmla="val 61857"/>
              <a:gd name="f2690" fmla="val 61825"/>
              <a:gd name="f2691" fmla="val 61821"/>
              <a:gd name="f2692" fmla="val 61796"/>
              <a:gd name="f2693" fmla="val 61768"/>
              <a:gd name="f2694" fmla="val 61765"/>
              <a:gd name="f2695" fmla="val 61762"/>
              <a:gd name="f2696" fmla="val 61760"/>
              <a:gd name="f2697" fmla="val 61750"/>
              <a:gd name="f2698" fmla="val 61743"/>
              <a:gd name="f2699" fmla="val 61736"/>
              <a:gd name="f2700" fmla="val 61498"/>
              <a:gd name="f2701" fmla="val 61395"/>
              <a:gd name="f2702" fmla="val 832"/>
              <a:gd name="f2703" fmla="val 61599"/>
              <a:gd name="f2704" fmla="val 61571"/>
              <a:gd name="f2705" fmla="val 61552"/>
              <a:gd name="f2706" fmla="val 61577"/>
              <a:gd name="f2707" fmla="val 61551"/>
              <a:gd name="f2708" fmla="val 1227"/>
              <a:gd name="f2709" fmla="val 61526"/>
              <a:gd name="f2710" fmla="val 61500"/>
              <a:gd name="f2711" fmla="val 61008"/>
              <a:gd name="f2712" fmla="val 60505"/>
              <a:gd name="f2713" fmla="val 60050"/>
              <a:gd name="f2714" fmla="val 59276"/>
              <a:gd name="f2715" fmla="val 58643"/>
              <a:gd name="f2716" fmla="val 58448"/>
              <a:gd name="f2717" fmla="val 1217"/>
              <a:gd name="f2718" fmla="val 58338"/>
              <a:gd name="f2719" fmla="val 58224"/>
              <a:gd name="f2720" fmla="val 1224"/>
              <a:gd name="f2721" fmla="val 58110"/>
              <a:gd name="f2722" fmla="val 1226"/>
              <a:gd name="f2723" fmla="val 58111"/>
              <a:gd name="f2724" fmla="val 1097"/>
              <a:gd name="f2725" fmla="val 58102"/>
              <a:gd name="f2726" fmla="val 58090"/>
              <a:gd name="f2727" fmla="val 1068"/>
              <a:gd name="f2728" fmla="val 58342"/>
              <a:gd name="f2729" fmla="val 58245"/>
              <a:gd name="f2730" fmla="val 57963"/>
              <a:gd name="f2731" fmla="val 57954"/>
              <a:gd name="f2732" fmla="val 57934"/>
              <a:gd name="f2733" fmla="val 57911"/>
              <a:gd name="f2734" fmla="val 57910"/>
              <a:gd name="f2735" fmla="val 57878"/>
              <a:gd name="f2736" fmla="val 57853"/>
              <a:gd name="f2737" fmla="val 1050"/>
              <a:gd name="f2738" fmla="val 57851"/>
              <a:gd name="f2739" fmla="val 1070"/>
              <a:gd name="f2740" fmla="val 57850"/>
              <a:gd name="f2741" fmla="val 57838"/>
              <a:gd name="f2742" fmla="val 57826"/>
              <a:gd name="f2743" fmla="val 57812"/>
              <a:gd name="f2744" fmla="val 57814"/>
              <a:gd name="f2745" fmla="val 1051"/>
              <a:gd name="f2746" fmla="val 57787"/>
              <a:gd name="f2747" fmla="val 57755"/>
              <a:gd name="f2748" fmla="val 57746"/>
              <a:gd name="f2749" fmla="val 57738"/>
              <a:gd name="f2750" fmla="val 57731"/>
              <a:gd name="f2751" fmla="val 1037"/>
              <a:gd name="f2752" fmla="val 57550"/>
              <a:gd name="f2753" fmla="val 57442"/>
              <a:gd name="f2754" fmla="val 57595"/>
              <a:gd name="f2755" fmla="val 57568"/>
              <a:gd name="f2756" fmla="val 57545"/>
              <a:gd name="f2757" fmla="val 1039"/>
              <a:gd name="f2758" fmla="val 57544"/>
              <a:gd name="f2759" fmla="val 1236"/>
              <a:gd name="f2760" fmla="val 57439"/>
              <a:gd name="f2761" fmla="val 57333"/>
              <a:gd name="f2762" fmla="val 57225"/>
              <a:gd name="f2763" fmla="val 55628"/>
              <a:gd name="f2764" fmla="val 53721"/>
              <a:gd name="f2765" fmla="val 51443"/>
              <a:gd name="f2766" fmla="val 975"/>
              <a:gd name="f2767" fmla="val 51440"/>
              <a:gd name="f2768" fmla="val 51436"/>
              <a:gd name="f2769" fmla="val 51433"/>
              <a:gd name="f2770" fmla="val 51780"/>
              <a:gd name="f2771" fmla="val 51686"/>
              <a:gd name="f2772" fmla="val 621"/>
              <a:gd name="f2773" fmla="val 51430"/>
              <a:gd name="f2774" fmla="val 51428"/>
              <a:gd name="f2775" fmla="val 829"/>
              <a:gd name="f2776" fmla="val 51406"/>
              <a:gd name="f2777" fmla="val 813"/>
              <a:gd name="f2778" fmla="val 51377"/>
              <a:gd name="f2779" fmla="val 811"/>
              <a:gd name="f2780" fmla="val 51376"/>
              <a:gd name="f2781" fmla="val 51375"/>
              <a:gd name="f2782" fmla="val 51374"/>
              <a:gd name="f2783" fmla="val 51344"/>
              <a:gd name="f2784" fmla="val 51316"/>
              <a:gd name="f2785" fmla="val 827"/>
              <a:gd name="f2786" fmla="val 51314"/>
              <a:gd name="f2787" fmla="val 848"/>
              <a:gd name="f2788" fmla="val 51302"/>
              <a:gd name="f2789" fmla="val 965"/>
              <a:gd name="f2790" fmla="val 51291"/>
              <a:gd name="f2791" fmla="val 51279"/>
              <a:gd name="f2792" fmla="val 51268"/>
              <a:gd name="f2793" fmla="val 963"/>
              <a:gd name="f2794" fmla="val 51281"/>
              <a:gd name="f2795" fmla="val 51260"/>
              <a:gd name="f2796" fmla="val 51228"/>
              <a:gd name="f2797" fmla="val 51227"/>
              <a:gd name="f2798" fmla="val 51226"/>
              <a:gd name="f2799" fmla="val 51225"/>
              <a:gd name="f2800" fmla="val 51167"/>
              <a:gd name="f2801" fmla="val 808"/>
              <a:gd name="f2802" fmla="val 51165"/>
              <a:gd name="f2803" fmla="val 51150"/>
              <a:gd name="f2804" fmla="val 957"/>
              <a:gd name="f2805" fmla="val 51138"/>
              <a:gd name="f2806" fmla="val 956"/>
              <a:gd name="f2807" fmla="val 51125"/>
              <a:gd name="f2808" fmla="val 955"/>
              <a:gd name="f2809" fmla="val 51112"/>
              <a:gd name="f2810" fmla="val 51126"/>
              <a:gd name="f2811" fmla="val 828"/>
              <a:gd name="f2812" fmla="val 51129"/>
              <a:gd name="f2813" fmla="val 51104"/>
              <a:gd name="f2814" fmla="val 51072"/>
              <a:gd name="f2815" fmla="val 786"/>
              <a:gd name="f2816" fmla="val 51070"/>
              <a:gd name="f2817" fmla="val 51069"/>
              <a:gd name="f2818" fmla="val 51067"/>
              <a:gd name="f2819" fmla="val 51052"/>
              <a:gd name="f2820" fmla="val 51038"/>
              <a:gd name="f2821" fmla="val 51026"/>
              <a:gd name="f2822" fmla="val 50835"/>
              <a:gd name="f2823" fmla="val 399"/>
              <a:gd name="f2824" fmla="val 50724"/>
              <a:gd name="f2825" fmla="val 423"/>
              <a:gd name="f2826" fmla="val 50888"/>
              <a:gd name="f2827" fmla="val 766"/>
              <a:gd name="f2828" fmla="val 50879"/>
              <a:gd name="f2829" fmla="val 50871"/>
              <a:gd name="f2830" fmla="val 50870"/>
              <a:gd name="f2831" fmla="val 50854"/>
              <a:gd name="f2832" fmla="val 943"/>
              <a:gd name="f2833" fmla="val 50607"/>
              <a:gd name="f2834" fmla="val 935"/>
              <a:gd name="f2835" fmla="val 50348"/>
              <a:gd name="f2836" fmla="val 931"/>
              <a:gd name="f2837" fmla="val 50081"/>
              <a:gd name="f2838" fmla="val 49136"/>
              <a:gd name="f2839" fmla="val 48085"/>
              <a:gd name="f2840" fmla="val 978"/>
              <a:gd name="f2841" fmla="val 47055"/>
              <a:gd name="f2842" fmla="val 1025"/>
              <a:gd name="f2843" fmla="val 46154"/>
              <a:gd name="f2844" fmla="val 1065"/>
              <a:gd name="f2845" fmla="val 45234"/>
              <a:gd name="f2846" fmla="val 44401"/>
              <a:gd name="f2847" fmla="val 44366"/>
              <a:gd name="f2848" fmla="val 44364"/>
              <a:gd name="f2849" fmla="val 921"/>
              <a:gd name="f2850" fmla="val 44355"/>
              <a:gd name="f2851" fmla="val 910"/>
              <a:gd name="f2852" fmla="val 44342"/>
              <a:gd name="f2853" fmla="val 904"/>
              <a:gd name="f2854" fmla="val 44543"/>
              <a:gd name="f2855" fmla="val 643"/>
              <a:gd name="f2856" fmla="val 44439"/>
              <a:gd name="f2857" fmla="val 607"/>
              <a:gd name="f2858" fmla="val 44211"/>
              <a:gd name="f2859" fmla="val 901"/>
              <a:gd name="f2860" fmla="val 44201"/>
              <a:gd name="f2861" fmla="val 44183"/>
              <a:gd name="f2862" fmla="val 883"/>
              <a:gd name="f2863" fmla="val 44163"/>
              <a:gd name="f2864" fmla="val 44161"/>
              <a:gd name="f2865" fmla="val 44158"/>
              <a:gd name="f2866" fmla="val 44156"/>
              <a:gd name="f2867" fmla="val 884"/>
              <a:gd name="f2868" fmla="val 44124"/>
              <a:gd name="f2869" fmla="val 44101"/>
              <a:gd name="f2870" fmla="val 906"/>
              <a:gd name="f2871" fmla="val 44105"/>
              <a:gd name="f2872" fmla="val 928"/>
              <a:gd name="f2873" fmla="val 44140"/>
              <a:gd name="f2874" fmla="val 44102"/>
              <a:gd name="f2875" fmla="val 44068"/>
              <a:gd name="f2876" fmla="val 44064"/>
              <a:gd name="f2877" fmla="val 914"/>
              <a:gd name="f2878" fmla="val 44041"/>
              <a:gd name="f2879" fmla="val 898"/>
              <a:gd name="f2880" fmla="val 44012"/>
              <a:gd name="f2881" fmla="val 44009"/>
              <a:gd name="f2882" fmla="val 44005"/>
              <a:gd name="f2883" fmla="val 899"/>
              <a:gd name="f2884" fmla="val 43994"/>
              <a:gd name="f2885" fmla="val 43985"/>
              <a:gd name="f2886" fmla="val 43741"/>
              <a:gd name="f2887" fmla="val 618"/>
              <a:gd name="f2888" fmla="val 43638"/>
              <a:gd name="f2889" fmla="val 656"/>
              <a:gd name="f2890" fmla="val 43841"/>
              <a:gd name="f2891" fmla="val 43813"/>
              <a:gd name="f2892" fmla="val 43794"/>
              <a:gd name="f2893" fmla="val 923"/>
              <a:gd name="f2894" fmla="val 43799"/>
              <a:gd name="f2895" fmla="val 942"/>
              <a:gd name="f2896" fmla="val 43831"/>
              <a:gd name="f2897" fmla="val 43520"/>
              <a:gd name="f2898" fmla="val 43226"/>
              <a:gd name="f2899" fmla="val 1101"/>
              <a:gd name="f2900" fmla="val 42956"/>
              <a:gd name="f2901" fmla="val 42738"/>
              <a:gd name="f2902" fmla="val 42519"/>
              <a:gd name="f2903" fmla="val 42296"/>
              <a:gd name="f2904" fmla="val 1036"/>
              <a:gd name="f2905" fmla="val 41149"/>
              <a:gd name="f2906" fmla="val 39905"/>
              <a:gd name="f2907" fmla="val 866"/>
              <a:gd name="f2908" fmla="val 38649"/>
              <a:gd name="f2909" fmla="val 38621"/>
              <a:gd name="f2910" fmla="val 38592"/>
              <a:gd name="f2911" fmla="val 38564"/>
              <a:gd name="f2912" fmla="val 38565"/>
              <a:gd name="f2913" fmla="val 752"/>
              <a:gd name="f2914" fmla="val 741"/>
              <a:gd name="f2915" fmla="val 38557"/>
              <a:gd name="f2916" fmla="val 38544"/>
              <a:gd name="f2917" fmla="val 38795"/>
              <a:gd name="f2918" fmla="val 38699"/>
              <a:gd name="f2919" fmla="val 437"/>
              <a:gd name="f2920" fmla="val 38418"/>
              <a:gd name="f2921" fmla="val 709"/>
              <a:gd name="f2922" fmla="val 38407"/>
              <a:gd name="f2923" fmla="val 38389"/>
              <a:gd name="f2924" fmla="val 687"/>
              <a:gd name="f2925" fmla="val 38365"/>
              <a:gd name="f2926" fmla="val 38333"/>
              <a:gd name="f2927" fmla="val 38306"/>
              <a:gd name="f2928" fmla="val 705"/>
              <a:gd name="f2929" fmla="val 726"/>
              <a:gd name="f2930" fmla="val 38305"/>
              <a:gd name="f2931" fmla="val 38293"/>
              <a:gd name="f2932" fmla="val 868"/>
              <a:gd name="f2933" fmla="val 38279"/>
              <a:gd name="f2934" fmla="val 38267"/>
              <a:gd name="f2935" fmla="val 38268"/>
              <a:gd name="f2936" fmla="val 706"/>
              <a:gd name="f2937" fmla="val 38242"/>
              <a:gd name="f2938" fmla="val 38209"/>
              <a:gd name="f2939" fmla="val 38201"/>
              <a:gd name="f2940" fmla="val 38192"/>
              <a:gd name="f2941" fmla="val 38185"/>
              <a:gd name="f2942" fmla="val 38005"/>
              <a:gd name="f2943" fmla="val 388"/>
              <a:gd name="f2944" fmla="val 37895"/>
              <a:gd name="f2945" fmla="val 417"/>
              <a:gd name="f2946" fmla="val 38049"/>
              <a:gd name="f2947" fmla="val 38020"/>
              <a:gd name="f2948" fmla="val 679"/>
              <a:gd name="f2949" fmla="val 37999"/>
              <a:gd name="f2950" fmla="val 874"/>
              <a:gd name="f2951" fmla="val 37481"/>
              <a:gd name="f2952" fmla="val 888"/>
              <a:gd name="f2953" fmla="val 36964"/>
              <a:gd name="f2954" fmla="val 919"/>
              <a:gd name="f2955" fmla="val 36453"/>
              <a:gd name="f2956" fmla="val 35635"/>
              <a:gd name="f2957" fmla="val 1064"/>
              <a:gd name="f2958" fmla="val 35057"/>
              <a:gd name="f2959" fmla="val 34575"/>
              <a:gd name="f2960" fmla="val 33993"/>
              <a:gd name="f2961" fmla="val 33552"/>
              <a:gd name="f2962" fmla="val 1046"/>
              <a:gd name="f2963" fmla="val 32999"/>
              <a:gd name="f2964" fmla="val 960"/>
              <a:gd name="f2965" fmla="val 32959"/>
              <a:gd name="f2966" fmla="val 32956"/>
              <a:gd name="f2967" fmla="val 32947"/>
              <a:gd name="f2968" fmla="val 32933"/>
              <a:gd name="f2969" fmla="val 715"/>
              <a:gd name="f2970" fmla="val 33136"/>
              <a:gd name="f2971" fmla="val 453"/>
              <a:gd name="f2972" fmla="val 418"/>
              <a:gd name="f2973" fmla="val 32804"/>
              <a:gd name="f2974" fmla="val 711"/>
              <a:gd name="f2975" fmla="val 32793"/>
              <a:gd name="f2976" fmla="val 701"/>
              <a:gd name="f2977" fmla="val 694"/>
              <a:gd name="f2978" fmla="val 32756"/>
              <a:gd name="f2979" fmla="val 32754"/>
              <a:gd name="f2980" fmla="val 32751"/>
              <a:gd name="f2981" fmla="val 32715"/>
              <a:gd name="f2982" fmla="val 32693"/>
              <a:gd name="f2983" fmla="val 32697"/>
              <a:gd name="f2984" fmla="val 32731"/>
              <a:gd name="f2985" fmla="val 32717"/>
              <a:gd name="f2986" fmla="val 916"/>
              <a:gd name="f2987" fmla="val 32704"/>
              <a:gd name="f2988" fmla="val 913"/>
              <a:gd name="f2989" fmla="val 32691"/>
              <a:gd name="f2990" fmla="val 32660"/>
              <a:gd name="f2991" fmla="val 32656"/>
              <a:gd name="f2992" fmla="val 32631"/>
              <a:gd name="f2993" fmla="val 32602"/>
              <a:gd name="f2994" fmla="val 32599"/>
              <a:gd name="f2995" fmla="val 32596"/>
              <a:gd name="f2996" fmla="val 32594"/>
              <a:gd name="f2997" fmla="val 32585"/>
              <a:gd name="f2998" fmla="val 32577"/>
              <a:gd name="f2999" fmla="val 32332"/>
              <a:gd name="f3000" fmla="val 428"/>
              <a:gd name="f3001" fmla="val 32229"/>
              <a:gd name="f3002" fmla="val 32433"/>
              <a:gd name="f3003" fmla="val 32406"/>
              <a:gd name="f3004" fmla="val 32386"/>
              <a:gd name="f3005" fmla="val 32390"/>
              <a:gd name="f3006" fmla="val 32411"/>
              <a:gd name="f3007" fmla="val 32360"/>
              <a:gd name="f3008" fmla="val 858"/>
              <a:gd name="f3009" fmla="val 32335"/>
              <a:gd name="f3010" fmla="val 854"/>
              <a:gd name="f3011" fmla="val 31844"/>
              <a:gd name="f3012" fmla="val 31342"/>
              <a:gd name="f3013" fmla="val 30888"/>
              <a:gd name="f3014" fmla="val 30306"/>
              <a:gd name="f3015" fmla="val 29803"/>
              <a:gd name="f3016" fmla="val 29506"/>
              <a:gd name="f3017" fmla="val 29501"/>
              <a:gd name="f3018" fmla="val 29496"/>
              <a:gd name="f3019" fmla="val 29491"/>
              <a:gd name="f3020" fmla="val 29328"/>
              <a:gd name="f3021" fmla="val 831"/>
              <a:gd name="f3022" fmla="val 29161"/>
              <a:gd name="f3023" fmla="val 836"/>
              <a:gd name="f3024" fmla="val 28991"/>
              <a:gd name="f3025" fmla="val 840"/>
              <a:gd name="f3026" fmla="val 28992"/>
              <a:gd name="f3027" fmla="val 710"/>
              <a:gd name="f3028" fmla="val 699"/>
              <a:gd name="f3029" fmla="val 28985"/>
              <a:gd name="f3030" fmla="val 28973"/>
              <a:gd name="f3031" fmla="val 681"/>
              <a:gd name="f3032" fmla="val 29223"/>
              <a:gd name="f3033" fmla="val 440"/>
              <a:gd name="f3034" fmla="val 29126"/>
              <a:gd name="f3035" fmla="val 395"/>
              <a:gd name="f3036" fmla="val 28845"/>
              <a:gd name="f3037" fmla="val 667"/>
              <a:gd name="f3038" fmla="val 28835"/>
              <a:gd name="f3039" fmla="val 654"/>
              <a:gd name="f3040" fmla="val 28816"/>
              <a:gd name="f3041" fmla="val 28793"/>
              <a:gd name="f3042" fmla="val 28760"/>
              <a:gd name="f3043" fmla="val 28734"/>
              <a:gd name="f3044" fmla="val 663"/>
              <a:gd name="f3045" fmla="val 684"/>
              <a:gd name="f3046" fmla="val 28733"/>
              <a:gd name="f3047" fmla="val 844"/>
              <a:gd name="f3048" fmla="val 28720"/>
              <a:gd name="f3049" fmla="val 28707"/>
              <a:gd name="f3050" fmla="val 28695"/>
              <a:gd name="f3051" fmla="val 28696"/>
              <a:gd name="f3052" fmla="val 685"/>
              <a:gd name="f3053" fmla="val 664"/>
              <a:gd name="f3054" fmla="val 28670"/>
              <a:gd name="f3055" fmla="val 646"/>
              <a:gd name="f3056" fmla="val 28637"/>
              <a:gd name="f3057" fmla="val 28629"/>
              <a:gd name="f3058" fmla="val 28621"/>
              <a:gd name="f3059" fmla="val 647"/>
              <a:gd name="f3060" fmla="val 28612"/>
              <a:gd name="f3061" fmla="val 650"/>
              <a:gd name="f3062" fmla="val 28433"/>
              <a:gd name="f3063" fmla="val 346"/>
              <a:gd name="f3064" fmla="val 28323"/>
              <a:gd name="f3065" fmla="val 375"/>
              <a:gd name="f3066" fmla="val 28477"/>
              <a:gd name="f3067" fmla="val 28449"/>
              <a:gd name="f3068" fmla="val 28426"/>
              <a:gd name="f3069" fmla="val 652"/>
              <a:gd name="f3070" fmla="val 28321"/>
              <a:gd name="f3071" fmla="val 849"/>
              <a:gd name="f3072" fmla="val 28214"/>
              <a:gd name="f3073" fmla="val 28107"/>
              <a:gd name="f3074" fmla="val 26509"/>
              <a:gd name="f3075" fmla="val 24602"/>
              <a:gd name="f3076" fmla="val 22325"/>
              <a:gd name="f3077" fmla="val 588"/>
              <a:gd name="f3078" fmla="val 22322"/>
              <a:gd name="f3079" fmla="val 22318"/>
              <a:gd name="f3080" fmla="val 22315"/>
              <a:gd name="f3081" fmla="val 22661"/>
              <a:gd name="f3082" fmla="val 282"/>
              <a:gd name="f3083" fmla="val 22567"/>
              <a:gd name="f3084" fmla="val 235"/>
              <a:gd name="f3085" fmla="val 22313"/>
              <a:gd name="f3086" fmla="val 460"/>
              <a:gd name="f3087" fmla="val 22309"/>
              <a:gd name="f3088" fmla="val 442"/>
              <a:gd name="f3089" fmla="val 426"/>
              <a:gd name="f3090" fmla="val 22259"/>
              <a:gd name="f3091" fmla="val 425"/>
              <a:gd name="f3092" fmla="val 22257"/>
              <a:gd name="f3093" fmla="val 22255"/>
              <a:gd name="f3094" fmla="val 22253"/>
              <a:gd name="f3095" fmla="val 22224"/>
              <a:gd name="f3096" fmla="val 22199"/>
              <a:gd name="f3097" fmla="val 441"/>
              <a:gd name="f3098" fmla="val 22196"/>
              <a:gd name="f3099" fmla="val 461"/>
              <a:gd name="f3100" fmla="val 22183"/>
              <a:gd name="f3101" fmla="val 579"/>
              <a:gd name="f3102" fmla="val 22172"/>
              <a:gd name="f3103" fmla="val 578"/>
              <a:gd name="f3104" fmla="val 577"/>
              <a:gd name="f3105" fmla="val 22149"/>
              <a:gd name="f3106" fmla="val 576"/>
              <a:gd name="f3107" fmla="val 22164"/>
              <a:gd name="f3108" fmla="val 447"/>
              <a:gd name="f3109" fmla="val 22166"/>
              <a:gd name="f3110" fmla="val 22141"/>
              <a:gd name="f3111" fmla="val 407"/>
              <a:gd name="f3112" fmla="val 22109"/>
              <a:gd name="f3113" fmla="val 406"/>
              <a:gd name="f3114" fmla="val 22107"/>
              <a:gd name="f3115" fmla="val 405"/>
              <a:gd name="f3116" fmla="val 22106"/>
              <a:gd name="f3117" fmla="val 22104"/>
              <a:gd name="f3118" fmla="val 22074"/>
              <a:gd name="f3119" fmla="val 22048"/>
              <a:gd name="f3120" fmla="val 421"/>
              <a:gd name="f3121" fmla="val 22046"/>
              <a:gd name="f3122" fmla="val 22033"/>
              <a:gd name="f3123" fmla="val 570"/>
              <a:gd name="f3124" fmla="val 22019"/>
              <a:gd name="f3125" fmla="val 569"/>
              <a:gd name="f3126" fmla="val 22007"/>
              <a:gd name="f3127" fmla="val 568"/>
              <a:gd name="f3128" fmla="val 21995"/>
              <a:gd name="f3129" fmla="val 22008"/>
              <a:gd name="f3130" fmla="val 22010"/>
              <a:gd name="f3131" fmla="val 420"/>
              <a:gd name="f3132" fmla="val 21986"/>
              <a:gd name="f3133" fmla="val 401"/>
              <a:gd name="f3134" fmla="val 21953"/>
              <a:gd name="f3135" fmla="val 21952"/>
              <a:gd name="f3136" fmla="val 21950"/>
              <a:gd name="f3137" fmla="val 21949"/>
              <a:gd name="f3138" fmla="val 21933"/>
              <a:gd name="f3139" fmla="val 21919"/>
              <a:gd name="f3140" fmla="val 404"/>
              <a:gd name="f3141" fmla="val 21909"/>
              <a:gd name="f3142" fmla="val 411"/>
              <a:gd name="f3143" fmla="val 21717"/>
              <a:gd name="f3144" fmla="val 12"/>
              <a:gd name="f3145" fmla="val 21605"/>
              <a:gd name="f3146" fmla="val 36"/>
              <a:gd name="f3147" fmla="val 21770"/>
              <a:gd name="f3148" fmla="val 379"/>
              <a:gd name="f3149" fmla="val 21760"/>
              <a:gd name="f3150" fmla="val 386"/>
              <a:gd name="f3151" fmla="val 21754"/>
              <a:gd name="f3152" fmla="val 393"/>
              <a:gd name="f3153" fmla="val 21753"/>
              <a:gd name="f3154" fmla="val 21737"/>
              <a:gd name="f3155" fmla="val 556"/>
              <a:gd name="f3156" fmla="val 21489"/>
              <a:gd name="f3157" fmla="val 548"/>
              <a:gd name="f3158" fmla="val 21231"/>
              <a:gd name="f3159" fmla="val 544"/>
              <a:gd name="f3160" fmla="val 20964"/>
              <a:gd name="f3161" fmla="val 20019"/>
              <a:gd name="f3162" fmla="val 18966"/>
              <a:gd name="f3163" fmla="val 591"/>
              <a:gd name="f3164" fmla="val 17937"/>
              <a:gd name="f3165" fmla="val 17036"/>
              <a:gd name="f3166" fmla="val 16116"/>
              <a:gd name="f3167" fmla="val 720"/>
              <a:gd name="f3168" fmla="val 15283"/>
              <a:gd name="f3169" fmla="val 729"/>
              <a:gd name="f3170" fmla="val 15248"/>
              <a:gd name="f3171" fmla="val 545"/>
              <a:gd name="f3172" fmla="val 15246"/>
              <a:gd name="f3173" fmla="val 534"/>
              <a:gd name="f3174" fmla="val 15237"/>
              <a:gd name="f3175" fmla="val 523"/>
              <a:gd name="f3176" fmla="val 15223"/>
              <a:gd name="f3177" fmla="val 517"/>
              <a:gd name="f3178" fmla="val 15424"/>
              <a:gd name="f3179" fmla="val 256"/>
              <a:gd name="f3180" fmla="val 15320"/>
              <a:gd name="f3181" fmla="val 221"/>
              <a:gd name="f3182" fmla="val 15093"/>
              <a:gd name="f3183" fmla="val 514"/>
              <a:gd name="f3184" fmla="val 15083"/>
              <a:gd name="f3185" fmla="val 497"/>
              <a:gd name="f3186" fmla="val 15047"/>
              <a:gd name="f3187" fmla="val 15044"/>
              <a:gd name="f3188" fmla="val 15041"/>
              <a:gd name="f3189" fmla="val 15037"/>
              <a:gd name="f3190" fmla="val 15005"/>
              <a:gd name="f3191" fmla="val 14983"/>
              <a:gd name="f3192" fmla="val 519"/>
              <a:gd name="f3193" fmla="val 14987"/>
              <a:gd name="f3194" fmla="val 541"/>
              <a:gd name="f3195" fmla="val 15022"/>
              <a:gd name="f3196" fmla="val 14984"/>
              <a:gd name="f3197" fmla="val 14950"/>
              <a:gd name="f3198" fmla="val 14946"/>
              <a:gd name="f3199" fmla="val 14921"/>
              <a:gd name="f3200" fmla="val 512"/>
              <a:gd name="f3201" fmla="val 14892"/>
              <a:gd name="f3202" fmla="val 14889"/>
              <a:gd name="f3203" fmla="val 14886"/>
              <a:gd name="f3204" fmla="val 14884"/>
              <a:gd name="f3205" fmla="val 14875"/>
              <a:gd name="f3206" fmla="val 513"/>
              <a:gd name="f3207" fmla="val 14867"/>
              <a:gd name="f3208" fmla="val 515"/>
              <a:gd name="f3209" fmla="val 14860"/>
              <a:gd name="f3210" fmla="val 14622"/>
              <a:gd name="f3211" fmla="val 232"/>
              <a:gd name="f3212" fmla="val 14519"/>
              <a:gd name="f3213" fmla="val 269"/>
              <a:gd name="f3214" fmla="val 14722"/>
              <a:gd name="f3215" fmla="val 14696"/>
              <a:gd name="f3216" fmla="val 14676"/>
              <a:gd name="f3217" fmla="val 537"/>
              <a:gd name="f3218" fmla="val 14680"/>
              <a:gd name="f3219" fmla="val 14712"/>
              <a:gd name="f3220" fmla="val 14401"/>
              <a:gd name="f3221" fmla="val 14107"/>
              <a:gd name="f3222" fmla="val 13838"/>
              <a:gd name="f3223" fmla="val 13621"/>
              <a:gd name="f3224" fmla="val 13400"/>
              <a:gd name="f3225" fmla="val 13177"/>
              <a:gd name="f3226" fmla="val 649"/>
              <a:gd name="f3227" fmla="val 12030"/>
              <a:gd name="f3228" fmla="val 10787"/>
              <a:gd name="f3229" fmla="val 9530"/>
              <a:gd name="f3230" fmla="val 9502"/>
              <a:gd name="f3231" fmla="val 9474"/>
              <a:gd name="f3232" fmla="val 9446"/>
              <a:gd name="f3233" fmla="val 9447"/>
              <a:gd name="f3234" fmla="val 354"/>
              <a:gd name="f3235" fmla="val 9438"/>
              <a:gd name="f3236" fmla="val 9426"/>
              <a:gd name="f3237" fmla="val 9677"/>
              <a:gd name="f3238" fmla="val 95"/>
              <a:gd name="f3239" fmla="val 9581"/>
              <a:gd name="f3240" fmla="val 51"/>
              <a:gd name="f3241" fmla="val 9299"/>
              <a:gd name="f3242" fmla="val 9290"/>
              <a:gd name="f3243" fmla="val 9270"/>
              <a:gd name="f3244" fmla="val 300"/>
              <a:gd name="f3245" fmla="val 9247"/>
              <a:gd name="f3246" fmla="val 9246"/>
              <a:gd name="f3247" fmla="val 9214"/>
              <a:gd name="f3248" fmla="val 9189"/>
              <a:gd name="f3249" fmla="val 318"/>
              <a:gd name="f3250" fmla="val 9188"/>
              <a:gd name="f3251" fmla="val 340"/>
              <a:gd name="f3252" fmla="val 9187"/>
              <a:gd name="f3253" fmla="val 9148"/>
              <a:gd name="f3254" fmla="val 9149"/>
              <a:gd name="f3255" fmla="val 341"/>
              <a:gd name="f3256" fmla="val 319"/>
              <a:gd name="f3257" fmla="val 9124"/>
              <a:gd name="f3258" fmla="val 301"/>
              <a:gd name="f3259" fmla="val 9092"/>
              <a:gd name="f3260" fmla="val 9091"/>
              <a:gd name="f3261" fmla="val 9082"/>
              <a:gd name="f3262" fmla="val 9074"/>
              <a:gd name="f3263" fmla="val 302"/>
              <a:gd name="f3264" fmla="val 9067"/>
              <a:gd name="f3265" fmla="val 305"/>
              <a:gd name="f3266" fmla="*/ f0 1 117020"/>
              <a:gd name="f3267" fmla="*/ f1 1 2648"/>
              <a:gd name="f3268" fmla="val f2"/>
              <a:gd name="f3269" fmla="val f3"/>
              <a:gd name="f3270" fmla="val f4"/>
              <a:gd name="f3271" fmla="+- f3270 0 f3268"/>
              <a:gd name="f3272" fmla="+- f3269 0 f3268"/>
              <a:gd name="f3273" fmla="*/ f3272 1 117020"/>
              <a:gd name="f3274" fmla="*/ f3271 1 2648"/>
              <a:gd name="f3275" fmla="*/ f3268 1 f3273"/>
              <a:gd name="f3276" fmla="*/ f3269 1 f3273"/>
              <a:gd name="f3277" fmla="*/ f3268 1 f3274"/>
              <a:gd name="f3278" fmla="*/ f3270 1 f3274"/>
              <a:gd name="f3279" fmla="*/ f3275 f3266 1"/>
              <a:gd name="f3280" fmla="*/ f3276 f3266 1"/>
              <a:gd name="f3281" fmla="*/ f3278 f3267 1"/>
              <a:gd name="f3282" fmla="*/ f3277 f3267 1"/>
            </a:gdLst>
            <a:ahLst/>
            <a:cxnLst>
              <a:cxn ang="3cd4">
                <a:pos x="hc" y="t"/>
              </a:cxn>
              <a:cxn ang="0">
                <a:pos x="r" y="vc"/>
              </a:cxn>
              <a:cxn ang="cd4">
                <a:pos x="hc" y="b"/>
              </a:cxn>
              <a:cxn ang="cd2">
                <a:pos x="l" y="vc"/>
              </a:cxn>
            </a:cxnLst>
            <a:rect l="f3279" t="f3282" r="f3280" b="f3281"/>
            <a:pathLst>
              <a:path w="117020" h="2648">
                <a:moveTo>
                  <a:pt x="f5" y="f6"/>
                </a:moveTo>
                <a:lnTo>
                  <a:pt x="f7" y="f8"/>
                </a:lnTo>
                <a:cubicBezTo>
                  <a:pt x="f9" y="f8"/>
                  <a:pt x="f10" y="f8"/>
                  <a:pt x="f11" y="f12"/>
                </a:cubicBezTo>
                <a:lnTo>
                  <a:pt x="f13" y="f14"/>
                </a:lnTo>
                <a:lnTo>
                  <a:pt x="f15" y="f16"/>
                </a:lnTo>
                <a:lnTo>
                  <a:pt x="f5" y="f6"/>
                </a:lnTo>
                <a:close/>
                <a:moveTo>
                  <a:pt x="f17" y="f18"/>
                </a:moveTo>
                <a:lnTo>
                  <a:pt x="f19" y="f20"/>
                </a:lnTo>
                <a:lnTo>
                  <a:pt x="f21" y="f20"/>
                </a:lnTo>
                <a:lnTo>
                  <a:pt x="f19" y="f22"/>
                </a:lnTo>
                <a:lnTo>
                  <a:pt x="f17" y="f22"/>
                </a:lnTo>
                <a:lnTo>
                  <a:pt x="f17" y="f18"/>
                </a:lnTo>
                <a:close/>
                <a:moveTo>
                  <a:pt x="f23" y="f24"/>
                </a:moveTo>
                <a:lnTo>
                  <a:pt x="f25" y="f26"/>
                </a:lnTo>
                <a:lnTo>
                  <a:pt x="f27" y="f28"/>
                </a:lnTo>
                <a:cubicBezTo>
                  <a:pt x="f29" y="f30"/>
                  <a:pt x="f31" y="f32"/>
                  <a:pt x="f33" y="f34"/>
                </a:cubicBezTo>
                <a:lnTo>
                  <a:pt x="f23" y="f24"/>
                </a:lnTo>
                <a:close/>
                <a:moveTo>
                  <a:pt x="f35" y="f36"/>
                </a:moveTo>
                <a:lnTo>
                  <a:pt x="f37" y="f38"/>
                </a:lnTo>
                <a:cubicBezTo>
                  <a:pt x="f39" y="f40"/>
                  <a:pt x="f41" y="f42"/>
                  <a:pt x="f43" y="f44"/>
                </a:cubicBezTo>
                <a:lnTo>
                  <a:pt x="f45" y="f46"/>
                </a:lnTo>
                <a:lnTo>
                  <a:pt x="f47" y="f16"/>
                </a:lnTo>
                <a:lnTo>
                  <a:pt x="f35" y="f36"/>
                </a:lnTo>
                <a:close/>
                <a:moveTo>
                  <a:pt x="f48" y="f49"/>
                </a:moveTo>
                <a:lnTo>
                  <a:pt x="f50" y="f51"/>
                </a:lnTo>
                <a:cubicBezTo>
                  <a:pt x="f52" y="f53"/>
                  <a:pt x="f54" y="f53"/>
                  <a:pt x="f55" y="f53"/>
                </a:cubicBezTo>
                <a:lnTo>
                  <a:pt x="f56" y="f57"/>
                </a:lnTo>
                <a:lnTo>
                  <a:pt x="f48" y="f49"/>
                </a:lnTo>
                <a:close/>
                <a:moveTo>
                  <a:pt x="f58" y="f59"/>
                </a:moveTo>
                <a:lnTo>
                  <a:pt x="f58" y="f59"/>
                </a:lnTo>
                <a:cubicBezTo>
                  <a:pt x="f60" y="f61"/>
                  <a:pt x="f62" y="f63"/>
                  <a:pt x="f64" y="f65"/>
                </a:cubicBezTo>
                <a:lnTo>
                  <a:pt x="f66" y="f67"/>
                </a:lnTo>
                <a:lnTo>
                  <a:pt x="f58" y="f59"/>
                </a:lnTo>
                <a:close/>
                <a:moveTo>
                  <a:pt x="f68" y="f69"/>
                </a:moveTo>
                <a:lnTo>
                  <a:pt x="f70" y="f71"/>
                </a:lnTo>
                <a:lnTo>
                  <a:pt x="f72" y="f73"/>
                </a:lnTo>
                <a:lnTo>
                  <a:pt x="f72" y="f73"/>
                </a:lnTo>
                <a:lnTo>
                  <a:pt x="f74" y="f69"/>
                </a:lnTo>
                <a:close/>
                <a:moveTo>
                  <a:pt x="f75" y="f76"/>
                </a:moveTo>
                <a:lnTo>
                  <a:pt x="f77" y="f78"/>
                </a:lnTo>
                <a:lnTo>
                  <a:pt x="f79" y="f78"/>
                </a:lnTo>
                <a:lnTo>
                  <a:pt x="f80" y="f81"/>
                </a:lnTo>
                <a:lnTo>
                  <a:pt x="f82" y="f83"/>
                </a:lnTo>
                <a:lnTo>
                  <a:pt x="f75" y="f76"/>
                </a:lnTo>
                <a:close/>
                <a:moveTo>
                  <a:pt x="f84" y="f76"/>
                </a:moveTo>
                <a:lnTo>
                  <a:pt x="f85" y="f86"/>
                </a:lnTo>
                <a:lnTo>
                  <a:pt x="f87" y="f86"/>
                </a:lnTo>
                <a:lnTo>
                  <a:pt x="f88" y="f89"/>
                </a:lnTo>
                <a:cubicBezTo>
                  <a:pt x="f85" y="f89"/>
                  <a:pt x="f90" y="f78"/>
                  <a:pt x="f91" y="f78"/>
                </a:cubicBezTo>
                <a:lnTo>
                  <a:pt x="f84" y="f76"/>
                </a:lnTo>
                <a:close/>
                <a:moveTo>
                  <a:pt x="f92" y="f61"/>
                </a:moveTo>
                <a:cubicBezTo>
                  <a:pt x="f93" y="f61"/>
                  <a:pt x="f94" y="f63"/>
                  <a:pt x="f95" y="f63"/>
                </a:cubicBezTo>
                <a:lnTo>
                  <a:pt x="f96" y="f97"/>
                </a:lnTo>
                <a:lnTo>
                  <a:pt x="f98" y="f99"/>
                </a:lnTo>
                <a:lnTo>
                  <a:pt x="f100" y="f101"/>
                </a:lnTo>
                <a:lnTo>
                  <a:pt x="f92" y="f61"/>
                </a:lnTo>
                <a:close/>
                <a:moveTo>
                  <a:pt x="f102" y="f103"/>
                </a:moveTo>
                <a:cubicBezTo>
                  <a:pt x="f104" y="f105"/>
                  <a:pt x="f106" y="f107"/>
                  <a:pt x="f108" y="f109"/>
                </a:cubicBezTo>
                <a:lnTo>
                  <a:pt x="f110" y="f111"/>
                </a:lnTo>
                <a:lnTo>
                  <a:pt x="f102" y="f112"/>
                </a:lnTo>
                <a:lnTo>
                  <a:pt x="f102" y="f103"/>
                </a:lnTo>
                <a:close/>
                <a:moveTo>
                  <a:pt x="f113" y="f114"/>
                </a:moveTo>
                <a:lnTo>
                  <a:pt x="f115" y="f116"/>
                </a:lnTo>
                <a:cubicBezTo>
                  <a:pt x="f117" y="f118"/>
                  <a:pt x="f119" y="f118"/>
                  <a:pt x="f120" y="f118"/>
                </a:cubicBezTo>
                <a:lnTo>
                  <a:pt x="f121" y="f122"/>
                </a:lnTo>
                <a:lnTo>
                  <a:pt x="f123" y="f124"/>
                </a:lnTo>
                <a:lnTo>
                  <a:pt x="f113" y="f114"/>
                </a:lnTo>
                <a:close/>
                <a:moveTo>
                  <a:pt x="f125" y="f126"/>
                </a:moveTo>
                <a:lnTo>
                  <a:pt x="f127" y="f128"/>
                </a:lnTo>
                <a:lnTo>
                  <a:pt x="f129" y="f128"/>
                </a:lnTo>
                <a:lnTo>
                  <a:pt x="f129" y="f130"/>
                </a:lnTo>
                <a:lnTo>
                  <a:pt x="f131" y="f130"/>
                </a:lnTo>
                <a:lnTo>
                  <a:pt x="f125" y="f126"/>
                </a:lnTo>
                <a:close/>
                <a:moveTo>
                  <a:pt x="f132" y="f133"/>
                </a:moveTo>
                <a:lnTo>
                  <a:pt x="f134" y="f135"/>
                </a:lnTo>
                <a:lnTo>
                  <a:pt x="f136" y="f135"/>
                </a:lnTo>
                <a:lnTo>
                  <a:pt x="f137" y="f138"/>
                </a:lnTo>
                <a:lnTo>
                  <a:pt x="f139" y="f140"/>
                </a:lnTo>
                <a:lnTo>
                  <a:pt x="f132" y="f133"/>
                </a:lnTo>
                <a:close/>
                <a:moveTo>
                  <a:pt x="f141" y="f142"/>
                </a:moveTo>
                <a:lnTo>
                  <a:pt x="f143" y="f144"/>
                </a:lnTo>
                <a:lnTo>
                  <a:pt x="f145" y="f144"/>
                </a:lnTo>
                <a:lnTo>
                  <a:pt x="f145" y="f146"/>
                </a:lnTo>
                <a:cubicBezTo>
                  <a:pt x="f147" y="f146"/>
                  <a:pt x="f148" y="f149"/>
                  <a:pt x="f141" y="f149"/>
                </a:cubicBezTo>
                <a:lnTo>
                  <a:pt x="f141" y="f142"/>
                </a:lnTo>
                <a:close/>
                <a:moveTo>
                  <a:pt x="f150" y="f151"/>
                </a:moveTo>
                <a:lnTo>
                  <a:pt x="f152" y="f153"/>
                </a:lnTo>
                <a:lnTo>
                  <a:pt x="f154" y="f155"/>
                </a:lnTo>
                <a:cubicBezTo>
                  <a:pt x="f156" y="f157"/>
                  <a:pt x="f158" y="f159"/>
                  <a:pt x="f160" y="f161"/>
                </a:cubicBezTo>
                <a:lnTo>
                  <a:pt x="f150" y="f151"/>
                </a:lnTo>
                <a:close/>
                <a:moveTo>
                  <a:pt x="f162" y="f161"/>
                </a:moveTo>
                <a:lnTo>
                  <a:pt x="f163" y="f164"/>
                </a:lnTo>
                <a:lnTo>
                  <a:pt x="f165" y="f166"/>
                </a:lnTo>
                <a:lnTo>
                  <a:pt x="f167" y="f161"/>
                </a:lnTo>
                <a:close/>
                <a:moveTo>
                  <a:pt x="f168" y="f169"/>
                </a:moveTo>
                <a:lnTo>
                  <a:pt x="f170" y="f171"/>
                </a:lnTo>
                <a:cubicBezTo>
                  <a:pt x="f172" y="f173"/>
                  <a:pt x="f174" y="f175"/>
                  <a:pt x="f176" y="f177"/>
                </a:cubicBezTo>
                <a:lnTo>
                  <a:pt x="f178" y="f179"/>
                </a:lnTo>
                <a:lnTo>
                  <a:pt x="f180" y="f140"/>
                </a:lnTo>
                <a:lnTo>
                  <a:pt x="f168" y="f169"/>
                </a:lnTo>
                <a:close/>
                <a:moveTo>
                  <a:pt x="f181" y="f182"/>
                </a:moveTo>
                <a:lnTo>
                  <a:pt x="f183" y="f184"/>
                </a:lnTo>
                <a:cubicBezTo>
                  <a:pt x="f185" y="f184"/>
                  <a:pt x="f186" y="f184"/>
                  <a:pt x="f187" y="f188"/>
                </a:cubicBezTo>
                <a:lnTo>
                  <a:pt x="f189" y="f190"/>
                </a:lnTo>
                <a:lnTo>
                  <a:pt x="f181" y="f182"/>
                </a:lnTo>
                <a:close/>
                <a:moveTo>
                  <a:pt x="f191" y="f192"/>
                </a:moveTo>
                <a:lnTo>
                  <a:pt x="f193" y="f194"/>
                </a:lnTo>
                <a:lnTo>
                  <a:pt x="f195" y="f196"/>
                </a:lnTo>
                <a:lnTo>
                  <a:pt x="f197" y="f198"/>
                </a:lnTo>
                <a:cubicBezTo>
                  <a:pt x="f199" y="f198"/>
                  <a:pt x="f200" y="f192"/>
                  <a:pt x="f191" y="f192"/>
                </a:cubicBezTo>
                <a:close/>
                <a:moveTo>
                  <a:pt x="f201" y="f202"/>
                </a:moveTo>
                <a:cubicBezTo>
                  <a:pt x="f203" y="f204"/>
                  <a:pt x="f205" y="f206"/>
                  <a:pt x="f207" y="f208"/>
                </a:cubicBezTo>
                <a:lnTo>
                  <a:pt x="f209" y="f210"/>
                </a:lnTo>
                <a:lnTo>
                  <a:pt x="f201" y="f202"/>
                </a:lnTo>
                <a:close/>
                <a:moveTo>
                  <a:pt x="f211" y="f212"/>
                </a:moveTo>
                <a:lnTo>
                  <a:pt x="f213" y="f214"/>
                </a:lnTo>
                <a:lnTo>
                  <a:pt x="f215" y="f216"/>
                </a:lnTo>
                <a:lnTo>
                  <a:pt x="f217" y="f212"/>
                </a:lnTo>
                <a:close/>
                <a:moveTo>
                  <a:pt x="f218" y="f219"/>
                </a:moveTo>
                <a:lnTo>
                  <a:pt x="f220" y="f221"/>
                </a:lnTo>
                <a:lnTo>
                  <a:pt x="f222" y="f221"/>
                </a:lnTo>
                <a:lnTo>
                  <a:pt x="f223" y="f224"/>
                </a:lnTo>
                <a:lnTo>
                  <a:pt x="f225" y="f224"/>
                </a:lnTo>
                <a:lnTo>
                  <a:pt x="f218" y="f219"/>
                </a:lnTo>
                <a:close/>
                <a:moveTo>
                  <a:pt x="f226" y="f227"/>
                </a:moveTo>
                <a:lnTo>
                  <a:pt x="f228" y="f224"/>
                </a:lnTo>
                <a:lnTo>
                  <a:pt x="f229" y="f224"/>
                </a:lnTo>
                <a:lnTo>
                  <a:pt x="f230" y="f231"/>
                </a:lnTo>
                <a:lnTo>
                  <a:pt x="f230" y="f231"/>
                </a:lnTo>
                <a:lnTo>
                  <a:pt x="f232" y="f233"/>
                </a:lnTo>
                <a:lnTo>
                  <a:pt x="f226" y="f227"/>
                </a:lnTo>
                <a:close/>
                <a:moveTo>
                  <a:pt x="f234" y="f204"/>
                </a:moveTo>
                <a:cubicBezTo>
                  <a:pt x="f235" y="f204"/>
                  <a:pt x="f236" y="f204"/>
                  <a:pt x="f237" y="f206"/>
                </a:cubicBezTo>
                <a:lnTo>
                  <a:pt x="f238" y="f239"/>
                </a:lnTo>
                <a:lnTo>
                  <a:pt x="f240" y="f241"/>
                </a:lnTo>
                <a:lnTo>
                  <a:pt x="f242" y="f243"/>
                </a:lnTo>
                <a:lnTo>
                  <a:pt x="f234" y="f204"/>
                </a:lnTo>
                <a:close/>
                <a:moveTo>
                  <a:pt x="f244" y="f245"/>
                </a:moveTo>
                <a:cubicBezTo>
                  <a:pt x="f246" y="f247"/>
                  <a:pt x="f248" y="f247"/>
                  <a:pt x="f249" y="f250"/>
                </a:cubicBezTo>
                <a:lnTo>
                  <a:pt x="f251" y="f252"/>
                </a:lnTo>
                <a:lnTo>
                  <a:pt x="f244" y="f253"/>
                </a:lnTo>
                <a:lnTo>
                  <a:pt x="f254" y="f253"/>
                </a:lnTo>
                <a:lnTo>
                  <a:pt x="f244" y="f245"/>
                </a:lnTo>
                <a:close/>
                <a:moveTo>
                  <a:pt x="f255" y="f256"/>
                </a:moveTo>
                <a:lnTo>
                  <a:pt x="f257" y="f258"/>
                </a:lnTo>
                <a:cubicBezTo>
                  <a:pt x="f259" y="f258"/>
                  <a:pt x="f260" y="f258"/>
                  <a:pt x="f261" y="f262"/>
                </a:cubicBezTo>
                <a:lnTo>
                  <a:pt x="f263" y="f264"/>
                </a:lnTo>
                <a:lnTo>
                  <a:pt x="f265" y="f266"/>
                </a:lnTo>
                <a:lnTo>
                  <a:pt x="f255" y="f256"/>
                </a:lnTo>
                <a:close/>
                <a:moveTo>
                  <a:pt x="f267" y="f252"/>
                </a:moveTo>
                <a:lnTo>
                  <a:pt x="f267" y="f268"/>
                </a:lnTo>
                <a:lnTo>
                  <a:pt x="f269" y="f268"/>
                </a:lnTo>
                <a:lnTo>
                  <a:pt x="f269" y="f270"/>
                </a:lnTo>
                <a:lnTo>
                  <a:pt x="f271" y="f272"/>
                </a:lnTo>
                <a:lnTo>
                  <a:pt x="f267" y="f252"/>
                </a:lnTo>
                <a:close/>
                <a:moveTo>
                  <a:pt x="f273" y="f274"/>
                </a:moveTo>
                <a:lnTo>
                  <a:pt x="f275" y="f276"/>
                </a:lnTo>
                <a:lnTo>
                  <a:pt x="f277" y="f276"/>
                </a:lnTo>
                <a:lnTo>
                  <a:pt x="f277" y="f278"/>
                </a:lnTo>
                <a:lnTo>
                  <a:pt x="f273" y="f278"/>
                </a:lnTo>
                <a:lnTo>
                  <a:pt x="f273" y="f274"/>
                </a:lnTo>
                <a:close/>
                <a:moveTo>
                  <a:pt x="f279" y="f280"/>
                </a:moveTo>
                <a:lnTo>
                  <a:pt x="f281" y="f282"/>
                </a:lnTo>
                <a:lnTo>
                  <a:pt x="f281" y="f283"/>
                </a:lnTo>
                <a:cubicBezTo>
                  <a:pt x="f284" y="f283"/>
                  <a:pt x="f285" y="f283"/>
                  <a:pt x="f286" y="f287"/>
                </a:cubicBezTo>
                <a:lnTo>
                  <a:pt x="f279" y="f280"/>
                </a:lnTo>
                <a:close/>
                <a:moveTo>
                  <a:pt x="f288" y="f289"/>
                </a:moveTo>
                <a:lnTo>
                  <a:pt x="f290" y="f278"/>
                </a:lnTo>
                <a:lnTo>
                  <a:pt x="f291" y="f292"/>
                </a:lnTo>
                <a:lnTo>
                  <a:pt x="f293" y="f294"/>
                </a:lnTo>
                <a:cubicBezTo>
                  <a:pt x="f295" y="f296"/>
                  <a:pt x="f297" y="f298"/>
                  <a:pt x="f299" y="f300"/>
                </a:cubicBezTo>
                <a:lnTo>
                  <a:pt x="f288" y="f289"/>
                </a:lnTo>
                <a:close/>
                <a:moveTo>
                  <a:pt x="f301" y="f302"/>
                </a:moveTo>
                <a:lnTo>
                  <a:pt x="f303" y="f304"/>
                </a:lnTo>
                <a:lnTo>
                  <a:pt x="f305" y="f306"/>
                </a:lnTo>
                <a:lnTo>
                  <a:pt x="f307" y="f302"/>
                </a:lnTo>
                <a:close/>
                <a:moveTo>
                  <a:pt x="f308" y="f309"/>
                </a:moveTo>
                <a:lnTo>
                  <a:pt x="f310" y="f311"/>
                </a:lnTo>
                <a:cubicBezTo>
                  <a:pt x="f312" y="f313"/>
                  <a:pt x="f314" y="f315"/>
                  <a:pt x="f316" y="f306"/>
                </a:cubicBezTo>
                <a:lnTo>
                  <a:pt x="f317" y="f318"/>
                </a:lnTo>
                <a:lnTo>
                  <a:pt x="f319" y="f272"/>
                </a:lnTo>
                <a:lnTo>
                  <a:pt x="f308" y="f309"/>
                </a:lnTo>
                <a:close/>
                <a:moveTo>
                  <a:pt x="f320" y="f321"/>
                </a:moveTo>
                <a:lnTo>
                  <a:pt x="f322" y="f323"/>
                </a:lnTo>
                <a:cubicBezTo>
                  <a:pt x="f324" y="f323"/>
                  <a:pt x="f325" y="f326"/>
                  <a:pt x="f327" y="f326"/>
                </a:cubicBezTo>
                <a:lnTo>
                  <a:pt x="f328" y="f329"/>
                </a:lnTo>
                <a:lnTo>
                  <a:pt x="f320" y="f321"/>
                </a:lnTo>
                <a:close/>
                <a:moveTo>
                  <a:pt x="f330" y="f331"/>
                </a:moveTo>
                <a:lnTo>
                  <a:pt x="f332" y="f333"/>
                </a:lnTo>
                <a:lnTo>
                  <a:pt x="f334" y="f335"/>
                </a:lnTo>
                <a:lnTo>
                  <a:pt x="f336" y="f331"/>
                </a:lnTo>
                <a:close/>
                <a:moveTo>
                  <a:pt x="f337" y="f338"/>
                </a:moveTo>
                <a:cubicBezTo>
                  <a:pt x="f339" y="f340"/>
                  <a:pt x="f341" y="f342"/>
                  <a:pt x="f343" y="f344"/>
                </a:cubicBezTo>
                <a:lnTo>
                  <a:pt x="f345" y="f346"/>
                </a:lnTo>
                <a:lnTo>
                  <a:pt x="f337" y="f338"/>
                </a:lnTo>
                <a:close/>
                <a:moveTo>
                  <a:pt x="f347" y="f348"/>
                </a:moveTo>
                <a:lnTo>
                  <a:pt x="f347" y="f349"/>
                </a:lnTo>
                <a:lnTo>
                  <a:pt x="f350" y="f351"/>
                </a:lnTo>
                <a:lnTo>
                  <a:pt x="f352" y="f353"/>
                </a:lnTo>
                <a:cubicBezTo>
                  <a:pt x="f354" y="f353"/>
                  <a:pt x="f355" y="f353"/>
                  <a:pt x="f356" y="f353"/>
                </a:cubicBezTo>
                <a:cubicBezTo>
                  <a:pt x="f357" y="f353"/>
                  <a:pt x="f358" y="f353"/>
                  <a:pt x="f347" y="f348"/>
                </a:cubicBezTo>
                <a:close/>
                <a:moveTo>
                  <a:pt x="f359" y="f360"/>
                </a:moveTo>
                <a:lnTo>
                  <a:pt x="f361" y="f362"/>
                </a:lnTo>
                <a:lnTo>
                  <a:pt x="f361" y="f363"/>
                </a:lnTo>
                <a:lnTo>
                  <a:pt x="f364" y="f365"/>
                </a:lnTo>
                <a:lnTo>
                  <a:pt x="f366" y="f365"/>
                </a:lnTo>
                <a:lnTo>
                  <a:pt x="f359" y="f360"/>
                </a:lnTo>
                <a:close/>
                <a:moveTo>
                  <a:pt x="f367" y="f368"/>
                </a:moveTo>
                <a:lnTo>
                  <a:pt x="f369" y="f365"/>
                </a:lnTo>
                <a:lnTo>
                  <a:pt x="f370" y="f365"/>
                </a:lnTo>
                <a:lnTo>
                  <a:pt x="f371" y="f372"/>
                </a:lnTo>
                <a:lnTo>
                  <a:pt x="f373" y="f374"/>
                </a:lnTo>
                <a:lnTo>
                  <a:pt x="f367" y="f368"/>
                </a:lnTo>
                <a:close/>
                <a:moveTo>
                  <a:pt x="f375" y="f338"/>
                </a:moveTo>
                <a:cubicBezTo>
                  <a:pt x="f376" y="f340"/>
                  <a:pt x="f377" y="f340"/>
                  <a:pt x="f378" y="f340"/>
                </a:cubicBezTo>
                <a:lnTo>
                  <a:pt x="f379" y="f380"/>
                </a:lnTo>
                <a:lnTo>
                  <a:pt x="f381" y="f382"/>
                </a:lnTo>
                <a:lnTo>
                  <a:pt x="f383" y="f384"/>
                </a:lnTo>
                <a:lnTo>
                  <a:pt x="f383" y="f384"/>
                </a:lnTo>
                <a:lnTo>
                  <a:pt x="f375" y="f338"/>
                </a:lnTo>
                <a:close/>
                <a:moveTo>
                  <a:pt x="f385" y="f386"/>
                </a:moveTo>
                <a:cubicBezTo>
                  <a:pt x="f387" y="f386"/>
                  <a:pt x="f388" y="f389"/>
                  <a:pt x="f390" y="f391"/>
                </a:cubicBezTo>
                <a:lnTo>
                  <a:pt x="f392" y="f393"/>
                </a:lnTo>
                <a:lnTo>
                  <a:pt x="f385" y="f394"/>
                </a:lnTo>
                <a:lnTo>
                  <a:pt x="f395" y="f394"/>
                </a:lnTo>
                <a:lnTo>
                  <a:pt x="f385" y="f386"/>
                </a:lnTo>
                <a:close/>
                <a:moveTo>
                  <a:pt x="f396" y="f397"/>
                </a:moveTo>
                <a:lnTo>
                  <a:pt x="f396" y="f398"/>
                </a:lnTo>
                <a:lnTo>
                  <a:pt x="f399" y="f398"/>
                </a:lnTo>
                <a:lnTo>
                  <a:pt x="f399" y="f400"/>
                </a:lnTo>
                <a:lnTo>
                  <a:pt x="f401" y="f402"/>
                </a:lnTo>
                <a:lnTo>
                  <a:pt x="f396" y="f397"/>
                </a:lnTo>
                <a:close/>
                <a:moveTo>
                  <a:pt x="f403" y="f404"/>
                </a:moveTo>
                <a:lnTo>
                  <a:pt x="f405" y="f406"/>
                </a:lnTo>
                <a:lnTo>
                  <a:pt x="f405" y="f407"/>
                </a:lnTo>
                <a:cubicBezTo>
                  <a:pt x="f408" y="f407"/>
                  <a:pt x="f409" y="f410"/>
                  <a:pt x="f411" y="f410"/>
                </a:cubicBezTo>
                <a:lnTo>
                  <a:pt x="f403" y="f404"/>
                </a:lnTo>
                <a:close/>
                <a:moveTo>
                  <a:pt x="f412" y="f413"/>
                </a:moveTo>
                <a:lnTo>
                  <a:pt x="f412" y="f414"/>
                </a:lnTo>
                <a:cubicBezTo>
                  <a:pt x="f415" y="f414"/>
                  <a:pt x="f416" y="f414"/>
                  <a:pt x="f417" y="f418"/>
                </a:cubicBezTo>
                <a:lnTo>
                  <a:pt x="f417" y="f419"/>
                </a:lnTo>
                <a:lnTo>
                  <a:pt x="f420" y="f421"/>
                </a:lnTo>
                <a:lnTo>
                  <a:pt x="f412" y="f413"/>
                </a:lnTo>
                <a:close/>
                <a:moveTo>
                  <a:pt x="f422" y="f423"/>
                </a:moveTo>
                <a:lnTo>
                  <a:pt x="f424" y="f425"/>
                </a:lnTo>
                <a:lnTo>
                  <a:pt x="f424" y="f426"/>
                </a:lnTo>
                <a:lnTo>
                  <a:pt x="f427" y="f426"/>
                </a:lnTo>
                <a:lnTo>
                  <a:pt x="f422" y="f423"/>
                </a:lnTo>
                <a:close/>
                <a:moveTo>
                  <a:pt x="f428" y="f429"/>
                </a:moveTo>
                <a:lnTo>
                  <a:pt x="f430" y="f431"/>
                </a:lnTo>
                <a:lnTo>
                  <a:pt x="f432" y="f431"/>
                </a:lnTo>
                <a:lnTo>
                  <a:pt x="f433" y="f434"/>
                </a:lnTo>
                <a:cubicBezTo>
                  <a:pt x="f435" y="f436"/>
                  <a:pt x="f437" y="f438"/>
                  <a:pt x="f439" y="f440"/>
                </a:cubicBezTo>
                <a:lnTo>
                  <a:pt x="f428" y="f429"/>
                </a:lnTo>
                <a:close/>
                <a:moveTo>
                  <a:pt x="f441" y="f440"/>
                </a:moveTo>
                <a:lnTo>
                  <a:pt x="f442" y="f443"/>
                </a:lnTo>
                <a:lnTo>
                  <a:pt x="f444" y="f445"/>
                </a:lnTo>
                <a:lnTo>
                  <a:pt x="f446" y="f440"/>
                </a:lnTo>
                <a:close/>
                <a:moveTo>
                  <a:pt x="f447" y="f429"/>
                </a:moveTo>
                <a:lnTo>
                  <a:pt x="f448" y="f449"/>
                </a:lnTo>
                <a:cubicBezTo>
                  <a:pt x="f450" y="f451"/>
                  <a:pt x="f452" y="f453"/>
                  <a:pt x="f454" y="f455"/>
                </a:cubicBezTo>
                <a:lnTo>
                  <a:pt x="f456" y="f457"/>
                </a:lnTo>
                <a:lnTo>
                  <a:pt x="f458" y="f459"/>
                </a:lnTo>
                <a:lnTo>
                  <a:pt x="f447" y="f429"/>
                </a:lnTo>
                <a:close/>
                <a:moveTo>
                  <a:pt x="f460" y="f461"/>
                </a:moveTo>
                <a:lnTo>
                  <a:pt x="f462" y="f463"/>
                </a:lnTo>
                <a:cubicBezTo>
                  <a:pt x="f464" y="f465"/>
                  <a:pt x="f466" y="f465"/>
                  <a:pt x="f467" y="f465"/>
                </a:cubicBezTo>
                <a:lnTo>
                  <a:pt x="f468" y="f469"/>
                </a:lnTo>
                <a:lnTo>
                  <a:pt x="f460" y="f461"/>
                </a:lnTo>
                <a:close/>
                <a:moveTo>
                  <a:pt x="f470" y="f471"/>
                </a:moveTo>
                <a:lnTo>
                  <a:pt x="f470" y="f472"/>
                </a:lnTo>
                <a:lnTo>
                  <a:pt x="f473" y="f474"/>
                </a:lnTo>
                <a:lnTo>
                  <a:pt x="f475" y="f471"/>
                </a:lnTo>
                <a:close/>
                <a:moveTo>
                  <a:pt x="f476" y="f477"/>
                </a:moveTo>
                <a:cubicBezTo>
                  <a:pt x="f478" y="f479"/>
                  <a:pt x="f480" y="f481"/>
                  <a:pt x="f482" y="f483"/>
                </a:cubicBezTo>
                <a:lnTo>
                  <a:pt x="f484" y="f485"/>
                </a:lnTo>
                <a:lnTo>
                  <a:pt x="f476" y="f477"/>
                </a:lnTo>
                <a:close/>
                <a:moveTo>
                  <a:pt x="f486" y="f487"/>
                </a:moveTo>
                <a:lnTo>
                  <a:pt x="f486" y="f488"/>
                </a:lnTo>
                <a:lnTo>
                  <a:pt x="f489" y="f490"/>
                </a:lnTo>
                <a:lnTo>
                  <a:pt x="f489" y="f487"/>
                </a:lnTo>
                <a:close/>
                <a:moveTo>
                  <a:pt x="f491" y="f492"/>
                </a:moveTo>
                <a:lnTo>
                  <a:pt x="f493" y="f494"/>
                </a:lnTo>
                <a:lnTo>
                  <a:pt x="f495" y="f496"/>
                </a:lnTo>
                <a:lnTo>
                  <a:pt x="f497" y="f496"/>
                </a:lnTo>
                <a:lnTo>
                  <a:pt x="f491" y="f492"/>
                </a:lnTo>
                <a:close/>
                <a:moveTo>
                  <a:pt x="f498" y="f492"/>
                </a:moveTo>
                <a:lnTo>
                  <a:pt x="f499" y="f496"/>
                </a:lnTo>
                <a:lnTo>
                  <a:pt x="f500" y="f496"/>
                </a:lnTo>
                <a:lnTo>
                  <a:pt x="f501" y="f502"/>
                </a:lnTo>
                <a:lnTo>
                  <a:pt x="f503" y="f504"/>
                </a:lnTo>
                <a:lnTo>
                  <a:pt x="f498" y="f492"/>
                </a:lnTo>
                <a:close/>
                <a:moveTo>
                  <a:pt x="f505" y="f479"/>
                </a:moveTo>
                <a:cubicBezTo>
                  <a:pt x="f506" y="f479"/>
                  <a:pt x="f507" y="f481"/>
                  <a:pt x="f508" y="f481"/>
                </a:cubicBezTo>
                <a:lnTo>
                  <a:pt x="f509" y="f510"/>
                </a:lnTo>
                <a:lnTo>
                  <a:pt x="f511" y="f512"/>
                </a:lnTo>
                <a:lnTo>
                  <a:pt x="f513" y="f514"/>
                </a:lnTo>
                <a:lnTo>
                  <a:pt x="f505" y="f479"/>
                </a:lnTo>
                <a:close/>
                <a:moveTo>
                  <a:pt x="f515" y="f516"/>
                </a:moveTo>
                <a:cubicBezTo>
                  <a:pt x="f517" y="f518"/>
                  <a:pt x="f519" y="f520"/>
                  <a:pt x="f521" y="f520"/>
                </a:cubicBezTo>
                <a:lnTo>
                  <a:pt x="f522" y="f523"/>
                </a:lnTo>
                <a:lnTo>
                  <a:pt x="f515" y="f524"/>
                </a:lnTo>
                <a:lnTo>
                  <a:pt x="f525" y="f524"/>
                </a:lnTo>
                <a:lnTo>
                  <a:pt x="f515" y="f516"/>
                </a:lnTo>
                <a:close/>
                <a:moveTo>
                  <a:pt x="f526" y="f527"/>
                </a:moveTo>
                <a:lnTo>
                  <a:pt x="f526" y="f528"/>
                </a:lnTo>
                <a:cubicBezTo>
                  <a:pt x="f529" y="f530"/>
                  <a:pt x="f531" y="f530"/>
                  <a:pt x="f532" y="f530"/>
                </a:cubicBezTo>
                <a:lnTo>
                  <a:pt x="f532" y="f533"/>
                </a:lnTo>
                <a:lnTo>
                  <a:pt x="f534" y="f535"/>
                </a:lnTo>
                <a:lnTo>
                  <a:pt x="f526" y="f527"/>
                </a:lnTo>
                <a:close/>
                <a:moveTo>
                  <a:pt x="f536" y="f537"/>
                </a:moveTo>
                <a:lnTo>
                  <a:pt x="f538" y="f539"/>
                </a:lnTo>
                <a:lnTo>
                  <a:pt x="f538" y="f540"/>
                </a:lnTo>
                <a:lnTo>
                  <a:pt x="f541" y="f540"/>
                </a:lnTo>
                <a:lnTo>
                  <a:pt x="f536" y="f537"/>
                </a:lnTo>
                <a:close/>
                <a:moveTo>
                  <a:pt x="f542" y="f543"/>
                </a:moveTo>
                <a:lnTo>
                  <a:pt x="f544" y="f545"/>
                </a:lnTo>
                <a:lnTo>
                  <a:pt x="f546" y="f547"/>
                </a:lnTo>
                <a:lnTo>
                  <a:pt x="f548" y="f543"/>
                </a:lnTo>
                <a:close/>
                <a:moveTo>
                  <a:pt x="f549" y="f550"/>
                </a:moveTo>
                <a:lnTo>
                  <a:pt x="f549" y="f551"/>
                </a:lnTo>
                <a:lnTo>
                  <a:pt x="f552" y="f553"/>
                </a:lnTo>
                <a:lnTo>
                  <a:pt x="f552" y="f554"/>
                </a:lnTo>
                <a:cubicBezTo>
                  <a:pt x="f555" y="f550"/>
                  <a:pt x="f556" y="f550"/>
                  <a:pt x="f549" y="f550"/>
                </a:cubicBezTo>
                <a:close/>
                <a:moveTo>
                  <a:pt x="f557" y="f558"/>
                </a:moveTo>
                <a:lnTo>
                  <a:pt x="f559" y="f560"/>
                </a:lnTo>
                <a:lnTo>
                  <a:pt x="f561" y="f562"/>
                </a:lnTo>
                <a:cubicBezTo>
                  <a:pt x="f563" y="f564"/>
                  <a:pt x="f565" y="f566"/>
                  <a:pt x="f565" y="f567"/>
                </a:cubicBezTo>
                <a:lnTo>
                  <a:pt x="f568" y="f569"/>
                </a:lnTo>
                <a:cubicBezTo>
                  <a:pt x="f570" y="f571"/>
                  <a:pt x="f572" y="f573"/>
                  <a:pt x="f574" y="f575"/>
                </a:cubicBezTo>
                <a:cubicBezTo>
                  <a:pt x="f576" y="f577"/>
                  <a:pt x="f578" y="f579"/>
                  <a:pt x="f580" y="f579"/>
                </a:cubicBezTo>
                <a:cubicBezTo>
                  <a:pt x="f581" y="f579"/>
                  <a:pt x="f582" y="f583"/>
                  <a:pt x="f584" y="f585"/>
                </a:cubicBezTo>
                <a:lnTo>
                  <a:pt x="f586" y="f587"/>
                </a:lnTo>
                <a:cubicBezTo>
                  <a:pt x="f588" y="f589"/>
                  <a:pt x="f590" y="f591"/>
                  <a:pt x="f592" y="f593"/>
                </a:cubicBezTo>
                <a:lnTo>
                  <a:pt x="f594" y="f595"/>
                </a:lnTo>
                <a:lnTo>
                  <a:pt x="f596" y="f597"/>
                </a:lnTo>
                <a:lnTo>
                  <a:pt x="f598" y="f599"/>
                </a:lnTo>
                <a:cubicBezTo>
                  <a:pt x="f600" y="f601"/>
                  <a:pt x="f602" y="f603"/>
                  <a:pt x="f604" y="f603"/>
                </a:cubicBezTo>
                <a:cubicBezTo>
                  <a:pt x="f605" y="f603"/>
                  <a:pt x="f606" y="f603"/>
                  <a:pt x="f607" y="f566"/>
                </a:cubicBezTo>
                <a:cubicBezTo>
                  <a:pt x="f608" y="f609"/>
                  <a:pt x="f610" y="f611"/>
                  <a:pt x="f612" y="f613"/>
                </a:cubicBezTo>
                <a:lnTo>
                  <a:pt x="f614" y="f615"/>
                </a:lnTo>
                <a:cubicBezTo>
                  <a:pt x="f616" y="f617"/>
                  <a:pt x="f618" y="f619"/>
                  <a:pt x="f620" y="f621"/>
                </a:cubicBezTo>
                <a:lnTo>
                  <a:pt x="f622" y="f623"/>
                </a:lnTo>
                <a:cubicBezTo>
                  <a:pt x="f624" y="f625"/>
                  <a:pt x="f626" y="f627"/>
                  <a:pt x="f628" y="f627"/>
                </a:cubicBezTo>
                <a:cubicBezTo>
                  <a:pt x="f629" y="f627"/>
                  <a:pt x="f630" y="f627"/>
                  <a:pt x="f631" y="f627"/>
                </a:cubicBezTo>
                <a:cubicBezTo>
                  <a:pt x="f632" y="f633"/>
                  <a:pt x="f634" y="f635"/>
                  <a:pt x="f27" y="f567"/>
                </a:cubicBezTo>
                <a:lnTo>
                  <a:pt x="f636" y="f637"/>
                </a:lnTo>
                <a:lnTo>
                  <a:pt x="f638" y="f639"/>
                </a:lnTo>
                <a:lnTo>
                  <a:pt x="f640" y="f599"/>
                </a:lnTo>
                <a:cubicBezTo>
                  <a:pt x="f641" y="f611"/>
                  <a:pt x="f642" y="f643"/>
                  <a:pt x="f644" y="f645"/>
                </a:cubicBezTo>
                <a:lnTo>
                  <a:pt x="f646" y="f647"/>
                </a:lnTo>
                <a:cubicBezTo>
                  <a:pt x="f642" y="f648"/>
                  <a:pt x="f649" y="f650"/>
                  <a:pt x="f651" y="f652"/>
                </a:cubicBezTo>
                <a:cubicBezTo>
                  <a:pt x="f653" y="f654"/>
                  <a:pt x="f655" y="f656"/>
                  <a:pt x="f657" y="f656"/>
                </a:cubicBezTo>
                <a:cubicBezTo>
                  <a:pt x="f658" y="f656"/>
                  <a:pt x="f659" y="f660"/>
                  <a:pt x="f661" y="f662"/>
                </a:cubicBezTo>
                <a:cubicBezTo>
                  <a:pt x="f637" y="f663"/>
                  <a:pt x="f558" y="f621"/>
                  <a:pt x="f664" y="f665"/>
                </a:cubicBezTo>
                <a:cubicBezTo>
                  <a:pt x="f666" y="f667"/>
                  <a:pt x="f668" y="f669"/>
                  <a:pt x="f670" y="f669"/>
                </a:cubicBezTo>
                <a:cubicBezTo>
                  <a:pt x="f671" y="f669"/>
                  <a:pt x="f672" y="f669"/>
                  <a:pt x="f673" y="f674"/>
                </a:cubicBezTo>
                <a:cubicBezTo>
                  <a:pt x="f675" y="f676"/>
                  <a:pt x="f677" y="f678"/>
                  <a:pt x="f679" y="f678"/>
                </a:cubicBezTo>
                <a:cubicBezTo>
                  <a:pt x="f680" y="f678"/>
                  <a:pt x="f681" y="f682"/>
                  <a:pt x="f683" y="f684"/>
                </a:cubicBezTo>
                <a:cubicBezTo>
                  <a:pt x="f685" y="f669"/>
                  <a:pt x="f686" y="f69"/>
                  <a:pt x="f687" y="f688"/>
                </a:cubicBezTo>
                <a:lnTo>
                  <a:pt x="f689" y="f690"/>
                </a:lnTo>
                <a:lnTo>
                  <a:pt x="f689" y="f690"/>
                </a:lnTo>
                <a:lnTo>
                  <a:pt x="f691" y="f692"/>
                </a:lnTo>
                <a:lnTo>
                  <a:pt x="f693" y="f192"/>
                </a:lnTo>
                <a:lnTo>
                  <a:pt x="f694" y="f695"/>
                </a:lnTo>
                <a:lnTo>
                  <a:pt x="f696" y="f697"/>
                </a:lnTo>
                <a:cubicBezTo>
                  <a:pt x="f698" y="f699"/>
                  <a:pt x="f700" y="f701"/>
                  <a:pt x="f702" y="f701"/>
                </a:cubicBezTo>
                <a:lnTo>
                  <a:pt x="f703" y="f701"/>
                </a:lnTo>
                <a:cubicBezTo>
                  <a:pt x="f704" y="f705"/>
                  <a:pt x="f706" y="f707"/>
                  <a:pt x="f708" y="f709"/>
                </a:cubicBezTo>
                <a:lnTo>
                  <a:pt x="f710" y="f711"/>
                </a:lnTo>
                <a:lnTo>
                  <a:pt x="f710" y="f711"/>
                </a:lnTo>
                <a:cubicBezTo>
                  <a:pt x="f712" y="f713"/>
                  <a:pt x="f714" y="f715"/>
                  <a:pt x="f716" y="f717"/>
                </a:cubicBezTo>
                <a:lnTo>
                  <a:pt x="f629" y="f718"/>
                </a:lnTo>
                <a:lnTo>
                  <a:pt x="f719" y="f720"/>
                </a:lnTo>
                <a:cubicBezTo>
                  <a:pt x="f721" y="f722"/>
                  <a:pt x="f723" y="f701"/>
                  <a:pt x="f724" y="f701"/>
                </a:cubicBezTo>
                <a:cubicBezTo>
                  <a:pt x="f725" y="f701"/>
                  <a:pt x="f726" y="f727"/>
                  <a:pt x="f728" y="f727"/>
                </a:cubicBezTo>
                <a:cubicBezTo>
                  <a:pt x="f608" y="f705"/>
                  <a:pt x="f729" y="f707"/>
                  <a:pt x="f730" y="f709"/>
                </a:cubicBezTo>
                <a:lnTo>
                  <a:pt x="f731" y="f732"/>
                </a:lnTo>
                <a:lnTo>
                  <a:pt x="f731" y="f732"/>
                </a:lnTo>
                <a:cubicBezTo>
                  <a:pt x="f733" y="f734"/>
                  <a:pt x="f607" y="f735"/>
                  <a:pt x="f736" y="f737"/>
                </a:cubicBezTo>
                <a:lnTo>
                  <a:pt x="f738" y="f739"/>
                </a:lnTo>
                <a:cubicBezTo>
                  <a:pt x="f740" y="f741"/>
                  <a:pt x="f742" y="f743"/>
                  <a:pt x="f744" y="f743"/>
                </a:cubicBezTo>
                <a:lnTo>
                  <a:pt x="f745" y="f743"/>
                </a:lnTo>
                <a:cubicBezTo>
                  <a:pt x="f746" y="f747"/>
                  <a:pt x="f39" y="f748"/>
                  <a:pt x="f749" y="f750"/>
                </a:cubicBezTo>
                <a:lnTo>
                  <a:pt x="f751" y="f243"/>
                </a:lnTo>
                <a:lnTo>
                  <a:pt x="f752" y="f753"/>
                </a:lnTo>
                <a:lnTo>
                  <a:pt x="f754" y="f124"/>
                </a:lnTo>
                <a:cubicBezTo>
                  <a:pt x="f755" y="f756"/>
                  <a:pt x="f757" y="f720"/>
                  <a:pt x="f758" y="f759"/>
                </a:cubicBezTo>
                <a:lnTo>
                  <a:pt x="f596" y="f760"/>
                </a:lnTo>
                <a:lnTo>
                  <a:pt x="f596" y="f760"/>
                </a:lnTo>
                <a:cubicBezTo>
                  <a:pt x="f582" y="f761"/>
                  <a:pt x="f762" y="f763"/>
                  <a:pt x="f580" y="f763"/>
                </a:cubicBezTo>
                <a:cubicBezTo>
                  <a:pt x="f764" y="f763"/>
                  <a:pt x="f765" y="f766"/>
                  <a:pt x="f767" y="f99"/>
                </a:cubicBezTo>
                <a:cubicBezTo>
                  <a:pt x="f768" y="f769"/>
                  <a:pt x="f770" y="f771"/>
                  <a:pt x="f772" y="f773"/>
                </a:cubicBezTo>
                <a:lnTo>
                  <a:pt x="f772" y="f773"/>
                </a:lnTo>
                <a:lnTo>
                  <a:pt x="f774" y="f177"/>
                </a:lnTo>
                <a:lnTo>
                  <a:pt x="f775" y="f776"/>
                </a:lnTo>
                <a:lnTo>
                  <a:pt x="f777" y="f778"/>
                </a:lnTo>
                <a:cubicBezTo>
                  <a:pt x="f779" y="f709"/>
                  <a:pt x="f780" y="f741"/>
                  <a:pt x="f781" y="f741"/>
                </a:cubicBezTo>
                <a:cubicBezTo>
                  <a:pt x="f782" y="f741"/>
                  <a:pt x="f783" y="f784"/>
                  <a:pt x="f783" y="f785"/>
                </a:cubicBezTo>
                <a:lnTo>
                  <a:pt x="f786" y="f787"/>
                </a:lnTo>
                <a:cubicBezTo>
                  <a:pt x="f788" y="f789"/>
                  <a:pt x="f790" y="f789"/>
                  <a:pt x="f791" y="f789"/>
                </a:cubicBezTo>
                <a:lnTo>
                  <a:pt x="f792" y="f793"/>
                </a:lnTo>
                <a:cubicBezTo>
                  <a:pt x="f792" y="f720"/>
                  <a:pt x="f794" y="f142"/>
                  <a:pt x="f795" y="f142"/>
                </a:cubicBezTo>
                <a:cubicBezTo>
                  <a:pt x="f796" y="f142"/>
                  <a:pt x="f797" y="f720"/>
                  <a:pt x="f797" y="f793"/>
                </a:cubicBezTo>
                <a:lnTo>
                  <a:pt x="f798" y="f799"/>
                </a:lnTo>
                <a:cubicBezTo>
                  <a:pt x="f800" y="f799"/>
                  <a:pt x="f801" y="f69"/>
                  <a:pt x="f802" y="f69"/>
                </a:cubicBezTo>
                <a:lnTo>
                  <a:pt x="f803" y="f804"/>
                </a:lnTo>
                <a:cubicBezTo>
                  <a:pt x="f803" y="f805"/>
                  <a:pt x="f806" y="f807"/>
                  <a:pt x="f808" y="f807"/>
                </a:cubicBezTo>
                <a:cubicBezTo>
                  <a:pt x="f809" y="f807"/>
                  <a:pt x="f810" y="f748"/>
                  <a:pt x="f811" y="f812"/>
                </a:cubicBezTo>
                <a:lnTo>
                  <a:pt x="f813" y="f814"/>
                </a:lnTo>
                <a:lnTo>
                  <a:pt x="f815" y="f239"/>
                </a:lnTo>
                <a:lnTo>
                  <a:pt x="f816" y="f817"/>
                </a:lnTo>
                <a:cubicBezTo>
                  <a:pt x="f818" y="f819"/>
                  <a:pt x="f820" y="f821"/>
                  <a:pt x="f822" y="f812"/>
                </a:cubicBezTo>
                <a:lnTo>
                  <a:pt x="f823" y="f824"/>
                </a:lnTo>
                <a:cubicBezTo>
                  <a:pt x="f825" y="f824"/>
                  <a:pt x="f826" y="f824"/>
                  <a:pt x="f827" y="f824"/>
                </a:cubicBezTo>
                <a:cubicBezTo>
                  <a:pt x="f828" y="f824"/>
                  <a:pt x="f829" y="f830"/>
                  <a:pt x="f831" y="f832"/>
                </a:cubicBezTo>
                <a:cubicBezTo>
                  <a:pt x="f833" y="f834"/>
                  <a:pt x="f835" y="f836"/>
                  <a:pt x="f837" y="f190"/>
                </a:cubicBezTo>
                <a:cubicBezTo>
                  <a:pt x="f838" y="f763"/>
                  <a:pt x="f839" y="f840"/>
                  <a:pt x="f841" y="f842"/>
                </a:cubicBezTo>
                <a:lnTo>
                  <a:pt x="f843" y="f844"/>
                </a:lnTo>
                <a:lnTo>
                  <a:pt x="f845" y="f846"/>
                </a:lnTo>
                <a:lnTo>
                  <a:pt x="f847" y="f848"/>
                </a:lnTo>
                <a:cubicBezTo>
                  <a:pt x="f849" y="f850"/>
                  <a:pt x="f851" y="f852"/>
                  <a:pt x="f853" y="f852"/>
                </a:cubicBezTo>
                <a:lnTo>
                  <a:pt x="f854" y="f852"/>
                </a:lnTo>
                <a:cubicBezTo>
                  <a:pt x="f855" y="f856"/>
                  <a:pt x="f857" y="f858"/>
                  <a:pt x="f859" y="f860"/>
                </a:cubicBezTo>
                <a:lnTo>
                  <a:pt x="f861" y="f862"/>
                </a:lnTo>
                <a:lnTo>
                  <a:pt x="f863" y="f862"/>
                </a:lnTo>
                <a:lnTo>
                  <a:pt x="f864" y="f865"/>
                </a:lnTo>
                <a:cubicBezTo>
                  <a:pt x="f866" y="f867"/>
                  <a:pt x="f868" y="f852"/>
                  <a:pt x="f869" y="f852"/>
                </a:cubicBezTo>
                <a:lnTo>
                  <a:pt x="f870" y="f852"/>
                </a:lnTo>
                <a:cubicBezTo>
                  <a:pt x="f871" y="f872"/>
                  <a:pt x="f873" y="f874"/>
                  <a:pt x="f875" y="f876"/>
                </a:cubicBezTo>
                <a:lnTo>
                  <a:pt x="f877" y="f862"/>
                </a:lnTo>
                <a:lnTo>
                  <a:pt x="f878" y="f862"/>
                </a:lnTo>
                <a:lnTo>
                  <a:pt x="f879" y="f188"/>
                </a:lnTo>
                <a:cubicBezTo>
                  <a:pt x="f880" y="f881"/>
                  <a:pt x="f882" y="f867"/>
                  <a:pt x="f883" y="f867"/>
                </a:cubicBezTo>
                <a:lnTo>
                  <a:pt x="f884" y="f867"/>
                </a:lnTo>
                <a:cubicBezTo>
                  <a:pt x="f885" y="f886"/>
                  <a:pt x="f887" y="f874"/>
                  <a:pt x="f888" y="f889"/>
                </a:cubicBezTo>
                <a:lnTo>
                  <a:pt x="f890" y="f891"/>
                </a:lnTo>
                <a:lnTo>
                  <a:pt x="f892" y="f893"/>
                </a:lnTo>
                <a:lnTo>
                  <a:pt x="f894" y="f895"/>
                </a:lnTo>
                <a:cubicBezTo>
                  <a:pt x="f896" y="f897"/>
                  <a:pt x="f898" y="f899"/>
                  <a:pt x="f900" y="f876"/>
                </a:cubicBezTo>
                <a:lnTo>
                  <a:pt x="f901" y="f842"/>
                </a:lnTo>
                <a:cubicBezTo>
                  <a:pt x="f902" y="f903"/>
                  <a:pt x="f904" y="f905"/>
                  <a:pt x="f906" y="f819"/>
                </a:cubicBezTo>
                <a:cubicBezTo>
                  <a:pt x="f907" y="f97"/>
                  <a:pt x="f908" y="f909"/>
                  <a:pt x="f910" y="f909"/>
                </a:cubicBezTo>
                <a:cubicBezTo>
                  <a:pt x="f911" y="f909"/>
                  <a:pt x="f912" y="f913"/>
                  <a:pt x="f914" y="f915"/>
                </a:cubicBezTo>
                <a:lnTo>
                  <a:pt x="f916" y="f917"/>
                </a:lnTo>
                <a:cubicBezTo>
                  <a:pt x="f918" y="f919"/>
                  <a:pt x="f920" y="f905"/>
                  <a:pt x="f921" y="f116"/>
                </a:cubicBezTo>
                <a:lnTo>
                  <a:pt x="f922" y="f196"/>
                </a:lnTo>
                <a:lnTo>
                  <a:pt x="f923" y="f247"/>
                </a:lnTo>
                <a:lnTo>
                  <a:pt x="f924" y="f925"/>
                </a:lnTo>
                <a:cubicBezTo>
                  <a:pt x="f926" y="f903"/>
                  <a:pt x="f50" y="f862"/>
                  <a:pt x="f927" y="f161"/>
                </a:cubicBezTo>
                <a:lnTo>
                  <a:pt x="f928" y="f161"/>
                </a:lnTo>
                <a:cubicBezTo>
                  <a:pt x="f929" y="f161"/>
                  <a:pt x="f930" y="f146"/>
                  <a:pt x="f931" y="f932"/>
                </a:cubicBezTo>
                <a:lnTo>
                  <a:pt x="f933" y="f934"/>
                </a:lnTo>
                <a:cubicBezTo>
                  <a:pt x="f935" y="f936"/>
                  <a:pt x="f937" y="f938"/>
                  <a:pt x="f939" y="f938"/>
                </a:cubicBezTo>
                <a:lnTo>
                  <a:pt x="f940" y="f932"/>
                </a:lnTo>
                <a:cubicBezTo>
                  <a:pt x="f941" y="f149"/>
                  <a:pt x="f942" y="f157"/>
                  <a:pt x="f943" y="f155"/>
                </a:cubicBezTo>
                <a:lnTo>
                  <a:pt x="f944" y="f155"/>
                </a:lnTo>
                <a:cubicBezTo>
                  <a:pt x="f945" y="f155"/>
                  <a:pt x="f946" y="f157"/>
                  <a:pt x="f947" y="f948"/>
                </a:cubicBezTo>
                <a:lnTo>
                  <a:pt x="f949" y="f950"/>
                </a:lnTo>
                <a:lnTo>
                  <a:pt x="f951" y="f952"/>
                </a:lnTo>
                <a:lnTo>
                  <a:pt x="f953" y="f954"/>
                </a:lnTo>
                <a:cubicBezTo>
                  <a:pt x="f955" y="f956"/>
                  <a:pt x="f957" y="f958"/>
                  <a:pt x="f959" y="f903"/>
                </a:cubicBezTo>
                <a:lnTo>
                  <a:pt x="f960" y="f99"/>
                </a:lnTo>
                <a:cubicBezTo>
                  <a:pt x="f961" y="f99"/>
                  <a:pt x="f962" y="f963"/>
                  <a:pt x="f964" y="f963"/>
                </a:cubicBezTo>
                <a:cubicBezTo>
                  <a:pt x="f965" y="f966"/>
                  <a:pt x="f967" y="f968"/>
                  <a:pt x="f969" y="f968"/>
                </a:cubicBezTo>
                <a:cubicBezTo>
                  <a:pt x="f970" y="f968"/>
                  <a:pt x="f971" y="f968"/>
                  <a:pt x="f972" y="f968"/>
                </a:cubicBezTo>
                <a:cubicBezTo>
                  <a:pt x="f973" y="f968"/>
                  <a:pt x="f974" y="f975"/>
                  <a:pt x="f976" y="f975"/>
                </a:cubicBezTo>
                <a:lnTo>
                  <a:pt x="f977" y="f978"/>
                </a:lnTo>
                <a:lnTo>
                  <a:pt x="f979" y="f980"/>
                </a:lnTo>
                <a:lnTo>
                  <a:pt x="f981" y="f982"/>
                </a:lnTo>
                <a:cubicBezTo>
                  <a:pt x="f983" y="f984"/>
                  <a:pt x="f985" y="f250"/>
                  <a:pt x="f986" y="f250"/>
                </a:cubicBezTo>
                <a:lnTo>
                  <a:pt x="f987" y="f250"/>
                </a:lnTo>
                <a:cubicBezTo>
                  <a:pt x="f988" y="f250"/>
                  <a:pt x="f989" y="f204"/>
                  <a:pt x="f990" y="f991"/>
                </a:cubicBezTo>
                <a:lnTo>
                  <a:pt x="f990" y="f992"/>
                </a:lnTo>
                <a:cubicBezTo>
                  <a:pt x="f993" y="f992"/>
                  <a:pt x="f994" y="f992"/>
                  <a:pt x="f995" y="f996"/>
                </a:cubicBezTo>
                <a:lnTo>
                  <a:pt x="f995" y="f997"/>
                </a:lnTo>
                <a:cubicBezTo>
                  <a:pt x="f998" y="f224"/>
                  <a:pt x="f999" y="f274"/>
                  <a:pt x="f1000" y="f274"/>
                </a:cubicBezTo>
                <a:lnTo>
                  <a:pt x="f1001" y="f274"/>
                </a:lnTo>
                <a:cubicBezTo>
                  <a:pt x="f1002" y="f274"/>
                  <a:pt x="f1003" y="f224"/>
                  <a:pt x="f1003" y="f997"/>
                </a:cubicBezTo>
                <a:lnTo>
                  <a:pt x="f1004" y="f1005"/>
                </a:lnTo>
                <a:cubicBezTo>
                  <a:pt x="f1006" y="f1005"/>
                  <a:pt x="f1007" y="f198"/>
                  <a:pt x="f1008" y="f198"/>
                </a:cubicBezTo>
                <a:lnTo>
                  <a:pt x="f1009" y="f1010"/>
                </a:lnTo>
                <a:cubicBezTo>
                  <a:pt x="f1009" y="f1011"/>
                  <a:pt x="f1012" y="f1013"/>
                  <a:pt x="f1014" y="f1013"/>
                </a:cubicBezTo>
                <a:cubicBezTo>
                  <a:pt x="f1015" y="f1013"/>
                  <a:pt x="f1016" y="f1017"/>
                  <a:pt x="f1018" y="f245"/>
                </a:cubicBezTo>
                <a:lnTo>
                  <a:pt x="f1019" y="f1020"/>
                </a:lnTo>
                <a:lnTo>
                  <a:pt x="f1021" y="f351"/>
                </a:lnTo>
                <a:lnTo>
                  <a:pt x="f1022" y="f1023"/>
                </a:lnTo>
                <a:cubicBezTo>
                  <a:pt x="f1024" y="f1025"/>
                  <a:pt x="f1026" y="f1027"/>
                  <a:pt x="f1026" y="f247"/>
                </a:cubicBezTo>
                <a:lnTo>
                  <a:pt x="f1028" y="f852"/>
                </a:lnTo>
                <a:cubicBezTo>
                  <a:pt x="f1029" y="f856"/>
                  <a:pt x="f1030" y="f872"/>
                  <a:pt x="f1031" y="f1032"/>
                </a:cubicBezTo>
                <a:cubicBezTo>
                  <a:pt x="f1033" y="f219"/>
                  <a:pt x="f1034" y="f1035"/>
                  <a:pt x="f1036" y="f1035"/>
                </a:cubicBezTo>
                <a:cubicBezTo>
                  <a:pt x="f1037" y="f1035"/>
                  <a:pt x="f1038" y="f1039"/>
                  <a:pt x="f1040" y="f1041"/>
                </a:cubicBezTo>
                <a:cubicBezTo>
                  <a:pt x="f1042" y="f1043"/>
                  <a:pt x="f1044" y="f1045"/>
                  <a:pt x="f1046" y="f1045"/>
                </a:cubicBezTo>
                <a:cubicBezTo>
                  <a:pt x="f1047" y="f1045"/>
                  <a:pt x="f1048" y="f1049"/>
                  <a:pt x="f1050" y="f219"/>
                </a:cubicBezTo>
                <a:cubicBezTo>
                  <a:pt x="f1051" y="f1035"/>
                  <a:pt x="f1052" y="f212"/>
                  <a:pt x="f1053" y="f1054"/>
                </a:cubicBezTo>
                <a:lnTo>
                  <a:pt x="f1055" y="f1056"/>
                </a:lnTo>
                <a:lnTo>
                  <a:pt x="f1055" y="f1056"/>
                </a:lnTo>
                <a:lnTo>
                  <a:pt x="f1057" y="f1058"/>
                </a:lnTo>
                <a:lnTo>
                  <a:pt x="f1059" y="f374"/>
                </a:lnTo>
                <a:lnTo>
                  <a:pt x="f1060" y="f1061"/>
                </a:lnTo>
                <a:lnTo>
                  <a:pt x="f1062" y="f1063"/>
                </a:lnTo>
                <a:cubicBezTo>
                  <a:pt x="f1064" y="f289"/>
                  <a:pt x="f1065" y="f1066"/>
                  <a:pt x="f1067" y="f1066"/>
                </a:cubicBezTo>
                <a:cubicBezTo>
                  <a:pt x="f1068" y="f1066"/>
                  <a:pt x="f1069" y="f1070"/>
                  <a:pt x="f1071" y="f1070"/>
                </a:cubicBezTo>
                <a:cubicBezTo>
                  <a:pt x="f1072" y="f318"/>
                  <a:pt x="f1073" y="f1074"/>
                  <a:pt x="f1075" y="f1076"/>
                </a:cubicBezTo>
                <a:lnTo>
                  <a:pt x="f152" y="f1077"/>
                </a:lnTo>
                <a:lnTo>
                  <a:pt x="f152" y="f1077"/>
                </a:lnTo>
                <a:cubicBezTo>
                  <a:pt x="f1078" y="f1079"/>
                  <a:pt x="f1075" y="f1080"/>
                  <a:pt x="f1081" y="f1082"/>
                </a:cubicBezTo>
                <a:lnTo>
                  <a:pt x="f1083" y="f1084"/>
                </a:lnTo>
                <a:lnTo>
                  <a:pt x="f1085" y="f1086"/>
                </a:lnTo>
                <a:cubicBezTo>
                  <a:pt x="f1087" y="f1088"/>
                  <a:pt x="f1089" y="f1070"/>
                  <a:pt x="f1090" y="f1070"/>
                </a:cubicBezTo>
                <a:lnTo>
                  <a:pt x="f1091" y="f1070"/>
                </a:lnTo>
                <a:cubicBezTo>
                  <a:pt x="f1092" y="f270"/>
                  <a:pt x="f1093" y="f1094"/>
                  <a:pt x="f1095" y="f1076"/>
                </a:cubicBezTo>
                <a:lnTo>
                  <a:pt x="f1096" y="f1097"/>
                </a:lnTo>
                <a:lnTo>
                  <a:pt x="f1096" y="f1097"/>
                </a:lnTo>
                <a:cubicBezTo>
                  <a:pt x="f1095" y="f1098"/>
                  <a:pt x="f1099" y="f1100"/>
                  <a:pt x="f1101" y="f991"/>
                </a:cubicBezTo>
                <a:lnTo>
                  <a:pt x="f1102" y="f1103"/>
                </a:lnTo>
                <a:cubicBezTo>
                  <a:pt x="f1104" y="f814"/>
                  <a:pt x="f1105" y="f1088"/>
                  <a:pt x="f1106" y="f1088"/>
                </a:cubicBezTo>
                <a:lnTo>
                  <a:pt x="f1107" y="f1088"/>
                </a:lnTo>
                <a:cubicBezTo>
                  <a:pt x="f1108" y="f952"/>
                  <a:pt x="f1109" y="f1094"/>
                  <a:pt x="f1110" y="f1111"/>
                </a:cubicBezTo>
                <a:lnTo>
                  <a:pt x="f1112" y="f1113"/>
                </a:lnTo>
                <a:lnTo>
                  <a:pt x="f1114" y="f1115"/>
                </a:lnTo>
                <a:lnTo>
                  <a:pt x="f1116" y="f266"/>
                </a:lnTo>
                <a:cubicBezTo>
                  <a:pt x="f1117" y="f1118"/>
                  <a:pt x="f1119" y="f1120"/>
                  <a:pt x="f1121" y="f1122"/>
                </a:cubicBezTo>
                <a:lnTo>
                  <a:pt x="f1123" y="f1124"/>
                </a:lnTo>
                <a:lnTo>
                  <a:pt x="f1123" y="f1124"/>
                </a:lnTo>
                <a:cubicBezTo>
                  <a:pt x="f1125" y="f1126"/>
                  <a:pt x="f1127" y="f294"/>
                  <a:pt x="f1128" y="f294"/>
                </a:cubicBezTo>
                <a:cubicBezTo>
                  <a:pt x="f1129" y="f294"/>
                  <a:pt x="f1130" y="f1131"/>
                  <a:pt x="f1132" y="f1017"/>
                </a:cubicBezTo>
                <a:cubicBezTo>
                  <a:pt x="f1133" y="f1134"/>
                  <a:pt x="f1135" y="f1136"/>
                  <a:pt x="f1137" y="f1138"/>
                </a:cubicBezTo>
                <a:lnTo>
                  <a:pt x="f1137" y="f1138"/>
                </a:lnTo>
                <a:lnTo>
                  <a:pt x="f1139" y="f980"/>
                </a:lnTo>
                <a:lnTo>
                  <a:pt x="f1140" y="f1141"/>
                </a:lnTo>
                <a:lnTo>
                  <a:pt x="f1142" y="f1143"/>
                </a:lnTo>
                <a:cubicBezTo>
                  <a:pt x="f1144" y="f1122"/>
                  <a:pt x="f1145" y="f256"/>
                  <a:pt x="f1146" y="f256"/>
                </a:cubicBezTo>
                <a:cubicBezTo>
                  <a:pt x="f1147" y="f256"/>
                  <a:pt x="f1148" y="f1023"/>
                  <a:pt x="f1148" y="f1124"/>
                </a:cubicBezTo>
                <a:lnTo>
                  <a:pt x="f1149" y="f1150"/>
                </a:lnTo>
                <a:lnTo>
                  <a:pt x="f1151" y="f1150"/>
                </a:lnTo>
                <a:lnTo>
                  <a:pt x="f1152" y="f1153"/>
                </a:lnTo>
                <a:cubicBezTo>
                  <a:pt x="f1152" y="f1086"/>
                  <a:pt x="f1154" y="f952"/>
                  <a:pt x="f1155" y="f952"/>
                </a:cubicBezTo>
                <a:cubicBezTo>
                  <a:pt x="f1156" y="f952"/>
                  <a:pt x="f1157" y="f1086"/>
                  <a:pt x="f1157" y="f1153"/>
                </a:cubicBezTo>
                <a:lnTo>
                  <a:pt x="f1158" y="f212"/>
                </a:lnTo>
                <a:lnTo>
                  <a:pt x="f1159" y="f212"/>
                </a:lnTo>
                <a:lnTo>
                  <a:pt x="f1160" y="f239"/>
                </a:lnTo>
                <a:cubicBezTo>
                  <a:pt x="f1160" y="f1161"/>
                  <a:pt x="f1162" y="f266"/>
                  <a:pt x="f1163" y="f266"/>
                </a:cubicBezTo>
                <a:cubicBezTo>
                  <a:pt x="f1164" y="f266"/>
                  <a:pt x="f1165" y="f264"/>
                  <a:pt x="f1166" y="f1111"/>
                </a:cubicBezTo>
                <a:lnTo>
                  <a:pt x="f1167" y="f1168"/>
                </a:lnTo>
                <a:lnTo>
                  <a:pt x="f1169" y="f1170"/>
                </a:lnTo>
                <a:lnTo>
                  <a:pt x="f1171" y="f1172"/>
                </a:lnTo>
                <a:cubicBezTo>
                  <a:pt x="f1173" y="f1174"/>
                  <a:pt x="f1175" y="f1074"/>
                  <a:pt x="f1175" y="f1176"/>
                </a:cubicBezTo>
                <a:lnTo>
                  <a:pt x="f1177" y="f1178"/>
                </a:lnTo>
                <a:cubicBezTo>
                  <a:pt x="f1179" y="f1178"/>
                  <a:pt x="f1180" y="f1178"/>
                  <a:pt x="f1181" y="f1178"/>
                </a:cubicBezTo>
                <a:cubicBezTo>
                  <a:pt x="f1182" y="f1178"/>
                  <a:pt x="f1183" y="f214"/>
                  <a:pt x="f1184" y="f318"/>
                </a:cubicBezTo>
                <a:cubicBezTo>
                  <a:pt x="f1185" y="f1186"/>
                  <a:pt x="f1187" y="f1188"/>
                  <a:pt x="f1189" y="f1190"/>
                </a:cubicBezTo>
                <a:cubicBezTo>
                  <a:pt x="f1191" y="f294"/>
                  <a:pt x="f1192" y="f1193"/>
                  <a:pt x="f1194" y="f1195"/>
                </a:cubicBezTo>
                <a:lnTo>
                  <a:pt x="f1196" y="f1197"/>
                </a:lnTo>
                <a:lnTo>
                  <a:pt x="f1198" y="f1199"/>
                </a:lnTo>
                <a:lnTo>
                  <a:pt x="f1200" y="f1201"/>
                </a:lnTo>
                <a:cubicBezTo>
                  <a:pt x="f1202" y="f360"/>
                  <a:pt x="f1203" y="f1204"/>
                  <a:pt x="f1205" y="f1204"/>
                </a:cubicBezTo>
                <a:lnTo>
                  <a:pt x="f1206" y="f1204"/>
                </a:lnTo>
                <a:cubicBezTo>
                  <a:pt x="f220" y="f372"/>
                  <a:pt x="f1207" y="f1208"/>
                  <a:pt x="f1209" y="f1210"/>
                </a:cubicBezTo>
                <a:lnTo>
                  <a:pt x="f1211" y="f1212"/>
                </a:lnTo>
                <a:cubicBezTo>
                  <a:pt x="f1213" y="f1212"/>
                  <a:pt x="f1214" y="f1215"/>
                  <a:pt x="f1216" y="f1215"/>
                </a:cubicBezTo>
                <a:lnTo>
                  <a:pt x="f1217" y="f1218"/>
                </a:lnTo>
                <a:cubicBezTo>
                  <a:pt x="f1219" y="f1220"/>
                  <a:pt x="f1221" y="f1204"/>
                  <a:pt x="f1222" y="f1204"/>
                </a:cubicBezTo>
                <a:cubicBezTo>
                  <a:pt x="f1223" y="f1204"/>
                  <a:pt x="f1224" y="f1204"/>
                  <a:pt x="f1225" y="f1226"/>
                </a:cubicBezTo>
                <a:cubicBezTo>
                  <a:pt x="f1227" y="f372"/>
                  <a:pt x="f1228" y="f1208"/>
                  <a:pt x="f1229" y="f1210"/>
                </a:cubicBezTo>
                <a:lnTo>
                  <a:pt x="f1230" y="f1215"/>
                </a:lnTo>
                <a:lnTo>
                  <a:pt x="f1231" y="f1215"/>
                </a:lnTo>
                <a:lnTo>
                  <a:pt x="f1232" y="f1233"/>
                </a:lnTo>
                <a:cubicBezTo>
                  <a:pt x="f1234" y="f1235"/>
                  <a:pt x="f1236" y="f1237"/>
                  <a:pt x="f1238" y="f1237"/>
                </a:cubicBezTo>
                <a:cubicBezTo>
                  <a:pt x="f1239" y="f1237"/>
                  <a:pt x="f1240" y="f1237"/>
                  <a:pt x="f1241" y="f1237"/>
                </a:cubicBezTo>
                <a:lnTo>
                  <a:pt x="f1242" y="f1237"/>
                </a:lnTo>
                <a:cubicBezTo>
                  <a:pt x="f1243" y="f1141"/>
                  <a:pt x="f1244" y="f1245"/>
                  <a:pt x="f1246" y="f1247"/>
                </a:cubicBezTo>
                <a:lnTo>
                  <a:pt x="f1248" y="f1249"/>
                </a:lnTo>
                <a:lnTo>
                  <a:pt x="f1250" y="f1251"/>
                </a:lnTo>
                <a:lnTo>
                  <a:pt x="f1252" y="f1253"/>
                </a:lnTo>
                <a:cubicBezTo>
                  <a:pt x="f1254" y="f1255"/>
                  <a:pt x="f1256" y="f1257"/>
                  <a:pt x="f1258" y="f1259"/>
                </a:cubicBezTo>
                <a:lnTo>
                  <a:pt x="f1260" y="f1195"/>
                </a:lnTo>
                <a:cubicBezTo>
                  <a:pt x="f1261" y="f1262"/>
                  <a:pt x="f1263" y="f1264"/>
                  <a:pt x="f1265" y="f1266"/>
                </a:cubicBezTo>
                <a:cubicBezTo>
                  <a:pt x="f1267" y="f274"/>
                  <a:pt x="f1268" y="f1269"/>
                  <a:pt x="f1270" y="f1269"/>
                </a:cubicBezTo>
                <a:cubicBezTo>
                  <a:pt x="f1271" y="f1269"/>
                  <a:pt x="f1272" y="f1273"/>
                  <a:pt x="f1274" y="f1275"/>
                </a:cubicBezTo>
                <a:lnTo>
                  <a:pt x="f1276" y="f1277"/>
                </a:lnTo>
                <a:cubicBezTo>
                  <a:pt x="f1278" y="f321"/>
                  <a:pt x="f1279" y="f1264"/>
                  <a:pt x="f1280" y="f1281"/>
                </a:cubicBezTo>
                <a:lnTo>
                  <a:pt x="f1282" y="f335"/>
                </a:lnTo>
                <a:lnTo>
                  <a:pt x="f1283" y="f1284"/>
                </a:lnTo>
                <a:lnTo>
                  <a:pt x="f1285" y="f1286"/>
                </a:lnTo>
                <a:cubicBezTo>
                  <a:pt x="f1287" y="f1288"/>
                  <a:pt x="f1289" y="f1212"/>
                  <a:pt x="f1290" y="f1215"/>
                </a:cubicBezTo>
                <a:lnTo>
                  <a:pt x="f1291" y="f1215"/>
                </a:lnTo>
                <a:cubicBezTo>
                  <a:pt x="f1292" y="f1215"/>
                  <a:pt x="f1293" y="f294"/>
                  <a:pt x="f1294" y="f283"/>
                </a:cubicBezTo>
                <a:lnTo>
                  <a:pt x="f1295" y="f1296"/>
                </a:lnTo>
                <a:cubicBezTo>
                  <a:pt x="f1297" y="f1298"/>
                  <a:pt x="f1299" y="f1298"/>
                  <a:pt x="f1300" y="f1301"/>
                </a:cubicBezTo>
                <a:lnTo>
                  <a:pt x="f1302" y="f283"/>
                </a:lnTo>
                <a:cubicBezTo>
                  <a:pt x="f1303" y="f1304"/>
                  <a:pt x="f1305" y="f1306"/>
                  <a:pt x="f1307" y="f1308"/>
                </a:cubicBezTo>
                <a:lnTo>
                  <a:pt x="f1309" y="f1308"/>
                </a:lnTo>
                <a:cubicBezTo>
                  <a:pt x="f1310" y="f1308"/>
                  <a:pt x="f1311" y="f1312"/>
                  <a:pt x="f1313" y="f1314"/>
                </a:cubicBezTo>
                <a:lnTo>
                  <a:pt x="f1315" y="f1316"/>
                </a:lnTo>
                <a:lnTo>
                  <a:pt x="f1317" y="f1318"/>
                </a:lnTo>
                <a:lnTo>
                  <a:pt x="f1319" y="f1320"/>
                </a:lnTo>
                <a:cubicBezTo>
                  <a:pt x="f1321" y="f1322"/>
                  <a:pt x="f1323" y="f978"/>
                  <a:pt x="f1324" y="f1288"/>
                </a:cubicBezTo>
                <a:lnTo>
                  <a:pt x="f1325" y="f241"/>
                </a:lnTo>
                <a:lnTo>
                  <a:pt x="f1326" y="f241"/>
                </a:lnTo>
                <a:cubicBezTo>
                  <a:pt x="f1327" y="f313"/>
                  <a:pt x="f1328" y="f1329"/>
                  <a:pt x="f1330" y="f1329"/>
                </a:cubicBezTo>
                <a:cubicBezTo>
                  <a:pt x="f1331" y="f1329"/>
                  <a:pt x="f1332" y="f1333"/>
                  <a:pt x="f1334" y="f1333"/>
                </a:cubicBezTo>
                <a:cubicBezTo>
                  <a:pt x="f1335" y="f1336"/>
                  <a:pt x="f1337" y="f1336"/>
                  <a:pt x="f1338" y="f1336"/>
                </a:cubicBezTo>
                <a:lnTo>
                  <a:pt x="f1339" y="f445"/>
                </a:lnTo>
                <a:lnTo>
                  <a:pt x="f1340" y="f1341"/>
                </a:lnTo>
                <a:lnTo>
                  <a:pt x="f1342" y="f1343"/>
                </a:lnTo>
                <a:cubicBezTo>
                  <a:pt x="f1344" y="f1345"/>
                  <a:pt x="f1346" y="f1284"/>
                  <a:pt x="f1347" y="f1284"/>
                </a:cubicBezTo>
                <a:lnTo>
                  <a:pt x="f1348" y="f1284"/>
                </a:lnTo>
                <a:cubicBezTo>
                  <a:pt x="f1349" y="f1284"/>
                  <a:pt x="f1350" y="f1351"/>
                  <a:pt x="f1350" y="f338"/>
                </a:cubicBezTo>
                <a:lnTo>
                  <a:pt x="f1352" y="f353"/>
                </a:lnTo>
                <a:lnTo>
                  <a:pt x="f1353" y="f353"/>
                </a:lnTo>
                <a:lnTo>
                  <a:pt x="f1354" y="f1355"/>
                </a:lnTo>
                <a:cubicBezTo>
                  <a:pt x="f1354" y="f1356"/>
                  <a:pt x="f1357" y="f1358"/>
                  <a:pt x="f1359" y="f1358"/>
                </a:cubicBezTo>
                <a:cubicBezTo>
                  <a:pt x="f1360" y="f1358"/>
                  <a:pt x="f1361" y="f1362"/>
                  <a:pt x="f1361" y="f365"/>
                </a:cubicBezTo>
                <a:lnTo>
                  <a:pt x="f1363" y="f1364"/>
                </a:lnTo>
                <a:lnTo>
                  <a:pt x="f1365" y="f1364"/>
                </a:lnTo>
                <a:lnTo>
                  <a:pt x="f1366" y="f351"/>
                </a:lnTo>
                <a:cubicBezTo>
                  <a:pt x="f1366" y="f1367"/>
                  <a:pt x="f1368" y="f1369"/>
                  <a:pt x="f1370" y="f1369"/>
                </a:cubicBezTo>
                <a:cubicBezTo>
                  <a:pt x="f1371" y="f1369"/>
                  <a:pt x="f1372" y="f1373"/>
                  <a:pt x="f1374" y="f1375"/>
                </a:cubicBezTo>
                <a:lnTo>
                  <a:pt x="f1376" y="f1377"/>
                </a:lnTo>
                <a:lnTo>
                  <a:pt x="f1378" y="f490"/>
                </a:lnTo>
                <a:lnTo>
                  <a:pt x="f1379" y="f1380"/>
                </a:lnTo>
                <a:cubicBezTo>
                  <a:pt x="f1381" y="f1382"/>
                  <a:pt x="f1383" y="f1384"/>
                  <a:pt x="f1383" y="f1385"/>
                </a:cubicBezTo>
                <a:lnTo>
                  <a:pt x="f1386" y="f1226"/>
                </a:lnTo>
                <a:cubicBezTo>
                  <a:pt x="f1387" y="f372"/>
                  <a:pt x="f1388" y="f1389"/>
                  <a:pt x="f1390" y="f1391"/>
                </a:cubicBezTo>
                <a:cubicBezTo>
                  <a:pt x="f1392" y="f1389"/>
                  <a:pt x="f1393" y="f372"/>
                  <a:pt x="f1394" y="f372"/>
                </a:cubicBezTo>
                <a:cubicBezTo>
                  <a:pt x="f1395" y="f372"/>
                  <a:pt x="f1396" y="f1397"/>
                  <a:pt x="f1398" y="f1389"/>
                </a:cubicBezTo>
                <a:cubicBezTo>
                  <a:pt x="f1399" y="f1389"/>
                  <a:pt x="f1400" y="f1391"/>
                  <a:pt x="f1401" y="f360"/>
                </a:cubicBezTo>
                <a:cubicBezTo>
                  <a:pt x="f1402" y="f1403"/>
                  <a:pt x="f1404" y="f1220"/>
                  <a:pt x="f1405" y="f1237"/>
                </a:cubicBezTo>
                <a:cubicBezTo>
                  <a:pt x="f1406" y="f1141"/>
                  <a:pt x="f1407" y="f1408"/>
                  <a:pt x="f1409" y="f1410"/>
                </a:cubicBezTo>
                <a:cubicBezTo>
                  <a:pt x="f1411" y="f1412"/>
                  <a:pt x="f1413" y="f1215"/>
                  <a:pt x="f1414" y="f1215"/>
                </a:cubicBezTo>
                <a:cubicBezTo>
                  <a:pt x="f1415" y="f1215"/>
                  <a:pt x="f1416" y="f1320"/>
                  <a:pt x="f1417" y="f1403"/>
                </a:cubicBezTo>
                <a:cubicBezTo>
                  <a:pt x="f1418" y="f372"/>
                  <a:pt x="f1419" y="f348"/>
                  <a:pt x="f1420" y="f1421"/>
                </a:cubicBezTo>
                <a:lnTo>
                  <a:pt x="f1422" y="f1423"/>
                </a:lnTo>
                <a:lnTo>
                  <a:pt x="f1424" y="f1425"/>
                </a:lnTo>
                <a:lnTo>
                  <a:pt x="f1426" y="f1427"/>
                </a:lnTo>
                <a:lnTo>
                  <a:pt x="f1428" y="f1429"/>
                </a:lnTo>
                <a:lnTo>
                  <a:pt x="f1430" y="f1431"/>
                </a:lnTo>
                <a:cubicBezTo>
                  <a:pt x="f1432" y="f1433"/>
                  <a:pt x="f1434" y="f1435"/>
                  <a:pt x="f1436" y="f1435"/>
                </a:cubicBezTo>
                <a:lnTo>
                  <a:pt x="f1437" y="f1435"/>
                </a:lnTo>
                <a:cubicBezTo>
                  <a:pt x="f290" y="f1438"/>
                  <a:pt x="f1439" y="f1440"/>
                  <a:pt x="f1441" y="f1373"/>
                </a:cubicBezTo>
                <a:lnTo>
                  <a:pt x="f290" y="f1442"/>
                </a:lnTo>
                <a:lnTo>
                  <a:pt x="f290" y="f1442"/>
                </a:lnTo>
                <a:cubicBezTo>
                  <a:pt x="f1443" y="f1444"/>
                  <a:pt x="f1441" y="f1061"/>
                  <a:pt x="f1445" y="f1446"/>
                </a:cubicBezTo>
                <a:lnTo>
                  <a:pt x="f1447" y="f1448"/>
                </a:lnTo>
                <a:lnTo>
                  <a:pt x="f1449" y="f1450"/>
                </a:lnTo>
                <a:cubicBezTo>
                  <a:pt x="f1451" y="f1452"/>
                  <a:pt x="f1453" y="f1435"/>
                  <a:pt x="f1454" y="f1435"/>
                </a:cubicBezTo>
                <a:cubicBezTo>
                  <a:pt x="f1455" y="f1435"/>
                  <a:pt x="f1456" y="f1435"/>
                  <a:pt x="f1457" y="f1458"/>
                </a:cubicBezTo>
                <a:cubicBezTo>
                  <a:pt x="f1459" y="f1438"/>
                  <a:pt x="f1460" y="f1440"/>
                  <a:pt x="f1461" y="f1373"/>
                </a:cubicBezTo>
                <a:lnTo>
                  <a:pt x="f1462" y="f1463"/>
                </a:lnTo>
                <a:lnTo>
                  <a:pt x="f1462" y="f1463"/>
                </a:lnTo>
                <a:cubicBezTo>
                  <a:pt x="f1461" y="f1464"/>
                  <a:pt x="f1465" y="f1466"/>
                  <a:pt x="f1467" y="f1468"/>
                </a:cubicBezTo>
                <a:lnTo>
                  <a:pt x="f1469" y="f1020"/>
                </a:lnTo>
                <a:cubicBezTo>
                  <a:pt x="f1470" y="f1471"/>
                  <a:pt x="f1472" y="f1452"/>
                  <a:pt x="f317" y="f1452"/>
                </a:cubicBezTo>
                <a:cubicBezTo>
                  <a:pt x="f1473" y="f1452"/>
                  <a:pt x="f1474" y="f1475"/>
                  <a:pt x="f1476" y="f1475"/>
                </a:cubicBezTo>
                <a:cubicBezTo>
                  <a:pt x="f1477" y="f1478"/>
                  <a:pt x="f1479" y="f1480"/>
                  <a:pt x="f1481" y="f1482"/>
                </a:cubicBezTo>
                <a:lnTo>
                  <a:pt x="f1483" y="f514"/>
                </a:lnTo>
                <a:lnTo>
                  <a:pt x="f1484" y="f1485"/>
                </a:lnTo>
                <a:lnTo>
                  <a:pt x="f1486" y="f402"/>
                </a:lnTo>
                <a:cubicBezTo>
                  <a:pt x="f1487" y="f1380"/>
                  <a:pt x="f1488" y="f1489"/>
                  <a:pt x="f1490" y="f1373"/>
                </a:cubicBezTo>
                <a:lnTo>
                  <a:pt x="f1491" y="f1351"/>
                </a:lnTo>
                <a:lnTo>
                  <a:pt x="f1491" y="f1351"/>
                </a:lnTo>
                <a:cubicBezTo>
                  <a:pt x="f1492" y="f1493"/>
                  <a:pt x="f1494" y="f1495"/>
                  <a:pt x="f1496" y="f1495"/>
                </a:cubicBezTo>
                <a:cubicBezTo>
                  <a:pt x="f1497" y="f1495"/>
                  <a:pt x="f1498" y="f1499"/>
                  <a:pt x="f1500" y="f1345"/>
                </a:cubicBezTo>
                <a:cubicBezTo>
                  <a:pt x="f1501" y="f1502"/>
                  <a:pt x="f1503" y="f1504"/>
                  <a:pt x="f1505" y="f1506"/>
                </a:cubicBezTo>
                <a:lnTo>
                  <a:pt x="f1505" y="f1506"/>
                </a:lnTo>
                <a:lnTo>
                  <a:pt x="f1507" y="f1508"/>
                </a:lnTo>
                <a:lnTo>
                  <a:pt x="f1509" y="f1510"/>
                </a:lnTo>
                <a:lnTo>
                  <a:pt x="f1511" y="f1512"/>
                </a:lnTo>
                <a:cubicBezTo>
                  <a:pt x="f1513" y="f1373"/>
                  <a:pt x="f1514" y="f397"/>
                  <a:pt x="f1515" y="f397"/>
                </a:cubicBezTo>
                <a:cubicBezTo>
                  <a:pt x="f1516" y="f397"/>
                  <a:pt x="f1517" y="f1518"/>
                  <a:pt x="f1517" y="f1115"/>
                </a:cubicBezTo>
                <a:lnTo>
                  <a:pt x="f1519" y="f1333"/>
                </a:lnTo>
                <a:cubicBezTo>
                  <a:pt x="f1520" y="f1333"/>
                  <a:pt x="f1521" y="f1333"/>
                  <a:pt x="f1522" y="f1336"/>
                </a:cubicBezTo>
                <a:lnTo>
                  <a:pt x="f1522" y="f1336"/>
                </a:lnTo>
                <a:lnTo>
                  <a:pt x="f1523" y="f1367"/>
                </a:lnTo>
                <a:cubicBezTo>
                  <a:pt x="f1523" y="f1489"/>
                  <a:pt x="f1524" y="f423"/>
                  <a:pt x="f1525" y="f423"/>
                </a:cubicBezTo>
                <a:cubicBezTo>
                  <a:pt x="f1526" y="f423"/>
                  <a:pt x="f1527" y="f1450"/>
                  <a:pt x="f1527" y="f1356"/>
                </a:cubicBezTo>
                <a:lnTo>
                  <a:pt x="f1528" y="f353"/>
                </a:lnTo>
                <a:cubicBezTo>
                  <a:pt x="f1529" y="f353"/>
                  <a:pt x="f1530" y="f348"/>
                  <a:pt x="f1531" y="f348"/>
                </a:cubicBezTo>
                <a:lnTo>
                  <a:pt x="f1532" y="f1533"/>
                </a:lnTo>
                <a:cubicBezTo>
                  <a:pt x="f1532" y="f1534"/>
                  <a:pt x="f1535" y="f402"/>
                  <a:pt x="f1536" y="f402"/>
                </a:cubicBezTo>
                <a:lnTo>
                  <a:pt x="f1537" y="f402"/>
                </a:lnTo>
                <a:cubicBezTo>
                  <a:pt x="f1538" y="f402"/>
                  <a:pt x="f1539" y="f1480"/>
                  <a:pt x="f1540" y="f1482"/>
                </a:cubicBezTo>
                <a:lnTo>
                  <a:pt x="f1541" y="f1542"/>
                </a:lnTo>
                <a:lnTo>
                  <a:pt x="f1543" y="f510"/>
                </a:lnTo>
                <a:lnTo>
                  <a:pt x="f1544" y="f1545"/>
                </a:lnTo>
                <a:cubicBezTo>
                  <a:pt x="f1546" y="f1547"/>
                  <a:pt x="f1548" y="f1549"/>
                  <a:pt x="f1548" y="f1113"/>
                </a:cubicBezTo>
                <a:lnTo>
                  <a:pt x="f1550" y="f1364"/>
                </a:lnTo>
                <a:cubicBezTo>
                  <a:pt x="f1551" y="f1364"/>
                  <a:pt x="f1552" y="f1364"/>
                  <a:pt x="f1553" y="f1364"/>
                </a:cubicBezTo>
                <a:cubicBezTo>
                  <a:pt x="f1554" y="f1364"/>
                  <a:pt x="f1555" y="f1343"/>
                  <a:pt x="f1556" y="f1557"/>
                </a:cubicBezTo>
                <a:cubicBezTo>
                  <a:pt x="f1558" y="f1559"/>
                  <a:pt x="f1560" y="f1561"/>
                  <a:pt x="f1562" y="f469"/>
                </a:cubicBezTo>
                <a:cubicBezTo>
                  <a:pt x="f1563" y="f1495"/>
                  <a:pt x="f1564" y="f1565"/>
                  <a:pt x="f1566" y="f1567"/>
                </a:cubicBezTo>
                <a:lnTo>
                  <a:pt x="f1568" y="f1569"/>
                </a:lnTo>
                <a:lnTo>
                  <a:pt x="f1570" y="f1571"/>
                </a:lnTo>
                <a:lnTo>
                  <a:pt x="f1572" y="f1573"/>
                </a:lnTo>
                <a:cubicBezTo>
                  <a:pt x="f1574" y="f1575"/>
                  <a:pt x="f1576" y="f1577"/>
                  <a:pt x="f1578" y="f1577"/>
                </a:cubicBezTo>
                <a:lnTo>
                  <a:pt x="f1579" y="f1577"/>
                </a:lnTo>
                <a:cubicBezTo>
                  <a:pt x="f361" y="f1580"/>
                  <a:pt x="f1581" y="f1582"/>
                  <a:pt x="f1583" y="f1584"/>
                </a:cubicBezTo>
                <a:lnTo>
                  <a:pt x="f1585" y="f1586"/>
                </a:lnTo>
                <a:lnTo>
                  <a:pt x="f1587" y="f1586"/>
                </a:lnTo>
                <a:lnTo>
                  <a:pt x="f1588" y="f1589"/>
                </a:lnTo>
                <a:cubicBezTo>
                  <a:pt x="f1590" y="f1591"/>
                  <a:pt x="f1592" y="f1593"/>
                  <a:pt x="f1594" y="f1593"/>
                </a:cubicBezTo>
                <a:cubicBezTo>
                  <a:pt x="f1595" y="f1593"/>
                  <a:pt x="f1596" y="f1593"/>
                  <a:pt x="f1597" y="f1593"/>
                </a:cubicBezTo>
                <a:lnTo>
                  <a:pt x="f1598" y="f1593"/>
                </a:lnTo>
                <a:cubicBezTo>
                  <a:pt x="f1599" y="f1600"/>
                  <a:pt x="f1601" y="f1602"/>
                  <a:pt x="f1603" y="f1584"/>
                </a:cubicBezTo>
                <a:lnTo>
                  <a:pt x="f1604" y="f1586"/>
                </a:lnTo>
                <a:lnTo>
                  <a:pt x="f1605" y="f1586"/>
                </a:lnTo>
                <a:lnTo>
                  <a:pt x="f1606" y="f1607"/>
                </a:lnTo>
                <a:cubicBezTo>
                  <a:pt x="f1608" y="f1609"/>
                  <a:pt x="f1610" y="f1591"/>
                  <a:pt x="f371" y="f1591"/>
                </a:cubicBezTo>
                <a:lnTo>
                  <a:pt x="f1611" y="f1591"/>
                </a:lnTo>
                <a:cubicBezTo>
                  <a:pt x="f1612" y="f1510"/>
                  <a:pt x="f1613" y="f1602"/>
                  <a:pt x="f446" y="f1614"/>
                </a:cubicBezTo>
                <a:lnTo>
                  <a:pt x="f1615" y="f1616"/>
                </a:lnTo>
                <a:lnTo>
                  <a:pt x="f1617" y="f1618"/>
                </a:lnTo>
                <a:lnTo>
                  <a:pt x="f1619" y="f1620"/>
                </a:lnTo>
                <a:cubicBezTo>
                  <a:pt x="f1621" y="f1622"/>
                  <a:pt x="f1623" y="f1624"/>
                  <a:pt x="f1625" y="f1626"/>
                </a:cubicBezTo>
                <a:lnTo>
                  <a:pt x="f1627" y="f1567"/>
                </a:lnTo>
                <a:cubicBezTo>
                  <a:pt x="f1628" y="f1629"/>
                  <a:pt x="f1630" y="f1631"/>
                  <a:pt x="f1632" y="f1547"/>
                </a:cubicBezTo>
                <a:cubicBezTo>
                  <a:pt x="f1633" y="f404"/>
                  <a:pt x="f1634" y="f1635"/>
                  <a:pt x="f1636" y="f1635"/>
                </a:cubicBezTo>
                <a:cubicBezTo>
                  <a:pt x="f1637" y="f1635"/>
                  <a:pt x="f1638" y="f1639"/>
                  <a:pt x="f1640" y="f1641"/>
                </a:cubicBezTo>
                <a:lnTo>
                  <a:pt x="f1642" y="f1318"/>
                </a:lnTo>
                <a:cubicBezTo>
                  <a:pt x="f1643" y="f1197"/>
                  <a:pt x="f1644" y="f1631"/>
                  <a:pt x="f1645" y="f1646"/>
                </a:cubicBezTo>
                <a:lnTo>
                  <a:pt x="f1647" y="f474"/>
                </a:lnTo>
                <a:lnTo>
                  <a:pt x="f1648" y="f518"/>
                </a:lnTo>
                <a:lnTo>
                  <a:pt x="f377" y="f1649"/>
                </a:lnTo>
                <a:cubicBezTo>
                  <a:pt x="f378" y="f1629"/>
                  <a:pt x="f322" y="f1586"/>
                  <a:pt x="f1650" y="f440"/>
                </a:cubicBezTo>
                <a:lnTo>
                  <a:pt x="f1651" y="f440"/>
                </a:lnTo>
                <a:cubicBezTo>
                  <a:pt x="f1652" y="f440"/>
                  <a:pt x="f1653" y="f1654"/>
                  <a:pt x="f1655" y="f1656"/>
                </a:cubicBezTo>
                <a:lnTo>
                  <a:pt x="f1657" y="f1343"/>
                </a:lnTo>
                <a:cubicBezTo>
                  <a:pt x="f1658" y="f1343"/>
                  <a:pt x="f1659" y="f1660"/>
                  <a:pt x="f1661" y="f1662"/>
                </a:cubicBezTo>
                <a:lnTo>
                  <a:pt x="f1663" y="f1656"/>
                </a:lnTo>
                <a:cubicBezTo>
                  <a:pt x="f1664" y="f426"/>
                  <a:pt x="f1665" y="f436"/>
                  <a:pt x="f1666" y="f434"/>
                </a:cubicBezTo>
                <a:lnTo>
                  <a:pt x="f1667" y="f434"/>
                </a:lnTo>
                <a:cubicBezTo>
                  <a:pt x="f1668" y="f434"/>
                  <a:pt x="f1669" y="f1670"/>
                  <a:pt x="f1671" y="f1672"/>
                </a:cubicBezTo>
                <a:lnTo>
                  <a:pt x="f1673" y="f1674"/>
                </a:lnTo>
                <a:lnTo>
                  <a:pt x="f1675" y="f1676"/>
                </a:lnTo>
                <a:lnTo>
                  <a:pt x="f1677" y="f1678"/>
                </a:lnTo>
                <a:cubicBezTo>
                  <a:pt x="f1679" y="f1680"/>
                  <a:pt x="f1681" y="f1682"/>
                  <a:pt x="f1683" y="f1684"/>
                </a:cubicBezTo>
                <a:lnTo>
                  <a:pt x="f1685" y="f1345"/>
                </a:lnTo>
                <a:cubicBezTo>
                  <a:pt x="f1686" y="f382"/>
                  <a:pt x="f1687" y="f382"/>
                  <a:pt x="f1688" y="f382"/>
                </a:cubicBezTo>
                <a:cubicBezTo>
                  <a:pt x="f1689" y="f1690"/>
                  <a:pt x="f1691" y="f1692"/>
                  <a:pt x="f1693" y="f1692"/>
                </a:cubicBezTo>
                <a:cubicBezTo>
                  <a:pt x="f1694" y="f1692"/>
                  <a:pt x="f1695" y="f1692"/>
                  <a:pt x="f1696" y="f1692"/>
                </a:cubicBezTo>
                <a:cubicBezTo>
                  <a:pt x="f1697" y="f1692"/>
                  <a:pt x="f1698" y="f1692"/>
                  <a:pt x="f1699" y="f1700"/>
                </a:cubicBezTo>
                <a:lnTo>
                  <a:pt x="f1699" y="f1700"/>
                </a:lnTo>
                <a:lnTo>
                  <a:pt x="f1701" y="f1702"/>
                </a:lnTo>
                <a:lnTo>
                  <a:pt x="f1703" y="f1704"/>
                </a:lnTo>
                <a:lnTo>
                  <a:pt x="f1705" y="f1706"/>
                </a:lnTo>
                <a:cubicBezTo>
                  <a:pt x="f1707" y="f1708"/>
                  <a:pt x="f1709" y="f520"/>
                  <a:pt x="f1710" y="f520"/>
                </a:cubicBezTo>
                <a:cubicBezTo>
                  <a:pt x="f1711" y="f520"/>
                  <a:pt x="f1712" y="f479"/>
                  <a:pt x="f1712" y="f1713"/>
                </a:cubicBezTo>
                <a:lnTo>
                  <a:pt x="f1712" y="f1714"/>
                </a:lnTo>
                <a:lnTo>
                  <a:pt x="f1715" y="f1714"/>
                </a:lnTo>
                <a:lnTo>
                  <a:pt x="f1715" y="f1716"/>
                </a:lnTo>
                <a:cubicBezTo>
                  <a:pt x="f1715" y="f496"/>
                  <a:pt x="f1717" y="f537"/>
                  <a:pt x="f1718" y="f537"/>
                </a:cubicBezTo>
                <a:lnTo>
                  <a:pt x="f1719" y="f537"/>
                </a:lnTo>
                <a:cubicBezTo>
                  <a:pt x="f1720" y="f537"/>
                  <a:pt x="f1721" y="f496"/>
                  <a:pt x="f1722" y="f1723"/>
                </a:cubicBezTo>
                <a:lnTo>
                  <a:pt x="f1722" y="f1724"/>
                </a:lnTo>
                <a:lnTo>
                  <a:pt x="f1725" y="f1724"/>
                </a:lnTo>
                <a:lnTo>
                  <a:pt x="f1725" y="f1726"/>
                </a:lnTo>
                <a:cubicBezTo>
                  <a:pt x="f1727" y="f1728"/>
                  <a:pt x="f1729" y="f1730"/>
                  <a:pt x="f1731" y="f1730"/>
                </a:cubicBezTo>
                <a:lnTo>
                  <a:pt x="f1732" y="f1730"/>
                </a:lnTo>
                <a:cubicBezTo>
                  <a:pt x="f1733" y="f1730"/>
                  <a:pt x="f1734" y="f1735"/>
                  <a:pt x="f1736" y="f516"/>
                </a:cubicBezTo>
                <a:lnTo>
                  <a:pt x="f1737" y="f1738"/>
                </a:lnTo>
                <a:lnTo>
                  <a:pt x="f1739" y="f1740"/>
                </a:lnTo>
                <a:lnTo>
                  <a:pt x="f1741" y="f1742"/>
                </a:lnTo>
                <a:cubicBezTo>
                  <a:pt x="f1743" y="f1744"/>
                  <a:pt x="f1745" y="f1746"/>
                  <a:pt x="f1745" y="f518"/>
                </a:cubicBezTo>
                <a:lnTo>
                  <a:pt x="f1747" y="f1593"/>
                </a:lnTo>
                <a:cubicBezTo>
                  <a:pt x="f1748" y="f1749"/>
                  <a:pt x="f1750" y="f1580"/>
                  <a:pt x="f1751" y="f1752"/>
                </a:cubicBezTo>
                <a:cubicBezTo>
                  <a:pt x="f1753" y="f1754"/>
                  <a:pt x="f1755" y="f502"/>
                  <a:pt x="f1756" y="f502"/>
                </a:cubicBezTo>
                <a:cubicBezTo>
                  <a:pt x="f1757" y="f502"/>
                  <a:pt x="f1758" y="f1759"/>
                  <a:pt x="f1760" y="f1761"/>
                </a:cubicBezTo>
                <a:cubicBezTo>
                  <a:pt x="f1762" y="f1763"/>
                  <a:pt x="f1764" y="f1765"/>
                  <a:pt x="f1766" y="f1765"/>
                </a:cubicBezTo>
                <a:cubicBezTo>
                  <a:pt x="f1767" y="f1765"/>
                  <a:pt x="f1768" y="f1769"/>
                  <a:pt x="f1770" y="f1754"/>
                </a:cubicBezTo>
                <a:cubicBezTo>
                  <a:pt x="f1771" y="f1759"/>
                  <a:pt x="f1772" y="f487"/>
                  <a:pt x="f1773" y="f1774"/>
                </a:cubicBezTo>
                <a:lnTo>
                  <a:pt x="f1775" y="f1776"/>
                </a:lnTo>
                <a:lnTo>
                  <a:pt x="f1775" y="f1776"/>
                </a:lnTo>
                <a:lnTo>
                  <a:pt x="f1777" y="f1778"/>
                </a:lnTo>
                <a:lnTo>
                  <a:pt x="f1779" y="f550"/>
                </a:lnTo>
                <a:lnTo>
                  <a:pt x="f1780" y="f1781"/>
                </a:lnTo>
                <a:lnTo>
                  <a:pt x="f1782" y="f1783"/>
                </a:lnTo>
                <a:cubicBezTo>
                  <a:pt x="f1784" y="f1785"/>
                  <a:pt x="f1786" y="f1787"/>
                  <a:pt x="f1788" y="f1787"/>
                </a:cubicBezTo>
                <a:lnTo>
                  <a:pt x="f1789" y="f1787"/>
                </a:lnTo>
                <a:cubicBezTo>
                  <a:pt x="f430" y="f1790"/>
                  <a:pt x="f1791" y="f1792"/>
                  <a:pt x="f1793" y="f1794"/>
                </a:cubicBezTo>
                <a:lnTo>
                  <a:pt x="f432" y="f1795"/>
                </a:lnTo>
                <a:lnTo>
                  <a:pt x="f432" y="f1795"/>
                </a:lnTo>
                <a:cubicBezTo>
                  <a:pt x="f1796" y="f1797"/>
                  <a:pt x="f1793" y="f1798"/>
                  <a:pt x="f1799" y="f1800"/>
                </a:cubicBezTo>
                <a:lnTo>
                  <a:pt x="f1801" y="f1802"/>
                </a:lnTo>
                <a:lnTo>
                  <a:pt x="f1803" y="f1804"/>
                </a:lnTo>
                <a:cubicBezTo>
                  <a:pt x="f1805" y="f1806"/>
                  <a:pt x="f1807" y="f1787"/>
                  <a:pt x="f1808" y="f1787"/>
                </a:cubicBezTo>
                <a:cubicBezTo>
                  <a:pt x="f1809" y="f1787"/>
                  <a:pt x="f1810" y="f1811"/>
                  <a:pt x="f1812" y="f1811"/>
                </a:cubicBezTo>
                <a:cubicBezTo>
                  <a:pt x="f1813" y="f1790"/>
                  <a:pt x="f1814" y="f1792"/>
                  <a:pt x="f1815" y="f1794"/>
                </a:cubicBezTo>
                <a:lnTo>
                  <a:pt x="f1816" y="f1817"/>
                </a:lnTo>
                <a:lnTo>
                  <a:pt x="f1816" y="f1817"/>
                </a:lnTo>
                <a:cubicBezTo>
                  <a:pt x="f1818" y="f1819"/>
                  <a:pt x="f1820" y="f1821"/>
                  <a:pt x="f1822" y="f1823"/>
                </a:cubicBezTo>
                <a:lnTo>
                  <a:pt x="f1824" y="f1825"/>
                </a:lnTo>
                <a:cubicBezTo>
                  <a:pt x="f1826" y="f1542"/>
                  <a:pt x="f1827" y="f1828"/>
                  <a:pt x="f1829" y="f1828"/>
                </a:cubicBezTo>
                <a:lnTo>
                  <a:pt x="f1830" y="f1828"/>
                </a:lnTo>
                <a:cubicBezTo>
                  <a:pt x="f1831" y="f1676"/>
                  <a:pt x="f1832" y="f1833"/>
                  <a:pt x="f1834" y="f1835"/>
                </a:cubicBezTo>
                <a:lnTo>
                  <a:pt x="f1836" y="f1837"/>
                </a:lnTo>
                <a:lnTo>
                  <a:pt x="f1838" y="f1839"/>
                </a:lnTo>
                <a:lnTo>
                  <a:pt x="f1840" y="f535"/>
                </a:lnTo>
                <a:cubicBezTo>
                  <a:pt x="f1841" y="f1842"/>
                  <a:pt x="f1843" y="f1804"/>
                  <a:pt x="f1844" y="f1845"/>
                </a:cubicBezTo>
                <a:lnTo>
                  <a:pt x="f1846" y="f1847"/>
                </a:lnTo>
                <a:lnTo>
                  <a:pt x="f1846" y="f1847"/>
                </a:lnTo>
                <a:cubicBezTo>
                  <a:pt x="f1848" y="f1849"/>
                  <a:pt x="f1850" y="f1851"/>
                  <a:pt x="f1852" y="f1851"/>
                </a:cubicBezTo>
                <a:cubicBezTo>
                  <a:pt x="f1853" y="f1851"/>
                  <a:pt x="f1854" y="f1855"/>
                  <a:pt x="f1856" y="f512"/>
                </a:cubicBezTo>
                <a:cubicBezTo>
                  <a:pt x="f1857" y="f1858"/>
                  <a:pt x="f1859" y="f1860"/>
                  <a:pt x="f1861" y="f1862"/>
                </a:cubicBezTo>
                <a:lnTo>
                  <a:pt x="f1861" y="f1862"/>
                </a:lnTo>
                <a:lnTo>
                  <a:pt x="f1863" y="f1864"/>
                </a:lnTo>
                <a:lnTo>
                  <a:pt x="f1865" y="f1866"/>
                </a:lnTo>
                <a:lnTo>
                  <a:pt x="f1867" y="f1868"/>
                </a:lnTo>
                <a:cubicBezTo>
                  <a:pt x="f1869" y="f1794"/>
                  <a:pt x="f1870" y="f1542"/>
                  <a:pt x="f1871" y="f1542"/>
                </a:cubicBezTo>
                <a:cubicBezTo>
                  <a:pt x="f1872" y="f1542"/>
                  <a:pt x="f1873" y="f1874"/>
                  <a:pt x="f1873" y="f1875"/>
                </a:cubicBezTo>
                <a:lnTo>
                  <a:pt x="f1876" y="f1877"/>
                </a:lnTo>
                <a:cubicBezTo>
                  <a:pt x="f1878" y="f1879"/>
                  <a:pt x="f1880" y="f1879"/>
                  <a:pt x="f1881" y="f1879"/>
                </a:cubicBezTo>
                <a:lnTo>
                  <a:pt x="f1882" y="f1883"/>
                </a:lnTo>
                <a:cubicBezTo>
                  <a:pt x="f1882" y="f1804"/>
                  <a:pt x="f1884" y="f1885"/>
                  <a:pt x="f1886" y="f1885"/>
                </a:cubicBezTo>
                <a:cubicBezTo>
                  <a:pt x="f1887" y="f1885"/>
                  <a:pt x="f1888" y="f1804"/>
                  <a:pt x="f1888" y="f1883"/>
                </a:cubicBezTo>
                <a:lnTo>
                  <a:pt x="f1889" y="f1890"/>
                </a:lnTo>
                <a:cubicBezTo>
                  <a:pt x="f1891" y="f1890"/>
                  <a:pt x="f1892" y="f487"/>
                  <a:pt x="f1893" y="f487"/>
                </a:cubicBezTo>
                <a:lnTo>
                  <a:pt x="f1894" y="f1895"/>
                </a:lnTo>
                <a:cubicBezTo>
                  <a:pt x="f1894" y="f1896"/>
                  <a:pt x="f1897" y="f1898"/>
                  <a:pt x="f1899" y="f1898"/>
                </a:cubicBezTo>
                <a:cubicBezTo>
                  <a:pt x="f1900" y="f1898"/>
                  <a:pt x="f1901" y="f1833"/>
                  <a:pt x="f1902" y="f1903"/>
                </a:cubicBezTo>
                <a:lnTo>
                  <a:pt x="f1904" y="f1905"/>
                </a:lnTo>
                <a:lnTo>
                  <a:pt x="f1906" y="f1907"/>
                </a:lnTo>
                <a:lnTo>
                  <a:pt x="f1908" y="f1909"/>
                </a:lnTo>
                <a:cubicBezTo>
                  <a:pt x="f1910" y="f1911"/>
                  <a:pt x="f1912" y="f1913"/>
                  <a:pt x="f1912" y="f1903"/>
                </a:cubicBezTo>
                <a:lnTo>
                  <a:pt x="f1914" y="f1915"/>
                </a:lnTo>
                <a:cubicBezTo>
                  <a:pt x="f1916" y="f1915"/>
                  <a:pt x="f1917" y="f1915"/>
                  <a:pt x="f1918" y="f1915"/>
                </a:cubicBezTo>
                <a:cubicBezTo>
                  <a:pt x="f1919" y="f1915"/>
                  <a:pt x="f1920" y="f1921"/>
                  <a:pt x="f1922" y="f1923"/>
                </a:cubicBezTo>
                <a:cubicBezTo>
                  <a:pt x="f1924" y="f1925"/>
                  <a:pt x="f1926" y="f1927"/>
                  <a:pt x="f1928" y="f1929"/>
                </a:cubicBezTo>
                <a:cubicBezTo>
                  <a:pt x="f1930" y="f1851"/>
                  <a:pt x="f1931" y="f1932"/>
                  <a:pt x="f1933" y="f1934"/>
                </a:cubicBezTo>
                <a:lnTo>
                  <a:pt x="f1935" y="f1936"/>
                </a:lnTo>
                <a:lnTo>
                  <a:pt x="f1937" y="f1938"/>
                </a:lnTo>
                <a:lnTo>
                  <a:pt x="f1939" y="f1940"/>
                </a:lnTo>
                <a:cubicBezTo>
                  <a:pt x="f1941" y="f1942"/>
                  <a:pt x="f1943" y="f1944"/>
                  <a:pt x="f1945" y="f1944"/>
                </a:cubicBezTo>
                <a:lnTo>
                  <a:pt x="f1946" y="f1944"/>
                </a:lnTo>
                <a:cubicBezTo>
                  <a:pt x="f493" y="f1947"/>
                  <a:pt x="f1948" y="f1949"/>
                  <a:pt x="f1950" y="f1951"/>
                </a:cubicBezTo>
                <a:lnTo>
                  <a:pt x="f1952" y="f1953"/>
                </a:lnTo>
                <a:lnTo>
                  <a:pt x="f1954" y="f1953"/>
                </a:lnTo>
                <a:lnTo>
                  <a:pt x="f1955" y="f1956"/>
                </a:lnTo>
                <a:cubicBezTo>
                  <a:pt x="f1957" y="f1958"/>
                  <a:pt x="f1959" y="f1944"/>
                  <a:pt x="f1960" y="f1944"/>
                </a:cubicBezTo>
                <a:lnTo>
                  <a:pt x="f1961" y="f1944"/>
                </a:lnTo>
                <a:cubicBezTo>
                  <a:pt x="f1962" y="f1963"/>
                  <a:pt x="f1964" y="f1965"/>
                  <a:pt x="f1966" y="f1967"/>
                </a:cubicBezTo>
                <a:lnTo>
                  <a:pt x="f1968" y="f1953"/>
                </a:lnTo>
                <a:lnTo>
                  <a:pt x="f1969" y="f1953"/>
                </a:lnTo>
                <a:lnTo>
                  <a:pt x="f1970" y="f1971"/>
                </a:lnTo>
                <a:cubicBezTo>
                  <a:pt x="f1972" y="f1973"/>
                  <a:pt x="f1974" y="f1958"/>
                  <a:pt x="f501" y="f1958"/>
                </a:cubicBezTo>
                <a:lnTo>
                  <a:pt x="f1975" y="f1958"/>
                </a:lnTo>
                <a:cubicBezTo>
                  <a:pt x="f1976" y="f1977"/>
                  <a:pt x="f1978" y="f1965"/>
                  <a:pt x="f548" y="f1979"/>
                </a:cubicBezTo>
                <a:lnTo>
                  <a:pt x="f1980" y="f1981"/>
                </a:lnTo>
                <a:lnTo>
                  <a:pt x="f1982" y="f1983"/>
                </a:lnTo>
                <a:lnTo>
                  <a:pt x="f1984" y="f1985"/>
                </a:lnTo>
                <a:cubicBezTo>
                  <a:pt x="f1986" y="f1987"/>
                  <a:pt x="f1988" y="f1989"/>
                  <a:pt x="f1990" y="f1967"/>
                </a:cubicBezTo>
                <a:lnTo>
                  <a:pt x="f1991" y="f1934"/>
                </a:lnTo>
                <a:cubicBezTo>
                  <a:pt x="f1992" y="f1993"/>
                  <a:pt x="f1994" y="f1995"/>
                  <a:pt x="f1996" y="f1911"/>
                </a:cubicBezTo>
                <a:cubicBezTo>
                  <a:pt x="f1997" y="f537"/>
                  <a:pt x="f1998" y="f1999"/>
                  <a:pt x="f2000" y="f1999"/>
                </a:cubicBezTo>
                <a:cubicBezTo>
                  <a:pt x="f2001" y="f1999"/>
                  <a:pt x="f2002" y="f2003"/>
                  <a:pt x="f2004" y="f2005"/>
                </a:cubicBezTo>
                <a:lnTo>
                  <a:pt x="f2006" y="f2007"/>
                </a:lnTo>
                <a:cubicBezTo>
                  <a:pt x="f2008" y="f2009"/>
                  <a:pt x="f2010" y="f1995"/>
                  <a:pt x="f2011" y="f528"/>
                </a:cubicBezTo>
                <a:lnTo>
                  <a:pt x="f2012" y="f553"/>
                </a:lnTo>
                <a:lnTo>
                  <a:pt x="f2013" y="f2014"/>
                </a:lnTo>
                <a:lnTo>
                  <a:pt x="f2015" y="f2016"/>
                </a:lnTo>
                <a:cubicBezTo>
                  <a:pt x="f508" y="f1993"/>
                  <a:pt x="f2017" y="f1953"/>
                  <a:pt x="f2018" y="f543"/>
                </a:cubicBezTo>
                <a:lnTo>
                  <a:pt x="f2019" y="f543"/>
                </a:lnTo>
                <a:cubicBezTo>
                  <a:pt x="f2020" y="f543"/>
                  <a:pt x="f2021" y="f2022"/>
                  <a:pt x="f2023" y="f2024"/>
                </a:cubicBezTo>
                <a:lnTo>
                  <a:pt x="f2025" y="f2026"/>
                </a:lnTo>
                <a:cubicBezTo>
                  <a:pt x="f2027" y="f1921"/>
                  <a:pt x="f2028" y="f2029"/>
                  <a:pt x="f2030" y="f2029"/>
                </a:cubicBezTo>
                <a:lnTo>
                  <a:pt x="f2031" y="f2024"/>
                </a:lnTo>
                <a:cubicBezTo>
                  <a:pt x="f2032" y="f2033"/>
                  <a:pt x="f2034" y="f2035"/>
                  <a:pt x="f2036" y="f2037"/>
                </a:cubicBezTo>
                <a:lnTo>
                  <a:pt x="f2038" y="f2037"/>
                </a:lnTo>
                <a:cubicBezTo>
                  <a:pt x="f2039" y="f2037"/>
                  <a:pt x="f2040" y="f2035"/>
                  <a:pt x="f2041" y="f2042"/>
                </a:cubicBezTo>
                <a:lnTo>
                  <a:pt x="f2043" y="f2044"/>
                </a:lnTo>
                <a:lnTo>
                  <a:pt x="f2045" y="f2046"/>
                </a:lnTo>
                <a:lnTo>
                  <a:pt x="f2047" y="f2048"/>
                </a:lnTo>
                <a:cubicBezTo>
                  <a:pt x="f2049" y="f2050"/>
                  <a:pt x="f2051" y="f1702"/>
                  <a:pt x="f2052" y="f1993"/>
                </a:cubicBezTo>
                <a:lnTo>
                  <a:pt x="f2053" y="f512"/>
                </a:lnTo>
                <a:cubicBezTo>
                  <a:pt x="f2054" y="f512"/>
                  <a:pt x="f2055" y="f1746"/>
                  <a:pt x="f2056" y="f1746"/>
                </a:cubicBezTo>
                <a:cubicBezTo>
                  <a:pt x="f2057" y="f2058"/>
                  <a:pt x="f2059" y="f2060"/>
                  <a:pt x="f2061" y="f2060"/>
                </a:cubicBezTo>
                <a:cubicBezTo>
                  <a:pt x="f2062" y="f2060"/>
                  <a:pt x="f2063" y="f2060"/>
                  <a:pt x="f2064" y="f2060"/>
                </a:cubicBezTo>
                <a:cubicBezTo>
                  <a:pt x="f2065" y="f2060"/>
                  <a:pt x="f2066" y="f2067"/>
                  <a:pt x="f2068" y="f2067"/>
                </a:cubicBezTo>
                <a:lnTo>
                  <a:pt x="f2069" y="f2070"/>
                </a:lnTo>
                <a:lnTo>
                  <a:pt x="f2071" y="f2072"/>
                </a:lnTo>
                <a:lnTo>
                  <a:pt x="f2073" y="f2074"/>
                </a:lnTo>
                <a:cubicBezTo>
                  <a:pt x="f2075" y="f2076"/>
                  <a:pt x="f2077" y="f1738"/>
                  <a:pt x="f2078" y="f1738"/>
                </a:cubicBezTo>
                <a:cubicBezTo>
                  <a:pt x="f2079" y="f1738"/>
                  <a:pt x="f2080" y="f2081"/>
                  <a:pt x="f2080" y="f2082"/>
                </a:cubicBezTo>
                <a:lnTo>
                  <a:pt x="f2083" y="f2084"/>
                </a:lnTo>
                <a:cubicBezTo>
                  <a:pt x="f2085" y="f2084"/>
                  <a:pt x="f2086" y="f2084"/>
                  <a:pt x="f2087" y="f2088"/>
                </a:cubicBezTo>
                <a:lnTo>
                  <a:pt x="f2087" y="f2088"/>
                </a:lnTo>
                <a:lnTo>
                  <a:pt x="f2089" y="f2090"/>
                </a:lnTo>
                <a:cubicBezTo>
                  <a:pt x="f2089" y="f2091"/>
                  <a:pt x="f2092" y="f2093"/>
                  <a:pt x="f2094" y="f2093"/>
                </a:cubicBezTo>
                <a:cubicBezTo>
                  <a:pt x="f2095" y="f2093"/>
                  <a:pt x="f2096" y="f2091"/>
                  <a:pt x="f2096" y="f2090"/>
                </a:cubicBezTo>
                <a:lnTo>
                  <a:pt x="f2097" y="f2098"/>
                </a:lnTo>
                <a:cubicBezTo>
                  <a:pt x="f2099" y="f2098"/>
                  <a:pt x="f2100" y="f554"/>
                  <a:pt x="f2101" y="f554"/>
                </a:cubicBezTo>
                <a:lnTo>
                  <a:pt x="f2102" y="f2103"/>
                </a:lnTo>
                <a:cubicBezTo>
                  <a:pt x="f2102" y="f2104"/>
                  <a:pt x="f2105" y="f2106"/>
                  <a:pt x="f2107" y="f2106"/>
                </a:cubicBezTo>
                <a:cubicBezTo>
                  <a:pt x="f2108" y="f2106"/>
                  <a:pt x="f2109" y="f2110"/>
                  <a:pt x="f2111" y="f2112"/>
                </a:cubicBezTo>
                <a:lnTo>
                  <a:pt x="f2113" y="f4"/>
                </a:lnTo>
                <a:lnTo>
                  <a:pt x="f2114" y="f2115"/>
                </a:lnTo>
                <a:lnTo>
                  <a:pt x="f2116" y="f2117"/>
                </a:lnTo>
                <a:cubicBezTo>
                  <a:pt x="f2118" y="f2119"/>
                  <a:pt x="f2120" y="f2121"/>
                  <a:pt x="f2120" y="f2014"/>
                </a:cubicBezTo>
                <a:lnTo>
                  <a:pt x="f2122" y="f1944"/>
                </a:lnTo>
                <a:cubicBezTo>
                  <a:pt x="f2123" y="f2124"/>
                  <a:pt x="f2125" y="f2126"/>
                  <a:pt x="f2127" y="f1866"/>
                </a:cubicBezTo>
                <a:cubicBezTo>
                  <a:pt x="f2128" y="f2129"/>
                  <a:pt x="f2130" y="f2131"/>
                  <a:pt x="f2132" y="f2133"/>
                </a:cubicBezTo>
                <a:cubicBezTo>
                  <a:pt x="f2134" y="f2135"/>
                  <a:pt x="f2136" y="f2137"/>
                  <a:pt x="f2138" y="f2137"/>
                </a:cubicBezTo>
                <a:cubicBezTo>
                  <a:pt x="f2139" y="f2137"/>
                  <a:pt x="f2140" y="f2137"/>
                  <a:pt x="f2141" y="f2137"/>
                </a:cubicBezTo>
                <a:cubicBezTo>
                  <a:pt x="f2142" y="f2143"/>
                  <a:pt x="f2144" y="f1927"/>
                  <a:pt x="f2145" y="f2146"/>
                </a:cubicBezTo>
                <a:lnTo>
                  <a:pt x="f2147" y="f2148"/>
                </a:lnTo>
                <a:cubicBezTo>
                  <a:pt x="f2149" y="f2150"/>
                  <a:pt x="f2151" y="f1817"/>
                  <a:pt x="f2152" y="f2153"/>
                </a:cubicBezTo>
                <a:lnTo>
                  <a:pt x="f2154" y="f2155"/>
                </a:lnTo>
                <a:lnTo>
                  <a:pt x="f2156" y="f400"/>
                </a:lnTo>
                <a:lnTo>
                  <a:pt x="f2157" y="f1798"/>
                </a:lnTo>
                <a:cubicBezTo>
                  <a:pt x="f2158" y="f2159"/>
                  <a:pt x="f2160" y="f1774"/>
                  <a:pt x="f2161" y="f1774"/>
                </a:cubicBezTo>
                <a:cubicBezTo>
                  <a:pt x="f2162" y="f1774"/>
                  <a:pt x="f2163" y="f2164"/>
                  <a:pt x="f2163" y="f2165"/>
                </a:cubicBezTo>
                <a:lnTo>
                  <a:pt x="f2166" y="f2167"/>
                </a:lnTo>
                <a:lnTo>
                  <a:pt x="f2168" y="f2167"/>
                </a:lnTo>
                <a:lnTo>
                  <a:pt x="f2169" y="f2170"/>
                </a:lnTo>
                <a:cubicBezTo>
                  <a:pt x="f2169" y="f1795"/>
                  <a:pt x="f2171" y="f2172"/>
                  <a:pt x="f2173" y="f2172"/>
                </a:cubicBezTo>
                <a:lnTo>
                  <a:pt x="f2174" y="f2172"/>
                </a:lnTo>
                <a:cubicBezTo>
                  <a:pt x="f2175" y="f2172"/>
                  <a:pt x="f2176" y="f1778"/>
                  <a:pt x="f2177" y="f2178"/>
                </a:cubicBezTo>
                <a:lnTo>
                  <a:pt x="f2179" y="f386"/>
                </a:lnTo>
                <a:lnTo>
                  <a:pt x="f2180" y="f1373"/>
                </a:lnTo>
                <a:lnTo>
                  <a:pt x="f2181" y="f1915"/>
                </a:lnTo>
                <a:cubicBezTo>
                  <a:pt x="f2182" y="f1890"/>
                  <a:pt x="f2183" y="f2184"/>
                  <a:pt x="f2183" y="f2185"/>
                </a:cubicBezTo>
                <a:lnTo>
                  <a:pt x="f2073" y="f2186"/>
                </a:lnTo>
                <a:cubicBezTo>
                  <a:pt x="f2187" y="f2188"/>
                  <a:pt x="f2189" y="f2188"/>
                  <a:pt x="f2190" y="f2188"/>
                </a:cubicBezTo>
                <a:cubicBezTo>
                  <a:pt x="f2191" y="f2188"/>
                  <a:pt x="f2192" y="f2193"/>
                  <a:pt x="f2194" y="f2195"/>
                </a:cubicBezTo>
                <a:lnTo>
                  <a:pt x="f2196" y="f2195"/>
                </a:lnTo>
                <a:lnTo>
                  <a:pt x="f2197" y="f2198"/>
                </a:lnTo>
                <a:lnTo>
                  <a:pt x="f2199" y="f2200"/>
                </a:lnTo>
                <a:lnTo>
                  <a:pt x="f2201" y="f407"/>
                </a:lnTo>
                <a:cubicBezTo>
                  <a:pt x="f2202" y="f2203"/>
                  <a:pt x="f2054" y="f2204"/>
                  <a:pt x="f2205" y="f1318"/>
                </a:cubicBezTo>
                <a:cubicBezTo>
                  <a:pt x="f2206" y="f1318"/>
                  <a:pt x="f2207" y="f1318"/>
                  <a:pt x="f2208" y="f1318"/>
                </a:cubicBezTo>
                <a:cubicBezTo>
                  <a:pt x="f2209" y="f1318"/>
                  <a:pt x="f2210" y="f2211"/>
                  <a:pt x="f2212" y="f410"/>
                </a:cubicBezTo>
                <a:lnTo>
                  <a:pt x="f2213" y="f2214"/>
                </a:lnTo>
                <a:cubicBezTo>
                  <a:pt x="f2215" y="f1249"/>
                  <a:pt x="f2216" y="f1249"/>
                  <a:pt x="f2217" y="f1614"/>
                </a:cubicBezTo>
                <a:lnTo>
                  <a:pt x="f2218" y="f1631"/>
                </a:lnTo>
                <a:cubicBezTo>
                  <a:pt x="f2219" y="f2204"/>
                  <a:pt x="f2220" y="f2221"/>
                  <a:pt x="f2222" y="f1452"/>
                </a:cubicBezTo>
                <a:cubicBezTo>
                  <a:pt x="f2223" y="f1452"/>
                  <a:pt x="f2224" y="f1452"/>
                  <a:pt x="f2225" y="f1452"/>
                </a:cubicBezTo>
                <a:cubicBezTo>
                  <a:pt x="f2226" y="f1452"/>
                  <a:pt x="f2227" y="f2228"/>
                  <a:pt x="f2229" y="f2203"/>
                </a:cubicBezTo>
                <a:lnTo>
                  <a:pt x="f2230" y="f2231"/>
                </a:lnTo>
                <a:cubicBezTo>
                  <a:pt x="f2232" y="f2231"/>
                  <a:pt x="f2233" y="f2234"/>
                  <a:pt x="f2235" y="f2236"/>
                </a:cubicBezTo>
                <a:lnTo>
                  <a:pt x="f2233" y="f2203"/>
                </a:lnTo>
                <a:cubicBezTo>
                  <a:pt x="f2237" y="f1435"/>
                  <a:pt x="f2238" y="f402"/>
                  <a:pt x="f2239" y="f2240"/>
                </a:cubicBezTo>
                <a:cubicBezTo>
                  <a:pt x="f2241" y="f2240"/>
                  <a:pt x="f2242" y="f2240"/>
                  <a:pt x="f2243" y="f2240"/>
                </a:cubicBezTo>
                <a:cubicBezTo>
                  <a:pt x="f2244" y="f2240"/>
                  <a:pt x="f2245" y="f1475"/>
                  <a:pt x="f2246" y="f1168"/>
                </a:cubicBezTo>
                <a:lnTo>
                  <a:pt x="f2247" y="f2248"/>
                </a:lnTo>
                <a:lnTo>
                  <a:pt x="f2249" y="f2250"/>
                </a:lnTo>
                <a:lnTo>
                  <a:pt x="f2251" y="f2252"/>
                </a:lnTo>
                <a:cubicBezTo>
                  <a:pt x="f2253" y="f1450"/>
                  <a:pt x="f2254" y="f2255"/>
                  <a:pt x="f2256" y="f1478"/>
                </a:cubicBezTo>
                <a:lnTo>
                  <a:pt x="f2257" y="f2258"/>
                </a:lnTo>
                <a:cubicBezTo>
                  <a:pt x="f2259" y="f2260"/>
                  <a:pt x="f2261" y="f2262"/>
                  <a:pt x="f2263" y="f2262"/>
                </a:cubicBezTo>
                <a:cubicBezTo>
                  <a:pt x="f2264" y="f2262"/>
                  <a:pt x="f2265" y="f2266"/>
                  <a:pt x="f2267" y="f2268"/>
                </a:cubicBezTo>
                <a:cubicBezTo>
                  <a:pt x="f2269" y="f472"/>
                  <a:pt x="f2270" y="f1708"/>
                  <a:pt x="f2271" y="f1728"/>
                </a:cubicBezTo>
                <a:lnTo>
                  <a:pt x="f2272" y="f2273"/>
                </a:lnTo>
                <a:cubicBezTo>
                  <a:pt x="f2274" y="f2275"/>
                  <a:pt x="f2276" y="f1678"/>
                  <a:pt x="f2277" y="f2278"/>
                </a:cubicBezTo>
                <a:lnTo>
                  <a:pt x="f2279" y="f1506"/>
                </a:lnTo>
                <a:lnTo>
                  <a:pt x="f2280" y="f1245"/>
                </a:lnTo>
                <a:lnTo>
                  <a:pt x="f2281" y="f2282"/>
                </a:lnTo>
                <a:cubicBezTo>
                  <a:pt x="f2283" y="f1670"/>
                  <a:pt x="f2284" y="f1567"/>
                  <a:pt x="f2285" y="f1567"/>
                </a:cubicBezTo>
                <a:cubicBezTo>
                  <a:pt x="f2286" y="f1567"/>
                  <a:pt x="f2287" y="f1567"/>
                  <a:pt x="f2288" y="f1567"/>
                </a:cubicBezTo>
                <a:cubicBezTo>
                  <a:pt x="f2289" y="f2290"/>
                  <a:pt x="f2291" y="f1765"/>
                  <a:pt x="f2292" y="f2293"/>
                </a:cubicBezTo>
                <a:lnTo>
                  <a:pt x="f2294" y="f2295"/>
                </a:lnTo>
                <a:lnTo>
                  <a:pt x="f2296" y="f2295"/>
                </a:lnTo>
                <a:lnTo>
                  <a:pt x="f2297" y="f2273"/>
                </a:lnTo>
                <a:cubicBezTo>
                  <a:pt x="f2298" y="f2299"/>
                  <a:pt x="f2300" y="f2301"/>
                  <a:pt x="f2302" y="f2301"/>
                </a:cubicBezTo>
                <a:cubicBezTo>
                  <a:pt x="f2303" y="f2301"/>
                  <a:pt x="f2304" y="f2301"/>
                  <a:pt x="f2305" y="f2301"/>
                </a:cubicBezTo>
                <a:cubicBezTo>
                  <a:pt x="f2306" y="f2307"/>
                  <a:pt x="f2308" y="f2282"/>
                  <a:pt x="f1952" y="f2278"/>
                </a:cubicBezTo>
                <a:lnTo>
                  <a:pt x="f2309" y="f1403"/>
                </a:lnTo>
                <a:lnTo>
                  <a:pt x="f2310" y="f2311"/>
                </a:lnTo>
                <a:lnTo>
                  <a:pt x="f2312" y="f2282"/>
                </a:lnTo>
                <a:cubicBezTo>
                  <a:pt x="f2313" y="f1765"/>
                  <a:pt x="f2314" y="f2315"/>
                  <a:pt x="f2316" y="f2317"/>
                </a:cubicBezTo>
                <a:lnTo>
                  <a:pt x="f2318" y="f1728"/>
                </a:lnTo>
                <a:cubicBezTo>
                  <a:pt x="f2319" y="f2320"/>
                  <a:pt x="f2321" y="f1485"/>
                  <a:pt x="f2322" y="f1823"/>
                </a:cubicBezTo>
                <a:cubicBezTo>
                  <a:pt x="f2323" y="f2153"/>
                  <a:pt x="f2324" y="f2325"/>
                  <a:pt x="f2326" y="f2178"/>
                </a:cubicBezTo>
                <a:cubicBezTo>
                  <a:pt x="f2327" y="f2234"/>
                  <a:pt x="f2328" y="f414"/>
                  <a:pt x="f2329" y="f414"/>
                </a:cubicBezTo>
                <a:cubicBezTo>
                  <a:pt x="f2330" y="f414"/>
                  <a:pt x="f2331" y="f414"/>
                  <a:pt x="f2332" y="f414"/>
                </a:cubicBezTo>
                <a:lnTo>
                  <a:pt x="f2332" y="f384"/>
                </a:lnTo>
                <a:cubicBezTo>
                  <a:pt x="f2333" y="f1345"/>
                  <a:pt x="f2334" y="f2335"/>
                  <a:pt x="f2336" y="f1660"/>
                </a:cubicBezTo>
                <a:lnTo>
                  <a:pt x="f2337" y="f292"/>
                </a:lnTo>
                <a:lnTo>
                  <a:pt x="f2338" y="f276"/>
                </a:lnTo>
                <a:lnTo>
                  <a:pt x="f2339" y="f2340"/>
                </a:lnTo>
                <a:cubicBezTo>
                  <a:pt x="f2341" y="f1468"/>
                  <a:pt x="f2342" y="f2343"/>
                  <a:pt x="f2344" y="f2343"/>
                </a:cubicBezTo>
                <a:cubicBezTo>
                  <a:pt x="f2345" y="f2343"/>
                  <a:pt x="f2346" y="f2347"/>
                  <a:pt x="f2346" y="f346"/>
                </a:cubicBezTo>
                <a:lnTo>
                  <a:pt x="f2348" y="f418"/>
                </a:lnTo>
                <a:cubicBezTo>
                  <a:pt x="f2349" y="f418"/>
                  <a:pt x="f2350" y="f431"/>
                  <a:pt x="f2351" y="f431"/>
                </a:cubicBezTo>
                <a:lnTo>
                  <a:pt x="f2352" y="f351"/>
                </a:lnTo>
                <a:cubicBezTo>
                  <a:pt x="f2352" y="f2353"/>
                  <a:pt x="f2354" y="f1502"/>
                  <a:pt x="f2355" y="f1502"/>
                </a:cubicBezTo>
                <a:cubicBezTo>
                  <a:pt x="f2356" y="f1502"/>
                  <a:pt x="f2357" y="f1463"/>
                  <a:pt x="f2358" y="f1464"/>
                </a:cubicBezTo>
                <a:lnTo>
                  <a:pt x="f2359" y="f243"/>
                </a:lnTo>
                <a:lnTo>
                  <a:pt x="f2360" y="f264"/>
                </a:lnTo>
                <a:lnTo>
                  <a:pt x="f2361" y="f2362"/>
                </a:lnTo>
                <a:cubicBezTo>
                  <a:pt x="f2363" y="f2364"/>
                  <a:pt x="f2365" y="f2366"/>
                  <a:pt x="f2365" y="f2367"/>
                </a:cubicBezTo>
                <a:lnTo>
                  <a:pt x="f1867" y="f2368"/>
                </a:lnTo>
                <a:cubicBezTo>
                  <a:pt x="f2369" y="f438"/>
                  <a:pt x="f2370" y="f2371"/>
                  <a:pt x="f2372" y="f2195"/>
                </a:cubicBezTo>
                <a:cubicBezTo>
                  <a:pt x="f2373" y="f2374"/>
                  <a:pt x="f2375" y="f1485"/>
                  <a:pt x="f2376" y="f1485"/>
                </a:cubicBezTo>
                <a:cubicBezTo>
                  <a:pt x="f2377" y="f1485"/>
                  <a:pt x="f2378" y="f2379"/>
                  <a:pt x="f2380" y="f1624"/>
                </a:cubicBezTo>
                <a:lnTo>
                  <a:pt x="f2381" y="f382"/>
                </a:lnTo>
                <a:cubicBezTo>
                  <a:pt x="f2382" y="f365"/>
                  <a:pt x="f2383" y="f349"/>
                  <a:pt x="f2384" y="f2367"/>
                </a:cubicBezTo>
                <a:lnTo>
                  <a:pt x="f2385" y="f2386"/>
                </a:lnTo>
                <a:lnTo>
                  <a:pt x="f1846" y="f264"/>
                </a:lnTo>
                <a:lnTo>
                  <a:pt x="f2387" y="f1641"/>
                </a:lnTo>
                <a:cubicBezTo>
                  <a:pt x="f2388" y="f333"/>
                  <a:pt x="f2389" y="f1466"/>
                  <a:pt x="f2390" y="f1466"/>
                </a:cubicBezTo>
                <a:cubicBezTo>
                  <a:pt x="f2391" y="f1466"/>
                  <a:pt x="f2392" y="f1466"/>
                  <a:pt x="f2393" y="f1466"/>
                </a:cubicBezTo>
                <a:cubicBezTo>
                  <a:pt x="f2394" y="f2395"/>
                  <a:pt x="f2396" y="f338"/>
                  <a:pt x="f2397" y="f1351"/>
                </a:cubicBezTo>
                <a:lnTo>
                  <a:pt x="f2398" y="f1690"/>
                </a:lnTo>
                <a:cubicBezTo>
                  <a:pt x="f2399" y="f445"/>
                  <a:pt x="f2400" y="f2299"/>
                  <a:pt x="f2401" y="f2402"/>
                </a:cubicBezTo>
                <a:lnTo>
                  <a:pt x="f2403" y="f382"/>
                </a:lnTo>
                <a:cubicBezTo>
                  <a:pt x="f2404" y="f1343"/>
                  <a:pt x="f2405" y="f335"/>
                  <a:pt x="f1801" y="f335"/>
                </a:cubicBezTo>
                <a:cubicBezTo>
                  <a:pt x="f2406" y="f335"/>
                  <a:pt x="f2407" y="f335"/>
                  <a:pt x="f2408" y="f2409"/>
                </a:cubicBezTo>
                <a:cubicBezTo>
                  <a:pt x="f2410" y="f2340"/>
                  <a:pt x="f2411" y="f1641"/>
                  <a:pt x="f2412" y="f2367"/>
                </a:cubicBezTo>
                <a:lnTo>
                  <a:pt x="f2413" y="f1174"/>
                </a:lnTo>
                <a:lnTo>
                  <a:pt x="f2414" y="f1131"/>
                </a:lnTo>
                <a:lnTo>
                  <a:pt x="f2415" y="f2416"/>
                </a:lnTo>
                <a:cubicBezTo>
                  <a:pt x="f2417" y="f2418"/>
                  <a:pt x="f2419" y="f386"/>
                  <a:pt x="f2420" y="f384"/>
                </a:cubicBezTo>
                <a:lnTo>
                  <a:pt x="f2421" y="f414"/>
                </a:lnTo>
                <a:cubicBezTo>
                  <a:pt x="f2419" y="f1649"/>
                  <a:pt x="f2422" y="f2423"/>
                  <a:pt x="f2424" y="f2425"/>
                </a:cubicBezTo>
                <a:cubicBezTo>
                  <a:pt x="f2426" y="f1113"/>
                  <a:pt x="f2427" y="f1367"/>
                  <a:pt x="f2428" y="f1367"/>
                </a:cubicBezTo>
                <a:cubicBezTo>
                  <a:pt x="f2429" y="f1367"/>
                  <a:pt x="f2430" y="f1547"/>
                  <a:pt x="f2431" y="f457"/>
                </a:cubicBezTo>
                <a:lnTo>
                  <a:pt x="f2432" y="f457"/>
                </a:lnTo>
                <a:cubicBezTo>
                  <a:pt x="f2433" y="f2434"/>
                  <a:pt x="f2435" y="f1561"/>
                  <a:pt x="f2436" y="f2437"/>
                </a:cubicBezTo>
                <a:lnTo>
                  <a:pt x="f2438" y="f2416"/>
                </a:lnTo>
                <a:cubicBezTo>
                  <a:pt x="f2438" y="f2439"/>
                  <a:pt x="f2440" y="f1502"/>
                  <a:pt x="f2441" y="f2442"/>
                </a:cubicBezTo>
                <a:lnTo>
                  <a:pt x="f2443" y="f318"/>
                </a:lnTo>
                <a:lnTo>
                  <a:pt x="f2444" y="f2445"/>
                </a:lnTo>
                <a:lnTo>
                  <a:pt x="f2446" y="f1061"/>
                </a:lnTo>
                <a:cubicBezTo>
                  <a:pt x="f2447" y="f2448"/>
                  <a:pt x="f2449" y="f2450"/>
                  <a:pt x="f2451" y="f2450"/>
                </a:cubicBezTo>
                <a:cubicBezTo>
                  <a:pt x="f2452" y="f2450"/>
                  <a:pt x="f2453" y="f2454"/>
                  <a:pt x="f2453" y="f2455"/>
                </a:cubicBezTo>
                <a:lnTo>
                  <a:pt x="f2456" y="f425"/>
                </a:lnTo>
                <a:cubicBezTo>
                  <a:pt x="f2457" y="f425"/>
                  <a:pt x="f2458" y="f425"/>
                  <a:pt x="f2459" y="f461"/>
                </a:cubicBezTo>
                <a:lnTo>
                  <a:pt x="f2460" y="f2461"/>
                </a:lnTo>
                <a:cubicBezTo>
                  <a:pt x="f2460" y="f1442"/>
                  <a:pt x="f2462" y="f2463"/>
                  <a:pt x="f2464" y="f2463"/>
                </a:cubicBezTo>
                <a:cubicBezTo>
                  <a:pt x="f2465" y="f2463"/>
                  <a:pt x="f2466" y="f2467"/>
                  <a:pt x="f2468" y="f2469"/>
                </a:cubicBezTo>
                <a:lnTo>
                  <a:pt x="f2470" y="f1275"/>
                </a:lnTo>
                <a:lnTo>
                  <a:pt x="f2471" y="f253"/>
                </a:lnTo>
                <a:lnTo>
                  <a:pt x="f2472" y="f331"/>
                </a:lnTo>
                <a:cubicBezTo>
                  <a:pt x="f2473" y="f353"/>
                  <a:pt x="f2474" y="f2475"/>
                  <a:pt x="f2476" y="f362"/>
                </a:cubicBezTo>
                <a:lnTo>
                  <a:pt x="f1705" y="f410"/>
                </a:lnTo>
                <a:cubicBezTo>
                  <a:pt x="f2477" y="f2478"/>
                  <a:pt x="f1696" y="f2478"/>
                  <a:pt x="f2479" y="f2478"/>
                </a:cubicBezTo>
                <a:cubicBezTo>
                  <a:pt x="f2480" y="f2478"/>
                  <a:pt x="f2481" y="f2482"/>
                  <a:pt x="f2483" y="f2484"/>
                </a:cubicBezTo>
                <a:lnTo>
                  <a:pt x="f2485" y="f2484"/>
                </a:lnTo>
                <a:lnTo>
                  <a:pt x="f2486" y="f2487"/>
                </a:lnTo>
                <a:lnTo>
                  <a:pt x="f2488" y="f2489"/>
                </a:lnTo>
                <a:lnTo>
                  <a:pt x="f2490" y="f2491"/>
                </a:lnTo>
                <a:cubicBezTo>
                  <a:pt x="f2492" y="f1070"/>
                  <a:pt x="f1686" y="f1088"/>
                  <a:pt x="f2493" y="f952"/>
                </a:cubicBezTo>
                <a:cubicBezTo>
                  <a:pt x="f2494" y="f952"/>
                  <a:pt x="f2495" y="f952"/>
                  <a:pt x="f2496" y="f952"/>
                </a:cubicBezTo>
                <a:cubicBezTo>
                  <a:pt x="f2497" y="f952"/>
                  <a:pt x="f2498" y="f1070"/>
                  <a:pt x="f2499" y="f2500"/>
                </a:cubicBezTo>
                <a:lnTo>
                  <a:pt x="f2501" y="f2502"/>
                </a:lnTo>
                <a:cubicBezTo>
                  <a:pt x="f2503" y="f2502"/>
                  <a:pt x="f2504" y="f891"/>
                  <a:pt x="f2505" y="f2506"/>
                </a:cubicBezTo>
                <a:lnTo>
                  <a:pt x="f2507" y="f2508"/>
                </a:lnTo>
                <a:cubicBezTo>
                  <a:pt x="f2509" y="f2510"/>
                  <a:pt x="f2511" y="f1086"/>
                  <a:pt x="f2512" y="f1161"/>
                </a:cubicBezTo>
                <a:cubicBezTo>
                  <a:pt x="f2512" y="f1161"/>
                  <a:pt x="f2513" y="f1161"/>
                  <a:pt x="f2514" y="f1161"/>
                </a:cubicBezTo>
                <a:cubicBezTo>
                  <a:pt x="f2515" y="f1161"/>
                  <a:pt x="f2516" y="f2517"/>
                  <a:pt x="f2518" y="f1070"/>
                </a:cubicBezTo>
                <a:lnTo>
                  <a:pt x="f2519" y="f2520"/>
                </a:lnTo>
                <a:cubicBezTo>
                  <a:pt x="f2521" y="f2520"/>
                  <a:pt x="f2522" y="f2523"/>
                  <a:pt x="f2524" y="f2523"/>
                </a:cubicBezTo>
                <a:lnTo>
                  <a:pt x="f2525" y="f1070"/>
                </a:lnTo>
                <a:cubicBezTo>
                  <a:pt x="f2526" y="f1074"/>
                  <a:pt x="f2527" y="f2528"/>
                  <a:pt x="f2529" y="f2248"/>
                </a:cubicBezTo>
                <a:cubicBezTo>
                  <a:pt x="f2530" y="f2248"/>
                  <a:pt x="f2531" y="f2248"/>
                  <a:pt x="f2532" y="f2248"/>
                </a:cubicBezTo>
                <a:cubicBezTo>
                  <a:pt x="f2533" y="f2248"/>
                  <a:pt x="f2534" y="f2535"/>
                  <a:pt x="f2536" y="f256"/>
                </a:cubicBezTo>
                <a:lnTo>
                  <a:pt x="f2537" y="f2538"/>
                </a:lnTo>
                <a:lnTo>
                  <a:pt x="f2539" y="f807"/>
                </a:lnTo>
                <a:lnTo>
                  <a:pt x="f2540" y="f1143"/>
                </a:lnTo>
                <a:cubicBezTo>
                  <a:pt x="f2541" y="f1153"/>
                  <a:pt x="f2542" y="f1023"/>
                  <a:pt x="f2543" y="f2544"/>
                </a:cubicBezTo>
                <a:lnTo>
                  <a:pt x="f2545" y="f2546"/>
                </a:lnTo>
                <a:cubicBezTo>
                  <a:pt x="f2547" y="f2548"/>
                  <a:pt x="f2549" y="f1322"/>
                  <a:pt x="f2550" y="f1322"/>
                </a:cubicBezTo>
                <a:cubicBezTo>
                  <a:pt x="f2551" y="f1322"/>
                  <a:pt x="f2552" y="f2553"/>
                  <a:pt x="f2554" y="f2555"/>
                </a:cubicBezTo>
                <a:cubicBezTo>
                  <a:pt x="f2556" y="f2557"/>
                  <a:pt x="f2558" y="f344"/>
                  <a:pt x="f2559" y="f351"/>
                </a:cubicBezTo>
                <a:lnTo>
                  <a:pt x="f2560" y="f1320"/>
                </a:lnTo>
                <a:cubicBezTo>
                  <a:pt x="f2561" y="f2562"/>
                  <a:pt x="f2563" y="f1314"/>
                  <a:pt x="f2564" y="f2565"/>
                </a:cubicBezTo>
                <a:lnTo>
                  <a:pt x="f2566" y="f2567"/>
                </a:lnTo>
                <a:lnTo>
                  <a:pt x="f2568" y="f2569"/>
                </a:lnTo>
                <a:lnTo>
                  <a:pt x="f2570" y="f1193"/>
                </a:lnTo>
                <a:cubicBezTo>
                  <a:pt x="f2571" y="f2572"/>
                  <a:pt x="f2573" y="f1286"/>
                  <a:pt x="f2574" y="f1286"/>
                </a:cubicBezTo>
                <a:cubicBezTo>
                  <a:pt x="f2575" y="f1286"/>
                  <a:pt x="f2576" y="f1286"/>
                  <a:pt x="f2577" y="f1286"/>
                </a:cubicBezTo>
                <a:cubicBezTo>
                  <a:pt x="f2578" y="f2579"/>
                  <a:pt x="f2580" y="f1212"/>
                  <a:pt x="f2581" y="f2582"/>
                </a:cubicBezTo>
                <a:lnTo>
                  <a:pt x="f2583" y="f365"/>
                </a:lnTo>
                <a:lnTo>
                  <a:pt x="f2584" y="f365"/>
                </a:lnTo>
                <a:lnTo>
                  <a:pt x="f2585" y="f1320"/>
                </a:lnTo>
                <a:cubicBezTo>
                  <a:pt x="f2586" y="f1308"/>
                  <a:pt x="f2587" y="f2588"/>
                  <a:pt x="f1587" y="f2588"/>
                </a:cubicBezTo>
                <a:cubicBezTo>
                  <a:pt x="f2589" y="f2588"/>
                  <a:pt x="f2590" y="f2588"/>
                  <a:pt x="f2591" y="f2588"/>
                </a:cubicBezTo>
                <a:cubicBezTo>
                  <a:pt x="f2592" y="f2588"/>
                  <a:pt x="f2593" y="f1193"/>
                  <a:pt x="f1585" y="f2565"/>
                </a:cubicBezTo>
                <a:lnTo>
                  <a:pt x="f2594" y="f2595"/>
                </a:lnTo>
                <a:lnTo>
                  <a:pt x="f2596" y="f1178"/>
                </a:lnTo>
                <a:lnTo>
                  <a:pt x="f2597" y="f1193"/>
                </a:lnTo>
                <a:cubicBezTo>
                  <a:pt x="f2598" y="f1212"/>
                  <a:pt x="f2599" y="f2600"/>
                  <a:pt x="f2601" y="f2602"/>
                </a:cubicBezTo>
                <a:lnTo>
                  <a:pt x="f2603" y="f351"/>
                </a:lnTo>
                <a:cubicBezTo>
                  <a:pt x="f2604" y="f1662"/>
                  <a:pt x="f2605" y="f2367"/>
                  <a:pt x="f2606" y="f1468"/>
                </a:cubicBezTo>
                <a:cubicBezTo>
                  <a:pt x="f2607" y="f2442"/>
                  <a:pt x="f2608" y="f2609"/>
                  <a:pt x="f2610" y="f2469"/>
                </a:cubicBezTo>
                <a:cubicBezTo>
                  <a:pt x="f2611" y="f2523"/>
                  <a:pt x="f2612" y="f2613"/>
                  <a:pt x="f2614" y="f2613"/>
                </a:cubicBezTo>
                <a:cubicBezTo>
                  <a:pt x="f2615" y="f2613"/>
                  <a:pt x="f2616" y="f2613"/>
                  <a:pt x="f2617" y="f2613"/>
                </a:cubicBezTo>
                <a:lnTo>
                  <a:pt x="f2618" y="f2619"/>
                </a:lnTo>
                <a:cubicBezTo>
                  <a:pt x="f2618" y="f208"/>
                  <a:pt x="f2620" y="f2621"/>
                  <a:pt x="f2622" y="f982"/>
                </a:cubicBezTo>
                <a:lnTo>
                  <a:pt x="f2623" y="f182"/>
                </a:lnTo>
                <a:lnTo>
                  <a:pt x="f2624" y="f2625"/>
                </a:lnTo>
                <a:lnTo>
                  <a:pt x="f2626" y="f2627"/>
                </a:lnTo>
                <a:cubicBezTo>
                  <a:pt x="f2628" y="f2629"/>
                  <a:pt x="f2630" y="f1079"/>
                  <a:pt x="f2631" y="f1079"/>
                </a:cubicBezTo>
                <a:cubicBezTo>
                  <a:pt x="f2632" y="f1079"/>
                  <a:pt x="f2633" y="f2634"/>
                  <a:pt x="f2633" y="f2635"/>
                </a:cubicBezTo>
                <a:lnTo>
                  <a:pt x="f2636" y="f268"/>
                </a:lnTo>
                <a:cubicBezTo>
                  <a:pt x="f2637" y="f268"/>
                  <a:pt x="f2638" y="f292"/>
                  <a:pt x="f2639" y="f292"/>
                </a:cubicBezTo>
                <a:lnTo>
                  <a:pt x="f2640" y="f2641"/>
                </a:lnTo>
                <a:cubicBezTo>
                  <a:pt x="f2640" y="f2642"/>
                  <a:pt x="f2643" y="f1080"/>
                  <a:pt x="f2644" y="f1080"/>
                </a:cubicBezTo>
                <a:cubicBezTo>
                  <a:pt x="f2645" y="f1080"/>
                  <a:pt x="f2646" y="f2647"/>
                  <a:pt x="f2648" y="f1084"/>
                </a:cubicBezTo>
                <a:lnTo>
                  <a:pt x="f2649" y="f101"/>
                </a:lnTo>
                <a:lnTo>
                  <a:pt x="f2650" y="f122"/>
                </a:lnTo>
                <a:lnTo>
                  <a:pt x="f2651" y="f2652"/>
                </a:lnTo>
                <a:cubicBezTo>
                  <a:pt x="f2653" y="f1136"/>
                  <a:pt x="f2654" y="f2655"/>
                  <a:pt x="f2654" y="f2656"/>
                </a:cubicBezTo>
                <a:lnTo>
                  <a:pt x="f1511" y="f2657"/>
                </a:lnTo>
                <a:cubicBezTo>
                  <a:pt x="f2658" y="f298"/>
                  <a:pt x="f2659" y="f2660"/>
                  <a:pt x="f2661" y="f2484"/>
                </a:cubicBezTo>
                <a:cubicBezTo>
                  <a:pt x="f2662" y="f2362"/>
                  <a:pt x="f2663" y="f2367"/>
                  <a:pt x="f1496" y="f2367"/>
                </a:cubicBezTo>
                <a:cubicBezTo>
                  <a:pt x="f2664" y="f2367"/>
                  <a:pt x="f1492" y="f2665"/>
                  <a:pt x="f2666" y="f2667"/>
                </a:cubicBezTo>
                <a:lnTo>
                  <a:pt x="f2668" y="f984"/>
                </a:lnTo>
                <a:cubicBezTo>
                  <a:pt x="f2669" y="f2621"/>
                  <a:pt x="f2670" y="f1269"/>
                  <a:pt x="f2671" y="f2656"/>
                </a:cubicBezTo>
                <a:lnTo>
                  <a:pt x="f2672" y="f133"/>
                </a:lnTo>
                <a:lnTo>
                  <a:pt x="f1491" y="f748"/>
                </a:lnTo>
                <a:lnTo>
                  <a:pt x="f2673" y="f1097"/>
                </a:lnTo>
                <a:cubicBezTo>
                  <a:pt x="f2674" y="f194"/>
                  <a:pt x="f2675" y="f221"/>
                  <a:pt x="f2676" y="f221"/>
                </a:cubicBezTo>
                <a:cubicBezTo>
                  <a:pt x="f2677" y="f221"/>
                  <a:pt x="f2678" y="f221"/>
                  <a:pt x="f2679" y="f221"/>
                </a:cubicBezTo>
                <a:cubicBezTo>
                  <a:pt x="f2680" y="f2681"/>
                  <a:pt x="f2682" y="f2683"/>
                  <a:pt x="f2684" y="f202"/>
                </a:cubicBezTo>
                <a:lnTo>
                  <a:pt x="f2685" y="f2686"/>
                </a:lnTo>
                <a:cubicBezTo>
                  <a:pt x="f1459" y="f2687"/>
                  <a:pt x="f2688" y="f1308"/>
                  <a:pt x="f2689" y="f1306"/>
                </a:cubicBezTo>
                <a:lnTo>
                  <a:pt x="f2690" y="f984"/>
                </a:lnTo>
                <a:cubicBezTo>
                  <a:pt x="f2691" y="f982"/>
                  <a:pt x="f2692" y="f2627"/>
                  <a:pt x="f2693" y="f2627"/>
                </a:cubicBezTo>
                <a:cubicBezTo>
                  <a:pt x="f2694" y="f2627"/>
                  <a:pt x="f2695" y="f2627"/>
                  <a:pt x="f2696" y="f2627"/>
                </a:cubicBezTo>
                <a:cubicBezTo>
                  <a:pt x="f2697" y="f2627"/>
                  <a:pt x="f2698" y="f1097"/>
                  <a:pt x="f2699" y="f2656"/>
                </a:cubicBezTo>
                <a:lnTo>
                  <a:pt x="f2700" y="f819"/>
                </a:lnTo>
                <a:lnTo>
                  <a:pt x="f2701" y="f2702"/>
                </a:lnTo>
                <a:lnTo>
                  <a:pt x="f2703" y="f1097"/>
                </a:lnTo>
                <a:cubicBezTo>
                  <a:pt x="f2704" y="f2683"/>
                  <a:pt x="f2705" y="f1275"/>
                  <a:pt x="f1419" y="f2619"/>
                </a:cubicBezTo>
                <a:lnTo>
                  <a:pt x="f2706" y="f2613"/>
                </a:lnTo>
                <a:cubicBezTo>
                  <a:pt x="f2707" y="f2708"/>
                  <a:pt x="f2709" y="f1188"/>
                  <a:pt x="f2710" y="f1131"/>
                </a:cubicBezTo>
                <a:cubicBezTo>
                  <a:pt x="f2711" y="f243"/>
                  <a:pt x="f2712" y="f216"/>
                  <a:pt x="f2713" y="f216"/>
                </a:cubicBezTo>
                <a:cubicBezTo>
                  <a:pt x="f2714" y="f216"/>
                  <a:pt x="f2715" y="f318"/>
                  <a:pt x="f2716" y="f2717"/>
                </a:cubicBezTo>
                <a:cubicBezTo>
                  <a:pt x="f2718" y="f1264"/>
                  <a:pt x="f2719" y="f2720"/>
                  <a:pt x="f2721" y="f2722"/>
                </a:cubicBezTo>
                <a:lnTo>
                  <a:pt x="f2723" y="f2724"/>
                </a:lnTo>
                <a:cubicBezTo>
                  <a:pt x="f2723" y="f1269"/>
                  <a:pt x="f2725" y="f1134"/>
                  <a:pt x="f2726" y="f2727"/>
                </a:cubicBezTo>
                <a:lnTo>
                  <a:pt x="f2728" y="f179"/>
                </a:lnTo>
                <a:lnTo>
                  <a:pt x="f2729" y="f122"/>
                </a:lnTo>
                <a:lnTo>
                  <a:pt x="f2730" y="f1080"/>
                </a:lnTo>
                <a:cubicBezTo>
                  <a:pt x="f2731" y="f2652"/>
                  <a:pt x="f2732" y="f1054"/>
                  <a:pt x="f2733" y="f1054"/>
                </a:cubicBezTo>
                <a:lnTo>
                  <a:pt x="f2734" y="f1054"/>
                </a:lnTo>
                <a:cubicBezTo>
                  <a:pt x="f2735" y="f1054"/>
                  <a:pt x="f2736" y="f2737"/>
                  <a:pt x="f2738" y="f2739"/>
                </a:cubicBezTo>
                <a:lnTo>
                  <a:pt x="f2740" y="f2613"/>
                </a:lnTo>
                <a:cubicBezTo>
                  <a:pt x="f2741" y="f2613"/>
                  <a:pt x="f2742" y="f268"/>
                  <a:pt x="f2743" y="f268"/>
                </a:cubicBezTo>
                <a:lnTo>
                  <a:pt x="f2744" y="f196"/>
                </a:lnTo>
                <a:cubicBezTo>
                  <a:pt x="f2744" y="f2745"/>
                  <a:pt x="f2746" y="f695"/>
                  <a:pt x="f2747" y="f695"/>
                </a:cubicBezTo>
                <a:cubicBezTo>
                  <a:pt x="f2748" y="f695"/>
                  <a:pt x="f2749" y="f2487"/>
                  <a:pt x="f2750" y="f2751"/>
                </a:cubicBezTo>
                <a:lnTo>
                  <a:pt x="f2752" y="f103"/>
                </a:lnTo>
                <a:lnTo>
                  <a:pt x="f2753" y="f759"/>
                </a:lnTo>
                <a:lnTo>
                  <a:pt x="f2754" y="f1178"/>
                </a:lnTo>
                <a:cubicBezTo>
                  <a:pt x="f2755" y="f212"/>
                  <a:pt x="f2756" y="f2757"/>
                  <a:pt x="f2756" y="f221"/>
                </a:cubicBezTo>
                <a:lnTo>
                  <a:pt x="f2758" y="f2759"/>
                </a:lnTo>
                <a:cubicBezTo>
                  <a:pt x="f2760" y="f2759"/>
                  <a:pt x="f2761" y="f283"/>
                  <a:pt x="f2762" y="f283"/>
                </a:cubicBezTo>
                <a:cubicBezTo>
                  <a:pt x="f2763" y="f283"/>
                  <a:pt x="f2764" y="f1076"/>
                  <a:pt x="f2765" y="f2766"/>
                </a:cubicBezTo>
                <a:cubicBezTo>
                  <a:pt x="f2767" y="f858"/>
                  <a:pt x="f2768" y="f858"/>
                  <a:pt x="f2769" y="f858"/>
                </a:cubicBezTo>
                <a:lnTo>
                  <a:pt x="f2770" y="f717"/>
                </a:lnTo>
                <a:lnTo>
                  <a:pt x="f2771" y="f2772"/>
                </a:lnTo>
                <a:lnTo>
                  <a:pt x="f2773" y="f130"/>
                </a:lnTo>
                <a:cubicBezTo>
                  <a:pt x="f2774" y="f2775"/>
                  <a:pt x="f2776" y="f2777"/>
                  <a:pt x="f2778" y="f2779"/>
                </a:cubicBezTo>
                <a:cubicBezTo>
                  <a:pt x="f2780" y="f2779"/>
                  <a:pt x="f2781" y="f2779"/>
                  <a:pt x="f2782" y="f2779"/>
                </a:cubicBezTo>
                <a:cubicBezTo>
                  <a:pt x="f2783" y="f2779"/>
                  <a:pt x="f2784" y="f2785"/>
                  <a:pt x="f2786" y="f2787"/>
                </a:cubicBezTo>
                <a:lnTo>
                  <a:pt x="f2788" y="f2789"/>
                </a:lnTo>
                <a:cubicBezTo>
                  <a:pt x="f2790" y="f2789"/>
                  <a:pt x="f2791" y="f889"/>
                  <a:pt x="f2792" y="f2793"/>
                </a:cubicBezTo>
                <a:lnTo>
                  <a:pt x="f2794" y="f905"/>
                </a:lnTo>
                <a:cubicBezTo>
                  <a:pt x="f249" y="f917"/>
                  <a:pt x="f2795" y="f819"/>
                  <a:pt x="f2796" y="f743"/>
                </a:cubicBezTo>
                <a:cubicBezTo>
                  <a:pt x="f2797" y="f743"/>
                  <a:pt x="f2798" y="f743"/>
                  <a:pt x="f2799" y="f743"/>
                </a:cubicBezTo>
                <a:cubicBezTo>
                  <a:pt x="f1311" y="f743"/>
                  <a:pt x="f2800" y="f2801"/>
                  <a:pt x="f2802" y="f2775"/>
                </a:cubicBezTo>
                <a:lnTo>
                  <a:pt x="f2803" y="f2804"/>
                </a:lnTo>
                <a:cubicBezTo>
                  <a:pt x="f2805" y="f2806"/>
                  <a:pt x="f2807" y="f2808"/>
                  <a:pt x="f2809" y="f2808"/>
                </a:cubicBezTo>
                <a:lnTo>
                  <a:pt x="f2810" y="f2811"/>
                </a:lnTo>
                <a:cubicBezTo>
                  <a:pt x="f2812" y="f701"/>
                  <a:pt x="f2813" y="f124"/>
                  <a:pt x="f2814" y="f2815"/>
                </a:cubicBezTo>
                <a:cubicBezTo>
                  <a:pt x="f2816" y="f2815"/>
                  <a:pt x="f2817" y="f2815"/>
                  <a:pt x="f2818" y="f2815"/>
                </a:cubicBezTo>
                <a:cubicBezTo>
                  <a:pt x="f2819" y="f2815"/>
                  <a:pt x="f2820" y="f747"/>
                  <a:pt x="f2821" y="f111"/>
                </a:cubicBezTo>
                <a:lnTo>
                  <a:pt x="f2822" y="f2823"/>
                </a:lnTo>
                <a:lnTo>
                  <a:pt x="f2824" y="f2825"/>
                </a:lnTo>
                <a:lnTo>
                  <a:pt x="f2826" y="f2827"/>
                </a:lnTo>
                <a:cubicBezTo>
                  <a:pt x="f2828" y="f720"/>
                  <a:pt x="f2829" y="f756"/>
                  <a:pt x="f2830" y="f747"/>
                </a:cubicBezTo>
                <a:lnTo>
                  <a:pt x="f2831" y="f2832"/>
                </a:lnTo>
                <a:cubicBezTo>
                  <a:pt x="f2833" y="f2834"/>
                  <a:pt x="f2835" y="f2836"/>
                  <a:pt x="f2837" y="f2836"/>
                </a:cubicBezTo>
                <a:cubicBezTo>
                  <a:pt x="f2838" y="f2836"/>
                  <a:pt x="f2839" y="f2840"/>
                  <a:pt x="f2841" y="f2842"/>
                </a:cubicBezTo>
                <a:cubicBezTo>
                  <a:pt x="f2843" y="f2844"/>
                  <a:pt x="f2845" y="f984"/>
                  <a:pt x="f2846" y="f1011"/>
                </a:cubicBezTo>
                <a:lnTo>
                  <a:pt x="f2847" y="f1049"/>
                </a:lnTo>
                <a:cubicBezTo>
                  <a:pt x="f2848" y="f2849"/>
                  <a:pt x="f2850" y="f2851"/>
                  <a:pt x="f2852" y="f2853"/>
                </a:cubicBezTo>
                <a:lnTo>
                  <a:pt x="f2854" y="f2855"/>
                </a:lnTo>
                <a:lnTo>
                  <a:pt x="f2856" y="f2857"/>
                </a:lnTo>
                <a:lnTo>
                  <a:pt x="f2858" y="f2859"/>
                </a:lnTo>
                <a:cubicBezTo>
                  <a:pt x="f2860" y="f948"/>
                  <a:pt x="f2861" y="f2862"/>
                  <a:pt x="f2863" y="f2862"/>
                </a:cubicBezTo>
                <a:cubicBezTo>
                  <a:pt x="f2864" y="f2862"/>
                  <a:pt x="f2865" y="f2862"/>
                  <a:pt x="f2866" y="f2867"/>
                </a:cubicBezTo>
                <a:cubicBezTo>
                  <a:pt x="f2868" y="f161"/>
                  <a:pt x="f2869" y="f2870"/>
                  <a:pt x="f2871" y="f2872"/>
                </a:cubicBezTo>
                <a:lnTo>
                  <a:pt x="f2873" y="f224"/>
                </a:lnTo>
                <a:lnTo>
                  <a:pt x="f2874" y="f224"/>
                </a:lnTo>
                <a:lnTo>
                  <a:pt x="f2875" y="f1049"/>
                </a:lnTo>
                <a:cubicBezTo>
                  <a:pt x="f2876" y="f2877"/>
                  <a:pt x="f2878" y="f2879"/>
                  <a:pt x="f2880" y="f2879"/>
                </a:cubicBezTo>
                <a:cubicBezTo>
                  <a:pt x="f2881" y="f2879"/>
                  <a:pt x="f2882" y="f2883"/>
                  <a:pt x="f1214" y="f2883"/>
                </a:cubicBezTo>
                <a:cubicBezTo>
                  <a:pt x="f2884" y="f2883"/>
                  <a:pt x="f2885" y="f2859"/>
                  <a:pt x="f1211" y="f2853"/>
                </a:cubicBezTo>
                <a:lnTo>
                  <a:pt x="f2886" y="f2887"/>
                </a:lnTo>
                <a:lnTo>
                  <a:pt x="f2888" y="f2889"/>
                </a:lnTo>
                <a:lnTo>
                  <a:pt x="f2890" y="f2859"/>
                </a:lnTo>
                <a:cubicBezTo>
                  <a:pt x="f2891" y="f2870"/>
                  <a:pt x="f2892" y="f2893"/>
                  <a:pt x="f2894" y="f2895"/>
                </a:cubicBezTo>
                <a:lnTo>
                  <a:pt x="f2896" y="f216"/>
                </a:lnTo>
                <a:cubicBezTo>
                  <a:pt x="f2897" y="f1301"/>
                  <a:pt x="f2898" y="f2899"/>
                  <a:pt x="f2900" y="f991"/>
                </a:cubicBezTo>
                <a:cubicBezTo>
                  <a:pt x="f2901" y="f2727"/>
                  <a:pt x="f2902" y="f1079"/>
                  <a:pt x="f2903" y="f2904"/>
                </a:cubicBezTo>
                <a:cubicBezTo>
                  <a:pt x="f2905" y="f2808"/>
                  <a:pt x="f2906" y="f2907"/>
                  <a:pt x="f2908" y="f2907"/>
                </a:cubicBezTo>
                <a:cubicBezTo>
                  <a:pt x="f2909" y="f2907"/>
                  <a:pt x="f2910" y="f2907"/>
                  <a:pt x="f2911" y="f2907"/>
                </a:cubicBezTo>
                <a:lnTo>
                  <a:pt x="f2912" y="f2913"/>
                </a:lnTo>
                <a:cubicBezTo>
                  <a:pt x="f2912" y="f2914"/>
                  <a:pt x="f2915" y="f89"/>
                  <a:pt x="f2916" y="f936"/>
                </a:cubicBezTo>
                <a:lnTo>
                  <a:pt x="f2917" y="f12"/>
                </a:lnTo>
                <a:lnTo>
                  <a:pt x="f2918" y="f2919"/>
                </a:lnTo>
                <a:lnTo>
                  <a:pt x="f2920" y="f2921"/>
                </a:lnTo>
                <a:cubicBezTo>
                  <a:pt x="f2922" y="f737"/>
                  <a:pt x="f2923" y="f2924"/>
                  <a:pt x="f2925" y="f2924"/>
                </a:cubicBezTo>
                <a:cubicBezTo>
                  <a:pt x="f2926" y="f2924"/>
                  <a:pt x="f2927" y="f2928"/>
                  <a:pt x="f2927" y="f2929"/>
                </a:cubicBezTo>
                <a:lnTo>
                  <a:pt x="f2930" y="f135"/>
                </a:lnTo>
                <a:cubicBezTo>
                  <a:pt x="f2931" y="f2932"/>
                  <a:pt x="f2933" y="f2932"/>
                  <a:pt x="f2934" y="f2932"/>
                </a:cubicBezTo>
                <a:lnTo>
                  <a:pt x="f2935" y="f73"/>
                </a:lnTo>
                <a:cubicBezTo>
                  <a:pt x="f2935" y="f2936"/>
                  <a:pt x="f2937" y="f769"/>
                  <a:pt x="f2938" y="f769"/>
                </a:cubicBezTo>
                <a:cubicBezTo>
                  <a:pt x="f2939" y="f769"/>
                  <a:pt x="f2940" y="f732"/>
                  <a:pt x="f2941" y="f734"/>
                </a:cubicBezTo>
                <a:lnTo>
                  <a:pt x="f2942" y="f2943"/>
                </a:lnTo>
                <a:lnTo>
                  <a:pt x="f2944" y="f2945"/>
                </a:lnTo>
                <a:lnTo>
                  <a:pt x="f2946" y="f577"/>
                </a:lnTo>
                <a:cubicBezTo>
                  <a:pt x="f2947" y="f2948"/>
                  <a:pt x="f2949" y="f735"/>
                  <a:pt x="f2949" y="f579"/>
                </a:cubicBezTo>
                <a:lnTo>
                  <a:pt x="f1142" y="f2950"/>
                </a:lnTo>
                <a:cubicBezTo>
                  <a:pt x="f2951" y="f2952"/>
                  <a:pt x="f2953" y="f2954"/>
                  <a:pt x="f2955" y="f858"/>
                </a:cubicBezTo>
                <a:cubicBezTo>
                  <a:pt x="f2956" y="f2957"/>
                  <a:pt x="f2958" y="f753"/>
                  <a:pt x="f2959" y="f753"/>
                </a:cubicBezTo>
                <a:cubicBezTo>
                  <a:pt x="f2960" y="f753"/>
                  <a:pt x="f2961" y="f2962"/>
                  <a:pt x="f2963" y="f2964"/>
                </a:cubicBezTo>
                <a:lnTo>
                  <a:pt x="f2965" y="f99"/>
                </a:lnTo>
                <a:cubicBezTo>
                  <a:pt x="f2966" y="f89"/>
                  <a:pt x="f2967" y="f71"/>
                  <a:pt x="f2968" y="f2969"/>
                </a:cubicBezTo>
                <a:lnTo>
                  <a:pt x="f2970" y="f2971"/>
                </a:lnTo>
                <a:lnTo>
                  <a:pt x="f1123" y="f2972"/>
                </a:lnTo>
                <a:lnTo>
                  <a:pt x="f2973" y="f2974"/>
                </a:lnTo>
                <a:cubicBezTo>
                  <a:pt x="f2975" y="f2976"/>
                  <a:pt x="f1104" y="f2977"/>
                  <a:pt x="f2978" y="f2977"/>
                </a:cubicBezTo>
                <a:cubicBezTo>
                  <a:pt x="f2979" y="f2977"/>
                  <a:pt x="f2980" y="f2977"/>
                  <a:pt x="f1099" y="f735"/>
                </a:cubicBezTo>
                <a:cubicBezTo>
                  <a:pt x="f2981" y="f737"/>
                  <a:pt x="f2982" y="f59"/>
                  <a:pt x="f2983" y="f785"/>
                </a:cubicBezTo>
                <a:lnTo>
                  <a:pt x="f2984" y="f966"/>
                </a:lnTo>
                <a:cubicBezTo>
                  <a:pt x="f2985" y="f2986"/>
                  <a:pt x="f2987" y="f2988"/>
                  <a:pt x="f2989" y="f954"/>
                </a:cubicBezTo>
                <a:lnTo>
                  <a:pt x="f2990" y="f963"/>
                </a:lnTo>
                <a:cubicBezTo>
                  <a:pt x="f2991" y="f830"/>
                  <a:pt x="f2992" y="f2921"/>
                  <a:pt x="f2993" y="f2921"/>
                </a:cubicBezTo>
                <a:cubicBezTo>
                  <a:pt x="f2994" y="f2921"/>
                  <a:pt x="f2995" y="f2921"/>
                  <a:pt x="f2996" y="f2921"/>
                </a:cubicBezTo>
                <a:cubicBezTo>
                  <a:pt x="f2997" y="f2921"/>
                  <a:pt x="f2998" y="f915"/>
                  <a:pt x="f154" y="f579"/>
                </a:cubicBezTo>
                <a:lnTo>
                  <a:pt x="f2999" y="f3000"/>
                </a:lnTo>
                <a:lnTo>
                  <a:pt x="f3001" y="f660"/>
                </a:lnTo>
                <a:lnTo>
                  <a:pt x="f3002" y="f2974"/>
                </a:lnTo>
                <a:cubicBezTo>
                  <a:pt x="f3003" y="f59"/>
                  <a:pt x="f3004" y="f103"/>
                  <a:pt x="f3005" y="f2913"/>
                </a:cubicBezTo>
                <a:lnTo>
                  <a:pt x="f3006" y="f2907"/>
                </a:lnTo>
                <a:cubicBezTo>
                  <a:pt x="f3004" y="f925"/>
                  <a:pt x="f3007" y="f3008"/>
                  <a:pt x="f3009" y="f3010"/>
                </a:cubicBezTo>
                <a:cubicBezTo>
                  <a:pt x="f3011" y="f114"/>
                  <a:pt x="f3012" y="f793"/>
                  <a:pt x="f3013" y="f793"/>
                </a:cubicBezTo>
                <a:cubicBezTo>
                  <a:pt x="f3014" y="f793"/>
                  <a:pt x="f3015" y="f722"/>
                  <a:pt x="f3016" y="f179"/>
                </a:cubicBezTo>
                <a:cubicBezTo>
                  <a:pt x="f3017" y="f138"/>
                  <a:pt x="f3018" y="f138"/>
                  <a:pt x="f3019" y="f138"/>
                </a:cubicBezTo>
                <a:cubicBezTo>
                  <a:pt x="f3020" y="f3021"/>
                  <a:pt x="f3022" y="f3023"/>
                  <a:pt x="f3024" y="f3025"/>
                </a:cubicBezTo>
                <a:lnTo>
                  <a:pt x="f3026" y="f3027"/>
                </a:lnTo>
                <a:cubicBezTo>
                  <a:pt x="f3026" y="f3028"/>
                  <a:pt x="f3029" y="f769"/>
                  <a:pt x="f3030" y="f3031"/>
                </a:cubicBezTo>
                <a:lnTo>
                  <a:pt x="f3032" y="f3033"/>
                </a:lnTo>
                <a:lnTo>
                  <a:pt x="f3034" y="f3035"/>
                </a:lnTo>
                <a:lnTo>
                  <a:pt x="f3036" y="f3037"/>
                </a:lnTo>
                <a:cubicBezTo>
                  <a:pt x="f3038" y="f3039"/>
                  <a:pt x="f3040" y="f688"/>
                  <a:pt x="f3041" y="f688"/>
                </a:cubicBezTo>
                <a:cubicBezTo>
                  <a:pt x="f3042" y="f688"/>
                  <a:pt x="f3043" y="f3044"/>
                  <a:pt x="f3043" y="f3045"/>
                </a:cubicBezTo>
                <a:lnTo>
                  <a:pt x="f3046" y="f3047"/>
                </a:lnTo>
                <a:cubicBezTo>
                  <a:pt x="f3048" y="f3047"/>
                  <a:pt x="f3049" y="f144"/>
                  <a:pt x="f3050" y="f144"/>
                </a:cubicBezTo>
                <a:lnTo>
                  <a:pt x="f3051" y="f3052"/>
                </a:lnTo>
                <a:cubicBezTo>
                  <a:pt x="f3051" y="f3053"/>
                  <a:pt x="f3054" y="f3055"/>
                  <a:pt x="f3056" y="f3055"/>
                </a:cubicBezTo>
                <a:cubicBezTo>
                  <a:pt x="f3057" y="f3055"/>
                  <a:pt x="f3058" y="f3059"/>
                  <a:pt x="f3060" y="f3061"/>
                </a:cubicBezTo>
                <a:lnTo>
                  <a:pt x="f3062" y="f3063"/>
                </a:lnTo>
                <a:lnTo>
                  <a:pt x="f3064" y="f3065"/>
                </a:lnTo>
                <a:lnTo>
                  <a:pt x="f3066" y="f824"/>
                </a:lnTo>
                <a:cubicBezTo>
                  <a:pt x="f3067" y="f69"/>
                  <a:pt x="f3068" y="f3069"/>
                  <a:pt x="f3068" y="f86"/>
                </a:cubicBezTo>
                <a:lnTo>
                  <a:pt x="f981" y="f2787"/>
                </a:lnTo>
                <a:cubicBezTo>
                  <a:pt x="f3070" y="f3071"/>
                  <a:pt x="f3072" y="f932"/>
                  <a:pt x="f3073" y="f932"/>
                </a:cubicBezTo>
                <a:cubicBezTo>
                  <a:pt x="f3074" y="f932"/>
                  <a:pt x="f3075" y="f709"/>
                  <a:pt x="f3076" y="f3077"/>
                </a:cubicBezTo>
                <a:cubicBezTo>
                  <a:pt x="f3078" y="f575"/>
                  <a:pt x="f3079" y="f575"/>
                  <a:pt x="f3080" y="f575"/>
                </a:cubicBezTo>
                <a:lnTo>
                  <a:pt x="f3081" y="f3082"/>
                </a:lnTo>
                <a:lnTo>
                  <a:pt x="f3083" y="f3084"/>
                </a:lnTo>
                <a:lnTo>
                  <a:pt x="f3085" y="f3086"/>
                </a:lnTo>
                <a:cubicBezTo>
                  <a:pt x="f3087" y="f3088"/>
                  <a:pt x="f961" y="f3089"/>
                  <a:pt x="f3090" y="f3091"/>
                </a:cubicBezTo>
                <a:cubicBezTo>
                  <a:pt x="f3092" y="f3091"/>
                  <a:pt x="f3093" y="f3091"/>
                  <a:pt x="f3094" y="f3091"/>
                </a:cubicBezTo>
                <a:cubicBezTo>
                  <a:pt x="f3095" y="f3091"/>
                  <a:pt x="f3096" y="f3097"/>
                  <a:pt x="f3098" y="f3099"/>
                </a:cubicBezTo>
                <a:lnTo>
                  <a:pt x="f3100" y="f3101"/>
                </a:lnTo>
                <a:cubicBezTo>
                  <a:pt x="f3102" y="f3103"/>
                  <a:pt x="f110" y="f3104"/>
                  <a:pt x="f3105" y="f3106"/>
                </a:cubicBezTo>
                <a:lnTo>
                  <a:pt x="f3107" y="f3108"/>
                </a:lnTo>
                <a:cubicBezTo>
                  <a:pt x="f3109" y="f3091"/>
                  <a:pt x="f3110" y="f3111"/>
                  <a:pt x="f3112" y="f3113"/>
                </a:cubicBezTo>
                <a:cubicBezTo>
                  <a:pt x="f3114" y="f3115"/>
                  <a:pt x="f3116" y="f3115"/>
                  <a:pt x="f3117" y="f3115"/>
                </a:cubicBezTo>
                <a:cubicBezTo>
                  <a:pt x="f3118" y="f3115"/>
                  <a:pt x="f3119" y="f3120"/>
                  <a:pt x="f3121" y="f3088"/>
                </a:cubicBezTo>
                <a:lnTo>
                  <a:pt x="f3122" y="f3123"/>
                </a:lnTo>
                <a:cubicBezTo>
                  <a:pt x="f3124" y="f3125"/>
                  <a:pt x="f3126" y="f3127"/>
                  <a:pt x="f3128" y="f3127"/>
                </a:cubicBezTo>
                <a:lnTo>
                  <a:pt x="f3129" y="f3088"/>
                </a:lnTo>
                <a:cubicBezTo>
                  <a:pt x="f3130" y="f3131"/>
                  <a:pt x="f3132" y="f3133"/>
                  <a:pt x="f3134" y="f2823"/>
                </a:cubicBezTo>
                <a:cubicBezTo>
                  <a:pt x="f3135" y="f2823"/>
                  <a:pt x="f3136" y="f2823"/>
                  <a:pt x="f3137" y="f2823"/>
                </a:cubicBezTo>
                <a:cubicBezTo>
                  <a:pt x="f3138" y="f2823"/>
                  <a:pt x="f3139" y="f3140"/>
                  <a:pt x="f3141" y="f3142"/>
                </a:cubicBezTo>
                <a:lnTo>
                  <a:pt x="f3143" y="f3144"/>
                </a:lnTo>
                <a:lnTo>
                  <a:pt x="f3145" y="f3146"/>
                </a:lnTo>
                <a:lnTo>
                  <a:pt x="f3147" y="f3148"/>
                </a:lnTo>
                <a:cubicBezTo>
                  <a:pt x="f3149" y="f3150"/>
                  <a:pt x="f3151" y="f3152"/>
                  <a:pt x="f3153" y="f3140"/>
                </a:cubicBezTo>
                <a:lnTo>
                  <a:pt x="f3154" y="f3155"/>
                </a:lnTo>
                <a:cubicBezTo>
                  <a:pt x="f3156" y="f3157"/>
                  <a:pt x="f3158" y="f3159"/>
                  <a:pt x="f3160" y="f3159"/>
                </a:cubicBezTo>
                <a:cubicBezTo>
                  <a:pt x="f3161" y="f3159"/>
                  <a:pt x="f3162" y="f3163"/>
                  <a:pt x="f3164" y="f799"/>
                </a:cubicBezTo>
                <a:cubicBezTo>
                  <a:pt x="f3165" y="f2948"/>
                  <a:pt x="f3166" y="f3167"/>
                  <a:pt x="f3168" y="f3169"/>
                </a:cubicBezTo>
                <a:lnTo>
                  <a:pt x="f3170" y="f3171"/>
                </a:lnTo>
                <a:cubicBezTo>
                  <a:pt x="f3172" y="f3173"/>
                  <a:pt x="f3174" y="f3175"/>
                  <a:pt x="f3176" y="f3177"/>
                </a:cubicBezTo>
                <a:lnTo>
                  <a:pt x="f3178" y="f3179"/>
                </a:lnTo>
                <a:lnTo>
                  <a:pt x="f3180" y="f3181"/>
                </a:lnTo>
                <a:lnTo>
                  <a:pt x="f3182" y="f3183"/>
                </a:lnTo>
                <a:cubicBezTo>
                  <a:pt x="f3184" y="f30"/>
                  <a:pt x="f880" y="f3185"/>
                  <a:pt x="f3186" y="f3185"/>
                </a:cubicBezTo>
                <a:cubicBezTo>
                  <a:pt x="f3187" y="f3185"/>
                  <a:pt x="f3188" y="f3185"/>
                  <a:pt x="f3189" y="f3185"/>
                </a:cubicBezTo>
                <a:cubicBezTo>
                  <a:pt x="f3190" y="f34"/>
                  <a:pt x="f3191" y="f3192"/>
                  <a:pt x="f3193" y="f3194"/>
                </a:cubicBezTo>
                <a:lnTo>
                  <a:pt x="f3195" y="f78"/>
                </a:lnTo>
                <a:lnTo>
                  <a:pt x="f3196" y="f78"/>
                </a:lnTo>
                <a:lnTo>
                  <a:pt x="f3197" y="f682"/>
                </a:lnTo>
                <a:cubicBezTo>
                  <a:pt x="f3198" y="f619"/>
                  <a:pt x="f3199" y="f3200"/>
                  <a:pt x="f3201" y="f3200"/>
                </a:cubicBezTo>
                <a:cubicBezTo>
                  <a:pt x="f3202" y="f3200"/>
                  <a:pt x="f3203" y="f3200"/>
                  <a:pt x="f3204" y="f3200"/>
                </a:cubicBezTo>
                <a:cubicBezTo>
                  <a:pt x="f3205" y="f3206"/>
                  <a:pt x="f3207" y="f3208"/>
                  <a:pt x="f3209" y="f3177"/>
                </a:cubicBezTo>
                <a:lnTo>
                  <a:pt x="f3210" y="f3211"/>
                </a:lnTo>
                <a:lnTo>
                  <a:pt x="f3212" y="f3213"/>
                </a:lnTo>
                <a:lnTo>
                  <a:pt x="f3214" y="f3183"/>
                </a:lnTo>
                <a:cubicBezTo>
                  <a:pt x="f3215" y="f3192"/>
                  <a:pt x="f3216" y="f3217"/>
                  <a:pt x="f3218" y="f38"/>
                </a:cubicBezTo>
                <a:lnTo>
                  <a:pt x="f3219" y="f3169"/>
                </a:lnTo>
                <a:cubicBezTo>
                  <a:pt x="f3220" y="f938"/>
                  <a:pt x="f3221" y="f2969"/>
                  <a:pt x="f3222" y="f737"/>
                </a:cubicBezTo>
                <a:cubicBezTo>
                  <a:pt x="f3223" y="f3031"/>
                  <a:pt x="f3224" y="f713"/>
                  <a:pt x="f3225" y="f3226"/>
                </a:cubicBezTo>
                <a:cubicBezTo>
                  <a:pt x="f3227" y="f665"/>
                  <a:pt x="f3228" y="f647"/>
                  <a:pt x="f3229" y="f647"/>
                </a:cubicBezTo>
                <a:cubicBezTo>
                  <a:pt x="f3230" y="f647"/>
                  <a:pt x="f3231" y="f647"/>
                  <a:pt x="f3232" y="f647"/>
                </a:cubicBezTo>
                <a:lnTo>
                  <a:pt x="f3233" y="f645"/>
                </a:lnTo>
                <a:cubicBezTo>
                  <a:pt x="f3233" y="f3234"/>
                  <a:pt x="f3235" y="f589"/>
                  <a:pt x="f3236" y="f625"/>
                </a:cubicBezTo>
                <a:lnTo>
                  <a:pt x="f3237" y="f3238"/>
                </a:lnTo>
                <a:lnTo>
                  <a:pt x="f3239" y="f3240"/>
                </a:lnTo>
                <a:lnTo>
                  <a:pt x="f3241" y="f627"/>
                </a:lnTo>
                <a:cubicBezTo>
                  <a:pt x="f3242" y="f609"/>
                  <a:pt x="f3243" y="f3244"/>
                  <a:pt x="f3245" y="f3244"/>
                </a:cubicBezTo>
                <a:lnTo>
                  <a:pt x="f3246" y="f3244"/>
                </a:lnTo>
                <a:cubicBezTo>
                  <a:pt x="f3247" y="f3244"/>
                  <a:pt x="f3248" y="f3249"/>
                  <a:pt x="f3250" y="f3251"/>
                </a:cubicBezTo>
                <a:lnTo>
                  <a:pt x="f3252" y="f12"/>
                </a:lnTo>
                <a:lnTo>
                  <a:pt x="f3253" y="f12"/>
                </a:lnTo>
                <a:lnTo>
                  <a:pt x="f3254" y="f3255"/>
                </a:lnTo>
                <a:cubicBezTo>
                  <a:pt x="f3254" y="f3256"/>
                  <a:pt x="f3257" y="f3258"/>
                  <a:pt x="f3259" y="f3258"/>
                </a:cubicBezTo>
                <a:lnTo>
                  <a:pt x="f3260" y="f3258"/>
                </a:lnTo>
                <a:cubicBezTo>
                  <a:pt x="f3261" y="f3258"/>
                  <a:pt x="f3262" y="f3263"/>
                  <a:pt x="f3264" y="f3265"/>
                </a:cubicBezTo>
                <a:lnTo>
                  <a:pt x="f557" y="f558"/>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5344014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_1_1_1">
    <p:spTree>
      <p:nvGrpSpPr>
        <p:cNvPr id="1" name=""/>
        <p:cNvGrpSpPr/>
        <p:nvPr/>
      </p:nvGrpSpPr>
      <p:grpSpPr>
        <a:xfrm>
          <a:off x="0" y="0"/>
          <a:ext cx="0" cy="0"/>
          <a:chOff x="0" y="0"/>
          <a:chExt cx="0" cy="0"/>
        </a:xfrm>
      </p:grpSpPr>
      <p:sp>
        <p:nvSpPr>
          <p:cNvPr id="2" name="Google Shape;249;p29">
            <a:extLst>
              <a:ext uri="{FF2B5EF4-FFF2-40B4-BE49-F238E27FC236}">
                <a16:creationId xmlns:a16="http://schemas.microsoft.com/office/drawing/2014/main" id="{6A4C3811-3B44-44A5-96A7-BA9198F1723A}"/>
              </a:ext>
            </a:extLst>
          </p:cNvPr>
          <p:cNvSpPr txBox="1">
            <a:spLocks noGrp="1"/>
          </p:cNvSpPr>
          <p:nvPr>
            <p:ph type="title"/>
          </p:nvPr>
        </p:nvSpPr>
        <p:spPr>
          <a:xfrm>
            <a:off x="2999954" y="3072749"/>
            <a:ext cx="3144301" cy="413098"/>
          </a:xfrm>
        </p:spPr>
        <p:txBody>
          <a:bodyPr anchor="ctr" anchorCtr="1"/>
          <a:lstStyle>
            <a:lvl1pPr algn="ctr">
              <a:defRPr sz="2000">
                <a:solidFill>
                  <a:srgbClr val="FFFCF3"/>
                </a:solidFill>
              </a:defRPr>
            </a:lvl1pPr>
          </a:lstStyle>
          <a:p>
            <a:pPr lvl="0"/>
            <a:endParaRPr lang="es-PE"/>
          </a:p>
        </p:txBody>
      </p:sp>
      <p:sp>
        <p:nvSpPr>
          <p:cNvPr id="3" name="Google Shape;250;p29">
            <a:extLst>
              <a:ext uri="{FF2B5EF4-FFF2-40B4-BE49-F238E27FC236}">
                <a16:creationId xmlns:a16="http://schemas.microsoft.com/office/drawing/2014/main" id="{51B5C623-2E47-41B9-B4EC-2A7004DB0E48}"/>
              </a:ext>
            </a:extLst>
          </p:cNvPr>
          <p:cNvSpPr txBox="1">
            <a:spLocks noGrp="1"/>
          </p:cNvSpPr>
          <p:nvPr>
            <p:ph type="subTitle" idx="4294967295"/>
          </p:nvPr>
        </p:nvSpPr>
        <p:spPr>
          <a:xfrm>
            <a:off x="1955526" y="1745845"/>
            <a:ext cx="5246699" cy="1174501"/>
          </a:xfrm>
        </p:spPr>
        <p:txBody>
          <a:bodyPr anchor="ctr" anchorCtr="1"/>
          <a:lstStyle>
            <a:lvl1pPr algn="ctr">
              <a:lnSpc>
                <a:spcPct val="100000"/>
              </a:lnSpc>
              <a:buNone/>
              <a:defRPr sz="2400"/>
            </a:lvl1pPr>
          </a:lstStyle>
          <a:p>
            <a:pPr lvl="0"/>
            <a:endParaRPr lang="es-PE"/>
          </a:p>
        </p:txBody>
      </p:sp>
    </p:spTree>
    <p:extLst>
      <p:ext uri="{BB962C8B-B14F-4D97-AF65-F5344CB8AC3E}">
        <p14:creationId xmlns:p14="http://schemas.microsoft.com/office/powerpoint/2010/main" val="36380607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_ONLY_1">
    <p:spTree>
      <p:nvGrpSpPr>
        <p:cNvPr id="1" name=""/>
        <p:cNvGrpSpPr/>
        <p:nvPr/>
      </p:nvGrpSpPr>
      <p:grpSpPr>
        <a:xfrm>
          <a:off x="0" y="0"/>
          <a:ext cx="0" cy="0"/>
          <a:chOff x="0" y="0"/>
          <a:chExt cx="0" cy="0"/>
        </a:xfrm>
      </p:grpSpPr>
      <p:sp>
        <p:nvSpPr>
          <p:cNvPr id="2" name="Google Shape;256;p30">
            <a:extLst>
              <a:ext uri="{FF2B5EF4-FFF2-40B4-BE49-F238E27FC236}">
                <a16:creationId xmlns:a16="http://schemas.microsoft.com/office/drawing/2014/main" id="{413406FF-E06E-4295-A2E0-06F4FC682D9A}"/>
              </a:ext>
            </a:extLst>
          </p:cNvPr>
          <p:cNvSpPr txBox="1">
            <a:spLocks noGrp="1"/>
          </p:cNvSpPr>
          <p:nvPr>
            <p:ph type="title"/>
          </p:nvPr>
        </p:nvSpPr>
        <p:spPr>
          <a:xfrm>
            <a:off x="719998" y="534997"/>
            <a:ext cx="7704002" cy="572697"/>
          </a:xfrm>
        </p:spPr>
        <p:txBody>
          <a:bodyPr anchor="ctr"/>
          <a:lstStyle>
            <a:lvl1pPr>
              <a:defRPr/>
            </a:lvl1pPr>
          </a:lstStyle>
          <a:p>
            <a:pPr lvl="0"/>
            <a:endParaRPr lang="es-PE"/>
          </a:p>
        </p:txBody>
      </p:sp>
    </p:spTree>
    <p:extLst>
      <p:ext uri="{BB962C8B-B14F-4D97-AF65-F5344CB8AC3E}">
        <p14:creationId xmlns:p14="http://schemas.microsoft.com/office/powerpoint/2010/main" val="311288327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_ONLY_5">
    <p:spTree>
      <p:nvGrpSpPr>
        <p:cNvPr id="1" name=""/>
        <p:cNvGrpSpPr/>
        <p:nvPr/>
      </p:nvGrpSpPr>
      <p:grpSpPr>
        <a:xfrm>
          <a:off x="0" y="0"/>
          <a:ext cx="0" cy="0"/>
          <a:chOff x="0" y="0"/>
          <a:chExt cx="0" cy="0"/>
        </a:xfrm>
      </p:grpSpPr>
      <p:sp>
        <p:nvSpPr>
          <p:cNvPr id="2" name="Google Shape;274;p33">
            <a:extLst>
              <a:ext uri="{FF2B5EF4-FFF2-40B4-BE49-F238E27FC236}">
                <a16:creationId xmlns:a16="http://schemas.microsoft.com/office/drawing/2014/main" id="{33208B15-90AB-4169-96DD-A0CB3878E689}"/>
              </a:ext>
            </a:extLst>
          </p:cNvPr>
          <p:cNvSpPr txBox="1">
            <a:spLocks noGrp="1"/>
          </p:cNvSpPr>
          <p:nvPr>
            <p:ph type="title"/>
          </p:nvPr>
        </p:nvSpPr>
        <p:spPr>
          <a:xfrm>
            <a:off x="719998" y="534997"/>
            <a:ext cx="7704002" cy="572697"/>
          </a:xfrm>
        </p:spPr>
        <p:txBody>
          <a:bodyPr anchor="ctr"/>
          <a:lstStyle>
            <a:lvl1pPr>
              <a:defRPr/>
            </a:lvl1pPr>
          </a:lstStyle>
          <a:p>
            <a:pPr lvl="0"/>
            <a:endParaRPr lang="es-PE"/>
          </a:p>
        </p:txBody>
      </p:sp>
    </p:spTree>
    <p:extLst>
      <p:ext uri="{BB962C8B-B14F-4D97-AF65-F5344CB8AC3E}">
        <p14:creationId xmlns:p14="http://schemas.microsoft.com/office/powerpoint/2010/main" val="120950649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_ONLY_7">
    <p:spTree>
      <p:nvGrpSpPr>
        <p:cNvPr id="1" name=""/>
        <p:cNvGrpSpPr/>
        <p:nvPr/>
      </p:nvGrpSpPr>
      <p:grpSpPr>
        <a:xfrm>
          <a:off x="0" y="0"/>
          <a:ext cx="0" cy="0"/>
          <a:chOff x="0" y="0"/>
          <a:chExt cx="0" cy="0"/>
        </a:xfrm>
      </p:grpSpPr>
      <p:sp>
        <p:nvSpPr>
          <p:cNvPr id="2" name="Google Shape;286;p35">
            <a:extLst>
              <a:ext uri="{FF2B5EF4-FFF2-40B4-BE49-F238E27FC236}">
                <a16:creationId xmlns:a16="http://schemas.microsoft.com/office/drawing/2014/main" id="{78E881F3-A418-4445-8011-88CD6204A1F3}"/>
              </a:ext>
            </a:extLst>
          </p:cNvPr>
          <p:cNvSpPr txBox="1">
            <a:spLocks noGrp="1"/>
          </p:cNvSpPr>
          <p:nvPr>
            <p:ph type="title"/>
          </p:nvPr>
        </p:nvSpPr>
        <p:spPr>
          <a:xfrm>
            <a:off x="719998" y="534997"/>
            <a:ext cx="7704002" cy="572697"/>
          </a:xfrm>
        </p:spPr>
        <p:txBody>
          <a:bodyPr anchor="ctr"/>
          <a:lstStyle>
            <a:lvl1pPr>
              <a:defRPr/>
            </a:lvl1pPr>
          </a:lstStyle>
          <a:p>
            <a:pPr lvl="0"/>
            <a:endParaRPr lang="es-PE"/>
          </a:p>
        </p:txBody>
      </p:sp>
    </p:spTree>
    <p:extLst>
      <p:ext uri="{BB962C8B-B14F-4D97-AF65-F5344CB8AC3E}">
        <p14:creationId xmlns:p14="http://schemas.microsoft.com/office/powerpoint/2010/main" val="27857536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sp>
        <p:nvSpPr>
          <p:cNvPr id="2" name="Google Shape;21;p3">
            <a:extLst>
              <a:ext uri="{FF2B5EF4-FFF2-40B4-BE49-F238E27FC236}">
                <a16:creationId xmlns:a16="http://schemas.microsoft.com/office/drawing/2014/main" id="{ACF1F8B6-7485-41CB-9E38-1D68C91ADFF7}"/>
              </a:ext>
            </a:extLst>
          </p:cNvPr>
          <p:cNvSpPr txBox="1">
            <a:spLocks noGrp="1"/>
          </p:cNvSpPr>
          <p:nvPr>
            <p:ph type="title"/>
          </p:nvPr>
        </p:nvSpPr>
        <p:spPr>
          <a:xfrm>
            <a:off x="2173775" y="1795625"/>
            <a:ext cx="5502895" cy="841796"/>
          </a:xfrm>
        </p:spPr>
        <p:txBody>
          <a:bodyPr anchor="ctr" anchorCtr="1"/>
          <a:lstStyle>
            <a:lvl1pPr algn="ctr">
              <a:defRPr sz="6000"/>
            </a:lvl1pPr>
          </a:lstStyle>
          <a:p>
            <a:pPr lvl="0"/>
            <a:endParaRPr lang="es-PE"/>
          </a:p>
        </p:txBody>
      </p:sp>
      <p:sp>
        <p:nvSpPr>
          <p:cNvPr id="3" name="Google Shape;22;p3">
            <a:extLst>
              <a:ext uri="{FF2B5EF4-FFF2-40B4-BE49-F238E27FC236}">
                <a16:creationId xmlns:a16="http://schemas.microsoft.com/office/drawing/2014/main" id="{7A9C1540-B4DA-464F-ACCE-61C1B7D6CCF8}"/>
              </a:ext>
            </a:extLst>
          </p:cNvPr>
          <p:cNvSpPr txBox="1">
            <a:spLocks noGrp="1"/>
          </p:cNvSpPr>
          <p:nvPr>
            <p:ph type="title" idx="4294967295"/>
          </p:nvPr>
        </p:nvSpPr>
        <p:spPr>
          <a:xfrm>
            <a:off x="786786" y="2027855"/>
            <a:ext cx="1161297" cy="841796"/>
          </a:xfrm>
        </p:spPr>
        <p:txBody>
          <a:bodyPr anchor="ctr" anchorCtr="1"/>
          <a:lstStyle>
            <a:lvl1pPr algn="ctr">
              <a:defRPr sz="6000">
                <a:solidFill>
                  <a:srgbClr val="FFFCF3"/>
                </a:solidFill>
              </a:defRPr>
            </a:lvl1pPr>
          </a:lstStyle>
          <a:p>
            <a:pPr lvl="0"/>
            <a:r>
              <a:rPr lang="es-PE"/>
              <a:t>xx%</a:t>
            </a:r>
          </a:p>
        </p:txBody>
      </p:sp>
      <p:sp>
        <p:nvSpPr>
          <p:cNvPr id="4" name="Google Shape;23;p3">
            <a:extLst>
              <a:ext uri="{FF2B5EF4-FFF2-40B4-BE49-F238E27FC236}">
                <a16:creationId xmlns:a16="http://schemas.microsoft.com/office/drawing/2014/main" id="{C741E055-C171-45DA-B2CC-C195DAC805A1}"/>
              </a:ext>
            </a:extLst>
          </p:cNvPr>
          <p:cNvSpPr txBox="1">
            <a:spLocks noGrp="1"/>
          </p:cNvSpPr>
          <p:nvPr>
            <p:ph type="subTitle" idx="4294967295"/>
          </p:nvPr>
        </p:nvSpPr>
        <p:spPr>
          <a:xfrm>
            <a:off x="2884173" y="2720513"/>
            <a:ext cx="4082101" cy="393603"/>
          </a:xfrm>
        </p:spPr>
        <p:txBody>
          <a:bodyPr anchor="ctr" anchorCtr="1"/>
          <a:lstStyle>
            <a:lvl1pPr algn="ctr">
              <a:lnSpc>
                <a:spcPct val="100000"/>
              </a:lnSpc>
              <a:buNone/>
              <a:defRPr sz="1600">
                <a:solidFill>
                  <a:srgbClr val="FFFCF3"/>
                </a:solidFill>
              </a:defRPr>
            </a:lvl1pPr>
          </a:lstStyle>
          <a:p>
            <a:pPr lvl="0"/>
            <a:endParaRPr lang="es-PE"/>
          </a:p>
        </p:txBody>
      </p:sp>
      <p:sp>
        <p:nvSpPr>
          <p:cNvPr id="5" name="Google Shape;24;p3">
            <a:extLst>
              <a:ext uri="{FF2B5EF4-FFF2-40B4-BE49-F238E27FC236}">
                <a16:creationId xmlns:a16="http://schemas.microsoft.com/office/drawing/2014/main" id="{5C2B5CCB-5E1A-4CAD-9B01-53219D7B3D89}"/>
              </a:ext>
            </a:extLst>
          </p:cNvPr>
          <p:cNvSpPr/>
          <p:nvPr/>
        </p:nvSpPr>
        <p:spPr>
          <a:xfrm>
            <a:off x="0" y="332512"/>
            <a:ext cx="9143871" cy="124321"/>
          </a:xfrm>
          <a:custGeom>
            <a:avLst/>
            <a:gdLst>
              <a:gd name="f0" fmla="val w"/>
              <a:gd name="f1" fmla="val h"/>
              <a:gd name="f2" fmla="val 0"/>
              <a:gd name="f3" fmla="val 117094"/>
              <a:gd name="f4" fmla="val 1592"/>
              <a:gd name="f5" fmla="val 25942"/>
              <a:gd name="f6" fmla="val 522"/>
              <a:gd name="f7" fmla="val 26065"/>
              <a:gd name="f8" fmla="val 26189"/>
              <a:gd name="f9" fmla="val 528"/>
              <a:gd name="f10" fmla="val 26309"/>
              <a:gd name="f11" fmla="val 542"/>
              <a:gd name="f12" fmla="val 26527"/>
              <a:gd name="f13" fmla="val 568"/>
              <a:gd name="f14" fmla="val 26751"/>
              <a:gd name="f15" fmla="val 611"/>
              <a:gd name="f16" fmla="val 26988"/>
              <a:gd name="f17" fmla="val 657"/>
              <a:gd name="f18" fmla="val 27254"/>
              <a:gd name="f19" fmla="val 707"/>
              <a:gd name="f20" fmla="val 27535"/>
              <a:gd name="f21" fmla="val 760"/>
              <a:gd name="f22" fmla="val 27840"/>
              <a:gd name="f23" fmla="val 797"/>
              <a:gd name="f24" fmla="val 27727"/>
              <a:gd name="f25" fmla="val 795"/>
              <a:gd name="f26" fmla="val 27618"/>
              <a:gd name="f27" fmla="val 789"/>
              <a:gd name="f28" fmla="val 27515"/>
              <a:gd name="f29" fmla="val 777"/>
              <a:gd name="f30" fmla="val 27300"/>
              <a:gd name="f31" fmla="val 751"/>
              <a:gd name="f32" fmla="val 27094"/>
              <a:gd name="f33" fmla="val 713"/>
              <a:gd name="f34" fmla="val 26877"/>
              <a:gd name="f35" fmla="val 671"/>
              <a:gd name="f36" fmla="val 26562"/>
              <a:gd name="f37" fmla="val 26226"/>
              <a:gd name="f38" fmla="val 548"/>
              <a:gd name="f39" fmla="val 25831"/>
              <a:gd name="f40" fmla="val 524"/>
              <a:gd name="f41" fmla="val 25868"/>
              <a:gd name="f42" fmla="val 523"/>
              <a:gd name="f43" fmla="val 25905"/>
              <a:gd name="f44" fmla="val 21081"/>
              <a:gd name="f45" fmla="val 535"/>
              <a:gd name="f46" fmla="val 21205"/>
              <a:gd name="f47" fmla="val 21329"/>
              <a:gd name="f48" fmla="val 540"/>
              <a:gd name="f49" fmla="val 21450"/>
              <a:gd name="f50" fmla="val 555"/>
              <a:gd name="f51" fmla="val 21665"/>
              <a:gd name="f52" fmla="val 580"/>
              <a:gd name="f53" fmla="val 21870"/>
              <a:gd name="f54" fmla="val 619"/>
              <a:gd name="f55" fmla="val 22088"/>
              <a:gd name="f56" fmla="val 660"/>
              <a:gd name="f57" fmla="val 22405"/>
              <a:gd name="f58" fmla="val 720"/>
              <a:gd name="f59" fmla="val 22742"/>
              <a:gd name="f60" fmla="val 783"/>
              <a:gd name="f61" fmla="val 23139"/>
              <a:gd name="f62" fmla="val 807"/>
              <a:gd name="f63" fmla="val 23102"/>
              <a:gd name="f64" fmla="val 808"/>
              <a:gd name="f65" fmla="val 23065"/>
              <a:gd name="f66" fmla="val 809"/>
              <a:gd name="f67" fmla="val 23027"/>
              <a:gd name="f68" fmla="val 22903"/>
              <a:gd name="f69" fmla="val 22777"/>
              <a:gd name="f70" fmla="val 803"/>
              <a:gd name="f71" fmla="val 22656"/>
              <a:gd name="f72" fmla="val 22441"/>
              <a:gd name="f73" fmla="val 763"/>
              <a:gd name="f74" fmla="val 22236"/>
              <a:gd name="f75" fmla="val 724"/>
              <a:gd name="f76" fmla="val 22018"/>
              <a:gd name="f77" fmla="val 684"/>
              <a:gd name="f78" fmla="val 21703"/>
              <a:gd name="f79" fmla="val 624"/>
              <a:gd name="f80" fmla="val 21365"/>
              <a:gd name="f81" fmla="val 561"/>
              <a:gd name="f82" fmla="val 20970"/>
              <a:gd name="f83" fmla="val 536"/>
              <a:gd name="f84" fmla="val 21007"/>
              <a:gd name="f85" fmla="val 21044"/>
              <a:gd name="f86" fmla="val 16192"/>
              <a:gd name="f87" fmla="val 547"/>
              <a:gd name="f88" fmla="val 16316"/>
              <a:gd name="f89" fmla="val 16439"/>
              <a:gd name="f90" fmla="val 553"/>
              <a:gd name="f91" fmla="val 16559"/>
              <a:gd name="f92" fmla="val 567"/>
              <a:gd name="f93" fmla="val 16774"/>
              <a:gd name="f94" fmla="val 593"/>
              <a:gd name="f95" fmla="val 16979"/>
              <a:gd name="f96" fmla="val 631"/>
              <a:gd name="f97" fmla="val 17197"/>
              <a:gd name="f98" fmla="val 672"/>
              <a:gd name="f99" fmla="val 17513"/>
              <a:gd name="f100" fmla="val 732"/>
              <a:gd name="f101" fmla="val 17852"/>
              <a:gd name="f102" fmla="val 18248"/>
              <a:gd name="f103" fmla="val 820"/>
              <a:gd name="f104" fmla="val 18211"/>
              <a:gd name="f105" fmla="val 821"/>
              <a:gd name="f106" fmla="val 18174"/>
              <a:gd name="f107" fmla="val 18137"/>
              <a:gd name="f108" fmla="val 18012"/>
              <a:gd name="f109" fmla="val 17887"/>
              <a:gd name="f110" fmla="val 816"/>
              <a:gd name="f111" fmla="val 17765"/>
              <a:gd name="f112" fmla="val 801"/>
              <a:gd name="f113" fmla="val 17550"/>
              <a:gd name="f114" fmla="val 775"/>
              <a:gd name="f115" fmla="val 17345"/>
              <a:gd name="f116" fmla="val 736"/>
              <a:gd name="f117" fmla="val 17127"/>
              <a:gd name="f118" fmla="val 696"/>
              <a:gd name="f119" fmla="val 16812"/>
              <a:gd name="f120" fmla="val 636"/>
              <a:gd name="f121" fmla="val 16476"/>
              <a:gd name="f122" fmla="val 573"/>
              <a:gd name="f123" fmla="val 16081"/>
              <a:gd name="f124" fmla="val 16118"/>
              <a:gd name="f125" fmla="val 16155"/>
              <a:gd name="f126" fmla="val 11323"/>
              <a:gd name="f127" fmla="val 558"/>
              <a:gd name="f128" fmla="val 11449"/>
              <a:gd name="f129" fmla="val 11576"/>
              <a:gd name="f130" fmla="val 565"/>
              <a:gd name="f131" fmla="val 11701"/>
              <a:gd name="f132" fmla="val 579"/>
              <a:gd name="f133" fmla="val 11915"/>
              <a:gd name="f134" fmla="val 605"/>
              <a:gd name="f135" fmla="val 12121"/>
              <a:gd name="f136" fmla="val 643"/>
              <a:gd name="f137" fmla="val 12339"/>
              <a:gd name="f138" fmla="val 685"/>
              <a:gd name="f139" fmla="val 12654"/>
              <a:gd name="f140" fmla="val 743"/>
              <a:gd name="f141" fmla="val 12992"/>
              <a:gd name="f142" fmla="val 13388"/>
              <a:gd name="f143" fmla="val 832"/>
              <a:gd name="f144" fmla="val 13351"/>
              <a:gd name="f145" fmla="val 833"/>
              <a:gd name="f146" fmla="val 13314"/>
              <a:gd name="f147" fmla="val 834"/>
              <a:gd name="f148" fmla="val 13277"/>
              <a:gd name="f149" fmla="val 13153"/>
              <a:gd name="f150" fmla="val 13028"/>
              <a:gd name="f151" fmla="val 828"/>
              <a:gd name="f152" fmla="val 12906"/>
              <a:gd name="f153" fmla="val 814"/>
              <a:gd name="f154" fmla="val 12692"/>
              <a:gd name="f155" fmla="val 788"/>
              <a:gd name="f156" fmla="val 12486"/>
              <a:gd name="f157" fmla="val 749"/>
              <a:gd name="f158" fmla="val 12268"/>
              <a:gd name="f159" fmla="val 708"/>
              <a:gd name="f160" fmla="val 11952"/>
              <a:gd name="f161" fmla="val 649"/>
              <a:gd name="f162" fmla="val 11616"/>
              <a:gd name="f163" fmla="val 586"/>
              <a:gd name="f164" fmla="val 11221"/>
              <a:gd name="f165" fmla="val 560"/>
              <a:gd name="f166" fmla="val 11255"/>
              <a:gd name="f167" fmla="val 559"/>
              <a:gd name="f168" fmla="val 11289"/>
              <a:gd name="f169" fmla="val 84302"/>
              <a:gd name="f170" fmla="val 84425"/>
              <a:gd name="f171" fmla="val 84549"/>
              <a:gd name="f172" fmla="val 84670"/>
              <a:gd name="f173" fmla="val 84886"/>
              <a:gd name="f174" fmla="val 85110"/>
              <a:gd name="f175" fmla="val 85348"/>
              <a:gd name="f176" fmla="val 694"/>
              <a:gd name="f177" fmla="val 85615"/>
              <a:gd name="f178" fmla="val 745"/>
              <a:gd name="f179" fmla="val 85896"/>
              <a:gd name="f180" fmla="val 86199"/>
              <a:gd name="f181" fmla="val 86088"/>
              <a:gd name="f182" fmla="val 85978"/>
              <a:gd name="f183" fmla="val 826"/>
              <a:gd name="f184" fmla="val 85874"/>
              <a:gd name="f185" fmla="val 85660"/>
              <a:gd name="f186" fmla="val 85454"/>
              <a:gd name="f187" fmla="val 750"/>
              <a:gd name="f188" fmla="val 85236"/>
              <a:gd name="f189" fmla="val 84921"/>
              <a:gd name="f190" fmla="val 84586"/>
              <a:gd name="f191" fmla="val 84192"/>
              <a:gd name="f192" fmla="val 84228"/>
              <a:gd name="f193" fmla="val 84265"/>
              <a:gd name="f194" fmla="val 6446"/>
              <a:gd name="f195" fmla="val 571"/>
              <a:gd name="f196" fmla="val 6568"/>
              <a:gd name="f197" fmla="val 6690"/>
              <a:gd name="f198" fmla="val 578"/>
              <a:gd name="f199" fmla="val 6810"/>
              <a:gd name="f200" fmla="val 592"/>
              <a:gd name="f201" fmla="val 7025"/>
              <a:gd name="f202" fmla="val 618"/>
              <a:gd name="f203" fmla="val 7230"/>
              <a:gd name="f204" fmla="val 656"/>
              <a:gd name="f205" fmla="val 7448"/>
              <a:gd name="f206" fmla="val 697"/>
              <a:gd name="f207" fmla="val 7764"/>
              <a:gd name="f208" fmla="val 757"/>
              <a:gd name="f209" fmla="val 8101"/>
              <a:gd name="f210" fmla="val 8498"/>
              <a:gd name="f211" fmla="val 845"/>
              <a:gd name="f212" fmla="val 8461"/>
              <a:gd name="f213" fmla="val 846"/>
              <a:gd name="f214" fmla="val 8423"/>
              <a:gd name="f215" fmla="val 8386"/>
              <a:gd name="f216" fmla="val 8262"/>
              <a:gd name="f217" fmla="val 8137"/>
              <a:gd name="f218" fmla="val 840"/>
              <a:gd name="f219" fmla="val 8015"/>
              <a:gd name="f220" fmla="val 7801"/>
              <a:gd name="f221" fmla="val 800"/>
              <a:gd name="f222" fmla="val 7594"/>
              <a:gd name="f223" fmla="val 761"/>
              <a:gd name="f224" fmla="val 7378"/>
              <a:gd name="f225" fmla="val 721"/>
              <a:gd name="f226" fmla="val 7062"/>
              <a:gd name="f227" fmla="val 661"/>
              <a:gd name="f228" fmla="val 6725"/>
              <a:gd name="f229" fmla="val 598"/>
              <a:gd name="f230" fmla="val 6330"/>
              <a:gd name="f231" fmla="val 6368"/>
              <a:gd name="f232" fmla="val 572"/>
              <a:gd name="f233" fmla="val 6407"/>
              <a:gd name="f234" fmla="val 79446"/>
              <a:gd name="f235" fmla="val 79568"/>
              <a:gd name="f236" fmla="val 79691"/>
              <a:gd name="f237" fmla="val 79811"/>
              <a:gd name="f238" fmla="val 80026"/>
              <a:gd name="f239" fmla="val 80231"/>
              <a:gd name="f240" fmla="val 80448"/>
              <a:gd name="f241" fmla="val 80765"/>
              <a:gd name="f242" fmla="val 81102"/>
              <a:gd name="f243" fmla="val 81499"/>
              <a:gd name="f244" fmla="val 81461"/>
              <a:gd name="f245" fmla="val 81424"/>
              <a:gd name="f246" fmla="val 81387"/>
              <a:gd name="f247" fmla="val 81263"/>
              <a:gd name="f248" fmla="val 81138"/>
              <a:gd name="f249" fmla="val 81015"/>
              <a:gd name="f250" fmla="val 80801"/>
              <a:gd name="f251" fmla="val 80595"/>
              <a:gd name="f252" fmla="val 80378"/>
              <a:gd name="f253" fmla="val 80063"/>
              <a:gd name="f254" fmla="val 79725"/>
              <a:gd name="f255" fmla="val 79330"/>
              <a:gd name="f256" fmla="val 79368"/>
              <a:gd name="f257" fmla="val 79407"/>
              <a:gd name="f258" fmla="val 55012"/>
              <a:gd name="f259" fmla="val 55135"/>
              <a:gd name="f260" fmla="val 55259"/>
              <a:gd name="f261" fmla="val 577"/>
              <a:gd name="f262" fmla="val 55380"/>
              <a:gd name="f263" fmla="val 55597"/>
              <a:gd name="f264" fmla="val 55821"/>
              <a:gd name="f265" fmla="val 56058"/>
              <a:gd name="f266" fmla="val 706"/>
              <a:gd name="f267" fmla="val 56324"/>
              <a:gd name="f268" fmla="val 56606"/>
              <a:gd name="f269" fmla="val 810"/>
              <a:gd name="f270" fmla="val 56910"/>
              <a:gd name="f271" fmla="val 847"/>
              <a:gd name="f272" fmla="val 56798"/>
              <a:gd name="f273" fmla="val 56689"/>
              <a:gd name="f274" fmla="val 838"/>
              <a:gd name="f275" fmla="val 56584"/>
              <a:gd name="f276" fmla="val 56370"/>
              <a:gd name="f277" fmla="val 56164"/>
              <a:gd name="f278" fmla="val 762"/>
              <a:gd name="f279" fmla="val 55947"/>
              <a:gd name="f280" fmla="val 55632"/>
              <a:gd name="f281" fmla="val 55296"/>
              <a:gd name="f282" fmla="val 54901"/>
              <a:gd name="f283" fmla="val 54938"/>
              <a:gd name="f284" fmla="val 54975"/>
              <a:gd name="f285" fmla="val 1586"/>
              <a:gd name="f286" fmla="val 584"/>
              <a:gd name="f287" fmla="val 1709"/>
              <a:gd name="f288" fmla="val 1831"/>
              <a:gd name="f289" fmla="val 590"/>
              <a:gd name="f290" fmla="val 1951"/>
              <a:gd name="f291" fmla="val 604"/>
              <a:gd name="f292" fmla="val 2166"/>
              <a:gd name="f293" fmla="val 630"/>
              <a:gd name="f294" fmla="val 2371"/>
              <a:gd name="f295" fmla="val 668"/>
              <a:gd name="f296" fmla="val 2589"/>
              <a:gd name="f297" fmla="val 709"/>
              <a:gd name="f298" fmla="val 2905"/>
              <a:gd name="f299" fmla="val 768"/>
              <a:gd name="f300" fmla="val 3242"/>
              <a:gd name="f301" fmla="val 3639"/>
              <a:gd name="f302" fmla="val 857"/>
              <a:gd name="f303" fmla="val 3602"/>
              <a:gd name="f304" fmla="val 858"/>
              <a:gd name="f305" fmla="val 3565"/>
              <a:gd name="f306" fmla="val 3527"/>
              <a:gd name="f307" fmla="val 3403"/>
              <a:gd name="f308" fmla="val 3278"/>
              <a:gd name="f309" fmla="val 853"/>
              <a:gd name="f310" fmla="val 3156"/>
              <a:gd name="f311" fmla="val 2941"/>
              <a:gd name="f312" fmla="val 813"/>
              <a:gd name="f313" fmla="val 2736"/>
              <a:gd name="f314" fmla="val 773"/>
              <a:gd name="f315" fmla="val 2518"/>
              <a:gd name="f316" fmla="val 733"/>
              <a:gd name="f317" fmla="val 2203"/>
              <a:gd name="f318" fmla="val 673"/>
              <a:gd name="f319" fmla="val 1866"/>
              <a:gd name="f320" fmla="val 610"/>
              <a:gd name="f321" fmla="val 1470"/>
              <a:gd name="f322" fmla="val 1509"/>
              <a:gd name="f323" fmla="val 1547"/>
              <a:gd name="f324" fmla="val 74552"/>
              <a:gd name="f325" fmla="val 74675"/>
              <a:gd name="f326" fmla="val 74799"/>
              <a:gd name="f327" fmla="val 74919"/>
              <a:gd name="f328" fmla="val 75134"/>
              <a:gd name="f329" fmla="val 75339"/>
              <a:gd name="f330" fmla="val 75557"/>
              <a:gd name="f331" fmla="val 75874"/>
              <a:gd name="f332" fmla="val 769"/>
              <a:gd name="f333" fmla="val 76211"/>
              <a:gd name="f334" fmla="val 76608"/>
              <a:gd name="f335" fmla="val 76571"/>
              <a:gd name="f336" fmla="val 76534"/>
              <a:gd name="f337" fmla="val 76496"/>
              <a:gd name="f338" fmla="val 76372"/>
              <a:gd name="f339" fmla="val 76246"/>
              <a:gd name="f340" fmla="val 76125"/>
              <a:gd name="f341" fmla="val 75910"/>
              <a:gd name="f342" fmla="val 75705"/>
              <a:gd name="f343" fmla="val 75487"/>
              <a:gd name="f344" fmla="val 75172"/>
              <a:gd name="f345" fmla="val 74836"/>
              <a:gd name="f346" fmla="val 74441"/>
              <a:gd name="f347" fmla="val 74478"/>
              <a:gd name="f348" fmla="val 585"/>
              <a:gd name="f349" fmla="val 74515"/>
              <a:gd name="f350" fmla="val 50151"/>
              <a:gd name="f351" fmla="val 50275"/>
              <a:gd name="f352" fmla="val 50399"/>
              <a:gd name="f353" fmla="val 50520"/>
              <a:gd name="f354" fmla="val 50735"/>
              <a:gd name="f355" fmla="val 50940"/>
              <a:gd name="f356" fmla="val 669"/>
              <a:gd name="f357" fmla="val 51158"/>
              <a:gd name="f358" fmla="val 51475"/>
              <a:gd name="f359" fmla="val 51812"/>
              <a:gd name="f360" fmla="val 52209"/>
              <a:gd name="f361" fmla="val 52170"/>
              <a:gd name="f362" fmla="val 52131"/>
              <a:gd name="f363" fmla="val 859"/>
              <a:gd name="f364" fmla="val 52092"/>
              <a:gd name="f365" fmla="val 51969"/>
              <a:gd name="f366" fmla="val 51846"/>
              <a:gd name="f367" fmla="val 51726"/>
              <a:gd name="f368" fmla="val 51511"/>
              <a:gd name="f369" fmla="val 51306"/>
              <a:gd name="f370" fmla="val 774"/>
              <a:gd name="f371" fmla="val 51088"/>
              <a:gd name="f372" fmla="val 50773"/>
              <a:gd name="f373" fmla="val 50435"/>
              <a:gd name="f374" fmla="val 50040"/>
              <a:gd name="f375" fmla="val 50077"/>
              <a:gd name="f376" fmla="val 50114"/>
              <a:gd name="f377" fmla="val 69697"/>
              <a:gd name="f378" fmla="val 596"/>
              <a:gd name="f379" fmla="val 69819"/>
              <a:gd name="f380" fmla="val 69941"/>
              <a:gd name="f381" fmla="val 602"/>
              <a:gd name="f382" fmla="val 70060"/>
              <a:gd name="f383" fmla="val 617"/>
              <a:gd name="f384" fmla="val 70275"/>
              <a:gd name="f385" fmla="val 642"/>
              <a:gd name="f386" fmla="val 70480"/>
              <a:gd name="f387" fmla="val 681"/>
              <a:gd name="f388" fmla="val 70698"/>
              <a:gd name="f389" fmla="val 722"/>
              <a:gd name="f390" fmla="val 71014"/>
              <a:gd name="f391" fmla="val 782"/>
              <a:gd name="f392" fmla="val 71353"/>
              <a:gd name="f393" fmla="val 71749"/>
              <a:gd name="f394" fmla="val 869"/>
              <a:gd name="f395" fmla="val 71712"/>
              <a:gd name="f396" fmla="val 870"/>
              <a:gd name="f397" fmla="val 71675"/>
              <a:gd name="f398" fmla="val 871"/>
              <a:gd name="f399" fmla="val 71637"/>
              <a:gd name="f400" fmla="val 71513"/>
              <a:gd name="f401" fmla="val 71388"/>
              <a:gd name="f402" fmla="val 865"/>
              <a:gd name="f403" fmla="val 71266"/>
              <a:gd name="f404" fmla="val 851"/>
              <a:gd name="f405" fmla="val 71051"/>
              <a:gd name="f406" fmla="val 825"/>
              <a:gd name="f407" fmla="val 70846"/>
              <a:gd name="f408" fmla="val 786"/>
              <a:gd name="f409" fmla="val 70628"/>
              <a:gd name="f410" fmla="val 746"/>
              <a:gd name="f411" fmla="val 70312"/>
              <a:gd name="f412" fmla="val 686"/>
              <a:gd name="f413" fmla="val 69976"/>
              <a:gd name="f414" fmla="val 623"/>
              <a:gd name="f415" fmla="val 69580"/>
              <a:gd name="f416" fmla="val 69619"/>
              <a:gd name="f417" fmla="val 597"/>
              <a:gd name="f418" fmla="val 69658"/>
              <a:gd name="f419" fmla="val 45262"/>
              <a:gd name="f420" fmla="val 45386"/>
              <a:gd name="f421" fmla="val 45509"/>
              <a:gd name="f422" fmla="val 45629"/>
              <a:gd name="f423" fmla="val 45844"/>
              <a:gd name="f424" fmla="val 46049"/>
              <a:gd name="f425" fmla="val 682"/>
              <a:gd name="f426" fmla="val 46267"/>
              <a:gd name="f427" fmla="val 46583"/>
              <a:gd name="f428" fmla="val 46922"/>
              <a:gd name="f429" fmla="val 47318"/>
              <a:gd name="f430" fmla="val 47279"/>
              <a:gd name="f431" fmla="val 47240"/>
              <a:gd name="f432" fmla="val 47201"/>
              <a:gd name="f433" fmla="val 47078"/>
              <a:gd name="f434" fmla="val 46955"/>
              <a:gd name="f435" fmla="val 46835"/>
              <a:gd name="f436" fmla="val 46620"/>
              <a:gd name="f437" fmla="val 46415"/>
              <a:gd name="f438" fmla="val 787"/>
              <a:gd name="f439" fmla="val 46197"/>
              <a:gd name="f440" fmla="val 45882"/>
              <a:gd name="f441" fmla="val 45546"/>
              <a:gd name="f442" fmla="val 45151"/>
              <a:gd name="f443" fmla="val 45188"/>
              <a:gd name="f444" fmla="val 45225"/>
              <a:gd name="f445" fmla="val 40407"/>
              <a:gd name="f446" fmla="val 608"/>
              <a:gd name="f447" fmla="val 40529"/>
              <a:gd name="f448" fmla="val 40651"/>
              <a:gd name="f449" fmla="val 615"/>
              <a:gd name="f450" fmla="val 40771"/>
              <a:gd name="f451" fmla="val 629"/>
              <a:gd name="f452" fmla="val 40985"/>
              <a:gd name="f453" fmla="val 655"/>
              <a:gd name="f454" fmla="val 41191"/>
              <a:gd name="f455" fmla="val 693"/>
              <a:gd name="f456" fmla="val 41408"/>
              <a:gd name="f457" fmla="val 734"/>
              <a:gd name="f458" fmla="val 41724"/>
              <a:gd name="f459" fmla="val 794"/>
              <a:gd name="f460" fmla="val 42062"/>
              <a:gd name="f461" fmla="val 42458"/>
              <a:gd name="f462" fmla="val 882"/>
              <a:gd name="f463" fmla="val 42421"/>
              <a:gd name="f464" fmla="val 883"/>
              <a:gd name="f465" fmla="val 42384"/>
              <a:gd name="f466" fmla="val 42347"/>
              <a:gd name="f467" fmla="val 42222"/>
              <a:gd name="f468" fmla="val 42098"/>
              <a:gd name="f469" fmla="val 878"/>
              <a:gd name="f470" fmla="val 41976"/>
              <a:gd name="f471" fmla="val 863"/>
              <a:gd name="f472" fmla="val 41761"/>
              <a:gd name="f473" fmla="val 837"/>
              <a:gd name="f474" fmla="val 41556"/>
              <a:gd name="f475" fmla="val 798"/>
              <a:gd name="f476" fmla="val 41338"/>
              <a:gd name="f477" fmla="val 758"/>
              <a:gd name="f478" fmla="val 41022"/>
              <a:gd name="f479" fmla="val 698"/>
              <a:gd name="f480" fmla="val 40686"/>
              <a:gd name="f481" fmla="val 635"/>
              <a:gd name="f482" fmla="val 40291"/>
              <a:gd name="f483" fmla="val 40329"/>
              <a:gd name="f484" fmla="val 609"/>
              <a:gd name="f485" fmla="val 40368"/>
              <a:gd name="f486" fmla="val 64806"/>
              <a:gd name="f487" fmla="val 64928"/>
              <a:gd name="f488" fmla="val 65050"/>
              <a:gd name="f489" fmla="val 65170"/>
              <a:gd name="f490" fmla="val 65384"/>
              <a:gd name="f491" fmla="val 65590"/>
              <a:gd name="f492" fmla="val 65807"/>
              <a:gd name="f493" fmla="val 66123"/>
              <a:gd name="f494" fmla="val 793"/>
              <a:gd name="f495" fmla="val 66461"/>
              <a:gd name="f496" fmla="val 66857"/>
              <a:gd name="f497" fmla="val 66820"/>
              <a:gd name="f498" fmla="val 66783"/>
              <a:gd name="f499" fmla="val 66746"/>
              <a:gd name="f500" fmla="val 66621"/>
              <a:gd name="f501" fmla="val 66497"/>
              <a:gd name="f502" fmla="val 66375"/>
              <a:gd name="f503" fmla="val 66161"/>
              <a:gd name="f504" fmla="val 65955"/>
              <a:gd name="f505" fmla="val 65737"/>
              <a:gd name="f506" fmla="val 65421"/>
              <a:gd name="f507" fmla="val 65085"/>
              <a:gd name="f508" fmla="val 64690"/>
              <a:gd name="f509" fmla="val 64728"/>
              <a:gd name="f510" fmla="val 64767"/>
              <a:gd name="f511" fmla="val 113372"/>
              <a:gd name="f512" fmla="val 113495"/>
              <a:gd name="f513" fmla="val 113619"/>
              <a:gd name="f514" fmla="val 113739"/>
              <a:gd name="f515" fmla="val 113956"/>
              <a:gd name="f516" fmla="val 114180"/>
              <a:gd name="f517" fmla="val 114418"/>
              <a:gd name="f518" fmla="val 114684"/>
              <a:gd name="f519" fmla="val 114966"/>
              <a:gd name="f520" fmla="val 115269"/>
              <a:gd name="f521" fmla="val 884"/>
              <a:gd name="f522" fmla="val 115158"/>
              <a:gd name="f523" fmla="val 115048"/>
              <a:gd name="f524" fmla="val 876"/>
              <a:gd name="f525" fmla="val 114944"/>
              <a:gd name="f526" fmla="val 114729"/>
              <a:gd name="f527" fmla="val 114524"/>
              <a:gd name="f528" fmla="val 799"/>
              <a:gd name="f529" fmla="val 114306"/>
              <a:gd name="f530" fmla="val 113991"/>
              <a:gd name="f531" fmla="val 699"/>
              <a:gd name="f532" fmla="val 113656"/>
              <a:gd name="f533" fmla="val 113262"/>
              <a:gd name="f534" fmla="val 113298"/>
              <a:gd name="f535" fmla="val 113335"/>
              <a:gd name="f536" fmla="val 59946"/>
              <a:gd name="f537" fmla="val 621"/>
              <a:gd name="f538" fmla="val 60069"/>
              <a:gd name="f539" fmla="val 60191"/>
              <a:gd name="f540" fmla="val 627"/>
              <a:gd name="f541" fmla="val 60311"/>
              <a:gd name="f542" fmla="val 641"/>
              <a:gd name="f543" fmla="val 60526"/>
              <a:gd name="f544" fmla="val 667"/>
              <a:gd name="f545" fmla="val 60731"/>
              <a:gd name="f546" fmla="val 705"/>
              <a:gd name="f547" fmla="val 60949"/>
              <a:gd name="f548" fmla="val 747"/>
              <a:gd name="f549" fmla="val 61265"/>
              <a:gd name="f550" fmla="val 806"/>
              <a:gd name="f551" fmla="val 61602"/>
              <a:gd name="f552" fmla="val 61999"/>
              <a:gd name="f553" fmla="val 894"/>
              <a:gd name="f554" fmla="val 61962"/>
              <a:gd name="f555" fmla="val 895"/>
              <a:gd name="f556" fmla="val 61925"/>
              <a:gd name="f557" fmla="val 896"/>
              <a:gd name="f558" fmla="val 61888"/>
              <a:gd name="f559" fmla="val 61764"/>
              <a:gd name="f560" fmla="val 61638"/>
              <a:gd name="f561" fmla="val 890"/>
              <a:gd name="f562" fmla="val 61515"/>
              <a:gd name="f563" fmla="val 875"/>
              <a:gd name="f564" fmla="val 61302"/>
              <a:gd name="f565" fmla="val 850"/>
              <a:gd name="f566" fmla="val 61095"/>
              <a:gd name="f567" fmla="val 811"/>
              <a:gd name="f568" fmla="val 60879"/>
              <a:gd name="f569" fmla="val 770"/>
              <a:gd name="f570" fmla="val 60563"/>
              <a:gd name="f571" fmla="val 710"/>
              <a:gd name="f572" fmla="val 60226"/>
              <a:gd name="f573" fmla="val 647"/>
              <a:gd name="f574" fmla="val 59830"/>
              <a:gd name="f575" fmla="val 59869"/>
              <a:gd name="f576" fmla="val 59908"/>
              <a:gd name="f577" fmla="val 35516"/>
              <a:gd name="f578" fmla="val 35638"/>
              <a:gd name="f579" fmla="val 35760"/>
              <a:gd name="f580" fmla="val 35880"/>
              <a:gd name="f581" fmla="val 36094"/>
              <a:gd name="f582" fmla="val 36300"/>
              <a:gd name="f583" fmla="val 36518"/>
              <a:gd name="f584" fmla="val 36834"/>
              <a:gd name="f585" fmla="val 37171"/>
              <a:gd name="f586" fmla="val 37568"/>
              <a:gd name="f587" fmla="val 37530"/>
              <a:gd name="f588" fmla="val 37493"/>
              <a:gd name="f589" fmla="val 37456"/>
              <a:gd name="f590" fmla="val 37332"/>
              <a:gd name="f591" fmla="val 37207"/>
              <a:gd name="f592" fmla="val 37084"/>
              <a:gd name="f593" fmla="val 36871"/>
              <a:gd name="f594" fmla="val 36664"/>
              <a:gd name="f595" fmla="val 36448"/>
              <a:gd name="f596" fmla="val 36132"/>
              <a:gd name="f597" fmla="val 35795"/>
              <a:gd name="f598" fmla="val 35400"/>
              <a:gd name="f599" fmla="val 35438"/>
              <a:gd name="f600" fmla="val 35477"/>
              <a:gd name="f601" fmla="val 108511"/>
              <a:gd name="f602" fmla="val 108634"/>
              <a:gd name="f603" fmla="val 108759"/>
              <a:gd name="f604" fmla="val 108880"/>
              <a:gd name="f605" fmla="val 109094"/>
              <a:gd name="f606" fmla="val 109301"/>
              <a:gd name="f607" fmla="val 109518"/>
              <a:gd name="f608" fmla="val 109834"/>
              <a:gd name="f609" fmla="val 110172"/>
              <a:gd name="f610" fmla="val 110568"/>
              <a:gd name="f611" fmla="val 110530"/>
              <a:gd name="f612" fmla="val 110491"/>
              <a:gd name="f613" fmla="val 110451"/>
              <a:gd name="f614" fmla="val 110329"/>
              <a:gd name="f615" fmla="val 110205"/>
              <a:gd name="f616" fmla="val 110085"/>
              <a:gd name="f617" fmla="val 109871"/>
              <a:gd name="f618" fmla="val 109665"/>
              <a:gd name="f619" fmla="val 812"/>
              <a:gd name="f620" fmla="val 109447"/>
              <a:gd name="f621" fmla="val 109133"/>
              <a:gd name="f622" fmla="val 108795"/>
              <a:gd name="f623" fmla="val 108400"/>
              <a:gd name="f624" fmla="val 108437"/>
              <a:gd name="f625" fmla="val 622"/>
              <a:gd name="f626" fmla="val 108474"/>
              <a:gd name="f627" fmla="val 30656"/>
              <a:gd name="f628" fmla="val 633"/>
              <a:gd name="f629" fmla="val 30778"/>
              <a:gd name="f630" fmla="val 30901"/>
              <a:gd name="f631" fmla="val 640"/>
              <a:gd name="f632" fmla="val 31021"/>
              <a:gd name="f633" fmla="val 654"/>
              <a:gd name="f634" fmla="val 31236"/>
              <a:gd name="f635" fmla="val 679"/>
              <a:gd name="f636" fmla="val 31441"/>
              <a:gd name="f637" fmla="val 718"/>
              <a:gd name="f638" fmla="val 31659"/>
              <a:gd name="f639" fmla="val 759"/>
              <a:gd name="f640" fmla="val 31975"/>
              <a:gd name="f641" fmla="val 819"/>
              <a:gd name="f642" fmla="val 32312"/>
              <a:gd name="f643" fmla="val 32709"/>
              <a:gd name="f644" fmla="val 907"/>
              <a:gd name="f645" fmla="val 32672"/>
              <a:gd name="f646" fmla="val 908"/>
              <a:gd name="f647" fmla="val 32635"/>
              <a:gd name="f648" fmla="val 32597"/>
              <a:gd name="f649" fmla="val 32473"/>
              <a:gd name="f650" fmla="val 32348"/>
              <a:gd name="f651" fmla="val 902"/>
              <a:gd name="f652" fmla="val 32226"/>
              <a:gd name="f653" fmla="val 888"/>
              <a:gd name="f654" fmla="val 32011"/>
              <a:gd name="f655" fmla="val 862"/>
              <a:gd name="f656" fmla="val 31806"/>
              <a:gd name="f657" fmla="val 823"/>
              <a:gd name="f658" fmla="val 31588"/>
              <a:gd name="f659" fmla="val 31273"/>
              <a:gd name="f660" fmla="val 723"/>
              <a:gd name="f661" fmla="val 30936"/>
              <a:gd name="f662" fmla="val 30540"/>
              <a:gd name="f663" fmla="val 30579"/>
              <a:gd name="f664" fmla="val 634"/>
              <a:gd name="f665" fmla="val 30617"/>
              <a:gd name="f666" fmla="val 103622"/>
              <a:gd name="f667" fmla="val 103745"/>
              <a:gd name="f668" fmla="val 103869"/>
              <a:gd name="f669" fmla="val 639"/>
              <a:gd name="f670" fmla="val 103989"/>
              <a:gd name="f671" fmla="val 104204"/>
              <a:gd name="f672" fmla="val 104409"/>
              <a:gd name="f673" fmla="val 719"/>
              <a:gd name="f674" fmla="val 104627"/>
              <a:gd name="f675" fmla="val 104944"/>
              <a:gd name="f676" fmla="val 105281"/>
              <a:gd name="f677" fmla="val 105678"/>
              <a:gd name="f678" fmla="val 105639"/>
              <a:gd name="f679" fmla="val 105600"/>
              <a:gd name="f680" fmla="val 105561"/>
              <a:gd name="f681" fmla="val 105438"/>
              <a:gd name="f682" fmla="val 105314"/>
              <a:gd name="f683" fmla="val 105195"/>
              <a:gd name="f684" fmla="val 104980"/>
              <a:gd name="f685" fmla="val 104775"/>
              <a:gd name="f686" fmla="val 824"/>
              <a:gd name="f687" fmla="val 104557"/>
              <a:gd name="f688" fmla="val 104242"/>
              <a:gd name="f689" fmla="val 103905"/>
              <a:gd name="f690" fmla="val 103511"/>
              <a:gd name="f691" fmla="val 103548"/>
              <a:gd name="f692" fmla="val 103585"/>
              <a:gd name="f693" fmla="val 98766"/>
              <a:gd name="f694" fmla="val 646"/>
              <a:gd name="f695" fmla="val 98889"/>
              <a:gd name="f696" fmla="val 99011"/>
              <a:gd name="f697" fmla="val 652"/>
              <a:gd name="f698" fmla="val 99130"/>
              <a:gd name="f699" fmla="val 666"/>
              <a:gd name="f700" fmla="val 99345"/>
              <a:gd name="f701" fmla="val 692"/>
              <a:gd name="f702" fmla="val 99550"/>
              <a:gd name="f703" fmla="val 730"/>
              <a:gd name="f704" fmla="val 99768"/>
              <a:gd name="f705" fmla="val 771"/>
              <a:gd name="f706" fmla="val 100084"/>
              <a:gd name="f707" fmla="val 831"/>
              <a:gd name="f708" fmla="val 100423"/>
              <a:gd name="f709" fmla="val 100819"/>
              <a:gd name="f710" fmla="val 919"/>
              <a:gd name="f711" fmla="val 100782"/>
              <a:gd name="f712" fmla="val 920"/>
              <a:gd name="f713" fmla="val 100745"/>
              <a:gd name="f714" fmla="val 100707"/>
              <a:gd name="f715" fmla="val 100583"/>
              <a:gd name="f716" fmla="val 100457"/>
              <a:gd name="f717" fmla="val 915"/>
              <a:gd name="f718" fmla="val 100336"/>
              <a:gd name="f719" fmla="val 900"/>
              <a:gd name="f720" fmla="val 100121"/>
              <a:gd name="f721" fmla="val 99916"/>
              <a:gd name="f722" fmla="val 835"/>
              <a:gd name="f723" fmla="val 99698"/>
              <a:gd name="f724" fmla="val 99382"/>
              <a:gd name="f725" fmla="val 735"/>
              <a:gd name="f726" fmla="val 99046"/>
              <a:gd name="f727" fmla="val 98650"/>
              <a:gd name="f728" fmla="val 98689"/>
              <a:gd name="f729" fmla="val 98728"/>
              <a:gd name="f730" fmla="val 93876"/>
              <a:gd name="f731" fmla="val 658"/>
              <a:gd name="f732" fmla="val 93997"/>
              <a:gd name="f733" fmla="val 94120"/>
              <a:gd name="f734" fmla="val 664"/>
              <a:gd name="f735" fmla="val 94239"/>
              <a:gd name="f736" fmla="val 678"/>
              <a:gd name="f737" fmla="val 94454"/>
              <a:gd name="f738" fmla="val 704"/>
              <a:gd name="f739" fmla="val 94660"/>
              <a:gd name="f740" fmla="val 742"/>
              <a:gd name="f741" fmla="val 94877"/>
              <a:gd name="f742" fmla="val 784"/>
              <a:gd name="f743" fmla="val 95193"/>
              <a:gd name="f744" fmla="val 844"/>
              <a:gd name="f745" fmla="val 95531"/>
              <a:gd name="f746" fmla="val 95927"/>
              <a:gd name="f747" fmla="val 931"/>
              <a:gd name="f748" fmla="val 95890"/>
              <a:gd name="f749" fmla="val 932"/>
              <a:gd name="f750" fmla="val 95853"/>
              <a:gd name="f751" fmla="val 933"/>
              <a:gd name="f752" fmla="val 95816"/>
              <a:gd name="f753" fmla="val 95691"/>
              <a:gd name="f754" fmla="val 95567"/>
              <a:gd name="f755" fmla="val 927"/>
              <a:gd name="f756" fmla="val 95445"/>
              <a:gd name="f757" fmla="val 913"/>
              <a:gd name="f758" fmla="val 95230"/>
              <a:gd name="f759" fmla="val 887"/>
              <a:gd name="f760" fmla="val 95025"/>
              <a:gd name="f761" fmla="val 848"/>
              <a:gd name="f762" fmla="val 94807"/>
              <a:gd name="f763" fmla="val 94491"/>
              <a:gd name="f764" fmla="val 748"/>
              <a:gd name="f765" fmla="val 94155"/>
              <a:gd name="f766" fmla="val 93759"/>
              <a:gd name="f767" fmla="val 93798"/>
              <a:gd name="f768" fmla="val 659"/>
              <a:gd name="f769" fmla="val 93837"/>
              <a:gd name="f770" fmla="val 89011"/>
              <a:gd name="f771" fmla="val 89135"/>
              <a:gd name="f772" fmla="val 89259"/>
              <a:gd name="f773" fmla="val 677"/>
              <a:gd name="f774" fmla="val 89381"/>
              <a:gd name="f775" fmla="val 691"/>
              <a:gd name="f776" fmla="val 89595"/>
              <a:gd name="f777" fmla="val 717"/>
              <a:gd name="f778" fmla="val 89801"/>
              <a:gd name="f779" fmla="val 756"/>
              <a:gd name="f780" fmla="val 90019"/>
              <a:gd name="f781" fmla="val 796"/>
              <a:gd name="f782" fmla="val 90335"/>
              <a:gd name="f783" fmla="val 856"/>
              <a:gd name="f784" fmla="val 90672"/>
              <a:gd name="f785" fmla="val 91068"/>
              <a:gd name="f786" fmla="val 944"/>
              <a:gd name="f787" fmla="val 91031"/>
              <a:gd name="f788" fmla="val 945"/>
              <a:gd name="f789" fmla="val 90994"/>
              <a:gd name="f790" fmla="val 90957"/>
              <a:gd name="f791" fmla="val 90833"/>
              <a:gd name="f792" fmla="val 90708"/>
              <a:gd name="f793" fmla="val 939"/>
              <a:gd name="f794" fmla="val 90585"/>
              <a:gd name="f795" fmla="val 925"/>
              <a:gd name="f796" fmla="val 90371"/>
              <a:gd name="f797" fmla="val 899"/>
              <a:gd name="f798" fmla="val 90165"/>
              <a:gd name="f799" fmla="val 860"/>
              <a:gd name="f800" fmla="val 89948"/>
              <a:gd name="f801" fmla="val 89633"/>
              <a:gd name="f802" fmla="val 89296"/>
              <a:gd name="f803" fmla="val 88900"/>
              <a:gd name="f804" fmla="val 88937"/>
              <a:gd name="f805" fmla="val 88974"/>
              <a:gd name="f806" fmla="val 19744"/>
              <a:gd name="f807" fmla="val 19684"/>
              <a:gd name="f808" fmla="val 492"/>
              <a:gd name="f809" fmla="val 19670"/>
              <a:gd name="f810" fmla="val 500"/>
              <a:gd name="f811" fmla="val 19659"/>
              <a:gd name="f812" fmla="val 511"/>
              <a:gd name="f813" fmla="val 19654"/>
              <a:gd name="f814" fmla="val 19634"/>
              <a:gd name="f815" fmla="val 509"/>
              <a:gd name="f816" fmla="val 19605"/>
              <a:gd name="f817" fmla="val 19575"/>
              <a:gd name="f818" fmla="val 19564"/>
              <a:gd name="f819" fmla="val 19552"/>
              <a:gd name="f820" fmla="val 501"/>
              <a:gd name="f821" fmla="val 19540"/>
              <a:gd name="f822" fmla="val 504"/>
              <a:gd name="f823" fmla="val 19506"/>
              <a:gd name="f824" fmla="val 19483"/>
              <a:gd name="f825" fmla="val 530"/>
              <a:gd name="f826" fmla="val 19472"/>
              <a:gd name="f827" fmla="val 550"/>
              <a:gd name="f828" fmla="val 19452"/>
              <a:gd name="f829" fmla="val 19424"/>
              <a:gd name="f830" fmla="val 527"/>
              <a:gd name="f831" fmla="val 19394"/>
              <a:gd name="f832" fmla="val 19382"/>
              <a:gd name="f833" fmla="val 19370"/>
              <a:gd name="f834" fmla="val 19359"/>
              <a:gd name="f835" fmla="val 531"/>
              <a:gd name="f836" fmla="val 19358"/>
              <a:gd name="f837" fmla="val 18845"/>
              <a:gd name="f838" fmla="val 101"/>
              <a:gd name="f839" fmla="val 18863"/>
              <a:gd name="f840" fmla="val 299"/>
              <a:gd name="f841" fmla="val 19174"/>
              <a:gd name="f842" fmla="val 19120"/>
              <a:gd name="f843" fmla="val 19091"/>
              <a:gd name="f844" fmla="val 612"/>
              <a:gd name="f845" fmla="val 19110"/>
              <a:gd name="f846" fmla="val 651"/>
              <a:gd name="f847" fmla="val 18923"/>
              <a:gd name="f848" fmla="val 18749"/>
              <a:gd name="f849" fmla="val 676"/>
              <a:gd name="f850" fmla="val 18586"/>
              <a:gd name="f851" fmla="val 18072"/>
              <a:gd name="f852" fmla="val 17660"/>
              <a:gd name="f853" fmla="val 600"/>
              <a:gd name="f854" fmla="val 17257"/>
              <a:gd name="f855" fmla="val 17034"/>
              <a:gd name="f856" fmla="val 481"/>
              <a:gd name="f857" fmla="val 16824"/>
              <a:gd name="f858" fmla="val 442"/>
              <a:gd name="f859" fmla="val 16598"/>
              <a:gd name="f860" fmla="val 415"/>
              <a:gd name="f861" fmla="val 16460"/>
              <a:gd name="f862" fmla="val 399"/>
              <a:gd name="f863" fmla="val 16321"/>
              <a:gd name="f864" fmla="val 392"/>
              <a:gd name="f865" fmla="val 16182"/>
              <a:gd name="f866" fmla="val 15466"/>
              <a:gd name="f867" fmla="val 14789"/>
              <a:gd name="f868" fmla="val 14695"/>
              <a:gd name="f869" fmla="val 14616"/>
              <a:gd name="f870" fmla="val 14538"/>
              <a:gd name="f871" fmla="val 14463"/>
              <a:gd name="f872" fmla="val 14659"/>
              <a:gd name="f873" fmla="val 421"/>
              <a:gd name="f874" fmla="val 14597"/>
              <a:gd name="f875" fmla="val 279"/>
              <a:gd name="f876" fmla="val 14251"/>
              <a:gd name="f877" fmla="val 663"/>
              <a:gd name="f878" fmla="val 14206"/>
              <a:gd name="f879" fmla="val 14161"/>
              <a:gd name="f880" fmla="val 14118"/>
              <a:gd name="f881" fmla="val 674"/>
              <a:gd name="f882" fmla="val 14107"/>
              <a:gd name="f883" fmla="val 670"/>
              <a:gd name="f884" fmla="val 14094"/>
              <a:gd name="f885" fmla="val 14082"/>
              <a:gd name="f886" fmla="val 14077"/>
              <a:gd name="f887" fmla="val 14072"/>
              <a:gd name="f888" fmla="val 665"/>
              <a:gd name="f889" fmla="val 14067"/>
              <a:gd name="f890" fmla="val 14041"/>
              <a:gd name="f891" fmla="val 14017"/>
              <a:gd name="f892" fmla="val 13997"/>
              <a:gd name="f893" fmla="val 683"/>
              <a:gd name="f894" fmla="val 13988"/>
              <a:gd name="f895" fmla="val 13975"/>
              <a:gd name="f896" fmla="val 13944"/>
              <a:gd name="f897" fmla="val 638"/>
              <a:gd name="f898" fmla="val 13902"/>
              <a:gd name="f899" fmla="val 13901"/>
              <a:gd name="f900" fmla="val 13729"/>
              <a:gd name="f901" fmla="val 93"/>
              <a:gd name="f902" fmla="val 13614"/>
              <a:gd name="f903" fmla="val 275"/>
              <a:gd name="f904" fmla="val 13719"/>
              <a:gd name="f905" fmla="val 603"/>
              <a:gd name="f906" fmla="val 13715"/>
              <a:gd name="f907" fmla="val 13711"/>
              <a:gd name="f908" fmla="val 13707"/>
              <a:gd name="f909" fmla="val 13655"/>
              <a:gd name="f910" fmla="val 13609"/>
              <a:gd name="f911" fmla="val 628"/>
              <a:gd name="f912" fmla="val 13601"/>
              <a:gd name="f913" fmla="val 13597"/>
              <a:gd name="f914" fmla="val 688"/>
              <a:gd name="f915" fmla="val 13142"/>
              <a:gd name="f916" fmla="val 675"/>
              <a:gd name="f917" fmla="val 12766"/>
              <a:gd name="f918" fmla="val 12398"/>
              <a:gd name="f919" fmla="val 12175"/>
              <a:gd name="f920" fmla="val 494"/>
              <a:gd name="f921" fmla="val 11965"/>
              <a:gd name="f922" fmla="val 454"/>
              <a:gd name="f923" fmla="val 11739"/>
              <a:gd name="f924" fmla="val 428"/>
              <a:gd name="f925" fmla="val 11601"/>
              <a:gd name="f926" fmla="val 411"/>
              <a:gd name="f927" fmla="val 11461"/>
              <a:gd name="f928" fmla="val 404"/>
              <a:gd name="f929" fmla="val 10905"/>
              <a:gd name="f930" fmla="val 10500"/>
              <a:gd name="f931" fmla="val 468"/>
              <a:gd name="f932" fmla="val 10217"/>
              <a:gd name="f933" fmla="val 526"/>
              <a:gd name="f934" fmla="val 10425"/>
              <a:gd name="f935" fmla="val 142"/>
              <a:gd name="f936" fmla="val 10211"/>
              <a:gd name="f937" fmla="val 209"/>
              <a:gd name="f938" fmla="val 10057"/>
              <a:gd name="f939" fmla="val 10043"/>
              <a:gd name="f940" fmla="val 489"/>
              <a:gd name="f941" fmla="val 10027"/>
              <a:gd name="f942" fmla="val 486"/>
              <a:gd name="f943" fmla="val 10010"/>
              <a:gd name="f944" fmla="val 10003"/>
              <a:gd name="f945" fmla="val 9996"/>
              <a:gd name="f946" fmla="val 487"/>
              <a:gd name="f947" fmla="val 9989"/>
              <a:gd name="f948" fmla="val 9985"/>
              <a:gd name="f949" fmla="val 9981"/>
              <a:gd name="f950" fmla="val 9977"/>
              <a:gd name="f951" fmla="val 490"/>
              <a:gd name="f952" fmla="val 9944"/>
              <a:gd name="f953" fmla="val 498"/>
              <a:gd name="f954" fmla="val 9920"/>
              <a:gd name="f955" fmla="val 515"/>
              <a:gd name="f956" fmla="val 9910"/>
              <a:gd name="f957" fmla="val 537"/>
              <a:gd name="f958" fmla="val 9889"/>
              <a:gd name="f959" fmla="val 9861"/>
              <a:gd name="f960" fmla="val 513"/>
              <a:gd name="f961" fmla="val 9831"/>
              <a:gd name="f962" fmla="val 9823"/>
              <a:gd name="f963" fmla="val 9815"/>
              <a:gd name="f964" fmla="val 514"/>
              <a:gd name="f965" fmla="val 9808"/>
              <a:gd name="f966" fmla="val 9804"/>
              <a:gd name="f967" fmla="val 9800"/>
              <a:gd name="f968" fmla="val 516"/>
              <a:gd name="f969" fmla="val 9796"/>
              <a:gd name="f970" fmla="val 517"/>
              <a:gd name="f971" fmla="val 9762"/>
              <a:gd name="f972" fmla="val 9738"/>
              <a:gd name="f973" fmla="val 543"/>
              <a:gd name="f974" fmla="val 9729"/>
              <a:gd name="f975" fmla="val 9709"/>
              <a:gd name="f976" fmla="val 9680"/>
              <a:gd name="f977" fmla="val 541"/>
              <a:gd name="f978" fmla="val 9651"/>
              <a:gd name="f979" fmla="val 9643"/>
              <a:gd name="f980" fmla="val 9635"/>
              <a:gd name="f981" fmla="val 9627"/>
              <a:gd name="f982" fmla="val 9623"/>
              <a:gd name="f983" fmla="val 9619"/>
              <a:gd name="f984" fmla="val 544"/>
              <a:gd name="f985" fmla="val 9616"/>
              <a:gd name="f986" fmla="val 545"/>
              <a:gd name="f987" fmla="val 9581"/>
              <a:gd name="f988" fmla="val 9558"/>
              <a:gd name="f989" fmla="val 9547"/>
              <a:gd name="f990" fmla="val 9527"/>
              <a:gd name="f991" fmla="val 9497"/>
              <a:gd name="f992" fmla="val 569"/>
              <a:gd name="f993" fmla="val 9467"/>
              <a:gd name="f994" fmla="val 9460"/>
              <a:gd name="f995" fmla="val 9453"/>
              <a:gd name="f996" fmla="val 9446"/>
              <a:gd name="f997" fmla="val 570"/>
              <a:gd name="f998" fmla="val 9443"/>
              <a:gd name="f999" fmla="val 9441"/>
              <a:gd name="f1000" fmla="val 9439"/>
              <a:gd name="f1001" fmla="val 9192"/>
              <a:gd name="f1002" fmla="val 312"/>
              <a:gd name="f1003" fmla="val 8960"/>
              <a:gd name="f1004" fmla="val 9338"/>
              <a:gd name="f1005" fmla="val 9161"/>
              <a:gd name="f1006" fmla="val 695"/>
              <a:gd name="f1007" fmla="val 8995"/>
              <a:gd name="f1008" fmla="val 702"/>
              <a:gd name="f1009" fmla="val 8839"/>
              <a:gd name="f1010" fmla="val 8324"/>
              <a:gd name="f1011" fmla="val 7911"/>
              <a:gd name="f1012" fmla="val 7508"/>
              <a:gd name="f1013" fmla="val 7285"/>
              <a:gd name="f1014" fmla="val 506"/>
              <a:gd name="f1015" fmla="val 7074"/>
              <a:gd name="f1016" fmla="val 467"/>
              <a:gd name="f1017" fmla="val 6848"/>
              <a:gd name="f1018" fmla="val 440"/>
              <a:gd name="f1019" fmla="val 6711"/>
              <a:gd name="f1020" fmla="val 424"/>
              <a:gd name="f1021" fmla="val 6572"/>
              <a:gd name="f1022" fmla="val 417"/>
              <a:gd name="f1023" fmla="val 6434"/>
              <a:gd name="f1024" fmla="val 5935"/>
              <a:gd name="f1025" fmla="val 5455"/>
              <a:gd name="f1026" fmla="val 507"/>
              <a:gd name="f1027" fmla="val 5178"/>
              <a:gd name="f1028" fmla="val 5173"/>
              <a:gd name="f1029" fmla="val 5170"/>
              <a:gd name="f1030" fmla="val 5166"/>
              <a:gd name="f1031" fmla="val 549"/>
              <a:gd name="f1032" fmla="val 5160"/>
              <a:gd name="f1033" fmla="val 5209"/>
              <a:gd name="f1034" fmla="val 146"/>
              <a:gd name="f1035" fmla="val 5059"/>
              <a:gd name="f1036" fmla="val 38"/>
              <a:gd name="f1037" fmla="val 4999"/>
              <a:gd name="f1038" fmla="val 529"/>
              <a:gd name="f1039" fmla="val 4985"/>
              <a:gd name="f1040" fmla="val 538"/>
              <a:gd name="f1041" fmla="val 4975"/>
              <a:gd name="f1042" fmla="val 4969"/>
              <a:gd name="f1043" fmla="val 562"/>
              <a:gd name="f1044" fmla="val 4949"/>
              <a:gd name="f1045" fmla="val 4919"/>
              <a:gd name="f1046" fmla="val 4889"/>
              <a:gd name="f1047" fmla="val 4878"/>
              <a:gd name="f1048" fmla="val 4867"/>
              <a:gd name="f1049" fmla="val 539"/>
              <a:gd name="f1050" fmla="val 4856"/>
              <a:gd name="f1051" fmla="val 4822"/>
              <a:gd name="f1052" fmla="val 4798"/>
              <a:gd name="f1053" fmla="val 4788"/>
              <a:gd name="f1054" fmla="val 589"/>
              <a:gd name="f1055" fmla="val 4767"/>
              <a:gd name="f1056" fmla="val 4738"/>
              <a:gd name="f1057" fmla="val 564"/>
              <a:gd name="f1058" fmla="val 4707"/>
              <a:gd name="f1059" fmla="val 4696"/>
              <a:gd name="f1060" fmla="val 4685"/>
              <a:gd name="f1061" fmla="val 566"/>
              <a:gd name="f1062" fmla="val 4674"/>
              <a:gd name="f1063" fmla="val 4673"/>
              <a:gd name="f1064" fmla="val 4160"/>
              <a:gd name="f1065" fmla="val 140"/>
              <a:gd name="f1066" fmla="val 4179"/>
              <a:gd name="f1067" fmla="val 337"/>
              <a:gd name="f1068" fmla="val 4489"/>
              <a:gd name="f1069" fmla="val 4436"/>
              <a:gd name="f1070" fmla="val 4407"/>
              <a:gd name="f1071" fmla="val 4425"/>
              <a:gd name="f1072" fmla="val 4429"/>
              <a:gd name="f1073" fmla="val 4269"/>
              <a:gd name="f1074" fmla="val 4120"/>
              <a:gd name="f1075" fmla="val 714"/>
              <a:gd name="f1076" fmla="val 3978"/>
              <a:gd name="f1077" fmla="val 3463"/>
              <a:gd name="f1078" fmla="val 3051"/>
              <a:gd name="f1079" fmla="val 637"/>
              <a:gd name="f1080" fmla="val 2649"/>
              <a:gd name="f1081" fmla="val 2425"/>
              <a:gd name="f1082" fmla="val 518"/>
              <a:gd name="f1083" fmla="val 2214"/>
              <a:gd name="f1084" fmla="val 479"/>
              <a:gd name="f1085" fmla="val 1989"/>
              <a:gd name="f1086" fmla="val 452"/>
              <a:gd name="f1087" fmla="val 1852"/>
              <a:gd name="f1088" fmla="val 436"/>
              <a:gd name="f1089" fmla="val 1713"/>
              <a:gd name="f1090" fmla="val 429"/>
              <a:gd name="f1091" fmla="val 1575"/>
              <a:gd name="f1092" fmla="val 822"/>
              <a:gd name="f1093" fmla="val 111"/>
              <a:gd name="f1094" fmla="val 77"/>
              <a:gd name="f1095" fmla="val 645"/>
              <a:gd name="f1096" fmla="val 27"/>
              <a:gd name="f1097" fmla="val 8"/>
              <a:gd name="f1098" fmla="val 729"/>
              <a:gd name="f1099" fmla="val 5"/>
              <a:gd name="f1100" fmla="val 739"/>
              <a:gd name="f1101" fmla="val 6"/>
              <a:gd name="f1102" fmla="val 9"/>
              <a:gd name="f1103" fmla="val 23"/>
              <a:gd name="f1104" fmla="val 70"/>
              <a:gd name="f1105" fmla="val 121"/>
              <a:gd name="f1106" fmla="val 130"/>
              <a:gd name="f1107" fmla="val 149"/>
              <a:gd name="f1108" fmla="val 1122"/>
              <a:gd name="f1109" fmla="val 1638"/>
              <a:gd name="f1110" fmla="val 2051"/>
              <a:gd name="f1111" fmla="val 2454"/>
              <a:gd name="f1112" fmla="val 2677"/>
              <a:gd name="f1113" fmla="val 928"/>
              <a:gd name="f1114" fmla="val 2888"/>
              <a:gd name="f1115" fmla="val 969"/>
              <a:gd name="f1116" fmla="val 3113"/>
              <a:gd name="f1117" fmla="val 995"/>
              <a:gd name="f1118" fmla="val 3245"/>
              <a:gd name="f1119" fmla="val 1011"/>
              <a:gd name="f1120" fmla="val 3379"/>
              <a:gd name="f1121" fmla="val 1018"/>
              <a:gd name="f1122" fmla="val 3512"/>
              <a:gd name="f1123" fmla="val 3521"/>
              <a:gd name="f1124" fmla="val 3530"/>
              <a:gd name="f1125" fmla="val 3539"/>
              <a:gd name="f1126" fmla="val 3907"/>
              <a:gd name="f1127" fmla="val 1017"/>
              <a:gd name="f1128" fmla="val 4265"/>
              <a:gd name="f1129" fmla="val 967"/>
              <a:gd name="f1130" fmla="val 4538"/>
              <a:gd name="f1131" fmla="val 916"/>
              <a:gd name="f1132" fmla="val 4563"/>
              <a:gd name="f1133" fmla="val 4578"/>
              <a:gd name="f1134" fmla="val 999"/>
              <a:gd name="f1135" fmla="val 4621"/>
              <a:gd name="f1136" fmla="val 4666"/>
              <a:gd name="f1137" fmla="val 4680"/>
              <a:gd name="f1138" fmla="val 4688"/>
              <a:gd name="f1139" fmla="val 1016"/>
              <a:gd name="f1140" fmla="val 4692"/>
              <a:gd name="f1141" fmla="val 1015"/>
              <a:gd name="f1142" fmla="val 4695"/>
              <a:gd name="f1143" fmla="val 4699"/>
              <a:gd name="f1144" fmla="val 1014"/>
              <a:gd name="f1145" fmla="val 4733"/>
              <a:gd name="f1146" fmla="val 1006"/>
              <a:gd name="f1147" fmla="val 4757"/>
              <a:gd name="f1148" fmla="val 988"/>
              <a:gd name="f1149" fmla="val 966"/>
              <a:gd name="f1150" fmla="val 4787"/>
              <a:gd name="f1151" fmla="val 982"/>
              <a:gd name="f1152" fmla="val 4816"/>
              <a:gd name="f1153" fmla="val 991"/>
              <a:gd name="f1154" fmla="val 4847"/>
              <a:gd name="f1155" fmla="val 4854"/>
              <a:gd name="f1156" fmla="val 4861"/>
              <a:gd name="f1157" fmla="val 990"/>
              <a:gd name="f1158" fmla="val 4868"/>
              <a:gd name="f1159" fmla="val 989"/>
              <a:gd name="f1160" fmla="val 4872"/>
              <a:gd name="f1161" fmla="val 4876"/>
              <a:gd name="f1162" fmla="val 987"/>
              <a:gd name="f1163" fmla="val 4881"/>
              <a:gd name="f1164" fmla="val 4914"/>
              <a:gd name="f1165" fmla="val 979"/>
              <a:gd name="f1166" fmla="val 4938"/>
              <a:gd name="f1167" fmla="val 961"/>
              <a:gd name="f1168" fmla="val 4948"/>
              <a:gd name="f1169" fmla="val 940"/>
              <a:gd name="f1170" fmla="val 955"/>
              <a:gd name="f1171" fmla="val 4998"/>
              <a:gd name="f1172" fmla="val 964"/>
              <a:gd name="f1173" fmla="val 5029"/>
              <a:gd name="f1174" fmla="val 5036"/>
              <a:gd name="f1175" fmla="val 5043"/>
              <a:gd name="f1176" fmla="val 963"/>
              <a:gd name="f1177" fmla="val 5050"/>
              <a:gd name="f1178" fmla="val 962"/>
              <a:gd name="f1179" fmla="val 5054"/>
              <a:gd name="f1180" fmla="val 5057"/>
              <a:gd name="f1181" fmla="val 960"/>
              <a:gd name="f1182" fmla="val 5061"/>
              <a:gd name="f1183" fmla="val 5095"/>
              <a:gd name="f1184" fmla="val 952"/>
              <a:gd name="f1185" fmla="val 5119"/>
              <a:gd name="f1186" fmla="val 934"/>
              <a:gd name="f1187" fmla="val 5129"/>
              <a:gd name="f1188" fmla="val 5150"/>
              <a:gd name="f1189" fmla="val 5179"/>
              <a:gd name="f1190" fmla="val 937"/>
              <a:gd name="f1191" fmla="val 5216"/>
              <a:gd name="f1192" fmla="val 5224"/>
              <a:gd name="f1193" fmla="val 936"/>
              <a:gd name="f1194" fmla="val 5231"/>
              <a:gd name="f1195" fmla="val 935"/>
              <a:gd name="f1196" fmla="val 5234"/>
              <a:gd name="f1197" fmla="val 5236"/>
              <a:gd name="f1198" fmla="val 5238"/>
              <a:gd name="f1199" fmla="val 5482"/>
              <a:gd name="f1200" fmla="val 1195"/>
              <a:gd name="f1201" fmla="val 5714"/>
              <a:gd name="f1202" fmla="val 1228"/>
              <a:gd name="f1203" fmla="val 5283"/>
              <a:gd name="f1204" fmla="val 5277"/>
              <a:gd name="f1205" fmla="val 772"/>
              <a:gd name="f1206" fmla="val 5274"/>
              <a:gd name="f1207" fmla="val 767"/>
              <a:gd name="f1208" fmla="val 5533"/>
              <a:gd name="f1209" fmla="val 5767"/>
              <a:gd name="f1210" fmla="val 5983"/>
              <a:gd name="f1211" fmla="val 6498"/>
              <a:gd name="f1212" fmla="val 6910"/>
              <a:gd name="f1213" fmla="val 7313"/>
              <a:gd name="f1214" fmla="val 7537"/>
              <a:gd name="f1215" fmla="val 7747"/>
              <a:gd name="f1216" fmla="val 956"/>
              <a:gd name="f1217" fmla="val 7972"/>
              <a:gd name="f1218" fmla="val 983"/>
              <a:gd name="f1219" fmla="val 8105"/>
              <a:gd name="f1220" fmla="val 998"/>
              <a:gd name="f1221" fmla="val 8238"/>
              <a:gd name="f1222" fmla="val 8371"/>
              <a:gd name="f1223" fmla="val 8380"/>
              <a:gd name="f1224" fmla="val 8389"/>
              <a:gd name="f1225" fmla="val 8397"/>
              <a:gd name="f1226" fmla="val 8805"/>
              <a:gd name="f1227" fmla="val 1005"/>
              <a:gd name="f1228" fmla="val 9198"/>
              <a:gd name="f1229" fmla="val 9478"/>
              <a:gd name="f1230" fmla="val 9507"/>
              <a:gd name="f1231" fmla="val 9510"/>
              <a:gd name="f1232" fmla="val 951"/>
              <a:gd name="f1233" fmla="val 9514"/>
              <a:gd name="f1234" fmla="val 9520"/>
              <a:gd name="f1235" fmla="val 9474"/>
              <a:gd name="f1236" fmla="val 1360"/>
              <a:gd name="f1237" fmla="val 9625"/>
              <a:gd name="f1238" fmla="val 1466"/>
              <a:gd name="f1239" fmla="val 9681"/>
              <a:gd name="f1240" fmla="val 976"/>
              <a:gd name="f1241" fmla="val 9695"/>
              <a:gd name="f1242" fmla="val 9705"/>
              <a:gd name="f1243" fmla="val 9712"/>
              <a:gd name="f1244" fmla="val 943"/>
              <a:gd name="f1245" fmla="val 9732"/>
              <a:gd name="f1246" fmla="val 958"/>
              <a:gd name="f1247" fmla="val 9760"/>
              <a:gd name="f1248" fmla="val 9790"/>
              <a:gd name="f1249" fmla="val 9802"/>
              <a:gd name="f1250" fmla="val 9813"/>
              <a:gd name="f1251" fmla="val 965"/>
              <a:gd name="f1252" fmla="val 9825"/>
              <a:gd name="f1253" fmla="val 9858"/>
              <a:gd name="f1254" fmla="val 954"/>
              <a:gd name="f1255" fmla="val 9882"/>
              <a:gd name="f1256" fmla="val 9892"/>
              <a:gd name="f1257" fmla="val 9912"/>
              <a:gd name="f1258" fmla="val 930"/>
              <a:gd name="f1259" fmla="val 9941"/>
              <a:gd name="f1260" fmla="val 9971"/>
              <a:gd name="f1261" fmla="val 9982"/>
              <a:gd name="f1262" fmla="val 9994"/>
              <a:gd name="f1263" fmla="val 10006"/>
              <a:gd name="f1264" fmla="val 10007"/>
              <a:gd name="f1265" fmla="val 10524"/>
              <a:gd name="f1266" fmla="val 1362"/>
              <a:gd name="f1267" fmla="val 10504"/>
              <a:gd name="f1268" fmla="val 1165"/>
              <a:gd name="f1269" fmla="val 10190"/>
              <a:gd name="f1270" fmla="val 906"/>
              <a:gd name="f1271" fmla="val 10244"/>
              <a:gd name="f1272" fmla="val 892"/>
              <a:gd name="f1273" fmla="val 10272"/>
              <a:gd name="f1274" fmla="val 852"/>
              <a:gd name="f1275" fmla="val 10253"/>
              <a:gd name="f1276" fmla="val 815"/>
              <a:gd name="f1277" fmla="val 10220"/>
              <a:gd name="f1278" fmla="val 10458"/>
              <a:gd name="f1279" fmla="val 10675"/>
              <a:gd name="f1280" fmla="val 10876"/>
              <a:gd name="f1281" fmla="val 11391"/>
              <a:gd name="f1282" fmla="val 11802"/>
              <a:gd name="f1283" fmla="val 785"/>
              <a:gd name="f1284" fmla="val 12204"/>
              <a:gd name="f1285" fmla="val 861"/>
              <a:gd name="f1286" fmla="val 12427"/>
              <a:gd name="f1287" fmla="val 903"/>
              <a:gd name="f1288" fmla="val 12638"/>
              <a:gd name="f1289" fmla="val 12864"/>
              <a:gd name="f1290" fmla="val 971"/>
              <a:gd name="f1291" fmla="val 13004"/>
              <a:gd name="f1292" fmla="val 13147"/>
              <a:gd name="f1293" fmla="val 993"/>
              <a:gd name="f1294" fmla="val 13288"/>
              <a:gd name="f1295" fmla="val 13308"/>
              <a:gd name="f1296" fmla="val 13326"/>
              <a:gd name="f1297" fmla="val 13345"/>
              <a:gd name="f1298" fmla="val 992"/>
              <a:gd name="f1299" fmla="val 12998"/>
              <a:gd name="f1300" fmla="val 1210"/>
              <a:gd name="f1301" fmla="val 13232"/>
              <a:gd name="f1302" fmla="val 1217"/>
              <a:gd name="f1303" fmla="val 13560"/>
              <a:gd name="f1304" fmla="val 1012"/>
              <a:gd name="f1305" fmla="val 13574"/>
              <a:gd name="f1306" fmla="val 1024"/>
              <a:gd name="f1307" fmla="val 13594"/>
              <a:gd name="f1308" fmla="val 1035"/>
              <a:gd name="f1309" fmla="val 13617"/>
              <a:gd name="f1310" fmla="val 1039"/>
              <a:gd name="f1311" fmla="val 13621"/>
              <a:gd name="f1312" fmla="val 13625"/>
              <a:gd name="f1313" fmla="val 1040"/>
              <a:gd name="f1314" fmla="val 13629"/>
              <a:gd name="f1315" fmla="val 13634"/>
              <a:gd name="f1316" fmla="val 13639"/>
              <a:gd name="f1317" fmla="val 13643"/>
              <a:gd name="f1318" fmla="val 13673"/>
              <a:gd name="f1319" fmla="val 13700"/>
              <a:gd name="f1320" fmla="val 1032"/>
              <a:gd name="f1321" fmla="val 13721"/>
              <a:gd name="f1322" fmla="val 13730"/>
              <a:gd name="f1323" fmla="val 1043"/>
              <a:gd name="f1324" fmla="val 13759"/>
              <a:gd name="f1325" fmla="val 1063"/>
              <a:gd name="f1326" fmla="val 13796"/>
              <a:gd name="f1327" fmla="val 1070"/>
              <a:gd name="f1328" fmla="val 13800"/>
              <a:gd name="f1329" fmla="val 1071"/>
              <a:gd name="f1330" fmla="val 13804"/>
              <a:gd name="f1331" fmla="val 13808"/>
              <a:gd name="f1332" fmla="val 1072"/>
              <a:gd name="f1333" fmla="val 13813"/>
              <a:gd name="f1334" fmla="val 13817"/>
              <a:gd name="f1335" fmla="val 13822"/>
              <a:gd name="f1336" fmla="val 13852"/>
              <a:gd name="f1337" fmla="val 13880"/>
              <a:gd name="f1338" fmla="val 1064"/>
              <a:gd name="f1339" fmla="val 13900"/>
              <a:gd name="f1340" fmla="val 1050"/>
              <a:gd name="f1341" fmla="val 13910"/>
              <a:gd name="f1342" fmla="val 1075"/>
              <a:gd name="f1343" fmla="val 13939"/>
              <a:gd name="f1344" fmla="val 1094"/>
              <a:gd name="f1345" fmla="val 13976"/>
              <a:gd name="f1346" fmla="val 1102"/>
              <a:gd name="f1347" fmla="val 13980"/>
              <a:gd name="f1348" fmla="val 13984"/>
              <a:gd name="f1349" fmla="val 1103"/>
              <a:gd name="f1350" fmla="val 13994"/>
              <a:gd name="f1351" fmla="val 13999"/>
              <a:gd name="f1352" fmla="val 1104"/>
              <a:gd name="f1353" fmla="val 14005"/>
              <a:gd name="f1354" fmla="val 14034"/>
              <a:gd name="f1355" fmla="val 14060"/>
              <a:gd name="f1356" fmla="val 1095"/>
              <a:gd name="f1357" fmla="val 14079"/>
              <a:gd name="f1358" fmla="val 1082"/>
              <a:gd name="f1359" fmla="val 14089"/>
              <a:gd name="f1360" fmla="val 1106"/>
              <a:gd name="f1361" fmla="val 14117"/>
              <a:gd name="f1362" fmla="val 1126"/>
              <a:gd name="f1363" fmla="val 14155"/>
              <a:gd name="f1364" fmla="val 1133"/>
              <a:gd name="f1365" fmla="val 14159"/>
              <a:gd name="f1366" fmla="val 1134"/>
              <a:gd name="f1367" fmla="val 14163"/>
              <a:gd name="f1368" fmla="val 14167"/>
              <a:gd name="f1369" fmla="val 1135"/>
              <a:gd name="f1370" fmla="val 14172"/>
              <a:gd name="f1371" fmla="val 14176"/>
              <a:gd name="f1372" fmla="val 14181"/>
              <a:gd name="f1373" fmla="val 14234"/>
              <a:gd name="f1374" fmla="val 14281"/>
              <a:gd name="f1375" fmla="val 1110"/>
              <a:gd name="f1376" fmla="val 14288"/>
              <a:gd name="f1377" fmla="val 1073"/>
              <a:gd name="f1378" fmla="val 14330"/>
              <a:gd name="f1379" fmla="val 14561"/>
              <a:gd name="f1380" fmla="val 836"/>
              <a:gd name="f1381" fmla="val 14723"/>
              <a:gd name="f1382" fmla="val 792"/>
              <a:gd name="f1383" fmla="val 14766"/>
              <a:gd name="f1384" fmla="val 780"/>
              <a:gd name="f1385" fmla="val 15130"/>
              <a:gd name="f1386" fmla="val 15446"/>
              <a:gd name="f1387" fmla="val 15731"/>
              <a:gd name="f1388" fmla="val 16247"/>
              <a:gd name="f1389" fmla="val 16659"/>
              <a:gd name="f1390" fmla="val 17063"/>
              <a:gd name="f1391" fmla="val 849"/>
              <a:gd name="f1392" fmla="val 17286"/>
              <a:gd name="f1393" fmla="val 891"/>
              <a:gd name="f1394" fmla="val 17497"/>
              <a:gd name="f1395" fmla="val 17723"/>
              <a:gd name="f1396" fmla="val 957"/>
              <a:gd name="f1397" fmla="val 17863"/>
              <a:gd name="f1398" fmla="val 974"/>
              <a:gd name="f1399" fmla="val 18006"/>
              <a:gd name="f1400" fmla="val 981"/>
              <a:gd name="f1401" fmla="val 18147"/>
              <a:gd name="f1402" fmla="val 18532"/>
              <a:gd name="f1403" fmla="val 980"/>
              <a:gd name="f1404" fmla="val 18905"/>
              <a:gd name="f1405" fmla="val 19180"/>
              <a:gd name="f1406" fmla="val 18932"/>
              <a:gd name="f1407" fmla="val 1322"/>
              <a:gd name="f1408" fmla="val 19147"/>
              <a:gd name="f1409" fmla="val 1256"/>
              <a:gd name="f1410" fmla="val 19303"/>
              <a:gd name="f1411" fmla="val 972"/>
              <a:gd name="f1412" fmla="val 19318"/>
              <a:gd name="f1413" fmla="val 977"/>
              <a:gd name="f1414" fmla="val 19334"/>
              <a:gd name="f1415" fmla="val 19351"/>
              <a:gd name="f1416" fmla="val 19365"/>
              <a:gd name="f1417" fmla="val 19372"/>
              <a:gd name="f1418" fmla="val 978"/>
              <a:gd name="f1419" fmla="val 19375"/>
              <a:gd name="f1420" fmla="val 19379"/>
              <a:gd name="f1421" fmla="val 19384"/>
              <a:gd name="f1422" fmla="val 19418"/>
              <a:gd name="f1423" fmla="val 19441"/>
              <a:gd name="f1424" fmla="val 950"/>
              <a:gd name="f1425" fmla="val 19471"/>
              <a:gd name="f1426" fmla="val 19499"/>
              <a:gd name="f1427" fmla="val 953"/>
              <a:gd name="f1428" fmla="val 19529"/>
              <a:gd name="f1429" fmla="val 19537"/>
              <a:gd name="f1430" fmla="val 19545"/>
              <a:gd name="f1431" fmla="val 19553"/>
              <a:gd name="f1432" fmla="val 19557"/>
              <a:gd name="f1433" fmla="val 19561"/>
              <a:gd name="f1434" fmla="val 949"/>
              <a:gd name="f1435" fmla="val 19598"/>
              <a:gd name="f1436" fmla="val 942"/>
              <a:gd name="f1437" fmla="val 19622"/>
              <a:gd name="f1438" fmla="val 923"/>
              <a:gd name="f1439" fmla="val 19632"/>
              <a:gd name="f1440" fmla="val 901"/>
              <a:gd name="f1441" fmla="val 19652"/>
              <a:gd name="f1442" fmla="val 917"/>
              <a:gd name="f1443" fmla="val 19681"/>
              <a:gd name="f1444" fmla="val 926"/>
              <a:gd name="f1445" fmla="val 19711"/>
              <a:gd name="f1446" fmla="val 19719"/>
              <a:gd name="f1447" fmla="val 19727"/>
              <a:gd name="f1448" fmla="val 19735"/>
              <a:gd name="f1449" fmla="val 924"/>
              <a:gd name="f1450" fmla="val 19738"/>
              <a:gd name="f1451" fmla="val 19742"/>
              <a:gd name="f1452" fmla="val 19746"/>
              <a:gd name="f1453" fmla="val 922"/>
              <a:gd name="f1454" fmla="val 19780"/>
              <a:gd name="f1455" fmla="val 19804"/>
              <a:gd name="f1456" fmla="val 19814"/>
              <a:gd name="f1457" fmla="val 19834"/>
              <a:gd name="f1458" fmla="val 889"/>
              <a:gd name="f1459" fmla="val 19862"/>
              <a:gd name="f1460" fmla="val 19893"/>
              <a:gd name="f1461" fmla="val 19900"/>
              <a:gd name="f1462" fmla="val 19908"/>
              <a:gd name="f1463" fmla="val 898"/>
              <a:gd name="f1464" fmla="val 19915"/>
              <a:gd name="f1465" fmla="val 897"/>
              <a:gd name="f1466" fmla="val 19917"/>
              <a:gd name="f1467" fmla="val 19919"/>
              <a:gd name="f1468" fmla="val 19922"/>
              <a:gd name="f1469" fmla="val 20167"/>
              <a:gd name="f1470" fmla="val 1157"/>
              <a:gd name="f1471" fmla="val 20398"/>
              <a:gd name="f1472" fmla="val 1190"/>
              <a:gd name="f1473" fmla="val 19968"/>
              <a:gd name="f1474" fmla="val 19961"/>
              <a:gd name="f1475" fmla="val 19956"/>
              <a:gd name="f1476" fmla="val 725"/>
              <a:gd name="f1477" fmla="val 20199"/>
              <a:gd name="f1478" fmla="val 20419"/>
              <a:gd name="f1479" fmla="val 20623"/>
              <a:gd name="f1480" fmla="val 21138"/>
              <a:gd name="f1481" fmla="val 21551"/>
              <a:gd name="f1482" fmla="val 21954"/>
              <a:gd name="f1483" fmla="val 22177"/>
              <a:gd name="f1484" fmla="val 879"/>
              <a:gd name="f1485" fmla="val 22387"/>
              <a:gd name="f1486" fmla="val 918"/>
              <a:gd name="f1487" fmla="val 22613"/>
              <a:gd name="f1488" fmla="val 22754"/>
              <a:gd name="f1489" fmla="val 22897"/>
              <a:gd name="f1490" fmla="val 23039"/>
              <a:gd name="f1491" fmla="val 23239"/>
              <a:gd name="f1492" fmla="val 23437"/>
              <a:gd name="f1493" fmla="val 23620"/>
              <a:gd name="f1494" fmla="val 23340"/>
              <a:gd name="f1495" fmla="val 1213"/>
              <a:gd name="f1496" fmla="val 23571"/>
              <a:gd name="f1497" fmla="val 1183"/>
              <a:gd name="f1498" fmla="val 23819"/>
              <a:gd name="f1499" fmla="val 23838"/>
              <a:gd name="f1500" fmla="val 23860"/>
              <a:gd name="f1501" fmla="val 948"/>
              <a:gd name="f1502" fmla="val 23884"/>
              <a:gd name="f1503" fmla="val 23897"/>
              <a:gd name="f1504" fmla="val 23932"/>
              <a:gd name="f1505" fmla="val 946"/>
              <a:gd name="f1506" fmla="val 23961"/>
              <a:gd name="f1507" fmla="val 23978"/>
              <a:gd name="f1508" fmla="val 23997"/>
              <a:gd name="f1509" fmla="val 24031"/>
              <a:gd name="f1510" fmla="val 24070"/>
              <a:gd name="f1511" fmla="val 24081"/>
              <a:gd name="f1512" fmla="val 24117"/>
              <a:gd name="f1513" fmla="val 24146"/>
              <a:gd name="f1514" fmla="val 24164"/>
              <a:gd name="f1515" fmla="val 24181"/>
              <a:gd name="f1516" fmla="val 938"/>
              <a:gd name="f1517" fmla="val 24217"/>
              <a:gd name="f1518" fmla="val 24255"/>
              <a:gd name="f1519" fmla="val 24267"/>
              <a:gd name="f1520" fmla="val 24302"/>
              <a:gd name="f1521" fmla="val 24332"/>
              <a:gd name="f1522" fmla="val 24349"/>
              <a:gd name="f1523" fmla="val 24367"/>
              <a:gd name="f1524" fmla="val 24401"/>
              <a:gd name="f1525" fmla="val 24441"/>
              <a:gd name="f1526" fmla="val 24448"/>
              <a:gd name="f1527" fmla="val 24596"/>
              <a:gd name="f1528" fmla="val 1248"/>
              <a:gd name="f1529" fmla="val 24810"/>
              <a:gd name="f1530" fmla="val 1316"/>
              <a:gd name="f1531" fmla="val 24548"/>
              <a:gd name="f1532" fmla="val 24541"/>
              <a:gd name="f1533" fmla="val 804"/>
              <a:gd name="f1534" fmla="val 24533"/>
              <a:gd name="f1535" fmla="val 753"/>
              <a:gd name="f1536" fmla="val 24891"/>
              <a:gd name="f1537" fmla="val 25202"/>
              <a:gd name="f1538" fmla="val 25482"/>
              <a:gd name="f1539" fmla="val 25998"/>
              <a:gd name="f1540" fmla="val 26410"/>
              <a:gd name="f1541" fmla="val 26813"/>
              <a:gd name="f1542" fmla="val 27037"/>
              <a:gd name="f1543" fmla="val 866"/>
              <a:gd name="f1544" fmla="val 27247"/>
              <a:gd name="f1545" fmla="val 27472"/>
              <a:gd name="f1546" fmla="val 27613"/>
              <a:gd name="f1547" fmla="val 27759"/>
              <a:gd name="f1548" fmla="val 27909"/>
              <a:gd name="f1549" fmla="val 27919"/>
              <a:gd name="f1550" fmla="val 27929"/>
              <a:gd name="f1551" fmla="val 27939"/>
              <a:gd name="f1552" fmla="val 27992"/>
              <a:gd name="f1553" fmla="val 27648"/>
              <a:gd name="f1554" fmla="val 1173"/>
              <a:gd name="f1555" fmla="val 27883"/>
              <a:gd name="f1556" fmla="val 1180"/>
              <a:gd name="f1557" fmla="val 28210"/>
              <a:gd name="f1558" fmla="val 975"/>
              <a:gd name="f1559" fmla="val 28224"/>
              <a:gd name="f1560" fmla="val 28244"/>
              <a:gd name="f1561" fmla="val 997"/>
              <a:gd name="f1562" fmla="val 28267"/>
              <a:gd name="f1563" fmla="val 1002"/>
              <a:gd name="f1564" fmla="val 28271"/>
              <a:gd name="f1565" fmla="val 28275"/>
              <a:gd name="f1566" fmla="val 1003"/>
              <a:gd name="f1567" fmla="val 28279"/>
              <a:gd name="f1568" fmla="val 28284"/>
              <a:gd name="f1569" fmla="val 28289"/>
              <a:gd name="f1570" fmla="val 28294"/>
              <a:gd name="f1571" fmla="val 28324"/>
              <a:gd name="f1572" fmla="val 28351"/>
              <a:gd name="f1573" fmla="val 28370"/>
              <a:gd name="f1574" fmla="val 28381"/>
              <a:gd name="f1575" fmla="val 28409"/>
              <a:gd name="f1576" fmla="val 1026"/>
              <a:gd name="f1577" fmla="val 28447"/>
              <a:gd name="f1578" fmla="val 28451"/>
              <a:gd name="f1579" fmla="val 1034"/>
              <a:gd name="f1580" fmla="val 28455"/>
              <a:gd name="f1581" fmla="val 28458"/>
              <a:gd name="f1582" fmla="val 28463"/>
              <a:gd name="f1583" fmla="val 28468"/>
              <a:gd name="f1584" fmla="val 28473"/>
              <a:gd name="f1585" fmla="val 28502"/>
              <a:gd name="f1586" fmla="val 28530"/>
              <a:gd name="f1587" fmla="val 1027"/>
              <a:gd name="f1588" fmla="val 28550"/>
              <a:gd name="f1589" fmla="val 1013"/>
              <a:gd name="f1590" fmla="val 28560"/>
              <a:gd name="f1591" fmla="val 1038"/>
              <a:gd name="f1592" fmla="val 28588"/>
              <a:gd name="f1593" fmla="val 1057"/>
              <a:gd name="f1594" fmla="val 28626"/>
              <a:gd name="f1595" fmla="val 28630"/>
              <a:gd name="f1596" fmla="val 28633"/>
              <a:gd name="f1597" fmla="val 1066"/>
              <a:gd name="f1598" fmla="val 28638"/>
              <a:gd name="f1599" fmla="val 28643"/>
              <a:gd name="f1600" fmla="val 28649"/>
              <a:gd name="f1601" fmla="val 1067"/>
              <a:gd name="f1602" fmla="val 28654"/>
              <a:gd name="f1603" fmla="val 28683"/>
              <a:gd name="f1604" fmla="val 28710"/>
              <a:gd name="f1605" fmla="val 1058"/>
              <a:gd name="f1606" fmla="val 28729"/>
              <a:gd name="f1607" fmla="val 1045"/>
              <a:gd name="f1608" fmla="val 28740"/>
              <a:gd name="f1609" fmla="val 28768"/>
              <a:gd name="f1610" fmla="val 1089"/>
              <a:gd name="f1611" fmla="val 28806"/>
              <a:gd name="f1612" fmla="val 28808"/>
              <a:gd name="f1613" fmla="val 1096"/>
              <a:gd name="f1614" fmla="val 28810"/>
              <a:gd name="f1615" fmla="val 28812"/>
              <a:gd name="f1616" fmla="val 28857"/>
              <a:gd name="f1617" fmla="val 1405"/>
              <a:gd name="f1618" fmla="val 29042"/>
              <a:gd name="f1619" fmla="val 1505"/>
              <a:gd name="f1620" fmla="val 28963"/>
              <a:gd name="f1621" fmla="val 28955"/>
              <a:gd name="f1622" fmla="val 28974"/>
              <a:gd name="f1623" fmla="val 873"/>
              <a:gd name="f1624" fmla="val 29024"/>
              <a:gd name="f1625" fmla="val 29070"/>
              <a:gd name="f1626" fmla="val 29116"/>
              <a:gd name="f1627" fmla="val 29136"/>
              <a:gd name="f1628" fmla="val 29163"/>
              <a:gd name="f1629" fmla="val 29192"/>
              <a:gd name="f1630" fmla="val 29201"/>
              <a:gd name="f1631" fmla="val 29210"/>
              <a:gd name="f1632" fmla="val 29220"/>
              <a:gd name="f1633" fmla="val 868"/>
              <a:gd name="f1634" fmla="val 29587"/>
              <a:gd name="f1635" fmla="val 29906"/>
              <a:gd name="f1636" fmla="val 30193"/>
              <a:gd name="f1637" fmla="val 30709"/>
              <a:gd name="f1638" fmla="val 31121"/>
              <a:gd name="f1639" fmla="val 31524"/>
              <a:gd name="f1640" fmla="val 31748"/>
              <a:gd name="f1641" fmla="val 31958"/>
              <a:gd name="f1642" fmla="val 32183"/>
              <a:gd name="f1643" fmla="val 1044"/>
              <a:gd name="f1644" fmla="val 32325"/>
              <a:gd name="f1645" fmla="val 1061"/>
              <a:gd name="f1646" fmla="val 32467"/>
              <a:gd name="f1647" fmla="val 1068"/>
              <a:gd name="f1648" fmla="val 32609"/>
              <a:gd name="f1649" fmla="val 32977"/>
              <a:gd name="f1650" fmla="val 33335"/>
              <a:gd name="f1651" fmla="val 33608"/>
              <a:gd name="f1652" fmla="val 33633"/>
              <a:gd name="f1653" fmla="val 33648"/>
              <a:gd name="f1654" fmla="val 1048"/>
              <a:gd name="f1655" fmla="val 33690"/>
              <a:gd name="f1656" fmla="val 33736"/>
              <a:gd name="f1657" fmla="val 33743"/>
              <a:gd name="f1658" fmla="val 33750"/>
              <a:gd name="f1659" fmla="val 33758"/>
              <a:gd name="f1660" fmla="val 33762"/>
              <a:gd name="f1661" fmla="val 33765"/>
              <a:gd name="f1662" fmla="val 33769"/>
              <a:gd name="f1663" fmla="val 1062"/>
              <a:gd name="f1664" fmla="val 33803"/>
              <a:gd name="f1665" fmla="val 1055"/>
              <a:gd name="f1666" fmla="val 33827"/>
              <a:gd name="f1667" fmla="val 1037"/>
              <a:gd name="f1668" fmla="val 33837"/>
              <a:gd name="f1669" fmla="val 33857"/>
              <a:gd name="f1670" fmla="val 1031"/>
              <a:gd name="f1671" fmla="val 33886"/>
              <a:gd name="f1672" fmla="val 33917"/>
              <a:gd name="f1673" fmla="val 33924"/>
              <a:gd name="f1674" fmla="val 33931"/>
              <a:gd name="f1675" fmla="val 33938"/>
              <a:gd name="f1676" fmla="val 33942"/>
              <a:gd name="f1677" fmla="val 33946"/>
              <a:gd name="f1678" fmla="val 33951"/>
              <a:gd name="f1679" fmla="val 1036"/>
              <a:gd name="f1680" fmla="val 33984"/>
              <a:gd name="f1681" fmla="val 1028"/>
              <a:gd name="f1682" fmla="val 34008"/>
              <a:gd name="f1683" fmla="val 1010"/>
              <a:gd name="f1684" fmla="val 34018"/>
              <a:gd name="f1685" fmla="val 34039"/>
              <a:gd name="f1686" fmla="val 1004"/>
              <a:gd name="f1687" fmla="val 34068"/>
              <a:gd name="f1688" fmla="val 34099"/>
              <a:gd name="f1689" fmla="val 34106"/>
              <a:gd name="f1690" fmla="val 34113"/>
              <a:gd name="f1691" fmla="val 34120"/>
              <a:gd name="f1692" fmla="val 34124"/>
              <a:gd name="f1693" fmla="val 34127"/>
              <a:gd name="f1694" fmla="val 34131"/>
              <a:gd name="f1695" fmla="val 1009"/>
              <a:gd name="f1696" fmla="val 34165"/>
              <a:gd name="f1697" fmla="val 34189"/>
              <a:gd name="f1698" fmla="val 34199"/>
              <a:gd name="f1699" fmla="val 34219"/>
              <a:gd name="f1700" fmla="val 34247"/>
              <a:gd name="f1701" fmla="val 986"/>
              <a:gd name="f1702" fmla="val 34277"/>
              <a:gd name="f1703" fmla="val 34285"/>
              <a:gd name="f1704" fmla="val 34292"/>
              <a:gd name="f1705" fmla="val 985"/>
              <a:gd name="f1706" fmla="val 34300"/>
              <a:gd name="f1707" fmla="val 984"/>
              <a:gd name="f1708" fmla="val 34304"/>
              <a:gd name="f1709" fmla="val 34306"/>
              <a:gd name="f1710" fmla="val 34308"/>
              <a:gd name="f1711" fmla="val 34552"/>
              <a:gd name="f1712" fmla="val 1244"/>
              <a:gd name="f1713" fmla="val 34784"/>
              <a:gd name="f1714" fmla="val 1277"/>
              <a:gd name="f1715" fmla="val 34353"/>
              <a:gd name="f1716" fmla="val 818"/>
              <a:gd name="f1717" fmla="val 34347"/>
              <a:gd name="f1718" fmla="val 34344"/>
              <a:gd name="f1719" fmla="val 817"/>
              <a:gd name="f1720" fmla="val 34603"/>
              <a:gd name="f1721" fmla="val 34837"/>
              <a:gd name="f1722" fmla="val 35053"/>
              <a:gd name="f1723" fmla="val 35568"/>
              <a:gd name="f1724" fmla="val 35980"/>
              <a:gd name="f1725" fmla="val 36382"/>
              <a:gd name="f1726" fmla="val 36606"/>
              <a:gd name="f1727" fmla="val 36817"/>
              <a:gd name="f1728" fmla="val 37042"/>
              <a:gd name="f1729" fmla="val 37184"/>
              <a:gd name="f1730" fmla="val 1049"/>
              <a:gd name="f1731" fmla="val 37326"/>
              <a:gd name="f1732" fmla="val 37467"/>
              <a:gd name="f1733" fmla="val 37875"/>
              <a:gd name="f1734" fmla="val 1054"/>
              <a:gd name="f1735" fmla="val 38268"/>
              <a:gd name="f1736" fmla="val 38548"/>
              <a:gd name="f1737" fmla="val 38577"/>
              <a:gd name="f1738" fmla="val 994"/>
              <a:gd name="f1739" fmla="val 38580"/>
              <a:gd name="f1740" fmla="val 1001"/>
              <a:gd name="f1741" fmla="val 38584"/>
              <a:gd name="f1742" fmla="val 38589"/>
              <a:gd name="f1743" fmla="val 38544"/>
              <a:gd name="f1744" fmla="val 1408"/>
              <a:gd name="f1745" fmla="val 38695"/>
              <a:gd name="f1746" fmla="val 1516"/>
              <a:gd name="f1747" fmla="val 38750"/>
              <a:gd name="f1748" fmla="val 38765"/>
              <a:gd name="f1749" fmla="val 38775"/>
              <a:gd name="f1750" fmla="val 38781"/>
              <a:gd name="f1751" fmla="val 38802"/>
              <a:gd name="f1752" fmla="val 1007"/>
              <a:gd name="f1753" fmla="val 38830"/>
              <a:gd name="f1754" fmla="val 38860"/>
              <a:gd name="f1755" fmla="val 38872"/>
              <a:gd name="f1756" fmla="val 38883"/>
              <a:gd name="f1757" fmla="val 38895"/>
              <a:gd name="f1758" fmla="val 38928"/>
              <a:gd name="f1759" fmla="val 38952"/>
              <a:gd name="f1760" fmla="val 38962"/>
              <a:gd name="f1761" fmla="val 38982"/>
              <a:gd name="f1762" fmla="val 39011"/>
              <a:gd name="f1763" fmla="val 39041"/>
              <a:gd name="f1764" fmla="val 39052"/>
              <a:gd name="f1765" fmla="val 39064"/>
              <a:gd name="f1766" fmla="val 39076"/>
              <a:gd name="f1767" fmla="val 39077"/>
              <a:gd name="f1768" fmla="val 39594"/>
              <a:gd name="f1769" fmla="val 1411"/>
              <a:gd name="f1770" fmla="val 39574"/>
              <a:gd name="f1771" fmla="val 1214"/>
              <a:gd name="f1772" fmla="val 39260"/>
              <a:gd name="f1773" fmla="val 39314"/>
              <a:gd name="f1774" fmla="val 39342"/>
              <a:gd name="f1775" fmla="val 39323"/>
              <a:gd name="f1776" fmla="val 864"/>
              <a:gd name="f1777" fmla="val 39290"/>
              <a:gd name="f1778" fmla="val 39527"/>
              <a:gd name="f1779" fmla="val 39742"/>
              <a:gd name="f1780" fmla="val 39942"/>
              <a:gd name="f1781" fmla="val 40458"/>
              <a:gd name="f1782" fmla="val 40871"/>
              <a:gd name="f1783" fmla="val 41274"/>
              <a:gd name="f1784" fmla="val 911"/>
              <a:gd name="f1785" fmla="val 41497"/>
              <a:gd name="f1786" fmla="val 41708"/>
              <a:gd name="f1787" fmla="val 41934"/>
              <a:gd name="f1788" fmla="val 1019"/>
              <a:gd name="f1789" fmla="val 42074"/>
              <a:gd name="f1790" fmla="val 42217"/>
              <a:gd name="f1791" fmla="val 42358"/>
              <a:gd name="f1792" fmla="val 42378"/>
              <a:gd name="f1793" fmla="val 42396"/>
              <a:gd name="f1794" fmla="val 42415"/>
              <a:gd name="f1795" fmla="val 1042"/>
              <a:gd name="f1796" fmla="val 42068"/>
              <a:gd name="f1797" fmla="val 1260"/>
              <a:gd name="f1798" fmla="val 42302"/>
              <a:gd name="f1799" fmla="val 1267"/>
              <a:gd name="f1800" fmla="val 42630"/>
              <a:gd name="f1801" fmla="val 42644"/>
              <a:gd name="f1802" fmla="val 1074"/>
              <a:gd name="f1803" fmla="val 42664"/>
              <a:gd name="f1804" fmla="val 1083"/>
              <a:gd name="f1805" fmla="val 42687"/>
              <a:gd name="f1806" fmla="val 1087"/>
              <a:gd name="f1807" fmla="val 42691"/>
              <a:gd name="f1808" fmla="val 1088"/>
              <a:gd name="f1809" fmla="val 42695"/>
              <a:gd name="f1810" fmla="val 42699"/>
              <a:gd name="f1811" fmla="val 42704"/>
              <a:gd name="f1812" fmla="val 1090"/>
              <a:gd name="f1813" fmla="val 42708"/>
              <a:gd name="f1814" fmla="val 42713"/>
              <a:gd name="f1815" fmla="val 42743"/>
              <a:gd name="f1816" fmla="val 42770"/>
              <a:gd name="f1817" fmla="val 42791"/>
              <a:gd name="f1818" fmla="val 42800"/>
              <a:gd name="f1819" fmla="val 1092"/>
              <a:gd name="f1820" fmla="val 42829"/>
              <a:gd name="f1821" fmla="val 1113"/>
              <a:gd name="f1822" fmla="val 42866"/>
              <a:gd name="f1823" fmla="val 1119"/>
              <a:gd name="f1824" fmla="val 42870"/>
              <a:gd name="f1825" fmla="val 1120"/>
              <a:gd name="f1826" fmla="val 42874"/>
              <a:gd name="f1827" fmla="val 42878"/>
              <a:gd name="f1828" fmla="val 42884"/>
              <a:gd name="f1829" fmla="val 1121"/>
              <a:gd name="f1830" fmla="val 42890"/>
              <a:gd name="f1831" fmla="val 42895"/>
              <a:gd name="f1832" fmla="val 42924"/>
              <a:gd name="f1833" fmla="val 42950"/>
              <a:gd name="f1834" fmla="val 42969"/>
              <a:gd name="f1835" fmla="val 1100"/>
              <a:gd name="f1836" fmla="val 42980"/>
              <a:gd name="f1837" fmla="val 1124"/>
              <a:gd name="f1838" fmla="val 43008"/>
              <a:gd name="f1839" fmla="val 1144"/>
              <a:gd name="f1840" fmla="val 43046"/>
              <a:gd name="f1841" fmla="val 1151"/>
              <a:gd name="f1842" fmla="val 43050"/>
              <a:gd name="f1843" fmla="val 43054"/>
              <a:gd name="f1844" fmla="val 1152"/>
              <a:gd name="f1845" fmla="val 43057"/>
              <a:gd name="f1846" fmla="val 43062"/>
              <a:gd name="f1847" fmla="val 1153"/>
              <a:gd name="f1848" fmla="val 43067"/>
              <a:gd name="f1849" fmla="val 43072"/>
              <a:gd name="f1850" fmla="val 43101"/>
              <a:gd name="f1851" fmla="val 43129"/>
              <a:gd name="f1852" fmla="val 1145"/>
              <a:gd name="f1853" fmla="val 43149"/>
              <a:gd name="f1854" fmla="val 1132"/>
              <a:gd name="f1855" fmla="val 43159"/>
              <a:gd name="f1856" fmla="val 1155"/>
              <a:gd name="f1857" fmla="val 43187"/>
              <a:gd name="f1858" fmla="val 1176"/>
              <a:gd name="f1859" fmla="val 43225"/>
              <a:gd name="f1860" fmla="val 1182"/>
              <a:gd name="f1861" fmla="val 43229"/>
              <a:gd name="f1862" fmla="val 43232"/>
              <a:gd name="f1863" fmla="val 43237"/>
              <a:gd name="f1864" fmla="val 1184"/>
              <a:gd name="f1865" fmla="val 43241"/>
              <a:gd name="f1866" fmla="val 1185"/>
              <a:gd name="f1867" fmla="val 43246"/>
              <a:gd name="f1868" fmla="val 43251"/>
              <a:gd name="f1869" fmla="val 43304"/>
              <a:gd name="f1870" fmla="val 43351"/>
              <a:gd name="f1871" fmla="val 1158"/>
              <a:gd name="f1872" fmla="val 43358"/>
              <a:gd name="f1873" fmla="val 43400"/>
              <a:gd name="f1874" fmla="val 43631"/>
              <a:gd name="f1875" fmla="val 886"/>
              <a:gd name="f1876" fmla="val 43793"/>
              <a:gd name="f1877" fmla="val 842"/>
              <a:gd name="f1878" fmla="val 43835"/>
              <a:gd name="f1879" fmla="val 829"/>
              <a:gd name="f1880" fmla="val 44199"/>
              <a:gd name="f1881" fmla="val 44516"/>
              <a:gd name="f1882" fmla="val 44801"/>
              <a:gd name="f1883" fmla="val 45317"/>
              <a:gd name="f1884" fmla="val 45729"/>
              <a:gd name="f1885" fmla="val 46133"/>
              <a:gd name="f1886" fmla="val 46356"/>
              <a:gd name="f1887" fmla="val 941"/>
              <a:gd name="f1888" fmla="val 46567"/>
              <a:gd name="f1889" fmla="val 46793"/>
              <a:gd name="f1890" fmla="val 46933"/>
              <a:gd name="f1891" fmla="val 1023"/>
              <a:gd name="f1892" fmla="val 47075"/>
              <a:gd name="f1893" fmla="val 1030"/>
              <a:gd name="f1894" fmla="val 47217"/>
              <a:gd name="f1895" fmla="val 47602"/>
              <a:gd name="f1896" fmla="val 1029"/>
              <a:gd name="f1897" fmla="val 47973"/>
              <a:gd name="f1898" fmla="val 48250"/>
              <a:gd name="f1899" fmla="val 921"/>
              <a:gd name="f1900" fmla="val 48002"/>
              <a:gd name="f1901" fmla="val 1371"/>
              <a:gd name="f1902" fmla="val 48217"/>
              <a:gd name="f1903" fmla="val 1305"/>
              <a:gd name="f1904" fmla="val 48373"/>
              <a:gd name="f1905" fmla="val 1021"/>
              <a:gd name="f1906" fmla="val 48387"/>
              <a:gd name="f1907" fmla="val 48403"/>
              <a:gd name="f1908" fmla="val 48419"/>
              <a:gd name="f1909" fmla="val 48427"/>
              <a:gd name="f1910" fmla="val 48434"/>
              <a:gd name="f1911" fmla="val 48441"/>
              <a:gd name="f1912" fmla="val 48445"/>
              <a:gd name="f1913" fmla="val 48449"/>
              <a:gd name="f1914" fmla="val 48453"/>
              <a:gd name="f1915" fmla="val 1025"/>
              <a:gd name="f1916" fmla="val 48487"/>
              <a:gd name="f1917" fmla="val 48511"/>
              <a:gd name="f1918" fmla="val 48521"/>
              <a:gd name="f1919" fmla="val 48541"/>
              <a:gd name="f1920" fmla="val 48570"/>
              <a:gd name="f1921" fmla="val 48600"/>
              <a:gd name="f1922" fmla="val 48608"/>
              <a:gd name="f1923" fmla="val 48615"/>
              <a:gd name="f1924" fmla="val 48623"/>
              <a:gd name="f1925" fmla="val 48627"/>
              <a:gd name="f1926" fmla="val 48630"/>
              <a:gd name="f1927" fmla="val 48634"/>
              <a:gd name="f1928" fmla="val 48668"/>
              <a:gd name="f1929" fmla="val 48692"/>
              <a:gd name="f1930" fmla="val 973"/>
              <a:gd name="f1931" fmla="val 48702"/>
              <a:gd name="f1932" fmla="val 48722"/>
              <a:gd name="f1933" fmla="val 48751"/>
              <a:gd name="f1934" fmla="val 48781"/>
              <a:gd name="f1935" fmla="val 48789"/>
              <a:gd name="f1936" fmla="val 48796"/>
              <a:gd name="f1937" fmla="val 48803"/>
              <a:gd name="f1938" fmla="val 48808"/>
              <a:gd name="f1939" fmla="val 48812"/>
              <a:gd name="f1940" fmla="val 48816"/>
              <a:gd name="f1941" fmla="val 48849"/>
              <a:gd name="f1942" fmla="val 48874"/>
              <a:gd name="f1943" fmla="val 48883"/>
              <a:gd name="f1944" fmla="val 48904"/>
              <a:gd name="f1945" fmla="val 48933"/>
              <a:gd name="f1946" fmla="val 48964"/>
              <a:gd name="f1947" fmla="val 48971"/>
              <a:gd name="f1948" fmla="val 48978"/>
              <a:gd name="f1949" fmla="val 48985"/>
              <a:gd name="f1950" fmla="val 947"/>
              <a:gd name="f1951" fmla="val 48987"/>
              <a:gd name="f1952" fmla="val 48989"/>
              <a:gd name="f1953" fmla="val 48992"/>
              <a:gd name="f1954" fmla="val 49236"/>
              <a:gd name="f1955" fmla="val 1207"/>
              <a:gd name="f1956" fmla="val 49468"/>
              <a:gd name="f1957" fmla="val 1240"/>
              <a:gd name="f1958" fmla="val 49038"/>
              <a:gd name="f1959" fmla="val 49031"/>
              <a:gd name="f1960" fmla="val 49026"/>
              <a:gd name="f1961" fmla="val 49270"/>
              <a:gd name="f1962" fmla="val 49491"/>
              <a:gd name="f1963" fmla="val 49695"/>
              <a:gd name="f1964" fmla="val 50210"/>
              <a:gd name="f1965" fmla="val 50621"/>
              <a:gd name="f1966" fmla="val 51024"/>
              <a:gd name="f1967" fmla="val 51247"/>
              <a:gd name="f1968" fmla="val 51457"/>
              <a:gd name="f1969" fmla="val 51683"/>
              <a:gd name="f1970" fmla="val 51824"/>
              <a:gd name="f1971" fmla="val 51966"/>
              <a:gd name="f1972" fmla="val 52108"/>
              <a:gd name="f1973" fmla="val 52309"/>
              <a:gd name="f1974" fmla="val 52507"/>
              <a:gd name="f1975" fmla="val 52689"/>
              <a:gd name="f1976" fmla="val 52410"/>
              <a:gd name="f1977" fmla="val 1263"/>
              <a:gd name="f1978" fmla="val 52641"/>
              <a:gd name="f1979" fmla="val 1233"/>
              <a:gd name="f1980" fmla="val 52889"/>
              <a:gd name="f1981" fmla="val 52908"/>
              <a:gd name="f1982" fmla="val 52929"/>
              <a:gd name="f1983" fmla="val 52954"/>
              <a:gd name="f1984" fmla="val 52965"/>
              <a:gd name="f1985" fmla="val 53002"/>
              <a:gd name="f1986" fmla="val 53030"/>
              <a:gd name="f1987" fmla="val 53048"/>
              <a:gd name="f1988" fmla="val 53066"/>
              <a:gd name="f1989" fmla="val 53101"/>
              <a:gd name="f1990" fmla="val 53140"/>
              <a:gd name="f1991" fmla="val 53151"/>
              <a:gd name="f1992" fmla="val 53186"/>
              <a:gd name="f1993" fmla="val 53216"/>
              <a:gd name="f1994" fmla="val 53234"/>
              <a:gd name="f1995" fmla="val 53251"/>
              <a:gd name="f1996" fmla="val 53285"/>
              <a:gd name="f1997" fmla="val 53325"/>
              <a:gd name="f1998" fmla="val 53329"/>
              <a:gd name="f1999" fmla="val 53333"/>
              <a:gd name="f2000" fmla="val 53337"/>
              <a:gd name="f2001" fmla="val 53372"/>
              <a:gd name="f2002" fmla="val 53402"/>
              <a:gd name="f2003" fmla="val 53419"/>
              <a:gd name="f2004" fmla="val 53437"/>
              <a:gd name="f2005" fmla="val 53471"/>
              <a:gd name="f2006" fmla="val 53510"/>
              <a:gd name="f2007" fmla="val 53518"/>
              <a:gd name="f2008" fmla="val 53666"/>
              <a:gd name="f2009" fmla="val 1297"/>
              <a:gd name="f2010" fmla="val 53880"/>
              <a:gd name="f2011" fmla="val 1366"/>
              <a:gd name="f2012" fmla="val 53618"/>
              <a:gd name="f2013" fmla="val 53611"/>
              <a:gd name="f2014" fmla="val 53603"/>
              <a:gd name="f2015" fmla="val 802"/>
              <a:gd name="f2016" fmla="val 53960"/>
              <a:gd name="f2017" fmla="val 744"/>
              <a:gd name="f2018" fmla="val 54272"/>
              <a:gd name="f2019" fmla="val 54552"/>
              <a:gd name="f2020" fmla="val 55068"/>
              <a:gd name="f2021" fmla="val 55480"/>
              <a:gd name="f2022" fmla="val 55883"/>
              <a:gd name="f2023" fmla="val 874"/>
              <a:gd name="f2024" fmla="val 56105"/>
              <a:gd name="f2025" fmla="val 56317"/>
              <a:gd name="f2026" fmla="val 56542"/>
              <a:gd name="f2027" fmla="val 56683"/>
              <a:gd name="f2028" fmla="val 56829"/>
              <a:gd name="f2029" fmla="val 56978"/>
              <a:gd name="f2030" fmla="val 56988"/>
              <a:gd name="f2031" fmla="val 56998"/>
              <a:gd name="f2032" fmla="val 57008"/>
              <a:gd name="f2033" fmla="val 57062"/>
              <a:gd name="f2034" fmla="val 56718"/>
              <a:gd name="f2035" fmla="val 1222"/>
              <a:gd name="f2036" fmla="val 56953"/>
              <a:gd name="f2037" fmla="val 1230"/>
              <a:gd name="f2038" fmla="val 57280"/>
              <a:gd name="f2039" fmla="val 57294"/>
              <a:gd name="f2040" fmla="val 57313"/>
              <a:gd name="f2041" fmla="val 1046"/>
              <a:gd name="f2042" fmla="val 57337"/>
              <a:gd name="f2043" fmla="val 57341"/>
              <a:gd name="f2044" fmla="val 1051"/>
              <a:gd name="f2045" fmla="val 57345"/>
              <a:gd name="f2046" fmla="val 1052"/>
              <a:gd name="f2047" fmla="val 57349"/>
              <a:gd name="f2048" fmla="val 57354"/>
              <a:gd name="f2049" fmla="val 1053"/>
              <a:gd name="f2050" fmla="val 57359"/>
              <a:gd name="f2051" fmla="val 57364"/>
              <a:gd name="f2052" fmla="val 57393"/>
              <a:gd name="f2053" fmla="val 57421"/>
              <a:gd name="f2054" fmla="val 57440"/>
              <a:gd name="f2055" fmla="val 57450"/>
              <a:gd name="f2056" fmla="val 57478"/>
              <a:gd name="f2057" fmla="val 1076"/>
              <a:gd name="f2058" fmla="val 57517"/>
              <a:gd name="f2059" fmla="val 57521"/>
              <a:gd name="f2060" fmla="val 57524"/>
              <a:gd name="f2061" fmla="val 57528"/>
              <a:gd name="f2062" fmla="val 1084"/>
              <a:gd name="f2063" fmla="val 57532"/>
              <a:gd name="f2064" fmla="val 1085"/>
              <a:gd name="f2065" fmla="val 57537"/>
              <a:gd name="f2066" fmla="val 57541"/>
              <a:gd name="f2067" fmla="val 57572"/>
              <a:gd name="f2068" fmla="val 57600"/>
              <a:gd name="f2069" fmla="val 57620"/>
              <a:gd name="f2070" fmla="val 57630"/>
              <a:gd name="f2071" fmla="val 57658"/>
              <a:gd name="f2072" fmla="val 1107"/>
              <a:gd name="f2073" fmla="val 57696"/>
              <a:gd name="f2074" fmla="val 1114"/>
              <a:gd name="f2075" fmla="val 57699"/>
              <a:gd name="f2076" fmla="val 57703"/>
              <a:gd name="f2077" fmla="val 1115"/>
              <a:gd name="f2078" fmla="val 57708"/>
              <a:gd name="f2079" fmla="val 57713"/>
              <a:gd name="f2080" fmla="val 1116"/>
              <a:gd name="f2081" fmla="val 57719"/>
              <a:gd name="f2082" fmla="val 57724"/>
              <a:gd name="f2083" fmla="val 57753"/>
              <a:gd name="f2084" fmla="val 57779"/>
              <a:gd name="f2085" fmla="val 57799"/>
              <a:gd name="f2086" fmla="val 57809"/>
              <a:gd name="f2087" fmla="val 1118"/>
              <a:gd name="f2088" fmla="val 57838"/>
              <a:gd name="f2089" fmla="val 1139"/>
              <a:gd name="f2090" fmla="val 57875"/>
              <a:gd name="f2091" fmla="val 57878"/>
              <a:gd name="f2092" fmla="val 1146"/>
              <a:gd name="f2093" fmla="val 57880"/>
              <a:gd name="f2094" fmla="val 57882"/>
              <a:gd name="f2095" fmla="val 57927"/>
              <a:gd name="f2096" fmla="val 1455"/>
              <a:gd name="f2097" fmla="val 58111"/>
              <a:gd name="f2098" fmla="val 1555"/>
              <a:gd name="f2099" fmla="val 58033"/>
              <a:gd name="f2100" fmla="val 58024"/>
              <a:gd name="f2101" fmla="val 58044"/>
              <a:gd name="f2102" fmla="val 58204"/>
              <a:gd name="f2103" fmla="val 58343"/>
              <a:gd name="f2104" fmla="val 58448"/>
              <a:gd name="f2105" fmla="val 854"/>
              <a:gd name="f2106" fmla="val 58459"/>
              <a:gd name="f2107" fmla="val 58470"/>
              <a:gd name="f2108" fmla="val 58482"/>
              <a:gd name="f2109" fmla="val 58491"/>
              <a:gd name="f2110" fmla="val 58500"/>
              <a:gd name="f2111" fmla="val 58510"/>
              <a:gd name="f2112" fmla="val 855"/>
              <a:gd name="f2113" fmla="val 58877"/>
              <a:gd name="f2114" fmla="val 59196"/>
              <a:gd name="f2115" fmla="val 59483"/>
              <a:gd name="f2116" fmla="val 59998"/>
              <a:gd name="f2117" fmla="val 60410"/>
              <a:gd name="f2118" fmla="val 60814"/>
              <a:gd name="f2119" fmla="val 61038"/>
              <a:gd name="f2120" fmla="val 61248"/>
              <a:gd name="f2121" fmla="val 61473"/>
              <a:gd name="f2122" fmla="val 61615"/>
              <a:gd name="f2123" fmla="val 61757"/>
              <a:gd name="f2124" fmla="val 61898"/>
              <a:gd name="f2125" fmla="val 62267"/>
              <a:gd name="f2126" fmla="val 62625"/>
              <a:gd name="f2127" fmla="val 62898"/>
              <a:gd name="f2128" fmla="val 62922"/>
              <a:gd name="f2129" fmla="val 62937"/>
              <a:gd name="f2130" fmla="val 62979"/>
              <a:gd name="f2131" fmla="val 63024"/>
              <a:gd name="f2132" fmla="val 63032"/>
              <a:gd name="f2133" fmla="val 63039"/>
              <a:gd name="f2134" fmla="val 63047"/>
              <a:gd name="f2135" fmla="val 63051"/>
              <a:gd name="f2136" fmla="val 63055"/>
              <a:gd name="f2137" fmla="val 63059"/>
              <a:gd name="f2138" fmla="val 63093"/>
              <a:gd name="f2139" fmla="val 63116"/>
              <a:gd name="f2140" fmla="val 63127"/>
              <a:gd name="f2141" fmla="val 63147"/>
              <a:gd name="f2142" fmla="val 63175"/>
              <a:gd name="f2143" fmla="val 63205"/>
              <a:gd name="f2144" fmla="val 63213"/>
              <a:gd name="f2145" fmla="val 63220"/>
              <a:gd name="f2146" fmla="val 63228"/>
              <a:gd name="f2147" fmla="val 63232"/>
              <a:gd name="f2148" fmla="val 63236"/>
              <a:gd name="f2149" fmla="val 63240"/>
              <a:gd name="f2150" fmla="val 63273"/>
              <a:gd name="f2151" fmla="val 63298"/>
              <a:gd name="f2152" fmla="val 63307"/>
              <a:gd name="f2153" fmla="val 63328"/>
              <a:gd name="f2154" fmla="val 63357"/>
              <a:gd name="f2155" fmla="val 1000"/>
              <a:gd name="f2156" fmla="val 63387"/>
              <a:gd name="f2157" fmla="val 63395"/>
              <a:gd name="f2158" fmla="val 63402"/>
              <a:gd name="f2159" fmla="val 63410"/>
              <a:gd name="f2160" fmla="val 63414"/>
              <a:gd name="f2161" fmla="val 63417"/>
              <a:gd name="f2162" fmla="val 63421"/>
              <a:gd name="f2163" fmla="val 996"/>
              <a:gd name="f2164" fmla="val 63455"/>
              <a:gd name="f2165" fmla="val 63479"/>
              <a:gd name="f2166" fmla="val 63489"/>
              <a:gd name="f2167" fmla="val 63509"/>
              <a:gd name="f2168" fmla="val 63538"/>
              <a:gd name="f2169" fmla="val 63569"/>
              <a:gd name="f2170" fmla="val 63576"/>
              <a:gd name="f2171" fmla="val 63583"/>
              <a:gd name="f2172" fmla="val 63590"/>
              <a:gd name="f2173" fmla="val 63593"/>
              <a:gd name="f2174" fmla="val 63595"/>
              <a:gd name="f2175" fmla="val 63597"/>
              <a:gd name="f2176" fmla="val 63842"/>
              <a:gd name="f2177" fmla="val 1232"/>
              <a:gd name="f2178" fmla="val 64073"/>
              <a:gd name="f2179" fmla="val 1265"/>
              <a:gd name="f2180" fmla="val 63643"/>
              <a:gd name="f2181" fmla="val 63637"/>
              <a:gd name="f2182" fmla="val 63634"/>
              <a:gd name="f2183" fmla="val 63893"/>
              <a:gd name="f2184" fmla="val 64127"/>
              <a:gd name="f2185" fmla="val 64343"/>
              <a:gd name="f2186" fmla="val 64858"/>
              <a:gd name="f2187" fmla="val 65270"/>
              <a:gd name="f2188" fmla="val 65672"/>
              <a:gd name="f2189" fmla="val 65895"/>
              <a:gd name="f2190" fmla="val 66107"/>
              <a:gd name="f2191" fmla="val 66332"/>
              <a:gd name="f2192" fmla="val 66472"/>
              <a:gd name="f2193" fmla="val 66616"/>
              <a:gd name="f2194" fmla="val 66757"/>
              <a:gd name="f2195" fmla="val 67164"/>
              <a:gd name="f2196" fmla="val 67558"/>
              <a:gd name="f2197" fmla="val 67838"/>
              <a:gd name="f2198" fmla="val 67867"/>
              <a:gd name="f2199" fmla="val 67870"/>
              <a:gd name="f2200" fmla="val 67874"/>
              <a:gd name="f2201" fmla="val 67879"/>
              <a:gd name="f2202" fmla="val 67834"/>
              <a:gd name="f2203" fmla="val 1396"/>
              <a:gd name="f2204" fmla="val 67984"/>
              <a:gd name="f2205" fmla="val 1503"/>
              <a:gd name="f2206" fmla="val 68040"/>
              <a:gd name="f2207" fmla="val 68055"/>
              <a:gd name="f2208" fmla="val 68065"/>
              <a:gd name="f2209" fmla="val 68070"/>
              <a:gd name="f2210" fmla="val 68091"/>
              <a:gd name="f2211" fmla="val 68119"/>
              <a:gd name="f2212" fmla="val 68149"/>
              <a:gd name="f2213" fmla="val 68161"/>
              <a:gd name="f2214" fmla="val 68173"/>
              <a:gd name="f2215" fmla="val 68185"/>
              <a:gd name="f2216" fmla="val 68218"/>
              <a:gd name="f2217" fmla="val 68242"/>
              <a:gd name="f2218" fmla="val 68252"/>
              <a:gd name="f2219" fmla="val 68272"/>
              <a:gd name="f2220" fmla="val 68300"/>
              <a:gd name="f2221" fmla="val 68330"/>
              <a:gd name="f2222" fmla="val 68342"/>
              <a:gd name="f2223" fmla="val 68354"/>
              <a:gd name="f2224" fmla="val 68365"/>
              <a:gd name="f2225" fmla="val 68366"/>
              <a:gd name="f2226" fmla="val 68884"/>
              <a:gd name="f2227" fmla="val 1399"/>
              <a:gd name="f2228" fmla="val 68863"/>
              <a:gd name="f2229" fmla="val 1201"/>
              <a:gd name="f2230" fmla="val 68550"/>
              <a:gd name="f2231" fmla="val 68604"/>
              <a:gd name="f2232" fmla="val 68632"/>
              <a:gd name="f2233" fmla="val 68613"/>
              <a:gd name="f2234" fmla="val 68580"/>
              <a:gd name="f2235" fmla="val 68817"/>
              <a:gd name="f2236" fmla="val 69033"/>
              <a:gd name="f2237" fmla="val 69233"/>
              <a:gd name="f2238" fmla="val 69748"/>
              <a:gd name="f2239" fmla="val 70160"/>
              <a:gd name="f2240" fmla="val 70563"/>
              <a:gd name="f2241" fmla="val 70787"/>
              <a:gd name="f2242" fmla="val 70998"/>
              <a:gd name="f2243" fmla="val 71223"/>
              <a:gd name="f2244" fmla="val 71355"/>
              <a:gd name="f2245" fmla="val 1022"/>
              <a:gd name="f2246" fmla="val 71489"/>
              <a:gd name="f2247" fmla="val 71621"/>
              <a:gd name="f2248" fmla="val 71630"/>
              <a:gd name="f2249" fmla="val 71639"/>
              <a:gd name="f2250" fmla="val 71648"/>
              <a:gd name="f2251" fmla="val 71705"/>
              <a:gd name="f2252" fmla="val 71357"/>
              <a:gd name="f2253" fmla="val 1247"/>
              <a:gd name="f2254" fmla="val 71592"/>
              <a:gd name="f2255" fmla="val 1254"/>
              <a:gd name="f2256" fmla="val 71919"/>
              <a:gd name="f2257" fmla="val 71934"/>
              <a:gd name="f2258" fmla="val 71953"/>
              <a:gd name="f2259" fmla="val 71976"/>
              <a:gd name="f2260" fmla="val 71980"/>
              <a:gd name="f2261" fmla="val 71984"/>
              <a:gd name="f2262" fmla="val 71989"/>
              <a:gd name="f2263" fmla="val 71994"/>
              <a:gd name="f2264" fmla="val 1077"/>
              <a:gd name="f2265" fmla="val 72000"/>
              <a:gd name="f2266" fmla="val 72005"/>
              <a:gd name="f2267" fmla="val 72034"/>
              <a:gd name="f2268" fmla="val 72060"/>
              <a:gd name="f2269" fmla="val 72080"/>
              <a:gd name="f2270" fmla="val 72090"/>
              <a:gd name="f2271" fmla="val 1080"/>
              <a:gd name="f2272" fmla="val 72119"/>
              <a:gd name="f2273" fmla="val 72156"/>
              <a:gd name="f2274" fmla="val 72160"/>
              <a:gd name="f2275" fmla="val 72164"/>
              <a:gd name="f2276" fmla="val 1108"/>
              <a:gd name="f2277" fmla="val 72168"/>
              <a:gd name="f2278" fmla="val 72173"/>
              <a:gd name="f2279" fmla="val 72178"/>
              <a:gd name="f2280" fmla="val 72183"/>
              <a:gd name="f2281" fmla="val 72212"/>
              <a:gd name="f2282" fmla="val 72239"/>
              <a:gd name="f2283" fmla="val 1101"/>
              <a:gd name="f2284" fmla="val 72259"/>
              <a:gd name="f2285" fmla="val 72269"/>
              <a:gd name="f2286" fmla="val 1111"/>
              <a:gd name="f2287" fmla="val 72297"/>
              <a:gd name="f2288" fmla="val 72335"/>
              <a:gd name="f2289" fmla="val 1138"/>
              <a:gd name="f2290" fmla="val 72339"/>
              <a:gd name="f2291" fmla="val 72343"/>
              <a:gd name="f2292" fmla="val 72347"/>
              <a:gd name="f2293" fmla="val 1140"/>
              <a:gd name="f2294" fmla="val 72352"/>
              <a:gd name="f2295" fmla="val 72356"/>
              <a:gd name="f2296" fmla="val 72361"/>
              <a:gd name="f2297" fmla="val 72391"/>
              <a:gd name="f2298" fmla="val 72419"/>
              <a:gd name="f2299" fmla="val 72439"/>
              <a:gd name="f2300" fmla="val 72449"/>
              <a:gd name="f2301" fmla="val 1143"/>
              <a:gd name="f2302" fmla="val 72477"/>
              <a:gd name="f2303" fmla="val 1163"/>
              <a:gd name="f2304" fmla="val 72515"/>
              <a:gd name="f2305" fmla="val 1170"/>
              <a:gd name="f2306" fmla="val 72518"/>
              <a:gd name="f2307" fmla="val 72522"/>
              <a:gd name="f2308" fmla="val 1171"/>
              <a:gd name="f2309" fmla="val 72526"/>
              <a:gd name="f2310" fmla="val 72532"/>
              <a:gd name="f2311" fmla="val 72537"/>
              <a:gd name="f2312" fmla="val 1172"/>
              <a:gd name="f2313" fmla="val 72543"/>
              <a:gd name="f2314" fmla="val 72595"/>
              <a:gd name="f2315" fmla="val 72641"/>
              <a:gd name="f2316" fmla="val 72648"/>
              <a:gd name="f2317" fmla="val 1109"/>
              <a:gd name="f2318" fmla="val 72688"/>
              <a:gd name="f2319" fmla="val 72921"/>
              <a:gd name="f2320" fmla="val 73083"/>
              <a:gd name="f2321" fmla="val 73125"/>
              <a:gd name="f2322" fmla="val 73490"/>
              <a:gd name="f2323" fmla="val 73807"/>
              <a:gd name="f2324" fmla="val 74093"/>
              <a:gd name="f2325" fmla="val 74608"/>
              <a:gd name="f2326" fmla="val 75019"/>
              <a:gd name="f2327" fmla="val 75422"/>
              <a:gd name="f2328" fmla="val 75646"/>
              <a:gd name="f2329" fmla="val 75856"/>
              <a:gd name="f2330" fmla="val 76081"/>
              <a:gd name="f2331" fmla="val 76214"/>
              <a:gd name="f2332" fmla="val 76347"/>
              <a:gd name="f2333" fmla="val 76480"/>
              <a:gd name="f2334" fmla="val 76489"/>
              <a:gd name="f2335" fmla="val 76498"/>
              <a:gd name="f2336" fmla="val 76507"/>
              <a:gd name="f2337" fmla="val 76892"/>
              <a:gd name="f2338" fmla="val 77263"/>
              <a:gd name="f2339" fmla="val 77540"/>
              <a:gd name="f2340" fmla="val 909"/>
              <a:gd name="f2341" fmla="val 77292"/>
              <a:gd name="f2342" fmla="val 1359"/>
              <a:gd name="f2343" fmla="val 77507"/>
              <a:gd name="f2344" fmla="val 1293"/>
              <a:gd name="f2345" fmla="val 77663"/>
              <a:gd name="f2346" fmla="val 77678"/>
              <a:gd name="f2347" fmla="val 77695"/>
              <a:gd name="f2348" fmla="val 77712"/>
              <a:gd name="f2349" fmla="val 77718"/>
              <a:gd name="f2350" fmla="val 77725"/>
              <a:gd name="f2351" fmla="val 77731"/>
              <a:gd name="f2352" fmla="val 77735"/>
              <a:gd name="f2353" fmla="val 77739"/>
              <a:gd name="f2354" fmla="val 77743"/>
              <a:gd name="f2355" fmla="val 77776"/>
              <a:gd name="f2356" fmla="val 77801"/>
              <a:gd name="f2357" fmla="val 77810"/>
              <a:gd name="f2358" fmla="val 77831"/>
              <a:gd name="f2359" fmla="val 77861"/>
              <a:gd name="f2360" fmla="val 77891"/>
              <a:gd name="f2361" fmla="val 77898"/>
              <a:gd name="f2362" fmla="val 77905"/>
              <a:gd name="f2363" fmla="val 77913"/>
              <a:gd name="f2364" fmla="val 77917"/>
              <a:gd name="f2365" fmla="val 77920"/>
              <a:gd name="f2366" fmla="val 77924"/>
              <a:gd name="f2367" fmla="val 77958"/>
              <a:gd name="f2368" fmla="val 77982"/>
              <a:gd name="f2369" fmla="val 77992"/>
              <a:gd name="f2370" fmla="val 78012"/>
              <a:gd name="f2371" fmla="val 78041"/>
              <a:gd name="f2372" fmla="val 78072"/>
              <a:gd name="f2373" fmla="val 78079"/>
              <a:gd name="f2374" fmla="val 78086"/>
              <a:gd name="f2375" fmla="val 78093"/>
              <a:gd name="f2376" fmla="val 78097"/>
              <a:gd name="f2377" fmla="val 78101"/>
              <a:gd name="f2378" fmla="val 959"/>
              <a:gd name="f2379" fmla="val 78106"/>
              <a:gd name="f2380" fmla="val 78139"/>
              <a:gd name="f2381" fmla="val 78163"/>
              <a:gd name="f2382" fmla="val 78173"/>
              <a:gd name="f2383" fmla="val 912"/>
              <a:gd name="f2384" fmla="val 78194"/>
              <a:gd name="f2385" fmla="val 78223"/>
              <a:gd name="f2386" fmla="val 78254"/>
              <a:gd name="f2387" fmla="val 78261"/>
              <a:gd name="f2388" fmla="val 78268"/>
              <a:gd name="f2389" fmla="val 78275"/>
              <a:gd name="f2390" fmla="val 78277"/>
              <a:gd name="f2391" fmla="val 78279"/>
              <a:gd name="f2392" fmla="val 78281"/>
              <a:gd name="f2393" fmla="val 78526"/>
              <a:gd name="f2394" fmla="val 1194"/>
              <a:gd name="f2395" fmla="val 78758"/>
              <a:gd name="f2396" fmla="val 1227"/>
              <a:gd name="f2397" fmla="val 78328"/>
              <a:gd name="f2398" fmla="val 78320"/>
              <a:gd name="f2399" fmla="val 78315"/>
              <a:gd name="f2400" fmla="val 78557"/>
              <a:gd name="f2401" fmla="val 78777"/>
              <a:gd name="f2402" fmla="val 78981"/>
              <a:gd name="f2403" fmla="val 79497"/>
              <a:gd name="f2404" fmla="val 79910"/>
              <a:gd name="f2405" fmla="val 80314"/>
              <a:gd name="f2406" fmla="val 80537"/>
              <a:gd name="f2407" fmla="val 80747"/>
              <a:gd name="f2408" fmla="val 80973"/>
              <a:gd name="f2409" fmla="val 81105"/>
              <a:gd name="f2410" fmla="val 81238"/>
              <a:gd name="f2411" fmla="val 81371"/>
              <a:gd name="f2412" fmla="val 81380"/>
              <a:gd name="f2413" fmla="val 81389"/>
              <a:gd name="f2414" fmla="val 81397"/>
              <a:gd name="f2415" fmla="val 81599"/>
              <a:gd name="f2416" fmla="val 81796"/>
              <a:gd name="f2417" fmla="val 81979"/>
              <a:gd name="f2418" fmla="val 81700"/>
              <a:gd name="f2419" fmla="val 1250"/>
              <a:gd name="f2420" fmla="val 81930"/>
              <a:gd name="f2421" fmla="val 1219"/>
              <a:gd name="f2422" fmla="val 82179"/>
              <a:gd name="f2423" fmla="val 82196"/>
              <a:gd name="f2424" fmla="val 82219"/>
              <a:gd name="f2425" fmla="val 82244"/>
              <a:gd name="f2426" fmla="val 82248"/>
              <a:gd name="f2427" fmla="val 82251"/>
              <a:gd name="f2428" fmla="val 82255"/>
              <a:gd name="f2429" fmla="val 82291"/>
              <a:gd name="f2430" fmla="val 82320"/>
              <a:gd name="f2431" fmla="val 82338"/>
              <a:gd name="f2432" fmla="val 82355"/>
              <a:gd name="f2433" fmla="val 82390"/>
              <a:gd name="f2434" fmla="val 82429"/>
              <a:gd name="f2435" fmla="val 82441"/>
              <a:gd name="f2436" fmla="val 82476"/>
              <a:gd name="f2437" fmla="val 82506"/>
              <a:gd name="f2438" fmla="val 82523"/>
              <a:gd name="f2439" fmla="val 82541"/>
              <a:gd name="f2440" fmla="val 82575"/>
              <a:gd name="f2441" fmla="val 82614"/>
              <a:gd name="f2442" fmla="val 82627"/>
              <a:gd name="f2443" fmla="val 82662"/>
              <a:gd name="f2444" fmla="val 82691"/>
              <a:gd name="f2445" fmla="val 82708"/>
              <a:gd name="f2446" fmla="val 82726"/>
              <a:gd name="f2447" fmla="val 82761"/>
              <a:gd name="f2448" fmla="val 82800"/>
              <a:gd name="f2449" fmla="val 82806"/>
              <a:gd name="f2450" fmla="val 82956"/>
              <a:gd name="f2451" fmla="val 1284"/>
              <a:gd name="f2452" fmla="val 83170"/>
              <a:gd name="f2453" fmla="val 1354"/>
              <a:gd name="f2454" fmla="val 82908"/>
              <a:gd name="f2455" fmla="val 82899"/>
              <a:gd name="f2456" fmla="val 841"/>
              <a:gd name="f2457" fmla="val 82893"/>
              <a:gd name="f2458" fmla="val 83250"/>
              <a:gd name="f2459" fmla="val 83561"/>
              <a:gd name="f2460" fmla="val 83841"/>
              <a:gd name="f2461" fmla="val 84357"/>
              <a:gd name="f2462" fmla="val 84769"/>
              <a:gd name="f2463" fmla="val 85172"/>
              <a:gd name="f2464" fmla="val 85395"/>
              <a:gd name="f2465" fmla="val 85606"/>
              <a:gd name="f2466" fmla="val 85832"/>
              <a:gd name="f2467" fmla="val 970"/>
              <a:gd name="f2468" fmla="val 85981"/>
              <a:gd name="f2469" fmla="val 86138"/>
              <a:gd name="f2470" fmla="val 86297"/>
              <a:gd name="f2471" fmla="val 86316"/>
              <a:gd name="f2472" fmla="val 86334"/>
              <a:gd name="f2473" fmla="val 86352"/>
              <a:gd name="f2474" fmla="val 86007"/>
              <a:gd name="f2475" fmla="val 86242"/>
              <a:gd name="f2476" fmla="val 86569"/>
              <a:gd name="f2477" fmla="val 86583"/>
              <a:gd name="f2478" fmla="val 86603"/>
              <a:gd name="f2479" fmla="val 86627"/>
              <a:gd name="f2480" fmla="val 86631"/>
              <a:gd name="f2481" fmla="val 86634"/>
              <a:gd name="f2482" fmla="val 86638"/>
              <a:gd name="f2483" fmla="val 86643"/>
              <a:gd name="f2484" fmla="val 86647"/>
              <a:gd name="f2485" fmla="val 86652"/>
              <a:gd name="f2486" fmla="val 86682"/>
              <a:gd name="f2487" fmla="val 86710"/>
              <a:gd name="f2488" fmla="val 86730"/>
              <a:gd name="f2489" fmla="val 86740"/>
              <a:gd name="f2490" fmla="val 86768"/>
              <a:gd name="f2491" fmla="val 86806"/>
              <a:gd name="f2492" fmla="val 86809"/>
              <a:gd name="f2493" fmla="val 86814"/>
              <a:gd name="f2494" fmla="val 86818"/>
              <a:gd name="f2495" fmla="val 86823"/>
              <a:gd name="f2496" fmla="val 86829"/>
              <a:gd name="f2497" fmla="val 86834"/>
              <a:gd name="f2498" fmla="val 86863"/>
              <a:gd name="f2499" fmla="val 86890"/>
              <a:gd name="f2500" fmla="val 86910"/>
              <a:gd name="f2501" fmla="val 86919"/>
              <a:gd name="f2502" fmla="val 86948"/>
              <a:gd name="f2503" fmla="val 86985"/>
              <a:gd name="f2504" fmla="val 86989"/>
              <a:gd name="f2505" fmla="val 86993"/>
              <a:gd name="f2506" fmla="val 86997"/>
              <a:gd name="f2507" fmla="val 87002"/>
              <a:gd name="f2508" fmla="val 87007"/>
              <a:gd name="f2509" fmla="val 87012"/>
              <a:gd name="f2510" fmla="val 87041"/>
              <a:gd name="f2511" fmla="val 87069"/>
              <a:gd name="f2512" fmla="val 87089"/>
              <a:gd name="f2513" fmla="val 1081"/>
              <a:gd name="f2514" fmla="val 87098"/>
              <a:gd name="f2515" fmla="val 87127"/>
              <a:gd name="f2516" fmla="val 87165"/>
              <a:gd name="f2517" fmla="val 87167"/>
              <a:gd name="f2518" fmla="val 87170"/>
              <a:gd name="f2519" fmla="val 87172"/>
              <a:gd name="f2520" fmla="val 87216"/>
              <a:gd name="f2521" fmla="val 1441"/>
              <a:gd name="f2522" fmla="val 87401"/>
              <a:gd name="f2523" fmla="val 1542"/>
              <a:gd name="f2524" fmla="val 87322"/>
              <a:gd name="f2525" fmla="val 87313"/>
              <a:gd name="f2526" fmla="val 87333"/>
              <a:gd name="f2527" fmla="val 87382"/>
              <a:gd name="f2528" fmla="val 87430"/>
              <a:gd name="f2529" fmla="val 87474"/>
              <a:gd name="f2530" fmla="val 87495"/>
              <a:gd name="f2531" fmla="val 87523"/>
              <a:gd name="f2532" fmla="val 87551"/>
              <a:gd name="f2533" fmla="val 87560"/>
              <a:gd name="f2534" fmla="val 87569"/>
              <a:gd name="f2535" fmla="val 87578"/>
              <a:gd name="f2536" fmla="val 905"/>
              <a:gd name="f2537" fmla="val 87946"/>
              <a:gd name="f2538" fmla="val 843"/>
              <a:gd name="f2539" fmla="val 88265"/>
              <a:gd name="f2540" fmla="val 88552"/>
              <a:gd name="f2541" fmla="val 89068"/>
              <a:gd name="f2542" fmla="val 89480"/>
              <a:gd name="f2543" fmla="val 89883"/>
              <a:gd name="f2544" fmla="val 90106"/>
              <a:gd name="f2545" fmla="val 90317"/>
              <a:gd name="f2546" fmla="val 90543"/>
              <a:gd name="f2547" fmla="val 90675"/>
              <a:gd name="f2548" fmla="val 1097"/>
              <a:gd name="f2549" fmla="val 90809"/>
              <a:gd name="f2550" fmla="val 90942"/>
              <a:gd name="f2551" fmla="val 90951"/>
              <a:gd name="f2552" fmla="val 90960"/>
              <a:gd name="f2553" fmla="val 90968"/>
              <a:gd name="f2554" fmla="val 91337"/>
              <a:gd name="f2555" fmla="val 91694"/>
              <a:gd name="f2556" fmla="val 91966"/>
              <a:gd name="f2557" fmla="val 91992"/>
              <a:gd name="f2558" fmla="val 92007"/>
              <a:gd name="f2559" fmla="val 92048"/>
              <a:gd name="f2560" fmla="val 92093"/>
              <a:gd name="f2561" fmla="val 92101"/>
              <a:gd name="f2562" fmla="val 92108"/>
              <a:gd name="f2563" fmla="val 92116"/>
              <a:gd name="f2564" fmla="val 92120"/>
              <a:gd name="f2565" fmla="val 92124"/>
              <a:gd name="f2566" fmla="val 92129"/>
              <a:gd name="f2567" fmla="val 92162"/>
              <a:gd name="f2568" fmla="val 1091"/>
              <a:gd name="f2569" fmla="val 92186"/>
              <a:gd name="f2570" fmla="val 92196"/>
              <a:gd name="f2571" fmla="val 92217"/>
              <a:gd name="f2572" fmla="val 92246"/>
              <a:gd name="f2573" fmla="val 92277"/>
              <a:gd name="f2574" fmla="val 92284"/>
              <a:gd name="f2575" fmla="val 92291"/>
              <a:gd name="f2576" fmla="val 92298"/>
              <a:gd name="f2577" fmla="val 92302"/>
              <a:gd name="f2578" fmla="val 92305"/>
              <a:gd name="f2579" fmla="val 92309"/>
              <a:gd name="f2580" fmla="val 92343"/>
              <a:gd name="f2581" fmla="val 92367"/>
              <a:gd name="f2582" fmla="val 1047"/>
              <a:gd name="f2583" fmla="val 92377"/>
              <a:gd name="f2584" fmla="val 92398"/>
              <a:gd name="f2585" fmla="val 92427"/>
              <a:gd name="f2586" fmla="val 92458"/>
              <a:gd name="f2587" fmla="val 92465"/>
              <a:gd name="f2588" fmla="val 92472"/>
              <a:gd name="f2589" fmla="val 92478"/>
              <a:gd name="f2590" fmla="val 92483"/>
              <a:gd name="f2591" fmla="val 92487"/>
              <a:gd name="f2592" fmla="val 92491"/>
              <a:gd name="f2593" fmla="val 92524"/>
              <a:gd name="f2594" fmla="val 92549"/>
              <a:gd name="f2595" fmla="val 1020"/>
              <a:gd name="f2596" fmla="val 92558"/>
              <a:gd name="f2597" fmla="val 92579"/>
              <a:gd name="f2598" fmla="val 92608"/>
              <a:gd name="f2599" fmla="val 92639"/>
              <a:gd name="f2600" fmla="val 92646"/>
              <a:gd name="f2601" fmla="val 92653"/>
              <a:gd name="f2602" fmla="val 92660"/>
              <a:gd name="f2603" fmla="val 92662"/>
              <a:gd name="f2604" fmla="val 92664"/>
              <a:gd name="f2605" fmla="val 92667"/>
              <a:gd name="f2606" fmla="val 92911"/>
              <a:gd name="f2607" fmla="val 1281"/>
              <a:gd name="f2608" fmla="val 93143"/>
              <a:gd name="f2609" fmla="val 1314"/>
              <a:gd name="f2610" fmla="val 92713"/>
              <a:gd name="f2611" fmla="val 92706"/>
              <a:gd name="f2612" fmla="val 92704"/>
              <a:gd name="f2613" fmla="val 92963"/>
              <a:gd name="f2614" fmla="val 93198"/>
              <a:gd name="f2615" fmla="val 93415"/>
              <a:gd name="f2616" fmla="val 93928"/>
              <a:gd name="f2617" fmla="val 94340"/>
              <a:gd name="f2618" fmla="val 94742"/>
              <a:gd name="f2619" fmla="val 94965"/>
              <a:gd name="f2620" fmla="val 95176"/>
              <a:gd name="f2621" fmla="val 95402"/>
              <a:gd name="f2622" fmla="val 1069"/>
              <a:gd name="f2623" fmla="val 95533"/>
              <a:gd name="f2624" fmla="val 95668"/>
              <a:gd name="f2625" fmla="val 95801"/>
              <a:gd name="f2626" fmla="val 95809"/>
              <a:gd name="f2627" fmla="val 95818"/>
              <a:gd name="f2628" fmla="val 95827"/>
              <a:gd name="f2629" fmla="val 96234"/>
              <a:gd name="f2630" fmla="val 96627"/>
              <a:gd name="f2631" fmla="val 96908"/>
              <a:gd name="f2632" fmla="val 96937"/>
              <a:gd name="f2633" fmla="val 96940"/>
              <a:gd name="f2634" fmla="val 96944"/>
              <a:gd name="f2635" fmla="val 96948"/>
              <a:gd name="f2636" fmla="val 96904"/>
              <a:gd name="f2637" fmla="val 1445"/>
              <a:gd name="f2638" fmla="val 97054"/>
              <a:gd name="f2639" fmla="val 1552"/>
              <a:gd name="f2640" fmla="val 97110"/>
              <a:gd name="f2641" fmla="val 97125"/>
              <a:gd name="f2642" fmla="val 97134"/>
              <a:gd name="f2643" fmla="val 1041"/>
              <a:gd name="f2644" fmla="val 97140"/>
              <a:gd name="f2645" fmla="val 97160"/>
              <a:gd name="f2646" fmla="val 97189"/>
              <a:gd name="f2647" fmla="val 97219"/>
              <a:gd name="f2648" fmla="val 97230"/>
              <a:gd name="f2649" fmla="val 97242"/>
              <a:gd name="f2650" fmla="val 97254"/>
              <a:gd name="f2651" fmla="val 97288"/>
              <a:gd name="f2652" fmla="val 97311"/>
              <a:gd name="f2653" fmla="val 97321"/>
              <a:gd name="f2654" fmla="val 97341"/>
              <a:gd name="f2655" fmla="val 97370"/>
              <a:gd name="f2656" fmla="val 97400"/>
              <a:gd name="f2657" fmla="val 97412"/>
              <a:gd name="f2658" fmla="val 97424"/>
              <a:gd name="f2659" fmla="val 97435"/>
              <a:gd name="f2660" fmla="val 97953"/>
              <a:gd name="f2661" fmla="val 1447"/>
              <a:gd name="f2662" fmla="val 97933"/>
              <a:gd name="f2663" fmla="val 97620"/>
              <a:gd name="f2664" fmla="val 97674"/>
              <a:gd name="f2665" fmla="val 97702"/>
              <a:gd name="f2666" fmla="val 97683"/>
              <a:gd name="f2667" fmla="val 97650"/>
              <a:gd name="f2668" fmla="val 97887"/>
              <a:gd name="f2669" fmla="val 98103"/>
              <a:gd name="f2670" fmla="val 98303"/>
              <a:gd name="f2671" fmla="val 98818"/>
              <a:gd name="f2672" fmla="val 99230"/>
              <a:gd name="f2673" fmla="val 872"/>
              <a:gd name="f2674" fmla="val 99633"/>
              <a:gd name="f2675" fmla="val 99856"/>
              <a:gd name="f2676" fmla="val 100067"/>
              <a:gd name="f2677" fmla="val 100293"/>
              <a:gd name="f2678" fmla="val 1056"/>
              <a:gd name="f2679" fmla="val 100424"/>
              <a:gd name="f2680" fmla="val 100559"/>
              <a:gd name="f2681" fmla="val 1079"/>
              <a:gd name="f2682" fmla="val 100691"/>
              <a:gd name="f2683" fmla="val 100700"/>
              <a:gd name="f2684" fmla="val 100709"/>
              <a:gd name="f2685" fmla="val 100718"/>
              <a:gd name="f2686" fmla="val 100775"/>
              <a:gd name="f2687" fmla="val 100427"/>
              <a:gd name="f2688" fmla="val 100662"/>
              <a:gd name="f2689" fmla="val 1304"/>
              <a:gd name="f2690" fmla="val 100989"/>
              <a:gd name="f2691" fmla="val 1099"/>
              <a:gd name="f2692" fmla="val 101003"/>
              <a:gd name="f2693" fmla="val 101022"/>
              <a:gd name="f2694" fmla="val 101046"/>
              <a:gd name="f2695" fmla="val 101050"/>
              <a:gd name="f2696" fmla="val 101054"/>
              <a:gd name="f2697" fmla="val 1125"/>
              <a:gd name="f2698" fmla="val 101058"/>
              <a:gd name="f2699" fmla="val 101064"/>
              <a:gd name="f2700" fmla="val 101070"/>
              <a:gd name="f2701" fmla="val 101075"/>
              <a:gd name="f2702" fmla="val 101104"/>
              <a:gd name="f2703" fmla="val 101130"/>
              <a:gd name="f2704" fmla="val 101149"/>
              <a:gd name="f2705" fmla="val 1105"/>
              <a:gd name="f2706" fmla="val 101160"/>
              <a:gd name="f2707" fmla="val 1130"/>
              <a:gd name="f2708" fmla="val 101187"/>
              <a:gd name="f2709" fmla="val 1149"/>
              <a:gd name="f2710" fmla="val 101226"/>
              <a:gd name="f2711" fmla="val 101230"/>
              <a:gd name="f2712" fmla="val 1156"/>
              <a:gd name="f2713" fmla="val 101233"/>
              <a:gd name="f2714" fmla="val 101237"/>
              <a:gd name="f2715" fmla="val 101242"/>
              <a:gd name="f2716" fmla="val 101247"/>
              <a:gd name="f2717" fmla="val 101252"/>
              <a:gd name="f2718" fmla="val 101281"/>
              <a:gd name="f2719" fmla="val 101309"/>
              <a:gd name="f2720" fmla="val 1150"/>
              <a:gd name="f2721" fmla="val 101329"/>
              <a:gd name="f2722" fmla="val 1136"/>
              <a:gd name="f2723" fmla="val 101339"/>
              <a:gd name="f2724" fmla="val 1160"/>
              <a:gd name="f2725" fmla="val 101367"/>
              <a:gd name="f2726" fmla="val 1181"/>
              <a:gd name="f2727" fmla="val 101405"/>
              <a:gd name="f2728" fmla="val 1187"/>
              <a:gd name="f2729" fmla="val 101408"/>
              <a:gd name="f2730" fmla="val 1188"/>
              <a:gd name="f2731" fmla="val 101413"/>
              <a:gd name="f2732" fmla="val 101417"/>
              <a:gd name="f2733" fmla="val 1189"/>
              <a:gd name="f2734" fmla="val 101421"/>
              <a:gd name="f2735" fmla="val 101426"/>
              <a:gd name="f2736" fmla="val 101430"/>
              <a:gd name="f2737" fmla="val 101460"/>
              <a:gd name="f2738" fmla="val 101488"/>
              <a:gd name="f2739" fmla="val 101508"/>
              <a:gd name="f2740" fmla="val 1168"/>
              <a:gd name="f2741" fmla="val 101518"/>
              <a:gd name="f2742" fmla="val 1192"/>
              <a:gd name="f2743" fmla="val 101547"/>
              <a:gd name="f2744" fmla="val 1212"/>
              <a:gd name="f2745" fmla="val 101584"/>
              <a:gd name="f2746" fmla="val 101588"/>
              <a:gd name="f2747" fmla="val 101592"/>
              <a:gd name="f2748" fmla="val 1220"/>
              <a:gd name="f2749" fmla="val 101596"/>
              <a:gd name="f2750" fmla="val 101602"/>
              <a:gd name="f2751" fmla="val 1221"/>
              <a:gd name="f2752" fmla="val 101607"/>
              <a:gd name="f2753" fmla="val 101613"/>
              <a:gd name="f2754" fmla="val 101665"/>
              <a:gd name="f2755" fmla="val 101710"/>
              <a:gd name="f2756" fmla="val 101718"/>
              <a:gd name="f2757" fmla="val 101758"/>
              <a:gd name="f2758" fmla="val 101991"/>
              <a:gd name="f2759" fmla="val 102153"/>
              <a:gd name="f2760" fmla="val 102195"/>
              <a:gd name="f2761" fmla="val 102560"/>
              <a:gd name="f2762" fmla="val 805"/>
              <a:gd name="f2763" fmla="val 102877"/>
              <a:gd name="f2764" fmla="val 781"/>
              <a:gd name="f2765" fmla="val 103162"/>
              <a:gd name="f2766" fmla="val 103677"/>
              <a:gd name="f2767" fmla="val 104089"/>
              <a:gd name="f2768" fmla="val 104492"/>
              <a:gd name="f2769" fmla="val 104715"/>
              <a:gd name="f2770" fmla="val 104925"/>
              <a:gd name="f2771" fmla="val 105151"/>
              <a:gd name="f2772" fmla="val 105292"/>
              <a:gd name="f2773" fmla="val 1060"/>
              <a:gd name="f2774" fmla="val 105435"/>
              <a:gd name="f2775" fmla="val 105577"/>
              <a:gd name="f2776" fmla="val 105961"/>
              <a:gd name="f2777" fmla="val 106333"/>
              <a:gd name="f2778" fmla="val 106610"/>
              <a:gd name="f2779" fmla="val 106362"/>
              <a:gd name="f2780" fmla="val 106576"/>
              <a:gd name="f2781" fmla="val 1342"/>
              <a:gd name="f2782" fmla="val 106733"/>
              <a:gd name="f2783" fmla="val 106748"/>
              <a:gd name="f2784" fmla="val 106765"/>
              <a:gd name="f2785" fmla="val 106782"/>
              <a:gd name="f2786" fmla="val 106788"/>
              <a:gd name="f2787" fmla="val 106794"/>
              <a:gd name="f2788" fmla="val 1065"/>
              <a:gd name="f2789" fmla="val 106801"/>
              <a:gd name="f2790" fmla="val 106805"/>
              <a:gd name="f2791" fmla="val 106809"/>
              <a:gd name="f2792" fmla="val 106812"/>
              <a:gd name="f2793" fmla="val 106846"/>
              <a:gd name="f2794" fmla="val 106870"/>
              <a:gd name="f2795" fmla="val 106880"/>
              <a:gd name="f2796" fmla="val 106900"/>
              <a:gd name="f2797" fmla="val 106930"/>
              <a:gd name="f2798" fmla="val 106961"/>
              <a:gd name="f2799" fmla="val 106968"/>
              <a:gd name="f2800" fmla="val 106975"/>
              <a:gd name="f2801" fmla="val 106982"/>
              <a:gd name="f2802" fmla="val 106986"/>
              <a:gd name="f2803" fmla="val 106990"/>
              <a:gd name="f2804" fmla="val 106994"/>
              <a:gd name="f2805" fmla="val 107028"/>
              <a:gd name="f2806" fmla="val 107052"/>
              <a:gd name="f2807" fmla="val 107062"/>
              <a:gd name="f2808" fmla="val 107082"/>
              <a:gd name="f2809" fmla="val 107111"/>
              <a:gd name="f2810" fmla="val 107142"/>
              <a:gd name="f2811" fmla="val 107149"/>
              <a:gd name="f2812" fmla="val 107156"/>
              <a:gd name="f2813" fmla="val 107163"/>
              <a:gd name="f2814" fmla="val 107167"/>
              <a:gd name="f2815" fmla="val 107171"/>
              <a:gd name="f2816" fmla="val 107174"/>
              <a:gd name="f2817" fmla="val 1008"/>
              <a:gd name="f2818" fmla="val 107209"/>
              <a:gd name="f2819" fmla="val 107232"/>
              <a:gd name="f2820" fmla="val 107243"/>
              <a:gd name="f2821" fmla="val 107262"/>
              <a:gd name="f2822" fmla="val 107291"/>
              <a:gd name="f2823" fmla="val 107321"/>
              <a:gd name="f2824" fmla="val 107329"/>
              <a:gd name="f2825" fmla="val 107337"/>
              <a:gd name="f2826" fmla="val 107345"/>
              <a:gd name="f2827" fmla="val 107347"/>
              <a:gd name="f2828" fmla="val 107349"/>
              <a:gd name="f2829" fmla="val 107351"/>
              <a:gd name="f2830" fmla="val 107596"/>
              <a:gd name="f2831" fmla="val 1243"/>
              <a:gd name="f2832" fmla="val 107828"/>
              <a:gd name="f2833" fmla="val 1276"/>
              <a:gd name="f2834" fmla="val 107396"/>
              <a:gd name="f2835" fmla="val 107390"/>
              <a:gd name="f2836" fmla="val 107385"/>
              <a:gd name="f2837" fmla="val 107627"/>
              <a:gd name="f2838" fmla="val 107847"/>
              <a:gd name="f2839" fmla="val 108051"/>
              <a:gd name="f2840" fmla="val 108567"/>
              <a:gd name="f2841" fmla="val 108979"/>
              <a:gd name="f2842" fmla="val 109382"/>
              <a:gd name="f2843" fmla="val 109605"/>
              <a:gd name="f2844" fmla="val 109816"/>
              <a:gd name="f2845" fmla="val 110042"/>
              <a:gd name="f2846" fmla="val 110174"/>
              <a:gd name="f2847" fmla="val 110308"/>
              <a:gd name="f2848" fmla="val 110441"/>
              <a:gd name="f2849" fmla="val 110450"/>
              <a:gd name="f2850" fmla="val 110458"/>
              <a:gd name="f2851" fmla="val 110467"/>
              <a:gd name="f2852" fmla="val 110669"/>
              <a:gd name="f2853" fmla="val 110866"/>
              <a:gd name="f2854" fmla="val 111048"/>
              <a:gd name="f2855" fmla="val 110769"/>
              <a:gd name="f2856" fmla="val 1299"/>
              <a:gd name="f2857" fmla="val 111000"/>
              <a:gd name="f2858" fmla="val 1269"/>
              <a:gd name="f2859" fmla="val 111249"/>
              <a:gd name="f2860" fmla="val 111266"/>
              <a:gd name="f2861" fmla="val 111289"/>
              <a:gd name="f2862" fmla="val 111313"/>
              <a:gd name="f2863" fmla="val 111325"/>
              <a:gd name="f2864" fmla="val 111360"/>
              <a:gd name="f2865" fmla="val 111390"/>
              <a:gd name="f2866" fmla="val 111407"/>
              <a:gd name="f2867" fmla="val 111425"/>
              <a:gd name="f2868" fmla="val 111459"/>
              <a:gd name="f2869" fmla="val 111499"/>
              <a:gd name="f2870" fmla="val 111511"/>
              <a:gd name="f2871" fmla="val 111546"/>
              <a:gd name="f2872" fmla="val 111575"/>
              <a:gd name="f2873" fmla="val 111592"/>
              <a:gd name="f2874" fmla="val 111610"/>
              <a:gd name="f2875" fmla="val 111645"/>
              <a:gd name="f2876" fmla="val 111684"/>
              <a:gd name="f2877" fmla="val 111696"/>
              <a:gd name="f2878" fmla="val 111731"/>
              <a:gd name="f2879" fmla="val 111761"/>
              <a:gd name="f2880" fmla="val 111778"/>
              <a:gd name="f2881" fmla="val 111796"/>
              <a:gd name="f2882" fmla="val 111830"/>
              <a:gd name="f2883" fmla="val 111869"/>
              <a:gd name="f2884" fmla="val 111871"/>
              <a:gd name="f2885" fmla="val 111874"/>
              <a:gd name="f2886" fmla="val 111876"/>
              <a:gd name="f2887" fmla="val 112025"/>
              <a:gd name="f2888" fmla="val 1334"/>
              <a:gd name="f2889" fmla="val 112240"/>
              <a:gd name="f2890" fmla="val 1402"/>
              <a:gd name="f2891" fmla="val 111977"/>
              <a:gd name="f2892" fmla="val 111969"/>
              <a:gd name="f2893" fmla="val 111962"/>
              <a:gd name="f2894" fmla="val 112319"/>
              <a:gd name="f2895" fmla="val 112630"/>
              <a:gd name="f2896" fmla="val 112911"/>
              <a:gd name="f2897" fmla="val 113426"/>
              <a:gd name="f2898" fmla="val 113838"/>
              <a:gd name="f2899" fmla="val 114242"/>
              <a:gd name="f2900" fmla="val 114465"/>
              <a:gd name="f2901" fmla="val 114676"/>
              <a:gd name="f2902" fmla="val 114902"/>
              <a:gd name="f2903" fmla="val 115050"/>
              <a:gd name="f2904" fmla="val 115207"/>
              <a:gd name="f2905" fmla="val 115367"/>
              <a:gd name="f2906" fmla="val 115385"/>
              <a:gd name="f2907" fmla="val 115403"/>
              <a:gd name="f2908" fmla="val 115422"/>
              <a:gd name="f2909" fmla="val 115076"/>
              <a:gd name="f2910" fmla="val 115312"/>
              <a:gd name="f2911" fmla="val 115639"/>
              <a:gd name="f2912" fmla="val 115653"/>
              <a:gd name="f2913" fmla="val 115673"/>
              <a:gd name="f2914" fmla="val 115696"/>
              <a:gd name="f2915" fmla="val 115700"/>
              <a:gd name="f2916" fmla="val 115704"/>
              <a:gd name="f2917" fmla="val 115708"/>
              <a:gd name="f2918" fmla="val 115714"/>
              <a:gd name="f2919" fmla="val 115719"/>
              <a:gd name="f2920" fmla="val 115725"/>
              <a:gd name="f2921" fmla="val 115753"/>
              <a:gd name="f2922" fmla="val 115780"/>
              <a:gd name="f2923" fmla="val 115800"/>
              <a:gd name="f2924" fmla="val 115809"/>
              <a:gd name="f2925" fmla="val 115838"/>
              <a:gd name="f2926" fmla="val 1112"/>
              <a:gd name="f2927" fmla="val 115875"/>
              <a:gd name="f2928" fmla="val 115879"/>
              <a:gd name="f2929" fmla="val 115883"/>
              <a:gd name="f2930" fmla="val 115888"/>
              <a:gd name="f2931" fmla="val 115892"/>
              <a:gd name="f2932" fmla="val 115897"/>
              <a:gd name="f2933" fmla="val 115902"/>
              <a:gd name="f2934" fmla="val 115932"/>
              <a:gd name="f2935" fmla="val 115959"/>
              <a:gd name="f2936" fmla="val 115978"/>
              <a:gd name="f2937" fmla="val 115989"/>
              <a:gd name="f2938" fmla="val 1123"/>
              <a:gd name="f2939" fmla="val 116017"/>
              <a:gd name="f2940" fmla="val 116055"/>
              <a:gd name="f2941" fmla="val 116059"/>
              <a:gd name="f2942" fmla="val 116062"/>
              <a:gd name="f2943" fmla="val 116066"/>
              <a:gd name="f2944" fmla="val 116071"/>
              <a:gd name="f2945" fmla="val 116076"/>
              <a:gd name="f2946" fmla="val 116081"/>
              <a:gd name="f2947" fmla="val 116111"/>
              <a:gd name="f2948" fmla="val 116138"/>
              <a:gd name="f2949" fmla="val 116158"/>
              <a:gd name="f2950" fmla="val 1131"/>
              <a:gd name="f2951" fmla="val 116168"/>
              <a:gd name="f2952" fmla="val 116196"/>
              <a:gd name="f2953" fmla="val 1175"/>
              <a:gd name="f2954" fmla="val 116234"/>
              <a:gd name="f2955" fmla="val 116236"/>
              <a:gd name="f2956" fmla="val 116239"/>
              <a:gd name="f2957" fmla="val 116241"/>
              <a:gd name="f2958" fmla="val 116286"/>
              <a:gd name="f2959" fmla="val 1491"/>
              <a:gd name="f2960" fmla="val 116471"/>
              <a:gd name="f2961" fmla="val 116391"/>
              <a:gd name="f2962" fmla="val 116383"/>
              <a:gd name="f2963" fmla="val 116403"/>
              <a:gd name="f2964" fmla="val 116744"/>
              <a:gd name="f2965" fmla="val 116989"/>
              <a:gd name="f2966" fmla="val 117011"/>
              <a:gd name="f2967" fmla="val 117014"/>
              <a:gd name="f2968" fmla="val 117016"/>
              <a:gd name="f2969" fmla="val 117018"/>
              <a:gd name="f2970" fmla="val 117021"/>
              <a:gd name="f2971" fmla="val 117025"/>
              <a:gd name="f2972" fmla="val 117028"/>
              <a:gd name="f2973" fmla="val 117031"/>
              <a:gd name="f2974" fmla="val 117034"/>
              <a:gd name="f2975" fmla="val 117037"/>
              <a:gd name="f2976" fmla="val 839"/>
              <a:gd name="f2977" fmla="val 117042"/>
              <a:gd name="f2978" fmla="val 117045"/>
              <a:gd name="f2979" fmla="val 117047"/>
              <a:gd name="f2980" fmla="val 117050"/>
              <a:gd name="f2981" fmla="val 117053"/>
              <a:gd name="f2982" fmla="val 117055"/>
              <a:gd name="f2983" fmla="val 117058"/>
              <a:gd name="f2984" fmla="val 117060"/>
              <a:gd name="f2985" fmla="val 117063"/>
              <a:gd name="f2986" fmla="val 117065"/>
              <a:gd name="f2987" fmla="val 117067"/>
              <a:gd name="f2988" fmla="val 117069"/>
              <a:gd name="f2989" fmla="val 117072"/>
              <a:gd name="f2990" fmla="val 117074"/>
              <a:gd name="f2991" fmla="val 117076"/>
              <a:gd name="f2992" fmla="val 117077"/>
              <a:gd name="f2993" fmla="val 117079"/>
              <a:gd name="f2994" fmla="val 117080"/>
              <a:gd name="f2995" fmla="val 117085"/>
              <a:gd name="f2996" fmla="val 117086"/>
              <a:gd name="f2997" fmla="val 117087"/>
              <a:gd name="f2998" fmla="val 117088"/>
              <a:gd name="f2999" fmla="val 117089"/>
              <a:gd name="f3000" fmla="val 117090"/>
              <a:gd name="f3001" fmla="val 790"/>
              <a:gd name="f3002" fmla="val 117091"/>
              <a:gd name="f3003" fmla="val 117092"/>
              <a:gd name="f3004" fmla="val 779"/>
              <a:gd name="f3005" fmla="val 117093"/>
              <a:gd name="f3006" fmla="val 766"/>
              <a:gd name="f3007" fmla="val 764"/>
              <a:gd name="f3008" fmla="val 755"/>
              <a:gd name="f3009" fmla="val 754"/>
              <a:gd name="f3010" fmla="val 752"/>
              <a:gd name="f3011" fmla="val 117083"/>
              <a:gd name="f3012" fmla="val 741"/>
              <a:gd name="f3013" fmla="val 117081"/>
              <a:gd name="f3014" fmla="val 738"/>
              <a:gd name="f3015" fmla="val 117078"/>
              <a:gd name="f3016" fmla="val 727"/>
              <a:gd name="f3017" fmla="val 117064"/>
              <a:gd name="f3018" fmla="val 117062"/>
              <a:gd name="f3019" fmla="val 117057"/>
              <a:gd name="f3020" fmla="val 716"/>
              <a:gd name="f3021" fmla="val 117054"/>
              <a:gd name="f3022" fmla="val 117051"/>
              <a:gd name="f3023" fmla="val 117049"/>
              <a:gd name="f3024" fmla="val 117046"/>
              <a:gd name="f3025" fmla="val 117044"/>
              <a:gd name="f3026" fmla="val 117040"/>
              <a:gd name="f3027" fmla="val 117036"/>
              <a:gd name="f3028" fmla="val 117032"/>
              <a:gd name="f3029" fmla="val 703"/>
              <a:gd name="f3030" fmla="val 117030"/>
              <a:gd name="f3031" fmla="val 117027"/>
              <a:gd name="f3032" fmla="val 701"/>
              <a:gd name="f3033" fmla="val 700"/>
              <a:gd name="f3034" fmla="val 117017"/>
              <a:gd name="f3035" fmla="val 117013"/>
              <a:gd name="f3036" fmla="val 117010"/>
              <a:gd name="f3037" fmla="val 117007"/>
              <a:gd name="f3038" fmla="val 117003"/>
              <a:gd name="f3039" fmla="val 116999"/>
              <a:gd name="f3040" fmla="val 116995"/>
              <a:gd name="f3041" fmla="val 116991"/>
              <a:gd name="f3042" fmla="val 116988"/>
              <a:gd name="f3043" fmla="val 116985"/>
              <a:gd name="f3044" fmla="val 116982"/>
              <a:gd name="f3045" fmla="val 116968"/>
              <a:gd name="f3046" fmla="val 116965"/>
              <a:gd name="f3047" fmla="val 116961"/>
              <a:gd name="f3048" fmla="val 116958"/>
              <a:gd name="f3049" fmla="val 116955"/>
              <a:gd name="f3050" fmla="val 116953"/>
              <a:gd name="f3051" fmla="val 116951"/>
              <a:gd name="f3052" fmla="val 116789"/>
              <a:gd name="f3053" fmla="val 116633"/>
              <a:gd name="f3054" fmla="val 116483"/>
              <a:gd name="f3055" fmla="val 116741"/>
              <a:gd name="f3056" fmla="val 469"/>
              <a:gd name="f3057" fmla="val 116678"/>
              <a:gd name="f3058" fmla="val 326"/>
              <a:gd name="f3059" fmla="val 116300"/>
              <a:gd name="f3060" fmla="val 116281"/>
              <a:gd name="f3061" fmla="val 116264"/>
              <a:gd name="f3062" fmla="val 116251"/>
              <a:gd name="f3063" fmla="val 116240"/>
              <a:gd name="f3064" fmla="val 116207"/>
              <a:gd name="f3065" fmla="val 116163"/>
              <a:gd name="f3066" fmla="val 116152"/>
              <a:gd name="f3067" fmla="val 116146"/>
              <a:gd name="f3068" fmla="val 116118"/>
              <a:gd name="f3069" fmla="val 116091"/>
              <a:gd name="f3070" fmla="val 116061"/>
              <a:gd name="f3071" fmla="val 116027"/>
              <a:gd name="f3072" fmla="val 115984"/>
              <a:gd name="f3073" fmla="val 115810"/>
              <a:gd name="f3074" fmla="val 141"/>
              <a:gd name="f3075" fmla="val 322"/>
              <a:gd name="f3076" fmla="val 650"/>
              <a:gd name="f3077" fmla="val 115796"/>
              <a:gd name="f3078" fmla="val 115792"/>
              <a:gd name="f3079" fmla="val 115789"/>
              <a:gd name="f3080" fmla="val 115736"/>
              <a:gd name="f3081" fmla="val 115691"/>
              <a:gd name="f3082" fmla="val 115683"/>
              <a:gd name="f3083" fmla="val 711"/>
              <a:gd name="f3084" fmla="val 115672"/>
              <a:gd name="f3085" fmla="val 115232"/>
              <a:gd name="f3086" fmla="val 114844"/>
              <a:gd name="f3087" fmla="val 114481"/>
              <a:gd name="f3088" fmla="val 114238"/>
              <a:gd name="f3089" fmla="val 114008"/>
              <a:gd name="f3090" fmla="val 502"/>
              <a:gd name="f3091" fmla="val 113780"/>
              <a:gd name="f3092" fmla="val 474"/>
              <a:gd name="f3093" fmla="val 113644"/>
              <a:gd name="f3094" fmla="val 458"/>
              <a:gd name="f3095" fmla="val 113505"/>
              <a:gd name="f3096" fmla="val 451"/>
              <a:gd name="f3097" fmla="val 113368"/>
              <a:gd name="f3098" fmla="val 112738"/>
              <a:gd name="f3099" fmla="val 112138"/>
              <a:gd name="f3100" fmla="val 595"/>
              <a:gd name="f3101" fmla="val 111937"/>
              <a:gd name="f3102" fmla="val 112120"/>
              <a:gd name="f3103" fmla="val 268"/>
              <a:gd name="f3104" fmla="val 112010"/>
              <a:gd name="f3105" fmla="val 111785"/>
              <a:gd name="f3106" fmla="val 111768"/>
              <a:gd name="f3107" fmla="val 614"/>
              <a:gd name="f3108" fmla="val 111755"/>
              <a:gd name="f3109" fmla="val 111744"/>
              <a:gd name="f3110" fmla="val 111726"/>
              <a:gd name="f3111" fmla="val 111689"/>
              <a:gd name="f3112" fmla="val 111649"/>
              <a:gd name="f3113" fmla="val 111646"/>
              <a:gd name="f3114" fmla="val 111644"/>
              <a:gd name="f3115" fmla="val 111641"/>
              <a:gd name="f3116" fmla="val 111606"/>
              <a:gd name="f3117" fmla="val 111576"/>
              <a:gd name="f3118" fmla="val 613"/>
              <a:gd name="f3119" fmla="val 111559"/>
              <a:gd name="f3120" fmla="val 632"/>
              <a:gd name="f3121" fmla="val 111540"/>
              <a:gd name="f3122" fmla="val 111506"/>
              <a:gd name="f3123" fmla="val 594"/>
              <a:gd name="f3124" fmla="val 111466"/>
              <a:gd name="f3125" fmla="val 111462"/>
              <a:gd name="f3126" fmla="val 111455"/>
              <a:gd name="f3127" fmla="val 111420"/>
              <a:gd name="f3128" fmla="val 111391"/>
              <a:gd name="f3129" fmla="val 111374"/>
              <a:gd name="f3130" fmla="val 111356"/>
              <a:gd name="f3131" fmla="val 607"/>
              <a:gd name="f3132" fmla="val 111320"/>
              <a:gd name="f3133" fmla="val 111281"/>
              <a:gd name="f3134" fmla="val 111278"/>
              <a:gd name="f3135" fmla="val 111274"/>
              <a:gd name="f3136" fmla="val 111270"/>
              <a:gd name="f3137" fmla="val 111211"/>
              <a:gd name="f3138" fmla="val 111167"/>
              <a:gd name="f3139" fmla="val 111172"/>
              <a:gd name="f3140" fmla="val 111182"/>
              <a:gd name="f3141" fmla="val 111087"/>
              <a:gd name="f3142" fmla="val 110996"/>
              <a:gd name="f3143" fmla="val 110908"/>
              <a:gd name="f3144" fmla="val 110394"/>
              <a:gd name="f3145" fmla="val 109982"/>
              <a:gd name="f3146" fmla="val 109580"/>
              <a:gd name="f3147" fmla="val 109357"/>
              <a:gd name="f3148" fmla="val 554"/>
              <a:gd name="f3149" fmla="val 109146"/>
              <a:gd name="f3150" fmla="val 108920"/>
              <a:gd name="f3151" fmla="val 108784"/>
              <a:gd name="f3152" fmla="val 470"/>
              <a:gd name="f3153" fmla="val 108645"/>
              <a:gd name="f3154" fmla="val 463"/>
              <a:gd name="f3155" fmla="val 108507"/>
              <a:gd name="f3156" fmla="val 108031"/>
              <a:gd name="f3157" fmla="val 107572"/>
              <a:gd name="f3158" fmla="val 546"/>
              <a:gd name="f3159" fmla="val 107289"/>
              <a:gd name="f3160" fmla="val 107286"/>
              <a:gd name="f3161" fmla="val 601"/>
              <a:gd name="f3162" fmla="val 107282"/>
              <a:gd name="f3163" fmla="val 107277"/>
              <a:gd name="f3164" fmla="val 591"/>
              <a:gd name="f3165" fmla="val 107325"/>
              <a:gd name="f3166" fmla="val 192"/>
              <a:gd name="f3167" fmla="val 107175"/>
              <a:gd name="f3168" fmla="val 85"/>
              <a:gd name="f3169" fmla="val 107116"/>
              <a:gd name="f3170" fmla="val 576"/>
              <a:gd name="f3171" fmla="val 107101"/>
              <a:gd name="f3172" fmla="val 107091"/>
              <a:gd name="f3173" fmla="val 107085"/>
              <a:gd name="f3174" fmla="val 107065"/>
              <a:gd name="f3175" fmla="val 107036"/>
              <a:gd name="f3176" fmla="val 107006"/>
              <a:gd name="f3177" fmla="val 106995"/>
              <a:gd name="f3178" fmla="val 106983"/>
              <a:gd name="f3179" fmla="val 106971"/>
              <a:gd name="f3180" fmla="val 106938"/>
              <a:gd name="f3181" fmla="val 106914"/>
              <a:gd name="f3182" fmla="val 106904"/>
              <a:gd name="f3183" fmla="val 106884"/>
              <a:gd name="f3184" fmla="val 620"/>
              <a:gd name="f3185" fmla="val 106855"/>
              <a:gd name="f3186" fmla="val 106825"/>
              <a:gd name="f3187" fmla="val 106814"/>
              <a:gd name="f3188" fmla="val 106802"/>
              <a:gd name="f3189" fmla="val 106790"/>
              <a:gd name="f3190" fmla="val 106789"/>
              <a:gd name="f3191" fmla="val 106276"/>
              <a:gd name="f3192" fmla="val 186"/>
              <a:gd name="f3193" fmla="val 106294"/>
              <a:gd name="f3194" fmla="val 383"/>
              <a:gd name="f3195" fmla="val 106605"/>
              <a:gd name="f3196" fmla="val 106552"/>
              <a:gd name="f3197" fmla="val 106523"/>
              <a:gd name="f3198" fmla="val 106542"/>
              <a:gd name="f3199" fmla="val 106356"/>
              <a:gd name="f3200" fmla="val 106183"/>
              <a:gd name="f3201" fmla="val 106020"/>
              <a:gd name="f3202" fmla="val 105504"/>
              <a:gd name="f3203" fmla="val 105092"/>
              <a:gd name="f3204" fmla="val 104689"/>
              <a:gd name="f3205" fmla="val 104466"/>
              <a:gd name="f3206" fmla="val 104255"/>
              <a:gd name="f3207" fmla="val 104029"/>
              <a:gd name="f3208" fmla="val 103892"/>
              <a:gd name="f3209" fmla="val 484"/>
              <a:gd name="f3210" fmla="val 103752"/>
              <a:gd name="f3211" fmla="val 477"/>
              <a:gd name="f3212" fmla="val 103614"/>
              <a:gd name="f3213" fmla="val 102897"/>
              <a:gd name="f3214" fmla="val 102220"/>
              <a:gd name="f3215" fmla="val 102127"/>
              <a:gd name="f3216" fmla="val 690"/>
              <a:gd name="f3217" fmla="val 102046"/>
              <a:gd name="f3218" fmla="val 101970"/>
              <a:gd name="f3219" fmla="val 101895"/>
              <a:gd name="f3220" fmla="val 102091"/>
              <a:gd name="f3221" fmla="val 102029"/>
              <a:gd name="f3222" fmla="val 364"/>
              <a:gd name="f3223" fmla="val 101682"/>
              <a:gd name="f3224" fmla="val 101638"/>
              <a:gd name="f3225" fmla="val 101593"/>
              <a:gd name="f3226" fmla="val 101549"/>
              <a:gd name="f3227" fmla="val 101538"/>
              <a:gd name="f3228" fmla="val 101526"/>
              <a:gd name="f3229" fmla="val 101513"/>
              <a:gd name="f3230" fmla="val 101507"/>
              <a:gd name="f3231" fmla="val 101502"/>
              <a:gd name="f3232" fmla="val 101497"/>
              <a:gd name="f3233" fmla="val 101472"/>
              <a:gd name="f3234" fmla="val 101448"/>
              <a:gd name="f3235" fmla="val 101429"/>
              <a:gd name="f3236" fmla="val 101419"/>
              <a:gd name="f3237" fmla="val 101406"/>
              <a:gd name="f3238" fmla="val 101374"/>
              <a:gd name="f3239" fmla="val 101334"/>
              <a:gd name="f3240" fmla="val 101333"/>
              <a:gd name="f3241" fmla="val 178"/>
              <a:gd name="f3242" fmla="val 101045"/>
              <a:gd name="f3243" fmla="val 359"/>
              <a:gd name="f3244" fmla="val 101150"/>
              <a:gd name="f3245" fmla="val 101146"/>
              <a:gd name="f3246" fmla="val 687"/>
              <a:gd name="f3247" fmla="val 101142"/>
              <a:gd name="f3248" fmla="val 101139"/>
              <a:gd name="f3249" fmla="val 101086"/>
              <a:gd name="f3250" fmla="val 101040"/>
              <a:gd name="f3251" fmla="val 101033"/>
              <a:gd name="f3252" fmla="val 101027"/>
              <a:gd name="f3253" fmla="val 100573"/>
              <a:gd name="f3254" fmla="val 100198"/>
              <a:gd name="f3255" fmla="val 99830"/>
              <a:gd name="f3256" fmla="val 99607"/>
              <a:gd name="f3257" fmla="val 99397"/>
              <a:gd name="f3258" fmla="val 99170"/>
              <a:gd name="f3259" fmla="val 512"/>
              <a:gd name="f3260" fmla="val 99033"/>
              <a:gd name="f3261" fmla="val 496"/>
              <a:gd name="f3262" fmla="val 98893"/>
              <a:gd name="f3263" fmla="val 98754"/>
              <a:gd name="f3264" fmla="val 98336"/>
              <a:gd name="f3265" fmla="val 97932"/>
              <a:gd name="f3266" fmla="val 552"/>
              <a:gd name="f3267" fmla="val 97649"/>
              <a:gd name="f3268" fmla="val 97856"/>
              <a:gd name="f3269" fmla="val 226"/>
              <a:gd name="f3270" fmla="val 97643"/>
              <a:gd name="f3271" fmla="val 293"/>
              <a:gd name="f3272" fmla="val 97489"/>
              <a:gd name="f3273" fmla="val 97474"/>
              <a:gd name="f3274" fmla="val 97458"/>
              <a:gd name="f3275" fmla="val 97442"/>
              <a:gd name="f3276" fmla="val 97434"/>
              <a:gd name="f3277" fmla="val 97427"/>
              <a:gd name="f3278" fmla="val 97420"/>
              <a:gd name="f3279" fmla="val 97417"/>
              <a:gd name="f3280" fmla="val 97413"/>
              <a:gd name="f3281" fmla="val 97408"/>
              <a:gd name="f3282" fmla="val 574"/>
              <a:gd name="f3283" fmla="val 97375"/>
              <a:gd name="f3284" fmla="val 582"/>
              <a:gd name="f3285" fmla="val 97351"/>
              <a:gd name="f3286" fmla="val 97293"/>
              <a:gd name="f3287" fmla="val 97263"/>
              <a:gd name="f3288" fmla="val 97255"/>
              <a:gd name="f3289" fmla="val 97247"/>
              <a:gd name="f3290" fmla="val 599"/>
              <a:gd name="f3291" fmla="val 97239"/>
              <a:gd name="f3292" fmla="val 97235"/>
              <a:gd name="f3293" fmla="val 97232"/>
              <a:gd name="f3294" fmla="val 97228"/>
              <a:gd name="f3295" fmla="val 97194"/>
              <a:gd name="f3296" fmla="val 97170"/>
              <a:gd name="f3297" fmla="val 97139"/>
              <a:gd name="f3298" fmla="val 625"/>
              <a:gd name="f3299" fmla="val 97080"/>
              <a:gd name="f3300" fmla="val 97073"/>
              <a:gd name="f3301" fmla="val 97066"/>
              <a:gd name="f3302" fmla="val 626"/>
              <a:gd name="f3303" fmla="val 97059"/>
              <a:gd name="f3304" fmla="val 97050"/>
              <a:gd name="f3305" fmla="val 97046"/>
              <a:gd name="f3306" fmla="val 97013"/>
              <a:gd name="f3307" fmla="val 96989"/>
              <a:gd name="f3308" fmla="val 96979"/>
              <a:gd name="f3309" fmla="val 96958"/>
              <a:gd name="f3310" fmla="val 662"/>
              <a:gd name="f3311" fmla="val 96929"/>
              <a:gd name="f3312" fmla="val 653"/>
              <a:gd name="f3313" fmla="val 96899"/>
              <a:gd name="f3314" fmla="val 96892"/>
              <a:gd name="f3315" fmla="val 96884"/>
              <a:gd name="f3316" fmla="val 96877"/>
              <a:gd name="f3317" fmla="val 96875"/>
              <a:gd name="f3318" fmla="val 96873"/>
              <a:gd name="f3319" fmla="val 96871"/>
              <a:gd name="f3320" fmla="val 96624"/>
              <a:gd name="f3321" fmla="val 396"/>
              <a:gd name="f3322" fmla="val 96392"/>
              <a:gd name="f3323" fmla="val 96769"/>
              <a:gd name="f3324" fmla="val 96590"/>
              <a:gd name="f3325" fmla="val 96424"/>
              <a:gd name="f3326" fmla="val 96266"/>
              <a:gd name="f3327" fmla="val 95753"/>
              <a:gd name="f3328" fmla="val 95341"/>
              <a:gd name="f3329" fmla="val 94939"/>
              <a:gd name="f3330" fmla="val 94715"/>
              <a:gd name="f3331" fmla="val 94505"/>
              <a:gd name="f3332" fmla="val 551"/>
              <a:gd name="f3333" fmla="val 94280"/>
              <a:gd name="f3334" fmla="val 525"/>
              <a:gd name="f3335" fmla="val 94143"/>
              <a:gd name="f3336" fmla="val 508"/>
              <a:gd name="f3337" fmla="val 94003"/>
              <a:gd name="f3338" fmla="val 93865"/>
              <a:gd name="f3339" fmla="val 93366"/>
              <a:gd name="f3340" fmla="val 92887"/>
              <a:gd name="f3341" fmla="val 92609"/>
              <a:gd name="f3342" fmla="val 92603"/>
              <a:gd name="f3343" fmla="val 92601"/>
              <a:gd name="f3344" fmla="val 92597"/>
              <a:gd name="f3345" fmla="val 92592"/>
              <a:gd name="f3346" fmla="val 92641"/>
              <a:gd name="f3347" fmla="val 230"/>
              <a:gd name="f3348" fmla="val 123"/>
              <a:gd name="f3349" fmla="val 92431"/>
              <a:gd name="f3350" fmla="val 92417"/>
              <a:gd name="f3351" fmla="val 92406"/>
              <a:gd name="f3352" fmla="val 92400"/>
              <a:gd name="f3353" fmla="val 92379"/>
              <a:gd name="f3354" fmla="val 92351"/>
              <a:gd name="f3355" fmla="val 92320"/>
              <a:gd name="f3356" fmla="val 92286"/>
              <a:gd name="f3357" fmla="val 92253"/>
              <a:gd name="f3358" fmla="val 92229"/>
              <a:gd name="f3359" fmla="val 92219"/>
              <a:gd name="f3360" fmla="val 92199"/>
              <a:gd name="f3361" fmla="val 92169"/>
              <a:gd name="f3362" fmla="val 92139"/>
              <a:gd name="f3363" fmla="val 92128"/>
              <a:gd name="f3364" fmla="val 92117"/>
              <a:gd name="f3365" fmla="val 92106"/>
              <a:gd name="f3366" fmla="val 92105"/>
              <a:gd name="f3367" fmla="val 91591"/>
              <a:gd name="f3368" fmla="val 224"/>
              <a:gd name="f3369" fmla="val 91609"/>
              <a:gd name="f3370" fmla="val 91920"/>
              <a:gd name="f3371" fmla="val 91866"/>
              <a:gd name="f3372" fmla="val 91838"/>
              <a:gd name="f3373" fmla="val 91856"/>
              <a:gd name="f3374" fmla="val 91860"/>
              <a:gd name="f3375" fmla="val 91701"/>
              <a:gd name="f3376" fmla="val 91551"/>
              <a:gd name="f3377" fmla="val 91409"/>
              <a:gd name="f3378" fmla="val 90895"/>
              <a:gd name="f3379" fmla="val 90483"/>
              <a:gd name="f3380" fmla="val 90080"/>
              <a:gd name="f3381" fmla="val 89857"/>
              <a:gd name="f3382" fmla="val 89646"/>
              <a:gd name="f3383" fmla="val 89420"/>
              <a:gd name="f3384" fmla="val 89283"/>
              <a:gd name="f3385" fmla="val 521"/>
              <a:gd name="f3386" fmla="val 89144"/>
              <a:gd name="f3387" fmla="val 89006"/>
              <a:gd name="f3388" fmla="val 88516"/>
              <a:gd name="f3389" fmla="val 88043"/>
              <a:gd name="f3390" fmla="val 87763"/>
              <a:gd name="f3391" fmla="val 87643"/>
              <a:gd name="f3392" fmla="val 87526"/>
              <a:gd name="f3393" fmla="val 87412"/>
              <a:gd name="f3394" fmla="val 87670"/>
              <a:gd name="f3395" fmla="val 419"/>
              <a:gd name="f3396" fmla="val 87608"/>
              <a:gd name="f3397" fmla="val 278"/>
              <a:gd name="f3398" fmla="val 87230"/>
              <a:gd name="f3399" fmla="val 87211"/>
              <a:gd name="f3400" fmla="val 87194"/>
              <a:gd name="f3401" fmla="val 87181"/>
              <a:gd name="f3402" fmla="val 87137"/>
              <a:gd name="f3403" fmla="val 87092"/>
              <a:gd name="f3404" fmla="val 87088"/>
              <a:gd name="f3405" fmla="val 87083"/>
              <a:gd name="f3406" fmla="val 87079"/>
              <a:gd name="f3407" fmla="val 87050"/>
              <a:gd name="f3408" fmla="val 87021"/>
              <a:gd name="f3409" fmla="val 87001"/>
              <a:gd name="f3410" fmla="val 86990"/>
              <a:gd name="f3411" fmla="val 86957"/>
              <a:gd name="f3412" fmla="val 86914"/>
              <a:gd name="f3413" fmla="val 86913"/>
              <a:gd name="f3414" fmla="val 86739"/>
              <a:gd name="f3415" fmla="val 91"/>
              <a:gd name="f3416" fmla="val 86625"/>
              <a:gd name="f3417" fmla="val 274"/>
              <a:gd name="f3418" fmla="val 86726"/>
              <a:gd name="f3419" fmla="val 86722"/>
              <a:gd name="f3420" fmla="val 86718"/>
              <a:gd name="f3421" fmla="val 86666"/>
              <a:gd name="f3422" fmla="val 86620"/>
              <a:gd name="f3423" fmla="val 86612"/>
              <a:gd name="f3424" fmla="val 86602"/>
              <a:gd name="f3425" fmla="val 86162"/>
              <a:gd name="f3426" fmla="val 85773"/>
              <a:gd name="f3427" fmla="val 85411"/>
              <a:gd name="f3428" fmla="val 85167"/>
              <a:gd name="f3429" fmla="val 497"/>
              <a:gd name="f3430" fmla="val 84937"/>
              <a:gd name="f3431" fmla="val 453"/>
              <a:gd name="f3432" fmla="val 84709"/>
              <a:gd name="f3433" fmla="val 426"/>
              <a:gd name="f3434" fmla="val 84572"/>
              <a:gd name="f3435" fmla="val 409"/>
              <a:gd name="f3436" fmla="val 84432"/>
              <a:gd name="f3437" fmla="val 402"/>
              <a:gd name="f3438" fmla="val 84294"/>
              <a:gd name="f3439" fmla="val 83665"/>
              <a:gd name="f3440" fmla="val 83067"/>
              <a:gd name="f3441" fmla="val 82866"/>
              <a:gd name="f3442" fmla="val 83049"/>
              <a:gd name="f3443" fmla="val 219"/>
              <a:gd name="f3444" fmla="val 82940"/>
              <a:gd name="f3445" fmla="val 82715"/>
              <a:gd name="f3446" fmla="val 82698"/>
              <a:gd name="f3447" fmla="val 82684"/>
              <a:gd name="f3448" fmla="val 575"/>
              <a:gd name="f3449" fmla="val 82674"/>
              <a:gd name="f3450" fmla="val 82655"/>
              <a:gd name="f3451" fmla="val 563"/>
              <a:gd name="f3452" fmla="val 82619"/>
              <a:gd name="f3453" fmla="val 82578"/>
              <a:gd name="f3454" fmla="val 82573"/>
              <a:gd name="f3455" fmla="val 82570"/>
              <a:gd name="f3456" fmla="val 82535"/>
              <a:gd name="f3457" fmla="val 82488"/>
              <a:gd name="f3458" fmla="val 583"/>
              <a:gd name="f3459" fmla="val 82471"/>
              <a:gd name="f3460" fmla="val 82435"/>
              <a:gd name="f3461" fmla="val 82396"/>
              <a:gd name="f3462" fmla="val 82393"/>
              <a:gd name="f3463" fmla="val 82389"/>
              <a:gd name="f3464" fmla="val 82385"/>
              <a:gd name="f3465" fmla="val 82350"/>
              <a:gd name="f3466" fmla="val 82303"/>
              <a:gd name="f3467" fmla="val 581"/>
              <a:gd name="f3468" fmla="val 82284"/>
              <a:gd name="f3469" fmla="val 82207"/>
              <a:gd name="f3470" fmla="val 82205"/>
              <a:gd name="f3471" fmla="val 82202"/>
              <a:gd name="f3472" fmla="val 82199"/>
              <a:gd name="f3473" fmla="val 82141"/>
              <a:gd name="f3474" fmla="val 82097"/>
              <a:gd name="f3475" fmla="val 82102"/>
              <a:gd name="f3476" fmla="val 82112"/>
              <a:gd name="f3477" fmla="val 82019"/>
              <a:gd name="f3478" fmla="val 81929"/>
              <a:gd name="f3479" fmla="val 81842"/>
              <a:gd name="f3480" fmla="val 81326"/>
              <a:gd name="f3481" fmla="val 80914"/>
              <a:gd name="f3482" fmla="val 80510"/>
              <a:gd name="f3483" fmla="val 80287"/>
              <a:gd name="f3484" fmla="val 80076"/>
              <a:gd name="f3485" fmla="val 465"/>
              <a:gd name="f3486" fmla="val 79850"/>
              <a:gd name="f3487" fmla="val 438"/>
              <a:gd name="f3488" fmla="val 79713"/>
              <a:gd name="f3489" fmla="val 422"/>
              <a:gd name="f3490" fmla="val 79573"/>
              <a:gd name="f3491" fmla="val 79435"/>
              <a:gd name="f3492" fmla="val 78959"/>
              <a:gd name="f3493" fmla="val 78501"/>
              <a:gd name="f3494" fmla="val 78219"/>
              <a:gd name="f3495" fmla="val 78218"/>
              <a:gd name="f3496" fmla="val 78215"/>
              <a:gd name="f3497" fmla="val 78211"/>
              <a:gd name="f3498" fmla="val 78207"/>
              <a:gd name="f3499" fmla="val 144"/>
              <a:gd name="f3500" fmla="val 78105"/>
              <a:gd name="f3501" fmla="val 36"/>
              <a:gd name="f3502" fmla="val 78046"/>
              <a:gd name="f3503" fmla="val 78031"/>
              <a:gd name="f3504" fmla="val 78021"/>
              <a:gd name="f3505" fmla="val 78015"/>
              <a:gd name="f3506" fmla="val 77994"/>
              <a:gd name="f3507" fmla="val 77965"/>
              <a:gd name="f3508" fmla="val 77934"/>
              <a:gd name="f3509" fmla="val 77923"/>
              <a:gd name="f3510" fmla="val 77912"/>
              <a:gd name="f3511" fmla="val 77901"/>
              <a:gd name="f3512" fmla="val 77867"/>
              <a:gd name="f3513" fmla="val 77843"/>
              <a:gd name="f3514" fmla="val 77833"/>
              <a:gd name="f3515" fmla="val 587"/>
              <a:gd name="f3516" fmla="val 77813"/>
              <a:gd name="f3517" fmla="val 77784"/>
              <a:gd name="f3518" fmla="val 77753"/>
              <a:gd name="f3519" fmla="val 77742"/>
              <a:gd name="f3520" fmla="val 77720"/>
              <a:gd name="f3521" fmla="val 77205"/>
              <a:gd name="f3522" fmla="val 138"/>
              <a:gd name="f3523" fmla="val 77224"/>
              <a:gd name="f3524" fmla="val 335"/>
              <a:gd name="f3525" fmla="val 77535"/>
              <a:gd name="f3526" fmla="val 77481"/>
              <a:gd name="f3527" fmla="val 77452"/>
              <a:gd name="f3528" fmla="val 77471"/>
              <a:gd name="f3529" fmla="val 77285"/>
              <a:gd name="f3530" fmla="val 77112"/>
              <a:gd name="f3531" fmla="val 712"/>
              <a:gd name="f3532" fmla="val 76950"/>
              <a:gd name="f3533" fmla="val 76434"/>
              <a:gd name="f3534" fmla="val 76021"/>
              <a:gd name="f3535" fmla="val 75618"/>
              <a:gd name="f3536" fmla="val 75395"/>
              <a:gd name="f3537" fmla="val 75184"/>
              <a:gd name="f3538" fmla="val 74958"/>
              <a:gd name="f3539" fmla="val 450"/>
              <a:gd name="f3540" fmla="val 74822"/>
              <a:gd name="f3541" fmla="val 434"/>
              <a:gd name="f3542" fmla="val 74684"/>
              <a:gd name="f3543" fmla="val 427"/>
              <a:gd name="f3544" fmla="val 74547"/>
              <a:gd name="f3545" fmla="val 73829"/>
              <a:gd name="f3546" fmla="val 73149"/>
              <a:gd name="f3547" fmla="val 73056"/>
              <a:gd name="f3548" fmla="val 72976"/>
              <a:gd name="f3549" fmla="val 72899"/>
              <a:gd name="f3550" fmla="val 72824"/>
              <a:gd name="f3551" fmla="val 73020"/>
              <a:gd name="f3552" fmla="val 72958"/>
              <a:gd name="f3553" fmla="val 315"/>
              <a:gd name="f3554" fmla="val 72612"/>
              <a:gd name="f3555" fmla="val 72567"/>
              <a:gd name="f3556" fmla="val 72479"/>
              <a:gd name="f3557" fmla="val 72467"/>
              <a:gd name="f3558" fmla="val 72456"/>
              <a:gd name="f3559" fmla="val 72443"/>
              <a:gd name="f3560" fmla="val 72437"/>
              <a:gd name="f3561" fmla="val 72432"/>
              <a:gd name="f3562" fmla="val 72427"/>
              <a:gd name="f3563" fmla="val 72401"/>
              <a:gd name="f3564" fmla="val 72377"/>
              <a:gd name="f3565" fmla="val 72358"/>
              <a:gd name="f3566" fmla="val 72349"/>
              <a:gd name="f3567" fmla="val 72336"/>
              <a:gd name="f3568" fmla="val 72304"/>
              <a:gd name="f3569" fmla="val 72263"/>
              <a:gd name="f3570" fmla="val 72262"/>
              <a:gd name="f3571" fmla="val 129"/>
              <a:gd name="f3572" fmla="val 71975"/>
              <a:gd name="f3573" fmla="val 311"/>
              <a:gd name="f3574" fmla="val 72079"/>
              <a:gd name="f3575" fmla="val 72076"/>
              <a:gd name="f3576" fmla="val 72072"/>
              <a:gd name="f3577" fmla="val 72068"/>
              <a:gd name="f3578" fmla="val 72016"/>
              <a:gd name="f3579" fmla="val 71969"/>
              <a:gd name="f3580" fmla="val 71962"/>
              <a:gd name="f3581" fmla="val 71958"/>
              <a:gd name="f3582" fmla="val 71503"/>
              <a:gd name="f3583" fmla="val 71128"/>
              <a:gd name="f3584" fmla="val 70759"/>
              <a:gd name="f3585" fmla="val 70536"/>
              <a:gd name="f3586" fmla="val 70326"/>
              <a:gd name="f3587" fmla="val 70100"/>
              <a:gd name="f3588" fmla="val 69963"/>
              <a:gd name="f3589" fmla="val 447"/>
              <a:gd name="f3590" fmla="val 69825"/>
              <a:gd name="f3591" fmla="val 69688"/>
              <a:gd name="f3592" fmla="val 69268"/>
              <a:gd name="f3593" fmla="val 68862"/>
              <a:gd name="f3594" fmla="val 503"/>
              <a:gd name="f3595" fmla="val 68578"/>
              <a:gd name="f3596" fmla="val 68785"/>
              <a:gd name="f3597" fmla="val 68572"/>
              <a:gd name="f3598" fmla="val 245"/>
              <a:gd name="f3599" fmla="val 68418"/>
              <a:gd name="f3600" fmla="val 68404"/>
              <a:gd name="f3601" fmla="val 68388"/>
              <a:gd name="f3602" fmla="val 68372"/>
              <a:gd name="f3603" fmla="val 68357"/>
              <a:gd name="f3604" fmla="val 68350"/>
              <a:gd name="f3605" fmla="val 68346"/>
              <a:gd name="f3606" fmla="val 68339"/>
              <a:gd name="f3607" fmla="val 68304"/>
              <a:gd name="f3608" fmla="val 533"/>
              <a:gd name="f3609" fmla="val 68281"/>
              <a:gd name="f3610" fmla="val 68270"/>
              <a:gd name="f3611" fmla="val 68250"/>
              <a:gd name="f3612" fmla="val 68220"/>
              <a:gd name="f3613" fmla="val 68189"/>
              <a:gd name="f3614" fmla="val 68182"/>
              <a:gd name="f3615" fmla="val 68175"/>
              <a:gd name="f3616" fmla="val 68168"/>
              <a:gd name="f3617" fmla="val 68165"/>
              <a:gd name="f3618" fmla="val 68157"/>
              <a:gd name="f3619" fmla="val 68124"/>
              <a:gd name="f3620" fmla="val 68099"/>
              <a:gd name="f3621" fmla="val 68090"/>
              <a:gd name="f3622" fmla="val 68069"/>
              <a:gd name="f3623" fmla="val 68010"/>
              <a:gd name="f3624" fmla="val 68002"/>
              <a:gd name="f3625" fmla="val 67995"/>
              <a:gd name="f3626" fmla="val 67988"/>
              <a:gd name="f3627" fmla="val 67983"/>
              <a:gd name="f3628" fmla="val 67980"/>
              <a:gd name="f3629" fmla="val 67976"/>
              <a:gd name="f3630" fmla="val 67942"/>
              <a:gd name="f3631" fmla="val 67918"/>
              <a:gd name="f3632" fmla="val 67908"/>
              <a:gd name="f3633" fmla="val 67888"/>
              <a:gd name="f3634" fmla="val 67860"/>
              <a:gd name="f3635" fmla="val 67831"/>
              <a:gd name="f3636" fmla="val 67823"/>
              <a:gd name="f3637" fmla="val 67815"/>
              <a:gd name="f3638" fmla="val 67807"/>
              <a:gd name="f3639" fmla="val 606"/>
              <a:gd name="f3640" fmla="val 67804"/>
              <a:gd name="f3641" fmla="val 67802"/>
              <a:gd name="f3642" fmla="val 67800"/>
              <a:gd name="f3643" fmla="val 67553"/>
              <a:gd name="f3644" fmla="val 347"/>
              <a:gd name="f3645" fmla="val 67321"/>
              <a:gd name="f3646" fmla="val 67700"/>
              <a:gd name="f3647" fmla="val 67520"/>
              <a:gd name="f3648" fmla="val 67353"/>
              <a:gd name="f3649" fmla="val 737"/>
              <a:gd name="f3650" fmla="val 67196"/>
              <a:gd name="f3651" fmla="val 66682"/>
              <a:gd name="f3652" fmla="val 66271"/>
              <a:gd name="f3653" fmla="val 65868"/>
              <a:gd name="f3654" fmla="val 65645"/>
              <a:gd name="f3655" fmla="val 65435"/>
              <a:gd name="f3656" fmla="val 65209"/>
              <a:gd name="f3657" fmla="val 476"/>
              <a:gd name="f3658" fmla="val 65071"/>
              <a:gd name="f3659" fmla="val 460"/>
              <a:gd name="f3660" fmla="val 64931"/>
              <a:gd name="f3661" fmla="val 64793"/>
              <a:gd name="f3662" fmla="val 64295"/>
              <a:gd name="f3663" fmla="val 63816"/>
              <a:gd name="f3664" fmla="val 63539"/>
              <a:gd name="f3665" fmla="val 63533"/>
              <a:gd name="f3666" fmla="val 63530"/>
              <a:gd name="f3667" fmla="val 63526"/>
              <a:gd name="f3668" fmla="val 63521"/>
              <a:gd name="f3669" fmla="val 63570"/>
              <a:gd name="f3670" fmla="val 182"/>
              <a:gd name="f3671" fmla="val 63420"/>
              <a:gd name="f3672" fmla="val 75"/>
              <a:gd name="f3673" fmla="val 63360"/>
              <a:gd name="f3674" fmla="val 63346"/>
              <a:gd name="f3675" fmla="val 63335"/>
              <a:gd name="f3676" fmla="val 63330"/>
              <a:gd name="f3677" fmla="val 63310"/>
              <a:gd name="f3678" fmla="val 63281"/>
              <a:gd name="f3679" fmla="val 63251"/>
              <a:gd name="f3680" fmla="val 63217"/>
              <a:gd name="f3681" fmla="val 63183"/>
              <a:gd name="f3682" fmla="val 63159"/>
              <a:gd name="f3683" fmla="val 63148"/>
              <a:gd name="f3684" fmla="val 63128"/>
              <a:gd name="f3685" fmla="val 63100"/>
              <a:gd name="f3686" fmla="val 63070"/>
              <a:gd name="f3687" fmla="val 63058"/>
              <a:gd name="f3688" fmla="val 63035"/>
              <a:gd name="f3689" fmla="val 63034"/>
              <a:gd name="f3690" fmla="val 62521"/>
              <a:gd name="f3691" fmla="val 175"/>
              <a:gd name="f3692" fmla="val 62539"/>
              <a:gd name="f3693" fmla="val 373"/>
              <a:gd name="f3694" fmla="val 62850"/>
              <a:gd name="f3695" fmla="val 62796"/>
              <a:gd name="f3696" fmla="val 62768"/>
              <a:gd name="f3697" fmla="val 62786"/>
              <a:gd name="f3698" fmla="val 62789"/>
              <a:gd name="f3699" fmla="val 731"/>
              <a:gd name="f3700" fmla="val 62630"/>
              <a:gd name="f3701" fmla="val 62480"/>
              <a:gd name="f3702" fmla="val 62339"/>
              <a:gd name="f3703" fmla="val 61824"/>
              <a:gd name="f3704" fmla="val 61412"/>
              <a:gd name="f3705" fmla="val 61010"/>
              <a:gd name="f3706" fmla="val 60787"/>
              <a:gd name="f3707" fmla="val 60575"/>
              <a:gd name="f3708" fmla="val 60350"/>
              <a:gd name="f3709" fmla="val 60213"/>
              <a:gd name="f3710" fmla="val 472"/>
              <a:gd name="f3711" fmla="val 60073"/>
              <a:gd name="f3712" fmla="val 59935"/>
              <a:gd name="f3713" fmla="val 59182"/>
              <a:gd name="f3714" fmla="val 58472"/>
              <a:gd name="f3715" fmla="val 58437"/>
              <a:gd name="f3716" fmla="val 58433"/>
              <a:gd name="f3717" fmla="val 58429"/>
              <a:gd name="f3718" fmla="val 58425"/>
              <a:gd name="f3719" fmla="val 58322"/>
              <a:gd name="f3720" fmla="val 58221"/>
              <a:gd name="f3721" fmla="val 58122"/>
              <a:gd name="f3722" fmla="val 58379"/>
              <a:gd name="f3723" fmla="val 433"/>
              <a:gd name="f3724" fmla="val 58318"/>
              <a:gd name="f3725" fmla="val 291"/>
              <a:gd name="f3726" fmla="val 57939"/>
              <a:gd name="f3727" fmla="val 57920"/>
              <a:gd name="f3728" fmla="val 715"/>
              <a:gd name="f3729" fmla="val 57904"/>
              <a:gd name="f3730" fmla="val 57890"/>
              <a:gd name="f3731" fmla="val 57879"/>
              <a:gd name="f3732" fmla="val 57846"/>
              <a:gd name="f3733" fmla="val 57802"/>
              <a:gd name="f3734" fmla="val 57798"/>
              <a:gd name="f3735" fmla="val 57793"/>
              <a:gd name="f3736" fmla="val 57788"/>
              <a:gd name="f3737" fmla="val 57758"/>
              <a:gd name="f3738" fmla="val 57731"/>
              <a:gd name="f3739" fmla="val 57711"/>
              <a:gd name="f3740" fmla="val 57700"/>
              <a:gd name="f3741" fmla="val 57666"/>
              <a:gd name="f3742" fmla="val 57623"/>
              <a:gd name="f3743" fmla="val 57622"/>
              <a:gd name="f3744" fmla="val 57449"/>
              <a:gd name="f3745" fmla="val 105"/>
              <a:gd name="f3746" fmla="val 57335"/>
              <a:gd name="f3747" fmla="val 287"/>
              <a:gd name="f3748" fmla="val 57439"/>
              <a:gd name="f3749" fmla="val 57435"/>
              <a:gd name="f3750" fmla="val 57431"/>
              <a:gd name="f3751" fmla="val 57428"/>
              <a:gd name="f3752" fmla="val 57376"/>
              <a:gd name="f3753" fmla="val 57330"/>
              <a:gd name="f3754" fmla="val 57321"/>
              <a:gd name="f3755" fmla="val 57311"/>
              <a:gd name="f3756" fmla="val 56871"/>
              <a:gd name="f3757" fmla="val 56482"/>
              <a:gd name="f3758" fmla="val 56120"/>
              <a:gd name="f3759" fmla="val 557"/>
              <a:gd name="f3760" fmla="val 55876"/>
              <a:gd name="f3761" fmla="val 510"/>
              <a:gd name="f3762" fmla="val 55647"/>
              <a:gd name="f3763" fmla="val 466"/>
              <a:gd name="f3764" fmla="val 55419"/>
              <a:gd name="f3765" fmla="val 439"/>
              <a:gd name="f3766" fmla="val 55282"/>
              <a:gd name="f3767" fmla="val 423"/>
              <a:gd name="f3768" fmla="val 55142"/>
              <a:gd name="f3769" fmla="val 416"/>
              <a:gd name="f3770" fmla="val 55003"/>
              <a:gd name="f3771" fmla="val 54375"/>
              <a:gd name="f3772" fmla="val 53776"/>
              <a:gd name="f3773" fmla="val 53575"/>
              <a:gd name="f3774" fmla="val 53758"/>
              <a:gd name="f3775" fmla="val 233"/>
              <a:gd name="f3776" fmla="val 53650"/>
              <a:gd name="f3777" fmla="val 53425"/>
              <a:gd name="f3778" fmla="val 53407"/>
              <a:gd name="f3779" fmla="val 53394"/>
              <a:gd name="f3780" fmla="val 53383"/>
              <a:gd name="f3781" fmla="val 53365"/>
              <a:gd name="f3782" fmla="val 53330"/>
              <a:gd name="f3783" fmla="val 53291"/>
              <a:gd name="f3784" fmla="val 53287"/>
              <a:gd name="f3785" fmla="val 53284"/>
              <a:gd name="f3786" fmla="val 53280"/>
              <a:gd name="f3787" fmla="val 53245"/>
              <a:gd name="f3788" fmla="val 53215"/>
              <a:gd name="f3789" fmla="val 53198"/>
              <a:gd name="f3790" fmla="val 53180"/>
              <a:gd name="f3791" fmla="val 53145"/>
              <a:gd name="f3792" fmla="val 53106"/>
              <a:gd name="f3793" fmla="val 53102"/>
              <a:gd name="f3794" fmla="val 53098"/>
              <a:gd name="f3795" fmla="val 53094"/>
              <a:gd name="f3796" fmla="val 53059"/>
              <a:gd name="f3797" fmla="val 53029"/>
              <a:gd name="f3798" fmla="val 53013"/>
              <a:gd name="f3799" fmla="val 52993"/>
              <a:gd name="f3800" fmla="val 52958"/>
              <a:gd name="f3801" fmla="val 556"/>
              <a:gd name="f3802" fmla="val 52917"/>
              <a:gd name="f3803" fmla="val 52914"/>
              <a:gd name="f3804" fmla="val 52911"/>
              <a:gd name="f3805" fmla="val 52909"/>
              <a:gd name="f3806" fmla="val 52850"/>
              <a:gd name="f3807" fmla="val 52806"/>
              <a:gd name="f3808" fmla="val 52812"/>
              <a:gd name="f3809" fmla="val 52821"/>
              <a:gd name="f3810" fmla="val 52728"/>
              <a:gd name="f3811" fmla="val 52638"/>
              <a:gd name="f3812" fmla="val 52551"/>
              <a:gd name="f3813" fmla="val 52035"/>
              <a:gd name="f3814" fmla="val 51623"/>
              <a:gd name="f3815" fmla="val 51219"/>
              <a:gd name="f3816" fmla="val 50996"/>
              <a:gd name="f3817" fmla="val 50785"/>
              <a:gd name="f3818" fmla="val 478"/>
              <a:gd name="f3819" fmla="val 50559"/>
              <a:gd name="f3820" fmla="val 50422"/>
              <a:gd name="f3821" fmla="val 435"/>
              <a:gd name="f3822" fmla="val 50283"/>
              <a:gd name="f3823" fmla="val 50144"/>
              <a:gd name="f3824" fmla="val 49669"/>
              <a:gd name="f3825" fmla="val 49211"/>
              <a:gd name="f3826" fmla="val 48928"/>
              <a:gd name="f3827" fmla="val 48927"/>
              <a:gd name="f3828" fmla="val 48925"/>
              <a:gd name="f3829" fmla="val 48921"/>
              <a:gd name="f3830" fmla="val 48916"/>
              <a:gd name="f3831" fmla="val 157"/>
              <a:gd name="f3832" fmla="val 48815"/>
              <a:gd name="f3833" fmla="val 50"/>
              <a:gd name="f3834" fmla="val 48755"/>
              <a:gd name="f3835" fmla="val 48740"/>
              <a:gd name="f3836" fmla="val 48730"/>
              <a:gd name="f3837" fmla="val 48724"/>
              <a:gd name="f3838" fmla="val 48704"/>
              <a:gd name="f3839" fmla="val 48675"/>
              <a:gd name="f3840" fmla="val 48645"/>
              <a:gd name="f3841" fmla="val 48622"/>
              <a:gd name="f3842" fmla="val 48610"/>
              <a:gd name="f3843" fmla="val 48577"/>
              <a:gd name="f3844" fmla="val 48553"/>
              <a:gd name="f3845" fmla="val 48543"/>
              <a:gd name="f3846" fmla="val 48523"/>
              <a:gd name="f3847" fmla="val 48494"/>
              <a:gd name="f3848" fmla="val 48464"/>
              <a:gd name="f3849" fmla="val 48430"/>
              <a:gd name="f3850" fmla="val 48429"/>
              <a:gd name="f3851" fmla="val 47915"/>
              <a:gd name="f3852" fmla="val 150"/>
              <a:gd name="f3853" fmla="val 47933"/>
              <a:gd name="f3854" fmla="val 348"/>
              <a:gd name="f3855" fmla="val 48244"/>
              <a:gd name="f3856" fmla="val 48190"/>
              <a:gd name="f3857" fmla="val 48162"/>
              <a:gd name="f3858" fmla="val 48180"/>
              <a:gd name="f3859" fmla="val 48181"/>
              <a:gd name="f3860" fmla="val 47995"/>
              <a:gd name="f3861" fmla="val 47822"/>
              <a:gd name="f3862" fmla="val 726"/>
              <a:gd name="f3863" fmla="val 47660"/>
              <a:gd name="f3864" fmla="val 47144"/>
              <a:gd name="f3865" fmla="val 46732"/>
              <a:gd name="f3866" fmla="val 648"/>
              <a:gd name="f3867" fmla="val 46328"/>
              <a:gd name="f3868" fmla="val 46105"/>
              <a:gd name="f3869" fmla="val 45895"/>
              <a:gd name="f3870" fmla="val 491"/>
              <a:gd name="f3871" fmla="val 45669"/>
              <a:gd name="f3872" fmla="val 464"/>
              <a:gd name="f3873" fmla="val 45531"/>
              <a:gd name="f3874" fmla="val 45391"/>
              <a:gd name="f3875" fmla="val 45253"/>
              <a:gd name="f3876" fmla="val 44536"/>
              <a:gd name="f3877" fmla="val 43859"/>
              <a:gd name="f3878" fmla="val 43766"/>
              <a:gd name="f3879" fmla="val 43686"/>
              <a:gd name="f3880" fmla="val 43609"/>
              <a:gd name="f3881" fmla="val 43533"/>
              <a:gd name="f3882" fmla="val 43730"/>
              <a:gd name="f3883" fmla="val 43668"/>
              <a:gd name="f3884" fmla="val 329"/>
              <a:gd name="f3885" fmla="val 43321"/>
              <a:gd name="f3886" fmla="val 43277"/>
              <a:gd name="f3887" fmla="val 43231"/>
              <a:gd name="f3888" fmla="val 43188"/>
              <a:gd name="f3889" fmla="val 43178"/>
              <a:gd name="f3890" fmla="val 43165"/>
              <a:gd name="f3891" fmla="val 43152"/>
              <a:gd name="f3892" fmla="val 43147"/>
              <a:gd name="f3893" fmla="val 43142"/>
              <a:gd name="f3894" fmla="val 43138"/>
              <a:gd name="f3895" fmla="val 43112"/>
              <a:gd name="f3896" fmla="val 43087"/>
              <a:gd name="f3897" fmla="val 43068"/>
              <a:gd name="f3898" fmla="val 43065"/>
              <a:gd name="f3899" fmla="val 43061"/>
              <a:gd name="f3900" fmla="val 43058"/>
              <a:gd name="f3901" fmla="val 43014"/>
              <a:gd name="f3902" fmla="val 42972"/>
              <a:gd name="f3903" fmla="val 42799"/>
              <a:gd name="f3904" fmla="val 42684"/>
              <a:gd name="f3905" fmla="val 324"/>
              <a:gd name="f3906" fmla="val 42789"/>
              <a:gd name="f3907" fmla="val 42785"/>
              <a:gd name="f3908" fmla="val 42781"/>
              <a:gd name="f3909" fmla="val 42777"/>
              <a:gd name="f3910" fmla="val 42725"/>
              <a:gd name="f3911" fmla="val 42680"/>
              <a:gd name="f3912" fmla="val 42672"/>
              <a:gd name="f3913" fmla="val 42667"/>
              <a:gd name="f3914" fmla="val 42213"/>
              <a:gd name="f3915" fmla="val 41837"/>
              <a:gd name="f3916" fmla="val 41469"/>
              <a:gd name="f3917" fmla="val 41246"/>
              <a:gd name="f3918" fmla="val 41035"/>
              <a:gd name="f3919" fmla="val 40810"/>
              <a:gd name="f3920" fmla="val 40673"/>
              <a:gd name="f3921" fmla="val 40535"/>
              <a:gd name="f3922" fmla="val 40397"/>
              <a:gd name="f3923" fmla="val 39978"/>
              <a:gd name="f3924" fmla="val 39572"/>
              <a:gd name="f3925" fmla="val 39287"/>
              <a:gd name="f3926" fmla="val 39496"/>
              <a:gd name="f3927" fmla="val 191"/>
              <a:gd name="f3928" fmla="val 39281"/>
              <a:gd name="f3929" fmla="val 257"/>
              <a:gd name="f3930" fmla="val 39127"/>
              <a:gd name="f3931" fmla="val 39112"/>
              <a:gd name="f3932" fmla="val 39095"/>
              <a:gd name="f3933" fmla="val 39078"/>
              <a:gd name="f3934" fmla="val 39072"/>
              <a:gd name="f3935" fmla="val 39065"/>
              <a:gd name="f3936" fmla="val 39059"/>
              <a:gd name="f3937" fmla="val 39055"/>
              <a:gd name="f3938" fmla="val 39048"/>
              <a:gd name="f3939" fmla="val 39014"/>
              <a:gd name="f3940" fmla="val 38990"/>
              <a:gd name="f3941" fmla="val 38981"/>
              <a:gd name="f3942" fmla="val 38960"/>
              <a:gd name="f3943" fmla="val 38931"/>
              <a:gd name="f3944" fmla="val 38901"/>
              <a:gd name="f3945" fmla="val 38893"/>
              <a:gd name="f3946" fmla="val 38886"/>
              <a:gd name="f3947" fmla="val 38878"/>
              <a:gd name="f3948" fmla="val 38874"/>
              <a:gd name="f3949" fmla="val 38870"/>
              <a:gd name="f3950" fmla="val 38867"/>
              <a:gd name="f3951" fmla="val 38833"/>
              <a:gd name="f3952" fmla="val 38809"/>
              <a:gd name="f3953" fmla="val 38799"/>
              <a:gd name="f3954" fmla="val 38779"/>
              <a:gd name="f3955" fmla="val 38751"/>
              <a:gd name="f3956" fmla="val 38721"/>
              <a:gd name="f3957" fmla="val 38713"/>
              <a:gd name="f3958" fmla="val 38705"/>
              <a:gd name="f3959" fmla="val 38697"/>
              <a:gd name="f3960" fmla="val 38694"/>
              <a:gd name="f3961" fmla="val 38690"/>
              <a:gd name="f3962" fmla="val 38685"/>
              <a:gd name="f3963" fmla="val 38652"/>
              <a:gd name="f3964" fmla="val 38628"/>
              <a:gd name="f3965" fmla="val 38618"/>
              <a:gd name="f3966" fmla="val 38598"/>
              <a:gd name="f3967" fmla="val 38570"/>
              <a:gd name="f3968" fmla="val 38540"/>
              <a:gd name="f3969" fmla="val 38532"/>
              <a:gd name="f3970" fmla="val 38524"/>
              <a:gd name="f3971" fmla="val 38516"/>
              <a:gd name="f3972" fmla="val 38514"/>
              <a:gd name="f3973" fmla="val 38512"/>
              <a:gd name="f3974" fmla="val 38509"/>
              <a:gd name="f3975" fmla="val 38262"/>
              <a:gd name="f3976" fmla="val 361"/>
              <a:gd name="f3977" fmla="val 38031"/>
              <a:gd name="f3978" fmla="val 38409"/>
              <a:gd name="f3979" fmla="val 38231"/>
              <a:gd name="f3980" fmla="val 38066"/>
              <a:gd name="f3981" fmla="val 37909"/>
              <a:gd name="f3982" fmla="val 37393"/>
              <a:gd name="f3983" fmla="val 36981"/>
              <a:gd name="f3984" fmla="val 36578"/>
              <a:gd name="f3985" fmla="val 36355"/>
              <a:gd name="f3986" fmla="val 36144"/>
              <a:gd name="f3987" fmla="val 35918"/>
              <a:gd name="f3988" fmla="val 35782"/>
              <a:gd name="f3989" fmla="val 35643"/>
              <a:gd name="f3990" fmla="val 35506"/>
              <a:gd name="f3991" fmla="val 35006"/>
              <a:gd name="f3992" fmla="val 34525"/>
              <a:gd name="f3993" fmla="val 34248"/>
              <a:gd name="f3994" fmla="val 34243"/>
              <a:gd name="f3995" fmla="val 34240"/>
              <a:gd name="f3996" fmla="val 34235"/>
              <a:gd name="f3997" fmla="val 34231"/>
              <a:gd name="f3998" fmla="val 34280"/>
              <a:gd name="f3999" fmla="val 195"/>
              <a:gd name="f4000" fmla="val 34130"/>
              <a:gd name="f4001" fmla="val 87"/>
              <a:gd name="f4002" fmla="val 34070"/>
              <a:gd name="f4003" fmla="val 34056"/>
              <a:gd name="f4004" fmla="val 34046"/>
              <a:gd name="f4005" fmla="val 34019"/>
              <a:gd name="f4006" fmla="val 33990"/>
              <a:gd name="f4007" fmla="val 33960"/>
              <a:gd name="f4008" fmla="val 33949"/>
              <a:gd name="f4009" fmla="val 33937"/>
              <a:gd name="f4010" fmla="val 588"/>
              <a:gd name="f4011" fmla="val 33926"/>
              <a:gd name="f4012" fmla="val 33893"/>
              <a:gd name="f4013" fmla="val 33868"/>
              <a:gd name="f4014" fmla="val 33858"/>
              <a:gd name="f4015" fmla="val 33838"/>
              <a:gd name="f4016" fmla="val 33810"/>
              <a:gd name="f4017" fmla="val 33779"/>
              <a:gd name="f4018" fmla="val 33768"/>
              <a:gd name="f4019" fmla="val 33756"/>
              <a:gd name="f4020" fmla="val 33744"/>
              <a:gd name="f4021" fmla="val 33230"/>
              <a:gd name="f4022" fmla="val 188"/>
              <a:gd name="f4023" fmla="val 33249"/>
              <a:gd name="f4024" fmla="val 385"/>
              <a:gd name="f4025" fmla="val 33559"/>
              <a:gd name="f4026" fmla="val 33506"/>
              <a:gd name="f4027" fmla="val 33478"/>
              <a:gd name="f4028" fmla="val 33495"/>
              <a:gd name="f4029" fmla="val 33499"/>
              <a:gd name="f4030" fmla="val 33342"/>
              <a:gd name="f4031" fmla="val 33194"/>
              <a:gd name="f4032" fmla="val 33053"/>
              <a:gd name="f4033" fmla="val 32536"/>
              <a:gd name="f4034" fmla="val 32123"/>
              <a:gd name="f4035" fmla="val 31719"/>
              <a:gd name="f4036" fmla="val 31496"/>
              <a:gd name="f4037" fmla="val 31285"/>
              <a:gd name="f4038" fmla="val 31059"/>
              <a:gd name="f4039" fmla="val 30923"/>
              <a:gd name="f4040" fmla="val 485"/>
              <a:gd name="f4041" fmla="val 30784"/>
              <a:gd name="f4042" fmla="val 30647"/>
              <a:gd name="f4043" fmla="val 30155"/>
              <a:gd name="f4044" fmla="val 29682"/>
              <a:gd name="f4045" fmla="val 29402"/>
              <a:gd name="f4046" fmla="val 29282"/>
              <a:gd name="f4047" fmla="val 29165"/>
              <a:gd name="f4048" fmla="val 29052"/>
              <a:gd name="f4049" fmla="val 29310"/>
              <a:gd name="f4050" fmla="val 384"/>
              <a:gd name="f4051" fmla="val 29248"/>
              <a:gd name="f4052" fmla="val 242"/>
              <a:gd name="f4053" fmla="val 28869"/>
              <a:gd name="f4054" fmla="val 28850"/>
              <a:gd name="f4055" fmla="val 28834"/>
              <a:gd name="f4056" fmla="val 28819"/>
              <a:gd name="f4057" fmla="val 28809"/>
              <a:gd name="f4058" fmla="val 28775"/>
              <a:gd name="f4059" fmla="val 28732"/>
              <a:gd name="f4060" fmla="val 28726"/>
              <a:gd name="f4061" fmla="val 28720"/>
              <a:gd name="f4062" fmla="val 28715"/>
              <a:gd name="f4063" fmla="val 28686"/>
              <a:gd name="f4064" fmla="val 28660"/>
              <a:gd name="f4065" fmla="val 28641"/>
              <a:gd name="f4066" fmla="val 28629"/>
              <a:gd name="f4067" fmla="val 28596"/>
              <a:gd name="f4068" fmla="val 28553"/>
              <a:gd name="f4069" fmla="val 28552"/>
              <a:gd name="f4070" fmla="val 28379"/>
              <a:gd name="f4071" fmla="val 56"/>
              <a:gd name="f4072" fmla="val 28264"/>
              <a:gd name="f4073" fmla="val 238"/>
              <a:gd name="f4074" fmla="val 28369"/>
              <a:gd name="f4075" fmla="val 28366"/>
              <a:gd name="f4076" fmla="val 28363"/>
              <a:gd name="f4077" fmla="val 28360"/>
              <a:gd name="f4078" fmla="val 28306"/>
              <a:gd name="f4079" fmla="val 28259"/>
              <a:gd name="f4080" fmla="val 28252"/>
              <a:gd name="f4081" fmla="val 28240"/>
              <a:gd name="f4082" fmla="val 27801"/>
              <a:gd name="f4083" fmla="val 27412"/>
              <a:gd name="f4084" fmla="val 27050"/>
              <a:gd name="f4085" fmla="val 26806"/>
              <a:gd name="f4086" fmla="val 461"/>
              <a:gd name="f4087" fmla="val 26576"/>
              <a:gd name="f4088" fmla="val 26348"/>
              <a:gd name="f4089" fmla="val 390"/>
              <a:gd name="f4090" fmla="val 26211"/>
              <a:gd name="f4091" fmla="val 374"/>
              <a:gd name="f4092" fmla="val 26071"/>
              <a:gd name="f4093" fmla="val 367"/>
              <a:gd name="f4094" fmla="val 25933"/>
              <a:gd name="f4095" fmla="val 25304"/>
              <a:gd name="f4096" fmla="val 24706"/>
              <a:gd name="f4097" fmla="val 24506"/>
              <a:gd name="f4098" fmla="val 24688"/>
              <a:gd name="f4099" fmla="val 184"/>
              <a:gd name="f4100" fmla="val 24579"/>
              <a:gd name="f4101" fmla="val 55"/>
              <a:gd name="f4102" fmla="val 24354"/>
              <a:gd name="f4103" fmla="val 24337"/>
              <a:gd name="f4104" fmla="val 24323"/>
              <a:gd name="f4105" fmla="val 24314"/>
              <a:gd name="f4106" fmla="val 24295"/>
              <a:gd name="f4107" fmla="val 24260"/>
              <a:gd name="f4108" fmla="val 24221"/>
              <a:gd name="f4109" fmla="val 24213"/>
              <a:gd name="f4110" fmla="val 24209"/>
              <a:gd name="f4111" fmla="val 24174"/>
              <a:gd name="f4112" fmla="val 24145"/>
              <a:gd name="f4113" fmla="val 24128"/>
              <a:gd name="f4114" fmla="val 24109"/>
              <a:gd name="f4115" fmla="val 24073"/>
              <a:gd name="f4116" fmla="val 24032"/>
              <a:gd name="f4117" fmla="val 24030"/>
              <a:gd name="f4118" fmla="val 24027"/>
              <a:gd name="f4119" fmla="val 24025"/>
              <a:gd name="f4120" fmla="val 23988"/>
              <a:gd name="f4121" fmla="val 23959"/>
              <a:gd name="f4122" fmla="val 23942"/>
              <a:gd name="f4123" fmla="val 23924"/>
              <a:gd name="f4124" fmla="val 23889"/>
              <a:gd name="f4125" fmla="val 23850"/>
              <a:gd name="f4126" fmla="val 23846"/>
              <a:gd name="f4127" fmla="val 23842"/>
              <a:gd name="f4128" fmla="val 23839"/>
              <a:gd name="f4129" fmla="val 23780"/>
              <a:gd name="f4130" fmla="val 23737"/>
              <a:gd name="f4131" fmla="val 23742"/>
              <a:gd name="f4132" fmla="val 23751"/>
              <a:gd name="f4133" fmla="val 23658"/>
              <a:gd name="f4134" fmla="val 23568"/>
              <a:gd name="f4135" fmla="val 23481"/>
              <a:gd name="f4136" fmla="val 22965"/>
              <a:gd name="f4137" fmla="val 22552"/>
              <a:gd name="f4138" fmla="val 22149"/>
              <a:gd name="f4139" fmla="val 21926"/>
              <a:gd name="f4140" fmla="val 21714"/>
              <a:gd name="f4141" fmla="val 21489"/>
              <a:gd name="f4142" fmla="val 21353"/>
              <a:gd name="f4143" fmla="val 386"/>
              <a:gd name="f4144" fmla="val 21214"/>
              <a:gd name="f4145" fmla="val 379"/>
              <a:gd name="f4146" fmla="val 21076"/>
              <a:gd name="f4147" fmla="val 20600"/>
              <a:gd name="f4148" fmla="val 20140"/>
              <a:gd name="f4149" fmla="val 19858"/>
              <a:gd name="f4150" fmla="val 19857"/>
              <a:gd name="f4151" fmla="val 19854"/>
              <a:gd name="f4152" fmla="val 19850"/>
              <a:gd name="f4153" fmla="val 19845"/>
              <a:gd name="f4154" fmla="val 19894"/>
              <a:gd name="f4155" fmla="val 109"/>
              <a:gd name="f4156" fmla="*/ f0 1 117094"/>
              <a:gd name="f4157" fmla="*/ f1 1 1592"/>
              <a:gd name="f4158" fmla="val f2"/>
              <a:gd name="f4159" fmla="val f3"/>
              <a:gd name="f4160" fmla="val f4"/>
              <a:gd name="f4161" fmla="+- f4160 0 f4158"/>
              <a:gd name="f4162" fmla="+- f4159 0 f4158"/>
              <a:gd name="f4163" fmla="*/ f4162 1 117094"/>
              <a:gd name="f4164" fmla="*/ f4161 1 1592"/>
              <a:gd name="f4165" fmla="*/ f4158 1 f4163"/>
              <a:gd name="f4166" fmla="*/ f4159 1 f4163"/>
              <a:gd name="f4167" fmla="*/ f4158 1 f4164"/>
              <a:gd name="f4168" fmla="*/ f4160 1 f4164"/>
              <a:gd name="f4169" fmla="*/ f4165 f4156 1"/>
              <a:gd name="f4170" fmla="*/ f4166 f4156 1"/>
              <a:gd name="f4171" fmla="*/ f4168 f4157 1"/>
              <a:gd name="f4172" fmla="*/ f4167 f4157 1"/>
            </a:gdLst>
            <a:ahLst/>
            <a:cxnLst>
              <a:cxn ang="3cd4">
                <a:pos x="hc" y="t"/>
              </a:cxn>
              <a:cxn ang="0">
                <a:pos x="r" y="vc"/>
              </a:cxn>
              <a:cxn ang="cd4">
                <a:pos x="hc" y="b"/>
              </a:cxn>
              <a:cxn ang="cd2">
                <a:pos x="l" y="vc"/>
              </a:cxn>
            </a:cxnLst>
            <a:rect l="f4169" t="f4172" r="f4170" b="f4171"/>
            <a:pathLst>
              <a:path w="117094" h="1592">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15"/>
                  <a:pt x="f37" y="f38"/>
                  <a:pt x="f39" y="f40"/>
                </a:cubicBezTo>
                <a:cubicBezTo>
                  <a:pt x="f41" y="f42"/>
                  <a:pt x="f43" y="f6"/>
                  <a:pt x="f5" y="f6"/>
                </a:cubicBezTo>
                <a:close/>
                <a:moveTo>
                  <a:pt x="f44" y="f45"/>
                </a:moveTo>
                <a:cubicBezTo>
                  <a:pt x="f46" y="f45"/>
                  <a:pt x="f47" y="f48"/>
                  <a:pt x="f49" y="f50"/>
                </a:cubicBezTo>
                <a:cubicBezTo>
                  <a:pt x="f51" y="f52"/>
                  <a:pt x="f53" y="f54"/>
                  <a:pt x="f55" y="f56"/>
                </a:cubicBezTo>
                <a:cubicBezTo>
                  <a:pt x="f57" y="f58"/>
                  <a:pt x="f59" y="f60"/>
                  <a:pt x="f61" y="f62"/>
                </a:cubicBezTo>
                <a:cubicBezTo>
                  <a:pt x="f63" y="f64"/>
                  <a:pt x="f65" y="f66"/>
                  <a:pt x="f67" y="f66"/>
                </a:cubicBezTo>
                <a:cubicBezTo>
                  <a:pt x="f68" y="f66"/>
                  <a:pt x="f69" y="f70"/>
                  <a:pt x="f71" y="f27"/>
                </a:cubicBezTo>
                <a:cubicBezTo>
                  <a:pt x="f72" y="f73"/>
                  <a:pt x="f74" y="f75"/>
                  <a:pt x="f76" y="f77"/>
                </a:cubicBezTo>
                <a:cubicBezTo>
                  <a:pt x="f78" y="f79"/>
                  <a:pt x="f80" y="f81"/>
                  <a:pt x="f82" y="f83"/>
                </a:cubicBezTo>
                <a:cubicBezTo>
                  <a:pt x="f84" y="f45"/>
                  <a:pt x="f85" y="f45"/>
                  <a:pt x="f44" y="f45"/>
                </a:cubicBezTo>
                <a:close/>
                <a:moveTo>
                  <a:pt x="f86" y="f87"/>
                </a:moveTo>
                <a:cubicBezTo>
                  <a:pt x="f88" y="f87"/>
                  <a:pt x="f89" y="f90"/>
                  <a:pt x="f91" y="f92"/>
                </a:cubicBezTo>
                <a:cubicBezTo>
                  <a:pt x="f93" y="f94"/>
                  <a:pt x="f95" y="f96"/>
                  <a:pt x="f97" y="f98"/>
                </a:cubicBezTo>
                <a:cubicBezTo>
                  <a:pt x="f99" y="f100"/>
                  <a:pt x="f101" y="f25"/>
                  <a:pt x="f102" y="f103"/>
                </a:cubicBezTo>
                <a:cubicBezTo>
                  <a:pt x="f104" y="f105"/>
                  <a:pt x="f106" y="f105"/>
                  <a:pt x="f107" y="f105"/>
                </a:cubicBezTo>
                <a:cubicBezTo>
                  <a:pt x="f108" y="f105"/>
                  <a:pt x="f109" y="f110"/>
                  <a:pt x="f111" y="f112"/>
                </a:cubicBezTo>
                <a:cubicBezTo>
                  <a:pt x="f113" y="f114"/>
                  <a:pt x="f115" y="f116"/>
                  <a:pt x="f117" y="f118"/>
                </a:cubicBezTo>
                <a:cubicBezTo>
                  <a:pt x="f119" y="f120"/>
                  <a:pt x="f121" y="f122"/>
                  <a:pt x="f123" y="f38"/>
                </a:cubicBezTo>
                <a:cubicBezTo>
                  <a:pt x="f124" y="f87"/>
                  <a:pt x="f125" y="f87"/>
                  <a:pt x="f86" y="f87"/>
                </a:cubicBezTo>
                <a:close/>
                <a:moveTo>
                  <a:pt x="f126" y="f127"/>
                </a:moveTo>
                <a:cubicBezTo>
                  <a:pt x="f128" y="f127"/>
                  <a:pt x="f129" y="f130"/>
                  <a:pt x="f131" y="f132"/>
                </a:cubicBezTo>
                <a:cubicBezTo>
                  <a:pt x="f133" y="f134"/>
                  <a:pt x="f135" y="f136"/>
                  <a:pt x="f137" y="f138"/>
                </a:cubicBezTo>
                <a:cubicBezTo>
                  <a:pt x="f139" y="f140"/>
                  <a:pt x="f141" y="f62"/>
                  <a:pt x="f142" y="f143"/>
                </a:cubicBezTo>
                <a:cubicBezTo>
                  <a:pt x="f144" y="f145"/>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27"/>
                  <a:pt x="f126" y="f127"/>
                </a:cubicBezTo>
                <a:close/>
                <a:moveTo>
                  <a:pt x="f169" y="f167"/>
                </a:moveTo>
                <a:cubicBezTo>
                  <a:pt x="f170" y="f167"/>
                  <a:pt x="f171" y="f130"/>
                  <a:pt x="f172" y="f132"/>
                </a:cubicBezTo>
                <a:cubicBezTo>
                  <a:pt x="f173" y="f134"/>
                  <a:pt x="f174" y="f161"/>
                  <a:pt x="f175" y="f176"/>
                </a:cubicBezTo>
                <a:cubicBezTo>
                  <a:pt x="f177" y="f178"/>
                  <a:pt x="f179" y="f23"/>
                  <a:pt x="f180" y="f147"/>
                </a:cubicBezTo>
                <a:cubicBezTo>
                  <a:pt x="f181" y="f143"/>
                  <a:pt x="f182" y="f183"/>
                  <a:pt x="f184" y="f153"/>
                </a:cubicBezTo>
                <a:cubicBezTo>
                  <a:pt x="f185" y="f155"/>
                  <a:pt x="f186" y="f187"/>
                  <a:pt x="f188" y="f159"/>
                </a:cubicBezTo>
                <a:cubicBezTo>
                  <a:pt x="f189" y="f161"/>
                  <a:pt x="f190" y="f163"/>
                  <a:pt x="f191" y="f81"/>
                </a:cubicBezTo>
                <a:cubicBezTo>
                  <a:pt x="f192" y="f165"/>
                  <a:pt x="f193" y="f167"/>
                  <a:pt x="f169" y="f167"/>
                </a:cubicBezTo>
                <a:close/>
                <a:moveTo>
                  <a:pt x="f194" y="f195"/>
                </a:moveTo>
                <a:cubicBezTo>
                  <a:pt x="f196" y="f195"/>
                  <a:pt x="f197" y="f198"/>
                  <a:pt x="f199" y="f200"/>
                </a:cubicBezTo>
                <a:cubicBezTo>
                  <a:pt x="f201" y="f202"/>
                  <a:pt x="f203" y="f204"/>
                  <a:pt x="f205" y="f206"/>
                </a:cubicBezTo>
                <a:cubicBezTo>
                  <a:pt x="f207" y="f208"/>
                  <a:pt x="f209" y="f103"/>
                  <a:pt x="f210" y="f211"/>
                </a:cubicBezTo>
                <a:cubicBezTo>
                  <a:pt x="f212" y="f213"/>
                  <a:pt x="f214" y="f213"/>
                  <a:pt x="f215" y="f213"/>
                </a:cubicBezTo>
                <a:cubicBezTo>
                  <a:pt x="f216" y="f213"/>
                  <a:pt x="f217" y="f218"/>
                  <a:pt x="f219" y="f183"/>
                </a:cubicBezTo>
                <a:cubicBezTo>
                  <a:pt x="f220" y="f221"/>
                  <a:pt x="f222" y="f223"/>
                  <a:pt x="f224" y="f225"/>
                </a:cubicBezTo>
                <a:cubicBezTo>
                  <a:pt x="f226" y="f227"/>
                  <a:pt x="f228" y="f229"/>
                  <a:pt x="f230" y="f122"/>
                </a:cubicBezTo>
                <a:cubicBezTo>
                  <a:pt x="f231" y="f232"/>
                  <a:pt x="f233" y="f195"/>
                  <a:pt x="f194" y="f195"/>
                </a:cubicBezTo>
                <a:close/>
                <a:moveTo>
                  <a:pt x="f234" y="f195"/>
                </a:moveTo>
                <a:cubicBezTo>
                  <a:pt x="f235" y="f195"/>
                  <a:pt x="f236" y="f198"/>
                  <a:pt x="f237" y="f200"/>
                </a:cubicBezTo>
                <a:cubicBezTo>
                  <a:pt x="f238" y="f202"/>
                  <a:pt x="f239" y="f204"/>
                  <a:pt x="f240" y="f206"/>
                </a:cubicBezTo>
                <a:cubicBezTo>
                  <a:pt x="f241" y="f208"/>
                  <a:pt x="f242" y="f103"/>
                  <a:pt x="f243" y="f211"/>
                </a:cubicBezTo>
                <a:cubicBezTo>
                  <a:pt x="f244" y="f213"/>
                  <a:pt x="f245" y="f213"/>
                  <a:pt x="f246" y="f213"/>
                </a:cubicBezTo>
                <a:cubicBezTo>
                  <a:pt x="f247" y="f213"/>
                  <a:pt x="f248" y="f218"/>
                  <a:pt x="f249" y="f183"/>
                </a:cubicBezTo>
                <a:cubicBezTo>
                  <a:pt x="f250" y="f221"/>
                  <a:pt x="f251" y="f223"/>
                  <a:pt x="f252" y="f225"/>
                </a:cubicBezTo>
                <a:cubicBezTo>
                  <a:pt x="f253" y="f227"/>
                  <a:pt x="f254" y="f229"/>
                  <a:pt x="f255" y="f122"/>
                </a:cubicBezTo>
                <a:cubicBezTo>
                  <a:pt x="f256" y="f232"/>
                  <a:pt x="f257" y="f195"/>
                  <a:pt x="f234" y="f195"/>
                </a:cubicBezTo>
                <a:close/>
                <a:moveTo>
                  <a:pt x="f258" y="f232"/>
                </a:moveTo>
                <a:cubicBezTo>
                  <a:pt x="f259" y="f232"/>
                  <a:pt x="f260" y="f261"/>
                  <a:pt x="f262" y="f200"/>
                </a:cubicBezTo>
                <a:cubicBezTo>
                  <a:pt x="f263" y="f202"/>
                  <a:pt x="f264" y="f227"/>
                  <a:pt x="f265" y="f266"/>
                </a:cubicBezTo>
                <a:cubicBezTo>
                  <a:pt x="f267" y="f208"/>
                  <a:pt x="f268" y="f269"/>
                  <a:pt x="f270" y="f271"/>
                </a:cubicBezTo>
                <a:cubicBezTo>
                  <a:pt x="f272" y="f211"/>
                  <a:pt x="f273" y="f274"/>
                  <a:pt x="f275" y="f183"/>
                </a:cubicBezTo>
                <a:cubicBezTo>
                  <a:pt x="f276" y="f221"/>
                  <a:pt x="f277" y="f278"/>
                  <a:pt x="f279" y="f225"/>
                </a:cubicBezTo>
                <a:cubicBezTo>
                  <a:pt x="f280" y="f227"/>
                  <a:pt x="f281" y="f229"/>
                  <a:pt x="f282" y="f122"/>
                </a:cubicBezTo>
                <a:cubicBezTo>
                  <a:pt x="f283" y="f232"/>
                  <a:pt x="f284" y="f232"/>
                  <a:pt x="f258" y="f232"/>
                </a:cubicBezTo>
                <a:close/>
                <a:moveTo>
                  <a:pt x="f285" y="f286"/>
                </a:moveTo>
                <a:cubicBezTo>
                  <a:pt x="f287" y="f286"/>
                  <a:pt x="f288" y="f289"/>
                  <a:pt x="f290" y="f291"/>
                </a:cubicBezTo>
                <a:cubicBezTo>
                  <a:pt x="f292" y="f293"/>
                  <a:pt x="f294" y="f295"/>
                  <a:pt x="f296" y="f297"/>
                </a:cubicBezTo>
                <a:cubicBezTo>
                  <a:pt x="f298" y="f299"/>
                  <a:pt x="f300" y="f143"/>
                  <a:pt x="f301" y="f302"/>
                </a:cubicBezTo>
                <a:cubicBezTo>
                  <a:pt x="f303" y="f304"/>
                  <a:pt x="f305" y="f304"/>
                  <a:pt x="f306" y="f304"/>
                </a:cubicBezTo>
                <a:cubicBezTo>
                  <a:pt x="f307" y="f304"/>
                  <a:pt x="f308" y="f309"/>
                  <a:pt x="f310" y="f274"/>
                </a:cubicBezTo>
                <a:cubicBezTo>
                  <a:pt x="f311" y="f312"/>
                  <a:pt x="f313" y="f314"/>
                  <a:pt x="f315" y="f316"/>
                </a:cubicBezTo>
                <a:cubicBezTo>
                  <a:pt x="f317" y="f318"/>
                  <a:pt x="f319" y="f320"/>
                  <a:pt x="f321" y="f163"/>
                </a:cubicBezTo>
                <a:cubicBezTo>
                  <a:pt x="f322" y="f286"/>
                  <a:pt x="f323" y="f286"/>
                  <a:pt x="f285" y="f286"/>
                </a:cubicBezTo>
                <a:close/>
                <a:moveTo>
                  <a:pt x="f324" y="f286"/>
                </a:moveTo>
                <a:cubicBezTo>
                  <a:pt x="f325" y="f286"/>
                  <a:pt x="f326" y="f289"/>
                  <a:pt x="f327" y="f291"/>
                </a:cubicBezTo>
                <a:cubicBezTo>
                  <a:pt x="f328" y="f293"/>
                  <a:pt x="f329" y="f295"/>
                  <a:pt x="f330" y="f297"/>
                </a:cubicBezTo>
                <a:cubicBezTo>
                  <a:pt x="f331" y="f332"/>
                  <a:pt x="f333" y="f143"/>
                  <a:pt x="f334" y="f302"/>
                </a:cubicBezTo>
                <a:cubicBezTo>
                  <a:pt x="f335" y="f304"/>
                  <a:pt x="f336" y="f304"/>
                  <a:pt x="f337" y="f304"/>
                </a:cubicBezTo>
                <a:cubicBezTo>
                  <a:pt x="f338" y="f304"/>
                  <a:pt x="f339" y="f309"/>
                  <a:pt x="f340" y="f274"/>
                </a:cubicBezTo>
                <a:cubicBezTo>
                  <a:pt x="f341" y="f312"/>
                  <a:pt x="f342" y="f314"/>
                  <a:pt x="f343" y="f316"/>
                </a:cubicBezTo>
                <a:cubicBezTo>
                  <a:pt x="f344" y="f318"/>
                  <a:pt x="f345" y="f320"/>
                  <a:pt x="f346" y="f163"/>
                </a:cubicBezTo>
                <a:cubicBezTo>
                  <a:pt x="f347" y="f348"/>
                  <a:pt x="f349" y="f286"/>
                  <a:pt x="f324" y="f286"/>
                </a:cubicBezTo>
                <a:close/>
                <a:moveTo>
                  <a:pt x="f350" y="f286"/>
                </a:moveTo>
                <a:cubicBezTo>
                  <a:pt x="f351" y="f286"/>
                  <a:pt x="f352" y="f289"/>
                  <a:pt x="f353" y="f291"/>
                </a:cubicBezTo>
                <a:cubicBezTo>
                  <a:pt x="f354" y="f293"/>
                  <a:pt x="f355" y="f356"/>
                  <a:pt x="f357" y="f297"/>
                </a:cubicBezTo>
                <a:cubicBezTo>
                  <a:pt x="f358" y="f332"/>
                  <a:pt x="f359" y="f143"/>
                  <a:pt x="f360" y="f302"/>
                </a:cubicBezTo>
                <a:cubicBezTo>
                  <a:pt x="f361" y="f304"/>
                  <a:pt x="f362" y="f363"/>
                  <a:pt x="f364" y="f363"/>
                </a:cubicBezTo>
                <a:cubicBezTo>
                  <a:pt x="f365" y="f363"/>
                  <a:pt x="f366" y="f309"/>
                  <a:pt x="f367" y="f274"/>
                </a:cubicBezTo>
                <a:cubicBezTo>
                  <a:pt x="f368" y="f312"/>
                  <a:pt x="f369" y="f370"/>
                  <a:pt x="f371" y="f316"/>
                </a:cubicBezTo>
                <a:cubicBezTo>
                  <a:pt x="f372" y="f318"/>
                  <a:pt x="f373" y="f320"/>
                  <a:pt x="f374" y="f163"/>
                </a:cubicBezTo>
                <a:cubicBezTo>
                  <a:pt x="f375" y="f348"/>
                  <a:pt x="f376" y="f286"/>
                  <a:pt x="f350" y="f286"/>
                </a:cubicBezTo>
                <a:close/>
                <a:moveTo>
                  <a:pt x="f377" y="f378"/>
                </a:moveTo>
                <a:cubicBezTo>
                  <a:pt x="f379" y="f378"/>
                  <a:pt x="f380" y="f381"/>
                  <a:pt x="f382" y="f383"/>
                </a:cubicBezTo>
                <a:cubicBezTo>
                  <a:pt x="f384" y="f385"/>
                  <a:pt x="f386" y="f387"/>
                  <a:pt x="f388" y="f389"/>
                </a:cubicBezTo>
                <a:cubicBezTo>
                  <a:pt x="f390" y="f391"/>
                  <a:pt x="f392" y="f211"/>
                  <a:pt x="f393" y="f394"/>
                </a:cubicBezTo>
                <a:cubicBezTo>
                  <a:pt x="f395" y="f396"/>
                  <a:pt x="f397" y="f398"/>
                  <a:pt x="f399" y="f398"/>
                </a:cubicBezTo>
                <a:cubicBezTo>
                  <a:pt x="f400" y="f398"/>
                  <a:pt x="f401" y="f402"/>
                  <a:pt x="f403" y="f404"/>
                </a:cubicBezTo>
                <a:cubicBezTo>
                  <a:pt x="f405" y="f406"/>
                  <a:pt x="f407" y="f408"/>
                  <a:pt x="f409" y="f410"/>
                </a:cubicBezTo>
                <a:cubicBezTo>
                  <a:pt x="f411" y="f412"/>
                  <a:pt x="f413" y="f414"/>
                  <a:pt x="f415" y="f229"/>
                </a:cubicBezTo>
                <a:cubicBezTo>
                  <a:pt x="f416" y="f417"/>
                  <a:pt x="f418" y="f378"/>
                  <a:pt x="f377" y="f378"/>
                </a:cubicBezTo>
                <a:close/>
                <a:moveTo>
                  <a:pt x="f419" y="f378"/>
                </a:moveTo>
                <a:cubicBezTo>
                  <a:pt x="f420" y="f378"/>
                  <a:pt x="f421" y="f381"/>
                  <a:pt x="f422" y="f383"/>
                </a:cubicBezTo>
                <a:cubicBezTo>
                  <a:pt x="f423" y="f385"/>
                  <a:pt x="f424" y="f425"/>
                  <a:pt x="f426" y="f389"/>
                </a:cubicBezTo>
                <a:cubicBezTo>
                  <a:pt x="f427" y="f391"/>
                  <a:pt x="f428" y="f211"/>
                  <a:pt x="f429" y="f394"/>
                </a:cubicBezTo>
                <a:cubicBezTo>
                  <a:pt x="f430" y="f398"/>
                  <a:pt x="f431" y="f398"/>
                  <a:pt x="f432" y="f398"/>
                </a:cubicBezTo>
                <a:cubicBezTo>
                  <a:pt x="f433" y="f398"/>
                  <a:pt x="f434" y="f402"/>
                  <a:pt x="f435" y="f404"/>
                </a:cubicBezTo>
                <a:cubicBezTo>
                  <a:pt x="f436" y="f406"/>
                  <a:pt x="f437" y="f438"/>
                  <a:pt x="f439" y="f410"/>
                </a:cubicBezTo>
                <a:cubicBezTo>
                  <a:pt x="f440" y="f412"/>
                  <a:pt x="f441" y="f414"/>
                  <a:pt x="f442" y="f229"/>
                </a:cubicBezTo>
                <a:cubicBezTo>
                  <a:pt x="f443" y="f417"/>
                  <a:pt x="f444" y="f378"/>
                  <a:pt x="f419" y="f378"/>
                </a:cubicBezTo>
                <a:close/>
                <a:moveTo>
                  <a:pt x="f445" y="f446"/>
                </a:moveTo>
                <a:cubicBezTo>
                  <a:pt x="f447" y="f446"/>
                  <a:pt x="f448" y="f449"/>
                  <a:pt x="f450" y="f451"/>
                </a:cubicBezTo>
                <a:cubicBezTo>
                  <a:pt x="f452" y="f453"/>
                  <a:pt x="f454" y="f455"/>
                  <a:pt x="f456" y="f457"/>
                </a:cubicBezTo>
                <a:cubicBezTo>
                  <a:pt x="f458" y="f459"/>
                  <a:pt x="f460" y="f302"/>
                  <a:pt x="f461" y="f462"/>
                </a:cubicBezTo>
                <a:cubicBezTo>
                  <a:pt x="f463" y="f464"/>
                  <a:pt x="f465" y="f464"/>
                  <a:pt x="f466" y="f464"/>
                </a:cubicBezTo>
                <a:cubicBezTo>
                  <a:pt x="f467" y="f464"/>
                  <a:pt x="f468" y="f469"/>
                  <a:pt x="f470" y="f471"/>
                </a:cubicBezTo>
                <a:cubicBezTo>
                  <a:pt x="f472" y="f473"/>
                  <a:pt x="f474" y="f475"/>
                  <a:pt x="f476" y="f477"/>
                </a:cubicBezTo>
                <a:cubicBezTo>
                  <a:pt x="f478" y="f479"/>
                  <a:pt x="f480" y="f481"/>
                  <a:pt x="f482" y="f320"/>
                </a:cubicBezTo>
                <a:cubicBezTo>
                  <a:pt x="f483" y="f484"/>
                  <a:pt x="f485" y="f446"/>
                  <a:pt x="f445" y="f446"/>
                </a:cubicBezTo>
                <a:close/>
                <a:moveTo>
                  <a:pt x="f486" y="f446"/>
                </a:moveTo>
                <a:cubicBezTo>
                  <a:pt x="f487" y="f446"/>
                  <a:pt x="f488" y="f449"/>
                  <a:pt x="f489" y="f451"/>
                </a:cubicBezTo>
                <a:cubicBezTo>
                  <a:pt x="f490" y="f453"/>
                  <a:pt x="f491" y="f455"/>
                  <a:pt x="f492" y="f457"/>
                </a:cubicBezTo>
                <a:cubicBezTo>
                  <a:pt x="f493" y="f494"/>
                  <a:pt x="f495" y="f302"/>
                  <a:pt x="f496" y="f462"/>
                </a:cubicBezTo>
                <a:cubicBezTo>
                  <a:pt x="f497" y="f464"/>
                  <a:pt x="f498" y="f464"/>
                  <a:pt x="f499" y="f464"/>
                </a:cubicBezTo>
                <a:cubicBezTo>
                  <a:pt x="f500" y="f464"/>
                  <a:pt x="f501" y="f469"/>
                  <a:pt x="f502" y="f471"/>
                </a:cubicBezTo>
                <a:cubicBezTo>
                  <a:pt x="f503" y="f473"/>
                  <a:pt x="f504" y="f475"/>
                  <a:pt x="f505" y="f477"/>
                </a:cubicBezTo>
                <a:cubicBezTo>
                  <a:pt x="f506" y="f479"/>
                  <a:pt x="f507" y="f481"/>
                  <a:pt x="f508" y="f320"/>
                </a:cubicBezTo>
                <a:cubicBezTo>
                  <a:pt x="f509" y="f484"/>
                  <a:pt x="f510" y="f446"/>
                  <a:pt x="f486" y="f446"/>
                </a:cubicBezTo>
                <a:close/>
                <a:moveTo>
                  <a:pt x="f511" y="f484"/>
                </a:moveTo>
                <a:cubicBezTo>
                  <a:pt x="f512" y="f484"/>
                  <a:pt x="f513" y="f449"/>
                  <a:pt x="f514" y="f451"/>
                </a:cubicBezTo>
                <a:cubicBezTo>
                  <a:pt x="f515" y="f453"/>
                  <a:pt x="f516" y="f479"/>
                  <a:pt x="f517" y="f140"/>
                </a:cubicBezTo>
                <a:cubicBezTo>
                  <a:pt x="f518" y="f459"/>
                  <a:pt x="f519" y="f271"/>
                  <a:pt x="f520" y="f521"/>
                </a:cubicBezTo>
                <a:cubicBezTo>
                  <a:pt x="f522" y="f462"/>
                  <a:pt x="f523" y="f524"/>
                  <a:pt x="f525" y="f471"/>
                </a:cubicBezTo>
                <a:cubicBezTo>
                  <a:pt x="f526" y="f473"/>
                  <a:pt x="f527" y="f528"/>
                  <a:pt x="f529" y="f477"/>
                </a:cubicBezTo>
                <a:cubicBezTo>
                  <a:pt x="f530" y="f531"/>
                  <a:pt x="f532" y="f481"/>
                  <a:pt x="f533" y="f320"/>
                </a:cubicBezTo>
                <a:cubicBezTo>
                  <a:pt x="f534" y="f484"/>
                  <a:pt x="f535" y="f484"/>
                  <a:pt x="f511" y="f484"/>
                </a:cubicBezTo>
                <a:close/>
                <a:moveTo>
                  <a:pt x="f536" y="f537"/>
                </a:moveTo>
                <a:cubicBezTo>
                  <a:pt x="f538" y="f537"/>
                  <a:pt x="f539" y="f540"/>
                  <a:pt x="f541" y="f542"/>
                </a:cubicBezTo>
                <a:cubicBezTo>
                  <a:pt x="f543" y="f544"/>
                  <a:pt x="f545" y="f546"/>
                  <a:pt x="f547" y="f548"/>
                </a:cubicBezTo>
                <a:cubicBezTo>
                  <a:pt x="f549" y="f550"/>
                  <a:pt x="f551" y="f394"/>
                  <a:pt x="f552" y="f553"/>
                </a:cubicBezTo>
                <a:cubicBezTo>
                  <a:pt x="f554" y="f555"/>
                  <a:pt x="f556" y="f557"/>
                  <a:pt x="f558" y="f557"/>
                </a:cubicBezTo>
                <a:cubicBezTo>
                  <a:pt x="f559" y="f557"/>
                  <a:pt x="f560" y="f561"/>
                  <a:pt x="f562" y="f563"/>
                </a:cubicBezTo>
                <a:cubicBezTo>
                  <a:pt x="f564" y="f565"/>
                  <a:pt x="f566" y="f567"/>
                  <a:pt x="f568" y="f569"/>
                </a:cubicBezTo>
                <a:cubicBezTo>
                  <a:pt x="f570" y="f571"/>
                  <a:pt x="f572" y="f573"/>
                  <a:pt x="f574" y="f414"/>
                </a:cubicBezTo>
                <a:cubicBezTo>
                  <a:pt x="f575" y="f537"/>
                  <a:pt x="f576" y="f537"/>
                  <a:pt x="f536" y="f537"/>
                </a:cubicBezTo>
                <a:close/>
                <a:moveTo>
                  <a:pt x="f577" y="f537"/>
                </a:moveTo>
                <a:cubicBezTo>
                  <a:pt x="f578" y="f537"/>
                  <a:pt x="f579" y="f540"/>
                  <a:pt x="f580" y="f542"/>
                </a:cubicBezTo>
                <a:cubicBezTo>
                  <a:pt x="f581" y="f544"/>
                  <a:pt x="f582" y="f546"/>
                  <a:pt x="f583" y="f548"/>
                </a:cubicBezTo>
                <a:cubicBezTo>
                  <a:pt x="f584" y="f550"/>
                  <a:pt x="f585" y="f394"/>
                  <a:pt x="f586" y="f553"/>
                </a:cubicBezTo>
                <a:cubicBezTo>
                  <a:pt x="f587" y="f555"/>
                  <a:pt x="f588" y="f557"/>
                  <a:pt x="f589" y="f557"/>
                </a:cubicBezTo>
                <a:cubicBezTo>
                  <a:pt x="f590" y="f557"/>
                  <a:pt x="f591" y="f561"/>
                  <a:pt x="f592" y="f524"/>
                </a:cubicBezTo>
                <a:cubicBezTo>
                  <a:pt x="f593" y="f565"/>
                  <a:pt x="f594" y="f567"/>
                  <a:pt x="f595" y="f569"/>
                </a:cubicBezTo>
                <a:cubicBezTo>
                  <a:pt x="f596" y="f571"/>
                  <a:pt x="f597" y="f573"/>
                  <a:pt x="f598" y="f414"/>
                </a:cubicBezTo>
                <a:cubicBezTo>
                  <a:pt x="f599" y="f537"/>
                  <a:pt x="f600" y="f537"/>
                  <a:pt x="f577" y="f537"/>
                </a:cubicBezTo>
                <a:close/>
                <a:moveTo>
                  <a:pt x="f601" y="f537"/>
                </a:moveTo>
                <a:cubicBezTo>
                  <a:pt x="f602" y="f537"/>
                  <a:pt x="f603" y="f540"/>
                  <a:pt x="f604" y="f542"/>
                </a:cubicBezTo>
                <a:cubicBezTo>
                  <a:pt x="f605" y="f544"/>
                  <a:pt x="f606" y="f266"/>
                  <a:pt x="f607" y="f548"/>
                </a:cubicBezTo>
                <a:cubicBezTo>
                  <a:pt x="f608" y="f550"/>
                  <a:pt x="f609" y="f394"/>
                  <a:pt x="f610" y="f553"/>
                </a:cubicBezTo>
                <a:cubicBezTo>
                  <a:pt x="f611" y="f555"/>
                  <a:pt x="f612" y="f557"/>
                  <a:pt x="f613" y="f557"/>
                </a:cubicBezTo>
                <a:cubicBezTo>
                  <a:pt x="f614" y="f557"/>
                  <a:pt x="f615" y="f561"/>
                  <a:pt x="f616" y="f524"/>
                </a:cubicBezTo>
                <a:cubicBezTo>
                  <a:pt x="f617" y="f565"/>
                  <a:pt x="f618" y="f619"/>
                  <a:pt x="f620" y="f569"/>
                </a:cubicBezTo>
                <a:cubicBezTo>
                  <a:pt x="f621" y="f571"/>
                  <a:pt x="f622" y="f573"/>
                  <a:pt x="f623" y="f414"/>
                </a:cubicBezTo>
                <a:cubicBezTo>
                  <a:pt x="f624" y="f625"/>
                  <a:pt x="f626" y="f537"/>
                  <a:pt x="f601" y="f537"/>
                </a:cubicBezTo>
                <a:close/>
                <a:moveTo>
                  <a:pt x="f627" y="f628"/>
                </a:moveTo>
                <a:cubicBezTo>
                  <a:pt x="f629" y="f628"/>
                  <a:pt x="f630" y="f631"/>
                  <a:pt x="f632" y="f633"/>
                </a:cubicBezTo>
                <a:cubicBezTo>
                  <a:pt x="f634" y="f635"/>
                  <a:pt x="f636" y="f637"/>
                  <a:pt x="f638" y="f639"/>
                </a:cubicBezTo>
                <a:cubicBezTo>
                  <a:pt x="f640" y="f641"/>
                  <a:pt x="f642" y="f462"/>
                  <a:pt x="f643" y="f644"/>
                </a:cubicBezTo>
                <a:cubicBezTo>
                  <a:pt x="f645" y="f646"/>
                  <a:pt x="f647" y="f646"/>
                  <a:pt x="f648" y="f646"/>
                </a:cubicBezTo>
                <a:cubicBezTo>
                  <a:pt x="f649" y="f646"/>
                  <a:pt x="f650" y="f651"/>
                  <a:pt x="f652" y="f653"/>
                </a:cubicBezTo>
                <a:cubicBezTo>
                  <a:pt x="f654" y="f655"/>
                  <a:pt x="f656" y="f657"/>
                  <a:pt x="f658" y="f60"/>
                </a:cubicBezTo>
                <a:cubicBezTo>
                  <a:pt x="f659" y="f660"/>
                  <a:pt x="f661" y="f56"/>
                  <a:pt x="f662" y="f481"/>
                </a:cubicBezTo>
                <a:cubicBezTo>
                  <a:pt x="f663" y="f664"/>
                  <a:pt x="f665" y="f628"/>
                  <a:pt x="f627" y="f628"/>
                </a:cubicBezTo>
                <a:close/>
                <a:moveTo>
                  <a:pt x="f666" y="f664"/>
                </a:moveTo>
                <a:cubicBezTo>
                  <a:pt x="f667" y="f664"/>
                  <a:pt x="f668" y="f669"/>
                  <a:pt x="f670" y="f633"/>
                </a:cubicBezTo>
                <a:cubicBezTo>
                  <a:pt x="f671" y="f635"/>
                  <a:pt x="f672" y="f673"/>
                  <a:pt x="f674" y="f639"/>
                </a:cubicBezTo>
                <a:cubicBezTo>
                  <a:pt x="f675" y="f641"/>
                  <a:pt x="f676" y="f462"/>
                  <a:pt x="f677" y="f644"/>
                </a:cubicBezTo>
                <a:cubicBezTo>
                  <a:pt x="f678" y="f646"/>
                  <a:pt x="f679" y="f646"/>
                  <a:pt x="f680" y="f646"/>
                </a:cubicBezTo>
                <a:cubicBezTo>
                  <a:pt x="f681" y="f646"/>
                  <a:pt x="f682" y="f651"/>
                  <a:pt x="f683" y="f653"/>
                </a:cubicBezTo>
                <a:cubicBezTo>
                  <a:pt x="f684" y="f655"/>
                  <a:pt x="f685" y="f686"/>
                  <a:pt x="f687" y="f60"/>
                </a:cubicBezTo>
                <a:cubicBezTo>
                  <a:pt x="f688" y="f75"/>
                  <a:pt x="f689" y="f56"/>
                  <a:pt x="f690" y="f481"/>
                </a:cubicBezTo>
                <a:cubicBezTo>
                  <a:pt x="f691" y="f664"/>
                  <a:pt x="f692" y="f664"/>
                  <a:pt x="f666" y="f664"/>
                </a:cubicBezTo>
                <a:close/>
                <a:moveTo>
                  <a:pt x="f693" y="f694"/>
                </a:moveTo>
                <a:cubicBezTo>
                  <a:pt x="f695" y="f694"/>
                  <a:pt x="f696" y="f697"/>
                  <a:pt x="f698" y="f699"/>
                </a:cubicBezTo>
                <a:cubicBezTo>
                  <a:pt x="f700" y="f701"/>
                  <a:pt x="f702" y="f703"/>
                  <a:pt x="f704" y="f705"/>
                </a:cubicBezTo>
                <a:cubicBezTo>
                  <a:pt x="f706" y="f707"/>
                  <a:pt x="f708" y="f553"/>
                  <a:pt x="f709" y="f710"/>
                </a:cubicBezTo>
                <a:cubicBezTo>
                  <a:pt x="f711" y="f712"/>
                  <a:pt x="f713" y="f712"/>
                  <a:pt x="f714" y="f712"/>
                </a:cubicBezTo>
                <a:cubicBezTo>
                  <a:pt x="f715" y="f712"/>
                  <a:pt x="f716" y="f717"/>
                  <a:pt x="f718" y="f719"/>
                </a:cubicBezTo>
                <a:cubicBezTo>
                  <a:pt x="f720" y="f563"/>
                  <a:pt x="f721" y="f722"/>
                  <a:pt x="f723" y="f25"/>
                </a:cubicBezTo>
                <a:cubicBezTo>
                  <a:pt x="f724" y="f725"/>
                  <a:pt x="f726" y="f98"/>
                  <a:pt x="f727" y="f573"/>
                </a:cubicBezTo>
                <a:cubicBezTo>
                  <a:pt x="f728" y="f694"/>
                  <a:pt x="f729" y="f694"/>
                  <a:pt x="f693" y="f694"/>
                </a:cubicBezTo>
                <a:close/>
                <a:moveTo>
                  <a:pt x="f730" y="f731"/>
                </a:moveTo>
                <a:cubicBezTo>
                  <a:pt x="f732" y="f731"/>
                  <a:pt x="f733" y="f734"/>
                  <a:pt x="f735" y="f736"/>
                </a:cubicBezTo>
                <a:cubicBezTo>
                  <a:pt x="f737" y="f738"/>
                  <a:pt x="f739" y="f740"/>
                  <a:pt x="f741" y="f742"/>
                </a:cubicBezTo>
                <a:cubicBezTo>
                  <a:pt x="f743" y="f744"/>
                  <a:pt x="f745" y="f644"/>
                  <a:pt x="f746" y="f747"/>
                </a:cubicBezTo>
                <a:cubicBezTo>
                  <a:pt x="f748" y="f749"/>
                  <a:pt x="f750" y="f751"/>
                  <a:pt x="f752" y="f751"/>
                </a:cubicBezTo>
                <a:cubicBezTo>
                  <a:pt x="f753" y="f751"/>
                  <a:pt x="f754" y="f755"/>
                  <a:pt x="f756" y="f757"/>
                </a:cubicBezTo>
                <a:cubicBezTo>
                  <a:pt x="f758" y="f759"/>
                  <a:pt x="f760" y="f761"/>
                  <a:pt x="f762" y="f62"/>
                </a:cubicBezTo>
                <a:cubicBezTo>
                  <a:pt x="f763" y="f764"/>
                  <a:pt x="f765" y="f138"/>
                  <a:pt x="f766" y="f56"/>
                </a:cubicBezTo>
                <a:cubicBezTo>
                  <a:pt x="f767" y="f768"/>
                  <a:pt x="f769" y="f731"/>
                  <a:pt x="f730" y="f731"/>
                </a:cubicBezTo>
                <a:close/>
                <a:moveTo>
                  <a:pt x="f770" y="f35"/>
                </a:moveTo>
                <a:cubicBezTo>
                  <a:pt x="f771" y="f35"/>
                  <a:pt x="f772" y="f773"/>
                  <a:pt x="f774" y="f775"/>
                </a:cubicBezTo>
                <a:cubicBezTo>
                  <a:pt x="f776" y="f777"/>
                  <a:pt x="f778" y="f779"/>
                  <a:pt x="f780" y="f781"/>
                </a:cubicBezTo>
                <a:cubicBezTo>
                  <a:pt x="f782" y="f783"/>
                  <a:pt x="f784" y="f710"/>
                  <a:pt x="f785" y="f786"/>
                </a:cubicBezTo>
                <a:cubicBezTo>
                  <a:pt x="f787" y="f788"/>
                  <a:pt x="f789" y="f788"/>
                  <a:pt x="f790" y="f788"/>
                </a:cubicBezTo>
                <a:cubicBezTo>
                  <a:pt x="f791" y="f788"/>
                  <a:pt x="f792" y="f793"/>
                  <a:pt x="f794" y="f795"/>
                </a:cubicBezTo>
                <a:cubicBezTo>
                  <a:pt x="f796" y="f797"/>
                  <a:pt x="f798" y="f799"/>
                  <a:pt x="f800" y="f103"/>
                </a:cubicBezTo>
                <a:cubicBezTo>
                  <a:pt x="f801" y="f21"/>
                  <a:pt x="f802" y="f206"/>
                  <a:pt x="f803" y="f98"/>
                </a:cubicBezTo>
                <a:cubicBezTo>
                  <a:pt x="f804" y="f35"/>
                  <a:pt x="f805" y="f35"/>
                  <a:pt x="f770" y="f35"/>
                </a:cubicBezTo>
                <a:close/>
                <a:moveTo>
                  <a:pt x="f806" y="f2"/>
                </a:moveTo>
                <a:lnTo>
                  <a:pt x="f807" y="f808"/>
                </a:lnTo>
                <a:cubicBezTo>
                  <a:pt x="f809" y="f810"/>
                  <a:pt x="f811" y="f812"/>
                  <a:pt x="f813" y="f40"/>
                </a:cubicBezTo>
                <a:cubicBezTo>
                  <a:pt x="f814" y="f815"/>
                  <a:pt x="f816" y="f810"/>
                  <a:pt x="f817" y="f810"/>
                </a:cubicBezTo>
                <a:cubicBezTo>
                  <a:pt x="f818" y="f810"/>
                  <a:pt x="f819" y="f820"/>
                  <a:pt x="f821" y="f822"/>
                </a:cubicBezTo>
                <a:cubicBezTo>
                  <a:pt x="f823" y="f812"/>
                  <a:pt x="f824" y="f825"/>
                  <a:pt x="f826" y="f827"/>
                </a:cubicBezTo>
                <a:cubicBezTo>
                  <a:pt x="f828" y="f45"/>
                  <a:pt x="f829" y="f830"/>
                  <a:pt x="f831" y="f830"/>
                </a:cubicBezTo>
                <a:cubicBezTo>
                  <a:pt x="f832" y="f830"/>
                  <a:pt x="f833" y="f9"/>
                  <a:pt x="f834" y="f835"/>
                </a:cubicBezTo>
                <a:lnTo>
                  <a:pt x="f836" y="f835"/>
                </a:lnTo>
                <a:lnTo>
                  <a:pt x="f837" y="f838"/>
                </a:lnTo>
                <a:lnTo>
                  <a:pt x="f837" y="f838"/>
                </a:lnTo>
                <a:lnTo>
                  <a:pt x="f839" y="f840"/>
                </a:lnTo>
                <a:lnTo>
                  <a:pt x="f841" y="f167"/>
                </a:lnTo>
                <a:cubicBezTo>
                  <a:pt x="f842" y="f122"/>
                  <a:pt x="f843" y="f844"/>
                  <a:pt x="f845" y="f846"/>
                </a:cubicBezTo>
                <a:cubicBezTo>
                  <a:pt x="f847" y="f295"/>
                  <a:pt x="f848" y="f849"/>
                  <a:pt x="f850" y="f849"/>
                </a:cubicBezTo>
                <a:cubicBezTo>
                  <a:pt x="f851" y="f849"/>
                  <a:pt x="f852" y="f853"/>
                  <a:pt x="f854" y="f40"/>
                </a:cubicBezTo>
                <a:cubicBezTo>
                  <a:pt x="f855" y="f856"/>
                  <a:pt x="f857" y="f858"/>
                  <a:pt x="f859" y="f860"/>
                </a:cubicBezTo>
                <a:cubicBezTo>
                  <a:pt x="f861" y="f862"/>
                  <a:pt x="f863" y="f864"/>
                  <a:pt x="f865" y="f864"/>
                </a:cubicBezTo>
                <a:cubicBezTo>
                  <a:pt x="f866" y="f864"/>
                  <a:pt x="f867" y="f198"/>
                  <a:pt x="f868" y="f134"/>
                </a:cubicBezTo>
                <a:cubicBezTo>
                  <a:pt x="f869" y="f54"/>
                  <a:pt x="f870" y="f451"/>
                  <a:pt x="f871" y="f669"/>
                </a:cubicBezTo>
                <a:lnTo>
                  <a:pt x="f872" y="f873"/>
                </a:lnTo>
                <a:lnTo>
                  <a:pt x="f874" y="f875"/>
                </a:lnTo>
                <a:lnTo>
                  <a:pt x="f876" y="f877"/>
                </a:lnTo>
                <a:cubicBezTo>
                  <a:pt x="f878" y="f544"/>
                  <a:pt x="f879" y="f35"/>
                  <a:pt x="f880" y="f881"/>
                </a:cubicBezTo>
                <a:cubicBezTo>
                  <a:pt x="f882" y="f883"/>
                  <a:pt x="f884" y="f544"/>
                  <a:pt x="f885" y="f699"/>
                </a:cubicBezTo>
                <a:cubicBezTo>
                  <a:pt x="f886" y="f699"/>
                  <a:pt x="f887" y="f888"/>
                  <a:pt x="f889" y="f888"/>
                </a:cubicBezTo>
                <a:cubicBezTo>
                  <a:pt x="f890" y="f888"/>
                  <a:pt x="f891" y="f98"/>
                  <a:pt x="f892" y="f893"/>
                </a:cubicBezTo>
                <a:lnTo>
                  <a:pt x="f894" y="f893"/>
                </a:lnTo>
                <a:cubicBezTo>
                  <a:pt x="f895" y="f731"/>
                  <a:pt x="f896" y="f897"/>
                  <a:pt x="f898" y="f664"/>
                </a:cubicBezTo>
                <a:lnTo>
                  <a:pt x="f899" y="f664"/>
                </a:lnTo>
                <a:lnTo>
                  <a:pt x="f900" y="f901"/>
                </a:lnTo>
                <a:lnTo>
                  <a:pt x="f902" y="f903"/>
                </a:lnTo>
                <a:lnTo>
                  <a:pt x="f904" y="f905"/>
                </a:lnTo>
                <a:cubicBezTo>
                  <a:pt x="f906" y="f905"/>
                  <a:pt x="f907" y="f905"/>
                  <a:pt x="f908" y="f905"/>
                </a:cubicBezTo>
                <a:cubicBezTo>
                  <a:pt x="f909" y="f905"/>
                  <a:pt x="f910" y="f911"/>
                  <a:pt x="f912" y="f888"/>
                </a:cubicBezTo>
                <a:lnTo>
                  <a:pt x="f913" y="f914"/>
                </a:lnTo>
                <a:cubicBezTo>
                  <a:pt x="f915" y="f916"/>
                  <a:pt x="f917" y="f134"/>
                  <a:pt x="f918" y="f83"/>
                </a:cubicBezTo>
                <a:cubicBezTo>
                  <a:pt x="f919" y="f920"/>
                  <a:pt x="f921" y="f922"/>
                  <a:pt x="f923" y="f924"/>
                </a:cubicBezTo>
                <a:cubicBezTo>
                  <a:pt x="f925" y="f926"/>
                  <a:pt x="f927" y="f928"/>
                  <a:pt x="f126" y="f928"/>
                </a:cubicBezTo>
                <a:cubicBezTo>
                  <a:pt x="f929" y="f928"/>
                  <a:pt x="f930" y="f931"/>
                  <a:pt x="f932" y="f933"/>
                </a:cubicBezTo>
                <a:lnTo>
                  <a:pt x="f934" y="f935"/>
                </a:lnTo>
                <a:lnTo>
                  <a:pt x="f934" y="f935"/>
                </a:lnTo>
                <a:lnTo>
                  <a:pt x="f936" y="f937"/>
                </a:lnTo>
                <a:lnTo>
                  <a:pt x="f938" y="f920"/>
                </a:lnTo>
                <a:cubicBezTo>
                  <a:pt x="f939" y="f940"/>
                  <a:pt x="f941" y="f942"/>
                  <a:pt x="f943" y="f942"/>
                </a:cubicBezTo>
                <a:cubicBezTo>
                  <a:pt x="f944" y="f942"/>
                  <a:pt x="f945" y="f946"/>
                  <a:pt x="f947" y="f946"/>
                </a:cubicBezTo>
                <a:cubicBezTo>
                  <a:pt x="f948" y="f940"/>
                  <a:pt x="f949" y="f940"/>
                  <a:pt x="f950" y="f951"/>
                </a:cubicBezTo>
                <a:cubicBezTo>
                  <a:pt x="f952" y="f953"/>
                  <a:pt x="f954" y="f955"/>
                  <a:pt x="f956" y="f957"/>
                </a:cubicBezTo>
                <a:cubicBezTo>
                  <a:pt x="f958" y="f6"/>
                  <a:pt x="f959" y="f960"/>
                  <a:pt x="f961" y="f960"/>
                </a:cubicBezTo>
                <a:cubicBezTo>
                  <a:pt x="f962" y="f960"/>
                  <a:pt x="f963" y="f964"/>
                  <a:pt x="f965" y="f955"/>
                </a:cubicBezTo>
                <a:cubicBezTo>
                  <a:pt x="f966" y="f955"/>
                  <a:pt x="f967" y="f968"/>
                  <a:pt x="f969" y="f970"/>
                </a:cubicBezTo>
                <a:cubicBezTo>
                  <a:pt x="f971" y="f933"/>
                  <a:pt x="f972" y="f973"/>
                  <a:pt x="f974" y="f130"/>
                </a:cubicBezTo>
                <a:cubicBezTo>
                  <a:pt x="f975" y="f827"/>
                  <a:pt x="f976" y="f977"/>
                  <a:pt x="f978" y="f977"/>
                </a:cubicBezTo>
                <a:cubicBezTo>
                  <a:pt x="f979" y="f977"/>
                  <a:pt x="f980" y="f11"/>
                  <a:pt x="f981" y="f973"/>
                </a:cubicBezTo>
                <a:cubicBezTo>
                  <a:pt x="f982" y="f973"/>
                  <a:pt x="f983" y="f984"/>
                  <a:pt x="f985" y="f986"/>
                </a:cubicBezTo>
                <a:cubicBezTo>
                  <a:pt x="f987" y="f90"/>
                  <a:pt x="f988" y="f195"/>
                  <a:pt x="f989" y="f94"/>
                </a:cubicBezTo>
                <a:cubicBezTo>
                  <a:pt x="f990" y="f198"/>
                  <a:pt x="f991" y="f992"/>
                  <a:pt x="f993" y="f992"/>
                </a:cubicBezTo>
                <a:cubicBezTo>
                  <a:pt x="f994" y="f992"/>
                  <a:pt x="f995" y="f992"/>
                  <a:pt x="f996" y="f997"/>
                </a:cubicBezTo>
                <a:cubicBezTo>
                  <a:pt x="f998" y="f195"/>
                  <a:pt x="f999" y="f195"/>
                  <a:pt x="f1000" y="f232"/>
                </a:cubicBezTo>
                <a:lnTo>
                  <a:pt x="f1001" y="f1002"/>
                </a:lnTo>
                <a:lnTo>
                  <a:pt x="f1003" y="f875"/>
                </a:lnTo>
                <a:lnTo>
                  <a:pt x="f1004" y="f736"/>
                </a:lnTo>
                <a:cubicBezTo>
                  <a:pt x="f1005" y="f1006"/>
                  <a:pt x="f1007" y="f1008"/>
                  <a:pt x="f1009" y="f1008"/>
                </a:cubicBezTo>
                <a:cubicBezTo>
                  <a:pt x="f1010" y="f1008"/>
                  <a:pt x="f1011" y="f79"/>
                  <a:pt x="f1012" y="f38"/>
                </a:cubicBezTo>
                <a:cubicBezTo>
                  <a:pt x="f1013" y="f1014"/>
                  <a:pt x="f1015" y="f1016"/>
                  <a:pt x="f1017" y="f1018"/>
                </a:cubicBezTo>
                <a:cubicBezTo>
                  <a:pt x="f1019" y="f1020"/>
                  <a:pt x="f1021" y="f1022"/>
                  <a:pt x="f1023" y="f1022"/>
                </a:cubicBezTo>
                <a:cubicBezTo>
                  <a:pt x="f1024" y="f1022"/>
                  <a:pt x="f1025" y="f1026"/>
                  <a:pt x="f1027" y="f195"/>
                </a:cubicBezTo>
                <a:lnTo>
                  <a:pt x="f1028" y="f81"/>
                </a:lnTo>
                <a:cubicBezTo>
                  <a:pt x="f1029" y="f50"/>
                  <a:pt x="f1030" y="f1031"/>
                  <a:pt x="f1032" y="f984"/>
                </a:cubicBezTo>
                <a:lnTo>
                  <a:pt x="f1033" y="f1034"/>
                </a:lnTo>
                <a:lnTo>
                  <a:pt x="f1035" y="f1036"/>
                </a:lnTo>
                <a:lnTo>
                  <a:pt x="f1037" y="f1038"/>
                </a:lnTo>
                <a:cubicBezTo>
                  <a:pt x="f1039" y="f1040"/>
                  <a:pt x="f1041" y="f1031"/>
                  <a:pt x="f1042" y="f1043"/>
                </a:cubicBezTo>
                <a:cubicBezTo>
                  <a:pt x="f1044" y="f87"/>
                  <a:pt x="f1045" y="f1040"/>
                  <a:pt x="f1046" y="f1040"/>
                </a:cubicBezTo>
                <a:cubicBezTo>
                  <a:pt x="f1047" y="f1040"/>
                  <a:pt x="f1048" y="f1049"/>
                  <a:pt x="f1050" y="f977"/>
                </a:cubicBezTo>
                <a:cubicBezTo>
                  <a:pt x="f1051" y="f1031"/>
                  <a:pt x="f1052" y="f92"/>
                  <a:pt x="f1053" y="f1054"/>
                </a:cubicBezTo>
                <a:cubicBezTo>
                  <a:pt x="f1055" y="f122"/>
                  <a:pt x="f1056" y="f1057"/>
                  <a:pt x="f1058" y="f1057"/>
                </a:cubicBezTo>
                <a:cubicBezTo>
                  <a:pt x="f1059" y="f1057"/>
                  <a:pt x="f1060" y="f1061"/>
                  <a:pt x="f1062" y="f13"/>
                </a:cubicBezTo>
                <a:cubicBezTo>
                  <a:pt x="f1062" y="f13"/>
                  <a:pt x="f1063" y="f992"/>
                  <a:pt x="f1063" y="f992"/>
                </a:cubicBezTo>
                <a:lnTo>
                  <a:pt x="f1064" y="f1065"/>
                </a:lnTo>
                <a:lnTo>
                  <a:pt x="f1064" y="f1065"/>
                </a:lnTo>
                <a:lnTo>
                  <a:pt x="f1066" y="f1067"/>
                </a:lnTo>
                <a:lnTo>
                  <a:pt x="f1068" y="f417"/>
                </a:lnTo>
                <a:cubicBezTo>
                  <a:pt x="f1069" y="f320"/>
                  <a:pt x="f1070" y="f846"/>
                  <a:pt x="f1071" y="f914"/>
                </a:cubicBezTo>
                <a:lnTo>
                  <a:pt x="f1072" y="f1006"/>
                </a:lnTo>
                <a:cubicBezTo>
                  <a:pt x="f1073" y="f159"/>
                  <a:pt x="f1074" y="f1075"/>
                  <a:pt x="f1076" y="f1075"/>
                </a:cubicBezTo>
                <a:cubicBezTo>
                  <a:pt x="f1077" y="f1075"/>
                  <a:pt x="f1078" y="f1079"/>
                  <a:pt x="f1080" y="f81"/>
                </a:cubicBezTo>
                <a:cubicBezTo>
                  <a:pt x="f1081" y="f1082"/>
                  <a:pt x="f1083" y="f1084"/>
                  <a:pt x="f1085" y="f1086"/>
                </a:cubicBezTo>
                <a:cubicBezTo>
                  <a:pt x="f1087" y="f1088"/>
                  <a:pt x="f1089" y="f1090"/>
                  <a:pt x="f1091" y="f1090"/>
                </a:cubicBezTo>
                <a:cubicBezTo>
                  <a:pt x="f1092" y="f1090"/>
                  <a:pt x="f1093" y="f481"/>
                  <a:pt x="f1094" y="f1095"/>
                </a:cubicBezTo>
                <a:cubicBezTo>
                  <a:pt x="f1096" y="f56"/>
                  <a:pt x="f2" y="f1006"/>
                  <a:pt x="f1097" y="f1098"/>
                </a:cubicBezTo>
                <a:cubicBezTo>
                  <a:pt x="f1099" y="f1100"/>
                  <a:pt x="f1101" y="f31"/>
                  <a:pt x="f1102" y="f223"/>
                </a:cubicBezTo>
                <a:cubicBezTo>
                  <a:pt x="f1103" y="f23"/>
                  <a:pt x="f1104" y="f105"/>
                  <a:pt x="f1105" y="f105"/>
                </a:cubicBezTo>
                <a:cubicBezTo>
                  <a:pt x="f1106" y="f105"/>
                  <a:pt x="f1065" y="f103"/>
                  <a:pt x="f1107" y="f641"/>
                </a:cubicBezTo>
                <a:cubicBezTo>
                  <a:pt x="f968" y="f208"/>
                  <a:pt x="f722" y="f316"/>
                  <a:pt x="f1108" y="f316"/>
                </a:cubicBezTo>
                <a:cubicBezTo>
                  <a:pt x="f1109" y="f316"/>
                  <a:pt x="f1110" y="f567"/>
                  <a:pt x="f1111" y="f759"/>
                </a:cubicBezTo>
                <a:cubicBezTo>
                  <a:pt x="f1112" y="f1113"/>
                  <a:pt x="f1114" y="f1115"/>
                  <a:pt x="f1116" y="f1117"/>
                </a:cubicBezTo>
                <a:cubicBezTo>
                  <a:pt x="f1118" y="f1119"/>
                  <a:pt x="f1120" y="f1121"/>
                  <a:pt x="f1122" y="f1121"/>
                </a:cubicBezTo>
                <a:cubicBezTo>
                  <a:pt x="f1123" y="f1121"/>
                  <a:pt x="f1124" y="f1121"/>
                  <a:pt x="f1125" y="f1121"/>
                </a:cubicBezTo>
                <a:cubicBezTo>
                  <a:pt x="f1126" y="f1127"/>
                  <a:pt x="f1128" y="f1129"/>
                  <a:pt x="f1130" y="f1131"/>
                </a:cubicBezTo>
                <a:lnTo>
                  <a:pt x="f1132" y="f1129"/>
                </a:lnTo>
                <a:cubicBezTo>
                  <a:pt x="f1133" y="f1134"/>
                  <a:pt x="f1135" y="f1127"/>
                  <a:pt x="f1136" y="f1127"/>
                </a:cubicBezTo>
                <a:cubicBezTo>
                  <a:pt x="f1063" y="f1127"/>
                  <a:pt x="f1137" y="f1127"/>
                  <a:pt x="f1138" y="f1139"/>
                </a:cubicBezTo>
                <a:cubicBezTo>
                  <a:pt x="f1140" y="f1141"/>
                  <a:pt x="f1142" y="f1141"/>
                  <a:pt x="f1143" y="f1144"/>
                </a:cubicBezTo>
                <a:cubicBezTo>
                  <a:pt x="f1145" y="f1146"/>
                  <a:pt x="f1147" y="f1148"/>
                  <a:pt x="f1055" y="f1149"/>
                </a:cubicBezTo>
                <a:cubicBezTo>
                  <a:pt x="f1150" y="f1151"/>
                  <a:pt x="f1152" y="f1153"/>
                  <a:pt x="f1154" y="f1153"/>
                </a:cubicBezTo>
                <a:cubicBezTo>
                  <a:pt x="f1155" y="f1153"/>
                  <a:pt x="f1156" y="f1157"/>
                  <a:pt x="f1158" y="f1159"/>
                </a:cubicBezTo>
                <a:cubicBezTo>
                  <a:pt x="f1160" y="f1148"/>
                  <a:pt x="f1161" y="f1162"/>
                  <a:pt x="f1163" y="f1162"/>
                </a:cubicBezTo>
                <a:cubicBezTo>
                  <a:pt x="f1164" y="f1165"/>
                  <a:pt x="f1166" y="f1167"/>
                  <a:pt x="f1168" y="f1169"/>
                </a:cubicBezTo>
                <a:cubicBezTo>
                  <a:pt x="f1042" y="f1170"/>
                  <a:pt x="f1171" y="f1172"/>
                  <a:pt x="f1173" y="f1172"/>
                </a:cubicBezTo>
                <a:cubicBezTo>
                  <a:pt x="f1174" y="f1172"/>
                  <a:pt x="f1175" y="f1176"/>
                  <a:pt x="f1177" y="f1178"/>
                </a:cubicBezTo>
                <a:cubicBezTo>
                  <a:pt x="f1179" y="f1167"/>
                  <a:pt x="f1180" y="f1181"/>
                  <a:pt x="f1182" y="f1181"/>
                </a:cubicBezTo>
                <a:cubicBezTo>
                  <a:pt x="f1183" y="f1184"/>
                  <a:pt x="f1185" y="f1186"/>
                  <a:pt x="f1187" y="f757"/>
                </a:cubicBezTo>
                <a:cubicBezTo>
                  <a:pt x="f1188" y="f1113"/>
                  <a:pt x="f1189" y="f1190"/>
                  <a:pt x="f1033" y="f1190"/>
                </a:cubicBezTo>
                <a:cubicBezTo>
                  <a:pt x="f1191" y="f1190"/>
                  <a:pt x="f1192" y="f1193"/>
                  <a:pt x="f1194" y="f1195"/>
                </a:cubicBezTo>
                <a:cubicBezTo>
                  <a:pt x="f1196" y="f1186"/>
                  <a:pt x="f1197" y="f1186"/>
                  <a:pt x="f1198" y="f751"/>
                </a:cubicBezTo>
                <a:lnTo>
                  <a:pt x="f1199" y="f1200"/>
                </a:lnTo>
                <a:lnTo>
                  <a:pt x="f1201" y="f1202"/>
                </a:lnTo>
                <a:lnTo>
                  <a:pt x="f1201" y="f1202"/>
                </a:lnTo>
                <a:lnTo>
                  <a:pt x="f1203" y="f299"/>
                </a:lnTo>
                <a:lnTo>
                  <a:pt x="f1204" y="f1205"/>
                </a:lnTo>
                <a:lnTo>
                  <a:pt x="f1206" y="f1207"/>
                </a:lnTo>
                <a:cubicBezTo>
                  <a:pt x="f1208" y="f457"/>
                  <a:pt x="f1209" y="f225"/>
                  <a:pt x="f1210" y="f225"/>
                </a:cubicBezTo>
                <a:cubicBezTo>
                  <a:pt x="f1211" y="f225"/>
                  <a:pt x="f1212" y="f475"/>
                  <a:pt x="f1213" y="f563"/>
                </a:cubicBezTo>
                <a:cubicBezTo>
                  <a:pt x="f1214" y="f1131"/>
                  <a:pt x="f1215" y="f1216"/>
                  <a:pt x="f1217" y="f1218"/>
                </a:cubicBezTo>
                <a:cubicBezTo>
                  <a:pt x="f1219" y="f1220"/>
                  <a:pt x="f1221" y="f1146"/>
                  <a:pt x="f1222" y="f1146"/>
                </a:cubicBezTo>
                <a:cubicBezTo>
                  <a:pt x="f1223" y="f1146"/>
                  <a:pt x="f1224" y="f1146"/>
                  <a:pt x="f1225" y="f1146"/>
                </a:cubicBezTo>
                <a:cubicBezTo>
                  <a:pt x="f1226" y="f1227"/>
                  <a:pt x="f1228" y="f786"/>
                  <a:pt x="f1229" y="f759"/>
                </a:cubicBezTo>
                <a:lnTo>
                  <a:pt x="f1230" y="f788"/>
                </a:lnTo>
                <a:cubicBezTo>
                  <a:pt x="f1231" y="f1232"/>
                  <a:pt x="f1233" y="f1216"/>
                  <a:pt x="f1234" y="f1167"/>
                </a:cubicBezTo>
                <a:lnTo>
                  <a:pt x="f1235" y="f1236"/>
                </a:lnTo>
                <a:lnTo>
                  <a:pt x="f1237" y="f1238"/>
                </a:lnTo>
                <a:lnTo>
                  <a:pt x="f1239" y="f1240"/>
                </a:lnTo>
                <a:cubicBezTo>
                  <a:pt x="f1241" y="f1149"/>
                  <a:pt x="f1242" y="f1170"/>
                  <a:pt x="f1243" y="f1244"/>
                </a:cubicBezTo>
                <a:cubicBezTo>
                  <a:pt x="f1245" y="f1246"/>
                  <a:pt x="f1247" y="f1149"/>
                  <a:pt x="f1248" y="f1149"/>
                </a:cubicBezTo>
                <a:cubicBezTo>
                  <a:pt x="f1249" y="f1149"/>
                  <a:pt x="f1250" y="f1251"/>
                  <a:pt x="f1252" y="f1178"/>
                </a:cubicBezTo>
                <a:cubicBezTo>
                  <a:pt x="f1253" y="f1254"/>
                  <a:pt x="f1255" y="f1190"/>
                  <a:pt x="f1256" y="f717"/>
                </a:cubicBezTo>
                <a:cubicBezTo>
                  <a:pt x="f1257" y="f1258"/>
                  <a:pt x="f1259" y="f793"/>
                  <a:pt x="f1260" y="f793"/>
                </a:cubicBezTo>
                <a:cubicBezTo>
                  <a:pt x="f1261" y="f793"/>
                  <a:pt x="f1262" y="f1190"/>
                  <a:pt x="f1263" y="f1186"/>
                </a:cubicBezTo>
                <a:lnTo>
                  <a:pt x="f1264" y="f1186"/>
                </a:lnTo>
                <a:lnTo>
                  <a:pt x="f1265" y="f1266"/>
                </a:lnTo>
                <a:lnTo>
                  <a:pt x="f1267" y="f1268"/>
                </a:lnTo>
                <a:lnTo>
                  <a:pt x="f1269" y="f1270"/>
                </a:lnTo>
                <a:cubicBezTo>
                  <a:pt x="f1271" y="f1272"/>
                  <a:pt x="f1273" y="f1274"/>
                  <a:pt x="f1275" y="f1276"/>
                </a:cubicBezTo>
                <a:lnTo>
                  <a:pt x="f1277" y="f157"/>
                </a:lnTo>
                <a:cubicBezTo>
                  <a:pt x="f1278" y="f58"/>
                  <a:pt x="f1279" y="f297"/>
                  <a:pt x="f1280" y="f297"/>
                </a:cubicBezTo>
                <a:cubicBezTo>
                  <a:pt x="f1281" y="f297"/>
                  <a:pt x="f1282" y="f1283"/>
                  <a:pt x="f1284" y="f1285"/>
                </a:cubicBezTo>
                <a:cubicBezTo>
                  <a:pt x="f1286" y="f1287"/>
                  <a:pt x="f1288" y="f786"/>
                  <a:pt x="f1289" y="f1290"/>
                </a:cubicBezTo>
                <a:cubicBezTo>
                  <a:pt x="f1291" y="f1162"/>
                  <a:pt x="f1292" y="f1293"/>
                  <a:pt x="f1294" y="f1293"/>
                </a:cubicBezTo>
                <a:cubicBezTo>
                  <a:pt x="f1295" y="f1293"/>
                  <a:pt x="f1296" y="f1293"/>
                  <a:pt x="f1297" y="f1298"/>
                </a:cubicBezTo>
                <a:lnTo>
                  <a:pt x="f1297" y="f1298"/>
                </a:lnTo>
                <a:lnTo>
                  <a:pt x="f1299" y="f1300"/>
                </a:lnTo>
                <a:lnTo>
                  <a:pt x="f1301" y="f1302"/>
                </a:lnTo>
                <a:lnTo>
                  <a:pt x="f1303" y="f1304"/>
                </a:lnTo>
                <a:cubicBezTo>
                  <a:pt x="f1305" y="f1306"/>
                  <a:pt x="f1307" y="f1308"/>
                  <a:pt x="f1309" y="f1310"/>
                </a:cubicBezTo>
                <a:cubicBezTo>
                  <a:pt x="f1311" y="f1310"/>
                  <a:pt x="f1312" y="f1313"/>
                  <a:pt x="f1314" y="f1313"/>
                </a:cubicBezTo>
                <a:cubicBezTo>
                  <a:pt x="f1315" y="f1313"/>
                  <a:pt x="f1316" y="f1313"/>
                  <a:pt x="f1317" y="f1313"/>
                </a:cubicBezTo>
                <a:cubicBezTo>
                  <a:pt x="f1318" y="f1313"/>
                  <a:pt x="f1319" y="f1320"/>
                  <a:pt x="f1321" y="f1121"/>
                </a:cubicBezTo>
                <a:cubicBezTo>
                  <a:pt x="f1322" y="f1323"/>
                  <a:pt x="f1324" y="f1325"/>
                  <a:pt x="f1326" y="f1327"/>
                </a:cubicBezTo>
                <a:cubicBezTo>
                  <a:pt x="f1328" y="f1329"/>
                  <a:pt x="f1330" y="f1329"/>
                  <a:pt x="f1331" y="f1332"/>
                </a:cubicBezTo>
                <a:cubicBezTo>
                  <a:pt x="f1333" y="f1332"/>
                  <a:pt x="f1334" y="f1332"/>
                  <a:pt x="f1335" y="f1332"/>
                </a:cubicBezTo>
                <a:cubicBezTo>
                  <a:pt x="f1336" y="f1332"/>
                  <a:pt x="f1337" y="f1338"/>
                  <a:pt x="f1339" y="f1340"/>
                </a:cubicBezTo>
                <a:cubicBezTo>
                  <a:pt x="f1341" y="f1342"/>
                  <a:pt x="f1343" y="f1344"/>
                  <a:pt x="f1345" y="f1346"/>
                </a:cubicBezTo>
                <a:cubicBezTo>
                  <a:pt x="f1347" y="f1346"/>
                  <a:pt x="f1348" y="f1349"/>
                  <a:pt x="f894" y="f1349"/>
                </a:cubicBezTo>
                <a:cubicBezTo>
                  <a:pt x="f1350" y="f1349"/>
                  <a:pt x="f1351" y="f1352"/>
                  <a:pt x="f1353" y="f1352"/>
                </a:cubicBezTo>
                <a:cubicBezTo>
                  <a:pt x="f1354" y="f1352"/>
                  <a:pt x="f1355" y="f1356"/>
                  <a:pt x="f1357" y="f1358"/>
                </a:cubicBezTo>
                <a:cubicBezTo>
                  <a:pt x="f1359" y="f1360"/>
                  <a:pt x="f1361" y="f1362"/>
                  <a:pt x="f1363" y="f1364"/>
                </a:cubicBezTo>
                <a:cubicBezTo>
                  <a:pt x="f1365" y="f1366"/>
                  <a:pt x="f1367" y="f1366"/>
                  <a:pt x="f1368" y="f1369"/>
                </a:cubicBezTo>
                <a:cubicBezTo>
                  <a:pt x="f1370" y="f1369"/>
                  <a:pt x="f1371" y="f1369"/>
                  <a:pt x="f1372" y="f1369"/>
                </a:cubicBezTo>
                <a:cubicBezTo>
                  <a:pt x="f1373" y="f1369"/>
                  <a:pt x="f1374" y="f1375"/>
                  <a:pt x="f1376" y="f1377"/>
                </a:cubicBezTo>
                <a:lnTo>
                  <a:pt x="f1378" y="f464"/>
                </a:lnTo>
                <a:cubicBezTo>
                  <a:pt x="f1379" y="f1380"/>
                  <a:pt x="f1381" y="f1382"/>
                  <a:pt x="f1383" y="f1384"/>
                </a:cubicBezTo>
                <a:cubicBezTo>
                  <a:pt x="f1385" y="f673"/>
                  <a:pt x="f1386" y="f1006"/>
                  <a:pt x="f1387" y="f1006"/>
                </a:cubicBezTo>
                <a:cubicBezTo>
                  <a:pt x="f1388" y="f1006"/>
                  <a:pt x="f1389" y="f314"/>
                  <a:pt x="f1390" y="f1391"/>
                </a:cubicBezTo>
                <a:cubicBezTo>
                  <a:pt x="f1392" y="f1393"/>
                  <a:pt x="f1394" y="f1258"/>
                  <a:pt x="f1395" y="f1396"/>
                </a:cubicBezTo>
                <a:cubicBezTo>
                  <a:pt x="f1397" y="f1398"/>
                  <a:pt x="f1399" y="f1400"/>
                  <a:pt x="f1401" y="f1400"/>
                </a:cubicBezTo>
                <a:cubicBezTo>
                  <a:pt x="f1402" y="f1403"/>
                  <a:pt x="f1404" y="f795"/>
                  <a:pt x="f1405" y="f398"/>
                </a:cubicBezTo>
                <a:lnTo>
                  <a:pt x="f1405" y="f398"/>
                </a:lnTo>
                <a:lnTo>
                  <a:pt x="f1406" y="f1407"/>
                </a:lnTo>
                <a:lnTo>
                  <a:pt x="f1408" y="f1409"/>
                </a:lnTo>
                <a:lnTo>
                  <a:pt x="f1410" y="f1411"/>
                </a:lnTo>
                <a:cubicBezTo>
                  <a:pt x="f1412" y="f1413"/>
                  <a:pt x="f1414" y="f1403"/>
                  <a:pt x="f1415" y="f1403"/>
                </a:cubicBezTo>
                <a:cubicBezTo>
                  <a:pt x="f836" y="f1403"/>
                  <a:pt x="f1416" y="f1165"/>
                  <a:pt x="f1417" y="f1418"/>
                </a:cubicBezTo>
                <a:cubicBezTo>
                  <a:pt x="f1419" y="f1418"/>
                  <a:pt x="f1420" y="f1413"/>
                  <a:pt x="f1421" y="f1240"/>
                </a:cubicBezTo>
                <a:cubicBezTo>
                  <a:pt x="f1422" y="f1115"/>
                  <a:pt x="f1423" y="f1424"/>
                  <a:pt x="f828" y="f1113"/>
                </a:cubicBezTo>
                <a:cubicBezTo>
                  <a:pt x="f1425" y="f786"/>
                  <a:pt x="f1426" y="f1427"/>
                  <a:pt x="f1428" y="f1427"/>
                </a:cubicBezTo>
                <a:cubicBezTo>
                  <a:pt x="f1429" y="f1427"/>
                  <a:pt x="f1430" y="f1184"/>
                  <a:pt x="f1431" y="f1232"/>
                </a:cubicBezTo>
                <a:cubicBezTo>
                  <a:pt x="f1432" y="f1232"/>
                  <a:pt x="f1433" y="f1424"/>
                  <a:pt x="f818" y="f1434"/>
                </a:cubicBezTo>
                <a:cubicBezTo>
                  <a:pt x="f1435" y="f1436"/>
                  <a:pt x="f1437" y="f1438"/>
                  <a:pt x="f1439" y="f1440"/>
                </a:cubicBezTo>
                <a:cubicBezTo>
                  <a:pt x="f1441" y="f1442"/>
                  <a:pt x="f1443" y="f1444"/>
                  <a:pt x="f1445" y="f1444"/>
                </a:cubicBezTo>
                <a:cubicBezTo>
                  <a:pt x="f1446" y="f1444"/>
                  <a:pt x="f1447" y="f795"/>
                  <a:pt x="f1448" y="f1449"/>
                </a:cubicBezTo>
                <a:cubicBezTo>
                  <a:pt x="f1450" y="f1449"/>
                  <a:pt x="f1451" y="f1438"/>
                  <a:pt x="f1452" y="f1453"/>
                </a:cubicBezTo>
                <a:cubicBezTo>
                  <a:pt x="f1454" y="f717"/>
                  <a:pt x="f1455" y="f557"/>
                  <a:pt x="f1456" y="f563"/>
                </a:cubicBezTo>
                <a:cubicBezTo>
                  <a:pt x="f1457" y="f1458"/>
                  <a:pt x="f1459" y="f797"/>
                  <a:pt x="f1460" y="f797"/>
                </a:cubicBezTo>
                <a:cubicBezTo>
                  <a:pt x="f1461" y="f797"/>
                  <a:pt x="f1462" y="f1463"/>
                  <a:pt x="f1464" y="f1465"/>
                </a:cubicBezTo>
                <a:cubicBezTo>
                  <a:pt x="f1466" y="f1465"/>
                  <a:pt x="f1467" y="f557"/>
                  <a:pt x="f1468" y="f557"/>
                </a:cubicBezTo>
                <a:lnTo>
                  <a:pt x="f1469" y="f1470"/>
                </a:lnTo>
                <a:lnTo>
                  <a:pt x="f1471" y="f1472"/>
                </a:lnTo>
                <a:lnTo>
                  <a:pt x="f1473" y="f703"/>
                </a:lnTo>
                <a:lnTo>
                  <a:pt x="f1474" y="f457"/>
                </a:lnTo>
                <a:lnTo>
                  <a:pt x="f1475" y="f1476"/>
                </a:lnTo>
                <a:cubicBezTo>
                  <a:pt x="f1477" y="f118"/>
                  <a:pt x="f1478" y="f893"/>
                  <a:pt x="f1479" y="f893"/>
                </a:cubicBezTo>
                <a:cubicBezTo>
                  <a:pt x="f1480" y="f893"/>
                  <a:pt x="f1481" y="f223"/>
                  <a:pt x="f1482" y="f1380"/>
                </a:cubicBezTo>
                <a:cubicBezTo>
                  <a:pt x="f1483" y="f1484"/>
                  <a:pt x="f1485" y="f1486"/>
                  <a:pt x="f1487" y="f788"/>
                </a:cubicBezTo>
                <a:cubicBezTo>
                  <a:pt x="f1488" y="f1167"/>
                  <a:pt x="f1489" y="f1115"/>
                  <a:pt x="f1490" y="f1115"/>
                </a:cubicBezTo>
                <a:cubicBezTo>
                  <a:pt x="f1491" y="f1129"/>
                  <a:pt x="f1492" y="f1427"/>
                  <a:pt x="f1493" y="f1258"/>
                </a:cubicBezTo>
                <a:lnTo>
                  <a:pt x="f1493" y="f1258"/>
                </a:lnTo>
                <a:lnTo>
                  <a:pt x="f1494" y="f1495"/>
                </a:lnTo>
                <a:lnTo>
                  <a:pt x="f1496" y="f1497"/>
                </a:lnTo>
                <a:lnTo>
                  <a:pt x="f1498" y="f747"/>
                </a:lnTo>
                <a:cubicBezTo>
                  <a:pt x="f1499" y="f1436"/>
                  <a:pt x="f1500" y="f1501"/>
                  <a:pt x="f1502" y="f1501"/>
                </a:cubicBezTo>
                <a:lnTo>
                  <a:pt x="f1503" y="f1501"/>
                </a:lnTo>
                <a:cubicBezTo>
                  <a:pt x="f1504" y="f1505"/>
                  <a:pt x="f1506" y="f747"/>
                  <a:pt x="f1507" y="f757"/>
                </a:cubicBezTo>
                <a:cubicBezTo>
                  <a:pt x="f1508" y="f1186"/>
                  <a:pt x="f1509" y="f1424"/>
                  <a:pt x="f1510" y="f1424"/>
                </a:cubicBezTo>
                <a:lnTo>
                  <a:pt x="f1511" y="f1424"/>
                </a:lnTo>
                <a:cubicBezTo>
                  <a:pt x="f1512" y="f1501"/>
                  <a:pt x="f1513" y="f1186"/>
                  <a:pt x="f1514" y="f717"/>
                </a:cubicBezTo>
                <a:cubicBezTo>
                  <a:pt x="f1515" y="f1516"/>
                  <a:pt x="f1517" y="f1184"/>
                  <a:pt x="f1518" y="f1427"/>
                </a:cubicBezTo>
                <a:lnTo>
                  <a:pt x="f1519" y="f1427"/>
                </a:lnTo>
                <a:cubicBezTo>
                  <a:pt x="f1520" y="f1424"/>
                  <a:pt x="f1521" y="f1190"/>
                  <a:pt x="f1522" y="f1486"/>
                </a:cubicBezTo>
                <a:cubicBezTo>
                  <a:pt x="f1523" y="f1169"/>
                  <a:pt x="f1524" y="f1170"/>
                  <a:pt x="f1525" y="f1170"/>
                </a:cubicBezTo>
                <a:lnTo>
                  <a:pt x="f1526" y="f1170"/>
                </a:lnTo>
                <a:lnTo>
                  <a:pt x="f1527" y="f1528"/>
                </a:lnTo>
                <a:lnTo>
                  <a:pt x="f1529" y="f1530"/>
                </a:lnTo>
                <a:lnTo>
                  <a:pt x="f1531" y="f112"/>
                </a:lnTo>
                <a:lnTo>
                  <a:pt x="f1532" y="f1533"/>
                </a:lnTo>
                <a:lnTo>
                  <a:pt x="f1534" y="f1535"/>
                </a:lnTo>
                <a:cubicBezTo>
                  <a:pt x="f1536" y="f176"/>
                  <a:pt x="f1537" y="f35"/>
                  <a:pt x="f1538" y="f35"/>
                </a:cubicBezTo>
                <a:cubicBezTo>
                  <a:pt x="f1539" y="f35"/>
                  <a:pt x="f1540" y="f764"/>
                  <a:pt x="f1541" y="f686"/>
                </a:cubicBezTo>
                <a:cubicBezTo>
                  <a:pt x="f1542" y="f1543"/>
                  <a:pt x="f1544" y="f644"/>
                  <a:pt x="f1545" y="f751"/>
                </a:cubicBezTo>
                <a:cubicBezTo>
                  <a:pt x="f1546" y="f1424"/>
                  <a:pt x="f1547" y="f1396"/>
                  <a:pt x="f1548" y="f1396"/>
                </a:cubicBezTo>
                <a:cubicBezTo>
                  <a:pt x="f1549" y="f1396"/>
                  <a:pt x="f1550" y="f1396"/>
                  <a:pt x="f1551" y="f1396"/>
                </a:cubicBezTo>
                <a:lnTo>
                  <a:pt x="f1552" y="f1396"/>
                </a:lnTo>
                <a:lnTo>
                  <a:pt x="f1553" y="f1554"/>
                </a:lnTo>
                <a:lnTo>
                  <a:pt x="f1555" y="f1556"/>
                </a:lnTo>
                <a:lnTo>
                  <a:pt x="f1557" y="f1558"/>
                </a:lnTo>
                <a:cubicBezTo>
                  <a:pt x="f1559" y="f1162"/>
                  <a:pt x="f1560" y="f1561"/>
                  <a:pt x="f1562" y="f1563"/>
                </a:cubicBezTo>
                <a:cubicBezTo>
                  <a:pt x="f1564" y="f1563"/>
                  <a:pt x="f1565" y="f1566"/>
                  <a:pt x="f1567" y="f1566"/>
                </a:cubicBezTo>
                <a:cubicBezTo>
                  <a:pt x="f1568" y="f1566"/>
                  <a:pt x="f1569" y="f1566"/>
                  <a:pt x="f1570" y="f1566"/>
                </a:cubicBezTo>
                <a:cubicBezTo>
                  <a:pt x="f1571" y="f1566"/>
                  <a:pt x="f1572" y="f1117"/>
                  <a:pt x="f1573" y="f1151"/>
                </a:cubicBezTo>
                <a:cubicBezTo>
                  <a:pt x="f1574" y="f1146"/>
                  <a:pt x="f1575" y="f1576"/>
                  <a:pt x="f1577" y="f1320"/>
                </a:cubicBezTo>
                <a:cubicBezTo>
                  <a:pt x="f1578" y="f1579"/>
                  <a:pt x="f1580" y="f1579"/>
                  <a:pt x="f1581" y="f1308"/>
                </a:cubicBezTo>
                <a:cubicBezTo>
                  <a:pt x="f1582" y="f1308"/>
                  <a:pt x="f1583" y="f1308"/>
                  <a:pt x="f1584" y="f1308"/>
                </a:cubicBezTo>
                <a:cubicBezTo>
                  <a:pt x="f1585" y="f1308"/>
                  <a:pt x="f1586" y="f1587"/>
                  <a:pt x="f1588" y="f1589"/>
                </a:cubicBezTo>
                <a:cubicBezTo>
                  <a:pt x="f1590" y="f1591"/>
                  <a:pt x="f1592" y="f1593"/>
                  <a:pt x="f1594" y="f1338"/>
                </a:cubicBezTo>
                <a:cubicBezTo>
                  <a:pt x="f1595" y="f1338"/>
                  <a:pt x="f1596" y="f1597"/>
                  <a:pt x="f1598" y="f1597"/>
                </a:cubicBezTo>
                <a:cubicBezTo>
                  <a:pt x="f1599" y="f1597"/>
                  <a:pt x="f1600" y="f1601"/>
                  <a:pt x="f1602" y="f1601"/>
                </a:cubicBezTo>
                <a:cubicBezTo>
                  <a:pt x="f1603" y="f1601"/>
                  <a:pt x="f1604" y="f1605"/>
                  <a:pt x="f1606" y="f1607"/>
                </a:cubicBezTo>
                <a:cubicBezTo>
                  <a:pt x="f1608" y="f1327"/>
                  <a:pt x="f1609" y="f1610"/>
                  <a:pt x="f1611" y="f1356"/>
                </a:cubicBezTo>
                <a:cubicBezTo>
                  <a:pt x="f1612" y="f1613"/>
                  <a:pt x="f1614" y="f1613"/>
                  <a:pt x="f1615" y="f1613"/>
                </a:cubicBezTo>
                <a:lnTo>
                  <a:pt x="f1616" y="f1617"/>
                </a:lnTo>
                <a:lnTo>
                  <a:pt x="f1618" y="f1619"/>
                </a:lnTo>
                <a:lnTo>
                  <a:pt x="f1620" y="f1176"/>
                </a:lnTo>
                <a:lnTo>
                  <a:pt x="f1621" y="f1172"/>
                </a:lnTo>
                <a:lnTo>
                  <a:pt x="f1622" y="f1623"/>
                </a:lnTo>
                <a:cubicBezTo>
                  <a:pt x="f1624" y="f402"/>
                  <a:pt x="f1625" y="f304"/>
                  <a:pt x="f1626" y="f404"/>
                </a:cubicBezTo>
                <a:cubicBezTo>
                  <a:pt x="f1627" y="f471"/>
                  <a:pt x="f1628" y="f398"/>
                  <a:pt x="f1629" y="f398"/>
                </a:cubicBezTo>
                <a:cubicBezTo>
                  <a:pt x="f1630" y="f398"/>
                  <a:pt x="f1631" y="f396"/>
                  <a:pt x="f1632" y="f1633"/>
                </a:cubicBezTo>
                <a:cubicBezTo>
                  <a:pt x="f1634" y="f550"/>
                  <a:pt x="f1635" y="f391"/>
                  <a:pt x="f1636" y="f391"/>
                </a:cubicBezTo>
                <a:cubicBezTo>
                  <a:pt x="f1637" y="f391"/>
                  <a:pt x="f1638" y="f799"/>
                  <a:pt x="f1639" y="f1195"/>
                </a:cubicBezTo>
                <a:cubicBezTo>
                  <a:pt x="f1640" y="f1418"/>
                  <a:pt x="f1641" y="f1127"/>
                  <a:pt x="f1642" y="f1643"/>
                </a:cubicBezTo>
                <a:cubicBezTo>
                  <a:pt x="f1644" y="f1645"/>
                  <a:pt x="f1646" y="f1647"/>
                  <a:pt x="f1648" y="f1647"/>
                </a:cubicBezTo>
                <a:cubicBezTo>
                  <a:pt x="f1649" y="f1601"/>
                  <a:pt x="f1650" y="f1127"/>
                  <a:pt x="f1651" y="f1251"/>
                </a:cubicBezTo>
                <a:lnTo>
                  <a:pt x="f1652" y="f1127"/>
                </a:lnTo>
                <a:cubicBezTo>
                  <a:pt x="f1653" y="f1654"/>
                  <a:pt x="f1655" y="f1601"/>
                  <a:pt x="f1656" y="f1601"/>
                </a:cubicBezTo>
                <a:cubicBezTo>
                  <a:pt x="f1657" y="f1601"/>
                  <a:pt x="f1658" y="f1601"/>
                  <a:pt x="f1659" y="f1597"/>
                </a:cubicBezTo>
                <a:cubicBezTo>
                  <a:pt x="f1660" y="f1338"/>
                  <a:pt x="f1661" y="f1325"/>
                  <a:pt x="f1662" y="f1663"/>
                </a:cubicBezTo>
                <a:cubicBezTo>
                  <a:pt x="f1664" y="f1665"/>
                  <a:pt x="f1666" y="f1667"/>
                  <a:pt x="f1668" y="f1139"/>
                </a:cubicBezTo>
                <a:cubicBezTo>
                  <a:pt x="f1669" y="f1670"/>
                  <a:pt x="f1671" y="f1313"/>
                  <a:pt x="f1672" y="f1313"/>
                </a:cubicBezTo>
                <a:cubicBezTo>
                  <a:pt x="f1673" y="f1313"/>
                  <a:pt x="f1674" y="f1313"/>
                  <a:pt x="f1675" y="f1310"/>
                </a:cubicBezTo>
                <a:cubicBezTo>
                  <a:pt x="f1676" y="f1591"/>
                  <a:pt x="f1677" y="f1667"/>
                  <a:pt x="f1678" y="f1679"/>
                </a:cubicBezTo>
                <a:cubicBezTo>
                  <a:pt x="f1680" y="f1681"/>
                  <a:pt x="f1682" y="f1683"/>
                  <a:pt x="f1684" y="f1159"/>
                </a:cubicBezTo>
                <a:cubicBezTo>
                  <a:pt x="f1685" y="f1686"/>
                  <a:pt x="f1687" y="f1589"/>
                  <a:pt x="f1688" y="f1589"/>
                </a:cubicBezTo>
                <a:cubicBezTo>
                  <a:pt x="f1689" y="f1589"/>
                  <a:pt x="f1690" y="f1589"/>
                  <a:pt x="f1691" y="f1304"/>
                </a:cubicBezTo>
                <a:cubicBezTo>
                  <a:pt x="f1692" y="f1119"/>
                  <a:pt x="f1693" y="f1683"/>
                  <a:pt x="f1694" y="f1695"/>
                </a:cubicBezTo>
                <a:cubicBezTo>
                  <a:pt x="f1696" y="f1563"/>
                  <a:pt x="f1697" y="f1218"/>
                  <a:pt x="f1698" y="f1178"/>
                </a:cubicBezTo>
                <a:cubicBezTo>
                  <a:pt x="f1699" y="f1413"/>
                  <a:pt x="f1700" y="f1701"/>
                  <a:pt x="f1702" y="f1701"/>
                </a:cubicBezTo>
                <a:cubicBezTo>
                  <a:pt x="f1703" y="f1701"/>
                  <a:pt x="f1704" y="f1705"/>
                  <a:pt x="f1706" y="f1707"/>
                </a:cubicBezTo>
                <a:cubicBezTo>
                  <a:pt x="f1708" y="f1707"/>
                  <a:pt x="f1709" y="f1707"/>
                  <a:pt x="f1710" y="f1218"/>
                </a:cubicBezTo>
                <a:lnTo>
                  <a:pt x="f1711" y="f1712"/>
                </a:lnTo>
                <a:lnTo>
                  <a:pt x="f1713" y="f1714"/>
                </a:lnTo>
                <a:lnTo>
                  <a:pt x="f1713" y="f1714"/>
                </a:lnTo>
                <a:lnTo>
                  <a:pt x="f1715" y="f1716"/>
                </a:lnTo>
                <a:lnTo>
                  <a:pt x="f1717" y="f1092"/>
                </a:lnTo>
                <a:lnTo>
                  <a:pt x="f1718" y="f1719"/>
                </a:lnTo>
                <a:cubicBezTo>
                  <a:pt x="f1720" y="f742"/>
                  <a:pt x="f1721" y="f569"/>
                  <a:pt x="f1722" y="f569"/>
                </a:cubicBezTo>
                <a:cubicBezTo>
                  <a:pt x="f1723" y="f569"/>
                  <a:pt x="f1724" y="f271"/>
                  <a:pt x="f1725" y="f1438"/>
                </a:cubicBezTo>
                <a:cubicBezTo>
                  <a:pt x="f1726" y="f1251"/>
                  <a:pt x="f1727" y="f1146"/>
                  <a:pt x="f1728" y="f1320"/>
                </a:cubicBezTo>
                <a:cubicBezTo>
                  <a:pt x="f1729" y="f1730"/>
                  <a:pt x="f1731" y="f1665"/>
                  <a:pt x="f1732" y="f1665"/>
                </a:cubicBezTo>
                <a:cubicBezTo>
                  <a:pt x="f1733" y="f1734"/>
                  <a:pt x="f1735" y="f1293"/>
                  <a:pt x="f1736" y="f1190"/>
                </a:cubicBezTo>
                <a:lnTo>
                  <a:pt x="f1737" y="f1738"/>
                </a:lnTo>
                <a:cubicBezTo>
                  <a:pt x="f1739" y="f1740"/>
                  <a:pt x="f1741" y="f1146"/>
                  <a:pt x="f1742" y="f1119"/>
                </a:cubicBezTo>
                <a:lnTo>
                  <a:pt x="f1743" y="f1744"/>
                </a:lnTo>
                <a:lnTo>
                  <a:pt x="f1745" y="f1746"/>
                </a:lnTo>
                <a:lnTo>
                  <a:pt x="f1747" y="f1306"/>
                </a:lnTo>
                <a:cubicBezTo>
                  <a:pt x="f1748" y="f1139"/>
                  <a:pt x="f1749" y="f1227"/>
                  <a:pt x="f1750" y="f1298"/>
                </a:cubicBezTo>
                <a:cubicBezTo>
                  <a:pt x="f1751" y="f1752"/>
                  <a:pt x="f1753" y="f1139"/>
                  <a:pt x="f1754" y="f1139"/>
                </a:cubicBezTo>
                <a:cubicBezTo>
                  <a:pt x="f1755" y="f1139"/>
                  <a:pt x="f1756" y="f1144"/>
                  <a:pt x="f1757" y="f1304"/>
                </a:cubicBezTo>
                <a:cubicBezTo>
                  <a:pt x="f1758" y="f1686"/>
                  <a:pt x="f1759" y="f1701"/>
                  <a:pt x="f1760" y="f1172"/>
                </a:cubicBezTo>
                <a:cubicBezTo>
                  <a:pt x="f1761" y="f1165"/>
                  <a:pt x="f1762" y="f1148"/>
                  <a:pt x="f1763" y="f1148"/>
                </a:cubicBezTo>
                <a:cubicBezTo>
                  <a:pt x="f1764" y="f1148"/>
                  <a:pt x="f1765" y="f1162"/>
                  <a:pt x="f1766" y="f1707"/>
                </a:cubicBezTo>
                <a:lnTo>
                  <a:pt x="f1767" y="f1707"/>
                </a:lnTo>
                <a:lnTo>
                  <a:pt x="f1768" y="f1769"/>
                </a:lnTo>
                <a:lnTo>
                  <a:pt x="f1770" y="f1771"/>
                </a:lnTo>
                <a:lnTo>
                  <a:pt x="f1772" y="f1170"/>
                </a:lnTo>
                <a:cubicBezTo>
                  <a:pt x="f1773" y="f1436"/>
                  <a:pt x="f1774" y="f1440"/>
                  <a:pt x="f1775" y="f1776"/>
                </a:cubicBezTo>
                <a:lnTo>
                  <a:pt x="f1777" y="f23"/>
                </a:lnTo>
                <a:cubicBezTo>
                  <a:pt x="f1778" y="f332"/>
                  <a:pt x="f1779" y="f477"/>
                  <a:pt x="f1780" y="f477"/>
                </a:cubicBezTo>
                <a:cubicBezTo>
                  <a:pt x="f1781" y="f477"/>
                  <a:pt x="f1782" y="f722"/>
                  <a:pt x="f1783" y="f1784"/>
                </a:cubicBezTo>
                <a:cubicBezTo>
                  <a:pt x="f1785" y="f1427"/>
                  <a:pt x="f1786" y="f1298"/>
                  <a:pt x="f1787" y="f1788"/>
                </a:cubicBezTo>
                <a:cubicBezTo>
                  <a:pt x="f1789" y="f1667"/>
                  <a:pt x="f1790" y="f1323"/>
                  <a:pt x="f1791" y="f1323"/>
                </a:cubicBezTo>
                <a:cubicBezTo>
                  <a:pt x="f1792" y="f1323"/>
                  <a:pt x="f1793" y="f1323"/>
                  <a:pt x="f1794" y="f1795"/>
                </a:cubicBezTo>
                <a:lnTo>
                  <a:pt x="f1794" y="f1795"/>
                </a:lnTo>
                <a:lnTo>
                  <a:pt x="f1796" y="f1797"/>
                </a:lnTo>
                <a:lnTo>
                  <a:pt x="f1798" y="f1799"/>
                </a:lnTo>
                <a:lnTo>
                  <a:pt x="f1800" y="f1645"/>
                </a:lnTo>
                <a:cubicBezTo>
                  <a:pt x="f1801" y="f1802"/>
                  <a:pt x="f1803" y="f1804"/>
                  <a:pt x="f1805" y="f1806"/>
                </a:cubicBezTo>
                <a:cubicBezTo>
                  <a:pt x="f1807" y="f1808"/>
                  <a:pt x="f1809" y="f1610"/>
                  <a:pt x="f1810" y="f1610"/>
                </a:cubicBezTo>
                <a:cubicBezTo>
                  <a:pt x="f1811" y="f1812"/>
                  <a:pt x="f1813" y="f1812"/>
                  <a:pt x="f1814" y="f1812"/>
                </a:cubicBezTo>
                <a:cubicBezTo>
                  <a:pt x="f1815" y="f1812"/>
                  <a:pt x="f1816" y="f1358"/>
                  <a:pt x="f1817" y="f1647"/>
                </a:cubicBezTo>
                <a:cubicBezTo>
                  <a:pt x="f1818" y="f1819"/>
                  <a:pt x="f1820" y="f1821"/>
                  <a:pt x="f1822" y="f1823"/>
                </a:cubicBezTo>
                <a:cubicBezTo>
                  <a:pt x="f1824" y="f1825"/>
                  <a:pt x="f1826" y="f1825"/>
                  <a:pt x="f1827" y="f1825"/>
                </a:cubicBezTo>
                <a:cubicBezTo>
                  <a:pt x="f1828" y="f1829"/>
                  <a:pt x="f1830" y="f1829"/>
                  <a:pt x="f1831" y="f1829"/>
                </a:cubicBezTo>
                <a:cubicBezTo>
                  <a:pt x="f1832" y="f1829"/>
                  <a:pt x="f1833" y="f1821"/>
                  <a:pt x="f1834" y="f1835"/>
                </a:cubicBezTo>
                <a:cubicBezTo>
                  <a:pt x="f1836" y="f1837"/>
                  <a:pt x="f1838" y="f1839"/>
                  <a:pt x="f1840" y="f1841"/>
                </a:cubicBezTo>
                <a:cubicBezTo>
                  <a:pt x="f1842" y="f1841"/>
                  <a:pt x="f1843" y="f1844"/>
                  <a:pt x="f1845" y="f1844"/>
                </a:cubicBezTo>
                <a:cubicBezTo>
                  <a:pt x="f1846" y="f1847"/>
                  <a:pt x="f1848" y="f1847"/>
                  <a:pt x="f1849" y="f1847"/>
                </a:cubicBezTo>
                <a:cubicBezTo>
                  <a:pt x="f1850" y="f1847"/>
                  <a:pt x="f1851" y="f1852"/>
                  <a:pt x="f1853" y="f1854"/>
                </a:cubicBezTo>
                <a:cubicBezTo>
                  <a:pt x="f1855" y="f1856"/>
                  <a:pt x="f1857" y="f1858"/>
                  <a:pt x="f1859" y="f1860"/>
                </a:cubicBezTo>
                <a:cubicBezTo>
                  <a:pt x="f1861" y="f1497"/>
                  <a:pt x="f1862" y="f1497"/>
                  <a:pt x="f1863" y="f1864"/>
                </a:cubicBezTo>
                <a:cubicBezTo>
                  <a:pt x="f1865" y="f1866"/>
                  <a:pt x="f1867" y="f1866"/>
                  <a:pt x="f1868" y="f1866"/>
                </a:cubicBezTo>
                <a:cubicBezTo>
                  <a:pt x="f1869" y="f1866"/>
                  <a:pt x="f1870" y="f1871"/>
                  <a:pt x="f1872" y="f1108"/>
                </a:cubicBezTo>
                <a:lnTo>
                  <a:pt x="f1873" y="f747"/>
                </a:lnTo>
                <a:cubicBezTo>
                  <a:pt x="f1874" y="f1875"/>
                  <a:pt x="f1876" y="f1877"/>
                  <a:pt x="f1878" y="f1879"/>
                </a:cubicBezTo>
                <a:cubicBezTo>
                  <a:pt x="f1880" y="f332"/>
                  <a:pt x="f1881" y="f178"/>
                  <a:pt x="f1882" y="f178"/>
                </a:cubicBezTo>
                <a:cubicBezTo>
                  <a:pt x="f1883" y="f178"/>
                  <a:pt x="f1884" y="f1092"/>
                  <a:pt x="f1885" y="f1463"/>
                </a:cubicBezTo>
                <a:cubicBezTo>
                  <a:pt x="f1886" y="f1887"/>
                  <a:pt x="f1888" y="f1403"/>
                  <a:pt x="f1889" y="f1752"/>
                </a:cubicBezTo>
                <a:cubicBezTo>
                  <a:pt x="f1890" y="f1891"/>
                  <a:pt x="f1892" y="f1893"/>
                  <a:pt x="f1894" y="f1893"/>
                </a:cubicBezTo>
                <a:cubicBezTo>
                  <a:pt x="f1895" y="f1896"/>
                  <a:pt x="f1897" y="f1558"/>
                  <a:pt x="f1898" y="f1899"/>
                </a:cubicBezTo>
                <a:lnTo>
                  <a:pt x="f1898" y="f1899"/>
                </a:lnTo>
                <a:lnTo>
                  <a:pt x="f1900" y="f1901"/>
                </a:lnTo>
                <a:lnTo>
                  <a:pt x="f1902" y="f1903"/>
                </a:lnTo>
                <a:lnTo>
                  <a:pt x="f1904" y="f1905"/>
                </a:lnTo>
                <a:cubicBezTo>
                  <a:pt x="f1906" y="f1576"/>
                  <a:pt x="f1907" y="f1896"/>
                  <a:pt x="f1908" y="f1896"/>
                </a:cubicBezTo>
                <a:cubicBezTo>
                  <a:pt x="f1909" y="f1896"/>
                  <a:pt x="f1910" y="f1896"/>
                  <a:pt x="f1911" y="f1587"/>
                </a:cubicBezTo>
                <a:cubicBezTo>
                  <a:pt x="f1912" y="f1587"/>
                  <a:pt x="f1913" y="f1576"/>
                  <a:pt x="f1914" y="f1915"/>
                </a:cubicBezTo>
                <a:cubicBezTo>
                  <a:pt x="f1916" y="f1121"/>
                  <a:pt x="f1917" y="f1134"/>
                  <a:pt x="f1918" y="f1418"/>
                </a:cubicBezTo>
                <a:cubicBezTo>
                  <a:pt x="f1919" y="f1293"/>
                  <a:pt x="f1920" y="f1563"/>
                  <a:pt x="f1921" y="f1563"/>
                </a:cubicBezTo>
                <a:cubicBezTo>
                  <a:pt x="f1922" y="f1563"/>
                  <a:pt x="f1923" y="f1563"/>
                  <a:pt x="f1924" y="f1740"/>
                </a:cubicBezTo>
                <a:cubicBezTo>
                  <a:pt x="f1925" y="f1740"/>
                  <a:pt x="f1926" y="f1134"/>
                  <a:pt x="f1927" y="f1220"/>
                </a:cubicBezTo>
                <a:cubicBezTo>
                  <a:pt x="f1928" y="f1157"/>
                  <a:pt x="f1929" y="f1930"/>
                  <a:pt x="f1931" y="f1232"/>
                </a:cubicBezTo>
                <a:cubicBezTo>
                  <a:pt x="f1932" y="f1149"/>
                  <a:pt x="f1933" y="f1558"/>
                  <a:pt x="f1934" y="f1558"/>
                </a:cubicBezTo>
                <a:cubicBezTo>
                  <a:pt x="f1935" y="f1558"/>
                  <a:pt x="f1936" y="f1558"/>
                  <a:pt x="f1937" y="f1398"/>
                </a:cubicBezTo>
                <a:cubicBezTo>
                  <a:pt x="f1938" y="f1398"/>
                  <a:pt x="f1939" y="f1930"/>
                  <a:pt x="f1940" y="f1411"/>
                </a:cubicBezTo>
                <a:cubicBezTo>
                  <a:pt x="f1941" y="f1176"/>
                  <a:pt x="f1942" y="f1505"/>
                  <a:pt x="f1943" y="f1449"/>
                </a:cubicBezTo>
                <a:cubicBezTo>
                  <a:pt x="f1944" y="f793"/>
                  <a:pt x="f1945" y="f1501"/>
                  <a:pt x="f1946" y="f1501"/>
                </a:cubicBezTo>
                <a:cubicBezTo>
                  <a:pt x="f1947" y="f1501"/>
                  <a:pt x="f1948" y="f1501"/>
                  <a:pt x="f1949" y="f1950"/>
                </a:cubicBezTo>
                <a:cubicBezTo>
                  <a:pt x="f1951" y="f1950"/>
                  <a:pt x="f1952" y="f1505"/>
                  <a:pt x="f1953" y="f1505"/>
                </a:cubicBezTo>
                <a:lnTo>
                  <a:pt x="f1954" y="f1955"/>
                </a:lnTo>
                <a:lnTo>
                  <a:pt x="f1956" y="f1957"/>
                </a:lnTo>
                <a:lnTo>
                  <a:pt x="f1958" y="f1384"/>
                </a:lnTo>
                <a:lnTo>
                  <a:pt x="f1959" y="f742"/>
                </a:lnTo>
                <a:lnTo>
                  <a:pt x="f1960" y="f370"/>
                </a:lnTo>
                <a:cubicBezTo>
                  <a:pt x="f1961" y="f178"/>
                  <a:pt x="f1962" y="f316"/>
                  <a:pt x="f1963" y="f316"/>
                </a:cubicBezTo>
                <a:cubicBezTo>
                  <a:pt x="f1964" y="f316"/>
                  <a:pt x="f1965" y="f269"/>
                  <a:pt x="f1966" y="f1875"/>
                </a:cubicBezTo>
                <a:cubicBezTo>
                  <a:pt x="f1967" y="f1113"/>
                  <a:pt x="f1968" y="f1129"/>
                  <a:pt x="f1969" y="f1738"/>
                </a:cubicBezTo>
                <a:cubicBezTo>
                  <a:pt x="f1970" y="f1119"/>
                  <a:pt x="f1971" y="f1121"/>
                  <a:pt x="f1972" y="f1121"/>
                </a:cubicBezTo>
                <a:cubicBezTo>
                  <a:pt x="f1973" y="f1127"/>
                  <a:pt x="f1974" y="f1566"/>
                  <a:pt x="f1975" y="f1403"/>
                </a:cubicBezTo>
                <a:lnTo>
                  <a:pt x="f1975" y="f1403"/>
                </a:lnTo>
                <a:lnTo>
                  <a:pt x="f1976" y="f1977"/>
                </a:lnTo>
                <a:lnTo>
                  <a:pt x="f1978" y="f1979"/>
                </a:lnTo>
                <a:lnTo>
                  <a:pt x="f1980" y="f1400"/>
                </a:lnTo>
                <a:cubicBezTo>
                  <a:pt x="f1981" y="f1153"/>
                  <a:pt x="f1982" y="f1561"/>
                  <a:pt x="f1983" y="f1561"/>
                </a:cubicBezTo>
                <a:lnTo>
                  <a:pt x="f1984" y="f1561"/>
                </a:lnTo>
                <a:cubicBezTo>
                  <a:pt x="f1985" y="f1117"/>
                  <a:pt x="f1986" y="f1400"/>
                  <a:pt x="f1987" y="f1178"/>
                </a:cubicBezTo>
                <a:cubicBezTo>
                  <a:pt x="f1988" y="f1707"/>
                  <a:pt x="f1989" y="f1134"/>
                  <a:pt x="f1990" y="f1134"/>
                </a:cubicBezTo>
                <a:lnTo>
                  <a:pt x="f1991" y="f1134"/>
                </a:lnTo>
                <a:cubicBezTo>
                  <a:pt x="f1992" y="f1561"/>
                  <a:pt x="f1993" y="f1707"/>
                  <a:pt x="f1994" y="f1172"/>
                </a:cubicBezTo>
                <a:cubicBezTo>
                  <a:pt x="f1995" y="f1162"/>
                  <a:pt x="f1996" y="f1563"/>
                  <a:pt x="f1997" y="f1566"/>
                </a:cubicBezTo>
                <a:cubicBezTo>
                  <a:pt x="f1998" y="f1566"/>
                  <a:pt x="f1999" y="f1566"/>
                  <a:pt x="f2000" y="f1563"/>
                </a:cubicBezTo>
                <a:cubicBezTo>
                  <a:pt x="f2001" y="f1134"/>
                  <a:pt x="f2002" y="f1701"/>
                  <a:pt x="f2003" y="f1149"/>
                </a:cubicBezTo>
                <a:cubicBezTo>
                  <a:pt x="f2004" y="f1159"/>
                  <a:pt x="f2005" y="f1227"/>
                  <a:pt x="f2006" y="f1227"/>
                </a:cubicBezTo>
                <a:lnTo>
                  <a:pt x="f2007" y="f1227"/>
                </a:lnTo>
                <a:lnTo>
                  <a:pt x="f2008" y="f2009"/>
                </a:lnTo>
                <a:lnTo>
                  <a:pt x="f2010" y="f2011"/>
                </a:lnTo>
                <a:lnTo>
                  <a:pt x="f2012" y="f404"/>
                </a:lnTo>
                <a:lnTo>
                  <a:pt x="f2013" y="f309"/>
                </a:lnTo>
                <a:lnTo>
                  <a:pt x="f2014" y="f2015"/>
                </a:lnTo>
                <a:cubicBezTo>
                  <a:pt x="f2016" y="f2017"/>
                  <a:pt x="f2018" y="f225"/>
                  <a:pt x="f2019" y="f225"/>
                </a:cubicBezTo>
                <a:cubicBezTo>
                  <a:pt x="f2020" y="f225"/>
                  <a:pt x="f2021" y="f475"/>
                  <a:pt x="f2022" y="f2023"/>
                </a:cubicBezTo>
                <a:cubicBezTo>
                  <a:pt x="f2024" y="f1131"/>
                  <a:pt x="f2025" y="f1170"/>
                  <a:pt x="f2026" y="f1151"/>
                </a:cubicBezTo>
                <a:cubicBezTo>
                  <a:pt x="f2027" y="f1134"/>
                  <a:pt x="f2028" y="f1752"/>
                  <a:pt x="f2029" y="f1752"/>
                </a:cubicBezTo>
                <a:cubicBezTo>
                  <a:pt x="f2030" y="f1752"/>
                  <a:pt x="f2031" y="f1752"/>
                  <a:pt x="f2032" y="f1752"/>
                </a:cubicBezTo>
                <a:lnTo>
                  <a:pt x="f2033" y="f1752"/>
                </a:lnTo>
                <a:lnTo>
                  <a:pt x="f2034" y="f2035"/>
                </a:lnTo>
                <a:lnTo>
                  <a:pt x="f2036" y="f2037"/>
                </a:lnTo>
                <a:lnTo>
                  <a:pt x="f2038" y="f1306"/>
                </a:lnTo>
                <a:cubicBezTo>
                  <a:pt x="f2039" y="f1667"/>
                  <a:pt x="f2040" y="f2041"/>
                  <a:pt x="f2042" y="f1340"/>
                </a:cubicBezTo>
                <a:cubicBezTo>
                  <a:pt x="f2043" y="f2044"/>
                  <a:pt x="f2045" y="f2046"/>
                  <a:pt x="f2047" y="f2046"/>
                </a:cubicBezTo>
                <a:cubicBezTo>
                  <a:pt x="f2048" y="f2049"/>
                  <a:pt x="f2050" y="f2049"/>
                  <a:pt x="f2051" y="f2049"/>
                </a:cubicBezTo>
                <a:cubicBezTo>
                  <a:pt x="f2052" y="f2049"/>
                  <a:pt x="f2053" y="f1607"/>
                  <a:pt x="f2054" y="f1893"/>
                </a:cubicBezTo>
                <a:cubicBezTo>
                  <a:pt x="f2055" y="f1665"/>
                  <a:pt x="f2056" y="f2057"/>
                  <a:pt x="f2058" y="f1358"/>
                </a:cubicBezTo>
                <a:cubicBezTo>
                  <a:pt x="f2059" y="f1804"/>
                  <a:pt x="f2060" y="f1804"/>
                  <a:pt x="f2061" y="f2062"/>
                </a:cubicBezTo>
                <a:cubicBezTo>
                  <a:pt x="f2063" y="f2064"/>
                  <a:pt x="f2065" y="f2064"/>
                  <a:pt x="f2066" y="f2064"/>
                </a:cubicBezTo>
                <a:cubicBezTo>
                  <a:pt x="f2067" y="f2064"/>
                  <a:pt x="f2068" y="f2057"/>
                  <a:pt x="f2069" y="f1663"/>
                </a:cubicBezTo>
                <a:cubicBezTo>
                  <a:pt x="f2070" y="f1806"/>
                  <a:pt x="f2071" y="f2072"/>
                  <a:pt x="f2073" y="f2074"/>
                </a:cubicBezTo>
                <a:cubicBezTo>
                  <a:pt x="f2075" y="f2074"/>
                  <a:pt x="f2076" y="f2077"/>
                  <a:pt x="f2078" y="f2077"/>
                </a:cubicBezTo>
                <a:cubicBezTo>
                  <a:pt x="f2079" y="f2080"/>
                  <a:pt x="f2081" y="f2080"/>
                  <a:pt x="f2082" y="f2080"/>
                </a:cubicBezTo>
                <a:cubicBezTo>
                  <a:pt x="f2083" y="f2080"/>
                  <a:pt x="f2084" y="f2072"/>
                  <a:pt x="f2085" y="f1344"/>
                </a:cubicBezTo>
                <a:cubicBezTo>
                  <a:pt x="f2086" y="f2087"/>
                  <a:pt x="f2088" y="f2089"/>
                  <a:pt x="f2090" y="f1852"/>
                </a:cubicBezTo>
                <a:cubicBezTo>
                  <a:pt x="f2091" y="f2092"/>
                  <a:pt x="f2093" y="f2092"/>
                  <a:pt x="f2094" y="f2092"/>
                </a:cubicBezTo>
                <a:lnTo>
                  <a:pt x="f2095" y="f2096"/>
                </a:lnTo>
                <a:lnTo>
                  <a:pt x="f2097" y="f2098"/>
                </a:lnTo>
                <a:lnTo>
                  <a:pt x="f2099" y="f1304"/>
                </a:lnTo>
                <a:lnTo>
                  <a:pt x="f2100" y="f1144"/>
                </a:lnTo>
                <a:lnTo>
                  <a:pt x="f2100" y="f1144"/>
                </a:lnTo>
                <a:lnTo>
                  <a:pt x="f2101" y="f1453"/>
                </a:lnTo>
                <a:cubicBezTo>
                  <a:pt x="f2102" y="f1463"/>
                  <a:pt x="f2103" y="f2023"/>
                  <a:pt x="f2104" y="f2105"/>
                </a:cubicBezTo>
                <a:cubicBezTo>
                  <a:pt x="f2106" y="f783"/>
                  <a:pt x="f2107" y="f304"/>
                  <a:pt x="f2108" y="f304"/>
                </a:cubicBezTo>
                <a:cubicBezTo>
                  <a:pt x="f2109" y="f304"/>
                  <a:pt x="f2110" y="f302"/>
                  <a:pt x="f2111" y="f2112"/>
                </a:cubicBezTo>
                <a:cubicBezTo>
                  <a:pt x="f2113" y="f494"/>
                  <a:pt x="f2114" y="f332"/>
                  <a:pt x="f2115" y="f332"/>
                </a:cubicBezTo>
                <a:cubicBezTo>
                  <a:pt x="f2116" y="f332"/>
                  <a:pt x="f2117" y="f271"/>
                  <a:pt x="f2118" y="f1438"/>
                </a:cubicBezTo>
                <a:cubicBezTo>
                  <a:pt x="f2119" y="f1251"/>
                  <a:pt x="f2120" y="f1227"/>
                  <a:pt x="f2121" y="f1670"/>
                </a:cubicBezTo>
                <a:cubicBezTo>
                  <a:pt x="f2122" y="f1654"/>
                  <a:pt x="f2123" y="f1665"/>
                  <a:pt x="f2124" y="f1665"/>
                </a:cubicBezTo>
                <a:cubicBezTo>
                  <a:pt x="f2125" y="f1734"/>
                  <a:pt x="f2126" y="f1686"/>
                  <a:pt x="f2127" y="f1184"/>
                </a:cubicBezTo>
                <a:lnTo>
                  <a:pt x="f2128" y="f1227"/>
                </a:lnTo>
                <a:cubicBezTo>
                  <a:pt x="f2129" y="f1308"/>
                  <a:pt x="f2130" y="f1734"/>
                  <a:pt x="f2131" y="f1734"/>
                </a:cubicBezTo>
                <a:cubicBezTo>
                  <a:pt x="f2132" y="f1734"/>
                  <a:pt x="f2133" y="f2049"/>
                  <a:pt x="f2134" y="f2046"/>
                </a:cubicBezTo>
                <a:cubicBezTo>
                  <a:pt x="f2135" y="f2046"/>
                  <a:pt x="f2136" y="f2044"/>
                  <a:pt x="f2137" y="f1340"/>
                </a:cubicBezTo>
                <a:cubicBezTo>
                  <a:pt x="f2138" y="f1323"/>
                  <a:pt x="f2139" y="f1306"/>
                  <a:pt x="f2140" y="f1566"/>
                </a:cubicBezTo>
                <a:cubicBezTo>
                  <a:pt x="f2141" y="f1127"/>
                  <a:pt x="f2142" y="f1587"/>
                  <a:pt x="f2143" y="f1587"/>
                </a:cubicBezTo>
                <a:cubicBezTo>
                  <a:pt x="f2144" y="f1587"/>
                  <a:pt x="f2145" y="f1576"/>
                  <a:pt x="f2146" y="f1915"/>
                </a:cubicBezTo>
                <a:cubicBezTo>
                  <a:pt x="f2147" y="f1915"/>
                  <a:pt x="f2148" y="f1306"/>
                  <a:pt x="f2149" y="f1891"/>
                </a:cubicBezTo>
                <a:cubicBezTo>
                  <a:pt x="f2150" y="f1141"/>
                  <a:pt x="f2151" y="f1561"/>
                  <a:pt x="f2152" y="f1240"/>
                </a:cubicBezTo>
                <a:cubicBezTo>
                  <a:pt x="f2153" y="f1153"/>
                  <a:pt x="f2154" y="f2155"/>
                  <a:pt x="f2156" y="f2155"/>
                </a:cubicBezTo>
                <a:cubicBezTo>
                  <a:pt x="f2157" y="f2155"/>
                  <a:pt x="f2158" y="f2155"/>
                  <a:pt x="f2159" y="f1220"/>
                </a:cubicBezTo>
                <a:cubicBezTo>
                  <a:pt x="f2160" y="f1220"/>
                  <a:pt x="f2161" y="f1561"/>
                  <a:pt x="f2162" y="f2163"/>
                </a:cubicBezTo>
                <a:cubicBezTo>
                  <a:pt x="f2164" y="f1148"/>
                  <a:pt x="f2165" y="f1290"/>
                  <a:pt x="f2166" y="f1434"/>
                </a:cubicBezTo>
                <a:cubicBezTo>
                  <a:pt x="f2167" y="f1172"/>
                  <a:pt x="f2168" y="f1930"/>
                  <a:pt x="f2169" y="f1930"/>
                </a:cubicBezTo>
                <a:cubicBezTo>
                  <a:pt x="f2170" y="f1930"/>
                  <a:pt x="f2171" y="f1930"/>
                  <a:pt x="f2172" y="f1411"/>
                </a:cubicBezTo>
                <a:cubicBezTo>
                  <a:pt x="f2173" y="f1411"/>
                  <a:pt x="f2174" y="f1290"/>
                  <a:pt x="f2175" y="f1290"/>
                </a:cubicBezTo>
                <a:lnTo>
                  <a:pt x="f2176" y="f2177"/>
                </a:lnTo>
                <a:lnTo>
                  <a:pt x="f2178" y="f2179"/>
                </a:lnTo>
                <a:lnTo>
                  <a:pt x="f2180" y="f1533"/>
                </a:lnTo>
                <a:lnTo>
                  <a:pt x="f2181" y="f66"/>
                </a:lnTo>
                <a:lnTo>
                  <a:pt x="f2182" y="f1533"/>
                </a:lnTo>
                <a:cubicBezTo>
                  <a:pt x="f2183" y="f705"/>
                  <a:pt x="f2184" y="f477"/>
                  <a:pt x="f2185" y="f477"/>
                </a:cubicBezTo>
                <a:cubicBezTo>
                  <a:pt x="f2186" y="f477"/>
                  <a:pt x="f2187" y="f722"/>
                  <a:pt x="f2188" y="f1784"/>
                </a:cubicBezTo>
                <a:cubicBezTo>
                  <a:pt x="f2189" y="f1427"/>
                  <a:pt x="f2190" y="f1298"/>
                  <a:pt x="f2191" y="f1788"/>
                </a:cubicBezTo>
                <a:cubicBezTo>
                  <a:pt x="f2192" y="f1679"/>
                  <a:pt x="f2193" y="f1323"/>
                  <a:pt x="f2194" y="f1323"/>
                </a:cubicBezTo>
                <a:cubicBezTo>
                  <a:pt x="f2195" y="f1795"/>
                  <a:pt x="f2196" y="f1400"/>
                  <a:pt x="f2197" y="f1449"/>
                </a:cubicBezTo>
                <a:lnTo>
                  <a:pt x="f2198" y="f1400"/>
                </a:lnTo>
                <a:cubicBezTo>
                  <a:pt x="f2199" y="f1162"/>
                  <a:pt x="f2200" y="f1298"/>
                  <a:pt x="f2201" y="f1561"/>
                </a:cubicBezTo>
                <a:lnTo>
                  <a:pt x="f2202" y="f2203"/>
                </a:lnTo>
                <a:lnTo>
                  <a:pt x="f2204" y="f2205"/>
                </a:lnTo>
                <a:lnTo>
                  <a:pt x="f2206" y="f1304"/>
                </a:lnTo>
                <a:cubicBezTo>
                  <a:pt x="f2207" y="f1566"/>
                  <a:pt x="f2208" y="f1153"/>
                  <a:pt x="f2209" y="f1165"/>
                </a:cubicBezTo>
                <a:cubicBezTo>
                  <a:pt x="f2210" y="f1738"/>
                  <a:pt x="f2211" y="f1566"/>
                  <a:pt x="f2212" y="f1566"/>
                </a:cubicBezTo>
                <a:cubicBezTo>
                  <a:pt x="f2213" y="f1566"/>
                  <a:pt x="f2214" y="f1740"/>
                  <a:pt x="f2215" y="f1220"/>
                </a:cubicBezTo>
                <a:cubicBezTo>
                  <a:pt x="f2216" y="f1153"/>
                  <a:pt x="f2217" y="f1930"/>
                  <a:pt x="f2218" y="f1184"/>
                </a:cubicBezTo>
                <a:cubicBezTo>
                  <a:pt x="f2219" y="f1129"/>
                  <a:pt x="f2220" y="f1558"/>
                  <a:pt x="f2221" y="f1558"/>
                </a:cubicBezTo>
                <a:cubicBezTo>
                  <a:pt x="f2222" y="f1558"/>
                  <a:pt x="f2223" y="f1398"/>
                  <a:pt x="f2224" y="f1411"/>
                </a:cubicBezTo>
                <a:cubicBezTo>
                  <a:pt x="f2224" y="f1411"/>
                  <a:pt x="f2224" y="f1411"/>
                  <a:pt x="f2225" y="f1290"/>
                </a:cubicBezTo>
                <a:lnTo>
                  <a:pt x="f2226" y="f2227"/>
                </a:lnTo>
                <a:lnTo>
                  <a:pt x="f2226" y="f2227"/>
                </a:lnTo>
                <a:lnTo>
                  <a:pt x="f2228" y="f2229"/>
                </a:lnTo>
                <a:lnTo>
                  <a:pt x="f2230" y="f1244"/>
                </a:lnTo>
                <a:cubicBezTo>
                  <a:pt x="f2231" y="f1113"/>
                  <a:pt x="f2232" y="f653"/>
                  <a:pt x="f2233" y="f404"/>
                </a:cubicBezTo>
                <a:lnTo>
                  <a:pt x="f2234" y="f1283"/>
                </a:lnTo>
                <a:cubicBezTo>
                  <a:pt x="f2235" y="f208"/>
                  <a:pt x="f2236" y="f178"/>
                  <a:pt x="f2237" y="f178"/>
                </a:cubicBezTo>
                <a:cubicBezTo>
                  <a:pt x="f2238" y="f178"/>
                  <a:pt x="f2239" y="f1092"/>
                  <a:pt x="f2240" y="f1463"/>
                </a:cubicBezTo>
                <a:cubicBezTo>
                  <a:pt x="f2241" y="f1887"/>
                  <a:pt x="f2242" y="f1403"/>
                  <a:pt x="f2243" y="f1752"/>
                </a:cubicBezTo>
                <a:cubicBezTo>
                  <a:pt x="f2244" y="f2245"/>
                  <a:pt x="f2246" y="f1896"/>
                  <a:pt x="f2247" y="f1896"/>
                </a:cubicBezTo>
                <a:cubicBezTo>
                  <a:pt x="f2248" y="f1896"/>
                  <a:pt x="f2249" y="f1896"/>
                  <a:pt x="f2250" y="f1896"/>
                </a:cubicBezTo>
                <a:lnTo>
                  <a:pt x="f2251" y="f1896"/>
                </a:lnTo>
                <a:lnTo>
                  <a:pt x="f2252" y="f2253"/>
                </a:lnTo>
                <a:lnTo>
                  <a:pt x="f2254" y="f2255"/>
                </a:lnTo>
                <a:lnTo>
                  <a:pt x="f2256" y="f1730"/>
                </a:lnTo>
                <a:cubicBezTo>
                  <a:pt x="f2257" y="f1645"/>
                  <a:pt x="f2258" y="f1329"/>
                  <a:pt x="f2259" y="f1342"/>
                </a:cubicBezTo>
                <a:cubicBezTo>
                  <a:pt x="f2260" y="f2057"/>
                  <a:pt x="f2261" y="f2057"/>
                  <a:pt x="f2262" y="f2057"/>
                </a:cubicBezTo>
                <a:cubicBezTo>
                  <a:pt x="f2263" y="f2264"/>
                  <a:pt x="f2265" y="f2264"/>
                  <a:pt x="f2266" y="f2264"/>
                </a:cubicBezTo>
                <a:cubicBezTo>
                  <a:pt x="f2267" y="f2264"/>
                  <a:pt x="f2268" y="f1647"/>
                  <a:pt x="f2269" y="f1665"/>
                </a:cubicBezTo>
                <a:cubicBezTo>
                  <a:pt x="f2270" y="f2271"/>
                  <a:pt x="f2272" y="f1835"/>
                  <a:pt x="f2273" y="f2072"/>
                </a:cubicBezTo>
                <a:cubicBezTo>
                  <a:pt x="f2274" y="f2072"/>
                  <a:pt x="f2275" y="f2276"/>
                  <a:pt x="f2277" y="f2276"/>
                </a:cubicBezTo>
                <a:cubicBezTo>
                  <a:pt x="f2278" y="f2276"/>
                  <a:pt x="f2279" y="f2276"/>
                  <a:pt x="f2280" y="f2276"/>
                </a:cubicBezTo>
                <a:cubicBezTo>
                  <a:pt x="f2281" y="f2276"/>
                  <a:pt x="f2282" y="f2283"/>
                  <a:pt x="f2284" y="f1806"/>
                </a:cubicBezTo>
                <a:cubicBezTo>
                  <a:pt x="f2285" y="f2286"/>
                  <a:pt x="f2287" y="f1854"/>
                  <a:pt x="f2288" y="f2289"/>
                </a:cubicBezTo>
                <a:cubicBezTo>
                  <a:pt x="f2290" y="f2089"/>
                  <a:pt x="f2291" y="f2089"/>
                  <a:pt x="f2292" y="f2293"/>
                </a:cubicBezTo>
                <a:cubicBezTo>
                  <a:pt x="f2294" y="f2293"/>
                  <a:pt x="f2295" y="f2293"/>
                  <a:pt x="f2296" y="f2293"/>
                </a:cubicBezTo>
                <a:cubicBezTo>
                  <a:pt x="f2297" y="f2293"/>
                  <a:pt x="f2298" y="f1854"/>
                  <a:pt x="f2299" y="f2087"/>
                </a:cubicBezTo>
                <a:cubicBezTo>
                  <a:pt x="f2300" y="f2301"/>
                  <a:pt x="f2302" y="f2303"/>
                  <a:pt x="f2304" y="f2305"/>
                </a:cubicBezTo>
                <a:cubicBezTo>
                  <a:pt x="f2306" y="f2305"/>
                  <a:pt x="f2307" y="f2308"/>
                  <a:pt x="f2309" y="f2308"/>
                </a:cubicBezTo>
                <a:cubicBezTo>
                  <a:pt x="f2310" y="f2308"/>
                  <a:pt x="f2311" y="f2312"/>
                  <a:pt x="f2313" y="f2312"/>
                </a:cubicBezTo>
                <a:cubicBezTo>
                  <a:pt x="f2314" y="f2312"/>
                  <a:pt x="f2315" y="f1852"/>
                  <a:pt x="f2316" y="f2317"/>
                </a:cubicBezTo>
                <a:lnTo>
                  <a:pt x="f2318" y="f710"/>
                </a:lnTo>
                <a:cubicBezTo>
                  <a:pt x="f2319" y="f2023"/>
                  <a:pt x="f2320" y="f1879"/>
                  <a:pt x="f2321" y="f1719"/>
                </a:cubicBezTo>
                <a:cubicBezTo>
                  <a:pt x="f2322" y="f779"/>
                  <a:pt x="f2323" y="f100"/>
                  <a:pt x="f2324" y="f100"/>
                </a:cubicBezTo>
                <a:cubicBezTo>
                  <a:pt x="f2325" y="f100"/>
                  <a:pt x="f2326" y="f269"/>
                  <a:pt x="f2327" y="f1875"/>
                </a:cubicBezTo>
                <a:cubicBezTo>
                  <a:pt x="f2328" y="f755"/>
                  <a:pt x="f2329" y="f1129"/>
                  <a:pt x="f2330" y="f1738"/>
                </a:cubicBezTo>
                <a:cubicBezTo>
                  <a:pt x="f2331" y="f1683"/>
                  <a:pt x="f2332" y="f1127"/>
                  <a:pt x="f2333" y="f1127"/>
                </a:cubicBezTo>
                <a:cubicBezTo>
                  <a:pt x="f2334" y="f1127"/>
                  <a:pt x="f2335" y="f1127"/>
                  <a:pt x="f2336" y="f1127"/>
                </a:cubicBezTo>
                <a:cubicBezTo>
                  <a:pt x="f2337" y="f1139"/>
                  <a:pt x="f2338" y="f1178"/>
                  <a:pt x="f2339" y="f2340"/>
                </a:cubicBezTo>
                <a:lnTo>
                  <a:pt x="f2339" y="f2340"/>
                </a:lnTo>
                <a:lnTo>
                  <a:pt x="f2341" y="f2342"/>
                </a:lnTo>
                <a:lnTo>
                  <a:pt x="f2343" y="f2344"/>
                </a:lnTo>
                <a:lnTo>
                  <a:pt x="f2345" y="f1695"/>
                </a:lnTo>
                <a:cubicBezTo>
                  <a:pt x="f2346" y="f1589"/>
                  <a:pt x="f2347" y="f1139"/>
                  <a:pt x="f2348" y="f1139"/>
                </a:cubicBezTo>
                <a:cubicBezTo>
                  <a:pt x="f2349" y="f1139"/>
                  <a:pt x="f2350" y="f1139"/>
                  <a:pt x="f2351" y="f1141"/>
                </a:cubicBezTo>
                <a:cubicBezTo>
                  <a:pt x="f2352" y="f1144"/>
                  <a:pt x="f2353" y="f1144"/>
                  <a:pt x="f2354" y="f1589"/>
                </a:cubicBezTo>
                <a:cubicBezTo>
                  <a:pt x="f2355" y="f1227"/>
                  <a:pt x="f2356" y="f1162"/>
                  <a:pt x="f2357" y="f1251"/>
                </a:cubicBezTo>
                <a:cubicBezTo>
                  <a:pt x="f2358" y="f1400"/>
                  <a:pt x="f2359" y="f1157"/>
                  <a:pt x="f2360" y="f1157"/>
                </a:cubicBezTo>
                <a:cubicBezTo>
                  <a:pt x="f2361" y="f1157"/>
                  <a:pt x="f2362" y="f1159"/>
                  <a:pt x="f2363" y="f1148"/>
                </a:cubicBezTo>
                <a:cubicBezTo>
                  <a:pt x="f2364" y="f1162"/>
                  <a:pt x="f2365" y="f1701"/>
                  <a:pt x="f2366" y="f1701"/>
                </a:cubicBezTo>
                <a:cubicBezTo>
                  <a:pt x="f2367" y="f1418"/>
                  <a:pt x="f2368" y="f1181"/>
                  <a:pt x="f2369" y="f793"/>
                </a:cubicBezTo>
                <a:cubicBezTo>
                  <a:pt x="f2370" y="f1254"/>
                  <a:pt x="f2371" y="f1176"/>
                  <a:pt x="f2372" y="f1176"/>
                </a:cubicBezTo>
                <a:cubicBezTo>
                  <a:pt x="f2373" y="f1176"/>
                  <a:pt x="f2374" y="f1178"/>
                  <a:pt x="f2375" y="f1167"/>
                </a:cubicBezTo>
                <a:cubicBezTo>
                  <a:pt x="f2376" y="f1181"/>
                  <a:pt x="f2377" y="f2378"/>
                  <a:pt x="f2379" y="f2378"/>
                </a:cubicBezTo>
                <a:cubicBezTo>
                  <a:pt x="f2380" y="f1232"/>
                  <a:pt x="f2381" y="f751"/>
                  <a:pt x="f2382" y="f2383"/>
                </a:cubicBezTo>
                <a:cubicBezTo>
                  <a:pt x="f2384" y="f755"/>
                  <a:pt x="f2385" y="f1193"/>
                  <a:pt x="f2386" y="f1193"/>
                </a:cubicBezTo>
                <a:cubicBezTo>
                  <a:pt x="f2387" y="f1193"/>
                  <a:pt x="f2388" y="f1195"/>
                  <a:pt x="f2389" y="f1186"/>
                </a:cubicBezTo>
                <a:cubicBezTo>
                  <a:pt x="f2390" y="f751"/>
                  <a:pt x="f2391" y="f751"/>
                  <a:pt x="f2392" y="f749"/>
                </a:cubicBezTo>
                <a:lnTo>
                  <a:pt x="f2393" y="f2394"/>
                </a:lnTo>
                <a:lnTo>
                  <a:pt x="f2395" y="f2396"/>
                </a:lnTo>
                <a:lnTo>
                  <a:pt x="f2395" y="f2396"/>
                </a:lnTo>
                <a:lnTo>
                  <a:pt x="f2397" y="f1207"/>
                </a:lnTo>
                <a:lnTo>
                  <a:pt x="f2398" y="f705"/>
                </a:lnTo>
                <a:lnTo>
                  <a:pt x="f2399" y="f223"/>
                </a:lnTo>
                <a:cubicBezTo>
                  <a:pt x="f2400" y="f100"/>
                  <a:pt x="f2401" y="f58"/>
                  <a:pt x="f2402" y="f58"/>
                </a:cubicBezTo>
                <a:cubicBezTo>
                  <a:pt x="f2403" y="f58"/>
                  <a:pt x="f2404" y="f23"/>
                  <a:pt x="f2405" y="f2023"/>
                </a:cubicBezTo>
                <a:cubicBezTo>
                  <a:pt x="f2406" y="f717"/>
                  <a:pt x="f2407" y="f1170"/>
                  <a:pt x="f2408" y="f1151"/>
                </a:cubicBezTo>
                <a:cubicBezTo>
                  <a:pt x="f2409" y="f1561"/>
                  <a:pt x="f2410" y="f1227"/>
                  <a:pt x="f2411" y="f1227"/>
                </a:cubicBezTo>
                <a:cubicBezTo>
                  <a:pt x="f2412" y="f1227"/>
                  <a:pt x="f2413" y="f1227"/>
                  <a:pt x="f2414" y="f1227"/>
                </a:cubicBezTo>
                <a:cubicBezTo>
                  <a:pt x="f2415" y="f1227"/>
                  <a:pt x="f2416" y="f1159"/>
                  <a:pt x="f2417" y="f1129"/>
                </a:cubicBezTo>
                <a:lnTo>
                  <a:pt x="f2417" y="f1129"/>
                </a:lnTo>
                <a:lnTo>
                  <a:pt x="f2418" y="f2419"/>
                </a:lnTo>
                <a:lnTo>
                  <a:pt x="f2420" y="f2421"/>
                </a:lnTo>
                <a:lnTo>
                  <a:pt x="f2422" y="f1115"/>
                </a:lnTo>
                <a:cubicBezTo>
                  <a:pt x="f2423" y="f1418"/>
                  <a:pt x="f2424" y="f1707"/>
                  <a:pt x="f2425" y="f1705"/>
                </a:cubicBezTo>
                <a:cubicBezTo>
                  <a:pt x="f2426" y="f1705"/>
                  <a:pt x="f2427" y="f1705"/>
                  <a:pt x="f2428" y="f1707"/>
                </a:cubicBezTo>
                <a:cubicBezTo>
                  <a:pt x="f2429" y="f1151"/>
                  <a:pt x="f2430" y="f1115"/>
                  <a:pt x="f2431" y="f1434"/>
                </a:cubicBezTo>
                <a:cubicBezTo>
                  <a:pt x="f2432" y="f1411"/>
                  <a:pt x="f2433" y="f1701"/>
                  <a:pt x="f2434" y="f1162"/>
                </a:cubicBezTo>
                <a:lnTo>
                  <a:pt x="f2435" y="f1162"/>
                </a:lnTo>
                <a:cubicBezTo>
                  <a:pt x="f2436" y="f1705"/>
                  <a:pt x="f2437" y="f1290"/>
                  <a:pt x="f2438" y="f1184"/>
                </a:cubicBezTo>
                <a:cubicBezTo>
                  <a:pt x="f2439" y="f1398"/>
                  <a:pt x="f2440" y="f1159"/>
                  <a:pt x="f2441" y="f1159"/>
                </a:cubicBezTo>
                <a:lnTo>
                  <a:pt x="f2442" y="f1159"/>
                </a:lnTo>
                <a:cubicBezTo>
                  <a:pt x="f2443" y="f1162"/>
                  <a:pt x="f2444" y="f1398"/>
                  <a:pt x="f2445" y="f1254"/>
                </a:cubicBezTo>
                <a:cubicBezTo>
                  <a:pt x="f2446" y="f1413"/>
                  <a:pt x="f2447" y="f1153"/>
                  <a:pt x="f2448" y="f1298"/>
                </a:cubicBezTo>
                <a:lnTo>
                  <a:pt x="f2449" y="f1298"/>
                </a:lnTo>
                <a:lnTo>
                  <a:pt x="f2450" y="f2451"/>
                </a:lnTo>
                <a:lnTo>
                  <a:pt x="f2452" y="f2453"/>
                </a:lnTo>
                <a:lnTo>
                  <a:pt x="f2454" y="f473"/>
                </a:lnTo>
                <a:lnTo>
                  <a:pt x="f2455" y="f2456"/>
                </a:lnTo>
                <a:lnTo>
                  <a:pt x="f2457" y="f27"/>
                </a:lnTo>
                <a:cubicBezTo>
                  <a:pt x="f2458" y="f703"/>
                  <a:pt x="f2459" y="f19"/>
                  <a:pt x="f2460" y="f19"/>
                </a:cubicBezTo>
                <a:cubicBezTo>
                  <a:pt x="f2461" y="f19"/>
                  <a:pt x="f2462" y="f1283"/>
                  <a:pt x="f2463" y="f1285"/>
                </a:cubicBezTo>
                <a:cubicBezTo>
                  <a:pt x="f2464" y="f1287"/>
                  <a:pt x="f2465" y="f1244"/>
                  <a:pt x="f2466" y="f2467"/>
                </a:cubicBezTo>
                <a:cubicBezTo>
                  <a:pt x="f2468" y="f1162"/>
                  <a:pt x="f2469" y="f1738"/>
                  <a:pt x="f2470" y="f1738"/>
                </a:cubicBezTo>
                <a:cubicBezTo>
                  <a:pt x="f2471" y="f1738"/>
                  <a:pt x="f2472" y="f1738"/>
                  <a:pt x="f2473" y="f1293"/>
                </a:cubicBezTo>
                <a:lnTo>
                  <a:pt x="f2473" y="f1293"/>
                </a:lnTo>
                <a:lnTo>
                  <a:pt x="f2474" y="f1300"/>
                </a:lnTo>
                <a:lnTo>
                  <a:pt x="f2475" y="f1302"/>
                </a:lnTo>
                <a:lnTo>
                  <a:pt x="f2476" y="f1304"/>
                </a:lnTo>
                <a:cubicBezTo>
                  <a:pt x="f2477" y="f1306"/>
                  <a:pt x="f2478" y="f1579"/>
                  <a:pt x="f2479" y="f1591"/>
                </a:cubicBezTo>
                <a:cubicBezTo>
                  <a:pt x="f2480" y="f1310"/>
                  <a:pt x="f2481" y="f1310"/>
                  <a:pt x="f2482" y="f1313"/>
                </a:cubicBezTo>
                <a:cubicBezTo>
                  <a:pt x="f2483" y="f1313"/>
                  <a:pt x="f2484" y="f1313"/>
                  <a:pt x="f2485" y="f1313"/>
                </a:cubicBezTo>
                <a:cubicBezTo>
                  <a:pt x="f2486" y="f1313"/>
                  <a:pt x="f2487" y="f1320"/>
                  <a:pt x="f2488" y="f1121"/>
                </a:cubicBezTo>
                <a:cubicBezTo>
                  <a:pt x="f2489" y="f1323"/>
                  <a:pt x="f2490" y="f1663"/>
                  <a:pt x="f2491" y="f1327"/>
                </a:cubicBezTo>
                <a:cubicBezTo>
                  <a:pt x="f2492" y="f1327"/>
                  <a:pt x="f2493" y="f1329"/>
                  <a:pt x="f2494" y="f1329"/>
                </a:cubicBezTo>
                <a:cubicBezTo>
                  <a:pt x="f2495" y="f1329"/>
                  <a:pt x="f2496" y="f1332"/>
                  <a:pt x="f2497" y="f1332"/>
                </a:cubicBezTo>
                <a:cubicBezTo>
                  <a:pt x="f2498" y="f1332"/>
                  <a:pt x="f2499" y="f1325"/>
                  <a:pt x="f2500" y="f1340"/>
                </a:cubicBezTo>
                <a:cubicBezTo>
                  <a:pt x="f2501" y="f1802"/>
                  <a:pt x="f2502" y="f1344"/>
                  <a:pt x="f2503" y="f2283"/>
                </a:cubicBezTo>
                <a:cubicBezTo>
                  <a:pt x="f2504" y="f1346"/>
                  <a:pt x="f2505" y="f1346"/>
                  <a:pt x="f2506" y="f1349"/>
                </a:cubicBezTo>
                <a:cubicBezTo>
                  <a:pt x="f2507" y="f1349"/>
                  <a:pt x="f2508" y="f1349"/>
                  <a:pt x="f2509" y="f1349"/>
                </a:cubicBezTo>
                <a:cubicBezTo>
                  <a:pt x="f2510" y="f1349"/>
                  <a:pt x="f2511" y="f1356"/>
                  <a:pt x="f2512" y="f2513"/>
                </a:cubicBezTo>
                <a:cubicBezTo>
                  <a:pt x="f2514" y="f1360"/>
                  <a:pt x="f2515" y="f1362"/>
                  <a:pt x="f2516" y="f1364"/>
                </a:cubicBezTo>
                <a:cubicBezTo>
                  <a:pt x="f2517" y="f1364"/>
                  <a:pt x="f2518" y="f1366"/>
                  <a:pt x="f2519" y="f1366"/>
                </a:cubicBezTo>
                <a:lnTo>
                  <a:pt x="f2520" y="f2521"/>
                </a:lnTo>
                <a:lnTo>
                  <a:pt x="f2522" y="f2523"/>
                </a:lnTo>
                <a:lnTo>
                  <a:pt x="f2524" y="f1134"/>
                </a:lnTo>
                <a:lnTo>
                  <a:pt x="f2525" y="f1740"/>
                </a:lnTo>
                <a:lnTo>
                  <a:pt x="f2526" y="f2340"/>
                </a:lnTo>
                <a:cubicBezTo>
                  <a:pt x="f2527" y="f1440"/>
                  <a:pt x="f2528" y="f553"/>
                  <a:pt x="f2529" y="f759"/>
                </a:cubicBezTo>
                <a:cubicBezTo>
                  <a:pt x="f2530" y="f719"/>
                  <a:pt x="f2531" y="f644"/>
                  <a:pt x="f2532" y="f644"/>
                </a:cubicBezTo>
                <a:cubicBezTo>
                  <a:pt x="f2533" y="f644"/>
                  <a:pt x="f2534" y="f1270"/>
                  <a:pt x="f2535" y="f2536"/>
                </a:cubicBezTo>
                <a:cubicBezTo>
                  <a:pt x="f2537" y="f2538"/>
                  <a:pt x="f2539" y="f641"/>
                  <a:pt x="f2540" y="f641"/>
                </a:cubicBezTo>
                <a:cubicBezTo>
                  <a:pt x="f2541" y="f641"/>
                  <a:pt x="f2542" y="f557"/>
                  <a:pt x="f2543" y="f1930"/>
                </a:cubicBezTo>
                <a:cubicBezTo>
                  <a:pt x="f2544" y="f1141"/>
                  <a:pt x="f2545" y="f1734"/>
                  <a:pt x="f2546" y="f2513"/>
                </a:cubicBezTo>
                <a:cubicBezTo>
                  <a:pt x="f2547" y="f2548"/>
                  <a:pt x="f2549" y="f1352"/>
                  <a:pt x="f2550" y="f1352"/>
                </a:cubicBezTo>
                <a:cubicBezTo>
                  <a:pt x="f2551" y="f1352"/>
                  <a:pt x="f2552" y="f1352"/>
                  <a:pt x="f2553" y="f1352"/>
                </a:cubicBezTo>
                <a:cubicBezTo>
                  <a:pt x="f2554" y="f1352"/>
                  <a:pt x="f2555" y="f2049"/>
                  <a:pt x="f2556" y="f1563"/>
                </a:cubicBezTo>
                <a:lnTo>
                  <a:pt x="f2557" y="f1734"/>
                </a:lnTo>
                <a:cubicBezTo>
                  <a:pt x="f2558" y="f2062"/>
                  <a:pt x="f2559" y="f1349"/>
                  <a:pt x="f2560" y="f1349"/>
                </a:cubicBezTo>
                <a:cubicBezTo>
                  <a:pt x="f2561" y="f1349"/>
                  <a:pt x="f2562" y="f1349"/>
                  <a:pt x="f2563" y="f1346"/>
                </a:cubicBezTo>
                <a:cubicBezTo>
                  <a:pt x="f2564" y="f1346"/>
                  <a:pt x="f2565" y="f2283"/>
                  <a:pt x="f2566" y="f1835"/>
                </a:cubicBezTo>
                <a:cubicBezTo>
                  <a:pt x="f2567" y="f2568"/>
                  <a:pt x="f2569" y="f1802"/>
                  <a:pt x="f2570" y="f2046"/>
                </a:cubicBezTo>
                <a:cubicBezTo>
                  <a:pt x="f2571" y="f1601"/>
                  <a:pt x="f2572" y="f2057"/>
                  <a:pt x="f2573" y="f2057"/>
                </a:cubicBezTo>
                <a:cubicBezTo>
                  <a:pt x="f2574" y="f2057"/>
                  <a:pt x="f2575" y="f2057"/>
                  <a:pt x="f2576" y="f1342"/>
                </a:cubicBezTo>
                <a:cubicBezTo>
                  <a:pt x="f2577" y="f1802"/>
                  <a:pt x="f2578" y="f1802"/>
                  <a:pt x="f2579" y="f1377"/>
                </a:cubicBezTo>
                <a:cubicBezTo>
                  <a:pt x="f2580" y="f1338"/>
                  <a:pt x="f2581" y="f2582"/>
                  <a:pt x="f2583" y="f1915"/>
                </a:cubicBezTo>
                <a:cubicBezTo>
                  <a:pt x="f2584" y="f1313"/>
                  <a:pt x="f2585" y="f1730"/>
                  <a:pt x="f2586" y="f1730"/>
                </a:cubicBezTo>
                <a:cubicBezTo>
                  <a:pt x="f2587" y="f1730"/>
                  <a:pt x="f2588" y="f1730"/>
                  <a:pt x="f2589" y="f1654"/>
                </a:cubicBezTo>
                <a:cubicBezTo>
                  <a:pt x="f2590" y="f2582"/>
                  <a:pt x="f2591" y="f2582"/>
                  <a:pt x="f2592" y="f2041"/>
                </a:cubicBezTo>
                <a:cubicBezTo>
                  <a:pt x="f2593" y="f1591"/>
                  <a:pt x="f2594" y="f2595"/>
                  <a:pt x="f2596" y="f1220"/>
                </a:cubicBezTo>
                <a:cubicBezTo>
                  <a:pt x="f2597" y="f1144"/>
                  <a:pt x="f2598" y="f1891"/>
                  <a:pt x="f2599" y="f1891"/>
                </a:cubicBezTo>
                <a:cubicBezTo>
                  <a:pt x="f2600" y="f1891"/>
                  <a:pt x="f2601" y="f2245"/>
                  <a:pt x="f2602" y="f1905"/>
                </a:cubicBezTo>
                <a:cubicBezTo>
                  <a:pt x="f2603" y="f2595"/>
                  <a:pt x="f2604" y="f2595"/>
                  <a:pt x="f2605" y="f2595"/>
                </a:cubicBezTo>
                <a:lnTo>
                  <a:pt x="f2606" y="f2607"/>
                </a:lnTo>
                <a:lnTo>
                  <a:pt x="f2608" y="f2609"/>
                </a:lnTo>
                <a:lnTo>
                  <a:pt x="f2610" y="f2105"/>
                </a:lnTo>
                <a:lnTo>
                  <a:pt x="f2611" y="f304"/>
                </a:lnTo>
                <a:lnTo>
                  <a:pt x="f2612" y="f2105"/>
                </a:lnTo>
                <a:cubicBezTo>
                  <a:pt x="f2613" y="f105"/>
                  <a:pt x="f2614" y="f62"/>
                  <a:pt x="f2615" y="f62"/>
                </a:cubicBezTo>
                <a:cubicBezTo>
                  <a:pt x="f2616" y="f62"/>
                  <a:pt x="f2617" y="f521"/>
                  <a:pt x="f2618" y="f1181"/>
                </a:cubicBezTo>
                <a:cubicBezTo>
                  <a:pt x="f2619" y="f1566"/>
                  <a:pt x="f2620" y="f1795"/>
                  <a:pt x="f2621" y="f2622"/>
                </a:cubicBezTo>
                <a:cubicBezTo>
                  <a:pt x="f2623" y="f2062"/>
                  <a:pt x="f2624" y="f2568"/>
                  <a:pt x="f2625" y="f2568"/>
                </a:cubicBezTo>
                <a:cubicBezTo>
                  <a:pt x="f2626" y="f2568"/>
                  <a:pt x="f2627" y="f2568"/>
                  <a:pt x="f2628" y="f2568"/>
                </a:cubicBezTo>
                <a:cubicBezTo>
                  <a:pt x="f2629" y="f1812"/>
                  <a:pt x="f2630" y="f1893"/>
                  <a:pt x="f2631" y="f1398"/>
                </a:cubicBezTo>
                <a:lnTo>
                  <a:pt x="f2632" y="f1893"/>
                </a:lnTo>
                <a:cubicBezTo>
                  <a:pt x="f2633" y="f1667"/>
                  <a:pt x="f2634" y="f1795"/>
                  <a:pt x="f2635" y="f2582"/>
                </a:cubicBezTo>
                <a:lnTo>
                  <a:pt x="f2636" y="f2637"/>
                </a:lnTo>
                <a:lnTo>
                  <a:pt x="f2638" y="f2639"/>
                </a:lnTo>
                <a:lnTo>
                  <a:pt x="f2640" y="f1645"/>
                </a:lnTo>
                <a:cubicBezTo>
                  <a:pt x="f2641" y="f2046"/>
                  <a:pt x="f2642" y="f2643"/>
                  <a:pt x="f2644" y="f1681"/>
                </a:cubicBezTo>
                <a:cubicBezTo>
                  <a:pt x="f2645" y="f1323"/>
                  <a:pt x="f2646" y="f2046"/>
                  <a:pt x="f2647" y="f2046"/>
                </a:cubicBezTo>
                <a:cubicBezTo>
                  <a:pt x="f2648" y="f2046"/>
                  <a:pt x="f2649" y="f2044"/>
                  <a:pt x="f2650" y="f1654"/>
                </a:cubicBezTo>
                <a:cubicBezTo>
                  <a:pt x="f2651" y="f2643"/>
                  <a:pt x="f2652" y="f2245"/>
                  <a:pt x="f2653" y="f1563"/>
                </a:cubicBezTo>
                <a:cubicBezTo>
                  <a:pt x="f2654" y="f1139"/>
                  <a:pt x="f2655" y="f1915"/>
                  <a:pt x="f2656" y="f1915"/>
                </a:cubicBezTo>
                <a:cubicBezTo>
                  <a:pt x="f2657" y="f1915"/>
                  <a:pt x="f2658" y="f1306"/>
                  <a:pt x="f2659" y="f1905"/>
                </a:cubicBezTo>
                <a:cubicBezTo>
                  <a:pt x="f2659" y="f1905"/>
                  <a:pt x="f2659" y="f2595"/>
                  <a:pt x="f2659" y="f2595"/>
                </a:cubicBezTo>
                <a:lnTo>
                  <a:pt x="f2660" y="f2661"/>
                </a:lnTo>
                <a:lnTo>
                  <a:pt x="f2662" y="f2419"/>
                </a:lnTo>
                <a:lnTo>
                  <a:pt x="f2663" y="f1298"/>
                </a:lnTo>
                <a:cubicBezTo>
                  <a:pt x="f2664" y="f1418"/>
                  <a:pt x="f2665" y="f1516"/>
                  <a:pt x="f2666" y="f719"/>
                </a:cubicBezTo>
                <a:lnTo>
                  <a:pt x="f2667" y="f147"/>
                </a:lnTo>
                <a:cubicBezTo>
                  <a:pt x="f2668" y="f550"/>
                  <a:pt x="f2669" y="f25"/>
                  <a:pt x="f2670" y="f25"/>
                </a:cubicBezTo>
                <a:cubicBezTo>
                  <a:pt x="f2671" y="f25"/>
                  <a:pt x="f2672" y="f2673"/>
                  <a:pt x="f2674" y="f1501"/>
                </a:cubicBezTo>
                <a:cubicBezTo>
                  <a:pt x="f2675" y="f1159"/>
                  <a:pt x="f2676" y="f1896"/>
                  <a:pt x="f2677" y="f2678"/>
                </a:cubicBezTo>
                <a:cubicBezTo>
                  <a:pt x="f2679" y="f1332"/>
                  <a:pt x="f2680" y="f2681"/>
                  <a:pt x="f2682" y="f2681"/>
                </a:cubicBezTo>
                <a:cubicBezTo>
                  <a:pt x="f2683" y="f2681"/>
                  <a:pt x="f2684" y="f2681"/>
                  <a:pt x="f2685" y="f2681"/>
                </a:cubicBezTo>
                <a:lnTo>
                  <a:pt x="f2686" y="f2681"/>
                </a:lnTo>
                <a:lnTo>
                  <a:pt x="f2687" y="f2009"/>
                </a:lnTo>
                <a:lnTo>
                  <a:pt x="f2688" y="f2689"/>
                </a:lnTo>
                <a:lnTo>
                  <a:pt x="f2690" y="f2691"/>
                </a:lnTo>
                <a:cubicBezTo>
                  <a:pt x="f2692" y="f2286"/>
                  <a:pt x="f2693" y="f1825"/>
                  <a:pt x="f2694" y="f1837"/>
                </a:cubicBezTo>
                <a:cubicBezTo>
                  <a:pt x="f2695" y="f1837"/>
                  <a:pt x="f2696" y="f2697"/>
                  <a:pt x="f2698" y="f2697"/>
                </a:cubicBezTo>
                <a:cubicBezTo>
                  <a:pt x="f2699" y="f1362"/>
                  <a:pt x="f2700" y="f1362"/>
                  <a:pt x="f2701" y="f1362"/>
                </a:cubicBezTo>
                <a:cubicBezTo>
                  <a:pt x="f2702" y="f1362"/>
                  <a:pt x="f2703" y="f2087"/>
                  <a:pt x="f2704" y="f2705"/>
                </a:cubicBezTo>
                <a:cubicBezTo>
                  <a:pt x="f2706" y="f2707"/>
                  <a:pt x="f2708" y="f2709"/>
                  <a:pt x="f2710" y="f1856"/>
                </a:cubicBezTo>
                <a:cubicBezTo>
                  <a:pt x="f2711" y="f2712"/>
                  <a:pt x="f2713" y="f1470"/>
                  <a:pt x="f2714" y="f1470"/>
                </a:cubicBezTo>
                <a:cubicBezTo>
                  <a:pt x="f2715" y="f1871"/>
                  <a:pt x="f2716" y="f1871"/>
                  <a:pt x="f2717" y="f1871"/>
                </a:cubicBezTo>
                <a:cubicBezTo>
                  <a:pt x="f2718" y="f1871"/>
                  <a:pt x="f2719" y="f2720"/>
                  <a:pt x="f2721" y="f2722"/>
                </a:cubicBezTo>
                <a:cubicBezTo>
                  <a:pt x="f2723" y="f2724"/>
                  <a:pt x="f2725" y="f2726"/>
                  <a:pt x="f2727" y="f2728"/>
                </a:cubicBezTo>
                <a:cubicBezTo>
                  <a:pt x="f2729" y="f2730"/>
                  <a:pt x="f2731" y="f2730"/>
                  <a:pt x="f2732" y="f2733"/>
                </a:cubicBezTo>
                <a:cubicBezTo>
                  <a:pt x="f2734" y="f1472"/>
                  <a:pt x="f2735" y="f1472"/>
                  <a:pt x="f2736" y="f1472"/>
                </a:cubicBezTo>
                <a:cubicBezTo>
                  <a:pt x="f2737" y="f1472"/>
                  <a:pt x="f2738" y="f2726"/>
                  <a:pt x="f2739" y="f2740"/>
                </a:cubicBezTo>
                <a:cubicBezTo>
                  <a:pt x="f2741" y="f2742"/>
                  <a:pt x="f2743" y="f2744"/>
                  <a:pt x="f2745" y="f2421"/>
                </a:cubicBezTo>
                <a:cubicBezTo>
                  <a:pt x="f2746" y="f2421"/>
                  <a:pt x="f2747" y="f2748"/>
                  <a:pt x="f2749" y="f2748"/>
                </a:cubicBezTo>
                <a:cubicBezTo>
                  <a:pt x="f2750" y="f2751"/>
                  <a:pt x="f2752" y="f2751"/>
                  <a:pt x="f2753" y="f2751"/>
                </a:cubicBezTo>
                <a:cubicBezTo>
                  <a:pt x="f2754" y="f2751"/>
                  <a:pt x="f2755" y="f1200"/>
                  <a:pt x="f2756" y="f1871"/>
                </a:cubicBezTo>
                <a:lnTo>
                  <a:pt x="f2757" y="f1115"/>
                </a:lnTo>
                <a:cubicBezTo>
                  <a:pt x="f2758" y="f1438"/>
                  <a:pt x="f2759" y="f469"/>
                  <a:pt x="f2760" y="f1543"/>
                </a:cubicBezTo>
                <a:cubicBezTo>
                  <a:pt x="f2761" y="f2762"/>
                  <a:pt x="f2763" y="f2764"/>
                  <a:pt x="f2765" y="f2764"/>
                </a:cubicBezTo>
                <a:cubicBezTo>
                  <a:pt x="f2766" y="f2764"/>
                  <a:pt x="f2767" y="f363"/>
                  <a:pt x="f2768" y="f1195"/>
                </a:cubicBezTo>
                <a:cubicBezTo>
                  <a:pt x="f2769" y="f1413"/>
                  <a:pt x="f2770" y="f1127"/>
                  <a:pt x="f2771" y="f1643"/>
                </a:cubicBezTo>
                <a:cubicBezTo>
                  <a:pt x="f2772" y="f2773"/>
                  <a:pt x="f2774" y="f1601"/>
                  <a:pt x="f2775" y="f1601"/>
                </a:cubicBezTo>
                <a:cubicBezTo>
                  <a:pt x="f2776" y="f1597"/>
                  <a:pt x="f2777" y="f1304"/>
                  <a:pt x="f2778" y="f1246"/>
                </a:cubicBezTo>
                <a:lnTo>
                  <a:pt x="f2778" y="f1246"/>
                </a:lnTo>
                <a:lnTo>
                  <a:pt x="f2779" y="f1744"/>
                </a:lnTo>
                <a:lnTo>
                  <a:pt x="f2780" y="f2781"/>
                </a:lnTo>
                <a:lnTo>
                  <a:pt x="f2782" y="f1605"/>
                </a:lnTo>
                <a:cubicBezTo>
                  <a:pt x="f2783" y="f1325"/>
                  <a:pt x="f2784" y="f1597"/>
                  <a:pt x="f2785" y="f1597"/>
                </a:cubicBezTo>
                <a:cubicBezTo>
                  <a:pt x="f2786" y="f1597"/>
                  <a:pt x="f2787" y="f2788"/>
                  <a:pt x="f2789" y="f1338"/>
                </a:cubicBezTo>
                <a:cubicBezTo>
                  <a:pt x="f2790" y="f1325"/>
                  <a:pt x="f2791" y="f1663"/>
                  <a:pt x="f2792" y="f1663"/>
                </a:cubicBezTo>
                <a:cubicBezTo>
                  <a:pt x="f2793" y="f1734"/>
                  <a:pt x="f2794" y="f1667"/>
                  <a:pt x="f2795" y="f1141"/>
                </a:cubicBezTo>
                <a:cubicBezTo>
                  <a:pt x="f2796" y="f1893"/>
                  <a:pt x="f2797" y="f1310"/>
                  <a:pt x="f2798" y="f1310"/>
                </a:cubicBezTo>
                <a:cubicBezTo>
                  <a:pt x="f2799" y="f1310"/>
                  <a:pt x="f2800" y="f1310"/>
                  <a:pt x="f2801" y="f1591"/>
                </a:cubicBezTo>
                <a:cubicBezTo>
                  <a:pt x="f2802" y="f1667"/>
                  <a:pt x="f2803" y="f1679"/>
                  <a:pt x="f2804" y="f1308"/>
                </a:cubicBezTo>
                <a:cubicBezTo>
                  <a:pt x="f2805" y="f1587"/>
                  <a:pt x="f2806" y="f1695"/>
                  <a:pt x="f2807" y="f1148"/>
                </a:cubicBezTo>
                <a:cubicBezTo>
                  <a:pt x="f2808" y="f1566"/>
                  <a:pt x="f2809" y="f1304"/>
                  <a:pt x="f2810" y="f1304"/>
                </a:cubicBezTo>
                <a:cubicBezTo>
                  <a:pt x="f2811" y="f1304"/>
                  <a:pt x="f2812" y="f1304"/>
                  <a:pt x="f2813" y="f1119"/>
                </a:cubicBezTo>
                <a:cubicBezTo>
                  <a:pt x="f2814" y="f1683"/>
                  <a:pt x="f2815" y="f1695"/>
                  <a:pt x="f2816" y="f2817"/>
                </a:cubicBezTo>
                <a:cubicBezTo>
                  <a:pt x="f2818" y="f1740"/>
                  <a:pt x="f2819" y="f1151"/>
                  <a:pt x="f2820" y="f1167"/>
                </a:cubicBezTo>
                <a:cubicBezTo>
                  <a:pt x="f2821" y="f1240"/>
                  <a:pt x="f2822" y="f1705"/>
                  <a:pt x="f2823" y="f1705"/>
                </a:cubicBezTo>
                <a:cubicBezTo>
                  <a:pt x="f2824" y="f1705"/>
                  <a:pt x="f2825" y="f1707"/>
                  <a:pt x="f2826" y="f1218"/>
                </a:cubicBezTo>
                <a:cubicBezTo>
                  <a:pt x="f2827" y="f1218"/>
                  <a:pt x="f2828" y="f1218"/>
                  <a:pt x="f2829" y="f1151"/>
                </a:cubicBezTo>
                <a:lnTo>
                  <a:pt x="f2830" y="f2831"/>
                </a:lnTo>
                <a:lnTo>
                  <a:pt x="f2832" y="f2833"/>
                </a:lnTo>
                <a:lnTo>
                  <a:pt x="f2834" y="f1719"/>
                </a:lnTo>
                <a:lnTo>
                  <a:pt x="f2835" y="f105"/>
                </a:lnTo>
                <a:lnTo>
                  <a:pt x="f2836" y="f567"/>
                </a:lnTo>
                <a:cubicBezTo>
                  <a:pt x="f2837" y="f391"/>
                  <a:pt x="f2838" y="f569"/>
                  <a:pt x="f2839" y="f569"/>
                </a:cubicBezTo>
                <a:cubicBezTo>
                  <a:pt x="f2840" y="f569"/>
                  <a:pt x="f2841" y="f271"/>
                  <a:pt x="f2842" y="f1438"/>
                </a:cubicBezTo>
                <a:cubicBezTo>
                  <a:pt x="f2843" y="f1172"/>
                  <a:pt x="f2844" y="f1227"/>
                  <a:pt x="f2845" y="f1670"/>
                </a:cubicBezTo>
                <a:cubicBezTo>
                  <a:pt x="f2846" y="f2582"/>
                  <a:pt x="f2847" y="f1734"/>
                  <a:pt x="f2848" y="f1734"/>
                </a:cubicBezTo>
                <a:cubicBezTo>
                  <a:pt x="f2849" y="f1734"/>
                  <a:pt x="f2850" y="f1734"/>
                  <a:pt x="f2851" y="f1734"/>
                </a:cubicBezTo>
                <a:cubicBezTo>
                  <a:pt x="f2852" y="f1734"/>
                  <a:pt x="f2853" y="f1310"/>
                  <a:pt x="f2854" y="f1127"/>
                </a:cubicBezTo>
                <a:lnTo>
                  <a:pt x="f2854" y="f1127"/>
                </a:lnTo>
                <a:lnTo>
                  <a:pt x="f2855" y="f2856"/>
                </a:lnTo>
                <a:lnTo>
                  <a:pt x="f2857" y="f2858"/>
                </a:lnTo>
                <a:lnTo>
                  <a:pt x="f2859" y="f1121"/>
                </a:lnTo>
                <a:cubicBezTo>
                  <a:pt x="f2860" y="f1587"/>
                  <a:pt x="f2861" y="f1579"/>
                  <a:pt x="f2862" y="f1579"/>
                </a:cubicBezTo>
                <a:lnTo>
                  <a:pt x="f2863" y="f1579"/>
                </a:lnTo>
                <a:cubicBezTo>
                  <a:pt x="f2864" y="f1670"/>
                  <a:pt x="f2865" y="f1121"/>
                  <a:pt x="f2866" y="f1220"/>
                </a:cubicBezTo>
                <a:cubicBezTo>
                  <a:pt x="f2867" y="f1905"/>
                  <a:pt x="f2868" y="f1679"/>
                  <a:pt x="f2869" y="f1667"/>
                </a:cubicBezTo>
                <a:lnTo>
                  <a:pt x="f2870" y="f1667"/>
                </a:lnTo>
                <a:cubicBezTo>
                  <a:pt x="f2871" y="f1579"/>
                  <a:pt x="f2872" y="f2595"/>
                  <a:pt x="f2873" y="f1563"/>
                </a:cubicBezTo>
                <a:cubicBezTo>
                  <a:pt x="f2874" y="f1891"/>
                  <a:pt x="f2875" y="f1310"/>
                  <a:pt x="f2876" y="f1310"/>
                </a:cubicBezTo>
                <a:lnTo>
                  <a:pt x="f2877" y="f1310"/>
                </a:lnTo>
                <a:cubicBezTo>
                  <a:pt x="f2878" y="f1667"/>
                  <a:pt x="f2879" y="f2245"/>
                  <a:pt x="f2880" y="f1686"/>
                </a:cubicBezTo>
                <a:cubicBezTo>
                  <a:pt x="f2881" y="f1576"/>
                  <a:pt x="f2882" y="f2643"/>
                  <a:pt x="f2883" y="f1795"/>
                </a:cubicBezTo>
                <a:cubicBezTo>
                  <a:pt x="f2884" y="f1795"/>
                  <a:pt x="f2885" y="f2643"/>
                  <a:pt x="f2886" y="f2643"/>
                </a:cubicBezTo>
                <a:lnTo>
                  <a:pt x="f2887" y="f2888"/>
                </a:lnTo>
                <a:lnTo>
                  <a:pt x="f2889" y="f2890"/>
                </a:lnTo>
                <a:lnTo>
                  <a:pt x="f2889" y="f2890"/>
                </a:lnTo>
                <a:lnTo>
                  <a:pt x="f2891" y="f759"/>
                </a:lnTo>
                <a:lnTo>
                  <a:pt x="f2892" y="f561"/>
                </a:lnTo>
                <a:lnTo>
                  <a:pt x="f2893" y="f274"/>
                </a:lnTo>
                <a:cubicBezTo>
                  <a:pt x="f2894" y="f1384"/>
                  <a:pt x="f2895" y="f208"/>
                  <a:pt x="f2896" y="f208"/>
                </a:cubicBezTo>
                <a:cubicBezTo>
                  <a:pt x="f2897" y="f208"/>
                  <a:pt x="f2898" y="f147"/>
                  <a:pt x="f2899" y="f1784"/>
                </a:cubicBezTo>
                <a:cubicBezTo>
                  <a:pt x="f2900" y="f1427"/>
                  <a:pt x="f2901" y="f1298"/>
                  <a:pt x="f2902" y="f1788"/>
                </a:cubicBezTo>
                <a:cubicBezTo>
                  <a:pt x="f2903" y="f1667"/>
                  <a:pt x="f2904" y="f1643"/>
                  <a:pt x="f2905" y="f1643"/>
                </a:cubicBezTo>
                <a:cubicBezTo>
                  <a:pt x="f2906" y="f1643"/>
                  <a:pt x="f2907" y="f1323"/>
                  <a:pt x="f2908" y="f1323"/>
                </a:cubicBezTo>
                <a:lnTo>
                  <a:pt x="f2909" y="f1797"/>
                </a:lnTo>
                <a:lnTo>
                  <a:pt x="f2910" y="f1799"/>
                </a:lnTo>
                <a:lnTo>
                  <a:pt x="f2911" y="f1645"/>
                </a:lnTo>
                <a:cubicBezTo>
                  <a:pt x="f2912" y="f1802"/>
                  <a:pt x="f2913" y="f1804"/>
                  <a:pt x="f2914" y="f1806"/>
                </a:cubicBezTo>
                <a:cubicBezTo>
                  <a:pt x="f2915" y="f1808"/>
                  <a:pt x="f2916" y="f1808"/>
                  <a:pt x="f2917" y="f1808"/>
                </a:cubicBezTo>
                <a:cubicBezTo>
                  <a:pt x="f2918" y="f1610"/>
                  <a:pt x="f2919" y="f1610"/>
                  <a:pt x="f2920" y="f1610"/>
                </a:cubicBezTo>
                <a:cubicBezTo>
                  <a:pt x="f2921" y="f1610"/>
                  <a:pt x="f2922" y="f2513"/>
                  <a:pt x="f2923" y="f1647"/>
                </a:cubicBezTo>
                <a:cubicBezTo>
                  <a:pt x="f2924" y="f1819"/>
                  <a:pt x="f2925" y="f2926"/>
                  <a:pt x="f2927" y="f1823"/>
                </a:cubicBezTo>
                <a:cubicBezTo>
                  <a:pt x="f2928" y="f1823"/>
                  <a:pt x="f2929" y="f1825"/>
                  <a:pt x="f2930" y="f1825"/>
                </a:cubicBezTo>
                <a:cubicBezTo>
                  <a:pt x="f2931" y="f1829"/>
                  <a:pt x="f2932" y="f1829"/>
                  <a:pt x="f2933" y="f1829"/>
                </a:cubicBezTo>
                <a:cubicBezTo>
                  <a:pt x="f2934" y="f1829"/>
                  <a:pt x="f2935" y="f1821"/>
                  <a:pt x="f2936" y="f1835"/>
                </a:cubicBezTo>
                <a:cubicBezTo>
                  <a:pt x="f2937" y="f2938"/>
                  <a:pt x="f2939" y="f1839"/>
                  <a:pt x="f2940" y="f2720"/>
                </a:cubicBezTo>
                <a:cubicBezTo>
                  <a:pt x="f2941" y="f1841"/>
                  <a:pt x="f2942" y="f1841"/>
                  <a:pt x="f2943" y="f1844"/>
                </a:cubicBezTo>
                <a:cubicBezTo>
                  <a:pt x="f2944" y="f1847"/>
                  <a:pt x="f2945" y="f1847"/>
                  <a:pt x="f2946" y="f1847"/>
                </a:cubicBezTo>
                <a:cubicBezTo>
                  <a:pt x="f2947" y="f1847"/>
                  <a:pt x="f2948" y="f1852"/>
                  <a:pt x="f2949" y="f2950"/>
                </a:cubicBezTo>
                <a:cubicBezTo>
                  <a:pt x="f2951" y="f1856"/>
                  <a:pt x="f2952" y="f2953"/>
                  <a:pt x="f2954" y="f1860"/>
                </a:cubicBezTo>
                <a:cubicBezTo>
                  <a:pt x="f2955" y="f1860"/>
                  <a:pt x="f2956" y="f1860"/>
                  <a:pt x="f2957" y="f1497"/>
                </a:cubicBezTo>
                <a:lnTo>
                  <a:pt x="f2958" y="f2959"/>
                </a:lnTo>
                <a:lnTo>
                  <a:pt x="f2960" y="f4"/>
                </a:lnTo>
                <a:lnTo>
                  <a:pt x="f2960" y="f4"/>
                </a:lnTo>
                <a:lnTo>
                  <a:pt x="f2961" y="f1730"/>
                </a:lnTo>
                <a:lnTo>
                  <a:pt x="f2962" y="f1340"/>
                </a:lnTo>
                <a:lnTo>
                  <a:pt x="f2963" y="f1246"/>
                </a:lnTo>
                <a:cubicBezTo>
                  <a:pt x="f2964" y="f646"/>
                  <a:pt x="f2965" y="f2105"/>
                  <a:pt x="f2966" y="f1391"/>
                </a:cubicBezTo>
                <a:cubicBezTo>
                  <a:pt x="f2967" y="f761"/>
                  <a:pt x="f2968" y="f271"/>
                  <a:pt x="f2969" y="f271"/>
                </a:cubicBezTo>
                <a:cubicBezTo>
                  <a:pt x="f2970" y="f213"/>
                  <a:pt x="f2971" y="f211"/>
                  <a:pt x="f2972" y="f744"/>
                </a:cubicBezTo>
                <a:cubicBezTo>
                  <a:pt x="f2973" y="f1877"/>
                  <a:pt x="f2974" y="f2456"/>
                  <a:pt x="f2975" y="f2976"/>
                </a:cubicBezTo>
                <a:cubicBezTo>
                  <a:pt x="f2977" y="f473"/>
                  <a:pt x="f2978" y="f1380"/>
                  <a:pt x="f2979" y="f147"/>
                </a:cubicBezTo>
                <a:cubicBezTo>
                  <a:pt x="f2980" y="f145"/>
                  <a:pt x="f2981" y="f707"/>
                  <a:pt x="f2982" y="f1879"/>
                </a:cubicBezTo>
                <a:cubicBezTo>
                  <a:pt x="f2983" y="f151"/>
                  <a:pt x="f2984" y="f183"/>
                  <a:pt x="f2985" y="f686"/>
                </a:cubicBezTo>
                <a:cubicBezTo>
                  <a:pt x="f2986" y="f1092"/>
                  <a:pt x="f2987" y="f103"/>
                  <a:pt x="f2988" y="f1716"/>
                </a:cubicBezTo>
                <a:cubicBezTo>
                  <a:pt x="f2989" y="f110"/>
                  <a:pt x="f2990" y="f153"/>
                  <a:pt x="f2991" y="f619"/>
                </a:cubicBezTo>
                <a:cubicBezTo>
                  <a:pt x="f2992" y="f269"/>
                  <a:pt x="f2993" y="f62"/>
                  <a:pt x="f2994" y="f2762"/>
                </a:cubicBezTo>
                <a:cubicBezTo>
                  <a:pt x="f2995" y="f112"/>
                  <a:pt x="f2996" y="f528"/>
                  <a:pt x="f2997" y="f781"/>
                </a:cubicBezTo>
                <a:cubicBezTo>
                  <a:pt x="f2998" y="f459"/>
                  <a:pt x="f2999" y="f1382"/>
                  <a:pt x="f3000" y="f3001"/>
                </a:cubicBezTo>
                <a:cubicBezTo>
                  <a:pt x="f3002" y="f438"/>
                  <a:pt x="f3002" y="f1283"/>
                  <a:pt x="f3003" y="f391"/>
                </a:cubicBezTo>
                <a:cubicBezTo>
                  <a:pt x="f3003" y="f3004"/>
                  <a:pt x="f3003" y="f29"/>
                  <a:pt x="f3003" y="f370"/>
                </a:cubicBezTo>
                <a:cubicBezTo>
                  <a:pt x="f3005" y="f705"/>
                  <a:pt x="f3005" y="f332"/>
                  <a:pt x="f3003" y="f3006"/>
                </a:cubicBezTo>
                <a:cubicBezTo>
                  <a:pt x="f3003" y="f3007"/>
                  <a:pt x="f3002" y="f223"/>
                  <a:pt x="f3002" y="f639"/>
                </a:cubicBezTo>
                <a:cubicBezTo>
                  <a:pt x="f3000" y="f208"/>
                  <a:pt x="f3000" y="f3008"/>
                  <a:pt x="f3000" y="f3009"/>
                </a:cubicBezTo>
                <a:cubicBezTo>
                  <a:pt x="f2999" y="f1535"/>
                  <a:pt x="f2999" y="f3010"/>
                  <a:pt x="f2998" y="f31"/>
                </a:cubicBezTo>
                <a:cubicBezTo>
                  <a:pt x="f2998" y="f187"/>
                  <a:pt x="f2998" y="f157"/>
                  <a:pt x="f2997" y="f764"/>
                </a:cubicBezTo>
                <a:cubicBezTo>
                  <a:pt x="f2997" y="f548"/>
                  <a:pt x="f2995" y="f410"/>
                  <a:pt x="f2995" y="f140"/>
                </a:cubicBezTo>
                <a:cubicBezTo>
                  <a:pt x="f3011" y="f3012"/>
                  <a:pt x="f3013" y="f3014"/>
                  <a:pt x="f2994" y="f116"/>
                </a:cubicBezTo>
                <a:cubicBezTo>
                  <a:pt x="f3015" y="f316"/>
                  <a:pt x="f2991" y="f100"/>
                  <a:pt x="f2990" y="f703"/>
                </a:cubicBezTo>
                <a:cubicBezTo>
                  <a:pt x="f2989" y="f3016"/>
                  <a:pt x="f2988" y="f1476"/>
                  <a:pt x="f2987" y="f660"/>
                </a:cubicBezTo>
                <a:cubicBezTo>
                  <a:pt x="f3017" y="f225"/>
                  <a:pt x="f3018" y="f58"/>
                  <a:pt x="f2984" y="f637"/>
                </a:cubicBezTo>
                <a:cubicBezTo>
                  <a:pt x="f3019" y="f3020"/>
                  <a:pt x="f3021" y="f1075"/>
                  <a:pt x="f3022" y="f33"/>
                </a:cubicBezTo>
                <a:cubicBezTo>
                  <a:pt x="f3023" y="f571"/>
                  <a:pt x="f3024" y="f297"/>
                  <a:pt x="f3025" y="f159"/>
                </a:cubicBezTo>
                <a:cubicBezTo>
                  <a:pt x="f3026" y="f266"/>
                  <a:pt x="f3027" y="f546"/>
                  <a:pt x="f3028" y="f3029"/>
                </a:cubicBezTo>
                <a:cubicBezTo>
                  <a:pt x="f3030" y="f1008"/>
                  <a:pt x="f3031" y="f1008"/>
                  <a:pt x="f2971" y="f3032"/>
                </a:cubicBezTo>
                <a:cubicBezTo>
                  <a:pt x="f2970" y="f3033"/>
                  <a:pt x="f3034" y="f531"/>
                  <a:pt x="f3035" y="f479"/>
                </a:cubicBezTo>
                <a:cubicBezTo>
                  <a:pt x="f3036" y="f206"/>
                  <a:pt x="f3037" y="f206"/>
                  <a:pt x="f3038" y="f118"/>
                </a:cubicBezTo>
                <a:cubicBezTo>
                  <a:pt x="f3039" y="f118"/>
                  <a:pt x="f3040" y="f1006"/>
                  <a:pt x="f3041" y="f1006"/>
                </a:cubicBezTo>
                <a:cubicBezTo>
                  <a:pt x="f3042" y="f176"/>
                  <a:pt x="f3043" y="f176"/>
                  <a:pt x="f3044" y="f176"/>
                </a:cubicBezTo>
                <a:lnTo>
                  <a:pt x="f3045" y="f176"/>
                </a:lnTo>
                <a:cubicBezTo>
                  <a:pt x="f3046" y="f1006"/>
                  <a:pt x="f3047" y="f1006"/>
                  <a:pt x="f3048" y="f1006"/>
                </a:cubicBezTo>
                <a:cubicBezTo>
                  <a:pt x="f3049" y="f118"/>
                  <a:pt x="f3050" y="f118"/>
                  <a:pt x="f3051" y="f118"/>
                </a:cubicBezTo>
                <a:cubicBezTo>
                  <a:pt x="f3052" y="f660"/>
                  <a:pt x="f3053" y="f3012"/>
                  <a:pt x="f3054" y="f3008"/>
                </a:cubicBezTo>
                <a:lnTo>
                  <a:pt x="f3055" y="f3056"/>
                </a:lnTo>
                <a:lnTo>
                  <a:pt x="f3057" y="f3058"/>
                </a:lnTo>
                <a:lnTo>
                  <a:pt x="f3059" y="f548"/>
                </a:lnTo>
                <a:cubicBezTo>
                  <a:pt x="f3060" y="f187"/>
                  <a:pt x="f3061" y="f208"/>
                  <a:pt x="f3062" y="f3006"/>
                </a:cubicBezTo>
                <a:cubicBezTo>
                  <a:pt x="f3063" y="f1100"/>
                  <a:pt x="f3064" y="f637"/>
                  <a:pt x="f3065" y="f1075"/>
                </a:cubicBezTo>
                <a:cubicBezTo>
                  <a:pt x="f2949" y="f33"/>
                  <a:pt x="f3066" y="f33"/>
                  <a:pt x="f3067" y="f33"/>
                </a:cubicBezTo>
                <a:cubicBezTo>
                  <a:pt x="f3068" y="f33"/>
                  <a:pt x="f3069" y="f225"/>
                  <a:pt x="f2944" y="f457"/>
                </a:cubicBezTo>
                <a:cubicBezTo>
                  <a:pt x="f3070" y="f19"/>
                  <a:pt x="f3071" y="f412"/>
                  <a:pt x="f3072" y="f425"/>
                </a:cubicBezTo>
                <a:lnTo>
                  <a:pt x="f3073" y="f3074"/>
                </a:lnTo>
                <a:lnTo>
                  <a:pt x="f2914" y="f3075"/>
                </a:lnTo>
                <a:lnTo>
                  <a:pt x="f2923" y="f3076"/>
                </a:lnTo>
                <a:cubicBezTo>
                  <a:pt x="f3077" y="f161"/>
                  <a:pt x="f3078" y="f161"/>
                  <a:pt x="f3079" y="f161"/>
                </a:cubicBezTo>
                <a:cubicBezTo>
                  <a:pt x="f3080" y="f161"/>
                  <a:pt x="f3081" y="f849"/>
                  <a:pt x="f3082" y="f3083"/>
                </a:cubicBezTo>
                <a:lnTo>
                  <a:pt x="f3084" y="f73"/>
                </a:lnTo>
                <a:cubicBezTo>
                  <a:pt x="f3085" y="f725"/>
                  <a:pt x="f3086" y="f227"/>
                  <a:pt x="f3087" y="f200"/>
                </a:cubicBezTo>
                <a:cubicBezTo>
                  <a:pt x="f3088" y="f986"/>
                  <a:pt x="f3089" y="f3090"/>
                  <a:pt x="f3091" y="f3092"/>
                </a:cubicBezTo>
                <a:cubicBezTo>
                  <a:pt x="f3093" y="f3094"/>
                  <a:pt x="f3095" y="f3096"/>
                  <a:pt x="f3097" y="f3096"/>
                </a:cubicBezTo>
                <a:cubicBezTo>
                  <a:pt x="f3098" y="f3096"/>
                  <a:pt x="f3099" y="f3100"/>
                  <a:pt x="f3101" y="f161"/>
                </a:cubicBezTo>
                <a:lnTo>
                  <a:pt x="f3101" y="f573"/>
                </a:lnTo>
                <a:lnTo>
                  <a:pt x="f3102" y="f3103"/>
                </a:lnTo>
                <a:lnTo>
                  <a:pt x="f3104" y="f1065"/>
                </a:lnTo>
                <a:lnTo>
                  <a:pt x="f3105" y="f446"/>
                </a:lnTo>
                <a:cubicBezTo>
                  <a:pt x="f3106" y="f3107"/>
                  <a:pt x="f3108" y="f79"/>
                  <a:pt x="f3109" y="f481"/>
                </a:cubicBezTo>
                <a:cubicBezTo>
                  <a:pt x="f3110" y="f844"/>
                  <a:pt x="f3111" y="f417"/>
                  <a:pt x="f3112" y="f417"/>
                </a:cubicBezTo>
                <a:cubicBezTo>
                  <a:pt x="f3113" y="f417"/>
                  <a:pt x="f3114" y="f417"/>
                  <a:pt x="f3115" y="f417"/>
                </a:cubicBezTo>
                <a:cubicBezTo>
                  <a:pt x="f3116" y="f853"/>
                  <a:pt x="f3117" y="f3118"/>
                  <a:pt x="f3119" y="f3120"/>
                </a:cubicBezTo>
                <a:cubicBezTo>
                  <a:pt x="f3121" y="f320"/>
                  <a:pt x="f3122" y="f3123"/>
                  <a:pt x="f3124" y="f3123"/>
                </a:cubicBezTo>
                <a:cubicBezTo>
                  <a:pt x="f3125" y="f3123"/>
                  <a:pt x="f2868" y="f3100"/>
                  <a:pt x="f3126" y="f3100"/>
                </a:cubicBezTo>
                <a:cubicBezTo>
                  <a:pt x="f3127" y="f417"/>
                  <a:pt x="f3128" y="f320"/>
                  <a:pt x="f3129" y="f293"/>
                </a:cubicBezTo>
                <a:cubicBezTo>
                  <a:pt x="f3130" y="f3131"/>
                  <a:pt x="f3132" y="f200"/>
                  <a:pt x="f3133" y="f200"/>
                </a:cubicBezTo>
                <a:cubicBezTo>
                  <a:pt x="f3134" y="f200"/>
                  <a:pt x="f3135" y="f94"/>
                  <a:pt x="f3136" y="f94"/>
                </a:cubicBezTo>
                <a:cubicBezTo>
                  <a:pt x="f3137" y="f378"/>
                  <a:pt x="f3138" y="f3120"/>
                  <a:pt x="f3139" y="f98"/>
                </a:cubicBezTo>
                <a:lnTo>
                  <a:pt x="f3140" y="f3012"/>
                </a:lnTo>
                <a:cubicBezTo>
                  <a:pt x="f3141" y="f410"/>
                  <a:pt x="f3142" y="f157"/>
                  <a:pt x="f3143" y="f157"/>
                </a:cubicBezTo>
                <a:cubicBezTo>
                  <a:pt x="f3144" y="f157"/>
                  <a:pt x="f3145" y="f35"/>
                  <a:pt x="f3146" y="f3100"/>
                </a:cubicBezTo>
                <a:cubicBezTo>
                  <a:pt x="f3147" y="f3148"/>
                  <a:pt x="f3149" y="f960"/>
                  <a:pt x="f3150" y="f942"/>
                </a:cubicBezTo>
                <a:cubicBezTo>
                  <a:pt x="f3151" y="f3152"/>
                  <a:pt x="f3153" y="f3154"/>
                  <a:pt x="f3155" y="f3154"/>
                </a:cubicBezTo>
                <a:cubicBezTo>
                  <a:pt x="f3156" y="f3154"/>
                  <a:pt x="f3157" y="f3158"/>
                  <a:pt x="f3159" y="f446"/>
                </a:cubicBezTo>
                <a:lnTo>
                  <a:pt x="f3159" y="f3131"/>
                </a:lnTo>
                <a:cubicBezTo>
                  <a:pt x="f3160" y="f3161"/>
                  <a:pt x="f3162" y="f378"/>
                  <a:pt x="f3163" y="f3164"/>
                </a:cubicBezTo>
                <a:lnTo>
                  <a:pt x="f3165" y="f3166"/>
                </a:lnTo>
                <a:lnTo>
                  <a:pt x="f3167" y="f3168"/>
                </a:lnTo>
                <a:lnTo>
                  <a:pt x="f3169" y="f3170"/>
                </a:lnTo>
                <a:cubicBezTo>
                  <a:pt x="f3171" y="f348"/>
                  <a:pt x="f3172" y="f378"/>
                  <a:pt x="f3173" y="f446"/>
                </a:cubicBezTo>
                <a:cubicBezTo>
                  <a:pt x="f3174" y="f94"/>
                  <a:pt x="f3175" y="f286"/>
                  <a:pt x="f3176" y="f286"/>
                </a:cubicBezTo>
                <a:cubicBezTo>
                  <a:pt x="f3177" y="f286"/>
                  <a:pt x="f3178" y="f163"/>
                  <a:pt x="f3179" y="f1054"/>
                </a:cubicBezTo>
                <a:cubicBezTo>
                  <a:pt x="f3180" y="f378"/>
                  <a:pt x="f3181" y="f3118"/>
                  <a:pt x="f3182" y="f481"/>
                </a:cubicBezTo>
                <a:cubicBezTo>
                  <a:pt x="f3183" y="f3184"/>
                  <a:pt x="f3185" y="f15"/>
                  <a:pt x="f3186" y="f15"/>
                </a:cubicBezTo>
                <a:cubicBezTo>
                  <a:pt x="f3187" y="f15"/>
                  <a:pt x="f3188" y="f3118"/>
                  <a:pt x="f3189" y="f449"/>
                </a:cubicBezTo>
                <a:lnTo>
                  <a:pt x="f3190" y="f449"/>
                </a:lnTo>
                <a:lnTo>
                  <a:pt x="f3191" y="f3192"/>
                </a:lnTo>
                <a:lnTo>
                  <a:pt x="f3191" y="f3192"/>
                </a:lnTo>
                <a:lnTo>
                  <a:pt x="f3193" y="f3194"/>
                </a:lnTo>
                <a:lnTo>
                  <a:pt x="f3195" y="f136"/>
                </a:lnTo>
                <a:cubicBezTo>
                  <a:pt x="f3196" y="f17"/>
                  <a:pt x="f3197" y="f206"/>
                  <a:pt x="f3198" y="f457"/>
                </a:cubicBezTo>
                <a:lnTo>
                  <a:pt x="f3198" y="f725"/>
                </a:lnTo>
                <a:cubicBezTo>
                  <a:pt x="f3199" y="f1535"/>
                  <a:pt x="f3200" y="f223"/>
                  <a:pt x="f3201" y="f223"/>
                </a:cubicBezTo>
                <a:cubicBezTo>
                  <a:pt x="f3202" y="f223"/>
                  <a:pt x="f3203" y="f77"/>
                  <a:pt x="f3204" y="f446"/>
                </a:cubicBezTo>
                <a:cubicBezTo>
                  <a:pt x="f3205" y="f1061"/>
                  <a:pt x="f3206" y="f830"/>
                  <a:pt x="f3207" y="f810"/>
                </a:cubicBezTo>
                <a:cubicBezTo>
                  <a:pt x="f3208" y="f3209"/>
                  <a:pt x="f3210" y="f3211"/>
                  <a:pt x="f3212" y="f3211"/>
                </a:cubicBezTo>
                <a:cubicBezTo>
                  <a:pt x="f3213" y="f3211"/>
                  <a:pt x="f3214" y="f877"/>
                  <a:pt x="f3215" y="f3216"/>
                </a:cubicBezTo>
                <a:cubicBezTo>
                  <a:pt x="f3217" y="f1008"/>
                  <a:pt x="f3218" y="f1075"/>
                  <a:pt x="f3219" y="f75"/>
                </a:cubicBezTo>
                <a:lnTo>
                  <a:pt x="f3220" y="f1014"/>
                </a:lnTo>
                <a:lnTo>
                  <a:pt x="f3221" y="f3222"/>
                </a:lnTo>
                <a:lnTo>
                  <a:pt x="f3223" y="f764"/>
                </a:lnTo>
                <a:cubicBezTo>
                  <a:pt x="f3224" y="f3010"/>
                  <a:pt x="f3225" y="f779"/>
                  <a:pt x="f3226" y="f639"/>
                </a:cubicBezTo>
                <a:cubicBezTo>
                  <a:pt x="f3227" y="f3008"/>
                  <a:pt x="f3228" y="f3010"/>
                  <a:pt x="f3229" y="f31"/>
                </a:cubicBezTo>
                <a:cubicBezTo>
                  <a:pt x="f3230" y="f187"/>
                  <a:pt x="f3231" y="f187"/>
                  <a:pt x="f3232" y="f187"/>
                </a:cubicBezTo>
                <a:cubicBezTo>
                  <a:pt x="f3233" y="f187"/>
                  <a:pt x="f3234" y="f779"/>
                  <a:pt x="f3235" y="f1207"/>
                </a:cubicBezTo>
                <a:lnTo>
                  <a:pt x="f3236" y="f1207"/>
                </a:lnTo>
                <a:cubicBezTo>
                  <a:pt x="f3237" y="f740"/>
                  <a:pt x="f3238" y="f660"/>
                  <a:pt x="f3239" y="f673"/>
                </a:cubicBezTo>
                <a:lnTo>
                  <a:pt x="f3240" y="f673"/>
                </a:lnTo>
                <a:lnTo>
                  <a:pt x="f2706" y="f3241"/>
                </a:lnTo>
                <a:lnTo>
                  <a:pt x="f3242" y="f3243"/>
                </a:lnTo>
                <a:lnTo>
                  <a:pt x="f3244" y="f914"/>
                </a:lnTo>
                <a:cubicBezTo>
                  <a:pt x="f3245" y="f3246"/>
                  <a:pt x="f3247" y="f3246"/>
                  <a:pt x="f3248" y="f3246"/>
                </a:cubicBezTo>
                <a:cubicBezTo>
                  <a:pt x="f3249" y="f3246"/>
                  <a:pt x="f3250" y="f33"/>
                  <a:pt x="f3251" y="f187"/>
                </a:cubicBezTo>
                <a:lnTo>
                  <a:pt x="f3252" y="f705"/>
                </a:lnTo>
                <a:cubicBezTo>
                  <a:pt x="f3253" y="f21"/>
                  <a:pt x="f3254" y="f3216"/>
                  <a:pt x="f3255" y="f537"/>
                </a:cubicBezTo>
                <a:cubicBezTo>
                  <a:pt x="f3256" y="f198"/>
                  <a:pt x="f3257" y="f1049"/>
                  <a:pt x="f3258" y="f3259"/>
                </a:cubicBezTo>
                <a:cubicBezTo>
                  <a:pt x="f3260" y="f3261"/>
                  <a:pt x="f3262" y="f940"/>
                  <a:pt x="f3263" y="f940"/>
                </a:cubicBezTo>
                <a:cubicBezTo>
                  <a:pt x="f3264" y="f940"/>
                  <a:pt x="f3265" y="f3266"/>
                  <a:pt x="f3267" y="f320"/>
                </a:cubicBezTo>
                <a:lnTo>
                  <a:pt x="f3268" y="f3269"/>
                </a:lnTo>
                <a:lnTo>
                  <a:pt x="f3270" y="f3271"/>
                </a:lnTo>
                <a:lnTo>
                  <a:pt x="f3272" y="f198"/>
                </a:lnTo>
                <a:cubicBezTo>
                  <a:pt x="f3273" y="f122"/>
                  <a:pt x="f3274" y="f997"/>
                  <a:pt x="f3275" y="f997"/>
                </a:cubicBezTo>
                <a:cubicBezTo>
                  <a:pt x="f3276" y="f997"/>
                  <a:pt x="f3277" y="f195"/>
                  <a:pt x="f3278" y="f232"/>
                </a:cubicBezTo>
                <a:cubicBezTo>
                  <a:pt x="f3279" y="f122"/>
                  <a:pt x="f3280" y="f122"/>
                  <a:pt x="f3281" y="f3282"/>
                </a:cubicBezTo>
                <a:cubicBezTo>
                  <a:pt x="f3283" y="f3284"/>
                  <a:pt x="f3285" y="f853"/>
                  <a:pt x="f2654" y="f625"/>
                </a:cubicBezTo>
                <a:cubicBezTo>
                  <a:pt x="f2653" y="f3131"/>
                  <a:pt x="f3286" y="f229"/>
                  <a:pt x="f3287" y="f229"/>
                </a:cubicBezTo>
                <a:cubicBezTo>
                  <a:pt x="f3288" y="f229"/>
                  <a:pt x="f3289" y="f3290"/>
                  <a:pt x="f3291" y="f853"/>
                </a:cubicBezTo>
                <a:cubicBezTo>
                  <a:pt x="f3292" y="f853"/>
                  <a:pt x="f3293" y="f3161"/>
                  <a:pt x="f3294" y="f381"/>
                </a:cubicBezTo>
                <a:cubicBezTo>
                  <a:pt x="f3295" y="f484"/>
                  <a:pt x="f3296" y="f911"/>
                  <a:pt x="f2645" y="f3076"/>
                </a:cubicBezTo>
                <a:cubicBezTo>
                  <a:pt x="f3297" y="f664"/>
                  <a:pt x="f2640" y="f3298"/>
                  <a:pt x="f3299" y="f3298"/>
                </a:cubicBezTo>
                <a:cubicBezTo>
                  <a:pt x="f3300" y="f3298"/>
                  <a:pt x="f3301" y="f3302"/>
                  <a:pt x="f3303" y="f540"/>
                </a:cubicBezTo>
                <a:cubicBezTo>
                  <a:pt x="f2638" y="f911"/>
                  <a:pt x="f3304" y="f451"/>
                  <a:pt x="f3305" y="f293"/>
                </a:cubicBezTo>
                <a:cubicBezTo>
                  <a:pt x="f3306" y="f1079"/>
                  <a:pt x="f3307" y="f204"/>
                  <a:pt x="f3308" y="f773"/>
                </a:cubicBezTo>
                <a:cubicBezTo>
                  <a:pt x="f3309" y="f3310"/>
                  <a:pt x="f3311" y="f3312"/>
                  <a:pt x="f3313" y="f3312"/>
                </a:cubicBezTo>
                <a:cubicBezTo>
                  <a:pt x="f3314" y="f3312"/>
                  <a:pt x="f3315" y="f633"/>
                  <a:pt x="f3316" y="f453"/>
                </a:cubicBezTo>
                <a:cubicBezTo>
                  <a:pt x="f3317" y="f204"/>
                  <a:pt x="f3318" y="f204"/>
                  <a:pt x="f3319" y="f204"/>
                </a:cubicBezTo>
                <a:lnTo>
                  <a:pt x="f3320" y="f3321"/>
                </a:lnTo>
                <a:lnTo>
                  <a:pt x="f3322" y="f3222"/>
                </a:lnTo>
                <a:lnTo>
                  <a:pt x="f3323" y="f278"/>
                </a:lnTo>
                <a:cubicBezTo>
                  <a:pt x="f3324" y="f3004"/>
                  <a:pt x="f3325" y="f408"/>
                  <a:pt x="f3326" y="f408"/>
                </a:cubicBezTo>
                <a:cubicBezTo>
                  <a:pt x="f3327" y="f408"/>
                  <a:pt x="f3328" y="f297"/>
                  <a:pt x="f3329" y="f628"/>
                </a:cubicBezTo>
                <a:cubicBezTo>
                  <a:pt x="f3330" y="f3164"/>
                  <a:pt x="f3331" y="f3332"/>
                  <a:pt x="f3333" y="f3334"/>
                </a:cubicBezTo>
                <a:cubicBezTo>
                  <a:pt x="f3335" y="f3336"/>
                  <a:pt x="f3337" y="f820"/>
                  <a:pt x="f3338" y="f820"/>
                </a:cubicBezTo>
                <a:cubicBezTo>
                  <a:pt x="f3339" y="f820"/>
                  <a:pt x="f3340" y="f200"/>
                  <a:pt x="f3341" y="f204"/>
                </a:cubicBezTo>
                <a:lnTo>
                  <a:pt x="f3342" y="f1095"/>
                </a:lnTo>
                <a:cubicBezTo>
                  <a:pt x="f3343" y="f669"/>
                  <a:pt x="f3344" y="f664"/>
                  <a:pt x="f3345" y="f451"/>
                </a:cubicBezTo>
                <a:lnTo>
                  <a:pt x="f3346" y="f3347"/>
                </a:lnTo>
                <a:lnTo>
                  <a:pt x="f2592" y="f3348"/>
                </a:lnTo>
                <a:lnTo>
                  <a:pt x="f3349" y="f3118"/>
                </a:lnTo>
                <a:cubicBezTo>
                  <a:pt x="f3350" y="f414"/>
                  <a:pt x="f3351" y="f664"/>
                  <a:pt x="f3352" y="f694"/>
                </a:cubicBezTo>
                <a:cubicBezTo>
                  <a:pt x="f3353" y="f96"/>
                  <a:pt x="f3354" y="f625"/>
                  <a:pt x="f3355" y="f625"/>
                </a:cubicBezTo>
                <a:cubicBezTo>
                  <a:pt x="f2579" y="f625"/>
                  <a:pt x="f2576" y="f414"/>
                  <a:pt x="f3356" y="f3302"/>
                </a:cubicBezTo>
                <a:cubicBezTo>
                  <a:pt x="f3357" y="f664"/>
                  <a:pt x="f3358" y="f697"/>
                  <a:pt x="f3359" y="f318"/>
                </a:cubicBezTo>
                <a:cubicBezTo>
                  <a:pt x="f3360" y="f731"/>
                  <a:pt x="f3361" y="f161"/>
                  <a:pt x="f3362" y="f161"/>
                </a:cubicBezTo>
                <a:cubicBezTo>
                  <a:pt x="f3363" y="f161"/>
                  <a:pt x="f3364" y="f3076"/>
                  <a:pt x="f3365" y="f3312"/>
                </a:cubicBezTo>
                <a:cubicBezTo>
                  <a:pt x="f3366" y="f3312"/>
                  <a:pt x="f3366" y="f633"/>
                  <a:pt x="f3366" y="f633"/>
                </a:cubicBezTo>
                <a:lnTo>
                  <a:pt x="f3367" y="f3368"/>
                </a:lnTo>
                <a:lnTo>
                  <a:pt x="f3367" y="f3368"/>
                </a:lnTo>
                <a:lnTo>
                  <a:pt x="f3369" y="f873"/>
                </a:lnTo>
                <a:lnTo>
                  <a:pt x="f3370" y="f425"/>
                </a:lnTo>
                <a:cubicBezTo>
                  <a:pt x="f3371" y="f1006"/>
                  <a:pt x="f3372" y="f725"/>
                  <a:pt x="f3373" y="f1205"/>
                </a:cubicBezTo>
                <a:lnTo>
                  <a:pt x="f3374" y="f1384"/>
                </a:lnTo>
                <a:cubicBezTo>
                  <a:pt x="f3375" y="f494"/>
                  <a:pt x="f3376" y="f528"/>
                  <a:pt x="f3377" y="f528"/>
                </a:cubicBezTo>
                <a:cubicBezTo>
                  <a:pt x="f3378" y="f528"/>
                  <a:pt x="f3379" y="f225"/>
                  <a:pt x="f3380" y="f1095"/>
                </a:cubicBezTo>
                <a:cubicBezTo>
                  <a:pt x="f3381" y="f905"/>
                  <a:pt x="f3382" y="f1057"/>
                  <a:pt x="f3383" y="f957"/>
                </a:cubicBezTo>
                <a:cubicBezTo>
                  <a:pt x="f3384" y="f3385"/>
                  <a:pt x="f3386" y="f964"/>
                  <a:pt x="f3387" y="f964"/>
                </a:cubicBezTo>
                <a:cubicBezTo>
                  <a:pt x="f3388" y="f964"/>
                  <a:pt x="f3389" y="f3161"/>
                  <a:pt x="f3390" y="f888"/>
                </a:cubicBezTo>
                <a:cubicBezTo>
                  <a:pt x="f3391" y="f893"/>
                  <a:pt x="f3392" y="f118"/>
                  <a:pt x="f3393" y="f546"/>
                </a:cubicBezTo>
                <a:lnTo>
                  <a:pt x="f3394" y="f3395"/>
                </a:lnTo>
                <a:lnTo>
                  <a:pt x="f3396" y="f3397"/>
                </a:lnTo>
                <a:lnTo>
                  <a:pt x="f3398" y="f479"/>
                </a:lnTo>
                <a:cubicBezTo>
                  <a:pt x="f3399" y="f3032"/>
                  <a:pt x="f3400" y="f159"/>
                  <a:pt x="f3401" y="f637"/>
                </a:cubicBezTo>
                <a:cubicBezTo>
                  <a:pt x="f2518" y="f3216"/>
                  <a:pt x="f3402" y="f356"/>
                  <a:pt x="f3403" y="f734"/>
                </a:cubicBezTo>
                <a:cubicBezTo>
                  <a:pt x="f3404" y="f734"/>
                  <a:pt x="f3405" y="f877"/>
                  <a:pt x="f3406" y="f877"/>
                </a:cubicBezTo>
                <a:cubicBezTo>
                  <a:pt x="f3407" y="f877"/>
                  <a:pt x="f3408" y="f98"/>
                  <a:pt x="f3409" y="f412"/>
                </a:cubicBezTo>
                <a:cubicBezTo>
                  <a:pt x="f3410" y="f768"/>
                  <a:pt x="f3411" y="f1079"/>
                  <a:pt x="f3412" y="f628"/>
                </a:cubicBezTo>
                <a:lnTo>
                  <a:pt x="f3413" y="f628"/>
                </a:lnTo>
                <a:lnTo>
                  <a:pt x="f3414" y="f3415"/>
                </a:lnTo>
                <a:lnTo>
                  <a:pt x="f3416" y="f3417"/>
                </a:lnTo>
                <a:lnTo>
                  <a:pt x="f2488" y="f3161"/>
                </a:lnTo>
                <a:cubicBezTo>
                  <a:pt x="f3418" y="f3161"/>
                  <a:pt x="f3419" y="f3161"/>
                  <a:pt x="f3420" y="f3161"/>
                </a:cubicBezTo>
                <a:cubicBezTo>
                  <a:pt x="f3421" y="f3161"/>
                  <a:pt x="f3422" y="f3302"/>
                  <a:pt x="f3423" y="f877"/>
                </a:cubicBezTo>
                <a:lnTo>
                  <a:pt x="f3424" y="f1075"/>
                </a:lnTo>
                <a:cubicBezTo>
                  <a:pt x="f3425" y="f412"/>
                  <a:pt x="f3426" y="f844"/>
                  <a:pt x="f3427" y="f973"/>
                </a:cubicBezTo>
                <a:cubicBezTo>
                  <a:pt x="f3428" y="f3429"/>
                  <a:pt x="f3430" y="f3431"/>
                  <a:pt x="f3432" y="f3433"/>
                </a:cubicBezTo>
                <a:cubicBezTo>
                  <a:pt x="f3434" y="f3435"/>
                  <a:pt x="f3436" y="f3437"/>
                  <a:pt x="f3438" y="f3437"/>
                </a:cubicBezTo>
                <a:cubicBezTo>
                  <a:pt x="f3439" y="f3437"/>
                  <a:pt x="f3440" y="f3158"/>
                  <a:pt x="f3441" y="f3290"/>
                </a:cubicBezTo>
                <a:lnTo>
                  <a:pt x="f3442" y="f3443"/>
                </a:lnTo>
                <a:lnTo>
                  <a:pt x="f3444" y="f3415"/>
                </a:lnTo>
                <a:lnTo>
                  <a:pt x="f3445" y="f165"/>
                </a:lnTo>
                <a:cubicBezTo>
                  <a:pt x="f3446" y="f1061"/>
                  <a:pt x="f3447" y="f3448"/>
                  <a:pt x="f3449" y="f163"/>
                </a:cubicBezTo>
                <a:cubicBezTo>
                  <a:pt x="f3450" y="f3451"/>
                  <a:pt x="f3452" y="f38"/>
                  <a:pt x="f3453" y="f38"/>
                </a:cubicBezTo>
                <a:cubicBezTo>
                  <a:pt x="f2440" y="f38"/>
                  <a:pt x="f3454" y="f38"/>
                  <a:pt x="f3455" y="f38"/>
                </a:cubicBezTo>
                <a:cubicBezTo>
                  <a:pt x="f3456" y="f827"/>
                  <a:pt x="f2437" y="f130"/>
                  <a:pt x="f3457" y="f3458"/>
                </a:cubicBezTo>
                <a:cubicBezTo>
                  <a:pt x="f3459" y="f81"/>
                  <a:pt x="f3460" y="f3158"/>
                  <a:pt x="f3461" y="f3158"/>
                </a:cubicBezTo>
                <a:cubicBezTo>
                  <a:pt x="f3462" y="f3158"/>
                  <a:pt x="f3463" y="f3158"/>
                  <a:pt x="f3464" y="f3158"/>
                </a:cubicBezTo>
                <a:cubicBezTo>
                  <a:pt x="f3465" y="f38"/>
                  <a:pt x="f2430" y="f1043"/>
                  <a:pt x="f3466" y="f3467"/>
                </a:cubicBezTo>
                <a:cubicBezTo>
                  <a:pt x="f3468" y="f127"/>
                  <a:pt x="f2426" y="f973"/>
                  <a:pt x="f3469" y="f973"/>
                </a:cubicBezTo>
                <a:cubicBezTo>
                  <a:pt x="f3470" y="f973"/>
                  <a:pt x="f3471" y="f973"/>
                  <a:pt x="f3472" y="f973"/>
                </a:cubicBezTo>
                <a:cubicBezTo>
                  <a:pt x="f3473" y="f87"/>
                  <a:pt x="f3474" y="f3284"/>
                  <a:pt x="f3475" y="f414"/>
                </a:cubicBezTo>
                <a:lnTo>
                  <a:pt x="f3476" y="f455"/>
                </a:lnTo>
                <a:cubicBezTo>
                  <a:pt x="f3477" y="f479"/>
                  <a:pt x="f3478" y="f3033"/>
                  <a:pt x="f3479" y="f3033"/>
                </a:cubicBezTo>
                <a:cubicBezTo>
                  <a:pt x="f3480" y="f3033"/>
                  <a:pt x="f3481" y="f625"/>
                  <a:pt x="f3482" y="f3158"/>
                </a:cubicBezTo>
                <a:cubicBezTo>
                  <a:pt x="f3483" y="f822"/>
                  <a:pt x="f3484" y="f3485"/>
                  <a:pt x="f3486" y="f3487"/>
                </a:cubicBezTo>
                <a:cubicBezTo>
                  <a:pt x="f3488" y="f3489"/>
                  <a:pt x="f3490" y="f860"/>
                  <a:pt x="f3491" y="f860"/>
                </a:cubicBezTo>
                <a:cubicBezTo>
                  <a:pt x="f3492" y="f860"/>
                  <a:pt x="f3493" y="f3429"/>
                  <a:pt x="f3494" y="f165"/>
                </a:cubicBezTo>
                <a:lnTo>
                  <a:pt x="f3495" y="f167"/>
                </a:lnTo>
                <a:cubicBezTo>
                  <a:pt x="f3496" y="f90"/>
                  <a:pt x="f3497" y="f87"/>
                  <a:pt x="f3498" y="f11"/>
                </a:cubicBezTo>
                <a:lnTo>
                  <a:pt x="f2386" y="f3499"/>
                </a:lnTo>
                <a:lnTo>
                  <a:pt x="f3500" y="f3501"/>
                </a:lnTo>
                <a:lnTo>
                  <a:pt x="f3502" y="f830"/>
                </a:lnTo>
                <a:cubicBezTo>
                  <a:pt x="f3503" y="f83"/>
                  <a:pt x="f3504" y="f87"/>
                  <a:pt x="f3505" y="f165"/>
                </a:cubicBezTo>
                <a:cubicBezTo>
                  <a:pt x="f3506" y="f986"/>
                  <a:pt x="f3507" y="f45"/>
                  <a:pt x="f3508" y="f45"/>
                </a:cubicBezTo>
                <a:cubicBezTo>
                  <a:pt x="f3509" y="f45"/>
                  <a:pt x="f3510" y="f957"/>
                  <a:pt x="f3511" y="f1049"/>
                </a:cubicBezTo>
                <a:cubicBezTo>
                  <a:pt x="f3512" y="f87"/>
                  <a:pt x="f3513" y="f130"/>
                  <a:pt x="f3514" y="f3515"/>
                </a:cubicBezTo>
                <a:cubicBezTo>
                  <a:pt x="f3516" y="f195"/>
                  <a:pt x="f3517" y="f1043"/>
                  <a:pt x="f3518" y="f1043"/>
                </a:cubicBezTo>
                <a:cubicBezTo>
                  <a:pt x="f3519" y="f1043"/>
                  <a:pt x="f2351" y="f3451"/>
                  <a:pt x="f3520" y="f1061"/>
                </a:cubicBezTo>
                <a:cubicBezTo>
                  <a:pt x="f3520" y="f1061"/>
                  <a:pt x="f3520" y="f92"/>
                  <a:pt x="f2349" y="f92"/>
                </a:cubicBezTo>
                <a:lnTo>
                  <a:pt x="f3521" y="f3522"/>
                </a:lnTo>
                <a:lnTo>
                  <a:pt x="f3523" y="f3524"/>
                </a:lnTo>
                <a:lnTo>
                  <a:pt x="f3525" y="f3100"/>
                </a:lnTo>
                <a:cubicBezTo>
                  <a:pt x="f3526" y="f446"/>
                  <a:pt x="f3527" y="f161"/>
                  <a:pt x="f3528" y="f412"/>
                </a:cubicBezTo>
                <a:lnTo>
                  <a:pt x="f3528" y="f3246"/>
                </a:lnTo>
                <a:cubicBezTo>
                  <a:pt x="f3529" y="f546"/>
                  <a:pt x="f3530" y="f3531"/>
                  <a:pt x="f3532" y="f3531"/>
                </a:cubicBezTo>
                <a:cubicBezTo>
                  <a:pt x="f3533" y="f3531"/>
                  <a:pt x="f3534" y="f481"/>
                  <a:pt x="f3535" y="f167"/>
                </a:cubicBezTo>
                <a:cubicBezTo>
                  <a:pt x="f3536" y="f970"/>
                  <a:pt x="f3537" y="f3211"/>
                  <a:pt x="f3538" y="f3539"/>
                </a:cubicBezTo>
                <a:cubicBezTo>
                  <a:pt x="f3540" y="f3541"/>
                  <a:pt x="f3542" y="f3543"/>
                  <a:pt x="f3544" y="f3543"/>
                </a:cubicBezTo>
                <a:cubicBezTo>
                  <a:pt x="f3545" y="f3543"/>
                  <a:pt x="f3546" y="f3107"/>
                  <a:pt x="f3547" y="f631"/>
                </a:cubicBezTo>
                <a:cubicBezTo>
                  <a:pt x="f3548" y="f633"/>
                  <a:pt x="f3549" y="f888"/>
                  <a:pt x="f3550" y="f916"/>
                </a:cubicBezTo>
                <a:lnTo>
                  <a:pt x="f3551" y="f3094"/>
                </a:lnTo>
                <a:lnTo>
                  <a:pt x="f3552" y="f3553"/>
                </a:lnTo>
                <a:lnTo>
                  <a:pt x="f3554" y="f531"/>
                </a:lnTo>
                <a:cubicBezTo>
                  <a:pt x="f3555" y="f3029"/>
                  <a:pt x="f2307" y="f19"/>
                  <a:pt x="f3556" y="f571"/>
                </a:cubicBezTo>
                <a:cubicBezTo>
                  <a:pt x="f3557" y="f266"/>
                  <a:pt x="f3558" y="f3029"/>
                  <a:pt x="f3559" y="f1008"/>
                </a:cubicBezTo>
                <a:cubicBezTo>
                  <a:pt x="f3560" y="f1008"/>
                  <a:pt x="f3561" y="f3032"/>
                  <a:pt x="f3562" y="f3032"/>
                </a:cubicBezTo>
                <a:cubicBezTo>
                  <a:pt x="f3563" y="f3032"/>
                  <a:pt x="f3564" y="f159"/>
                  <a:pt x="f3565" y="f673"/>
                </a:cubicBezTo>
                <a:lnTo>
                  <a:pt x="f3566" y="f673"/>
                </a:lnTo>
                <a:cubicBezTo>
                  <a:pt x="f3567" y="f176"/>
                  <a:pt x="f3568" y="f881"/>
                  <a:pt x="f3569" y="f883"/>
                </a:cubicBezTo>
                <a:lnTo>
                  <a:pt x="f3570" y="f883"/>
                </a:lnTo>
                <a:lnTo>
                  <a:pt x="f2270" y="f3571"/>
                </a:lnTo>
                <a:lnTo>
                  <a:pt x="f3572" y="f3573"/>
                </a:lnTo>
                <a:lnTo>
                  <a:pt x="f3574" y="f897"/>
                </a:lnTo>
                <a:cubicBezTo>
                  <a:pt x="f3575" y="f897"/>
                  <a:pt x="f3576" y="f897"/>
                  <a:pt x="f3577" y="f897"/>
                </a:cubicBezTo>
                <a:cubicBezTo>
                  <a:pt x="f3578" y="f897"/>
                  <a:pt x="f3579" y="f734"/>
                  <a:pt x="f3580" y="f3033"/>
                </a:cubicBezTo>
                <a:lnTo>
                  <a:pt x="f3581" y="f660"/>
                </a:lnTo>
                <a:cubicBezTo>
                  <a:pt x="f3582" y="f3083"/>
                  <a:pt x="f3583" y="f542"/>
                  <a:pt x="f3584" y="f232"/>
                </a:cubicBezTo>
                <a:cubicBezTo>
                  <a:pt x="f3585" y="f825"/>
                  <a:pt x="f3586" y="f951"/>
                  <a:pt x="f3587" y="f3154"/>
                </a:cubicBezTo>
                <a:cubicBezTo>
                  <a:pt x="f3588" y="f3589"/>
                  <a:pt x="f3590" y="f1018"/>
                  <a:pt x="f3591" y="f1018"/>
                </a:cubicBezTo>
                <a:cubicBezTo>
                  <a:pt x="f3592" y="f1018"/>
                  <a:pt x="f3593" y="f3594"/>
                  <a:pt x="f3595" y="f1043"/>
                </a:cubicBezTo>
                <a:lnTo>
                  <a:pt x="f3596" y="f3241"/>
                </a:lnTo>
                <a:lnTo>
                  <a:pt x="f3596" y="f3241"/>
                </a:lnTo>
                <a:lnTo>
                  <a:pt x="f3597" y="f3598"/>
                </a:lnTo>
                <a:lnTo>
                  <a:pt x="f3599" y="f1038"/>
                </a:lnTo>
                <a:cubicBezTo>
                  <a:pt x="f3600" y="f3334"/>
                  <a:pt x="f3601" y="f6"/>
                  <a:pt x="f3602" y="f6"/>
                </a:cubicBezTo>
                <a:cubicBezTo>
                  <a:pt x="f2224" y="f6"/>
                  <a:pt x="f3603" y="f6"/>
                  <a:pt x="f3604" y="f40"/>
                </a:cubicBezTo>
                <a:cubicBezTo>
                  <a:pt x="f3605" y="f40"/>
                  <a:pt x="f2222" y="f3334"/>
                  <a:pt x="f3606" y="f933"/>
                </a:cubicBezTo>
                <a:cubicBezTo>
                  <a:pt x="f3607" y="f3608"/>
                  <a:pt x="f3609" y="f3332"/>
                  <a:pt x="f3610" y="f122"/>
                </a:cubicBezTo>
                <a:cubicBezTo>
                  <a:pt x="f3611" y="f127"/>
                  <a:pt x="f3612" y="f1031"/>
                  <a:pt x="f3613" y="f1031"/>
                </a:cubicBezTo>
                <a:cubicBezTo>
                  <a:pt x="f3614" y="f1031"/>
                  <a:pt x="f3615" y="f1031"/>
                  <a:pt x="f3616" y="f827"/>
                </a:cubicBezTo>
                <a:cubicBezTo>
                  <a:pt x="f3617" y="f3332"/>
                  <a:pt x="f2213" y="f90"/>
                  <a:pt x="f3618" y="f3148"/>
                </a:cubicBezTo>
                <a:cubicBezTo>
                  <a:pt x="f3619" y="f81"/>
                  <a:pt x="f3620" y="f132"/>
                  <a:pt x="f3621" y="f3161"/>
                </a:cubicBezTo>
                <a:cubicBezTo>
                  <a:pt x="f3622" y="f348"/>
                  <a:pt x="f2206" y="f261"/>
                  <a:pt x="f3623" y="f261"/>
                </a:cubicBezTo>
                <a:cubicBezTo>
                  <a:pt x="f3624" y="f261"/>
                  <a:pt x="f3625" y="f261"/>
                  <a:pt x="f3626" y="f198"/>
                </a:cubicBezTo>
                <a:cubicBezTo>
                  <a:pt x="f3627" y="f132"/>
                  <a:pt x="f3628" y="f132"/>
                  <a:pt x="f3629" y="f52"/>
                </a:cubicBezTo>
                <a:cubicBezTo>
                  <a:pt x="f3630" y="f1054"/>
                  <a:pt x="f3631" y="f3131"/>
                  <a:pt x="f3632" y="f911"/>
                </a:cubicBezTo>
                <a:cubicBezTo>
                  <a:pt x="f3633" y="f3118"/>
                  <a:pt x="f3634" y="f291"/>
                  <a:pt x="f3635" y="f291"/>
                </a:cubicBezTo>
                <a:cubicBezTo>
                  <a:pt x="f3636" y="f291"/>
                  <a:pt x="f3637" y="f134"/>
                  <a:pt x="f3638" y="f3639"/>
                </a:cubicBezTo>
                <a:cubicBezTo>
                  <a:pt x="f3640" y="f3639"/>
                  <a:pt x="f3641" y="f3131"/>
                  <a:pt x="f3642" y="f3131"/>
                </a:cubicBezTo>
                <a:lnTo>
                  <a:pt x="f3643" y="f3644"/>
                </a:lnTo>
                <a:lnTo>
                  <a:pt x="f3645" y="f3553"/>
                </a:lnTo>
                <a:lnTo>
                  <a:pt x="f3646" y="f1075"/>
                </a:lnTo>
                <a:cubicBezTo>
                  <a:pt x="f3647" y="f703"/>
                  <a:pt x="f3648" y="f3649"/>
                  <a:pt x="f3650" y="f3649"/>
                </a:cubicBezTo>
                <a:cubicBezTo>
                  <a:pt x="f3651" y="f3649"/>
                  <a:pt x="f3652" y="f56"/>
                  <a:pt x="f3653" y="f348"/>
                </a:cubicBezTo>
                <a:cubicBezTo>
                  <a:pt x="f3654" y="f11"/>
                  <a:pt x="f3655" y="f3594"/>
                  <a:pt x="f3656" y="f3657"/>
                </a:cubicBezTo>
                <a:cubicBezTo>
                  <a:pt x="f3658" y="f3659"/>
                  <a:pt x="f3660" y="f3431"/>
                  <a:pt x="f3661" y="f3431"/>
                </a:cubicBezTo>
                <a:cubicBezTo>
                  <a:pt x="f3662" y="f3431"/>
                  <a:pt x="f3663" y="f973"/>
                  <a:pt x="f3664" y="f3131"/>
                </a:cubicBezTo>
                <a:lnTo>
                  <a:pt x="f3665" y="f378"/>
                </a:lnTo>
                <a:cubicBezTo>
                  <a:pt x="f3666" y="f3164"/>
                  <a:pt x="f3667" y="f163"/>
                  <a:pt x="f3668" y="f52"/>
                </a:cubicBezTo>
                <a:lnTo>
                  <a:pt x="f3669" y="f3670"/>
                </a:lnTo>
                <a:lnTo>
                  <a:pt x="f3671" y="f3672"/>
                </a:lnTo>
                <a:lnTo>
                  <a:pt x="f3673" y="f130"/>
                </a:lnTo>
                <a:cubicBezTo>
                  <a:pt x="f3674" y="f3282"/>
                  <a:pt x="f3675" y="f348"/>
                  <a:pt x="f3676" y="f417"/>
                </a:cubicBezTo>
                <a:cubicBezTo>
                  <a:pt x="f3677" y="f3284"/>
                  <a:pt x="f3678" y="f122"/>
                  <a:pt x="f3679" y="f122"/>
                </a:cubicBezTo>
                <a:cubicBezTo>
                  <a:pt x="f2149" y="f122"/>
                  <a:pt x="f2146" y="f3448"/>
                  <a:pt x="f3680" y="f261"/>
                </a:cubicBezTo>
                <a:cubicBezTo>
                  <a:pt x="f3681" y="f348"/>
                  <a:pt x="f3682" y="f905"/>
                  <a:pt x="f3683" y="f79"/>
                </a:cubicBezTo>
                <a:cubicBezTo>
                  <a:pt x="f3684" y="f484"/>
                  <a:pt x="f3685" y="f853"/>
                  <a:pt x="f3686" y="f853"/>
                </a:cubicBezTo>
                <a:cubicBezTo>
                  <a:pt x="f3687" y="f853"/>
                  <a:pt x="f2134" y="f381"/>
                  <a:pt x="f3688" y="f291"/>
                </a:cubicBezTo>
                <a:lnTo>
                  <a:pt x="f3689" y="f291"/>
                </a:lnTo>
                <a:lnTo>
                  <a:pt x="f3690" y="f3691"/>
                </a:lnTo>
                <a:lnTo>
                  <a:pt x="f3692" y="f3693"/>
                </a:lnTo>
                <a:lnTo>
                  <a:pt x="f3694" y="f3120"/>
                </a:lnTo>
                <a:cubicBezTo>
                  <a:pt x="f3695" y="f694"/>
                  <a:pt x="f3696" y="f3246"/>
                  <a:pt x="f3697" y="f75"/>
                </a:cubicBezTo>
                <a:lnTo>
                  <a:pt x="f3698" y="f3699"/>
                </a:lnTo>
                <a:cubicBezTo>
                  <a:pt x="f3700" y="f2017"/>
                  <a:pt x="f3701" y="f187"/>
                  <a:pt x="f3702" y="f187"/>
                </a:cubicBezTo>
                <a:cubicBezTo>
                  <a:pt x="f3703" y="f187"/>
                  <a:pt x="f3704" y="f318"/>
                  <a:pt x="f3705" y="f417"/>
                </a:cubicBezTo>
                <a:cubicBezTo>
                  <a:pt x="f3706" y="f50"/>
                  <a:pt x="f3707" y="f955"/>
                  <a:pt x="f3708" y="f940"/>
                </a:cubicBezTo>
                <a:cubicBezTo>
                  <a:pt x="f3709" y="f3710"/>
                  <a:pt x="f3711" y="f3485"/>
                  <a:pt x="f3712" y="f3485"/>
                </a:cubicBezTo>
                <a:cubicBezTo>
                  <a:pt x="f3713" y="f3485"/>
                  <a:pt x="f3714" y="f35"/>
                  <a:pt x="f3715" y="f387"/>
                </a:cubicBezTo>
                <a:cubicBezTo>
                  <a:pt x="f3716" y="f893"/>
                  <a:pt x="f3717" y="f77"/>
                  <a:pt x="f3718" y="f412"/>
                </a:cubicBezTo>
                <a:cubicBezTo>
                  <a:pt x="f3719" y="f3033"/>
                  <a:pt x="f3720" y="f571"/>
                  <a:pt x="f3721" y="f673"/>
                </a:cubicBezTo>
                <a:lnTo>
                  <a:pt x="f3722" y="f3723"/>
                </a:lnTo>
                <a:lnTo>
                  <a:pt x="f3724" y="f3725"/>
                </a:lnTo>
                <a:lnTo>
                  <a:pt x="f3726" y="f3083"/>
                </a:lnTo>
                <a:cubicBezTo>
                  <a:pt x="f3727" y="f3728"/>
                  <a:pt x="f3729" y="f225"/>
                  <a:pt x="f3730" y="f703"/>
                </a:cubicBezTo>
                <a:cubicBezTo>
                  <a:pt x="f3731" y="f3029"/>
                  <a:pt x="f3732" y="f425"/>
                  <a:pt x="f3733" y="f773"/>
                </a:cubicBezTo>
                <a:cubicBezTo>
                  <a:pt x="f3734" y="f773"/>
                  <a:pt x="f3735" y="f773"/>
                  <a:pt x="f3736" y="f773"/>
                </a:cubicBezTo>
                <a:cubicBezTo>
                  <a:pt x="f3737" y="f773"/>
                  <a:pt x="f3738" y="f138"/>
                  <a:pt x="f3739" y="f531"/>
                </a:cubicBezTo>
                <a:cubicBezTo>
                  <a:pt x="f3740" y="f98"/>
                  <a:pt x="f3741" y="f846"/>
                  <a:pt x="f3742" y="f694"/>
                </a:cubicBezTo>
                <a:lnTo>
                  <a:pt x="f3743" y="f694"/>
                </a:lnTo>
                <a:lnTo>
                  <a:pt x="f3744" y="f3745"/>
                </a:lnTo>
                <a:lnTo>
                  <a:pt x="f3746" y="f3747"/>
                </a:lnTo>
                <a:lnTo>
                  <a:pt x="f3748" y="f3107"/>
                </a:lnTo>
                <a:cubicBezTo>
                  <a:pt x="f3749" y="f3107"/>
                  <a:pt x="f3750" y="f3107"/>
                  <a:pt x="f3751" y="f3107"/>
                </a:cubicBezTo>
                <a:cubicBezTo>
                  <a:pt x="f3752" y="f3107"/>
                  <a:pt x="f3753" y="f631"/>
                  <a:pt x="f3754" y="f849"/>
                </a:cubicBezTo>
                <a:lnTo>
                  <a:pt x="f3755" y="f3016"/>
                </a:lnTo>
                <a:cubicBezTo>
                  <a:pt x="f3756" y="f531"/>
                  <a:pt x="f3757" y="f3302"/>
                  <a:pt x="f3758" y="f3759"/>
                </a:cubicBezTo>
                <a:cubicBezTo>
                  <a:pt x="f3760" y="f3761"/>
                  <a:pt x="f3762" y="f3763"/>
                  <a:pt x="f3764" y="f3765"/>
                </a:cubicBezTo>
                <a:cubicBezTo>
                  <a:pt x="f3766" y="f3767"/>
                  <a:pt x="f3768" y="f3769"/>
                  <a:pt x="f3770" y="f3769"/>
                </a:cubicBezTo>
                <a:cubicBezTo>
                  <a:pt x="f3771" y="f3769"/>
                  <a:pt x="f3772" y="f167"/>
                  <a:pt x="f3773" y="f844"/>
                </a:cubicBezTo>
                <a:lnTo>
                  <a:pt x="f3774" y="f3775"/>
                </a:lnTo>
                <a:lnTo>
                  <a:pt x="f3776" y="f3745"/>
                </a:lnTo>
                <a:lnTo>
                  <a:pt x="f3777" y="f232"/>
                </a:lnTo>
                <a:cubicBezTo>
                  <a:pt x="f3778" y="f198"/>
                  <a:pt x="f3779" y="f1054"/>
                  <a:pt x="f3780" y="f3290"/>
                </a:cubicBezTo>
                <a:cubicBezTo>
                  <a:pt x="f3781" y="f261"/>
                  <a:pt x="f3782" y="f81"/>
                  <a:pt x="f3783" y="f81"/>
                </a:cubicBezTo>
                <a:cubicBezTo>
                  <a:pt x="f3784" y="f81"/>
                  <a:pt x="f3785" y="f1043"/>
                  <a:pt x="f3786" y="f1043"/>
                </a:cubicBezTo>
                <a:cubicBezTo>
                  <a:pt x="f3787" y="f1057"/>
                  <a:pt x="f3788" y="f261"/>
                  <a:pt x="f3789" y="f417"/>
                </a:cubicBezTo>
                <a:cubicBezTo>
                  <a:pt x="f3790" y="f3282"/>
                  <a:pt x="f3791" y="f167"/>
                  <a:pt x="f3792" y="f167"/>
                </a:cubicBezTo>
                <a:cubicBezTo>
                  <a:pt x="f3793" y="f167"/>
                  <a:pt x="f3794" y="f167"/>
                  <a:pt x="f3795" y="f165"/>
                </a:cubicBezTo>
                <a:cubicBezTo>
                  <a:pt x="f3796" y="f1043"/>
                  <a:pt x="f3797" y="f3448"/>
                  <a:pt x="f3798" y="f3100"/>
                </a:cubicBezTo>
                <a:cubicBezTo>
                  <a:pt x="f3799" y="f232"/>
                  <a:pt x="f3800" y="f3801"/>
                  <a:pt x="f3802" y="f3801"/>
                </a:cubicBezTo>
                <a:cubicBezTo>
                  <a:pt x="f3803" y="f3801"/>
                  <a:pt x="f3804" y="f3759"/>
                  <a:pt x="f3805" y="f3759"/>
                </a:cubicBezTo>
                <a:cubicBezTo>
                  <a:pt x="f3806" y="f81"/>
                  <a:pt x="f3807" y="f378"/>
                  <a:pt x="f3808" y="f120"/>
                </a:cubicBezTo>
                <a:lnTo>
                  <a:pt x="f3809" y="f266"/>
                </a:lnTo>
                <a:cubicBezTo>
                  <a:pt x="f3810" y="f3083"/>
                  <a:pt x="f3811" y="f33"/>
                  <a:pt x="f3812" y="f33"/>
                </a:cubicBezTo>
                <a:cubicBezTo>
                  <a:pt x="f3813" y="f33"/>
                  <a:pt x="f3814" y="f120"/>
                  <a:pt x="f3815" y="f165"/>
                </a:cubicBezTo>
                <a:cubicBezTo>
                  <a:pt x="f3816" y="f970"/>
                  <a:pt x="f3817" y="f3818"/>
                  <a:pt x="f3819" y="f3096"/>
                </a:cubicBezTo>
                <a:cubicBezTo>
                  <a:pt x="f3820" y="f3821"/>
                  <a:pt x="f3822" y="f924"/>
                  <a:pt x="f3823" y="f924"/>
                </a:cubicBezTo>
                <a:cubicBezTo>
                  <a:pt x="f3824" y="f924"/>
                  <a:pt x="f3825" y="f3761"/>
                  <a:pt x="f3826" y="f122"/>
                </a:cubicBezTo>
                <a:lnTo>
                  <a:pt x="f3827" y="f232"/>
                </a:lnTo>
                <a:cubicBezTo>
                  <a:pt x="f3828" y="f1061"/>
                  <a:pt x="f3829" y="f81"/>
                  <a:pt x="f3830" y="f3801"/>
                </a:cubicBezTo>
                <a:lnTo>
                  <a:pt x="f1946" y="f3831"/>
                </a:lnTo>
                <a:lnTo>
                  <a:pt x="f3832" y="f3833"/>
                </a:lnTo>
                <a:lnTo>
                  <a:pt x="f3834" y="f48"/>
                </a:lnTo>
                <a:cubicBezTo>
                  <a:pt x="f3835" y="f1031"/>
                  <a:pt x="f3836" y="f81"/>
                  <a:pt x="f3837" y="f122"/>
                </a:cubicBezTo>
                <a:cubicBezTo>
                  <a:pt x="f3838" y="f3759"/>
                  <a:pt x="f3839" y="f1031"/>
                  <a:pt x="f3840" y="f1031"/>
                </a:cubicBezTo>
                <a:cubicBezTo>
                  <a:pt x="f1927" y="f1031"/>
                  <a:pt x="f3841" y="f827"/>
                  <a:pt x="f3842" y="f90"/>
                </a:cubicBezTo>
                <a:cubicBezTo>
                  <a:pt x="f3843" y="f81"/>
                  <a:pt x="f3844" y="f198"/>
                  <a:pt x="f3845" y="f853"/>
                </a:cubicBezTo>
                <a:cubicBezTo>
                  <a:pt x="f3846" y="f286"/>
                  <a:pt x="f3847" y="f3170"/>
                  <a:pt x="f3848" y="f3170"/>
                </a:cubicBezTo>
                <a:cubicBezTo>
                  <a:pt x="f1914" y="f3170"/>
                  <a:pt x="f1911" y="f261"/>
                  <a:pt x="f3849" y="f132"/>
                </a:cubicBezTo>
                <a:lnTo>
                  <a:pt x="f3850" y="f132"/>
                </a:lnTo>
                <a:lnTo>
                  <a:pt x="f3851" y="f3852"/>
                </a:lnTo>
                <a:lnTo>
                  <a:pt x="f3853" y="f3854"/>
                </a:lnTo>
                <a:lnTo>
                  <a:pt x="f3855" y="f3131"/>
                </a:lnTo>
                <a:cubicBezTo>
                  <a:pt x="f3856" y="f625"/>
                  <a:pt x="f3857" y="f3310"/>
                  <a:pt x="f3858" y="f531"/>
                </a:cubicBezTo>
                <a:lnTo>
                  <a:pt x="f3859" y="f3033"/>
                </a:lnTo>
                <a:cubicBezTo>
                  <a:pt x="f3860" y="f637"/>
                  <a:pt x="f3861" y="f3862"/>
                  <a:pt x="f3863" y="f3862"/>
                </a:cubicBezTo>
                <a:cubicBezTo>
                  <a:pt x="f3864" y="f3862"/>
                  <a:pt x="f3865" y="f3866"/>
                  <a:pt x="f3867" y="f232"/>
                </a:cubicBezTo>
                <a:cubicBezTo>
                  <a:pt x="f3868" y="f825"/>
                  <a:pt x="f3869" y="f3870"/>
                  <a:pt x="f3871" y="f3872"/>
                </a:cubicBezTo>
                <a:cubicBezTo>
                  <a:pt x="f3873" y="f3589"/>
                  <a:pt x="f3874" y="f1018"/>
                  <a:pt x="f3875" y="f1018"/>
                </a:cubicBezTo>
                <a:cubicBezTo>
                  <a:pt x="f3876" y="f1018"/>
                  <a:pt x="f3877" y="f540"/>
                  <a:pt x="f3878" y="f633"/>
                </a:cubicBezTo>
                <a:cubicBezTo>
                  <a:pt x="f3879" y="f544"/>
                  <a:pt x="f3880" y="f736"/>
                  <a:pt x="f3881" y="f914"/>
                </a:cubicBezTo>
                <a:lnTo>
                  <a:pt x="f3882" y="f3152"/>
                </a:lnTo>
                <a:lnTo>
                  <a:pt x="f3883" y="f3884"/>
                </a:lnTo>
                <a:lnTo>
                  <a:pt x="f3885" y="f33"/>
                </a:lnTo>
                <a:cubicBezTo>
                  <a:pt x="f3886" y="f777"/>
                  <a:pt x="f3887" y="f225"/>
                  <a:pt x="f3888" y="f75"/>
                </a:cubicBezTo>
                <a:cubicBezTo>
                  <a:pt x="f3889" y="f58"/>
                  <a:pt x="f3890" y="f777"/>
                  <a:pt x="f3891" y="f3728"/>
                </a:cubicBezTo>
                <a:cubicBezTo>
                  <a:pt x="f3892" y="f1075"/>
                  <a:pt x="f3893" y="f1075"/>
                  <a:pt x="f3894" y="f1075"/>
                </a:cubicBezTo>
                <a:cubicBezTo>
                  <a:pt x="f3895" y="f1075"/>
                  <a:pt x="f3896" y="f225"/>
                  <a:pt x="f3897" y="f3699"/>
                </a:cubicBezTo>
                <a:cubicBezTo>
                  <a:pt x="f3898" y="f3699"/>
                  <a:pt x="f3899" y="f100"/>
                  <a:pt x="f3900" y="f100"/>
                </a:cubicBezTo>
                <a:cubicBezTo>
                  <a:pt x="f1840" y="f19"/>
                  <a:pt x="f3901" y="f914"/>
                  <a:pt x="f3902" y="f77"/>
                </a:cubicBezTo>
                <a:lnTo>
                  <a:pt x="f3903" y="f935"/>
                </a:lnTo>
                <a:lnTo>
                  <a:pt x="f3904" y="f3905"/>
                </a:lnTo>
                <a:lnTo>
                  <a:pt x="f3906" y="f697"/>
                </a:lnTo>
                <a:cubicBezTo>
                  <a:pt x="f3907" y="f846"/>
                  <a:pt x="f3908" y="f846"/>
                  <a:pt x="f3909" y="f846"/>
                </a:cubicBezTo>
                <a:cubicBezTo>
                  <a:pt x="f3910" y="f846"/>
                  <a:pt x="f3911" y="f773"/>
                  <a:pt x="f3912" y="f1075"/>
                </a:cubicBezTo>
                <a:lnTo>
                  <a:pt x="f3913" y="f116"/>
                </a:lnTo>
                <a:cubicBezTo>
                  <a:pt x="f3914" y="f75"/>
                  <a:pt x="f3915" y="f633"/>
                  <a:pt x="f3916" y="f348"/>
                </a:cubicBezTo>
                <a:cubicBezTo>
                  <a:pt x="f3917" y="f973"/>
                  <a:pt x="f3918" y="f3594"/>
                  <a:pt x="f3919" y="f3657"/>
                </a:cubicBezTo>
                <a:cubicBezTo>
                  <a:pt x="f3920" y="f3659"/>
                  <a:pt x="f3921" y="f3431"/>
                  <a:pt x="f3922" y="f3431"/>
                </a:cubicBezTo>
                <a:cubicBezTo>
                  <a:pt x="f3923" y="f3431"/>
                  <a:pt x="f3924" y="f970"/>
                  <a:pt x="f3925" y="f3448"/>
                </a:cubicBezTo>
                <a:lnTo>
                  <a:pt x="f3926" y="f3927"/>
                </a:lnTo>
                <a:lnTo>
                  <a:pt x="f3926" y="f3927"/>
                </a:lnTo>
                <a:lnTo>
                  <a:pt x="f3928" y="f3929"/>
                </a:lnTo>
                <a:lnTo>
                  <a:pt x="f3930" y="f11"/>
                </a:lnTo>
                <a:cubicBezTo>
                  <a:pt x="f3931" y="f1040"/>
                  <a:pt x="f3932" y="f45"/>
                  <a:pt x="f3933" y="f45"/>
                </a:cubicBezTo>
                <a:cubicBezTo>
                  <a:pt x="f3934" y="f45"/>
                  <a:pt x="f3935" y="f45"/>
                  <a:pt x="f3936" y="f83"/>
                </a:cubicBezTo>
                <a:cubicBezTo>
                  <a:pt x="f3937" y="f957"/>
                  <a:pt x="f1764" y="f1040"/>
                  <a:pt x="f3938" y="f1049"/>
                </a:cubicBezTo>
                <a:cubicBezTo>
                  <a:pt x="f3939" y="f3158"/>
                  <a:pt x="f3940" y="f130"/>
                  <a:pt x="f3941" y="f3515"/>
                </a:cubicBezTo>
                <a:cubicBezTo>
                  <a:pt x="f3942" y="f195"/>
                  <a:pt x="f3943" y="f1043"/>
                  <a:pt x="f3944" y="f1043"/>
                </a:cubicBezTo>
                <a:cubicBezTo>
                  <a:pt x="f3945" y="f1043"/>
                  <a:pt x="f3946" y="f3451"/>
                  <a:pt x="f3947" y="f1057"/>
                </a:cubicBezTo>
                <a:cubicBezTo>
                  <a:pt x="f3948" y="f130"/>
                  <a:pt x="f3949" y="f130"/>
                  <a:pt x="f3950" y="f1061"/>
                </a:cubicBezTo>
                <a:cubicBezTo>
                  <a:pt x="f3951" y="f3282"/>
                  <a:pt x="f3952" y="f94"/>
                  <a:pt x="f3953" y="f3118"/>
                </a:cubicBezTo>
                <a:cubicBezTo>
                  <a:pt x="f3954" y="f3290"/>
                  <a:pt x="f3955" y="f289"/>
                  <a:pt x="f3956" y="f289"/>
                </a:cubicBezTo>
                <a:cubicBezTo>
                  <a:pt x="f3957" y="f289"/>
                  <a:pt x="f3958" y="f289"/>
                  <a:pt x="f3959" y="f200"/>
                </a:cubicBezTo>
                <a:cubicBezTo>
                  <a:pt x="f3960" y="f94"/>
                  <a:pt x="f3961" y="f94"/>
                  <a:pt x="f3962" y="f3123"/>
                </a:cubicBezTo>
                <a:cubicBezTo>
                  <a:pt x="f3963" y="f381"/>
                  <a:pt x="f3964" y="f3184"/>
                  <a:pt x="f3965" y="f542"/>
                </a:cubicBezTo>
                <a:cubicBezTo>
                  <a:pt x="f3966" y="f540"/>
                  <a:pt x="f3967" y="f202"/>
                  <a:pt x="f3968" y="f202"/>
                </a:cubicBezTo>
                <a:cubicBezTo>
                  <a:pt x="f3969" y="f202"/>
                  <a:pt x="f3970" y="f202"/>
                  <a:pt x="f3971" y="f3184"/>
                </a:cubicBezTo>
                <a:cubicBezTo>
                  <a:pt x="f3972" y="f3184"/>
                  <a:pt x="f3973" y="f537"/>
                  <a:pt x="f3974" y="f537"/>
                </a:cubicBezTo>
                <a:lnTo>
                  <a:pt x="f3975" y="f3976"/>
                </a:lnTo>
                <a:lnTo>
                  <a:pt x="f3977" y="f3884"/>
                </a:lnTo>
                <a:lnTo>
                  <a:pt x="f3977" y="f3884"/>
                </a:lnTo>
                <a:lnTo>
                  <a:pt x="f3978" y="f3016"/>
                </a:lnTo>
                <a:cubicBezTo>
                  <a:pt x="f3979" y="f140"/>
                  <a:pt x="f3980" y="f187"/>
                  <a:pt x="f3981" y="f187"/>
                </a:cubicBezTo>
                <a:cubicBezTo>
                  <a:pt x="f3982" y="f187"/>
                  <a:pt x="f3983" y="f318"/>
                  <a:pt x="f3984" y="f229"/>
                </a:cubicBezTo>
                <a:cubicBezTo>
                  <a:pt x="f3985" y="f3801"/>
                  <a:pt x="f3986" y="f955"/>
                  <a:pt x="f3987" y="f940"/>
                </a:cubicBezTo>
                <a:cubicBezTo>
                  <a:pt x="f3988" y="f3710"/>
                  <a:pt x="f3989" y="f3763"/>
                  <a:pt x="f3990" y="f3763"/>
                </a:cubicBezTo>
                <a:cubicBezTo>
                  <a:pt x="f3991" y="f3763"/>
                  <a:pt x="f3992" y="f3801"/>
                  <a:pt x="f3993" y="f3184"/>
                </a:cubicBezTo>
                <a:lnTo>
                  <a:pt x="f3994" y="f484"/>
                </a:lnTo>
                <a:cubicBezTo>
                  <a:pt x="f3995" y="f905"/>
                  <a:pt x="f3996" y="f229"/>
                  <a:pt x="f3997" y="f94"/>
                </a:cubicBezTo>
                <a:lnTo>
                  <a:pt x="f3998" y="f3999"/>
                </a:lnTo>
                <a:lnTo>
                  <a:pt x="f4000" y="f4001"/>
                </a:lnTo>
                <a:lnTo>
                  <a:pt x="f4002" y="f198"/>
                </a:lnTo>
                <a:cubicBezTo>
                  <a:pt x="f4003" y="f3515"/>
                  <a:pt x="f4004" y="f229"/>
                  <a:pt x="f1685" y="f320"/>
                </a:cubicBezTo>
                <a:cubicBezTo>
                  <a:pt x="f4005" y="f3100"/>
                  <a:pt x="f4006" y="f3515"/>
                  <a:pt x="f4007" y="f3515"/>
                </a:cubicBezTo>
                <a:cubicBezTo>
                  <a:pt x="f4008" y="f3515"/>
                  <a:pt x="f4009" y="f4010"/>
                  <a:pt x="f4011" y="f3164"/>
                </a:cubicBezTo>
                <a:cubicBezTo>
                  <a:pt x="f4012" y="f229"/>
                  <a:pt x="f4013" y="f383"/>
                  <a:pt x="f4014" y="f1079"/>
                </a:cubicBezTo>
                <a:cubicBezTo>
                  <a:pt x="f4015" y="f625"/>
                  <a:pt x="f4016" y="f3107"/>
                  <a:pt x="f4017" y="f3107"/>
                </a:cubicBezTo>
                <a:cubicBezTo>
                  <a:pt x="f4018" y="f3107"/>
                  <a:pt x="f4019" y="f449"/>
                  <a:pt x="f4020" y="f202"/>
                </a:cubicBezTo>
                <a:lnTo>
                  <a:pt x="f4021" y="f4022"/>
                </a:lnTo>
                <a:lnTo>
                  <a:pt x="f4023" y="f4024"/>
                </a:lnTo>
                <a:lnTo>
                  <a:pt x="f4025" y="f1095"/>
                </a:lnTo>
                <a:cubicBezTo>
                  <a:pt x="f4026" y="f56"/>
                  <a:pt x="f4027" y="f531"/>
                  <a:pt x="f4028" y="f3649"/>
                </a:cubicBezTo>
                <a:lnTo>
                  <a:pt x="f4029" y="f178"/>
                </a:lnTo>
                <a:cubicBezTo>
                  <a:pt x="f4030" y="f477"/>
                  <a:pt x="f4031" y="f73"/>
                  <a:pt x="f4032" y="f73"/>
                </a:cubicBezTo>
                <a:cubicBezTo>
                  <a:pt x="f4033" y="f73"/>
                  <a:pt x="f4034" y="f412"/>
                  <a:pt x="f4035" y="f320"/>
                </a:cubicBezTo>
                <a:cubicBezTo>
                  <a:pt x="f4036" y="f13"/>
                  <a:pt x="f4037" y="f9"/>
                  <a:pt x="f4038" y="f820"/>
                </a:cubicBezTo>
                <a:cubicBezTo>
                  <a:pt x="f4039" y="f4040"/>
                  <a:pt x="f4041" y="f3818"/>
                  <a:pt x="f4042" y="f3818"/>
                </a:cubicBezTo>
                <a:cubicBezTo>
                  <a:pt x="f4043" y="f3818"/>
                  <a:pt x="f4044" y="f130"/>
                  <a:pt x="f4045" y="f451"/>
                </a:cubicBezTo>
                <a:cubicBezTo>
                  <a:pt x="f4046" y="f573"/>
                  <a:pt x="f4047" y="f227"/>
                  <a:pt x="f4048" y="f883"/>
                </a:cubicBezTo>
                <a:lnTo>
                  <a:pt x="f4049" y="f4050"/>
                </a:lnTo>
                <a:lnTo>
                  <a:pt x="f4051" y="f4052"/>
                </a:lnTo>
                <a:lnTo>
                  <a:pt x="f4053" y="f3310"/>
                </a:lnTo>
                <a:cubicBezTo>
                  <a:pt x="f4054" y="f888"/>
                  <a:pt x="f4055" y="f98"/>
                  <a:pt x="f4056" y="f425"/>
                </a:cubicBezTo>
                <a:cubicBezTo>
                  <a:pt x="f4057" y="f453"/>
                  <a:pt x="f4058" y="f628"/>
                  <a:pt x="f4059" y="f451"/>
                </a:cubicBezTo>
                <a:cubicBezTo>
                  <a:pt x="f4060" y="f911"/>
                  <a:pt x="f4061" y="f911"/>
                  <a:pt x="f4062" y="f911"/>
                </a:cubicBezTo>
                <a:cubicBezTo>
                  <a:pt x="f4063" y="f911"/>
                  <a:pt x="f4064" y="f1079"/>
                  <a:pt x="f4065" y="f3076"/>
                </a:cubicBezTo>
                <a:cubicBezTo>
                  <a:pt x="f4066" y="f414"/>
                  <a:pt x="f4067" y="f3161"/>
                  <a:pt x="f4068" y="f417"/>
                </a:cubicBezTo>
                <a:lnTo>
                  <a:pt x="f4069" y="f417"/>
                </a:lnTo>
                <a:lnTo>
                  <a:pt x="f4070" y="f4071"/>
                </a:lnTo>
                <a:lnTo>
                  <a:pt x="f4072" y="f4073"/>
                </a:lnTo>
                <a:lnTo>
                  <a:pt x="f4074" y="f130"/>
                </a:lnTo>
                <a:cubicBezTo>
                  <a:pt x="f4075" y="f130"/>
                  <a:pt x="f4076" y="f130"/>
                  <a:pt x="f4077" y="f130"/>
                </a:cubicBezTo>
                <a:cubicBezTo>
                  <a:pt x="f4078" y="f130"/>
                  <a:pt x="f4079" y="f3164"/>
                  <a:pt x="f4080" y="f911"/>
                </a:cubicBezTo>
                <a:lnTo>
                  <a:pt x="f4081" y="f736"/>
                </a:lnTo>
                <a:cubicBezTo>
                  <a:pt x="f4082" y="f846"/>
                  <a:pt x="f4083" y="f3170"/>
                  <a:pt x="f4084" y="f1026"/>
                </a:cubicBezTo>
                <a:cubicBezTo>
                  <a:pt x="f4085" y="f4086"/>
                  <a:pt x="f4087" y="f1022"/>
                  <a:pt x="f4088" y="f4089"/>
                </a:cubicBezTo>
                <a:cubicBezTo>
                  <a:pt x="f4090" y="f4091"/>
                  <a:pt x="f4092" y="f4093"/>
                  <a:pt x="f4094" y="f4093"/>
                </a:cubicBezTo>
                <a:cubicBezTo>
                  <a:pt x="f4095" y="f4093"/>
                  <a:pt x="f4096" y="f812"/>
                  <a:pt x="f4097" y="f1057"/>
                </a:cubicBezTo>
                <a:lnTo>
                  <a:pt x="f4098" y="f4099"/>
                </a:lnTo>
                <a:lnTo>
                  <a:pt x="f4100" y="f4101"/>
                </a:lnTo>
                <a:lnTo>
                  <a:pt x="f4102" y="f40"/>
                </a:lnTo>
                <a:cubicBezTo>
                  <a:pt x="f4103" y="f825"/>
                  <a:pt x="f4104" y="f1049"/>
                  <a:pt x="f4105" y="f827"/>
                </a:cubicBezTo>
                <a:cubicBezTo>
                  <a:pt x="f4106" y="f9"/>
                  <a:pt x="f4107" y="f960"/>
                  <a:pt x="f4108" y="f960"/>
                </a:cubicBezTo>
                <a:cubicBezTo>
                  <a:pt x="f1517" y="f960"/>
                  <a:pt x="f4109" y="f960"/>
                  <a:pt x="f4110" y="f960"/>
                </a:cubicBezTo>
                <a:cubicBezTo>
                  <a:pt x="f4111" y="f955"/>
                  <a:pt x="f4112" y="f1038"/>
                  <a:pt x="f4113" y="f87"/>
                </a:cubicBezTo>
                <a:cubicBezTo>
                  <a:pt x="f4114" y="f3334"/>
                  <a:pt x="f4115" y="f3761"/>
                  <a:pt x="f4116" y="f3761"/>
                </a:cubicBezTo>
                <a:cubicBezTo>
                  <a:pt x="f4117" y="f3761"/>
                  <a:pt x="f4118" y="f3761"/>
                  <a:pt x="f4119" y="f3761"/>
                </a:cubicBezTo>
                <a:cubicBezTo>
                  <a:pt x="f4120" y="f3259"/>
                  <a:pt x="f4121" y="f830"/>
                  <a:pt x="f4122" y="f986"/>
                </a:cubicBezTo>
                <a:cubicBezTo>
                  <a:pt x="f4123" y="f42"/>
                  <a:pt x="f4124" y="f3336"/>
                  <a:pt x="f4125" y="f3336"/>
                </a:cubicBezTo>
                <a:cubicBezTo>
                  <a:pt x="f4126" y="f3336"/>
                  <a:pt x="f4127" y="f3336"/>
                  <a:pt x="f4128" y="f3336"/>
                </a:cubicBezTo>
                <a:cubicBezTo>
                  <a:pt x="f4129" y="f812"/>
                  <a:pt x="f4130" y="f87"/>
                  <a:pt x="f4131" y="f4010"/>
                </a:cubicBezTo>
                <a:lnTo>
                  <a:pt x="f4132" y="f731"/>
                </a:lnTo>
                <a:cubicBezTo>
                  <a:pt x="f4133" y="f877"/>
                  <a:pt x="f4134" y="f888"/>
                  <a:pt x="f4135" y="f888"/>
                </a:cubicBezTo>
                <a:cubicBezTo>
                  <a:pt x="f4136" y="f888"/>
                  <a:pt x="f4137" y="f3515"/>
                  <a:pt x="f4138" y="f812"/>
                </a:cubicBezTo>
                <a:cubicBezTo>
                  <a:pt x="f4139" y="f3056"/>
                  <a:pt x="f4140" y="f1090"/>
                  <a:pt x="f4141" y="f3437"/>
                </a:cubicBezTo>
                <a:cubicBezTo>
                  <a:pt x="f4142" y="f4143"/>
                  <a:pt x="f4144" y="f4145"/>
                  <a:pt x="f4146" y="f4145"/>
                </a:cubicBezTo>
                <a:cubicBezTo>
                  <a:pt x="f4147" y="f4145"/>
                  <a:pt x="f4148" y="f4086"/>
                  <a:pt x="f4149" y="f3334"/>
                </a:cubicBezTo>
                <a:lnTo>
                  <a:pt x="f4150" y="f42"/>
                </a:lnTo>
                <a:cubicBezTo>
                  <a:pt x="f4151" y="f968"/>
                  <a:pt x="f4152" y="f812"/>
                  <a:pt x="f4153" y="f1014"/>
                </a:cubicBezTo>
                <a:lnTo>
                  <a:pt x="f4154" y="f4155"/>
                </a:lnTo>
                <a:lnTo>
                  <a:pt x="f806"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Freeform 9">
            <a:extLst>
              <a:ext uri="{FF2B5EF4-FFF2-40B4-BE49-F238E27FC236}">
                <a16:creationId xmlns:a16="http://schemas.microsoft.com/office/drawing/2014/main" id="{4F0AAF66-23FF-449D-97DB-4865CC04DED1}"/>
              </a:ext>
            </a:extLst>
          </p:cNvPr>
          <p:cNvSpPr/>
          <p:nvPr/>
        </p:nvSpPr>
        <p:spPr>
          <a:xfrm>
            <a:off x="0" y="3590327"/>
            <a:ext cx="9144000" cy="1553172"/>
          </a:xfrm>
          <a:custGeom>
            <a:avLst/>
            <a:gdLst>
              <a:gd name="f0" fmla="val 10800000"/>
              <a:gd name="f1" fmla="val 5400000"/>
              <a:gd name="f2" fmla="val 180"/>
              <a:gd name="f3" fmla="val w"/>
              <a:gd name="f4" fmla="val h"/>
              <a:gd name="f5" fmla="val 0"/>
              <a:gd name="f6" fmla="val 2880"/>
              <a:gd name="f7" fmla="val 574"/>
              <a:gd name="f8" fmla="val 68"/>
              <a:gd name="f9" fmla="val 64"/>
              <a:gd name="f10" fmla="val 23"/>
              <a:gd name="f11" fmla="val 31"/>
              <a:gd name="f12" fmla="val 35"/>
              <a:gd name="f13" fmla="val 63"/>
              <a:gd name="f14" fmla="val 70"/>
              <a:gd name="f15" fmla="val 58"/>
              <a:gd name="f16" fmla="val 104"/>
              <a:gd name="f17" fmla="val 55"/>
              <a:gd name="f18" fmla="val 162"/>
              <a:gd name="f19" fmla="val 46"/>
              <a:gd name="f20" fmla="val 226"/>
              <a:gd name="f21" fmla="val 41"/>
              <a:gd name="f22" fmla="val 283"/>
              <a:gd name="f23" fmla="val 36"/>
              <a:gd name="f24" fmla="val 296"/>
              <a:gd name="f25" fmla="val 29"/>
              <a:gd name="f26" fmla="val 350"/>
              <a:gd name="f27" fmla="val 351"/>
              <a:gd name="f28" fmla="val 24"/>
              <a:gd name="f29" fmla="val 356"/>
              <a:gd name="f30" fmla="val 358"/>
              <a:gd name="f31" fmla="val 18"/>
              <a:gd name="f32" fmla="val 357"/>
              <a:gd name="f33" fmla="val 12"/>
              <a:gd name="f34" fmla="val 6"/>
              <a:gd name="f35" fmla="val 4"/>
              <a:gd name="f36" fmla="val 2"/>
              <a:gd name="f37" fmla="val 414"/>
              <a:gd name="f38" fmla="val 2870"/>
              <a:gd name="f39" fmla="val 412"/>
              <a:gd name="f40" fmla="val 2860"/>
              <a:gd name="f41" fmla="val 411"/>
              <a:gd name="f42" fmla="val 2850"/>
              <a:gd name="f43" fmla="val 2836"/>
              <a:gd name="f44" fmla="val 2821"/>
              <a:gd name="f45" fmla="val 413"/>
              <a:gd name="f46" fmla="val 2804"/>
              <a:gd name="f47" fmla="val 2782"/>
              <a:gd name="f48" fmla="val 417"/>
              <a:gd name="f49" fmla="val 2761"/>
              <a:gd name="f50" fmla="val 418"/>
              <a:gd name="f51" fmla="val 2741"/>
              <a:gd name="f52" fmla="val 2739"/>
              <a:gd name="f53" fmla="val 2737"/>
              <a:gd name="f54" fmla="val 2735"/>
              <a:gd name="f55" fmla="val 2730"/>
              <a:gd name="f56" fmla="val 381"/>
              <a:gd name="f57" fmla="val 364"/>
              <a:gd name="f58" fmla="val 2736"/>
              <a:gd name="f59" fmla="val 343"/>
              <a:gd name="f60" fmla="val 2738"/>
              <a:gd name="f61" fmla="val 317"/>
              <a:gd name="f62" fmla="val 2729"/>
              <a:gd name="f63" fmla="val 312"/>
              <a:gd name="f64" fmla="val 306"/>
              <a:gd name="f65" fmla="val 2732"/>
              <a:gd name="f66" fmla="val 303"/>
              <a:gd name="f67" fmla="val 2757"/>
              <a:gd name="f68" fmla="val 2753"/>
              <a:gd name="f69" fmla="val 2746"/>
              <a:gd name="f70" fmla="val 273"/>
              <a:gd name="f71" fmla="val 2770"/>
              <a:gd name="f72" fmla="val 186"/>
              <a:gd name="f73" fmla="val 2771"/>
              <a:gd name="f74" fmla="val 157"/>
              <a:gd name="f75" fmla="val 156"/>
              <a:gd name="f76" fmla="val 2788"/>
              <a:gd name="f77" fmla="val 158"/>
              <a:gd name="f78" fmla="val 2768"/>
              <a:gd name="f79" fmla="val 150"/>
              <a:gd name="f80" fmla="val 152"/>
              <a:gd name="f81" fmla="val 2711"/>
              <a:gd name="f82" fmla="val 99"/>
              <a:gd name="f83" fmla="val 2679"/>
              <a:gd name="f84" fmla="val 95"/>
              <a:gd name="f85" fmla="val 2664"/>
              <a:gd name="f86" fmla="val 101"/>
              <a:gd name="f87" fmla="val 2644"/>
              <a:gd name="f88" fmla="val 86"/>
              <a:gd name="f89" fmla="val 2660"/>
              <a:gd name="f90" fmla="val 2647"/>
              <a:gd name="f91" fmla="val 2640"/>
              <a:gd name="f92" fmla="val 71"/>
              <a:gd name="f93" fmla="val 2628"/>
              <a:gd name="f94" fmla="val 52"/>
              <a:gd name="f95" fmla="val 2634"/>
              <a:gd name="f96" fmla="val 2620"/>
              <a:gd name="f97" fmla="val 28"/>
              <a:gd name="f98" fmla="val 2624"/>
              <a:gd name="f99" fmla="val 15"/>
              <a:gd name="f100" fmla="val 2584"/>
              <a:gd name="f101" fmla="val 7"/>
              <a:gd name="f102" fmla="val 2575"/>
              <a:gd name="f103" fmla="val 20"/>
              <a:gd name="f104" fmla="val 2559"/>
              <a:gd name="f105" fmla="val 2558"/>
              <a:gd name="f106" fmla="val 51"/>
              <a:gd name="f107" fmla="val 2545"/>
              <a:gd name="f108" fmla="val 57"/>
              <a:gd name="f109" fmla="val 2532"/>
              <a:gd name="f110" fmla="val 130"/>
              <a:gd name="f111" fmla="val 2507"/>
              <a:gd name="f112" fmla="val 270"/>
              <a:gd name="f113" fmla="val 2519"/>
              <a:gd name="f114" fmla="val 280"/>
              <a:gd name="f115" fmla="val 2513"/>
              <a:gd name="f116" fmla="val 279"/>
              <a:gd name="f117" fmla="val 2505"/>
              <a:gd name="f118" fmla="val 284"/>
              <a:gd name="f119" fmla="val 2497"/>
              <a:gd name="f120" fmla="val 324"/>
              <a:gd name="f121" fmla="val 2498"/>
              <a:gd name="f122" fmla="val 354"/>
              <a:gd name="f123" fmla="val 2493"/>
              <a:gd name="f124" fmla="val 370"/>
              <a:gd name="f125" fmla="val 2414"/>
              <a:gd name="f126" fmla="val 2333"/>
              <a:gd name="f127" fmla="val 336"/>
              <a:gd name="f128" fmla="val 2256"/>
              <a:gd name="f129" fmla="val 333"/>
              <a:gd name="f130" fmla="val 2251"/>
              <a:gd name="f131" fmla="val 2247"/>
              <a:gd name="f132" fmla="val 2243"/>
              <a:gd name="f133" fmla="val 2131"/>
              <a:gd name="f134" fmla="val 2039"/>
              <a:gd name="f135" fmla="val 392"/>
              <a:gd name="f136" fmla="val 1933"/>
              <a:gd name="f137" fmla="val 429"/>
              <a:gd name="f138" fmla="val 1856"/>
              <a:gd name="f139" fmla="val 455"/>
              <a:gd name="f140" fmla="val 1772"/>
              <a:gd name="f141" fmla="val 499"/>
              <a:gd name="f142" fmla="val 1694"/>
              <a:gd name="f143" fmla="val 512"/>
              <a:gd name="f144" fmla="val 1682"/>
              <a:gd name="f145" fmla="val 514"/>
              <a:gd name="f146" fmla="val 1669"/>
              <a:gd name="f147" fmla="val 515"/>
              <a:gd name="f148" fmla="val 1657"/>
              <a:gd name="f149" fmla="val 1581"/>
              <a:gd name="f150" fmla="val 1508"/>
              <a:gd name="f151" fmla="val 479"/>
              <a:gd name="f152" fmla="val 1435"/>
              <a:gd name="f153" fmla="val 454"/>
              <a:gd name="f154" fmla="val 1369"/>
              <a:gd name="f155" fmla="val 431"/>
              <a:gd name="f156" fmla="val 1304"/>
              <a:gd name="f157" fmla="val 405"/>
              <a:gd name="f158" fmla="val 1239"/>
              <a:gd name="f159" fmla="val 382"/>
              <a:gd name="f160" fmla="val 1291"/>
              <a:gd name="f161" fmla="val 361"/>
              <a:gd name="f162" fmla="val 1297"/>
              <a:gd name="f163" fmla="val 359"/>
              <a:gd name="f164" fmla="val 1300"/>
              <a:gd name="f165" fmla="val 353"/>
              <a:gd name="f166" fmla="val 346"/>
              <a:gd name="f167" fmla="val 345"/>
              <a:gd name="f168" fmla="val 344"/>
              <a:gd name="f169" fmla="val 1299"/>
              <a:gd name="f170" fmla="val 1308"/>
              <a:gd name="f171" fmla="val 340"/>
              <a:gd name="f172" fmla="val 1311"/>
              <a:gd name="f173" fmla="val 1305"/>
              <a:gd name="f174" fmla="val 327"/>
              <a:gd name="f175" fmla="val 1276"/>
              <a:gd name="f176" fmla="val 316"/>
              <a:gd name="f177" fmla="val 1235"/>
              <a:gd name="f178" fmla="val 299"/>
              <a:gd name="f179" fmla="val 1236"/>
              <a:gd name="f180" fmla="val 1242"/>
              <a:gd name="f181" fmla="val 294"/>
              <a:gd name="f182" fmla="val 1260"/>
              <a:gd name="f183" fmla="val 297"/>
              <a:gd name="f184" fmla="val 1261"/>
              <a:gd name="f185" fmla="val 1264"/>
              <a:gd name="f186" fmla="val 293"/>
              <a:gd name="f187" fmla="val 1287"/>
              <a:gd name="f188" fmla="val 298"/>
              <a:gd name="f189" fmla="val 1327"/>
              <a:gd name="f190" fmla="val 304"/>
              <a:gd name="f191" fmla="val 1329"/>
              <a:gd name="f192" fmla="val 1406"/>
              <a:gd name="f193" fmla="val 315"/>
              <a:gd name="f194" fmla="val 1407"/>
              <a:gd name="f195" fmla="val 314"/>
              <a:gd name="f196" fmla="val 1420"/>
              <a:gd name="f197" fmla="val 1421"/>
              <a:gd name="f198" fmla="val 309"/>
              <a:gd name="f199" fmla="val 305"/>
              <a:gd name="f200" fmla="val 1330"/>
              <a:gd name="f201" fmla="val 292"/>
              <a:gd name="f202" fmla="val 291"/>
              <a:gd name="f203" fmla="val 1328"/>
              <a:gd name="f204" fmla="val 1294"/>
              <a:gd name="f205" fmla="val 285"/>
              <a:gd name="f206" fmla="val 1292"/>
              <a:gd name="f207" fmla="val 1289"/>
              <a:gd name="f208" fmla="val 1288"/>
              <a:gd name="f209" fmla="val 1265"/>
              <a:gd name="f210" fmla="val 281"/>
              <a:gd name="f211" fmla="val 1263"/>
              <a:gd name="f212" fmla="val 278"/>
              <a:gd name="f213" fmla="val 1262"/>
              <a:gd name="f214" fmla="val 1251"/>
              <a:gd name="f215" fmla="val 276"/>
              <a:gd name="f216" fmla="val 1247"/>
              <a:gd name="f217" fmla="val 1248"/>
              <a:gd name="f218" fmla="val 267"/>
              <a:gd name="f219" fmla="val 266"/>
              <a:gd name="f220" fmla="val 1243"/>
              <a:gd name="f221" fmla="val 264"/>
              <a:gd name="f222" fmla="val 262"/>
              <a:gd name="f223" fmla="val 261"/>
              <a:gd name="f224" fmla="val 1231"/>
              <a:gd name="f225" fmla="val 258"/>
              <a:gd name="f226" fmla="val 1230"/>
              <a:gd name="f227" fmla="val 260"/>
              <a:gd name="f228" fmla="val 1210"/>
              <a:gd name="f229" fmla="val 245"/>
              <a:gd name="f230" fmla="val 244"/>
              <a:gd name="f231" fmla="val 1211"/>
              <a:gd name="f232" fmla="val 236"/>
              <a:gd name="f233" fmla="val 235"/>
              <a:gd name="f234" fmla="val 1198"/>
              <a:gd name="f235" fmla="val 231"/>
              <a:gd name="f236" fmla="val 1197"/>
              <a:gd name="f237" fmla="val 232"/>
              <a:gd name="f238" fmla="val 1195"/>
              <a:gd name="f239" fmla="val 234"/>
              <a:gd name="f240" fmla="val 230"/>
              <a:gd name="f241" fmla="val 1164"/>
              <a:gd name="f242" fmla="val 222"/>
              <a:gd name="f243" fmla="val 1165"/>
              <a:gd name="f244" fmla="val 219"/>
              <a:gd name="f245" fmla="val 218"/>
              <a:gd name="f246" fmla="val 217"/>
              <a:gd name="f247" fmla="val 216"/>
              <a:gd name="f248" fmla="val 1156"/>
              <a:gd name="f249" fmla="val 214"/>
              <a:gd name="f250" fmla="val 213"/>
              <a:gd name="f251" fmla="val 1157"/>
              <a:gd name="f252" fmla="val 210"/>
              <a:gd name="f253" fmla="val 209"/>
              <a:gd name="f254" fmla="val 208"/>
              <a:gd name="f255" fmla="val 207"/>
              <a:gd name="f256" fmla="val 1151"/>
              <a:gd name="f257" fmla="val 206"/>
              <a:gd name="f258" fmla="val 1153"/>
              <a:gd name="f259" fmla="val 193"/>
              <a:gd name="f260" fmla="val 1148"/>
              <a:gd name="f261" fmla="val 192"/>
              <a:gd name="f262" fmla="val 1141"/>
              <a:gd name="f263" fmla="val 198"/>
              <a:gd name="f264" fmla="val 1140"/>
              <a:gd name="f265" fmla="val 203"/>
              <a:gd name="f266" fmla="val 1136"/>
              <a:gd name="f267" fmla="val 202"/>
              <a:gd name="f268" fmla="val 1135"/>
              <a:gd name="f269" fmla="val 1134"/>
              <a:gd name="f270" fmla="val 204"/>
              <a:gd name="f271" fmla="val 1126"/>
              <a:gd name="f272" fmla="val 205"/>
              <a:gd name="f273" fmla="val 1125"/>
              <a:gd name="f274" fmla="val 1124"/>
              <a:gd name="f275" fmla="val 1123"/>
              <a:gd name="f276" fmla="val 1122"/>
              <a:gd name="f277" fmla="val 220"/>
              <a:gd name="f278" fmla="val 1117"/>
              <a:gd name="f279" fmla="val 1116"/>
              <a:gd name="f280" fmla="val 228"/>
              <a:gd name="f281" fmla="val 1115"/>
              <a:gd name="f282" fmla="val 227"/>
              <a:gd name="f283" fmla="val 224"/>
              <a:gd name="f284" fmla="val 223"/>
              <a:gd name="f285" fmla="val 1070"/>
              <a:gd name="f286" fmla="val 1068"/>
              <a:gd name="f287" fmla="val 211"/>
              <a:gd name="f288" fmla="val 1069"/>
              <a:gd name="f289" fmla="val 212"/>
              <a:gd name="f290" fmla="val 1066"/>
              <a:gd name="f291" fmla="val 1065"/>
              <a:gd name="f292" fmla="val 239"/>
              <a:gd name="f293" fmla="val 1077"/>
              <a:gd name="f294" fmla="val 247"/>
              <a:gd name="f295" fmla="val 1111"/>
              <a:gd name="f296" fmla="val 1104"/>
              <a:gd name="f297" fmla="val 263"/>
              <a:gd name="f298" fmla="val 1074"/>
              <a:gd name="f299" fmla="val 251"/>
              <a:gd name="f300" fmla="val 1025"/>
              <a:gd name="f301" fmla="val 237"/>
              <a:gd name="f302" fmla="val 1019"/>
              <a:gd name="f303" fmla="val 238"/>
              <a:gd name="f304" fmla="val 1015"/>
              <a:gd name="f305" fmla="val 256"/>
              <a:gd name="f306" fmla="val 1014"/>
              <a:gd name="f307" fmla="val 1013"/>
              <a:gd name="f308" fmla="val 255"/>
              <a:gd name="f309" fmla="val 1012"/>
              <a:gd name="f310" fmla="val 1008"/>
              <a:gd name="f311" fmla="val 1006"/>
              <a:gd name="f312" fmla="val 257"/>
              <a:gd name="f313" fmla="val 1004"/>
              <a:gd name="f314" fmla="val 259"/>
              <a:gd name="f315" fmla="val 1007"/>
              <a:gd name="f316" fmla="val 1010"/>
              <a:gd name="f317" fmla="val 265"/>
              <a:gd name="f318" fmla="val 274"/>
              <a:gd name="f319" fmla="val 275"/>
              <a:gd name="f320" fmla="val 1024"/>
              <a:gd name="f321" fmla="val 277"/>
              <a:gd name="f322" fmla="val 1023"/>
              <a:gd name="f323" fmla="val 1022"/>
              <a:gd name="f324" fmla="val 282"/>
              <a:gd name="f325" fmla="val 1021"/>
              <a:gd name="f326" fmla="val 1020"/>
              <a:gd name="f327" fmla="val 1027"/>
              <a:gd name="f328" fmla="val 1049"/>
              <a:gd name="f329" fmla="val 325"/>
              <a:gd name="f330" fmla="val 965"/>
              <a:gd name="f331" fmla="val 923"/>
              <a:gd name="f332" fmla="val 880"/>
              <a:gd name="f333" fmla="val 836"/>
              <a:gd name="f334" fmla="val 792"/>
              <a:gd name="f335" fmla="val 328"/>
              <a:gd name="f336" fmla="val 673"/>
              <a:gd name="f337" fmla="val 570"/>
              <a:gd name="f338" fmla="val 441"/>
              <a:gd name="f339" fmla="val 453"/>
              <a:gd name="f340" fmla="val 466"/>
              <a:gd name="f341" fmla="val 401"/>
              <a:gd name="f342" fmla="val 469"/>
              <a:gd name="f343" fmla="val 398"/>
              <a:gd name="f344" fmla="val 457"/>
              <a:gd name="f345" fmla="val 394"/>
              <a:gd name="f346" fmla="val 451"/>
              <a:gd name="f347" fmla="val 395"/>
              <a:gd name="f348" fmla="val 410"/>
              <a:gd name="f349" fmla="val 447"/>
              <a:gd name="f350" fmla="val 434"/>
              <a:gd name="f351" fmla="val 439"/>
              <a:gd name="f352" fmla="val 321"/>
              <a:gd name="f353" fmla="val 464"/>
              <a:gd name="f354" fmla="val 215"/>
              <a:gd name="f355" fmla="val 467"/>
              <a:gd name="f356" fmla="val 472"/>
              <a:gd name="f357" fmla="val 221"/>
              <a:gd name="f358" fmla="val 477"/>
              <a:gd name="f359" fmla="val 478"/>
              <a:gd name="f360" fmla="val 488"/>
              <a:gd name="f361" fmla="val 489"/>
              <a:gd name="f362" fmla="val 491"/>
              <a:gd name="f363" fmla="val 492"/>
              <a:gd name="f364" fmla="val 493"/>
              <a:gd name="f365" fmla="val 494"/>
              <a:gd name="f366" fmla="val 495"/>
              <a:gd name="f367" fmla="val 497"/>
              <a:gd name="f368" fmla="val 249"/>
              <a:gd name="f369" fmla="val 462"/>
              <a:gd name="f370" fmla="val 330"/>
              <a:gd name="f371" fmla="val 473"/>
              <a:gd name="f372" fmla="val 376"/>
              <a:gd name="f373" fmla="val 475"/>
              <a:gd name="f374" fmla="val 463"/>
              <a:gd name="f375" fmla="val 480"/>
              <a:gd name="f376" fmla="val 250"/>
              <a:gd name="f377" fmla="val 240"/>
              <a:gd name="f378" fmla="val 498"/>
              <a:gd name="f379" fmla="val 500"/>
              <a:gd name="f380" fmla="val 225"/>
              <a:gd name="f381" fmla="val 503"/>
              <a:gd name="f382" fmla="val 507"/>
              <a:gd name="f383" fmla="val 496"/>
              <a:gd name="f384" fmla="val 483"/>
              <a:gd name="f385" fmla="val 188"/>
              <a:gd name="f386" fmla="val 482"/>
              <a:gd name="f387" fmla="val 187"/>
              <a:gd name="f388" fmla="val 481"/>
              <a:gd name="f389" fmla="val 185"/>
              <a:gd name="f390" fmla="val 476"/>
              <a:gd name="f391" fmla="val 184"/>
              <a:gd name="f392" fmla="val 474"/>
              <a:gd name="f393" fmla="val 471"/>
              <a:gd name="f394" fmla="val 143"/>
              <a:gd name="f395" fmla="val 465"/>
              <a:gd name="f396" fmla="val 179"/>
              <a:gd name="f397" fmla="val 178"/>
              <a:gd name="f398" fmla="val 461"/>
              <a:gd name="f399" fmla="val 177"/>
              <a:gd name="f400" fmla="val 459"/>
              <a:gd name="f401" fmla="val 176"/>
              <a:gd name="f402" fmla="val 175"/>
              <a:gd name="f403" fmla="val 452"/>
              <a:gd name="f404" fmla="val 450"/>
              <a:gd name="f405" fmla="val 449"/>
              <a:gd name="f406" fmla="val 174"/>
              <a:gd name="f407" fmla="val 448"/>
              <a:gd name="f408" fmla="val 445"/>
              <a:gd name="f409" fmla="val 428"/>
              <a:gd name="f410" fmla="val 424"/>
              <a:gd name="f411" fmla="val 182"/>
              <a:gd name="f412" fmla="val 426"/>
              <a:gd name="f413" fmla="val 443"/>
              <a:gd name="f414" fmla="val 194"/>
              <a:gd name="f415" fmla="val 440"/>
              <a:gd name="f416" fmla="val 444"/>
              <a:gd name="f417" fmla="val 377"/>
              <a:gd name="f418" fmla="val 371"/>
              <a:gd name="f419" fmla="val 422"/>
              <a:gd name="f420" fmla="val 416"/>
              <a:gd name="f421" fmla="val 339"/>
              <a:gd name="f422" fmla="val 423"/>
              <a:gd name="f423" fmla="val 331"/>
              <a:gd name="f424" fmla="val 415"/>
              <a:gd name="f425" fmla="val 409"/>
              <a:gd name="f426" fmla="val 406"/>
              <a:gd name="f427" fmla="val 375"/>
              <a:gd name="f428" fmla="val 367"/>
              <a:gd name="f429" fmla="val 348"/>
              <a:gd name="f430" fmla="val 347"/>
              <a:gd name="f431" fmla="val 390"/>
              <a:gd name="f432" fmla="val 388"/>
              <a:gd name="f433" fmla="val 387"/>
              <a:gd name="f434" fmla="val 374"/>
              <a:gd name="f435" fmla="val 201"/>
              <a:gd name="f436" fmla="val 233"/>
              <a:gd name="f437" fmla="val 191"/>
              <a:gd name="f438" fmla="val 142"/>
              <a:gd name="f439" fmla="val 248"/>
              <a:gd name="f440" fmla="val 73"/>
              <a:gd name="f441" fmla="val 246"/>
              <a:gd name="f442" fmla="val 72"/>
              <a:gd name="f443" fmla="val 253"/>
              <a:gd name="f444" fmla="val 67"/>
              <a:gd name="f445" fmla="val 61"/>
              <a:gd name="f446" fmla="val 60"/>
              <a:gd name="f447" fmla="val 37"/>
              <a:gd name="f448" fmla="+- 0 0 -90"/>
              <a:gd name="f449" fmla="*/ f3 1 2880"/>
              <a:gd name="f450" fmla="*/ f4 1 574"/>
              <a:gd name="f451" fmla="val f5"/>
              <a:gd name="f452" fmla="val f6"/>
              <a:gd name="f453" fmla="val f7"/>
              <a:gd name="f454" fmla="*/ f448 f0 1"/>
              <a:gd name="f455" fmla="+- f453 0 f451"/>
              <a:gd name="f456" fmla="+- f452 0 f451"/>
              <a:gd name="f457" fmla="*/ f454 1 f2"/>
              <a:gd name="f458" fmla="*/ f456 1 2880"/>
              <a:gd name="f459" fmla="*/ f455 1 574"/>
              <a:gd name="f460" fmla="*/ 55 f456 1"/>
              <a:gd name="f461" fmla="*/ 162 f455 1"/>
              <a:gd name="f462" fmla="*/ 24 f456 1"/>
              <a:gd name="f463" fmla="*/ 358 f455 1"/>
              <a:gd name="f464" fmla="*/ 2804 f456 1"/>
              <a:gd name="f465" fmla="*/ 414 f455 1"/>
              <a:gd name="f466" fmla="*/ 2729 f456 1"/>
              <a:gd name="f467" fmla="*/ 312 f455 1"/>
              <a:gd name="f468" fmla="*/ 2771 f456 1"/>
              <a:gd name="f469" fmla="*/ 157 f455 1"/>
              <a:gd name="f470" fmla="*/ 2664 f456 1"/>
              <a:gd name="f471" fmla="*/ 101 f455 1"/>
              <a:gd name="f472" fmla="*/ 2620 f456 1"/>
              <a:gd name="f473" fmla="*/ 28 f455 1"/>
              <a:gd name="f474" fmla="*/ 2532 f456 1"/>
              <a:gd name="f475" fmla="*/ 130 f455 1"/>
              <a:gd name="f476" fmla="*/ 2498 f456 1"/>
              <a:gd name="f477" fmla="*/ 354 f455 1"/>
              <a:gd name="f478" fmla="*/ 1435 f456 1"/>
              <a:gd name="f479" fmla="*/ 454 f455 1"/>
              <a:gd name="f480" fmla="*/ 1305 f456 1"/>
              <a:gd name="f481" fmla="*/ 327 f455 1"/>
              <a:gd name="f482" fmla="*/ 1261 f456 1"/>
              <a:gd name="f483" fmla="*/ 297 f455 1"/>
              <a:gd name="f484" fmla="*/ 1327 f456 1"/>
              <a:gd name="f485" fmla="*/ 304 f455 1"/>
              <a:gd name="f486" fmla="*/ 1329 f456 1"/>
              <a:gd name="f487" fmla="*/ 1421 f456 1"/>
              <a:gd name="f488" fmla="*/ 309 f455 1"/>
              <a:gd name="f489" fmla="*/ 291 f455 1"/>
              <a:gd name="f490" fmla="*/ 1294 f456 1"/>
              <a:gd name="f491" fmla="*/ 285 f455 1"/>
              <a:gd name="f492" fmla="*/ 1289 f456 1"/>
              <a:gd name="f493" fmla="*/ 284 f455 1"/>
              <a:gd name="f494" fmla="*/ 1265 f456 1"/>
              <a:gd name="f495" fmla="*/ 281 f455 1"/>
              <a:gd name="f496" fmla="*/ 1248 f456 1"/>
              <a:gd name="f497" fmla="*/ 266 f455 1"/>
              <a:gd name="f498" fmla="*/ 1231 f456 1"/>
              <a:gd name="f499" fmla="*/ 258 f455 1"/>
              <a:gd name="f500" fmla="*/ 1198 f456 1"/>
              <a:gd name="f501" fmla="*/ 231 f455 1"/>
              <a:gd name="f502" fmla="*/ 1195 f456 1"/>
              <a:gd name="f503" fmla="*/ 230 f455 1"/>
              <a:gd name="f504" fmla="*/ 1164 f456 1"/>
              <a:gd name="f505" fmla="*/ 216 f455 1"/>
              <a:gd name="f506" fmla="*/ 1148 f456 1"/>
              <a:gd name="f507" fmla="*/ 192 f455 1"/>
              <a:gd name="f508" fmla="*/ 1134 f456 1"/>
              <a:gd name="f509" fmla="*/ 208 f455 1"/>
              <a:gd name="f510" fmla="*/ 1124 f456 1"/>
              <a:gd name="f511" fmla="*/ 1116 f456 1"/>
              <a:gd name="f512" fmla="*/ 228 f455 1"/>
              <a:gd name="f513" fmla="*/ 1068 f456 1"/>
              <a:gd name="f514" fmla="*/ 210 f455 1"/>
              <a:gd name="f515" fmla="*/ 1066 f456 1"/>
              <a:gd name="f516" fmla="*/ 222 f455 1"/>
              <a:gd name="f517" fmla="*/ 1111 f456 1"/>
              <a:gd name="f518" fmla="*/ 260 f455 1"/>
              <a:gd name="f519" fmla="*/ 1025 f456 1"/>
              <a:gd name="f520" fmla="*/ 237 f455 1"/>
              <a:gd name="f521" fmla="*/ 1004 f456 1"/>
              <a:gd name="f522" fmla="*/ 261 f455 1"/>
              <a:gd name="f523" fmla="*/ 275 f455 1"/>
              <a:gd name="f524" fmla="*/ 1027 f456 1"/>
              <a:gd name="f525" fmla="*/ 457 f456 1"/>
              <a:gd name="f526" fmla="*/ 394 f455 1"/>
              <a:gd name="f527" fmla="*/ 464 f456 1"/>
              <a:gd name="f528" fmla="*/ 215 f455 1"/>
              <a:gd name="f529" fmla="*/ 488 f456 1"/>
              <a:gd name="f530" fmla="*/ 219 f455 1"/>
              <a:gd name="f531" fmla="*/ 492 f456 1"/>
              <a:gd name="f532" fmla="*/ 220 f455 1"/>
              <a:gd name="f533" fmla="*/ 493 f456 1"/>
              <a:gd name="f534" fmla="*/ 221 f455 1"/>
              <a:gd name="f535" fmla="*/ 494 f456 1"/>
              <a:gd name="f536" fmla="*/ 500 f456 1"/>
              <a:gd name="f537" fmla="*/ 225 f455 1"/>
              <a:gd name="f538" fmla="*/ 499 f456 1"/>
              <a:gd name="f539" fmla="*/ 212 f455 1"/>
              <a:gd name="f540" fmla="*/ 496 f456 1"/>
              <a:gd name="f541" fmla="*/ 480 f456 1"/>
              <a:gd name="f542" fmla="*/ 205 f455 1"/>
              <a:gd name="f543" fmla="*/ 477 f456 1"/>
              <a:gd name="f544" fmla="*/ 185 f455 1"/>
              <a:gd name="f545" fmla="*/ 461 f456 1"/>
              <a:gd name="f546" fmla="*/ 177 f455 1"/>
              <a:gd name="f547" fmla="*/ 448 f456 1"/>
              <a:gd name="f548" fmla="*/ 440 f456 1"/>
              <a:gd name="f549" fmla="*/ 207 f455 1"/>
              <a:gd name="f550" fmla="*/ 371 f456 1"/>
              <a:gd name="f551" fmla="*/ 422 f455 1"/>
              <a:gd name="f552" fmla="*/ 276 f456 1"/>
              <a:gd name="f553" fmla="*/ 375 f455 1"/>
              <a:gd name="f554" fmla="*/ 236 f456 1"/>
              <a:gd name="f555" fmla="*/ 348 f455 1"/>
              <a:gd name="f556" fmla="*/ 225 f456 1"/>
              <a:gd name="f557" fmla="*/ 253 f456 1"/>
              <a:gd name="f558" fmla="*/ 67 f455 1"/>
              <a:gd name="f559" fmla="+- f457 0 f1"/>
              <a:gd name="f560" fmla="*/ f460 1 2880"/>
              <a:gd name="f561" fmla="*/ f461 1 574"/>
              <a:gd name="f562" fmla="*/ f462 1 2880"/>
              <a:gd name="f563" fmla="*/ f463 1 574"/>
              <a:gd name="f564" fmla="*/ f464 1 2880"/>
              <a:gd name="f565" fmla="*/ f465 1 574"/>
              <a:gd name="f566" fmla="*/ f466 1 2880"/>
              <a:gd name="f567" fmla="*/ f467 1 574"/>
              <a:gd name="f568" fmla="*/ f468 1 2880"/>
              <a:gd name="f569" fmla="*/ f469 1 574"/>
              <a:gd name="f570" fmla="*/ f470 1 2880"/>
              <a:gd name="f571" fmla="*/ f471 1 574"/>
              <a:gd name="f572" fmla="*/ f472 1 2880"/>
              <a:gd name="f573" fmla="*/ f473 1 574"/>
              <a:gd name="f574" fmla="*/ f474 1 2880"/>
              <a:gd name="f575" fmla="*/ f475 1 574"/>
              <a:gd name="f576" fmla="*/ f476 1 2880"/>
              <a:gd name="f577" fmla="*/ f477 1 574"/>
              <a:gd name="f578" fmla="*/ f478 1 2880"/>
              <a:gd name="f579" fmla="*/ f479 1 574"/>
              <a:gd name="f580" fmla="*/ f480 1 2880"/>
              <a:gd name="f581" fmla="*/ f481 1 574"/>
              <a:gd name="f582" fmla="*/ f482 1 2880"/>
              <a:gd name="f583" fmla="*/ f483 1 574"/>
              <a:gd name="f584" fmla="*/ f484 1 2880"/>
              <a:gd name="f585" fmla="*/ f485 1 574"/>
              <a:gd name="f586" fmla="*/ f486 1 2880"/>
              <a:gd name="f587" fmla="*/ f487 1 2880"/>
              <a:gd name="f588" fmla="*/ f488 1 574"/>
              <a:gd name="f589" fmla="*/ f489 1 574"/>
              <a:gd name="f590" fmla="*/ f490 1 2880"/>
              <a:gd name="f591" fmla="*/ f491 1 574"/>
              <a:gd name="f592" fmla="*/ f492 1 2880"/>
              <a:gd name="f593" fmla="*/ f493 1 574"/>
              <a:gd name="f594" fmla="*/ f494 1 2880"/>
              <a:gd name="f595" fmla="*/ f495 1 574"/>
              <a:gd name="f596" fmla="*/ f496 1 2880"/>
              <a:gd name="f597" fmla="*/ f497 1 574"/>
              <a:gd name="f598" fmla="*/ f498 1 2880"/>
              <a:gd name="f599" fmla="*/ f499 1 574"/>
              <a:gd name="f600" fmla="*/ f500 1 2880"/>
              <a:gd name="f601" fmla="*/ f501 1 574"/>
              <a:gd name="f602" fmla="*/ f502 1 2880"/>
              <a:gd name="f603" fmla="*/ f503 1 574"/>
              <a:gd name="f604" fmla="*/ f504 1 2880"/>
              <a:gd name="f605" fmla="*/ f505 1 574"/>
              <a:gd name="f606" fmla="*/ f506 1 2880"/>
              <a:gd name="f607" fmla="*/ f507 1 574"/>
              <a:gd name="f608" fmla="*/ f508 1 2880"/>
              <a:gd name="f609" fmla="*/ f509 1 574"/>
              <a:gd name="f610" fmla="*/ f510 1 2880"/>
              <a:gd name="f611" fmla="*/ f511 1 2880"/>
              <a:gd name="f612" fmla="*/ f512 1 574"/>
              <a:gd name="f613" fmla="*/ f513 1 2880"/>
              <a:gd name="f614" fmla="*/ f514 1 574"/>
              <a:gd name="f615" fmla="*/ f515 1 2880"/>
              <a:gd name="f616" fmla="*/ f516 1 574"/>
              <a:gd name="f617" fmla="*/ f517 1 2880"/>
              <a:gd name="f618" fmla="*/ f518 1 574"/>
              <a:gd name="f619" fmla="*/ f519 1 2880"/>
              <a:gd name="f620" fmla="*/ f520 1 574"/>
              <a:gd name="f621" fmla="*/ f521 1 2880"/>
              <a:gd name="f622" fmla="*/ f522 1 574"/>
              <a:gd name="f623" fmla="*/ f523 1 574"/>
              <a:gd name="f624" fmla="*/ f524 1 2880"/>
              <a:gd name="f625" fmla="*/ f525 1 2880"/>
              <a:gd name="f626" fmla="*/ f526 1 574"/>
              <a:gd name="f627" fmla="*/ f527 1 2880"/>
              <a:gd name="f628" fmla="*/ f528 1 574"/>
              <a:gd name="f629" fmla="*/ f529 1 2880"/>
              <a:gd name="f630" fmla="*/ f530 1 574"/>
              <a:gd name="f631" fmla="*/ f531 1 2880"/>
              <a:gd name="f632" fmla="*/ f532 1 574"/>
              <a:gd name="f633" fmla="*/ f533 1 2880"/>
              <a:gd name="f634" fmla="*/ f534 1 574"/>
              <a:gd name="f635" fmla="*/ f535 1 2880"/>
              <a:gd name="f636" fmla="*/ f536 1 2880"/>
              <a:gd name="f637" fmla="*/ f537 1 574"/>
              <a:gd name="f638" fmla="*/ f538 1 2880"/>
              <a:gd name="f639" fmla="*/ f539 1 574"/>
              <a:gd name="f640" fmla="*/ f540 1 2880"/>
              <a:gd name="f641" fmla="*/ f541 1 2880"/>
              <a:gd name="f642" fmla="*/ f542 1 574"/>
              <a:gd name="f643" fmla="*/ f543 1 2880"/>
              <a:gd name="f644" fmla="*/ f544 1 574"/>
              <a:gd name="f645" fmla="*/ f545 1 2880"/>
              <a:gd name="f646" fmla="*/ f546 1 574"/>
              <a:gd name="f647" fmla="*/ f547 1 2880"/>
              <a:gd name="f648" fmla="*/ f548 1 2880"/>
              <a:gd name="f649" fmla="*/ f549 1 574"/>
              <a:gd name="f650" fmla="*/ f550 1 2880"/>
              <a:gd name="f651" fmla="*/ f551 1 574"/>
              <a:gd name="f652" fmla="*/ f552 1 2880"/>
              <a:gd name="f653" fmla="*/ f553 1 574"/>
              <a:gd name="f654" fmla="*/ f554 1 2880"/>
              <a:gd name="f655" fmla="*/ f555 1 574"/>
              <a:gd name="f656" fmla="*/ f556 1 2880"/>
              <a:gd name="f657" fmla="*/ f557 1 2880"/>
              <a:gd name="f658" fmla="*/ f558 1 574"/>
              <a:gd name="f659" fmla="*/ 0 1 f458"/>
              <a:gd name="f660" fmla="*/ f452 1 f458"/>
              <a:gd name="f661" fmla="*/ 0 1 f459"/>
              <a:gd name="f662" fmla="*/ f453 1 f459"/>
              <a:gd name="f663" fmla="*/ f560 1 f458"/>
              <a:gd name="f664" fmla="*/ f561 1 f459"/>
              <a:gd name="f665" fmla="*/ f562 1 f458"/>
              <a:gd name="f666" fmla="*/ f563 1 f459"/>
              <a:gd name="f667" fmla="*/ f564 1 f458"/>
              <a:gd name="f668" fmla="*/ f565 1 f459"/>
              <a:gd name="f669" fmla="*/ f566 1 f458"/>
              <a:gd name="f670" fmla="*/ f567 1 f459"/>
              <a:gd name="f671" fmla="*/ f568 1 f458"/>
              <a:gd name="f672" fmla="*/ f569 1 f459"/>
              <a:gd name="f673" fmla="*/ f570 1 f458"/>
              <a:gd name="f674" fmla="*/ f571 1 f459"/>
              <a:gd name="f675" fmla="*/ f572 1 f458"/>
              <a:gd name="f676" fmla="*/ f573 1 f459"/>
              <a:gd name="f677" fmla="*/ f574 1 f458"/>
              <a:gd name="f678" fmla="*/ f575 1 f459"/>
              <a:gd name="f679" fmla="*/ f576 1 f458"/>
              <a:gd name="f680" fmla="*/ f577 1 f459"/>
              <a:gd name="f681" fmla="*/ f578 1 f458"/>
              <a:gd name="f682" fmla="*/ f579 1 f459"/>
              <a:gd name="f683" fmla="*/ f580 1 f458"/>
              <a:gd name="f684" fmla="*/ f581 1 f459"/>
              <a:gd name="f685" fmla="*/ f582 1 f458"/>
              <a:gd name="f686" fmla="*/ f583 1 f459"/>
              <a:gd name="f687" fmla="*/ f584 1 f458"/>
              <a:gd name="f688" fmla="*/ f585 1 f459"/>
              <a:gd name="f689" fmla="*/ f586 1 f458"/>
              <a:gd name="f690" fmla="*/ f587 1 f458"/>
              <a:gd name="f691" fmla="*/ f588 1 f459"/>
              <a:gd name="f692" fmla="*/ f589 1 f459"/>
              <a:gd name="f693" fmla="*/ f590 1 f458"/>
              <a:gd name="f694" fmla="*/ f591 1 f459"/>
              <a:gd name="f695" fmla="*/ f592 1 f458"/>
              <a:gd name="f696" fmla="*/ f593 1 f459"/>
              <a:gd name="f697" fmla="*/ f594 1 f458"/>
              <a:gd name="f698" fmla="*/ f595 1 f459"/>
              <a:gd name="f699" fmla="*/ f596 1 f458"/>
              <a:gd name="f700" fmla="*/ f597 1 f459"/>
              <a:gd name="f701" fmla="*/ f598 1 f458"/>
              <a:gd name="f702" fmla="*/ f599 1 f459"/>
              <a:gd name="f703" fmla="*/ f600 1 f458"/>
              <a:gd name="f704" fmla="*/ f601 1 f459"/>
              <a:gd name="f705" fmla="*/ f602 1 f458"/>
              <a:gd name="f706" fmla="*/ f603 1 f459"/>
              <a:gd name="f707" fmla="*/ f604 1 f458"/>
              <a:gd name="f708" fmla="*/ f605 1 f459"/>
              <a:gd name="f709" fmla="*/ f606 1 f458"/>
              <a:gd name="f710" fmla="*/ f607 1 f459"/>
              <a:gd name="f711" fmla="*/ f608 1 f458"/>
              <a:gd name="f712" fmla="*/ f609 1 f459"/>
              <a:gd name="f713" fmla="*/ f610 1 f458"/>
              <a:gd name="f714" fmla="*/ f611 1 f458"/>
              <a:gd name="f715" fmla="*/ f612 1 f459"/>
              <a:gd name="f716" fmla="*/ f613 1 f458"/>
              <a:gd name="f717" fmla="*/ f614 1 f459"/>
              <a:gd name="f718" fmla="*/ f615 1 f458"/>
              <a:gd name="f719" fmla="*/ f616 1 f459"/>
              <a:gd name="f720" fmla="*/ f617 1 f458"/>
              <a:gd name="f721" fmla="*/ f618 1 f459"/>
              <a:gd name="f722" fmla="*/ f619 1 f458"/>
              <a:gd name="f723" fmla="*/ f620 1 f459"/>
              <a:gd name="f724" fmla="*/ f621 1 f458"/>
              <a:gd name="f725" fmla="*/ f622 1 f459"/>
              <a:gd name="f726" fmla="*/ f623 1 f459"/>
              <a:gd name="f727" fmla="*/ f624 1 f458"/>
              <a:gd name="f728" fmla="*/ f625 1 f458"/>
              <a:gd name="f729" fmla="*/ f626 1 f459"/>
              <a:gd name="f730" fmla="*/ f627 1 f458"/>
              <a:gd name="f731" fmla="*/ f628 1 f459"/>
              <a:gd name="f732" fmla="*/ f629 1 f458"/>
              <a:gd name="f733" fmla="*/ f630 1 f459"/>
              <a:gd name="f734" fmla="*/ f631 1 f458"/>
              <a:gd name="f735" fmla="*/ f632 1 f459"/>
              <a:gd name="f736" fmla="*/ f633 1 f458"/>
              <a:gd name="f737" fmla="*/ f634 1 f459"/>
              <a:gd name="f738" fmla="*/ f635 1 f458"/>
              <a:gd name="f739" fmla="*/ f636 1 f458"/>
              <a:gd name="f740" fmla="*/ f637 1 f459"/>
              <a:gd name="f741" fmla="*/ f638 1 f458"/>
              <a:gd name="f742" fmla="*/ f639 1 f459"/>
              <a:gd name="f743" fmla="*/ f640 1 f458"/>
              <a:gd name="f744" fmla="*/ f641 1 f458"/>
              <a:gd name="f745" fmla="*/ f642 1 f459"/>
              <a:gd name="f746" fmla="*/ f643 1 f458"/>
              <a:gd name="f747" fmla="*/ f644 1 f459"/>
              <a:gd name="f748" fmla="*/ f645 1 f458"/>
              <a:gd name="f749" fmla="*/ f646 1 f459"/>
              <a:gd name="f750" fmla="*/ f647 1 f458"/>
              <a:gd name="f751" fmla="*/ f648 1 f458"/>
              <a:gd name="f752" fmla="*/ f649 1 f459"/>
              <a:gd name="f753" fmla="*/ f650 1 f458"/>
              <a:gd name="f754" fmla="*/ f651 1 f459"/>
              <a:gd name="f755" fmla="*/ f652 1 f458"/>
              <a:gd name="f756" fmla="*/ f653 1 f459"/>
              <a:gd name="f757" fmla="*/ f654 1 f458"/>
              <a:gd name="f758" fmla="*/ f655 1 f459"/>
              <a:gd name="f759" fmla="*/ f656 1 f458"/>
              <a:gd name="f760" fmla="*/ f657 1 f458"/>
              <a:gd name="f761" fmla="*/ f658 1 f459"/>
              <a:gd name="f762" fmla="*/ f659 f449 1"/>
              <a:gd name="f763" fmla="*/ f660 f449 1"/>
              <a:gd name="f764" fmla="*/ f662 f450 1"/>
              <a:gd name="f765" fmla="*/ f661 f450 1"/>
              <a:gd name="f766" fmla="*/ f663 f449 1"/>
              <a:gd name="f767" fmla="*/ f664 f450 1"/>
              <a:gd name="f768" fmla="*/ f665 f449 1"/>
              <a:gd name="f769" fmla="*/ f666 f450 1"/>
              <a:gd name="f770" fmla="*/ f667 f449 1"/>
              <a:gd name="f771" fmla="*/ f668 f450 1"/>
              <a:gd name="f772" fmla="*/ f669 f449 1"/>
              <a:gd name="f773" fmla="*/ f670 f450 1"/>
              <a:gd name="f774" fmla="*/ f671 f449 1"/>
              <a:gd name="f775" fmla="*/ f672 f450 1"/>
              <a:gd name="f776" fmla="*/ f673 f449 1"/>
              <a:gd name="f777" fmla="*/ f674 f450 1"/>
              <a:gd name="f778" fmla="*/ f675 f449 1"/>
              <a:gd name="f779" fmla="*/ f676 f450 1"/>
              <a:gd name="f780" fmla="*/ f677 f449 1"/>
              <a:gd name="f781" fmla="*/ f678 f450 1"/>
              <a:gd name="f782" fmla="*/ f679 f449 1"/>
              <a:gd name="f783" fmla="*/ f680 f450 1"/>
              <a:gd name="f784" fmla="*/ f681 f449 1"/>
              <a:gd name="f785" fmla="*/ f682 f450 1"/>
              <a:gd name="f786" fmla="*/ f683 f449 1"/>
              <a:gd name="f787" fmla="*/ f684 f450 1"/>
              <a:gd name="f788" fmla="*/ f685 f449 1"/>
              <a:gd name="f789" fmla="*/ f686 f450 1"/>
              <a:gd name="f790" fmla="*/ f687 f449 1"/>
              <a:gd name="f791" fmla="*/ f688 f450 1"/>
              <a:gd name="f792" fmla="*/ f689 f449 1"/>
              <a:gd name="f793" fmla="*/ f690 f449 1"/>
              <a:gd name="f794" fmla="*/ f691 f450 1"/>
              <a:gd name="f795" fmla="*/ f692 f450 1"/>
              <a:gd name="f796" fmla="*/ f693 f449 1"/>
              <a:gd name="f797" fmla="*/ f694 f450 1"/>
              <a:gd name="f798" fmla="*/ f695 f449 1"/>
              <a:gd name="f799" fmla="*/ f696 f450 1"/>
              <a:gd name="f800" fmla="*/ f697 f449 1"/>
              <a:gd name="f801" fmla="*/ f698 f450 1"/>
              <a:gd name="f802" fmla="*/ f699 f449 1"/>
              <a:gd name="f803" fmla="*/ f700 f450 1"/>
              <a:gd name="f804" fmla="*/ f701 f449 1"/>
              <a:gd name="f805" fmla="*/ f702 f450 1"/>
              <a:gd name="f806" fmla="*/ f703 f449 1"/>
              <a:gd name="f807" fmla="*/ f704 f450 1"/>
              <a:gd name="f808" fmla="*/ f705 f449 1"/>
              <a:gd name="f809" fmla="*/ f706 f450 1"/>
              <a:gd name="f810" fmla="*/ f707 f449 1"/>
              <a:gd name="f811" fmla="*/ f708 f450 1"/>
              <a:gd name="f812" fmla="*/ f709 f449 1"/>
              <a:gd name="f813" fmla="*/ f710 f450 1"/>
              <a:gd name="f814" fmla="*/ f711 f449 1"/>
              <a:gd name="f815" fmla="*/ f712 f450 1"/>
              <a:gd name="f816" fmla="*/ f713 f449 1"/>
              <a:gd name="f817" fmla="*/ f714 f449 1"/>
              <a:gd name="f818" fmla="*/ f715 f450 1"/>
              <a:gd name="f819" fmla="*/ f716 f449 1"/>
              <a:gd name="f820" fmla="*/ f717 f450 1"/>
              <a:gd name="f821" fmla="*/ f718 f449 1"/>
              <a:gd name="f822" fmla="*/ f719 f450 1"/>
              <a:gd name="f823" fmla="*/ f720 f449 1"/>
              <a:gd name="f824" fmla="*/ f721 f450 1"/>
              <a:gd name="f825" fmla="*/ f722 f449 1"/>
              <a:gd name="f826" fmla="*/ f723 f450 1"/>
              <a:gd name="f827" fmla="*/ f724 f449 1"/>
              <a:gd name="f828" fmla="*/ f725 f450 1"/>
              <a:gd name="f829" fmla="*/ f726 f450 1"/>
              <a:gd name="f830" fmla="*/ f727 f449 1"/>
              <a:gd name="f831" fmla="*/ f728 f449 1"/>
              <a:gd name="f832" fmla="*/ f729 f450 1"/>
              <a:gd name="f833" fmla="*/ f730 f449 1"/>
              <a:gd name="f834" fmla="*/ f731 f450 1"/>
              <a:gd name="f835" fmla="*/ f732 f449 1"/>
              <a:gd name="f836" fmla="*/ f733 f450 1"/>
              <a:gd name="f837" fmla="*/ f734 f449 1"/>
              <a:gd name="f838" fmla="*/ f735 f450 1"/>
              <a:gd name="f839" fmla="*/ f736 f449 1"/>
              <a:gd name="f840" fmla="*/ f737 f450 1"/>
              <a:gd name="f841" fmla="*/ f738 f449 1"/>
              <a:gd name="f842" fmla="*/ f739 f449 1"/>
              <a:gd name="f843" fmla="*/ f740 f450 1"/>
              <a:gd name="f844" fmla="*/ f741 f449 1"/>
              <a:gd name="f845" fmla="*/ f742 f450 1"/>
              <a:gd name="f846" fmla="*/ f743 f449 1"/>
              <a:gd name="f847" fmla="*/ f744 f449 1"/>
              <a:gd name="f848" fmla="*/ f745 f450 1"/>
              <a:gd name="f849" fmla="*/ f746 f449 1"/>
              <a:gd name="f850" fmla="*/ f747 f450 1"/>
              <a:gd name="f851" fmla="*/ f748 f449 1"/>
              <a:gd name="f852" fmla="*/ f749 f450 1"/>
              <a:gd name="f853" fmla="*/ f750 f449 1"/>
              <a:gd name="f854" fmla="*/ f751 f449 1"/>
              <a:gd name="f855" fmla="*/ f752 f450 1"/>
              <a:gd name="f856" fmla="*/ f753 f449 1"/>
              <a:gd name="f857" fmla="*/ f754 f450 1"/>
              <a:gd name="f858" fmla="*/ f755 f449 1"/>
              <a:gd name="f859" fmla="*/ f756 f450 1"/>
              <a:gd name="f860" fmla="*/ f757 f449 1"/>
              <a:gd name="f861" fmla="*/ f758 f450 1"/>
              <a:gd name="f862" fmla="*/ f759 f449 1"/>
              <a:gd name="f863" fmla="*/ f760 f449 1"/>
              <a:gd name="f864" fmla="*/ f761 f450 1"/>
            </a:gdLst>
            <a:ahLst/>
            <a:cxnLst>
              <a:cxn ang="3cd4">
                <a:pos x="hc" y="t"/>
              </a:cxn>
              <a:cxn ang="0">
                <a:pos x="r" y="vc"/>
              </a:cxn>
              <a:cxn ang="cd4">
                <a:pos x="hc" y="b"/>
              </a:cxn>
              <a:cxn ang="cd2">
                <a:pos x="l" y="vc"/>
              </a:cxn>
              <a:cxn ang="f559">
                <a:pos x="f766" y="f767"/>
              </a:cxn>
              <a:cxn ang="f559">
                <a:pos x="f768" y="f769"/>
              </a:cxn>
              <a:cxn ang="f559">
                <a:pos x="f770" y="f771"/>
              </a:cxn>
              <a:cxn ang="f559">
                <a:pos x="f772" y="f773"/>
              </a:cxn>
              <a:cxn ang="f559">
                <a:pos x="f774" y="f775"/>
              </a:cxn>
              <a:cxn ang="f559">
                <a:pos x="f776" y="f777"/>
              </a:cxn>
              <a:cxn ang="f559">
                <a:pos x="f778" y="f779"/>
              </a:cxn>
              <a:cxn ang="f559">
                <a:pos x="f780" y="f781"/>
              </a:cxn>
              <a:cxn ang="f559">
                <a:pos x="f782" y="f783"/>
              </a:cxn>
              <a:cxn ang="f559">
                <a:pos x="f784" y="f785"/>
              </a:cxn>
              <a:cxn ang="f559">
                <a:pos x="f786" y="f787"/>
              </a:cxn>
              <a:cxn ang="f559">
                <a:pos x="f788" y="f789"/>
              </a:cxn>
              <a:cxn ang="f559">
                <a:pos x="f790" y="f791"/>
              </a:cxn>
              <a:cxn ang="f559">
                <a:pos x="f792" y="f791"/>
              </a:cxn>
              <a:cxn ang="f559">
                <a:pos x="f793" y="f794"/>
              </a:cxn>
              <a:cxn ang="f559">
                <a:pos x="f792" y="f795"/>
              </a:cxn>
              <a:cxn ang="f559">
                <a:pos x="f796" y="f797"/>
              </a:cxn>
              <a:cxn ang="f559">
                <a:pos x="f798" y="f799"/>
              </a:cxn>
              <a:cxn ang="f559">
                <a:pos x="f800" y="f801"/>
              </a:cxn>
              <a:cxn ang="f559">
                <a:pos x="f802" y="f803"/>
              </a:cxn>
              <a:cxn ang="f559">
                <a:pos x="f804" y="f805"/>
              </a:cxn>
              <a:cxn ang="f559">
                <a:pos x="f806" y="f807"/>
              </a:cxn>
              <a:cxn ang="f559">
                <a:pos x="f808" y="f809"/>
              </a:cxn>
              <a:cxn ang="f559">
                <a:pos x="f810" y="f811"/>
              </a:cxn>
              <a:cxn ang="f559">
                <a:pos x="f812" y="f813"/>
              </a:cxn>
              <a:cxn ang="f559">
                <a:pos x="f814" y="f815"/>
              </a:cxn>
              <a:cxn ang="f559">
                <a:pos x="f816" y="f811"/>
              </a:cxn>
              <a:cxn ang="f559">
                <a:pos x="f817" y="f818"/>
              </a:cxn>
              <a:cxn ang="f559">
                <a:pos x="f819" y="f820"/>
              </a:cxn>
              <a:cxn ang="f559">
                <a:pos x="f821" y="f822"/>
              </a:cxn>
              <a:cxn ang="f559">
                <a:pos x="f823" y="f824"/>
              </a:cxn>
              <a:cxn ang="f559">
                <a:pos x="f825" y="f826"/>
              </a:cxn>
              <a:cxn ang="f559">
                <a:pos x="f827" y="f828"/>
              </a:cxn>
              <a:cxn ang="f559">
                <a:pos x="f825" y="f829"/>
              </a:cxn>
              <a:cxn ang="f559">
                <a:pos x="f830" y="f791"/>
              </a:cxn>
              <a:cxn ang="f559">
                <a:pos x="f831" y="f832"/>
              </a:cxn>
              <a:cxn ang="f559">
                <a:pos x="f833" y="f834"/>
              </a:cxn>
              <a:cxn ang="f559">
                <a:pos x="f835" y="f836"/>
              </a:cxn>
              <a:cxn ang="f559">
                <a:pos x="f837" y="f838"/>
              </a:cxn>
              <a:cxn ang="f559">
                <a:pos x="f839" y="f840"/>
              </a:cxn>
              <a:cxn ang="f559">
                <a:pos x="f841" y="f822"/>
              </a:cxn>
              <a:cxn ang="f559">
                <a:pos x="f842" y="f843"/>
              </a:cxn>
              <a:cxn ang="f559">
                <a:pos x="f844" y="f845"/>
              </a:cxn>
              <a:cxn ang="f559">
                <a:pos x="f846" y="f845"/>
              </a:cxn>
              <a:cxn ang="f559">
                <a:pos x="f841" y="f845"/>
              </a:cxn>
              <a:cxn ang="f559">
                <a:pos x="f847" y="f848"/>
              </a:cxn>
              <a:cxn ang="f559">
                <a:pos x="f849" y="f850"/>
              </a:cxn>
              <a:cxn ang="f559">
                <a:pos x="f851" y="f852"/>
              </a:cxn>
              <a:cxn ang="f559">
                <a:pos x="f853" y="f852"/>
              </a:cxn>
              <a:cxn ang="f559">
                <a:pos x="f854" y="f855"/>
              </a:cxn>
              <a:cxn ang="f559">
                <a:pos x="f856" y="f857"/>
              </a:cxn>
              <a:cxn ang="f559">
                <a:pos x="f858" y="f859"/>
              </a:cxn>
              <a:cxn ang="f559">
                <a:pos x="f860" y="f861"/>
              </a:cxn>
              <a:cxn ang="f559">
                <a:pos x="f862" y="f838"/>
              </a:cxn>
              <a:cxn ang="f559">
                <a:pos x="f863" y="f864"/>
              </a:cxn>
            </a:cxnLst>
            <a:rect l="f762" t="f765" r="f763" b="f764"/>
            <a:pathLst>
              <a:path w="2880" h="574">
                <a:moveTo>
                  <a:pt x="f8" y="f5"/>
                </a:moveTo>
                <a:cubicBezTo>
                  <a:pt x="f9" y="f10"/>
                  <a:pt x="f9" y="f10"/>
                  <a:pt x="f9" y="f10"/>
                </a:cubicBezTo>
                <a:cubicBezTo>
                  <a:pt x="f8" y="f11"/>
                  <a:pt x="f8" y="f11"/>
                  <a:pt x="f8" y="f11"/>
                </a:cubicBezTo>
                <a:cubicBezTo>
                  <a:pt x="f8" y="f12"/>
                  <a:pt x="f8" y="f12"/>
                  <a:pt x="f8" y="f12"/>
                </a:cubicBezTo>
                <a:cubicBezTo>
                  <a:pt x="f13" y="f14"/>
                  <a:pt x="f13" y="f14"/>
                  <a:pt x="f13" y="f14"/>
                </a:cubicBezTo>
                <a:cubicBezTo>
                  <a:pt x="f15" y="f16"/>
                  <a:pt x="f15" y="f16"/>
                  <a:pt x="f15" y="f16"/>
                </a:cubicBezTo>
                <a:cubicBezTo>
                  <a:pt x="f17" y="f18"/>
                  <a:pt x="f17" y="f18"/>
                  <a:pt x="f17" y="f18"/>
                </a:cubicBezTo>
                <a:cubicBezTo>
                  <a:pt x="f19" y="f20"/>
                  <a:pt x="f19" y="f20"/>
                  <a:pt x="f19" y="f20"/>
                </a:cubicBezTo>
                <a:cubicBezTo>
                  <a:pt x="f21" y="f22"/>
                  <a:pt x="f21" y="f22"/>
                  <a:pt x="f21" y="f22"/>
                </a:cubicBezTo>
                <a:cubicBezTo>
                  <a:pt x="f23" y="f24"/>
                  <a:pt x="f23" y="f24"/>
                  <a:pt x="f23" y="f24"/>
                </a:cubicBezTo>
                <a:cubicBezTo>
                  <a:pt x="f25" y="f26"/>
                  <a:pt x="f25" y="f26"/>
                  <a:pt x="f25" y="f26"/>
                </a:cubicBezTo>
                <a:cubicBezTo>
                  <a:pt x="f25" y="f27"/>
                  <a:pt x="f25" y="f27"/>
                  <a:pt x="f25" y="f27"/>
                </a:cubicBezTo>
                <a:cubicBezTo>
                  <a:pt x="f28" y="f29"/>
                  <a:pt x="f28" y="f29"/>
                  <a:pt x="f28" y="f29"/>
                </a:cubicBezTo>
                <a:cubicBezTo>
                  <a:pt x="f28" y="f30"/>
                  <a:pt x="f28" y="f30"/>
                  <a:pt x="f28" y="f30"/>
                </a:cubicBezTo>
                <a:cubicBezTo>
                  <a:pt x="f31" y="f32"/>
                  <a:pt x="f33" y="f32"/>
                  <a:pt x="f34" y="f32"/>
                </a:cubicBezTo>
                <a:cubicBezTo>
                  <a:pt x="f35" y="f32"/>
                  <a:pt x="f36" y="f32"/>
                  <a:pt x="f5" y="f32"/>
                </a:cubicBezTo>
                <a:cubicBezTo>
                  <a:pt x="f5" y="f7"/>
                  <a:pt x="f5" y="f7"/>
                  <a:pt x="f5" y="f7"/>
                </a:cubicBezTo>
                <a:cubicBezTo>
                  <a:pt x="f6" y="f7"/>
                  <a:pt x="f6" y="f7"/>
                  <a:pt x="f6" y="f7"/>
                </a:cubicBezTo>
                <a:cubicBezTo>
                  <a:pt x="f6" y="f37"/>
                  <a:pt x="f6" y="f37"/>
                  <a:pt x="f6" y="f37"/>
                </a:cubicBezTo>
                <a:cubicBezTo>
                  <a:pt x="f38" y="f39"/>
                  <a:pt x="f40" y="f41"/>
                  <a:pt x="f42" y="f41"/>
                </a:cubicBezTo>
                <a:cubicBezTo>
                  <a:pt x="f43" y="f41"/>
                  <a:pt x="f44" y="f45"/>
                  <a:pt x="f46" y="f37"/>
                </a:cubicBezTo>
                <a:cubicBezTo>
                  <a:pt x="f47" y="f48"/>
                  <a:pt x="f49" y="f50"/>
                  <a:pt x="f51" y="f50"/>
                </a:cubicBezTo>
                <a:cubicBezTo>
                  <a:pt x="f52" y="f50"/>
                  <a:pt x="f53" y="f50"/>
                  <a:pt x="f54" y="f50"/>
                </a:cubicBezTo>
                <a:cubicBezTo>
                  <a:pt x="f55" y="f56"/>
                  <a:pt x="f55" y="f56"/>
                  <a:pt x="f55" y="f56"/>
                </a:cubicBezTo>
                <a:cubicBezTo>
                  <a:pt x="f52" y="f57"/>
                  <a:pt x="f52" y="f57"/>
                  <a:pt x="f52" y="f57"/>
                </a:cubicBezTo>
                <a:cubicBezTo>
                  <a:pt x="f58" y="f59"/>
                  <a:pt x="f58" y="f59"/>
                  <a:pt x="f58" y="f59"/>
                </a:cubicBezTo>
                <a:cubicBezTo>
                  <a:pt x="f60" y="f61"/>
                  <a:pt x="f60" y="f61"/>
                  <a:pt x="f60" y="f61"/>
                </a:cubicBezTo>
                <a:cubicBezTo>
                  <a:pt x="f62" y="f63"/>
                  <a:pt x="f62" y="f63"/>
                  <a:pt x="f62" y="f63"/>
                </a:cubicBezTo>
                <a:cubicBezTo>
                  <a:pt x="f55" y="f64"/>
                  <a:pt x="f55" y="f64"/>
                  <a:pt x="f55" y="f64"/>
                </a:cubicBezTo>
                <a:cubicBezTo>
                  <a:pt x="f65" y="f66"/>
                  <a:pt x="f65" y="f66"/>
                  <a:pt x="f65" y="f66"/>
                </a:cubicBezTo>
                <a:cubicBezTo>
                  <a:pt x="f67" y="f64"/>
                  <a:pt x="f67" y="f64"/>
                  <a:pt x="f67" y="f64"/>
                </a:cubicBezTo>
                <a:cubicBezTo>
                  <a:pt x="f68" y="f22"/>
                  <a:pt x="f68" y="f22"/>
                  <a:pt x="f68" y="f22"/>
                </a:cubicBezTo>
                <a:cubicBezTo>
                  <a:pt x="f69" y="f70"/>
                  <a:pt x="f69" y="f70"/>
                  <a:pt x="f69" y="f70"/>
                </a:cubicBezTo>
                <a:cubicBezTo>
                  <a:pt x="f71" y="f72"/>
                  <a:pt x="f71" y="f72"/>
                  <a:pt x="f71" y="f72"/>
                </a:cubicBezTo>
                <a:cubicBezTo>
                  <a:pt x="f73" y="f74"/>
                  <a:pt x="f73" y="f74"/>
                  <a:pt x="f73" y="f74"/>
                </a:cubicBezTo>
                <a:cubicBezTo>
                  <a:pt x="f73" y="f75"/>
                  <a:pt x="f73" y="f75"/>
                  <a:pt x="f73" y="f75"/>
                </a:cubicBezTo>
                <a:cubicBezTo>
                  <a:pt x="f76" y="f77"/>
                  <a:pt x="f76" y="f77"/>
                  <a:pt x="f76" y="f77"/>
                </a:cubicBezTo>
                <a:cubicBezTo>
                  <a:pt x="f78" y="f79"/>
                  <a:pt x="f78" y="f79"/>
                  <a:pt x="f78" y="f79"/>
                </a:cubicBezTo>
                <a:cubicBezTo>
                  <a:pt x="f68" y="f80"/>
                  <a:pt x="f68" y="f80"/>
                  <a:pt x="f68" y="f80"/>
                </a:cubicBezTo>
                <a:cubicBezTo>
                  <a:pt x="f81" y="f82"/>
                  <a:pt x="f81" y="f82"/>
                  <a:pt x="f81" y="f82"/>
                </a:cubicBezTo>
                <a:cubicBezTo>
                  <a:pt x="f83" y="f84"/>
                  <a:pt x="f83" y="f84"/>
                  <a:pt x="f83" y="f84"/>
                </a:cubicBezTo>
                <a:cubicBezTo>
                  <a:pt x="f85" y="f86"/>
                  <a:pt x="f85" y="f86"/>
                  <a:pt x="f85" y="f86"/>
                </a:cubicBezTo>
                <a:cubicBezTo>
                  <a:pt x="f87" y="f88"/>
                  <a:pt x="f87" y="f88"/>
                  <a:pt x="f87" y="f88"/>
                </a:cubicBezTo>
                <a:cubicBezTo>
                  <a:pt x="f89" y="f14"/>
                  <a:pt x="f89" y="f14"/>
                  <a:pt x="f89" y="f14"/>
                </a:cubicBezTo>
                <a:cubicBezTo>
                  <a:pt x="f90" y="f13"/>
                  <a:pt x="f90" y="f13"/>
                  <a:pt x="f90" y="f13"/>
                </a:cubicBezTo>
                <a:cubicBezTo>
                  <a:pt x="f91" y="f92"/>
                  <a:pt x="f91" y="f92"/>
                  <a:pt x="f91" y="f92"/>
                </a:cubicBezTo>
                <a:cubicBezTo>
                  <a:pt x="f93" y="f94"/>
                  <a:pt x="f93" y="f94"/>
                  <a:pt x="f93" y="f94"/>
                </a:cubicBezTo>
                <a:cubicBezTo>
                  <a:pt x="f95" y="f11"/>
                  <a:pt x="f95" y="f11"/>
                  <a:pt x="f95" y="f11"/>
                </a:cubicBezTo>
                <a:cubicBezTo>
                  <a:pt x="f96" y="f97"/>
                  <a:pt x="f96" y="f97"/>
                  <a:pt x="f96" y="f97"/>
                </a:cubicBezTo>
                <a:cubicBezTo>
                  <a:pt x="f98" y="f99"/>
                  <a:pt x="f98" y="f99"/>
                  <a:pt x="f98" y="f99"/>
                </a:cubicBezTo>
                <a:cubicBezTo>
                  <a:pt x="f100" y="f101"/>
                  <a:pt x="f100" y="f101"/>
                  <a:pt x="f100" y="f101"/>
                </a:cubicBezTo>
                <a:cubicBezTo>
                  <a:pt x="f102" y="f103"/>
                  <a:pt x="f102" y="f103"/>
                  <a:pt x="f102" y="f103"/>
                </a:cubicBezTo>
                <a:cubicBezTo>
                  <a:pt x="f104" y="f99"/>
                  <a:pt x="f104" y="f99"/>
                  <a:pt x="f104" y="f99"/>
                </a:cubicBezTo>
                <a:cubicBezTo>
                  <a:pt x="f105" y="f106"/>
                  <a:pt x="f105" y="f106"/>
                  <a:pt x="f105" y="f106"/>
                </a:cubicBezTo>
                <a:cubicBezTo>
                  <a:pt x="f107" y="f108"/>
                  <a:pt x="f107" y="f108"/>
                  <a:pt x="f107" y="f108"/>
                </a:cubicBezTo>
                <a:cubicBezTo>
                  <a:pt x="f109" y="f110"/>
                  <a:pt x="f109" y="f110"/>
                  <a:pt x="f109" y="f110"/>
                </a:cubicBezTo>
                <a:cubicBezTo>
                  <a:pt x="f111" y="f112"/>
                  <a:pt x="f111" y="f112"/>
                  <a:pt x="f111" y="f112"/>
                </a:cubicBezTo>
                <a:cubicBezTo>
                  <a:pt x="f113" y="f70"/>
                  <a:pt x="f113" y="f70"/>
                  <a:pt x="f113" y="f70"/>
                </a:cubicBezTo>
                <a:cubicBezTo>
                  <a:pt x="f113" y="f114"/>
                  <a:pt x="f113" y="f114"/>
                  <a:pt x="f113" y="f114"/>
                </a:cubicBezTo>
                <a:cubicBezTo>
                  <a:pt x="f115" y="f116"/>
                  <a:pt x="f115" y="f116"/>
                  <a:pt x="f115" y="f116"/>
                </a:cubicBezTo>
                <a:cubicBezTo>
                  <a:pt x="f117" y="f118"/>
                  <a:pt x="f117" y="f118"/>
                  <a:pt x="f117" y="f118"/>
                </a:cubicBezTo>
                <a:cubicBezTo>
                  <a:pt x="f119" y="f120"/>
                  <a:pt x="f119" y="f120"/>
                  <a:pt x="f119" y="f120"/>
                </a:cubicBezTo>
                <a:cubicBezTo>
                  <a:pt x="f121" y="f122"/>
                  <a:pt x="f121" y="f122"/>
                  <a:pt x="f121" y="f122"/>
                </a:cubicBezTo>
                <a:cubicBezTo>
                  <a:pt x="f123" y="f124"/>
                  <a:pt x="f123" y="f124"/>
                  <a:pt x="f123" y="f124"/>
                </a:cubicBezTo>
                <a:cubicBezTo>
                  <a:pt x="f125" y="f26"/>
                  <a:pt x="f126" y="f127"/>
                  <a:pt x="f128" y="f129"/>
                </a:cubicBezTo>
                <a:cubicBezTo>
                  <a:pt x="f130" y="f129"/>
                  <a:pt x="f131" y="f129"/>
                  <a:pt x="f132" y="f129"/>
                </a:cubicBezTo>
                <a:cubicBezTo>
                  <a:pt x="f133" y="f129"/>
                  <a:pt x="f134" y="f135"/>
                  <a:pt x="f136" y="f137"/>
                </a:cubicBezTo>
                <a:cubicBezTo>
                  <a:pt x="f138" y="f139"/>
                  <a:pt x="f140" y="f141"/>
                  <a:pt x="f142" y="f143"/>
                </a:cubicBezTo>
                <a:cubicBezTo>
                  <a:pt x="f144" y="f145"/>
                  <a:pt x="f146" y="f147"/>
                  <a:pt x="f148" y="f147"/>
                </a:cubicBezTo>
                <a:cubicBezTo>
                  <a:pt x="f149" y="f147"/>
                  <a:pt x="f150" y="f151"/>
                  <a:pt x="f152" y="f153"/>
                </a:cubicBezTo>
                <a:cubicBezTo>
                  <a:pt x="f154" y="f155"/>
                  <a:pt x="f156" y="f157"/>
                  <a:pt x="f158" y="f159"/>
                </a:cubicBezTo>
                <a:cubicBezTo>
                  <a:pt x="f160" y="f161"/>
                  <a:pt x="f160" y="f161"/>
                  <a:pt x="f160" y="f161"/>
                </a:cubicBezTo>
                <a:cubicBezTo>
                  <a:pt x="f162" y="f163"/>
                  <a:pt x="f164" y="f165"/>
                  <a:pt x="f164" y="f166"/>
                </a:cubicBezTo>
                <a:cubicBezTo>
                  <a:pt x="f164" y="f167"/>
                  <a:pt x="f164" y="f168"/>
                  <a:pt x="f169" y="f59"/>
                </a:cubicBezTo>
                <a:cubicBezTo>
                  <a:pt x="f170" y="f171"/>
                  <a:pt x="f170" y="f171"/>
                  <a:pt x="f170" y="f171"/>
                </a:cubicBezTo>
                <a:cubicBezTo>
                  <a:pt x="f172" y="f171"/>
                  <a:pt x="f172" y="f171"/>
                  <a:pt x="f172" y="f171"/>
                </a:cubicBezTo>
                <a:cubicBezTo>
                  <a:pt x="f173" y="f174"/>
                  <a:pt x="f173" y="f174"/>
                  <a:pt x="f173" y="f174"/>
                </a:cubicBezTo>
                <a:cubicBezTo>
                  <a:pt x="f175" y="f176"/>
                  <a:pt x="f175" y="f176"/>
                  <a:pt x="f175" y="f176"/>
                </a:cubicBezTo>
                <a:cubicBezTo>
                  <a:pt x="f177" y="f178"/>
                  <a:pt x="f177" y="f178"/>
                  <a:pt x="f177" y="f178"/>
                </a:cubicBezTo>
                <a:cubicBezTo>
                  <a:pt x="f179" y="f24"/>
                  <a:pt x="f179" y="f24"/>
                  <a:pt x="f179" y="f24"/>
                </a:cubicBezTo>
                <a:cubicBezTo>
                  <a:pt x="f180" y="f181"/>
                  <a:pt x="f180" y="f181"/>
                  <a:pt x="f180" y="f181"/>
                </a:cubicBezTo>
                <a:cubicBezTo>
                  <a:pt x="f182" y="f183"/>
                  <a:pt x="f182" y="f183"/>
                  <a:pt x="f182" y="f183"/>
                </a:cubicBezTo>
                <a:cubicBezTo>
                  <a:pt x="f182" y="f183"/>
                  <a:pt x="f182" y="f183"/>
                  <a:pt x="f182" y="f183"/>
                </a:cubicBezTo>
                <a:cubicBezTo>
                  <a:pt x="f184" y="f183"/>
                  <a:pt x="f184" y="f183"/>
                  <a:pt x="f184" y="f183"/>
                </a:cubicBezTo>
                <a:cubicBezTo>
                  <a:pt x="f184" y="f183"/>
                  <a:pt x="f184" y="f183"/>
                  <a:pt x="f184" y="f183"/>
                </a:cubicBezTo>
                <a:cubicBezTo>
                  <a:pt x="f184" y="f183"/>
                  <a:pt x="f185" y="f181"/>
                  <a:pt x="f185" y="f186"/>
                </a:cubicBezTo>
                <a:cubicBezTo>
                  <a:pt x="f185" y="f186"/>
                  <a:pt x="f185" y="f186"/>
                  <a:pt x="f185" y="f186"/>
                </a:cubicBezTo>
                <a:cubicBezTo>
                  <a:pt x="f187" y="f183"/>
                  <a:pt x="f187" y="f183"/>
                  <a:pt x="f187" y="f183"/>
                </a:cubicBezTo>
                <a:cubicBezTo>
                  <a:pt x="f187" y="f183"/>
                  <a:pt x="f187" y="f183"/>
                  <a:pt x="f187" y="f183"/>
                </a:cubicBezTo>
                <a:cubicBezTo>
                  <a:pt x="f187" y="f183"/>
                  <a:pt x="f187" y="f188"/>
                  <a:pt x="f187" y="f188"/>
                </a:cubicBezTo>
                <a:cubicBezTo>
                  <a:pt x="f189" y="f190"/>
                  <a:pt x="f189" y="f190"/>
                  <a:pt x="f189" y="f190"/>
                </a:cubicBezTo>
                <a:cubicBezTo>
                  <a:pt x="f189" y="f190"/>
                  <a:pt x="f189" y="f190"/>
                  <a:pt x="f189" y="f190"/>
                </a:cubicBezTo>
                <a:cubicBezTo>
                  <a:pt x="f189" y="f190"/>
                  <a:pt x="f189" y="f190"/>
                  <a:pt x="f189" y="f190"/>
                </a:cubicBezTo>
                <a:cubicBezTo>
                  <a:pt x="f189" y="f190"/>
                  <a:pt x="f189" y="f190"/>
                  <a:pt x="f189" y="f190"/>
                </a:cubicBezTo>
                <a:cubicBezTo>
                  <a:pt x="f191" y="f190"/>
                  <a:pt x="f191" y="f190"/>
                  <a:pt x="f191" y="f190"/>
                </a:cubicBezTo>
                <a:cubicBezTo>
                  <a:pt x="f191" y="f190"/>
                  <a:pt x="f191" y="f190"/>
                  <a:pt x="f191" y="f190"/>
                </a:cubicBezTo>
                <a:cubicBezTo>
                  <a:pt x="f191" y="f190"/>
                  <a:pt x="f191" y="f190"/>
                  <a:pt x="f191" y="f190"/>
                </a:cubicBezTo>
                <a:cubicBezTo>
                  <a:pt x="f191" y="f190"/>
                  <a:pt x="f191" y="f190"/>
                  <a:pt x="f191" y="f190"/>
                </a:cubicBezTo>
                <a:cubicBezTo>
                  <a:pt x="f191" y="f66"/>
                  <a:pt x="f191" y="f66"/>
                  <a:pt x="f191" y="f66"/>
                </a:cubicBezTo>
                <a:cubicBezTo>
                  <a:pt x="f192" y="f193"/>
                  <a:pt x="f192" y="f193"/>
                  <a:pt x="f192" y="f193"/>
                </a:cubicBezTo>
                <a:cubicBezTo>
                  <a:pt x="f194" y="f195"/>
                  <a:pt x="f194" y="f195"/>
                  <a:pt x="f194" y="f195"/>
                </a:cubicBezTo>
                <a:cubicBezTo>
                  <a:pt x="f196" y="f176"/>
                  <a:pt x="f196" y="f176"/>
                  <a:pt x="f196" y="f176"/>
                </a:cubicBezTo>
                <a:cubicBezTo>
                  <a:pt x="f197" y="f193"/>
                  <a:pt x="f197" y="f193"/>
                  <a:pt x="f197" y="f193"/>
                </a:cubicBezTo>
                <a:cubicBezTo>
                  <a:pt x="f197" y="f198"/>
                  <a:pt x="f197" y="f198"/>
                  <a:pt x="f197" y="f198"/>
                </a:cubicBezTo>
                <a:cubicBezTo>
                  <a:pt x="f197" y="f198"/>
                  <a:pt x="f197" y="f198"/>
                  <a:pt x="f197" y="f198"/>
                </a:cubicBezTo>
                <a:cubicBezTo>
                  <a:pt x="f197" y="f198"/>
                  <a:pt x="f197" y="f198"/>
                  <a:pt x="f197" y="f198"/>
                </a:cubicBezTo>
                <a:cubicBezTo>
                  <a:pt x="f194" y="f64"/>
                  <a:pt x="f194" y="f64"/>
                  <a:pt x="f194" y="f64"/>
                </a:cubicBezTo>
                <a:cubicBezTo>
                  <a:pt x="f194" y="f199"/>
                  <a:pt x="f194" y="f199"/>
                  <a:pt x="f194" y="f199"/>
                </a:cubicBezTo>
                <a:cubicBezTo>
                  <a:pt x="f200" y="f201"/>
                  <a:pt x="f200" y="f201"/>
                  <a:pt x="f200" y="f201"/>
                </a:cubicBezTo>
                <a:cubicBezTo>
                  <a:pt x="f200" y="f201"/>
                  <a:pt x="f200" y="f201"/>
                  <a:pt x="f200" y="f201"/>
                </a:cubicBezTo>
                <a:cubicBezTo>
                  <a:pt x="f200" y="f201"/>
                  <a:pt x="f200" y="f202"/>
                  <a:pt x="f200" y="f202"/>
                </a:cubicBezTo>
                <a:cubicBezTo>
                  <a:pt x="f191" y="f202"/>
                  <a:pt x="f191" y="f202"/>
                  <a:pt x="f191" y="f202"/>
                </a:cubicBezTo>
                <a:cubicBezTo>
                  <a:pt x="f191" y="f202"/>
                  <a:pt x="f191" y="f202"/>
                  <a:pt x="f191" y="f202"/>
                </a:cubicBezTo>
                <a:cubicBezTo>
                  <a:pt x="f191" y="f202"/>
                  <a:pt x="f191" y="f202"/>
                  <a:pt x="f191" y="f202"/>
                </a:cubicBezTo>
                <a:cubicBezTo>
                  <a:pt x="f191" y="f202"/>
                  <a:pt x="f191" y="f202"/>
                  <a:pt x="f191" y="f202"/>
                </a:cubicBezTo>
                <a:cubicBezTo>
                  <a:pt x="f203" y="f202"/>
                  <a:pt x="f203" y="f202"/>
                  <a:pt x="f203" y="f202"/>
                </a:cubicBezTo>
                <a:cubicBezTo>
                  <a:pt x="f203" y="f202"/>
                  <a:pt x="f203" y="f202"/>
                  <a:pt x="f203" y="f202"/>
                </a:cubicBezTo>
                <a:cubicBezTo>
                  <a:pt x="f204" y="f205"/>
                  <a:pt x="f204" y="f205"/>
                  <a:pt x="f204" y="f205"/>
                </a:cubicBezTo>
                <a:cubicBezTo>
                  <a:pt x="f204" y="f205"/>
                  <a:pt x="f204" y="f205"/>
                  <a:pt x="f204" y="f205"/>
                </a:cubicBezTo>
                <a:cubicBezTo>
                  <a:pt x="f204" y="f205"/>
                  <a:pt x="f204" y="f205"/>
                  <a:pt x="f204" y="f205"/>
                </a:cubicBezTo>
                <a:cubicBezTo>
                  <a:pt x="f204" y="f205"/>
                  <a:pt x="f204" y="f205"/>
                  <a:pt x="f204" y="f205"/>
                </a:cubicBezTo>
                <a:cubicBezTo>
                  <a:pt x="f206" y="f205"/>
                  <a:pt x="f206" y="f205"/>
                  <a:pt x="f206" y="f205"/>
                </a:cubicBezTo>
                <a:cubicBezTo>
                  <a:pt x="f206" y="f118"/>
                  <a:pt x="f206" y="f118"/>
                  <a:pt x="f206" y="f118"/>
                </a:cubicBezTo>
                <a:cubicBezTo>
                  <a:pt x="f160" y="f118"/>
                  <a:pt x="f160" y="f118"/>
                  <a:pt x="f160" y="f118"/>
                </a:cubicBezTo>
                <a:cubicBezTo>
                  <a:pt x="f160" y="f118"/>
                  <a:pt x="f160" y="f118"/>
                  <a:pt x="f160" y="f118"/>
                </a:cubicBezTo>
                <a:cubicBezTo>
                  <a:pt x="f207" y="f118"/>
                  <a:pt x="f207" y="f118"/>
                  <a:pt x="f207" y="f118"/>
                </a:cubicBezTo>
                <a:cubicBezTo>
                  <a:pt x="f207" y="f118"/>
                  <a:pt x="f207" y="f118"/>
                  <a:pt x="f207" y="f118"/>
                </a:cubicBezTo>
                <a:cubicBezTo>
                  <a:pt x="f207" y="f118"/>
                  <a:pt x="f207" y="f118"/>
                  <a:pt x="f207" y="f118"/>
                </a:cubicBezTo>
                <a:cubicBezTo>
                  <a:pt x="f208" y="f118"/>
                  <a:pt x="f208" y="f118"/>
                  <a:pt x="f208" y="f118"/>
                </a:cubicBezTo>
                <a:cubicBezTo>
                  <a:pt x="f208" y="f205"/>
                  <a:pt x="f208" y="f205"/>
                  <a:pt x="f208" y="f205"/>
                </a:cubicBezTo>
                <a:cubicBezTo>
                  <a:pt x="f208" y="f205"/>
                  <a:pt x="f208" y="f205"/>
                  <a:pt x="f208" y="f205"/>
                </a:cubicBezTo>
                <a:cubicBezTo>
                  <a:pt x="f209" y="f210"/>
                  <a:pt x="f209" y="f210"/>
                  <a:pt x="f209" y="f210"/>
                </a:cubicBezTo>
                <a:cubicBezTo>
                  <a:pt x="f209" y="f210"/>
                  <a:pt x="f209" y="f210"/>
                  <a:pt x="f209" y="f210"/>
                </a:cubicBezTo>
                <a:cubicBezTo>
                  <a:pt x="f185" y="f114"/>
                  <a:pt x="f211" y="f212"/>
                  <a:pt x="f211" y="f212"/>
                </a:cubicBezTo>
                <a:cubicBezTo>
                  <a:pt x="f213" y="f212"/>
                  <a:pt x="f213" y="f212"/>
                  <a:pt x="f213" y="f212"/>
                </a:cubicBezTo>
                <a:cubicBezTo>
                  <a:pt x="f213" y="f212"/>
                  <a:pt x="f213" y="f212"/>
                  <a:pt x="f213" y="f212"/>
                </a:cubicBezTo>
                <a:cubicBezTo>
                  <a:pt x="f214" y="f215"/>
                  <a:pt x="f214" y="f215"/>
                  <a:pt x="f214" y="f215"/>
                </a:cubicBezTo>
                <a:cubicBezTo>
                  <a:pt x="f216" y="f70"/>
                  <a:pt x="f216" y="f70"/>
                  <a:pt x="f216" y="f70"/>
                </a:cubicBezTo>
                <a:cubicBezTo>
                  <a:pt x="f217" y="f218"/>
                  <a:pt x="f217" y="f218"/>
                  <a:pt x="f217" y="f218"/>
                </a:cubicBezTo>
                <a:cubicBezTo>
                  <a:pt x="f217" y="f219"/>
                  <a:pt x="f217" y="f219"/>
                  <a:pt x="f217" y="f219"/>
                </a:cubicBezTo>
                <a:cubicBezTo>
                  <a:pt x="f217" y="f219"/>
                  <a:pt x="f217" y="f219"/>
                  <a:pt x="f216" y="f219"/>
                </a:cubicBezTo>
                <a:cubicBezTo>
                  <a:pt x="f220" y="f221"/>
                  <a:pt x="f220" y="f221"/>
                  <a:pt x="f220" y="f221"/>
                </a:cubicBezTo>
                <a:cubicBezTo>
                  <a:pt x="f220" y="f222"/>
                  <a:pt x="f220" y="f222"/>
                  <a:pt x="f220" y="f222"/>
                </a:cubicBezTo>
                <a:cubicBezTo>
                  <a:pt x="f220" y="f223"/>
                  <a:pt x="f220" y="f223"/>
                  <a:pt x="f220" y="f223"/>
                </a:cubicBezTo>
                <a:cubicBezTo>
                  <a:pt x="f224" y="f225"/>
                  <a:pt x="f224" y="f225"/>
                  <a:pt x="f224" y="f225"/>
                </a:cubicBezTo>
                <a:cubicBezTo>
                  <a:pt x="f224" y="f225"/>
                  <a:pt x="f224" y="f225"/>
                  <a:pt x="f224" y="f225"/>
                </a:cubicBezTo>
                <a:cubicBezTo>
                  <a:pt x="f224" y="f225"/>
                  <a:pt x="f224" y="f225"/>
                  <a:pt x="f224" y="f225"/>
                </a:cubicBezTo>
                <a:cubicBezTo>
                  <a:pt x="f226" y="f227"/>
                  <a:pt x="f226" y="f227"/>
                  <a:pt x="f226" y="f227"/>
                </a:cubicBezTo>
                <a:cubicBezTo>
                  <a:pt x="f228" y="f229"/>
                  <a:pt x="f228" y="f229"/>
                  <a:pt x="f228" y="f229"/>
                </a:cubicBezTo>
                <a:cubicBezTo>
                  <a:pt x="f228" y="f230"/>
                  <a:pt x="f228" y="f230"/>
                  <a:pt x="f228" y="f230"/>
                </a:cubicBezTo>
                <a:cubicBezTo>
                  <a:pt x="f231" y="f232"/>
                  <a:pt x="f231" y="f232"/>
                  <a:pt x="f231" y="f232"/>
                </a:cubicBezTo>
                <a:cubicBezTo>
                  <a:pt x="f231" y="f232"/>
                  <a:pt x="f231" y="f232"/>
                  <a:pt x="f231" y="f232"/>
                </a:cubicBezTo>
                <a:cubicBezTo>
                  <a:pt x="f231" y="f233"/>
                  <a:pt x="f231" y="f233"/>
                  <a:pt x="f228" y="f233"/>
                </a:cubicBezTo>
                <a:cubicBezTo>
                  <a:pt x="f234" y="f235"/>
                  <a:pt x="f234" y="f235"/>
                  <a:pt x="f234" y="f235"/>
                </a:cubicBezTo>
                <a:cubicBezTo>
                  <a:pt x="f234" y="f235"/>
                  <a:pt x="f234" y="f235"/>
                  <a:pt x="f234" y="f235"/>
                </a:cubicBezTo>
                <a:cubicBezTo>
                  <a:pt x="f236" y="f237"/>
                  <a:pt x="f236" y="f237"/>
                  <a:pt x="f236" y="f237"/>
                </a:cubicBezTo>
                <a:cubicBezTo>
                  <a:pt x="f238" y="f239"/>
                  <a:pt x="f238" y="f239"/>
                  <a:pt x="f238" y="f239"/>
                </a:cubicBezTo>
                <a:cubicBezTo>
                  <a:pt x="f238" y="f237"/>
                  <a:pt x="f238" y="f237"/>
                  <a:pt x="f238" y="f237"/>
                </a:cubicBezTo>
                <a:cubicBezTo>
                  <a:pt x="f238" y="f237"/>
                  <a:pt x="f238" y="f237"/>
                  <a:pt x="f238" y="f237"/>
                </a:cubicBezTo>
                <a:cubicBezTo>
                  <a:pt x="f238" y="f235"/>
                  <a:pt x="f238" y="f235"/>
                  <a:pt x="f238" y="f235"/>
                </a:cubicBezTo>
                <a:cubicBezTo>
                  <a:pt x="f238" y="f235"/>
                  <a:pt x="f238" y="f240"/>
                  <a:pt x="f238" y="f240"/>
                </a:cubicBezTo>
                <a:cubicBezTo>
                  <a:pt x="f241" y="f242"/>
                  <a:pt x="f241" y="f242"/>
                  <a:pt x="f241" y="f242"/>
                </a:cubicBezTo>
                <a:cubicBezTo>
                  <a:pt x="f243" y="f244"/>
                  <a:pt x="f243" y="f244"/>
                  <a:pt x="f243" y="f244"/>
                </a:cubicBezTo>
                <a:cubicBezTo>
                  <a:pt x="f243" y="f244"/>
                  <a:pt x="f243" y="f244"/>
                  <a:pt x="f243" y="f244"/>
                </a:cubicBezTo>
                <a:cubicBezTo>
                  <a:pt x="f243" y="f244"/>
                  <a:pt x="f243" y="f244"/>
                  <a:pt x="f243" y="f244"/>
                </a:cubicBezTo>
                <a:cubicBezTo>
                  <a:pt x="f243" y="f244"/>
                  <a:pt x="f243" y="f244"/>
                  <a:pt x="f243" y="f244"/>
                </a:cubicBezTo>
                <a:cubicBezTo>
                  <a:pt x="f243" y="f245"/>
                  <a:pt x="f243" y="f245"/>
                  <a:pt x="f243" y="f245"/>
                </a:cubicBezTo>
                <a:cubicBezTo>
                  <a:pt x="f243" y="f246"/>
                  <a:pt x="f241" y="f247"/>
                  <a:pt x="f241" y="f247"/>
                </a:cubicBezTo>
                <a:cubicBezTo>
                  <a:pt x="f248" y="f249"/>
                  <a:pt x="f248" y="f249"/>
                  <a:pt x="f248" y="f249"/>
                </a:cubicBezTo>
                <a:cubicBezTo>
                  <a:pt x="f248" y="f250"/>
                  <a:pt x="f248" y="f250"/>
                  <a:pt x="f248" y="f250"/>
                </a:cubicBezTo>
                <a:cubicBezTo>
                  <a:pt x="f251" y="f252"/>
                  <a:pt x="f251" y="f252"/>
                  <a:pt x="f251" y="f252"/>
                </a:cubicBezTo>
                <a:cubicBezTo>
                  <a:pt x="f251" y="f253"/>
                  <a:pt x="f248" y="f254"/>
                  <a:pt x="f248" y="f255"/>
                </a:cubicBezTo>
                <a:cubicBezTo>
                  <a:pt x="f256" y="f257"/>
                  <a:pt x="f256" y="f257"/>
                  <a:pt x="f256" y="f257"/>
                </a:cubicBezTo>
                <a:cubicBezTo>
                  <a:pt x="f258" y="f259"/>
                  <a:pt x="f258" y="f259"/>
                  <a:pt x="f258" y="f259"/>
                </a:cubicBezTo>
                <a:cubicBezTo>
                  <a:pt x="f260" y="f261"/>
                  <a:pt x="f260" y="f261"/>
                  <a:pt x="f260" y="f261"/>
                </a:cubicBezTo>
                <a:cubicBezTo>
                  <a:pt x="f262" y="f263"/>
                  <a:pt x="f262" y="f263"/>
                  <a:pt x="f262" y="f263"/>
                </a:cubicBezTo>
                <a:cubicBezTo>
                  <a:pt x="f264" y="f265"/>
                  <a:pt x="f264" y="f265"/>
                  <a:pt x="f264" y="f265"/>
                </a:cubicBezTo>
                <a:cubicBezTo>
                  <a:pt x="f266" y="f267"/>
                  <a:pt x="f266" y="f267"/>
                  <a:pt x="f266" y="f267"/>
                </a:cubicBezTo>
                <a:cubicBezTo>
                  <a:pt x="f266" y="f267"/>
                  <a:pt x="f266" y="f267"/>
                  <a:pt x="f266" y="f267"/>
                </a:cubicBezTo>
                <a:cubicBezTo>
                  <a:pt x="f268" y="f267"/>
                  <a:pt x="f268" y="f265"/>
                  <a:pt x="f269" y="f270"/>
                </a:cubicBezTo>
                <a:cubicBezTo>
                  <a:pt x="f269" y="f255"/>
                  <a:pt x="f269" y="f255"/>
                  <a:pt x="f269" y="f255"/>
                </a:cubicBezTo>
                <a:cubicBezTo>
                  <a:pt x="f269" y="f254"/>
                  <a:pt x="f269" y="f254"/>
                  <a:pt x="f269" y="f254"/>
                </a:cubicBezTo>
                <a:cubicBezTo>
                  <a:pt x="f271" y="f272"/>
                  <a:pt x="f271" y="f272"/>
                  <a:pt x="f271" y="f272"/>
                </a:cubicBezTo>
                <a:cubicBezTo>
                  <a:pt x="f271" y="f272"/>
                  <a:pt x="f271" y="f272"/>
                  <a:pt x="f271" y="f272"/>
                </a:cubicBezTo>
                <a:cubicBezTo>
                  <a:pt x="f273" y="f272"/>
                  <a:pt x="f274" y="f257"/>
                  <a:pt x="f274" y="f255"/>
                </a:cubicBezTo>
                <a:cubicBezTo>
                  <a:pt x="f274" y="f254"/>
                  <a:pt x="f274" y="f254"/>
                  <a:pt x="f274" y="f254"/>
                </a:cubicBezTo>
                <a:cubicBezTo>
                  <a:pt x="f275" y="f249"/>
                  <a:pt x="f275" y="f249"/>
                  <a:pt x="f275" y="f249"/>
                </a:cubicBezTo>
                <a:cubicBezTo>
                  <a:pt x="f274" y="f249"/>
                  <a:pt x="f274" y="f249"/>
                  <a:pt x="f274" y="f249"/>
                </a:cubicBezTo>
                <a:cubicBezTo>
                  <a:pt x="f274" y="f247"/>
                  <a:pt x="f274" y="f247"/>
                  <a:pt x="f274" y="f247"/>
                </a:cubicBezTo>
                <a:cubicBezTo>
                  <a:pt x="f274" y="f247"/>
                  <a:pt x="f274" y="f247"/>
                  <a:pt x="f274" y="f247"/>
                </a:cubicBezTo>
                <a:cubicBezTo>
                  <a:pt x="f274" y="f247"/>
                  <a:pt x="f274" y="f247"/>
                  <a:pt x="f274" y="f247"/>
                </a:cubicBezTo>
                <a:cubicBezTo>
                  <a:pt x="f275" y="f247"/>
                  <a:pt x="f275" y="f246"/>
                  <a:pt x="f275" y="f245"/>
                </a:cubicBezTo>
                <a:cubicBezTo>
                  <a:pt x="f276" y="f244"/>
                  <a:pt x="f276" y="f244"/>
                  <a:pt x="f276" y="f244"/>
                </a:cubicBezTo>
                <a:cubicBezTo>
                  <a:pt x="f276" y="f277"/>
                  <a:pt x="f276" y="f277"/>
                  <a:pt x="f276" y="f277"/>
                </a:cubicBezTo>
                <a:cubicBezTo>
                  <a:pt x="f278" y="f277"/>
                  <a:pt x="f278" y="f277"/>
                  <a:pt x="f278" y="f277"/>
                </a:cubicBezTo>
                <a:cubicBezTo>
                  <a:pt x="f279" y="f280"/>
                  <a:pt x="f279" y="f280"/>
                  <a:pt x="f279" y="f280"/>
                </a:cubicBezTo>
                <a:cubicBezTo>
                  <a:pt x="f281" y="f282"/>
                  <a:pt x="f281" y="f282"/>
                  <a:pt x="f281" y="f282"/>
                </a:cubicBezTo>
                <a:cubicBezTo>
                  <a:pt x="f281" y="f283"/>
                  <a:pt x="f281" y="f283"/>
                  <a:pt x="f281" y="f283"/>
                </a:cubicBezTo>
                <a:cubicBezTo>
                  <a:pt x="f279" y="f284"/>
                  <a:pt x="f279" y="f284"/>
                  <a:pt x="f279" y="f284"/>
                </a:cubicBezTo>
                <a:cubicBezTo>
                  <a:pt x="f279" y="f284"/>
                  <a:pt x="f279" y="f284"/>
                  <a:pt x="f279" y="f284"/>
                </a:cubicBezTo>
                <a:cubicBezTo>
                  <a:pt x="f279" y="f277"/>
                  <a:pt x="f279" y="f277"/>
                  <a:pt x="f279" y="f277"/>
                </a:cubicBezTo>
                <a:cubicBezTo>
                  <a:pt x="f285" y="f255"/>
                  <a:pt x="f285" y="f255"/>
                  <a:pt x="f285" y="f255"/>
                </a:cubicBezTo>
                <a:cubicBezTo>
                  <a:pt x="f286" y="f252"/>
                  <a:pt x="f286" y="f252"/>
                  <a:pt x="f286" y="f252"/>
                </a:cubicBezTo>
                <a:cubicBezTo>
                  <a:pt x="f285" y="f252"/>
                  <a:pt x="f285" y="f252"/>
                  <a:pt x="f285" y="f252"/>
                </a:cubicBezTo>
                <a:cubicBezTo>
                  <a:pt x="f285" y="f287"/>
                  <a:pt x="f285" y="f287"/>
                  <a:pt x="f285" y="f287"/>
                </a:cubicBezTo>
                <a:cubicBezTo>
                  <a:pt x="f288" y="f289"/>
                  <a:pt x="f288" y="f289"/>
                  <a:pt x="f288" y="f289"/>
                </a:cubicBezTo>
                <a:cubicBezTo>
                  <a:pt x="f285" y="f289"/>
                  <a:pt x="f285" y="f289"/>
                  <a:pt x="f285" y="f289"/>
                </a:cubicBezTo>
                <a:cubicBezTo>
                  <a:pt x="f288" y="f242"/>
                  <a:pt x="f288" y="f242"/>
                  <a:pt x="f288" y="f242"/>
                </a:cubicBezTo>
                <a:cubicBezTo>
                  <a:pt x="f290" y="f242"/>
                  <a:pt x="f290" y="f242"/>
                  <a:pt x="f290" y="f242"/>
                </a:cubicBezTo>
                <a:cubicBezTo>
                  <a:pt x="f290" y="f242"/>
                  <a:pt x="f290" y="f242"/>
                  <a:pt x="f290" y="f242"/>
                </a:cubicBezTo>
                <a:cubicBezTo>
                  <a:pt x="f291" y="f242"/>
                  <a:pt x="f291" y="f242"/>
                  <a:pt x="f291" y="f242"/>
                </a:cubicBezTo>
                <a:cubicBezTo>
                  <a:pt x="f290" y="f284"/>
                  <a:pt x="f290" y="f284"/>
                  <a:pt x="f290" y="f284"/>
                </a:cubicBezTo>
                <a:cubicBezTo>
                  <a:pt x="f288" y="f283"/>
                  <a:pt x="f288" y="f283"/>
                  <a:pt x="f288" y="f283"/>
                </a:cubicBezTo>
                <a:cubicBezTo>
                  <a:pt x="f286" y="f292"/>
                  <a:pt x="f286" y="f292"/>
                  <a:pt x="f286" y="f292"/>
                </a:cubicBezTo>
                <a:cubicBezTo>
                  <a:pt x="f293" y="f294"/>
                  <a:pt x="f293" y="f294"/>
                  <a:pt x="f293" y="f294"/>
                </a:cubicBezTo>
                <a:cubicBezTo>
                  <a:pt x="f295" y="f223"/>
                  <a:pt x="f295" y="f223"/>
                  <a:pt x="f295" y="f223"/>
                </a:cubicBezTo>
                <a:cubicBezTo>
                  <a:pt x="f295" y="f227"/>
                  <a:pt x="f295" y="f227"/>
                  <a:pt x="f295" y="f227"/>
                </a:cubicBezTo>
                <a:cubicBezTo>
                  <a:pt x="f295" y="f227"/>
                  <a:pt x="f295" y="f227"/>
                  <a:pt x="f295" y="f227"/>
                </a:cubicBezTo>
                <a:cubicBezTo>
                  <a:pt x="f295" y="f223"/>
                  <a:pt x="f295" y="f223"/>
                  <a:pt x="f295" y="f223"/>
                </a:cubicBezTo>
                <a:cubicBezTo>
                  <a:pt x="f279" y="f222"/>
                  <a:pt x="f279" y="f222"/>
                  <a:pt x="f279" y="f222"/>
                </a:cubicBezTo>
                <a:cubicBezTo>
                  <a:pt x="f279" y="f219"/>
                  <a:pt x="f279" y="f219"/>
                  <a:pt x="f279" y="f219"/>
                </a:cubicBezTo>
                <a:cubicBezTo>
                  <a:pt x="f296" y="f297"/>
                  <a:pt x="f296" y="f297"/>
                  <a:pt x="f296" y="f297"/>
                </a:cubicBezTo>
                <a:cubicBezTo>
                  <a:pt x="f298" y="f299"/>
                  <a:pt x="f298" y="f299"/>
                  <a:pt x="f298" y="f299"/>
                </a:cubicBezTo>
                <a:cubicBezTo>
                  <a:pt x="f300" y="f301"/>
                  <a:pt x="f300" y="f301"/>
                  <a:pt x="f300" y="f301"/>
                </a:cubicBezTo>
                <a:cubicBezTo>
                  <a:pt x="f302" y="f303"/>
                  <a:pt x="f302" y="f303"/>
                  <a:pt x="f302" y="f303"/>
                </a:cubicBezTo>
                <a:cubicBezTo>
                  <a:pt x="f304" y="f305"/>
                  <a:pt x="f304" y="f305"/>
                  <a:pt x="f304" y="f305"/>
                </a:cubicBezTo>
                <a:cubicBezTo>
                  <a:pt x="f306" y="f305"/>
                  <a:pt x="f307" y="f308"/>
                  <a:pt x="f309" y="f308"/>
                </a:cubicBezTo>
                <a:cubicBezTo>
                  <a:pt x="f310" y="f308"/>
                  <a:pt x="f311" y="f312"/>
                  <a:pt x="f313" y="f314"/>
                </a:cubicBezTo>
                <a:cubicBezTo>
                  <a:pt x="f313" y="f227"/>
                  <a:pt x="f313" y="f227"/>
                  <a:pt x="f313" y="f227"/>
                </a:cubicBezTo>
                <a:cubicBezTo>
                  <a:pt x="f313" y="f227"/>
                  <a:pt x="f313" y="f227"/>
                  <a:pt x="f313" y="f223"/>
                </a:cubicBezTo>
                <a:cubicBezTo>
                  <a:pt x="f313" y="f223"/>
                  <a:pt x="f313" y="f223"/>
                  <a:pt x="f313" y="f223"/>
                </a:cubicBezTo>
                <a:cubicBezTo>
                  <a:pt x="f313" y="f223"/>
                  <a:pt x="f313" y="f223"/>
                  <a:pt x="f313" y="f223"/>
                </a:cubicBezTo>
                <a:cubicBezTo>
                  <a:pt x="f313" y="f223"/>
                  <a:pt x="f313" y="f223"/>
                  <a:pt x="f313" y="f223"/>
                </a:cubicBezTo>
                <a:cubicBezTo>
                  <a:pt x="f313" y="f223"/>
                  <a:pt x="f313" y="f223"/>
                  <a:pt x="f313" y="f223"/>
                </a:cubicBezTo>
                <a:cubicBezTo>
                  <a:pt x="f315" y="f297"/>
                  <a:pt x="f316" y="f317"/>
                  <a:pt x="f307" y="f218"/>
                </a:cubicBezTo>
                <a:cubicBezTo>
                  <a:pt x="f300" y="f318"/>
                  <a:pt x="f300" y="f318"/>
                  <a:pt x="f300" y="f318"/>
                </a:cubicBezTo>
                <a:cubicBezTo>
                  <a:pt x="f300" y="f319"/>
                  <a:pt x="f300" y="f319"/>
                  <a:pt x="f300" y="f319"/>
                </a:cubicBezTo>
                <a:cubicBezTo>
                  <a:pt x="f300" y="f319"/>
                  <a:pt x="f300" y="f319"/>
                  <a:pt x="f300" y="f319"/>
                </a:cubicBezTo>
                <a:cubicBezTo>
                  <a:pt x="f320" y="f321"/>
                  <a:pt x="f322" y="f116"/>
                  <a:pt x="f323" y="f210"/>
                </a:cubicBezTo>
                <a:cubicBezTo>
                  <a:pt x="f323" y="f324"/>
                  <a:pt x="f323" y="f324"/>
                  <a:pt x="f323" y="f22"/>
                </a:cubicBezTo>
                <a:cubicBezTo>
                  <a:pt x="f325" y="f22"/>
                  <a:pt x="f325" y="f22"/>
                  <a:pt x="f325" y="f22"/>
                </a:cubicBezTo>
                <a:cubicBezTo>
                  <a:pt x="f325" y="f22"/>
                  <a:pt x="f325" y="f118"/>
                  <a:pt x="f325" y="f118"/>
                </a:cubicBezTo>
                <a:cubicBezTo>
                  <a:pt x="f325" y="f205"/>
                  <a:pt x="f325" y="f205"/>
                  <a:pt x="f325" y="f205"/>
                </a:cubicBezTo>
                <a:cubicBezTo>
                  <a:pt x="f325" y="f205"/>
                  <a:pt x="f325" y="f205"/>
                  <a:pt x="f325" y="f205"/>
                </a:cubicBezTo>
                <a:cubicBezTo>
                  <a:pt x="f326" y="f201"/>
                  <a:pt x="f323" y="f178"/>
                  <a:pt x="f327" y="f190"/>
                </a:cubicBezTo>
                <a:cubicBezTo>
                  <a:pt x="f328" y="f329"/>
                  <a:pt x="f328" y="f329"/>
                  <a:pt x="f328" y="f329"/>
                </a:cubicBezTo>
                <a:cubicBezTo>
                  <a:pt x="f310" y="f61"/>
                  <a:pt x="f330" y="f63"/>
                  <a:pt x="f331" y="f63"/>
                </a:cubicBezTo>
                <a:cubicBezTo>
                  <a:pt x="f332" y="f63"/>
                  <a:pt x="f333" y="f61"/>
                  <a:pt x="f334" y="f335"/>
                </a:cubicBezTo>
                <a:cubicBezTo>
                  <a:pt x="f336" y="f163"/>
                  <a:pt x="f337" y="f338"/>
                  <a:pt x="f139" y="f339"/>
                </a:cubicBezTo>
                <a:cubicBezTo>
                  <a:pt x="f340" y="f341"/>
                  <a:pt x="f340" y="f341"/>
                  <a:pt x="f340" y="f341"/>
                </a:cubicBezTo>
                <a:cubicBezTo>
                  <a:pt x="f342" y="f343"/>
                  <a:pt x="f342" y="f343"/>
                  <a:pt x="f342" y="f343"/>
                </a:cubicBezTo>
                <a:cubicBezTo>
                  <a:pt x="f344" y="f345"/>
                  <a:pt x="f344" y="f345"/>
                  <a:pt x="f344" y="f345"/>
                </a:cubicBezTo>
                <a:cubicBezTo>
                  <a:pt x="f346" y="f347"/>
                  <a:pt x="f346" y="f347"/>
                  <a:pt x="f346" y="f347"/>
                </a:cubicBezTo>
                <a:cubicBezTo>
                  <a:pt x="f346" y="f348"/>
                  <a:pt x="f346" y="f348"/>
                  <a:pt x="f346" y="f348"/>
                </a:cubicBezTo>
                <a:cubicBezTo>
                  <a:pt x="f349" y="f350"/>
                  <a:pt x="f349" y="f350"/>
                  <a:pt x="f349" y="f350"/>
                </a:cubicBezTo>
                <a:cubicBezTo>
                  <a:pt x="f37" y="f137"/>
                  <a:pt x="f37" y="f137"/>
                  <a:pt x="f37" y="f137"/>
                </a:cubicBezTo>
                <a:cubicBezTo>
                  <a:pt x="f48" y="f48"/>
                  <a:pt x="f48" y="f48"/>
                  <a:pt x="f48" y="f48"/>
                </a:cubicBezTo>
                <a:cubicBezTo>
                  <a:pt x="f351" y="f352"/>
                  <a:pt x="f351" y="f352"/>
                  <a:pt x="f351" y="f352"/>
                </a:cubicBezTo>
                <a:cubicBezTo>
                  <a:pt x="f353" y="f354"/>
                  <a:pt x="f353" y="f354"/>
                  <a:pt x="f353" y="f354"/>
                </a:cubicBezTo>
                <a:cubicBezTo>
                  <a:pt x="f355" y="f244"/>
                  <a:pt x="f356" y="f357"/>
                  <a:pt x="f358" y="f242"/>
                </a:cubicBezTo>
                <a:cubicBezTo>
                  <a:pt x="f359" y="f245"/>
                  <a:pt x="f359" y="f245"/>
                  <a:pt x="f359" y="f245"/>
                </a:cubicBezTo>
                <a:cubicBezTo>
                  <a:pt x="f151" y="f289"/>
                  <a:pt x="f151" y="f289"/>
                  <a:pt x="f151" y="f289"/>
                </a:cubicBezTo>
                <a:cubicBezTo>
                  <a:pt x="f360" y="f246"/>
                  <a:pt x="f360" y="f246"/>
                  <a:pt x="f360" y="f246"/>
                </a:cubicBezTo>
                <a:cubicBezTo>
                  <a:pt x="f360" y="f245"/>
                  <a:pt x="f360" y="f245"/>
                  <a:pt x="f360" y="f245"/>
                </a:cubicBezTo>
                <a:cubicBezTo>
                  <a:pt x="f360" y="f244"/>
                  <a:pt x="f360" y="f244"/>
                  <a:pt x="f360" y="f244"/>
                </a:cubicBezTo>
                <a:cubicBezTo>
                  <a:pt x="f360" y="f244"/>
                  <a:pt x="f360" y="f244"/>
                  <a:pt x="f360" y="f244"/>
                </a:cubicBezTo>
                <a:cubicBezTo>
                  <a:pt x="f360" y="f244"/>
                  <a:pt x="f360" y="f244"/>
                  <a:pt x="f360" y="f244"/>
                </a:cubicBezTo>
                <a:cubicBezTo>
                  <a:pt x="f360" y="f245"/>
                  <a:pt x="f361" y="f245"/>
                  <a:pt x="f361" y="f245"/>
                </a:cubicBezTo>
                <a:cubicBezTo>
                  <a:pt x="f362" y="f244"/>
                  <a:pt x="f362" y="f244"/>
                  <a:pt x="f362" y="f244"/>
                </a:cubicBezTo>
                <a:cubicBezTo>
                  <a:pt x="f362" y="f277"/>
                  <a:pt x="f362" y="f277"/>
                  <a:pt x="f362" y="f277"/>
                </a:cubicBezTo>
                <a:cubicBezTo>
                  <a:pt x="f362" y="f277"/>
                  <a:pt x="f362" y="f277"/>
                  <a:pt x="f362" y="f277"/>
                </a:cubicBezTo>
                <a:cubicBezTo>
                  <a:pt x="f362" y="f277"/>
                  <a:pt x="f362" y="f277"/>
                  <a:pt x="f362" y="f277"/>
                </a:cubicBezTo>
                <a:cubicBezTo>
                  <a:pt x="f363" y="f277"/>
                  <a:pt x="f363" y="f277"/>
                  <a:pt x="f363" y="f277"/>
                </a:cubicBezTo>
                <a:cubicBezTo>
                  <a:pt x="f363" y="f277"/>
                  <a:pt x="f363" y="f277"/>
                  <a:pt x="f363" y="f277"/>
                </a:cubicBezTo>
                <a:cubicBezTo>
                  <a:pt x="f363" y="f277"/>
                  <a:pt x="f363" y="f277"/>
                  <a:pt x="f363" y="f277"/>
                </a:cubicBezTo>
                <a:cubicBezTo>
                  <a:pt x="f363" y="f277"/>
                  <a:pt x="f363" y="f277"/>
                  <a:pt x="f363" y="f277"/>
                </a:cubicBezTo>
                <a:cubicBezTo>
                  <a:pt x="f363" y="f357"/>
                  <a:pt x="f363" y="f357"/>
                  <a:pt x="f364" y="f357"/>
                </a:cubicBezTo>
                <a:cubicBezTo>
                  <a:pt x="f364" y="f357"/>
                  <a:pt x="f364" y="f357"/>
                  <a:pt x="f364" y="f357"/>
                </a:cubicBezTo>
                <a:cubicBezTo>
                  <a:pt x="f364" y="f357"/>
                  <a:pt x="f364" y="f357"/>
                  <a:pt x="f364" y="f357"/>
                </a:cubicBezTo>
                <a:cubicBezTo>
                  <a:pt x="f364" y="f357"/>
                  <a:pt x="f364" y="f357"/>
                  <a:pt x="f364" y="f357"/>
                </a:cubicBezTo>
                <a:cubicBezTo>
                  <a:pt x="f364" y="f357"/>
                  <a:pt x="f364" y="f357"/>
                  <a:pt x="f364" y="f357"/>
                </a:cubicBezTo>
                <a:cubicBezTo>
                  <a:pt x="f365" y="f357"/>
                  <a:pt x="f365" y="f357"/>
                  <a:pt x="f365" y="f357"/>
                </a:cubicBezTo>
                <a:cubicBezTo>
                  <a:pt x="f364" y="f357"/>
                  <a:pt x="f364" y="f357"/>
                  <a:pt x="f364" y="f357"/>
                </a:cubicBezTo>
                <a:cubicBezTo>
                  <a:pt x="f364" y="f357"/>
                  <a:pt x="f364" y="f242"/>
                  <a:pt x="f364" y="f242"/>
                </a:cubicBezTo>
                <a:cubicBezTo>
                  <a:pt x="f365" y="f242"/>
                  <a:pt x="f365" y="f242"/>
                  <a:pt x="f365" y="f242"/>
                </a:cubicBezTo>
                <a:cubicBezTo>
                  <a:pt x="f365" y="f284"/>
                  <a:pt x="f365" y="f284"/>
                  <a:pt x="f365" y="f284"/>
                </a:cubicBezTo>
                <a:cubicBezTo>
                  <a:pt x="f365" y="f242"/>
                  <a:pt x="f365" y="f242"/>
                  <a:pt x="f365" y="f242"/>
                </a:cubicBezTo>
                <a:cubicBezTo>
                  <a:pt x="f365" y="f242"/>
                  <a:pt x="f366" y="f242"/>
                  <a:pt x="f366" y="f242"/>
                </a:cubicBezTo>
                <a:cubicBezTo>
                  <a:pt x="f141" y="f283"/>
                  <a:pt x="f141" y="f283"/>
                  <a:pt x="f141" y="f283"/>
                </a:cubicBezTo>
                <a:cubicBezTo>
                  <a:pt x="f367" y="f240"/>
                  <a:pt x="f365" y="f292"/>
                  <a:pt x="f362" y="f368"/>
                </a:cubicBezTo>
                <a:cubicBezTo>
                  <a:pt x="f151" y="f210"/>
                  <a:pt x="f369" y="f370"/>
                  <a:pt x="f371" y="f372"/>
                </a:cubicBezTo>
                <a:cubicBezTo>
                  <a:pt x="f373" y="f372"/>
                  <a:pt x="f373" y="f372"/>
                  <a:pt x="f373" y="f372"/>
                </a:cubicBezTo>
                <a:cubicBezTo>
                  <a:pt x="f374" y="f370"/>
                  <a:pt x="f375" y="f324"/>
                  <a:pt x="f363" y="f376"/>
                </a:cubicBezTo>
                <a:cubicBezTo>
                  <a:pt x="f366" y="f377"/>
                  <a:pt x="f378" y="f235"/>
                  <a:pt x="f379" y="f380"/>
                </a:cubicBezTo>
                <a:cubicBezTo>
                  <a:pt x="f381" y="f282"/>
                  <a:pt x="f381" y="f282"/>
                  <a:pt x="f381" y="f282"/>
                </a:cubicBezTo>
                <a:cubicBezTo>
                  <a:pt x="f381" y="f282"/>
                  <a:pt x="f382" y="f20"/>
                  <a:pt x="f382" y="f245"/>
                </a:cubicBezTo>
                <a:cubicBezTo>
                  <a:pt x="f379" y="f354"/>
                  <a:pt x="f379" y="f354"/>
                  <a:pt x="f379" y="f354"/>
                </a:cubicBezTo>
                <a:cubicBezTo>
                  <a:pt x="f379" y="f249"/>
                  <a:pt x="f379" y="f249"/>
                  <a:pt x="f379" y="f250"/>
                </a:cubicBezTo>
                <a:cubicBezTo>
                  <a:pt x="f141" y="f250"/>
                  <a:pt x="f141" y="f250"/>
                  <a:pt x="f141" y="f250"/>
                </a:cubicBezTo>
                <a:cubicBezTo>
                  <a:pt x="f141" y="f289"/>
                  <a:pt x="f141" y="f289"/>
                  <a:pt x="f141" y="f289"/>
                </a:cubicBezTo>
                <a:cubicBezTo>
                  <a:pt x="f141" y="f289"/>
                  <a:pt x="f141" y="f289"/>
                  <a:pt x="f141" y="f289"/>
                </a:cubicBezTo>
                <a:cubicBezTo>
                  <a:pt x="f378" y="f289"/>
                  <a:pt x="f378" y="f289"/>
                  <a:pt x="f378" y="f289"/>
                </a:cubicBezTo>
                <a:cubicBezTo>
                  <a:pt x="f378" y="f289"/>
                  <a:pt x="f378" y="f250"/>
                  <a:pt x="f378" y="f250"/>
                </a:cubicBezTo>
                <a:cubicBezTo>
                  <a:pt x="f367" y="f250"/>
                  <a:pt x="f367" y="f250"/>
                  <a:pt x="f367" y="f250"/>
                </a:cubicBezTo>
                <a:cubicBezTo>
                  <a:pt x="f367" y="f250"/>
                  <a:pt x="f367" y="f250"/>
                  <a:pt x="f367" y="f250"/>
                </a:cubicBezTo>
                <a:cubicBezTo>
                  <a:pt x="f367" y="f289"/>
                  <a:pt x="f367" y="f289"/>
                  <a:pt x="f367" y="f289"/>
                </a:cubicBezTo>
                <a:cubicBezTo>
                  <a:pt x="f367" y="f287"/>
                  <a:pt x="f367" y="f287"/>
                  <a:pt x="f367" y="f287"/>
                </a:cubicBezTo>
                <a:cubicBezTo>
                  <a:pt x="f383" y="f289"/>
                  <a:pt x="f383" y="f289"/>
                  <a:pt x="f383" y="f289"/>
                </a:cubicBezTo>
                <a:cubicBezTo>
                  <a:pt x="f383" y="f289"/>
                  <a:pt x="f383" y="f289"/>
                  <a:pt x="f383" y="f289"/>
                </a:cubicBezTo>
                <a:cubicBezTo>
                  <a:pt x="f366" y="f289"/>
                  <a:pt x="f366" y="f289"/>
                  <a:pt x="f366" y="f289"/>
                </a:cubicBezTo>
                <a:cubicBezTo>
                  <a:pt x="f383" y="f289"/>
                  <a:pt x="f383" y="f289"/>
                  <a:pt x="f383" y="f289"/>
                </a:cubicBezTo>
                <a:cubicBezTo>
                  <a:pt x="f383" y="f287"/>
                  <a:pt x="f383" y="f287"/>
                  <a:pt x="f383" y="f287"/>
                </a:cubicBezTo>
                <a:cubicBezTo>
                  <a:pt x="f366" y="f252"/>
                  <a:pt x="f366" y="f252"/>
                  <a:pt x="f366" y="f252"/>
                </a:cubicBezTo>
                <a:cubicBezTo>
                  <a:pt x="f366" y="f287"/>
                  <a:pt x="f366" y="f287"/>
                  <a:pt x="f366" y="f287"/>
                </a:cubicBezTo>
                <a:cubicBezTo>
                  <a:pt x="f365" y="f289"/>
                  <a:pt x="f365" y="f289"/>
                  <a:pt x="f365" y="f289"/>
                </a:cubicBezTo>
                <a:cubicBezTo>
                  <a:pt x="f363" y="f287"/>
                  <a:pt x="f363" y="f287"/>
                  <a:pt x="f363" y="f287"/>
                </a:cubicBezTo>
                <a:cubicBezTo>
                  <a:pt x="f364" y="f252"/>
                  <a:pt x="f364" y="f252"/>
                  <a:pt x="f364" y="f252"/>
                </a:cubicBezTo>
                <a:cubicBezTo>
                  <a:pt x="f363" y="f253"/>
                  <a:pt x="f363" y="f253"/>
                  <a:pt x="f363" y="f253"/>
                </a:cubicBezTo>
                <a:cubicBezTo>
                  <a:pt x="f363" y="f253"/>
                  <a:pt x="f363" y="f253"/>
                  <a:pt x="f363" y="f253"/>
                </a:cubicBezTo>
                <a:cubicBezTo>
                  <a:pt x="f362" y="f253"/>
                  <a:pt x="f362" y="f253"/>
                  <a:pt x="f362" y="f253"/>
                </a:cubicBezTo>
                <a:cubicBezTo>
                  <a:pt x="f362" y="f253"/>
                  <a:pt x="f362" y="f252"/>
                  <a:pt x="f362" y="f252"/>
                </a:cubicBezTo>
                <a:cubicBezTo>
                  <a:pt x="f375" y="f272"/>
                  <a:pt x="f375" y="f272"/>
                  <a:pt x="f375" y="f272"/>
                </a:cubicBezTo>
                <a:cubicBezTo>
                  <a:pt x="f384" y="f385"/>
                  <a:pt x="f384" y="f385"/>
                  <a:pt x="f384" y="f385"/>
                </a:cubicBezTo>
                <a:cubicBezTo>
                  <a:pt x="f386" y="f385"/>
                  <a:pt x="f386" y="f387"/>
                  <a:pt x="f388" y="f387"/>
                </a:cubicBezTo>
                <a:cubicBezTo>
                  <a:pt x="f388" y="f387"/>
                  <a:pt x="f388" y="f387"/>
                  <a:pt x="f388" y="f387"/>
                </a:cubicBezTo>
                <a:cubicBezTo>
                  <a:pt x="f375" y="f72"/>
                  <a:pt x="f375" y="f72"/>
                  <a:pt x="f151" y="f72"/>
                </a:cubicBezTo>
                <a:cubicBezTo>
                  <a:pt x="f151" y="f72"/>
                  <a:pt x="f151" y="f72"/>
                  <a:pt x="f151" y="f72"/>
                </a:cubicBezTo>
                <a:cubicBezTo>
                  <a:pt x="f359" y="f72"/>
                  <a:pt x="f359" y="f389"/>
                  <a:pt x="f358" y="f389"/>
                </a:cubicBezTo>
                <a:cubicBezTo>
                  <a:pt x="f358" y="f389"/>
                  <a:pt x="f358" y="f389"/>
                  <a:pt x="f358" y="f389"/>
                </a:cubicBezTo>
                <a:cubicBezTo>
                  <a:pt x="f390" y="f389"/>
                  <a:pt x="f373" y="f389"/>
                  <a:pt x="f373" y="f391"/>
                </a:cubicBezTo>
                <a:cubicBezTo>
                  <a:pt x="f373" y="f391"/>
                  <a:pt x="f373" y="f391"/>
                  <a:pt x="f373" y="f391"/>
                </a:cubicBezTo>
                <a:cubicBezTo>
                  <a:pt x="f392" y="f391"/>
                  <a:pt x="f371" y="f391"/>
                  <a:pt x="f356" y="f391"/>
                </a:cubicBezTo>
                <a:cubicBezTo>
                  <a:pt x="f375" y="f77"/>
                  <a:pt x="f375" y="f77"/>
                  <a:pt x="f375" y="f77"/>
                </a:cubicBezTo>
                <a:cubicBezTo>
                  <a:pt x="f393" y="f394"/>
                  <a:pt x="f393" y="f394"/>
                  <a:pt x="f393" y="f394"/>
                </a:cubicBezTo>
                <a:cubicBezTo>
                  <a:pt x="f395" y="f396"/>
                  <a:pt x="f395" y="f396"/>
                  <a:pt x="f395" y="f396"/>
                </a:cubicBezTo>
                <a:cubicBezTo>
                  <a:pt x="f374" y="f397"/>
                  <a:pt x="f369" y="f397"/>
                  <a:pt x="f398" y="f399"/>
                </a:cubicBezTo>
                <a:cubicBezTo>
                  <a:pt x="f400" y="f399"/>
                  <a:pt x="f344" y="f401"/>
                  <a:pt x="f139" y="f402"/>
                </a:cubicBezTo>
                <a:cubicBezTo>
                  <a:pt x="f139" y="f402"/>
                  <a:pt x="f139" y="f402"/>
                  <a:pt x="f139" y="f402"/>
                </a:cubicBezTo>
                <a:cubicBezTo>
                  <a:pt x="f153" y="f402"/>
                  <a:pt x="f339" y="f402"/>
                  <a:pt x="f403" y="f402"/>
                </a:cubicBezTo>
                <a:cubicBezTo>
                  <a:pt x="f403" y="f402"/>
                  <a:pt x="f403" y="f402"/>
                  <a:pt x="f403" y="f402"/>
                </a:cubicBezTo>
                <a:cubicBezTo>
                  <a:pt x="f346" y="f402"/>
                  <a:pt x="f404" y="f402"/>
                  <a:pt x="f405" y="f406"/>
                </a:cubicBezTo>
                <a:cubicBezTo>
                  <a:pt x="f405" y="f406"/>
                  <a:pt x="f405" y="f406"/>
                  <a:pt x="f405" y="f406"/>
                </a:cubicBezTo>
                <a:cubicBezTo>
                  <a:pt x="f407" y="f399"/>
                  <a:pt x="f407" y="f399"/>
                  <a:pt x="f407" y="f399"/>
                </a:cubicBezTo>
                <a:cubicBezTo>
                  <a:pt x="f407" y="f396"/>
                  <a:pt x="f407" y="f396"/>
                  <a:pt x="f407" y="f396"/>
                </a:cubicBezTo>
                <a:cubicBezTo>
                  <a:pt x="f408" y="f385"/>
                  <a:pt x="f408" y="f385"/>
                  <a:pt x="f408" y="f385"/>
                </a:cubicBezTo>
                <a:cubicBezTo>
                  <a:pt x="f409" y="f396"/>
                  <a:pt x="f409" y="f396"/>
                  <a:pt x="f409" y="f396"/>
                </a:cubicBezTo>
                <a:cubicBezTo>
                  <a:pt x="f410" y="f396"/>
                  <a:pt x="f410" y="f411"/>
                  <a:pt x="f412" y="f387"/>
                </a:cubicBezTo>
                <a:cubicBezTo>
                  <a:pt x="f413" y="f414"/>
                  <a:pt x="f413" y="f414"/>
                  <a:pt x="f413" y="f414"/>
                </a:cubicBezTo>
                <a:cubicBezTo>
                  <a:pt x="f415" y="f257"/>
                  <a:pt x="f415" y="f257"/>
                  <a:pt x="f415" y="f257"/>
                </a:cubicBezTo>
                <a:cubicBezTo>
                  <a:pt x="f415" y="f255"/>
                  <a:pt x="f415" y="f255"/>
                  <a:pt x="f415" y="f255"/>
                </a:cubicBezTo>
                <a:cubicBezTo>
                  <a:pt x="f416" y="f250"/>
                  <a:pt x="f404" y="f247"/>
                  <a:pt x="f344" y="f245"/>
                </a:cubicBezTo>
                <a:cubicBezTo>
                  <a:pt x="f157" y="f338"/>
                  <a:pt x="f157" y="f338"/>
                  <a:pt x="f157" y="f338"/>
                </a:cubicBezTo>
                <a:cubicBezTo>
                  <a:pt x="f341" y="f415"/>
                  <a:pt x="f341" y="f415"/>
                  <a:pt x="f341" y="f415"/>
                </a:cubicBezTo>
                <a:cubicBezTo>
                  <a:pt x="f157" y="f45"/>
                  <a:pt x="f157" y="f45"/>
                  <a:pt x="f157" y="f45"/>
                </a:cubicBezTo>
                <a:cubicBezTo>
                  <a:pt x="f347" y="f348"/>
                  <a:pt x="f347" y="f348"/>
                  <a:pt x="f347" y="f348"/>
                </a:cubicBezTo>
                <a:cubicBezTo>
                  <a:pt x="f417" y="f39"/>
                  <a:pt x="f417" y="f39"/>
                  <a:pt x="f417" y="f39"/>
                </a:cubicBezTo>
                <a:cubicBezTo>
                  <a:pt x="f418" y="f419"/>
                  <a:pt x="f418" y="f419"/>
                  <a:pt x="f418" y="f419"/>
                </a:cubicBezTo>
                <a:cubicBezTo>
                  <a:pt x="f171" y="f420"/>
                  <a:pt x="f171" y="f420"/>
                  <a:pt x="f171" y="f420"/>
                </a:cubicBezTo>
                <a:cubicBezTo>
                  <a:pt x="f421" y="f422"/>
                  <a:pt x="f421" y="f422"/>
                  <a:pt x="f421" y="f422"/>
                </a:cubicBezTo>
                <a:cubicBezTo>
                  <a:pt x="f423" y="f50"/>
                  <a:pt x="f423" y="f50"/>
                  <a:pt x="f423" y="f50"/>
                </a:cubicBezTo>
                <a:cubicBezTo>
                  <a:pt x="f352" y="f424"/>
                  <a:pt x="f352" y="f424"/>
                  <a:pt x="f352" y="f424"/>
                </a:cubicBezTo>
                <a:cubicBezTo>
                  <a:pt x="f183" y="f425"/>
                  <a:pt x="f183" y="f425"/>
                  <a:pt x="f183" y="f425"/>
                </a:cubicBezTo>
                <a:cubicBezTo>
                  <a:pt x="f188" y="f426"/>
                  <a:pt x="f188" y="f426"/>
                  <a:pt x="f188" y="f426"/>
                </a:cubicBezTo>
                <a:cubicBezTo>
                  <a:pt x="f215" y="f427"/>
                  <a:pt x="f215" y="f427"/>
                  <a:pt x="f215" y="f427"/>
                </a:cubicBezTo>
                <a:cubicBezTo>
                  <a:pt x="f321" y="f428"/>
                  <a:pt x="f321" y="f428"/>
                  <a:pt x="f321" y="f428"/>
                </a:cubicBezTo>
                <a:cubicBezTo>
                  <a:pt x="f299" y="f122"/>
                  <a:pt x="f299" y="f122"/>
                  <a:pt x="f299" y="f122"/>
                </a:cubicBezTo>
                <a:cubicBezTo>
                  <a:pt x="f368" y="f27"/>
                  <a:pt x="f368" y="f27"/>
                  <a:pt x="f368" y="f27"/>
                </a:cubicBezTo>
                <a:cubicBezTo>
                  <a:pt x="f301" y="f429"/>
                  <a:pt x="f301" y="f429"/>
                  <a:pt x="f301" y="f429"/>
                </a:cubicBezTo>
                <a:cubicBezTo>
                  <a:pt x="f301" y="f429"/>
                  <a:pt x="f301" y="f429"/>
                  <a:pt x="f301" y="f429"/>
                </a:cubicBezTo>
                <a:cubicBezTo>
                  <a:pt x="f232" y="f430"/>
                  <a:pt x="f232" y="f430"/>
                  <a:pt x="f232" y="f430"/>
                </a:cubicBezTo>
                <a:cubicBezTo>
                  <a:pt x="f232" y="f429"/>
                  <a:pt x="f232" y="f429"/>
                  <a:pt x="f232" y="f429"/>
                </a:cubicBezTo>
                <a:cubicBezTo>
                  <a:pt x="f244" y="f122"/>
                  <a:pt x="f244" y="f122"/>
                  <a:pt x="f244" y="f122"/>
                </a:cubicBezTo>
                <a:cubicBezTo>
                  <a:pt x="f253" y="f431"/>
                  <a:pt x="f253" y="f431"/>
                  <a:pt x="f253" y="f431"/>
                </a:cubicBezTo>
                <a:cubicBezTo>
                  <a:pt x="f255" y="f432"/>
                  <a:pt x="f255" y="f432"/>
                  <a:pt x="f255" y="f432"/>
                </a:cubicBezTo>
                <a:cubicBezTo>
                  <a:pt x="f255" y="f433"/>
                  <a:pt x="f255" y="f433"/>
                  <a:pt x="f255" y="f433"/>
                </a:cubicBezTo>
                <a:cubicBezTo>
                  <a:pt x="f253" y="f434"/>
                  <a:pt x="f253" y="f434"/>
                  <a:pt x="f253" y="f434"/>
                </a:cubicBezTo>
                <a:cubicBezTo>
                  <a:pt x="f283" y="f314"/>
                  <a:pt x="f283" y="f314"/>
                  <a:pt x="f283" y="f314"/>
                </a:cubicBezTo>
                <a:cubicBezTo>
                  <a:pt x="f380" y="f277"/>
                  <a:pt x="f380" y="f277"/>
                  <a:pt x="f380" y="f277"/>
                </a:cubicBezTo>
                <a:cubicBezTo>
                  <a:pt x="f237" y="f435"/>
                  <a:pt x="f237" y="f435"/>
                  <a:pt x="f237" y="f435"/>
                </a:cubicBezTo>
                <a:cubicBezTo>
                  <a:pt x="f436" y="f437"/>
                  <a:pt x="f436" y="f437"/>
                  <a:pt x="f436" y="f437"/>
                </a:cubicBezTo>
                <a:cubicBezTo>
                  <a:pt x="f292" y="f438"/>
                  <a:pt x="f292" y="f438"/>
                  <a:pt x="f292" y="f438"/>
                </a:cubicBezTo>
                <a:cubicBezTo>
                  <a:pt x="f439" y="f440"/>
                  <a:pt x="f439" y="f440"/>
                  <a:pt x="f439" y="f440"/>
                </a:cubicBezTo>
                <a:cubicBezTo>
                  <a:pt x="f441" y="f442"/>
                  <a:pt x="f229" y="f442"/>
                  <a:pt x="f229" y="f442"/>
                </a:cubicBezTo>
                <a:cubicBezTo>
                  <a:pt x="f439" y="f442"/>
                  <a:pt x="f439" y="f442"/>
                  <a:pt x="f439" y="f442"/>
                </a:cubicBezTo>
                <a:cubicBezTo>
                  <a:pt x="f443" y="f444"/>
                  <a:pt x="f443" y="f444"/>
                  <a:pt x="f443" y="f444"/>
                </a:cubicBezTo>
                <a:cubicBezTo>
                  <a:pt x="f227" y="f445"/>
                  <a:pt x="f227" y="f445"/>
                  <a:pt x="f227" y="f445"/>
                </a:cubicBezTo>
                <a:cubicBezTo>
                  <a:pt x="f305" y="f446"/>
                  <a:pt x="f305" y="f446"/>
                  <a:pt x="f305" y="f446"/>
                </a:cubicBezTo>
                <a:cubicBezTo>
                  <a:pt x="f227" y="f447"/>
                  <a:pt x="f227" y="f447"/>
                  <a:pt x="f227" y="f447"/>
                </a:cubicBezTo>
                <a:cubicBezTo>
                  <a:pt x="f8" y="f5"/>
                  <a:pt x="f8" y="f5"/>
                  <a:pt x="f8" y="f5"/>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36191003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_ONLY_8">
    <p:spTree>
      <p:nvGrpSpPr>
        <p:cNvPr id="1" name=""/>
        <p:cNvGrpSpPr/>
        <p:nvPr/>
      </p:nvGrpSpPr>
      <p:grpSpPr>
        <a:xfrm>
          <a:off x="0" y="0"/>
          <a:ext cx="0" cy="0"/>
          <a:chOff x="0" y="0"/>
          <a:chExt cx="0" cy="0"/>
        </a:xfrm>
      </p:grpSpPr>
      <p:sp>
        <p:nvSpPr>
          <p:cNvPr id="2" name="Google Shape;292;p36">
            <a:extLst>
              <a:ext uri="{FF2B5EF4-FFF2-40B4-BE49-F238E27FC236}">
                <a16:creationId xmlns:a16="http://schemas.microsoft.com/office/drawing/2014/main" id="{BD28877A-2C41-4652-B919-6C68E636C2B5}"/>
              </a:ext>
            </a:extLst>
          </p:cNvPr>
          <p:cNvSpPr txBox="1">
            <a:spLocks noGrp="1"/>
          </p:cNvSpPr>
          <p:nvPr>
            <p:ph type="title"/>
          </p:nvPr>
        </p:nvSpPr>
        <p:spPr>
          <a:xfrm>
            <a:off x="719998" y="534997"/>
            <a:ext cx="7704002" cy="572697"/>
          </a:xfrm>
        </p:spPr>
        <p:txBody>
          <a:bodyPr anchor="ctr"/>
          <a:lstStyle>
            <a:lvl1pPr>
              <a:defRPr/>
            </a:lvl1pPr>
          </a:lstStyle>
          <a:p>
            <a:pPr lvl="0"/>
            <a:endParaRPr lang="es-PE"/>
          </a:p>
        </p:txBody>
      </p:sp>
    </p:spTree>
    <p:extLst>
      <p:ext uri="{BB962C8B-B14F-4D97-AF65-F5344CB8AC3E}">
        <p14:creationId xmlns:p14="http://schemas.microsoft.com/office/powerpoint/2010/main" val="381787678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_1_1_1_1_1_1_2">
    <p:spTree>
      <p:nvGrpSpPr>
        <p:cNvPr id="1" name=""/>
        <p:cNvGrpSpPr/>
        <p:nvPr/>
      </p:nvGrpSpPr>
      <p:grpSpPr>
        <a:xfrm>
          <a:off x="0" y="0"/>
          <a:ext cx="0" cy="0"/>
          <a:chOff x="0" y="0"/>
          <a:chExt cx="0" cy="0"/>
        </a:xfrm>
      </p:grpSpPr>
      <p:sp>
        <p:nvSpPr>
          <p:cNvPr id="2" name="Google Shape;298;p37">
            <a:extLst>
              <a:ext uri="{FF2B5EF4-FFF2-40B4-BE49-F238E27FC236}">
                <a16:creationId xmlns:a16="http://schemas.microsoft.com/office/drawing/2014/main" id="{CC23C85B-AE06-49EB-BEB8-A3EEB405F0D9}"/>
              </a:ext>
            </a:extLst>
          </p:cNvPr>
          <p:cNvSpPr txBox="1">
            <a:spLocks noGrp="1"/>
          </p:cNvSpPr>
          <p:nvPr>
            <p:ph type="title"/>
          </p:nvPr>
        </p:nvSpPr>
        <p:spPr>
          <a:xfrm>
            <a:off x="2429926" y="763597"/>
            <a:ext cx="4284000" cy="617402"/>
          </a:xfrm>
        </p:spPr>
        <p:txBody>
          <a:bodyPr anchor="ctr" anchorCtr="1"/>
          <a:lstStyle>
            <a:lvl1pPr algn="ctr">
              <a:defRPr sz="6500"/>
            </a:lvl1pPr>
          </a:lstStyle>
          <a:p>
            <a:pPr lvl="0"/>
            <a:endParaRPr lang="es-PE"/>
          </a:p>
        </p:txBody>
      </p:sp>
      <p:sp>
        <p:nvSpPr>
          <p:cNvPr id="3" name="Google Shape;299;p37">
            <a:extLst>
              <a:ext uri="{FF2B5EF4-FFF2-40B4-BE49-F238E27FC236}">
                <a16:creationId xmlns:a16="http://schemas.microsoft.com/office/drawing/2014/main" id="{DFA72C55-FF00-4DE2-8433-3938B9606CBB}"/>
              </a:ext>
            </a:extLst>
          </p:cNvPr>
          <p:cNvSpPr txBox="1">
            <a:spLocks noGrp="1"/>
          </p:cNvSpPr>
          <p:nvPr>
            <p:ph type="subTitle" idx="4294967295"/>
          </p:nvPr>
        </p:nvSpPr>
        <p:spPr>
          <a:xfrm>
            <a:off x="3044174" y="2280797"/>
            <a:ext cx="3055796" cy="1233900"/>
          </a:xfrm>
        </p:spPr>
        <p:txBody>
          <a:bodyPr anchor="ctr" anchorCtr="1"/>
          <a:lstStyle>
            <a:lvl1pPr algn="ctr">
              <a:lnSpc>
                <a:spcPct val="100000"/>
              </a:lnSpc>
              <a:buNone/>
              <a:defRPr/>
            </a:lvl1pPr>
          </a:lstStyle>
          <a:p>
            <a:pPr lvl="0"/>
            <a:endParaRPr lang="es-PE"/>
          </a:p>
        </p:txBody>
      </p:sp>
      <p:sp>
        <p:nvSpPr>
          <p:cNvPr id="4" name="Google Shape;303;p37">
            <a:extLst>
              <a:ext uri="{FF2B5EF4-FFF2-40B4-BE49-F238E27FC236}">
                <a16:creationId xmlns:a16="http://schemas.microsoft.com/office/drawing/2014/main" id="{6C784D10-7DE5-48D1-BA70-53CFCD1E4A7F}"/>
              </a:ext>
            </a:extLst>
          </p:cNvPr>
          <p:cNvSpPr/>
          <p:nvPr/>
        </p:nvSpPr>
        <p:spPr>
          <a:xfrm>
            <a:off x="0" y="332512"/>
            <a:ext cx="9143871" cy="124321"/>
          </a:xfrm>
          <a:custGeom>
            <a:avLst/>
            <a:gdLst>
              <a:gd name="f0" fmla="val w"/>
              <a:gd name="f1" fmla="val h"/>
              <a:gd name="f2" fmla="val 0"/>
              <a:gd name="f3" fmla="val 117094"/>
              <a:gd name="f4" fmla="val 1592"/>
              <a:gd name="f5" fmla="val 25942"/>
              <a:gd name="f6" fmla="val 522"/>
              <a:gd name="f7" fmla="val 26065"/>
              <a:gd name="f8" fmla="val 26189"/>
              <a:gd name="f9" fmla="val 528"/>
              <a:gd name="f10" fmla="val 26309"/>
              <a:gd name="f11" fmla="val 542"/>
              <a:gd name="f12" fmla="val 26527"/>
              <a:gd name="f13" fmla="val 568"/>
              <a:gd name="f14" fmla="val 26751"/>
              <a:gd name="f15" fmla="val 611"/>
              <a:gd name="f16" fmla="val 26988"/>
              <a:gd name="f17" fmla="val 657"/>
              <a:gd name="f18" fmla="val 27254"/>
              <a:gd name="f19" fmla="val 707"/>
              <a:gd name="f20" fmla="val 27535"/>
              <a:gd name="f21" fmla="val 760"/>
              <a:gd name="f22" fmla="val 27840"/>
              <a:gd name="f23" fmla="val 797"/>
              <a:gd name="f24" fmla="val 27727"/>
              <a:gd name="f25" fmla="val 795"/>
              <a:gd name="f26" fmla="val 27618"/>
              <a:gd name="f27" fmla="val 789"/>
              <a:gd name="f28" fmla="val 27515"/>
              <a:gd name="f29" fmla="val 777"/>
              <a:gd name="f30" fmla="val 27300"/>
              <a:gd name="f31" fmla="val 751"/>
              <a:gd name="f32" fmla="val 27094"/>
              <a:gd name="f33" fmla="val 713"/>
              <a:gd name="f34" fmla="val 26877"/>
              <a:gd name="f35" fmla="val 671"/>
              <a:gd name="f36" fmla="val 26562"/>
              <a:gd name="f37" fmla="val 26226"/>
              <a:gd name="f38" fmla="val 548"/>
              <a:gd name="f39" fmla="val 25831"/>
              <a:gd name="f40" fmla="val 524"/>
              <a:gd name="f41" fmla="val 25868"/>
              <a:gd name="f42" fmla="val 523"/>
              <a:gd name="f43" fmla="val 25905"/>
              <a:gd name="f44" fmla="val 21081"/>
              <a:gd name="f45" fmla="val 535"/>
              <a:gd name="f46" fmla="val 21205"/>
              <a:gd name="f47" fmla="val 21329"/>
              <a:gd name="f48" fmla="val 540"/>
              <a:gd name="f49" fmla="val 21450"/>
              <a:gd name="f50" fmla="val 555"/>
              <a:gd name="f51" fmla="val 21665"/>
              <a:gd name="f52" fmla="val 580"/>
              <a:gd name="f53" fmla="val 21870"/>
              <a:gd name="f54" fmla="val 619"/>
              <a:gd name="f55" fmla="val 22088"/>
              <a:gd name="f56" fmla="val 660"/>
              <a:gd name="f57" fmla="val 22405"/>
              <a:gd name="f58" fmla="val 720"/>
              <a:gd name="f59" fmla="val 22742"/>
              <a:gd name="f60" fmla="val 783"/>
              <a:gd name="f61" fmla="val 23139"/>
              <a:gd name="f62" fmla="val 807"/>
              <a:gd name="f63" fmla="val 23102"/>
              <a:gd name="f64" fmla="val 808"/>
              <a:gd name="f65" fmla="val 23065"/>
              <a:gd name="f66" fmla="val 809"/>
              <a:gd name="f67" fmla="val 23027"/>
              <a:gd name="f68" fmla="val 22903"/>
              <a:gd name="f69" fmla="val 22777"/>
              <a:gd name="f70" fmla="val 803"/>
              <a:gd name="f71" fmla="val 22656"/>
              <a:gd name="f72" fmla="val 22441"/>
              <a:gd name="f73" fmla="val 763"/>
              <a:gd name="f74" fmla="val 22236"/>
              <a:gd name="f75" fmla="val 724"/>
              <a:gd name="f76" fmla="val 22018"/>
              <a:gd name="f77" fmla="val 684"/>
              <a:gd name="f78" fmla="val 21703"/>
              <a:gd name="f79" fmla="val 624"/>
              <a:gd name="f80" fmla="val 21365"/>
              <a:gd name="f81" fmla="val 561"/>
              <a:gd name="f82" fmla="val 20970"/>
              <a:gd name="f83" fmla="val 536"/>
              <a:gd name="f84" fmla="val 21007"/>
              <a:gd name="f85" fmla="val 21044"/>
              <a:gd name="f86" fmla="val 16192"/>
              <a:gd name="f87" fmla="val 547"/>
              <a:gd name="f88" fmla="val 16316"/>
              <a:gd name="f89" fmla="val 16439"/>
              <a:gd name="f90" fmla="val 553"/>
              <a:gd name="f91" fmla="val 16559"/>
              <a:gd name="f92" fmla="val 567"/>
              <a:gd name="f93" fmla="val 16774"/>
              <a:gd name="f94" fmla="val 593"/>
              <a:gd name="f95" fmla="val 16979"/>
              <a:gd name="f96" fmla="val 631"/>
              <a:gd name="f97" fmla="val 17197"/>
              <a:gd name="f98" fmla="val 672"/>
              <a:gd name="f99" fmla="val 17513"/>
              <a:gd name="f100" fmla="val 732"/>
              <a:gd name="f101" fmla="val 17852"/>
              <a:gd name="f102" fmla="val 18248"/>
              <a:gd name="f103" fmla="val 820"/>
              <a:gd name="f104" fmla="val 18211"/>
              <a:gd name="f105" fmla="val 821"/>
              <a:gd name="f106" fmla="val 18174"/>
              <a:gd name="f107" fmla="val 18137"/>
              <a:gd name="f108" fmla="val 18012"/>
              <a:gd name="f109" fmla="val 17887"/>
              <a:gd name="f110" fmla="val 816"/>
              <a:gd name="f111" fmla="val 17765"/>
              <a:gd name="f112" fmla="val 801"/>
              <a:gd name="f113" fmla="val 17550"/>
              <a:gd name="f114" fmla="val 775"/>
              <a:gd name="f115" fmla="val 17345"/>
              <a:gd name="f116" fmla="val 736"/>
              <a:gd name="f117" fmla="val 17127"/>
              <a:gd name="f118" fmla="val 696"/>
              <a:gd name="f119" fmla="val 16812"/>
              <a:gd name="f120" fmla="val 636"/>
              <a:gd name="f121" fmla="val 16476"/>
              <a:gd name="f122" fmla="val 573"/>
              <a:gd name="f123" fmla="val 16081"/>
              <a:gd name="f124" fmla="val 16118"/>
              <a:gd name="f125" fmla="val 16155"/>
              <a:gd name="f126" fmla="val 11323"/>
              <a:gd name="f127" fmla="val 558"/>
              <a:gd name="f128" fmla="val 11449"/>
              <a:gd name="f129" fmla="val 11576"/>
              <a:gd name="f130" fmla="val 565"/>
              <a:gd name="f131" fmla="val 11701"/>
              <a:gd name="f132" fmla="val 579"/>
              <a:gd name="f133" fmla="val 11915"/>
              <a:gd name="f134" fmla="val 605"/>
              <a:gd name="f135" fmla="val 12121"/>
              <a:gd name="f136" fmla="val 643"/>
              <a:gd name="f137" fmla="val 12339"/>
              <a:gd name="f138" fmla="val 685"/>
              <a:gd name="f139" fmla="val 12654"/>
              <a:gd name="f140" fmla="val 743"/>
              <a:gd name="f141" fmla="val 12992"/>
              <a:gd name="f142" fmla="val 13388"/>
              <a:gd name="f143" fmla="val 832"/>
              <a:gd name="f144" fmla="val 13351"/>
              <a:gd name="f145" fmla="val 833"/>
              <a:gd name="f146" fmla="val 13314"/>
              <a:gd name="f147" fmla="val 834"/>
              <a:gd name="f148" fmla="val 13277"/>
              <a:gd name="f149" fmla="val 13153"/>
              <a:gd name="f150" fmla="val 13028"/>
              <a:gd name="f151" fmla="val 828"/>
              <a:gd name="f152" fmla="val 12906"/>
              <a:gd name="f153" fmla="val 814"/>
              <a:gd name="f154" fmla="val 12692"/>
              <a:gd name="f155" fmla="val 788"/>
              <a:gd name="f156" fmla="val 12486"/>
              <a:gd name="f157" fmla="val 749"/>
              <a:gd name="f158" fmla="val 12268"/>
              <a:gd name="f159" fmla="val 708"/>
              <a:gd name="f160" fmla="val 11952"/>
              <a:gd name="f161" fmla="val 649"/>
              <a:gd name="f162" fmla="val 11616"/>
              <a:gd name="f163" fmla="val 586"/>
              <a:gd name="f164" fmla="val 11221"/>
              <a:gd name="f165" fmla="val 560"/>
              <a:gd name="f166" fmla="val 11255"/>
              <a:gd name="f167" fmla="val 559"/>
              <a:gd name="f168" fmla="val 11289"/>
              <a:gd name="f169" fmla="val 84302"/>
              <a:gd name="f170" fmla="val 84425"/>
              <a:gd name="f171" fmla="val 84549"/>
              <a:gd name="f172" fmla="val 84670"/>
              <a:gd name="f173" fmla="val 84886"/>
              <a:gd name="f174" fmla="val 85110"/>
              <a:gd name="f175" fmla="val 85348"/>
              <a:gd name="f176" fmla="val 694"/>
              <a:gd name="f177" fmla="val 85615"/>
              <a:gd name="f178" fmla="val 745"/>
              <a:gd name="f179" fmla="val 85896"/>
              <a:gd name="f180" fmla="val 86199"/>
              <a:gd name="f181" fmla="val 86088"/>
              <a:gd name="f182" fmla="val 85978"/>
              <a:gd name="f183" fmla="val 826"/>
              <a:gd name="f184" fmla="val 85874"/>
              <a:gd name="f185" fmla="val 85660"/>
              <a:gd name="f186" fmla="val 85454"/>
              <a:gd name="f187" fmla="val 750"/>
              <a:gd name="f188" fmla="val 85236"/>
              <a:gd name="f189" fmla="val 84921"/>
              <a:gd name="f190" fmla="val 84586"/>
              <a:gd name="f191" fmla="val 84192"/>
              <a:gd name="f192" fmla="val 84228"/>
              <a:gd name="f193" fmla="val 84265"/>
              <a:gd name="f194" fmla="val 6446"/>
              <a:gd name="f195" fmla="val 571"/>
              <a:gd name="f196" fmla="val 6568"/>
              <a:gd name="f197" fmla="val 6690"/>
              <a:gd name="f198" fmla="val 578"/>
              <a:gd name="f199" fmla="val 6810"/>
              <a:gd name="f200" fmla="val 592"/>
              <a:gd name="f201" fmla="val 7025"/>
              <a:gd name="f202" fmla="val 618"/>
              <a:gd name="f203" fmla="val 7230"/>
              <a:gd name="f204" fmla="val 656"/>
              <a:gd name="f205" fmla="val 7448"/>
              <a:gd name="f206" fmla="val 697"/>
              <a:gd name="f207" fmla="val 7764"/>
              <a:gd name="f208" fmla="val 757"/>
              <a:gd name="f209" fmla="val 8101"/>
              <a:gd name="f210" fmla="val 8498"/>
              <a:gd name="f211" fmla="val 845"/>
              <a:gd name="f212" fmla="val 8461"/>
              <a:gd name="f213" fmla="val 846"/>
              <a:gd name="f214" fmla="val 8423"/>
              <a:gd name="f215" fmla="val 8386"/>
              <a:gd name="f216" fmla="val 8262"/>
              <a:gd name="f217" fmla="val 8137"/>
              <a:gd name="f218" fmla="val 840"/>
              <a:gd name="f219" fmla="val 8015"/>
              <a:gd name="f220" fmla="val 7801"/>
              <a:gd name="f221" fmla="val 800"/>
              <a:gd name="f222" fmla="val 7594"/>
              <a:gd name="f223" fmla="val 761"/>
              <a:gd name="f224" fmla="val 7378"/>
              <a:gd name="f225" fmla="val 721"/>
              <a:gd name="f226" fmla="val 7062"/>
              <a:gd name="f227" fmla="val 661"/>
              <a:gd name="f228" fmla="val 6725"/>
              <a:gd name="f229" fmla="val 598"/>
              <a:gd name="f230" fmla="val 6330"/>
              <a:gd name="f231" fmla="val 6368"/>
              <a:gd name="f232" fmla="val 572"/>
              <a:gd name="f233" fmla="val 6407"/>
              <a:gd name="f234" fmla="val 79446"/>
              <a:gd name="f235" fmla="val 79568"/>
              <a:gd name="f236" fmla="val 79691"/>
              <a:gd name="f237" fmla="val 79811"/>
              <a:gd name="f238" fmla="val 80026"/>
              <a:gd name="f239" fmla="val 80231"/>
              <a:gd name="f240" fmla="val 80448"/>
              <a:gd name="f241" fmla="val 80765"/>
              <a:gd name="f242" fmla="val 81102"/>
              <a:gd name="f243" fmla="val 81499"/>
              <a:gd name="f244" fmla="val 81461"/>
              <a:gd name="f245" fmla="val 81424"/>
              <a:gd name="f246" fmla="val 81387"/>
              <a:gd name="f247" fmla="val 81263"/>
              <a:gd name="f248" fmla="val 81138"/>
              <a:gd name="f249" fmla="val 81015"/>
              <a:gd name="f250" fmla="val 80801"/>
              <a:gd name="f251" fmla="val 80595"/>
              <a:gd name="f252" fmla="val 80378"/>
              <a:gd name="f253" fmla="val 80063"/>
              <a:gd name="f254" fmla="val 79725"/>
              <a:gd name="f255" fmla="val 79330"/>
              <a:gd name="f256" fmla="val 79368"/>
              <a:gd name="f257" fmla="val 79407"/>
              <a:gd name="f258" fmla="val 55012"/>
              <a:gd name="f259" fmla="val 55135"/>
              <a:gd name="f260" fmla="val 55259"/>
              <a:gd name="f261" fmla="val 577"/>
              <a:gd name="f262" fmla="val 55380"/>
              <a:gd name="f263" fmla="val 55597"/>
              <a:gd name="f264" fmla="val 55821"/>
              <a:gd name="f265" fmla="val 56058"/>
              <a:gd name="f266" fmla="val 706"/>
              <a:gd name="f267" fmla="val 56324"/>
              <a:gd name="f268" fmla="val 56606"/>
              <a:gd name="f269" fmla="val 810"/>
              <a:gd name="f270" fmla="val 56910"/>
              <a:gd name="f271" fmla="val 847"/>
              <a:gd name="f272" fmla="val 56798"/>
              <a:gd name="f273" fmla="val 56689"/>
              <a:gd name="f274" fmla="val 838"/>
              <a:gd name="f275" fmla="val 56584"/>
              <a:gd name="f276" fmla="val 56370"/>
              <a:gd name="f277" fmla="val 56164"/>
              <a:gd name="f278" fmla="val 762"/>
              <a:gd name="f279" fmla="val 55947"/>
              <a:gd name="f280" fmla="val 55632"/>
              <a:gd name="f281" fmla="val 55296"/>
              <a:gd name="f282" fmla="val 54901"/>
              <a:gd name="f283" fmla="val 54938"/>
              <a:gd name="f284" fmla="val 54975"/>
              <a:gd name="f285" fmla="val 1586"/>
              <a:gd name="f286" fmla="val 584"/>
              <a:gd name="f287" fmla="val 1709"/>
              <a:gd name="f288" fmla="val 1831"/>
              <a:gd name="f289" fmla="val 590"/>
              <a:gd name="f290" fmla="val 1951"/>
              <a:gd name="f291" fmla="val 604"/>
              <a:gd name="f292" fmla="val 2166"/>
              <a:gd name="f293" fmla="val 630"/>
              <a:gd name="f294" fmla="val 2371"/>
              <a:gd name="f295" fmla="val 668"/>
              <a:gd name="f296" fmla="val 2589"/>
              <a:gd name="f297" fmla="val 709"/>
              <a:gd name="f298" fmla="val 2905"/>
              <a:gd name="f299" fmla="val 768"/>
              <a:gd name="f300" fmla="val 3242"/>
              <a:gd name="f301" fmla="val 3639"/>
              <a:gd name="f302" fmla="val 857"/>
              <a:gd name="f303" fmla="val 3602"/>
              <a:gd name="f304" fmla="val 858"/>
              <a:gd name="f305" fmla="val 3565"/>
              <a:gd name="f306" fmla="val 3527"/>
              <a:gd name="f307" fmla="val 3403"/>
              <a:gd name="f308" fmla="val 3278"/>
              <a:gd name="f309" fmla="val 853"/>
              <a:gd name="f310" fmla="val 3156"/>
              <a:gd name="f311" fmla="val 2941"/>
              <a:gd name="f312" fmla="val 813"/>
              <a:gd name="f313" fmla="val 2736"/>
              <a:gd name="f314" fmla="val 773"/>
              <a:gd name="f315" fmla="val 2518"/>
              <a:gd name="f316" fmla="val 733"/>
              <a:gd name="f317" fmla="val 2203"/>
              <a:gd name="f318" fmla="val 673"/>
              <a:gd name="f319" fmla="val 1866"/>
              <a:gd name="f320" fmla="val 610"/>
              <a:gd name="f321" fmla="val 1470"/>
              <a:gd name="f322" fmla="val 1509"/>
              <a:gd name="f323" fmla="val 1547"/>
              <a:gd name="f324" fmla="val 74552"/>
              <a:gd name="f325" fmla="val 74675"/>
              <a:gd name="f326" fmla="val 74799"/>
              <a:gd name="f327" fmla="val 74919"/>
              <a:gd name="f328" fmla="val 75134"/>
              <a:gd name="f329" fmla="val 75339"/>
              <a:gd name="f330" fmla="val 75557"/>
              <a:gd name="f331" fmla="val 75874"/>
              <a:gd name="f332" fmla="val 769"/>
              <a:gd name="f333" fmla="val 76211"/>
              <a:gd name="f334" fmla="val 76608"/>
              <a:gd name="f335" fmla="val 76571"/>
              <a:gd name="f336" fmla="val 76534"/>
              <a:gd name="f337" fmla="val 76496"/>
              <a:gd name="f338" fmla="val 76372"/>
              <a:gd name="f339" fmla="val 76246"/>
              <a:gd name="f340" fmla="val 76125"/>
              <a:gd name="f341" fmla="val 75910"/>
              <a:gd name="f342" fmla="val 75705"/>
              <a:gd name="f343" fmla="val 75487"/>
              <a:gd name="f344" fmla="val 75172"/>
              <a:gd name="f345" fmla="val 74836"/>
              <a:gd name="f346" fmla="val 74441"/>
              <a:gd name="f347" fmla="val 74478"/>
              <a:gd name="f348" fmla="val 585"/>
              <a:gd name="f349" fmla="val 74515"/>
              <a:gd name="f350" fmla="val 50151"/>
              <a:gd name="f351" fmla="val 50275"/>
              <a:gd name="f352" fmla="val 50399"/>
              <a:gd name="f353" fmla="val 50520"/>
              <a:gd name="f354" fmla="val 50735"/>
              <a:gd name="f355" fmla="val 50940"/>
              <a:gd name="f356" fmla="val 669"/>
              <a:gd name="f357" fmla="val 51158"/>
              <a:gd name="f358" fmla="val 51475"/>
              <a:gd name="f359" fmla="val 51812"/>
              <a:gd name="f360" fmla="val 52209"/>
              <a:gd name="f361" fmla="val 52170"/>
              <a:gd name="f362" fmla="val 52131"/>
              <a:gd name="f363" fmla="val 859"/>
              <a:gd name="f364" fmla="val 52092"/>
              <a:gd name="f365" fmla="val 51969"/>
              <a:gd name="f366" fmla="val 51846"/>
              <a:gd name="f367" fmla="val 51726"/>
              <a:gd name="f368" fmla="val 51511"/>
              <a:gd name="f369" fmla="val 51306"/>
              <a:gd name="f370" fmla="val 774"/>
              <a:gd name="f371" fmla="val 51088"/>
              <a:gd name="f372" fmla="val 50773"/>
              <a:gd name="f373" fmla="val 50435"/>
              <a:gd name="f374" fmla="val 50040"/>
              <a:gd name="f375" fmla="val 50077"/>
              <a:gd name="f376" fmla="val 50114"/>
              <a:gd name="f377" fmla="val 69697"/>
              <a:gd name="f378" fmla="val 596"/>
              <a:gd name="f379" fmla="val 69819"/>
              <a:gd name="f380" fmla="val 69941"/>
              <a:gd name="f381" fmla="val 602"/>
              <a:gd name="f382" fmla="val 70060"/>
              <a:gd name="f383" fmla="val 617"/>
              <a:gd name="f384" fmla="val 70275"/>
              <a:gd name="f385" fmla="val 642"/>
              <a:gd name="f386" fmla="val 70480"/>
              <a:gd name="f387" fmla="val 681"/>
              <a:gd name="f388" fmla="val 70698"/>
              <a:gd name="f389" fmla="val 722"/>
              <a:gd name="f390" fmla="val 71014"/>
              <a:gd name="f391" fmla="val 782"/>
              <a:gd name="f392" fmla="val 71353"/>
              <a:gd name="f393" fmla="val 71749"/>
              <a:gd name="f394" fmla="val 869"/>
              <a:gd name="f395" fmla="val 71712"/>
              <a:gd name="f396" fmla="val 870"/>
              <a:gd name="f397" fmla="val 71675"/>
              <a:gd name="f398" fmla="val 871"/>
              <a:gd name="f399" fmla="val 71637"/>
              <a:gd name="f400" fmla="val 71513"/>
              <a:gd name="f401" fmla="val 71388"/>
              <a:gd name="f402" fmla="val 865"/>
              <a:gd name="f403" fmla="val 71266"/>
              <a:gd name="f404" fmla="val 851"/>
              <a:gd name="f405" fmla="val 71051"/>
              <a:gd name="f406" fmla="val 825"/>
              <a:gd name="f407" fmla="val 70846"/>
              <a:gd name="f408" fmla="val 786"/>
              <a:gd name="f409" fmla="val 70628"/>
              <a:gd name="f410" fmla="val 746"/>
              <a:gd name="f411" fmla="val 70312"/>
              <a:gd name="f412" fmla="val 686"/>
              <a:gd name="f413" fmla="val 69976"/>
              <a:gd name="f414" fmla="val 623"/>
              <a:gd name="f415" fmla="val 69580"/>
              <a:gd name="f416" fmla="val 69619"/>
              <a:gd name="f417" fmla="val 597"/>
              <a:gd name="f418" fmla="val 69658"/>
              <a:gd name="f419" fmla="val 45262"/>
              <a:gd name="f420" fmla="val 45386"/>
              <a:gd name="f421" fmla="val 45509"/>
              <a:gd name="f422" fmla="val 45629"/>
              <a:gd name="f423" fmla="val 45844"/>
              <a:gd name="f424" fmla="val 46049"/>
              <a:gd name="f425" fmla="val 682"/>
              <a:gd name="f426" fmla="val 46267"/>
              <a:gd name="f427" fmla="val 46583"/>
              <a:gd name="f428" fmla="val 46922"/>
              <a:gd name="f429" fmla="val 47318"/>
              <a:gd name="f430" fmla="val 47279"/>
              <a:gd name="f431" fmla="val 47240"/>
              <a:gd name="f432" fmla="val 47201"/>
              <a:gd name="f433" fmla="val 47078"/>
              <a:gd name="f434" fmla="val 46955"/>
              <a:gd name="f435" fmla="val 46835"/>
              <a:gd name="f436" fmla="val 46620"/>
              <a:gd name="f437" fmla="val 46415"/>
              <a:gd name="f438" fmla="val 787"/>
              <a:gd name="f439" fmla="val 46197"/>
              <a:gd name="f440" fmla="val 45882"/>
              <a:gd name="f441" fmla="val 45546"/>
              <a:gd name="f442" fmla="val 45151"/>
              <a:gd name="f443" fmla="val 45188"/>
              <a:gd name="f444" fmla="val 45225"/>
              <a:gd name="f445" fmla="val 40407"/>
              <a:gd name="f446" fmla="val 608"/>
              <a:gd name="f447" fmla="val 40529"/>
              <a:gd name="f448" fmla="val 40651"/>
              <a:gd name="f449" fmla="val 615"/>
              <a:gd name="f450" fmla="val 40771"/>
              <a:gd name="f451" fmla="val 629"/>
              <a:gd name="f452" fmla="val 40985"/>
              <a:gd name="f453" fmla="val 655"/>
              <a:gd name="f454" fmla="val 41191"/>
              <a:gd name="f455" fmla="val 693"/>
              <a:gd name="f456" fmla="val 41408"/>
              <a:gd name="f457" fmla="val 734"/>
              <a:gd name="f458" fmla="val 41724"/>
              <a:gd name="f459" fmla="val 794"/>
              <a:gd name="f460" fmla="val 42062"/>
              <a:gd name="f461" fmla="val 42458"/>
              <a:gd name="f462" fmla="val 882"/>
              <a:gd name="f463" fmla="val 42421"/>
              <a:gd name="f464" fmla="val 883"/>
              <a:gd name="f465" fmla="val 42384"/>
              <a:gd name="f466" fmla="val 42347"/>
              <a:gd name="f467" fmla="val 42222"/>
              <a:gd name="f468" fmla="val 42098"/>
              <a:gd name="f469" fmla="val 878"/>
              <a:gd name="f470" fmla="val 41976"/>
              <a:gd name="f471" fmla="val 863"/>
              <a:gd name="f472" fmla="val 41761"/>
              <a:gd name="f473" fmla="val 837"/>
              <a:gd name="f474" fmla="val 41556"/>
              <a:gd name="f475" fmla="val 798"/>
              <a:gd name="f476" fmla="val 41338"/>
              <a:gd name="f477" fmla="val 758"/>
              <a:gd name="f478" fmla="val 41022"/>
              <a:gd name="f479" fmla="val 698"/>
              <a:gd name="f480" fmla="val 40686"/>
              <a:gd name="f481" fmla="val 635"/>
              <a:gd name="f482" fmla="val 40291"/>
              <a:gd name="f483" fmla="val 40329"/>
              <a:gd name="f484" fmla="val 609"/>
              <a:gd name="f485" fmla="val 40368"/>
              <a:gd name="f486" fmla="val 64806"/>
              <a:gd name="f487" fmla="val 64928"/>
              <a:gd name="f488" fmla="val 65050"/>
              <a:gd name="f489" fmla="val 65170"/>
              <a:gd name="f490" fmla="val 65384"/>
              <a:gd name="f491" fmla="val 65590"/>
              <a:gd name="f492" fmla="val 65807"/>
              <a:gd name="f493" fmla="val 66123"/>
              <a:gd name="f494" fmla="val 793"/>
              <a:gd name="f495" fmla="val 66461"/>
              <a:gd name="f496" fmla="val 66857"/>
              <a:gd name="f497" fmla="val 66820"/>
              <a:gd name="f498" fmla="val 66783"/>
              <a:gd name="f499" fmla="val 66746"/>
              <a:gd name="f500" fmla="val 66621"/>
              <a:gd name="f501" fmla="val 66497"/>
              <a:gd name="f502" fmla="val 66375"/>
              <a:gd name="f503" fmla="val 66161"/>
              <a:gd name="f504" fmla="val 65955"/>
              <a:gd name="f505" fmla="val 65737"/>
              <a:gd name="f506" fmla="val 65421"/>
              <a:gd name="f507" fmla="val 65085"/>
              <a:gd name="f508" fmla="val 64690"/>
              <a:gd name="f509" fmla="val 64728"/>
              <a:gd name="f510" fmla="val 64767"/>
              <a:gd name="f511" fmla="val 113372"/>
              <a:gd name="f512" fmla="val 113495"/>
              <a:gd name="f513" fmla="val 113619"/>
              <a:gd name="f514" fmla="val 113739"/>
              <a:gd name="f515" fmla="val 113956"/>
              <a:gd name="f516" fmla="val 114180"/>
              <a:gd name="f517" fmla="val 114418"/>
              <a:gd name="f518" fmla="val 114684"/>
              <a:gd name="f519" fmla="val 114966"/>
              <a:gd name="f520" fmla="val 115269"/>
              <a:gd name="f521" fmla="val 884"/>
              <a:gd name="f522" fmla="val 115158"/>
              <a:gd name="f523" fmla="val 115048"/>
              <a:gd name="f524" fmla="val 876"/>
              <a:gd name="f525" fmla="val 114944"/>
              <a:gd name="f526" fmla="val 114729"/>
              <a:gd name="f527" fmla="val 114524"/>
              <a:gd name="f528" fmla="val 799"/>
              <a:gd name="f529" fmla="val 114306"/>
              <a:gd name="f530" fmla="val 113991"/>
              <a:gd name="f531" fmla="val 699"/>
              <a:gd name="f532" fmla="val 113656"/>
              <a:gd name="f533" fmla="val 113262"/>
              <a:gd name="f534" fmla="val 113298"/>
              <a:gd name="f535" fmla="val 113335"/>
              <a:gd name="f536" fmla="val 59946"/>
              <a:gd name="f537" fmla="val 621"/>
              <a:gd name="f538" fmla="val 60069"/>
              <a:gd name="f539" fmla="val 60191"/>
              <a:gd name="f540" fmla="val 627"/>
              <a:gd name="f541" fmla="val 60311"/>
              <a:gd name="f542" fmla="val 641"/>
              <a:gd name="f543" fmla="val 60526"/>
              <a:gd name="f544" fmla="val 667"/>
              <a:gd name="f545" fmla="val 60731"/>
              <a:gd name="f546" fmla="val 705"/>
              <a:gd name="f547" fmla="val 60949"/>
              <a:gd name="f548" fmla="val 747"/>
              <a:gd name="f549" fmla="val 61265"/>
              <a:gd name="f550" fmla="val 806"/>
              <a:gd name="f551" fmla="val 61602"/>
              <a:gd name="f552" fmla="val 61999"/>
              <a:gd name="f553" fmla="val 894"/>
              <a:gd name="f554" fmla="val 61962"/>
              <a:gd name="f555" fmla="val 895"/>
              <a:gd name="f556" fmla="val 61925"/>
              <a:gd name="f557" fmla="val 896"/>
              <a:gd name="f558" fmla="val 61888"/>
              <a:gd name="f559" fmla="val 61764"/>
              <a:gd name="f560" fmla="val 61638"/>
              <a:gd name="f561" fmla="val 890"/>
              <a:gd name="f562" fmla="val 61515"/>
              <a:gd name="f563" fmla="val 875"/>
              <a:gd name="f564" fmla="val 61302"/>
              <a:gd name="f565" fmla="val 850"/>
              <a:gd name="f566" fmla="val 61095"/>
              <a:gd name="f567" fmla="val 811"/>
              <a:gd name="f568" fmla="val 60879"/>
              <a:gd name="f569" fmla="val 770"/>
              <a:gd name="f570" fmla="val 60563"/>
              <a:gd name="f571" fmla="val 710"/>
              <a:gd name="f572" fmla="val 60226"/>
              <a:gd name="f573" fmla="val 647"/>
              <a:gd name="f574" fmla="val 59830"/>
              <a:gd name="f575" fmla="val 59869"/>
              <a:gd name="f576" fmla="val 59908"/>
              <a:gd name="f577" fmla="val 35516"/>
              <a:gd name="f578" fmla="val 35638"/>
              <a:gd name="f579" fmla="val 35760"/>
              <a:gd name="f580" fmla="val 35880"/>
              <a:gd name="f581" fmla="val 36094"/>
              <a:gd name="f582" fmla="val 36300"/>
              <a:gd name="f583" fmla="val 36518"/>
              <a:gd name="f584" fmla="val 36834"/>
              <a:gd name="f585" fmla="val 37171"/>
              <a:gd name="f586" fmla="val 37568"/>
              <a:gd name="f587" fmla="val 37530"/>
              <a:gd name="f588" fmla="val 37493"/>
              <a:gd name="f589" fmla="val 37456"/>
              <a:gd name="f590" fmla="val 37332"/>
              <a:gd name="f591" fmla="val 37207"/>
              <a:gd name="f592" fmla="val 37084"/>
              <a:gd name="f593" fmla="val 36871"/>
              <a:gd name="f594" fmla="val 36664"/>
              <a:gd name="f595" fmla="val 36448"/>
              <a:gd name="f596" fmla="val 36132"/>
              <a:gd name="f597" fmla="val 35795"/>
              <a:gd name="f598" fmla="val 35400"/>
              <a:gd name="f599" fmla="val 35438"/>
              <a:gd name="f600" fmla="val 35477"/>
              <a:gd name="f601" fmla="val 108511"/>
              <a:gd name="f602" fmla="val 108634"/>
              <a:gd name="f603" fmla="val 108759"/>
              <a:gd name="f604" fmla="val 108880"/>
              <a:gd name="f605" fmla="val 109094"/>
              <a:gd name="f606" fmla="val 109301"/>
              <a:gd name="f607" fmla="val 109518"/>
              <a:gd name="f608" fmla="val 109834"/>
              <a:gd name="f609" fmla="val 110172"/>
              <a:gd name="f610" fmla="val 110568"/>
              <a:gd name="f611" fmla="val 110530"/>
              <a:gd name="f612" fmla="val 110491"/>
              <a:gd name="f613" fmla="val 110451"/>
              <a:gd name="f614" fmla="val 110329"/>
              <a:gd name="f615" fmla="val 110205"/>
              <a:gd name="f616" fmla="val 110085"/>
              <a:gd name="f617" fmla="val 109871"/>
              <a:gd name="f618" fmla="val 109665"/>
              <a:gd name="f619" fmla="val 812"/>
              <a:gd name="f620" fmla="val 109447"/>
              <a:gd name="f621" fmla="val 109133"/>
              <a:gd name="f622" fmla="val 108795"/>
              <a:gd name="f623" fmla="val 108400"/>
              <a:gd name="f624" fmla="val 108437"/>
              <a:gd name="f625" fmla="val 622"/>
              <a:gd name="f626" fmla="val 108474"/>
              <a:gd name="f627" fmla="val 30656"/>
              <a:gd name="f628" fmla="val 633"/>
              <a:gd name="f629" fmla="val 30778"/>
              <a:gd name="f630" fmla="val 30901"/>
              <a:gd name="f631" fmla="val 640"/>
              <a:gd name="f632" fmla="val 31021"/>
              <a:gd name="f633" fmla="val 654"/>
              <a:gd name="f634" fmla="val 31236"/>
              <a:gd name="f635" fmla="val 679"/>
              <a:gd name="f636" fmla="val 31441"/>
              <a:gd name="f637" fmla="val 718"/>
              <a:gd name="f638" fmla="val 31659"/>
              <a:gd name="f639" fmla="val 759"/>
              <a:gd name="f640" fmla="val 31975"/>
              <a:gd name="f641" fmla="val 819"/>
              <a:gd name="f642" fmla="val 32312"/>
              <a:gd name="f643" fmla="val 32709"/>
              <a:gd name="f644" fmla="val 907"/>
              <a:gd name="f645" fmla="val 32672"/>
              <a:gd name="f646" fmla="val 908"/>
              <a:gd name="f647" fmla="val 32635"/>
              <a:gd name="f648" fmla="val 32597"/>
              <a:gd name="f649" fmla="val 32473"/>
              <a:gd name="f650" fmla="val 32348"/>
              <a:gd name="f651" fmla="val 902"/>
              <a:gd name="f652" fmla="val 32226"/>
              <a:gd name="f653" fmla="val 888"/>
              <a:gd name="f654" fmla="val 32011"/>
              <a:gd name="f655" fmla="val 862"/>
              <a:gd name="f656" fmla="val 31806"/>
              <a:gd name="f657" fmla="val 823"/>
              <a:gd name="f658" fmla="val 31588"/>
              <a:gd name="f659" fmla="val 31273"/>
              <a:gd name="f660" fmla="val 723"/>
              <a:gd name="f661" fmla="val 30936"/>
              <a:gd name="f662" fmla="val 30540"/>
              <a:gd name="f663" fmla="val 30579"/>
              <a:gd name="f664" fmla="val 634"/>
              <a:gd name="f665" fmla="val 30617"/>
              <a:gd name="f666" fmla="val 103622"/>
              <a:gd name="f667" fmla="val 103745"/>
              <a:gd name="f668" fmla="val 103869"/>
              <a:gd name="f669" fmla="val 639"/>
              <a:gd name="f670" fmla="val 103989"/>
              <a:gd name="f671" fmla="val 104204"/>
              <a:gd name="f672" fmla="val 104409"/>
              <a:gd name="f673" fmla="val 719"/>
              <a:gd name="f674" fmla="val 104627"/>
              <a:gd name="f675" fmla="val 104944"/>
              <a:gd name="f676" fmla="val 105281"/>
              <a:gd name="f677" fmla="val 105678"/>
              <a:gd name="f678" fmla="val 105639"/>
              <a:gd name="f679" fmla="val 105600"/>
              <a:gd name="f680" fmla="val 105561"/>
              <a:gd name="f681" fmla="val 105438"/>
              <a:gd name="f682" fmla="val 105314"/>
              <a:gd name="f683" fmla="val 105195"/>
              <a:gd name="f684" fmla="val 104980"/>
              <a:gd name="f685" fmla="val 104775"/>
              <a:gd name="f686" fmla="val 824"/>
              <a:gd name="f687" fmla="val 104557"/>
              <a:gd name="f688" fmla="val 104242"/>
              <a:gd name="f689" fmla="val 103905"/>
              <a:gd name="f690" fmla="val 103511"/>
              <a:gd name="f691" fmla="val 103548"/>
              <a:gd name="f692" fmla="val 103585"/>
              <a:gd name="f693" fmla="val 98766"/>
              <a:gd name="f694" fmla="val 646"/>
              <a:gd name="f695" fmla="val 98889"/>
              <a:gd name="f696" fmla="val 99011"/>
              <a:gd name="f697" fmla="val 652"/>
              <a:gd name="f698" fmla="val 99130"/>
              <a:gd name="f699" fmla="val 666"/>
              <a:gd name="f700" fmla="val 99345"/>
              <a:gd name="f701" fmla="val 692"/>
              <a:gd name="f702" fmla="val 99550"/>
              <a:gd name="f703" fmla="val 730"/>
              <a:gd name="f704" fmla="val 99768"/>
              <a:gd name="f705" fmla="val 771"/>
              <a:gd name="f706" fmla="val 100084"/>
              <a:gd name="f707" fmla="val 831"/>
              <a:gd name="f708" fmla="val 100423"/>
              <a:gd name="f709" fmla="val 100819"/>
              <a:gd name="f710" fmla="val 919"/>
              <a:gd name="f711" fmla="val 100782"/>
              <a:gd name="f712" fmla="val 920"/>
              <a:gd name="f713" fmla="val 100745"/>
              <a:gd name="f714" fmla="val 100707"/>
              <a:gd name="f715" fmla="val 100583"/>
              <a:gd name="f716" fmla="val 100457"/>
              <a:gd name="f717" fmla="val 915"/>
              <a:gd name="f718" fmla="val 100336"/>
              <a:gd name="f719" fmla="val 900"/>
              <a:gd name="f720" fmla="val 100121"/>
              <a:gd name="f721" fmla="val 99916"/>
              <a:gd name="f722" fmla="val 835"/>
              <a:gd name="f723" fmla="val 99698"/>
              <a:gd name="f724" fmla="val 99382"/>
              <a:gd name="f725" fmla="val 735"/>
              <a:gd name="f726" fmla="val 99046"/>
              <a:gd name="f727" fmla="val 98650"/>
              <a:gd name="f728" fmla="val 98689"/>
              <a:gd name="f729" fmla="val 98728"/>
              <a:gd name="f730" fmla="val 93876"/>
              <a:gd name="f731" fmla="val 658"/>
              <a:gd name="f732" fmla="val 93997"/>
              <a:gd name="f733" fmla="val 94120"/>
              <a:gd name="f734" fmla="val 664"/>
              <a:gd name="f735" fmla="val 94239"/>
              <a:gd name="f736" fmla="val 678"/>
              <a:gd name="f737" fmla="val 94454"/>
              <a:gd name="f738" fmla="val 704"/>
              <a:gd name="f739" fmla="val 94660"/>
              <a:gd name="f740" fmla="val 742"/>
              <a:gd name="f741" fmla="val 94877"/>
              <a:gd name="f742" fmla="val 784"/>
              <a:gd name="f743" fmla="val 95193"/>
              <a:gd name="f744" fmla="val 844"/>
              <a:gd name="f745" fmla="val 95531"/>
              <a:gd name="f746" fmla="val 95927"/>
              <a:gd name="f747" fmla="val 931"/>
              <a:gd name="f748" fmla="val 95890"/>
              <a:gd name="f749" fmla="val 932"/>
              <a:gd name="f750" fmla="val 95853"/>
              <a:gd name="f751" fmla="val 933"/>
              <a:gd name="f752" fmla="val 95816"/>
              <a:gd name="f753" fmla="val 95691"/>
              <a:gd name="f754" fmla="val 95567"/>
              <a:gd name="f755" fmla="val 927"/>
              <a:gd name="f756" fmla="val 95445"/>
              <a:gd name="f757" fmla="val 913"/>
              <a:gd name="f758" fmla="val 95230"/>
              <a:gd name="f759" fmla="val 887"/>
              <a:gd name="f760" fmla="val 95025"/>
              <a:gd name="f761" fmla="val 848"/>
              <a:gd name="f762" fmla="val 94807"/>
              <a:gd name="f763" fmla="val 94491"/>
              <a:gd name="f764" fmla="val 748"/>
              <a:gd name="f765" fmla="val 94155"/>
              <a:gd name="f766" fmla="val 93759"/>
              <a:gd name="f767" fmla="val 93798"/>
              <a:gd name="f768" fmla="val 659"/>
              <a:gd name="f769" fmla="val 93837"/>
              <a:gd name="f770" fmla="val 89011"/>
              <a:gd name="f771" fmla="val 89135"/>
              <a:gd name="f772" fmla="val 89259"/>
              <a:gd name="f773" fmla="val 677"/>
              <a:gd name="f774" fmla="val 89381"/>
              <a:gd name="f775" fmla="val 691"/>
              <a:gd name="f776" fmla="val 89595"/>
              <a:gd name="f777" fmla="val 717"/>
              <a:gd name="f778" fmla="val 89801"/>
              <a:gd name="f779" fmla="val 756"/>
              <a:gd name="f780" fmla="val 90019"/>
              <a:gd name="f781" fmla="val 796"/>
              <a:gd name="f782" fmla="val 90335"/>
              <a:gd name="f783" fmla="val 856"/>
              <a:gd name="f784" fmla="val 90672"/>
              <a:gd name="f785" fmla="val 91068"/>
              <a:gd name="f786" fmla="val 944"/>
              <a:gd name="f787" fmla="val 91031"/>
              <a:gd name="f788" fmla="val 945"/>
              <a:gd name="f789" fmla="val 90994"/>
              <a:gd name="f790" fmla="val 90957"/>
              <a:gd name="f791" fmla="val 90833"/>
              <a:gd name="f792" fmla="val 90708"/>
              <a:gd name="f793" fmla="val 939"/>
              <a:gd name="f794" fmla="val 90585"/>
              <a:gd name="f795" fmla="val 925"/>
              <a:gd name="f796" fmla="val 90371"/>
              <a:gd name="f797" fmla="val 899"/>
              <a:gd name="f798" fmla="val 90165"/>
              <a:gd name="f799" fmla="val 860"/>
              <a:gd name="f800" fmla="val 89948"/>
              <a:gd name="f801" fmla="val 89633"/>
              <a:gd name="f802" fmla="val 89296"/>
              <a:gd name="f803" fmla="val 88900"/>
              <a:gd name="f804" fmla="val 88937"/>
              <a:gd name="f805" fmla="val 88974"/>
              <a:gd name="f806" fmla="val 19744"/>
              <a:gd name="f807" fmla="val 19684"/>
              <a:gd name="f808" fmla="val 492"/>
              <a:gd name="f809" fmla="val 19670"/>
              <a:gd name="f810" fmla="val 500"/>
              <a:gd name="f811" fmla="val 19659"/>
              <a:gd name="f812" fmla="val 511"/>
              <a:gd name="f813" fmla="val 19654"/>
              <a:gd name="f814" fmla="val 19634"/>
              <a:gd name="f815" fmla="val 509"/>
              <a:gd name="f816" fmla="val 19605"/>
              <a:gd name="f817" fmla="val 19575"/>
              <a:gd name="f818" fmla="val 19564"/>
              <a:gd name="f819" fmla="val 19552"/>
              <a:gd name="f820" fmla="val 501"/>
              <a:gd name="f821" fmla="val 19540"/>
              <a:gd name="f822" fmla="val 504"/>
              <a:gd name="f823" fmla="val 19506"/>
              <a:gd name="f824" fmla="val 19483"/>
              <a:gd name="f825" fmla="val 530"/>
              <a:gd name="f826" fmla="val 19472"/>
              <a:gd name="f827" fmla="val 550"/>
              <a:gd name="f828" fmla="val 19452"/>
              <a:gd name="f829" fmla="val 19424"/>
              <a:gd name="f830" fmla="val 527"/>
              <a:gd name="f831" fmla="val 19394"/>
              <a:gd name="f832" fmla="val 19382"/>
              <a:gd name="f833" fmla="val 19370"/>
              <a:gd name="f834" fmla="val 19359"/>
              <a:gd name="f835" fmla="val 531"/>
              <a:gd name="f836" fmla="val 19358"/>
              <a:gd name="f837" fmla="val 18845"/>
              <a:gd name="f838" fmla="val 101"/>
              <a:gd name="f839" fmla="val 18863"/>
              <a:gd name="f840" fmla="val 299"/>
              <a:gd name="f841" fmla="val 19174"/>
              <a:gd name="f842" fmla="val 19120"/>
              <a:gd name="f843" fmla="val 19091"/>
              <a:gd name="f844" fmla="val 612"/>
              <a:gd name="f845" fmla="val 19110"/>
              <a:gd name="f846" fmla="val 651"/>
              <a:gd name="f847" fmla="val 18923"/>
              <a:gd name="f848" fmla="val 18749"/>
              <a:gd name="f849" fmla="val 676"/>
              <a:gd name="f850" fmla="val 18586"/>
              <a:gd name="f851" fmla="val 18072"/>
              <a:gd name="f852" fmla="val 17660"/>
              <a:gd name="f853" fmla="val 600"/>
              <a:gd name="f854" fmla="val 17257"/>
              <a:gd name="f855" fmla="val 17034"/>
              <a:gd name="f856" fmla="val 481"/>
              <a:gd name="f857" fmla="val 16824"/>
              <a:gd name="f858" fmla="val 442"/>
              <a:gd name="f859" fmla="val 16598"/>
              <a:gd name="f860" fmla="val 415"/>
              <a:gd name="f861" fmla="val 16460"/>
              <a:gd name="f862" fmla="val 399"/>
              <a:gd name="f863" fmla="val 16321"/>
              <a:gd name="f864" fmla="val 392"/>
              <a:gd name="f865" fmla="val 16182"/>
              <a:gd name="f866" fmla="val 15466"/>
              <a:gd name="f867" fmla="val 14789"/>
              <a:gd name="f868" fmla="val 14695"/>
              <a:gd name="f869" fmla="val 14616"/>
              <a:gd name="f870" fmla="val 14538"/>
              <a:gd name="f871" fmla="val 14463"/>
              <a:gd name="f872" fmla="val 14659"/>
              <a:gd name="f873" fmla="val 421"/>
              <a:gd name="f874" fmla="val 14597"/>
              <a:gd name="f875" fmla="val 279"/>
              <a:gd name="f876" fmla="val 14251"/>
              <a:gd name="f877" fmla="val 663"/>
              <a:gd name="f878" fmla="val 14206"/>
              <a:gd name="f879" fmla="val 14161"/>
              <a:gd name="f880" fmla="val 14118"/>
              <a:gd name="f881" fmla="val 674"/>
              <a:gd name="f882" fmla="val 14107"/>
              <a:gd name="f883" fmla="val 670"/>
              <a:gd name="f884" fmla="val 14094"/>
              <a:gd name="f885" fmla="val 14082"/>
              <a:gd name="f886" fmla="val 14077"/>
              <a:gd name="f887" fmla="val 14072"/>
              <a:gd name="f888" fmla="val 665"/>
              <a:gd name="f889" fmla="val 14067"/>
              <a:gd name="f890" fmla="val 14041"/>
              <a:gd name="f891" fmla="val 14017"/>
              <a:gd name="f892" fmla="val 13997"/>
              <a:gd name="f893" fmla="val 683"/>
              <a:gd name="f894" fmla="val 13988"/>
              <a:gd name="f895" fmla="val 13975"/>
              <a:gd name="f896" fmla="val 13944"/>
              <a:gd name="f897" fmla="val 638"/>
              <a:gd name="f898" fmla="val 13902"/>
              <a:gd name="f899" fmla="val 13901"/>
              <a:gd name="f900" fmla="val 13729"/>
              <a:gd name="f901" fmla="val 93"/>
              <a:gd name="f902" fmla="val 13614"/>
              <a:gd name="f903" fmla="val 275"/>
              <a:gd name="f904" fmla="val 13719"/>
              <a:gd name="f905" fmla="val 603"/>
              <a:gd name="f906" fmla="val 13715"/>
              <a:gd name="f907" fmla="val 13711"/>
              <a:gd name="f908" fmla="val 13707"/>
              <a:gd name="f909" fmla="val 13655"/>
              <a:gd name="f910" fmla="val 13609"/>
              <a:gd name="f911" fmla="val 628"/>
              <a:gd name="f912" fmla="val 13601"/>
              <a:gd name="f913" fmla="val 13597"/>
              <a:gd name="f914" fmla="val 688"/>
              <a:gd name="f915" fmla="val 13142"/>
              <a:gd name="f916" fmla="val 675"/>
              <a:gd name="f917" fmla="val 12766"/>
              <a:gd name="f918" fmla="val 12398"/>
              <a:gd name="f919" fmla="val 12175"/>
              <a:gd name="f920" fmla="val 494"/>
              <a:gd name="f921" fmla="val 11965"/>
              <a:gd name="f922" fmla="val 454"/>
              <a:gd name="f923" fmla="val 11739"/>
              <a:gd name="f924" fmla="val 428"/>
              <a:gd name="f925" fmla="val 11601"/>
              <a:gd name="f926" fmla="val 411"/>
              <a:gd name="f927" fmla="val 11461"/>
              <a:gd name="f928" fmla="val 404"/>
              <a:gd name="f929" fmla="val 10905"/>
              <a:gd name="f930" fmla="val 10500"/>
              <a:gd name="f931" fmla="val 468"/>
              <a:gd name="f932" fmla="val 10217"/>
              <a:gd name="f933" fmla="val 526"/>
              <a:gd name="f934" fmla="val 10425"/>
              <a:gd name="f935" fmla="val 142"/>
              <a:gd name="f936" fmla="val 10211"/>
              <a:gd name="f937" fmla="val 209"/>
              <a:gd name="f938" fmla="val 10057"/>
              <a:gd name="f939" fmla="val 10043"/>
              <a:gd name="f940" fmla="val 489"/>
              <a:gd name="f941" fmla="val 10027"/>
              <a:gd name="f942" fmla="val 486"/>
              <a:gd name="f943" fmla="val 10010"/>
              <a:gd name="f944" fmla="val 10003"/>
              <a:gd name="f945" fmla="val 9996"/>
              <a:gd name="f946" fmla="val 487"/>
              <a:gd name="f947" fmla="val 9989"/>
              <a:gd name="f948" fmla="val 9985"/>
              <a:gd name="f949" fmla="val 9981"/>
              <a:gd name="f950" fmla="val 9977"/>
              <a:gd name="f951" fmla="val 490"/>
              <a:gd name="f952" fmla="val 9944"/>
              <a:gd name="f953" fmla="val 498"/>
              <a:gd name="f954" fmla="val 9920"/>
              <a:gd name="f955" fmla="val 515"/>
              <a:gd name="f956" fmla="val 9910"/>
              <a:gd name="f957" fmla="val 537"/>
              <a:gd name="f958" fmla="val 9889"/>
              <a:gd name="f959" fmla="val 9861"/>
              <a:gd name="f960" fmla="val 513"/>
              <a:gd name="f961" fmla="val 9831"/>
              <a:gd name="f962" fmla="val 9823"/>
              <a:gd name="f963" fmla="val 9815"/>
              <a:gd name="f964" fmla="val 514"/>
              <a:gd name="f965" fmla="val 9808"/>
              <a:gd name="f966" fmla="val 9804"/>
              <a:gd name="f967" fmla="val 9800"/>
              <a:gd name="f968" fmla="val 516"/>
              <a:gd name="f969" fmla="val 9796"/>
              <a:gd name="f970" fmla="val 517"/>
              <a:gd name="f971" fmla="val 9762"/>
              <a:gd name="f972" fmla="val 9738"/>
              <a:gd name="f973" fmla="val 543"/>
              <a:gd name="f974" fmla="val 9729"/>
              <a:gd name="f975" fmla="val 9709"/>
              <a:gd name="f976" fmla="val 9680"/>
              <a:gd name="f977" fmla="val 541"/>
              <a:gd name="f978" fmla="val 9651"/>
              <a:gd name="f979" fmla="val 9643"/>
              <a:gd name="f980" fmla="val 9635"/>
              <a:gd name="f981" fmla="val 9627"/>
              <a:gd name="f982" fmla="val 9623"/>
              <a:gd name="f983" fmla="val 9619"/>
              <a:gd name="f984" fmla="val 544"/>
              <a:gd name="f985" fmla="val 9616"/>
              <a:gd name="f986" fmla="val 545"/>
              <a:gd name="f987" fmla="val 9581"/>
              <a:gd name="f988" fmla="val 9558"/>
              <a:gd name="f989" fmla="val 9547"/>
              <a:gd name="f990" fmla="val 9527"/>
              <a:gd name="f991" fmla="val 9497"/>
              <a:gd name="f992" fmla="val 569"/>
              <a:gd name="f993" fmla="val 9467"/>
              <a:gd name="f994" fmla="val 9460"/>
              <a:gd name="f995" fmla="val 9453"/>
              <a:gd name="f996" fmla="val 9446"/>
              <a:gd name="f997" fmla="val 570"/>
              <a:gd name="f998" fmla="val 9443"/>
              <a:gd name="f999" fmla="val 9441"/>
              <a:gd name="f1000" fmla="val 9439"/>
              <a:gd name="f1001" fmla="val 9192"/>
              <a:gd name="f1002" fmla="val 312"/>
              <a:gd name="f1003" fmla="val 8960"/>
              <a:gd name="f1004" fmla="val 9338"/>
              <a:gd name="f1005" fmla="val 9161"/>
              <a:gd name="f1006" fmla="val 695"/>
              <a:gd name="f1007" fmla="val 8995"/>
              <a:gd name="f1008" fmla="val 702"/>
              <a:gd name="f1009" fmla="val 8839"/>
              <a:gd name="f1010" fmla="val 8324"/>
              <a:gd name="f1011" fmla="val 7911"/>
              <a:gd name="f1012" fmla="val 7508"/>
              <a:gd name="f1013" fmla="val 7285"/>
              <a:gd name="f1014" fmla="val 506"/>
              <a:gd name="f1015" fmla="val 7074"/>
              <a:gd name="f1016" fmla="val 467"/>
              <a:gd name="f1017" fmla="val 6848"/>
              <a:gd name="f1018" fmla="val 440"/>
              <a:gd name="f1019" fmla="val 6711"/>
              <a:gd name="f1020" fmla="val 424"/>
              <a:gd name="f1021" fmla="val 6572"/>
              <a:gd name="f1022" fmla="val 417"/>
              <a:gd name="f1023" fmla="val 6434"/>
              <a:gd name="f1024" fmla="val 5935"/>
              <a:gd name="f1025" fmla="val 5455"/>
              <a:gd name="f1026" fmla="val 507"/>
              <a:gd name="f1027" fmla="val 5178"/>
              <a:gd name="f1028" fmla="val 5173"/>
              <a:gd name="f1029" fmla="val 5170"/>
              <a:gd name="f1030" fmla="val 5166"/>
              <a:gd name="f1031" fmla="val 549"/>
              <a:gd name="f1032" fmla="val 5160"/>
              <a:gd name="f1033" fmla="val 5209"/>
              <a:gd name="f1034" fmla="val 146"/>
              <a:gd name="f1035" fmla="val 5059"/>
              <a:gd name="f1036" fmla="val 38"/>
              <a:gd name="f1037" fmla="val 4999"/>
              <a:gd name="f1038" fmla="val 529"/>
              <a:gd name="f1039" fmla="val 4985"/>
              <a:gd name="f1040" fmla="val 538"/>
              <a:gd name="f1041" fmla="val 4975"/>
              <a:gd name="f1042" fmla="val 4969"/>
              <a:gd name="f1043" fmla="val 562"/>
              <a:gd name="f1044" fmla="val 4949"/>
              <a:gd name="f1045" fmla="val 4919"/>
              <a:gd name="f1046" fmla="val 4889"/>
              <a:gd name="f1047" fmla="val 4878"/>
              <a:gd name="f1048" fmla="val 4867"/>
              <a:gd name="f1049" fmla="val 539"/>
              <a:gd name="f1050" fmla="val 4856"/>
              <a:gd name="f1051" fmla="val 4822"/>
              <a:gd name="f1052" fmla="val 4798"/>
              <a:gd name="f1053" fmla="val 4788"/>
              <a:gd name="f1054" fmla="val 589"/>
              <a:gd name="f1055" fmla="val 4767"/>
              <a:gd name="f1056" fmla="val 4738"/>
              <a:gd name="f1057" fmla="val 564"/>
              <a:gd name="f1058" fmla="val 4707"/>
              <a:gd name="f1059" fmla="val 4696"/>
              <a:gd name="f1060" fmla="val 4685"/>
              <a:gd name="f1061" fmla="val 566"/>
              <a:gd name="f1062" fmla="val 4674"/>
              <a:gd name="f1063" fmla="val 4673"/>
              <a:gd name="f1064" fmla="val 4160"/>
              <a:gd name="f1065" fmla="val 140"/>
              <a:gd name="f1066" fmla="val 4179"/>
              <a:gd name="f1067" fmla="val 337"/>
              <a:gd name="f1068" fmla="val 4489"/>
              <a:gd name="f1069" fmla="val 4436"/>
              <a:gd name="f1070" fmla="val 4407"/>
              <a:gd name="f1071" fmla="val 4425"/>
              <a:gd name="f1072" fmla="val 4429"/>
              <a:gd name="f1073" fmla="val 4269"/>
              <a:gd name="f1074" fmla="val 4120"/>
              <a:gd name="f1075" fmla="val 714"/>
              <a:gd name="f1076" fmla="val 3978"/>
              <a:gd name="f1077" fmla="val 3463"/>
              <a:gd name="f1078" fmla="val 3051"/>
              <a:gd name="f1079" fmla="val 637"/>
              <a:gd name="f1080" fmla="val 2649"/>
              <a:gd name="f1081" fmla="val 2425"/>
              <a:gd name="f1082" fmla="val 518"/>
              <a:gd name="f1083" fmla="val 2214"/>
              <a:gd name="f1084" fmla="val 479"/>
              <a:gd name="f1085" fmla="val 1989"/>
              <a:gd name="f1086" fmla="val 452"/>
              <a:gd name="f1087" fmla="val 1852"/>
              <a:gd name="f1088" fmla="val 436"/>
              <a:gd name="f1089" fmla="val 1713"/>
              <a:gd name="f1090" fmla="val 429"/>
              <a:gd name="f1091" fmla="val 1575"/>
              <a:gd name="f1092" fmla="val 822"/>
              <a:gd name="f1093" fmla="val 111"/>
              <a:gd name="f1094" fmla="val 77"/>
              <a:gd name="f1095" fmla="val 645"/>
              <a:gd name="f1096" fmla="val 27"/>
              <a:gd name="f1097" fmla="val 8"/>
              <a:gd name="f1098" fmla="val 729"/>
              <a:gd name="f1099" fmla="val 5"/>
              <a:gd name="f1100" fmla="val 739"/>
              <a:gd name="f1101" fmla="val 6"/>
              <a:gd name="f1102" fmla="val 9"/>
              <a:gd name="f1103" fmla="val 23"/>
              <a:gd name="f1104" fmla="val 70"/>
              <a:gd name="f1105" fmla="val 121"/>
              <a:gd name="f1106" fmla="val 130"/>
              <a:gd name="f1107" fmla="val 149"/>
              <a:gd name="f1108" fmla="val 1122"/>
              <a:gd name="f1109" fmla="val 1638"/>
              <a:gd name="f1110" fmla="val 2051"/>
              <a:gd name="f1111" fmla="val 2454"/>
              <a:gd name="f1112" fmla="val 2677"/>
              <a:gd name="f1113" fmla="val 928"/>
              <a:gd name="f1114" fmla="val 2888"/>
              <a:gd name="f1115" fmla="val 969"/>
              <a:gd name="f1116" fmla="val 3113"/>
              <a:gd name="f1117" fmla="val 995"/>
              <a:gd name="f1118" fmla="val 3245"/>
              <a:gd name="f1119" fmla="val 1011"/>
              <a:gd name="f1120" fmla="val 3379"/>
              <a:gd name="f1121" fmla="val 1018"/>
              <a:gd name="f1122" fmla="val 3512"/>
              <a:gd name="f1123" fmla="val 3521"/>
              <a:gd name="f1124" fmla="val 3530"/>
              <a:gd name="f1125" fmla="val 3539"/>
              <a:gd name="f1126" fmla="val 3907"/>
              <a:gd name="f1127" fmla="val 1017"/>
              <a:gd name="f1128" fmla="val 4265"/>
              <a:gd name="f1129" fmla="val 967"/>
              <a:gd name="f1130" fmla="val 4538"/>
              <a:gd name="f1131" fmla="val 916"/>
              <a:gd name="f1132" fmla="val 4563"/>
              <a:gd name="f1133" fmla="val 4578"/>
              <a:gd name="f1134" fmla="val 999"/>
              <a:gd name="f1135" fmla="val 4621"/>
              <a:gd name="f1136" fmla="val 4666"/>
              <a:gd name="f1137" fmla="val 4680"/>
              <a:gd name="f1138" fmla="val 4688"/>
              <a:gd name="f1139" fmla="val 1016"/>
              <a:gd name="f1140" fmla="val 4692"/>
              <a:gd name="f1141" fmla="val 1015"/>
              <a:gd name="f1142" fmla="val 4695"/>
              <a:gd name="f1143" fmla="val 4699"/>
              <a:gd name="f1144" fmla="val 1014"/>
              <a:gd name="f1145" fmla="val 4733"/>
              <a:gd name="f1146" fmla="val 1006"/>
              <a:gd name="f1147" fmla="val 4757"/>
              <a:gd name="f1148" fmla="val 988"/>
              <a:gd name="f1149" fmla="val 966"/>
              <a:gd name="f1150" fmla="val 4787"/>
              <a:gd name="f1151" fmla="val 982"/>
              <a:gd name="f1152" fmla="val 4816"/>
              <a:gd name="f1153" fmla="val 991"/>
              <a:gd name="f1154" fmla="val 4847"/>
              <a:gd name="f1155" fmla="val 4854"/>
              <a:gd name="f1156" fmla="val 4861"/>
              <a:gd name="f1157" fmla="val 990"/>
              <a:gd name="f1158" fmla="val 4868"/>
              <a:gd name="f1159" fmla="val 989"/>
              <a:gd name="f1160" fmla="val 4872"/>
              <a:gd name="f1161" fmla="val 4876"/>
              <a:gd name="f1162" fmla="val 987"/>
              <a:gd name="f1163" fmla="val 4881"/>
              <a:gd name="f1164" fmla="val 4914"/>
              <a:gd name="f1165" fmla="val 979"/>
              <a:gd name="f1166" fmla="val 4938"/>
              <a:gd name="f1167" fmla="val 961"/>
              <a:gd name="f1168" fmla="val 4948"/>
              <a:gd name="f1169" fmla="val 940"/>
              <a:gd name="f1170" fmla="val 955"/>
              <a:gd name="f1171" fmla="val 4998"/>
              <a:gd name="f1172" fmla="val 964"/>
              <a:gd name="f1173" fmla="val 5029"/>
              <a:gd name="f1174" fmla="val 5036"/>
              <a:gd name="f1175" fmla="val 5043"/>
              <a:gd name="f1176" fmla="val 963"/>
              <a:gd name="f1177" fmla="val 5050"/>
              <a:gd name="f1178" fmla="val 962"/>
              <a:gd name="f1179" fmla="val 5054"/>
              <a:gd name="f1180" fmla="val 5057"/>
              <a:gd name="f1181" fmla="val 960"/>
              <a:gd name="f1182" fmla="val 5061"/>
              <a:gd name="f1183" fmla="val 5095"/>
              <a:gd name="f1184" fmla="val 952"/>
              <a:gd name="f1185" fmla="val 5119"/>
              <a:gd name="f1186" fmla="val 934"/>
              <a:gd name="f1187" fmla="val 5129"/>
              <a:gd name="f1188" fmla="val 5150"/>
              <a:gd name="f1189" fmla="val 5179"/>
              <a:gd name="f1190" fmla="val 937"/>
              <a:gd name="f1191" fmla="val 5216"/>
              <a:gd name="f1192" fmla="val 5224"/>
              <a:gd name="f1193" fmla="val 936"/>
              <a:gd name="f1194" fmla="val 5231"/>
              <a:gd name="f1195" fmla="val 935"/>
              <a:gd name="f1196" fmla="val 5234"/>
              <a:gd name="f1197" fmla="val 5236"/>
              <a:gd name="f1198" fmla="val 5238"/>
              <a:gd name="f1199" fmla="val 5482"/>
              <a:gd name="f1200" fmla="val 1195"/>
              <a:gd name="f1201" fmla="val 5714"/>
              <a:gd name="f1202" fmla="val 1228"/>
              <a:gd name="f1203" fmla="val 5283"/>
              <a:gd name="f1204" fmla="val 5277"/>
              <a:gd name="f1205" fmla="val 772"/>
              <a:gd name="f1206" fmla="val 5274"/>
              <a:gd name="f1207" fmla="val 767"/>
              <a:gd name="f1208" fmla="val 5533"/>
              <a:gd name="f1209" fmla="val 5767"/>
              <a:gd name="f1210" fmla="val 5983"/>
              <a:gd name="f1211" fmla="val 6498"/>
              <a:gd name="f1212" fmla="val 6910"/>
              <a:gd name="f1213" fmla="val 7313"/>
              <a:gd name="f1214" fmla="val 7537"/>
              <a:gd name="f1215" fmla="val 7747"/>
              <a:gd name="f1216" fmla="val 956"/>
              <a:gd name="f1217" fmla="val 7972"/>
              <a:gd name="f1218" fmla="val 983"/>
              <a:gd name="f1219" fmla="val 8105"/>
              <a:gd name="f1220" fmla="val 998"/>
              <a:gd name="f1221" fmla="val 8238"/>
              <a:gd name="f1222" fmla="val 8371"/>
              <a:gd name="f1223" fmla="val 8380"/>
              <a:gd name="f1224" fmla="val 8389"/>
              <a:gd name="f1225" fmla="val 8397"/>
              <a:gd name="f1226" fmla="val 8805"/>
              <a:gd name="f1227" fmla="val 1005"/>
              <a:gd name="f1228" fmla="val 9198"/>
              <a:gd name="f1229" fmla="val 9478"/>
              <a:gd name="f1230" fmla="val 9507"/>
              <a:gd name="f1231" fmla="val 9510"/>
              <a:gd name="f1232" fmla="val 951"/>
              <a:gd name="f1233" fmla="val 9514"/>
              <a:gd name="f1234" fmla="val 9520"/>
              <a:gd name="f1235" fmla="val 9474"/>
              <a:gd name="f1236" fmla="val 1360"/>
              <a:gd name="f1237" fmla="val 9625"/>
              <a:gd name="f1238" fmla="val 1466"/>
              <a:gd name="f1239" fmla="val 9681"/>
              <a:gd name="f1240" fmla="val 976"/>
              <a:gd name="f1241" fmla="val 9695"/>
              <a:gd name="f1242" fmla="val 9705"/>
              <a:gd name="f1243" fmla="val 9712"/>
              <a:gd name="f1244" fmla="val 943"/>
              <a:gd name="f1245" fmla="val 9732"/>
              <a:gd name="f1246" fmla="val 958"/>
              <a:gd name="f1247" fmla="val 9760"/>
              <a:gd name="f1248" fmla="val 9790"/>
              <a:gd name="f1249" fmla="val 9802"/>
              <a:gd name="f1250" fmla="val 9813"/>
              <a:gd name="f1251" fmla="val 965"/>
              <a:gd name="f1252" fmla="val 9825"/>
              <a:gd name="f1253" fmla="val 9858"/>
              <a:gd name="f1254" fmla="val 954"/>
              <a:gd name="f1255" fmla="val 9882"/>
              <a:gd name="f1256" fmla="val 9892"/>
              <a:gd name="f1257" fmla="val 9912"/>
              <a:gd name="f1258" fmla="val 930"/>
              <a:gd name="f1259" fmla="val 9941"/>
              <a:gd name="f1260" fmla="val 9971"/>
              <a:gd name="f1261" fmla="val 9982"/>
              <a:gd name="f1262" fmla="val 9994"/>
              <a:gd name="f1263" fmla="val 10006"/>
              <a:gd name="f1264" fmla="val 10007"/>
              <a:gd name="f1265" fmla="val 10524"/>
              <a:gd name="f1266" fmla="val 1362"/>
              <a:gd name="f1267" fmla="val 10504"/>
              <a:gd name="f1268" fmla="val 1165"/>
              <a:gd name="f1269" fmla="val 10190"/>
              <a:gd name="f1270" fmla="val 906"/>
              <a:gd name="f1271" fmla="val 10244"/>
              <a:gd name="f1272" fmla="val 892"/>
              <a:gd name="f1273" fmla="val 10272"/>
              <a:gd name="f1274" fmla="val 852"/>
              <a:gd name="f1275" fmla="val 10253"/>
              <a:gd name="f1276" fmla="val 815"/>
              <a:gd name="f1277" fmla="val 10220"/>
              <a:gd name="f1278" fmla="val 10458"/>
              <a:gd name="f1279" fmla="val 10675"/>
              <a:gd name="f1280" fmla="val 10876"/>
              <a:gd name="f1281" fmla="val 11391"/>
              <a:gd name="f1282" fmla="val 11802"/>
              <a:gd name="f1283" fmla="val 785"/>
              <a:gd name="f1284" fmla="val 12204"/>
              <a:gd name="f1285" fmla="val 861"/>
              <a:gd name="f1286" fmla="val 12427"/>
              <a:gd name="f1287" fmla="val 903"/>
              <a:gd name="f1288" fmla="val 12638"/>
              <a:gd name="f1289" fmla="val 12864"/>
              <a:gd name="f1290" fmla="val 971"/>
              <a:gd name="f1291" fmla="val 13004"/>
              <a:gd name="f1292" fmla="val 13147"/>
              <a:gd name="f1293" fmla="val 993"/>
              <a:gd name="f1294" fmla="val 13288"/>
              <a:gd name="f1295" fmla="val 13308"/>
              <a:gd name="f1296" fmla="val 13326"/>
              <a:gd name="f1297" fmla="val 13345"/>
              <a:gd name="f1298" fmla="val 992"/>
              <a:gd name="f1299" fmla="val 12998"/>
              <a:gd name="f1300" fmla="val 1210"/>
              <a:gd name="f1301" fmla="val 13232"/>
              <a:gd name="f1302" fmla="val 1217"/>
              <a:gd name="f1303" fmla="val 13560"/>
              <a:gd name="f1304" fmla="val 1012"/>
              <a:gd name="f1305" fmla="val 13574"/>
              <a:gd name="f1306" fmla="val 1024"/>
              <a:gd name="f1307" fmla="val 13594"/>
              <a:gd name="f1308" fmla="val 1035"/>
              <a:gd name="f1309" fmla="val 13617"/>
              <a:gd name="f1310" fmla="val 1039"/>
              <a:gd name="f1311" fmla="val 13621"/>
              <a:gd name="f1312" fmla="val 13625"/>
              <a:gd name="f1313" fmla="val 1040"/>
              <a:gd name="f1314" fmla="val 13629"/>
              <a:gd name="f1315" fmla="val 13634"/>
              <a:gd name="f1316" fmla="val 13639"/>
              <a:gd name="f1317" fmla="val 13643"/>
              <a:gd name="f1318" fmla="val 13673"/>
              <a:gd name="f1319" fmla="val 13700"/>
              <a:gd name="f1320" fmla="val 1032"/>
              <a:gd name="f1321" fmla="val 13721"/>
              <a:gd name="f1322" fmla="val 13730"/>
              <a:gd name="f1323" fmla="val 1043"/>
              <a:gd name="f1324" fmla="val 13759"/>
              <a:gd name="f1325" fmla="val 1063"/>
              <a:gd name="f1326" fmla="val 13796"/>
              <a:gd name="f1327" fmla="val 1070"/>
              <a:gd name="f1328" fmla="val 13800"/>
              <a:gd name="f1329" fmla="val 1071"/>
              <a:gd name="f1330" fmla="val 13804"/>
              <a:gd name="f1331" fmla="val 13808"/>
              <a:gd name="f1332" fmla="val 1072"/>
              <a:gd name="f1333" fmla="val 13813"/>
              <a:gd name="f1334" fmla="val 13817"/>
              <a:gd name="f1335" fmla="val 13822"/>
              <a:gd name="f1336" fmla="val 13852"/>
              <a:gd name="f1337" fmla="val 13880"/>
              <a:gd name="f1338" fmla="val 1064"/>
              <a:gd name="f1339" fmla="val 13900"/>
              <a:gd name="f1340" fmla="val 1050"/>
              <a:gd name="f1341" fmla="val 13910"/>
              <a:gd name="f1342" fmla="val 1075"/>
              <a:gd name="f1343" fmla="val 13939"/>
              <a:gd name="f1344" fmla="val 1094"/>
              <a:gd name="f1345" fmla="val 13976"/>
              <a:gd name="f1346" fmla="val 1102"/>
              <a:gd name="f1347" fmla="val 13980"/>
              <a:gd name="f1348" fmla="val 13984"/>
              <a:gd name="f1349" fmla="val 1103"/>
              <a:gd name="f1350" fmla="val 13994"/>
              <a:gd name="f1351" fmla="val 13999"/>
              <a:gd name="f1352" fmla="val 1104"/>
              <a:gd name="f1353" fmla="val 14005"/>
              <a:gd name="f1354" fmla="val 14034"/>
              <a:gd name="f1355" fmla="val 14060"/>
              <a:gd name="f1356" fmla="val 1095"/>
              <a:gd name="f1357" fmla="val 14079"/>
              <a:gd name="f1358" fmla="val 1082"/>
              <a:gd name="f1359" fmla="val 14089"/>
              <a:gd name="f1360" fmla="val 1106"/>
              <a:gd name="f1361" fmla="val 14117"/>
              <a:gd name="f1362" fmla="val 1126"/>
              <a:gd name="f1363" fmla="val 14155"/>
              <a:gd name="f1364" fmla="val 1133"/>
              <a:gd name="f1365" fmla="val 14159"/>
              <a:gd name="f1366" fmla="val 1134"/>
              <a:gd name="f1367" fmla="val 14163"/>
              <a:gd name="f1368" fmla="val 14167"/>
              <a:gd name="f1369" fmla="val 1135"/>
              <a:gd name="f1370" fmla="val 14172"/>
              <a:gd name="f1371" fmla="val 14176"/>
              <a:gd name="f1372" fmla="val 14181"/>
              <a:gd name="f1373" fmla="val 14234"/>
              <a:gd name="f1374" fmla="val 14281"/>
              <a:gd name="f1375" fmla="val 1110"/>
              <a:gd name="f1376" fmla="val 14288"/>
              <a:gd name="f1377" fmla="val 1073"/>
              <a:gd name="f1378" fmla="val 14330"/>
              <a:gd name="f1379" fmla="val 14561"/>
              <a:gd name="f1380" fmla="val 836"/>
              <a:gd name="f1381" fmla="val 14723"/>
              <a:gd name="f1382" fmla="val 792"/>
              <a:gd name="f1383" fmla="val 14766"/>
              <a:gd name="f1384" fmla="val 780"/>
              <a:gd name="f1385" fmla="val 15130"/>
              <a:gd name="f1386" fmla="val 15446"/>
              <a:gd name="f1387" fmla="val 15731"/>
              <a:gd name="f1388" fmla="val 16247"/>
              <a:gd name="f1389" fmla="val 16659"/>
              <a:gd name="f1390" fmla="val 17063"/>
              <a:gd name="f1391" fmla="val 849"/>
              <a:gd name="f1392" fmla="val 17286"/>
              <a:gd name="f1393" fmla="val 891"/>
              <a:gd name="f1394" fmla="val 17497"/>
              <a:gd name="f1395" fmla="val 17723"/>
              <a:gd name="f1396" fmla="val 957"/>
              <a:gd name="f1397" fmla="val 17863"/>
              <a:gd name="f1398" fmla="val 974"/>
              <a:gd name="f1399" fmla="val 18006"/>
              <a:gd name="f1400" fmla="val 981"/>
              <a:gd name="f1401" fmla="val 18147"/>
              <a:gd name="f1402" fmla="val 18532"/>
              <a:gd name="f1403" fmla="val 980"/>
              <a:gd name="f1404" fmla="val 18905"/>
              <a:gd name="f1405" fmla="val 19180"/>
              <a:gd name="f1406" fmla="val 18932"/>
              <a:gd name="f1407" fmla="val 1322"/>
              <a:gd name="f1408" fmla="val 19147"/>
              <a:gd name="f1409" fmla="val 1256"/>
              <a:gd name="f1410" fmla="val 19303"/>
              <a:gd name="f1411" fmla="val 972"/>
              <a:gd name="f1412" fmla="val 19318"/>
              <a:gd name="f1413" fmla="val 977"/>
              <a:gd name="f1414" fmla="val 19334"/>
              <a:gd name="f1415" fmla="val 19351"/>
              <a:gd name="f1416" fmla="val 19365"/>
              <a:gd name="f1417" fmla="val 19372"/>
              <a:gd name="f1418" fmla="val 978"/>
              <a:gd name="f1419" fmla="val 19375"/>
              <a:gd name="f1420" fmla="val 19379"/>
              <a:gd name="f1421" fmla="val 19384"/>
              <a:gd name="f1422" fmla="val 19418"/>
              <a:gd name="f1423" fmla="val 19441"/>
              <a:gd name="f1424" fmla="val 950"/>
              <a:gd name="f1425" fmla="val 19471"/>
              <a:gd name="f1426" fmla="val 19499"/>
              <a:gd name="f1427" fmla="val 953"/>
              <a:gd name="f1428" fmla="val 19529"/>
              <a:gd name="f1429" fmla="val 19537"/>
              <a:gd name="f1430" fmla="val 19545"/>
              <a:gd name="f1431" fmla="val 19553"/>
              <a:gd name="f1432" fmla="val 19557"/>
              <a:gd name="f1433" fmla="val 19561"/>
              <a:gd name="f1434" fmla="val 949"/>
              <a:gd name="f1435" fmla="val 19598"/>
              <a:gd name="f1436" fmla="val 942"/>
              <a:gd name="f1437" fmla="val 19622"/>
              <a:gd name="f1438" fmla="val 923"/>
              <a:gd name="f1439" fmla="val 19632"/>
              <a:gd name="f1440" fmla="val 901"/>
              <a:gd name="f1441" fmla="val 19652"/>
              <a:gd name="f1442" fmla="val 917"/>
              <a:gd name="f1443" fmla="val 19681"/>
              <a:gd name="f1444" fmla="val 926"/>
              <a:gd name="f1445" fmla="val 19711"/>
              <a:gd name="f1446" fmla="val 19719"/>
              <a:gd name="f1447" fmla="val 19727"/>
              <a:gd name="f1448" fmla="val 19735"/>
              <a:gd name="f1449" fmla="val 924"/>
              <a:gd name="f1450" fmla="val 19738"/>
              <a:gd name="f1451" fmla="val 19742"/>
              <a:gd name="f1452" fmla="val 19746"/>
              <a:gd name="f1453" fmla="val 922"/>
              <a:gd name="f1454" fmla="val 19780"/>
              <a:gd name="f1455" fmla="val 19804"/>
              <a:gd name="f1456" fmla="val 19814"/>
              <a:gd name="f1457" fmla="val 19834"/>
              <a:gd name="f1458" fmla="val 889"/>
              <a:gd name="f1459" fmla="val 19862"/>
              <a:gd name="f1460" fmla="val 19893"/>
              <a:gd name="f1461" fmla="val 19900"/>
              <a:gd name="f1462" fmla="val 19908"/>
              <a:gd name="f1463" fmla="val 898"/>
              <a:gd name="f1464" fmla="val 19915"/>
              <a:gd name="f1465" fmla="val 897"/>
              <a:gd name="f1466" fmla="val 19917"/>
              <a:gd name="f1467" fmla="val 19919"/>
              <a:gd name="f1468" fmla="val 19922"/>
              <a:gd name="f1469" fmla="val 20167"/>
              <a:gd name="f1470" fmla="val 1157"/>
              <a:gd name="f1471" fmla="val 20398"/>
              <a:gd name="f1472" fmla="val 1190"/>
              <a:gd name="f1473" fmla="val 19968"/>
              <a:gd name="f1474" fmla="val 19961"/>
              <a:gd name="f1475" fmla="val 19956"/>
              <a:gd name="f1476" fmla="val 725"/>
              <a:gd name="f1477" fmla="val 20199"/>
              <a:gd name="f1478" fmla="val 20419"/>
              <a:gd name="f1479" fmla="val 20623"/>
              <a:gd name="f1480" fmla="val 21138"/>
              <a:gd name="f1481" fmla="val 21551"/>
              <a:gd name="f1482" fmla="val 21954"/>
              <a:gd name="f1483" fmla="val 22177"/>
              <a:gd name="f1484" fmla="val 879"/>
              <a:gd name="f1485" fmla="val 22387"/>
              <a:gd name="f1486" fmla="val 918"/>
              <a:gd name="f1487" fmla="val 22613"/>
              <a:gd name="f1488" fmla="val 22754"/>
              <a:gd name="f1489" fmla="val 22897"/>
              <a:gd name="f1490" fmla="val 23039"/>
              <a:gd name="f1491" fmla="val 23239"/>
              <a:gd name="f1492" fmla="val 23437"/>
              <a:gd name="f1493" fmla="val 23620"/>
              <a:gd name="f1494" fmla="val 23340"/>
              <a:gd name="f1495" fmla="val 1213"/>
              <a:gd name="f1496" fmla="val 23571"/>
              <a:gd name="f1497" fmla="val 1183"/>
              <a:gd name="f1498" fmla="val 23819"/>
              <a:gd name="f1499" fmla="val 23838"/>
              <a:gd name="f1500" fmla="val 23860"/>
              <a:gd name="f1501" fmla="val 948"/>
              <a:gd name="f1502" fmla="val 23884"/>
              <a:gd name="f1503" fmla="val 23897"/>
              <a:gd name="f1504" fmla="val 23932"/>
              <a:gd name="f1505" fmla="val 946"/>
              <a:gd name="f1506" fmla="val 23961"/>
              <a:gd name="f1507" fmla="val 23978"/>
              <a:gd name="f1508" fmla="val 23997"/>
              <a:gd name="f1509" fmla="val 24031"/>
              <a:gd name="f1510" fmla="val 24070"/>
              <a:gd name="f1511" fmla="val 24081"/>
              <a:gd name="f1512" fmla="val 24117"/>
              <a:gd name="f1513" fmla="val 24146"/>
              <a:gd name="f1514" fmla="val 24164"/>
              <a:gd name="f1515" fmla="val 24181"/>
              <a:gd name="f1516" fmla="val 938"/>
              <a:gd name="f1517" fmla="val 24217"/>
              <a:gd name="f1518" fmla="val 24255"/>
              <a:gd name="f1519" fmla="val 24267"/>
              <a:gd name="f1520" fmla="val 24302"/>
              <a:gd name="f1521" fmla="val 24332"/>
              <a:gd name="f1522" fmla="val 24349"/>
              <a:gd name="f1523" fmla="val 24367"/>
              <a:gd name="f1524" fmla="val 24401"/>
              <a:gd name="f1525" fmla="val 24441"/>
              <a:gd name="f1526" fmla="val 24448"/>
              <a:gd name="f1527" fmla="val 24596"/>
              <a:gd name="f1528" fmla="val 1248"/>
              <a:gd name="f1529" fmla="val 24810"/>
              <a:gd name="f1530" fmla="val 1316"/>
              <a:gd name="f1531" fmla="val 24548"/>
              <a:gd name="f1532" fmla="val 24541"/>
              <a:gd name="f1533" fmla="val 804"/>
              <a:gd name="f1534" fmla="val 24533"/>
              <a:gd name="f1535" fmla="val 753"/>
              <a:gd name="f1536" fmla="val 24891"/>
              <a:gd name="f1537" fmla="val 25202"/>
              <a:gd name="f1538" fmla="val 25482"/>
              <a:gd name="f1539" fmla="val 25998"/>
              <a:gd name="f1540" fmla="val 26410"/>
              <a:gd name="f1541" fmla="val 26813"/>
              <a:gd name="f1542" fmla="val 27037"/>
              <a:gd name="f1543" fmla="val 866"/>
              <a:gd name="f1544" fmla="val 27247"/>
              <a:gd name="f1545" fmla="val 27472"/>
              <a:gd name="f1546" fmla="val 27613"/>
              <a:gd name="f1547" fmla="val 27759"/>
              <a:gd name="f1548" fmla="val 27909"/>
              <a:gd name="f1549" fmla="val 27919"/>
              <a:gd name="f1550" fmla="val 27929"/>
              <a:gd name="f1551" fmla="val 27939"/>
              <a:gd name="f1552" fmla="val 27992"/>
              <a:gd name="f1553" fmla="val 27648"/>
              <a:gd name="f1554" fmla="val 1173"/>
              <a:gd name="f1555" fmla="val 27883"/>
              <a:gd name="f1556" fmla="val 1180"/>
              <a:gd name="f1557" fmla="val 28210"/>
              <a:gd name="f1558" fmla="val 975"/>
              <a:gd name="f1559" fmla="val 28224"/>
              <a:gd name="f1560" fmla="val 28244"/>
              <a:gd name="f1561" fmla="val 997"/>
              <a:gd name="f1562" fmla="val 28267"/>
              <a:gd name="f1563" fmla="val 1002"/>
              <a:gd name="f1564" fmla="val 28271"/>
              <a:gd name="f1565" fmla="val 28275"/>
              <a:gd name="f1566" fmla="val 1003"/>
              <a:gd name="f1567" fmla="val 28279"/>
              <a:gd name="f1568" fmla="val 28284"/>
              <a:gd name="f1569" fmla="val 28289"/>
              <a:gd name="f1570" fmla="val 28294"/>
              <a:gd name="f1571" fmla="val 28324"/>
              <a:gd name="f1572" fmla="val 28351"/>
              <a:gd name="f1573" fmla="val 28370"/>
              <a:gd name="f1574" fmla="val 28381"/>
              <a:gd name="f1575" fmla="val 28409"/>
              <a:gd name="f1576" fmla="val 1026"/>
              <a:gd name="f1577" fmla="val 28447"/>
              <a:gd name="f1578" fmla="val 28451"/>
              <a:gd name="f1579" fmla="val 1034"/>
              <a:gd name="f1580" fmla="val 28455"/>
              <a:gd name="f1581" fmla="val 28458"/>
              <a:gd name="f1582" fmla="val 28463"/>
              <a:gd name="f1583" fmla="val 28468"/>
              <a:gd name="f1584" fmla="val 28473"/>
              <a:gd name="f1585" fmla="val 28502"/>
              <a:gd name="f1586" fmla="val 28530"/>
              <a:gd name="f1587" fmla="val 1027"/>
              <a:gd name="f1588" fmla="val 28550"/>
              <a:gd name="f1589" fmla="val 1013"/>
              <a:gd name="f1590" fmla="val 28560"/>
              <a:gd name="f1591" fmla="val 1038"/>
              <a:gd name="f1592" fmla="val 28588"/>
              <a:gd name="f1593" fmla="val 1057"/>
              <a:gd name="f1594" fmla="val 28626"/>
              <a:gd name="f1595" fmla="val 28630"/>
              <a:gd name="f1596" fmla="val 28633"/>
              <a:gd name="f1597" fmla="val 1066"/>
              <a:gd name="f1598" fmla="val 28638"/>
              <a:gd name="f1599" fmla="val 28643"/>
              <a:gd name="f1600" fmla="val 28649"/>
              <a:gd name="f1601" fmla="val 1067"/>
              <a:gd name="f1602" fmla="val 28654"/>
              <a:gd name="f1603" fmla="val 28683"/>
              <a:gd name="f1604" fmla="val 28710"/>
              <a:gd name="f1605" fmla="val 1058"/>
              <a:gd name="f1606" fmla="val 28729"/>
              <a:gd name="f1607" fmla="val 1045"/>
              <a:gd name="f1608" fmla="val 28740"/>
              <a:gd name="f1609" fmla="val 28768"/>
              <a:gd name="f1610" fmla="val 1089"/>
              <a:gd name="f1611" fmla="val 28806"/>
              <a:gd name="f1612" fmla="val 28808"/>
              <a:gd name="f1613" fmla="val 1096"/>
              <a:gd name="f1614" fmla="val 28810"/>
              <a:gd name="f1615" fmla="val 28812"/>
              <a:gd name="f1616" fmla="val 28857"/>
              <a:gd name="f1617" fmla="val 1405"/>
              <a:gd name="f1618" fmla="val 29042"/>
              <a:gd name="f1619" fmla="val 1505"/>
              <a:gd name="f1620" fmla="val 28963"/>
              <a:gd name="f1621" fmla="val 28955"/>
              <a:gd name="f1622" fmla="val 28974"/>
              <a:gd name="f1623" fmla="val 873"/>
              <a:gd name="f1624" fmla="val 29024"/>
              <a:gd name="f1625" fmla="val 29070"/>
              <a:gd name="f1626" fmla="val 29116"/>
              <a:gd name="f1627" fmla="val 29136"/>
              <a:gd name="f1628" fmla="val 29163"/>
              <a:gd name="f1629" fmla="val 29192"/>
              <a:gd name="f1630" fmla="val 29201"/>
              <a:gd name="f1631" fmla="val 29210"/>
              <a:gd name="f1632" fmla="val 29220"/>
              <a:gd name="f1633" fmla="val 868"/>
              <a:gd name="f1634" fmla="val 29587"/>
              <a:gd name="f1635" fmla="val 29906"/>
              <a:gd name="f1636" fmla="val 30193"/>
              <a:gd name="f1637" fmla="val 30709"/>
              <a:gd name="f1638" fmla="val 31121"/>
              <a:gd name="f1639" fmla="val 31524"/>
              <a:gd name="f1640" fmla="val 31748"/>
              <a:gd name="f1641" fmla="val 31958"/>
              <a:gd name="f1642" fmla="val 32183"/>
              <a:gd name="f1643" fmla="val 1044"/>
              <a:gd name="f1644" fmla="val 32325"/>
              <a:gd name="f1645" fmla="val 1061"/>
              <a:gd name="f1646" fmla="val 32467"/>
              <a:gd name="f1647" fmla="val 1068"/>
              <a:gd name="f1648" fmla="val 32609"/>
              <a:gd name="f1649" fmla="val 32977"/>
              <a:gd name="f1650" fmla="val 33335"/>
              <a:gd name="f1651" fmla="val 33608"/>
              <a:gd name="f1652" fmla="val 33633"/>
              <a:gd name="f1653" fmla="val 33648"/>
              <a:gd name="f1654" fmla="val 1048"/>
              <a:gd name="f1655" fmla="val 33690"/>
              <a:gd name="f1656" fmla="val 33736"/>
              <a:gd name="f1657" fmla="val 33743"/>
              <a:gd name="f1658" fmla="val 33750"/>
              <a:gd name="f1659" fmla="val 33758"/>
              <a:gd name="f1660" fmla="val 33762"/>
              <a:gd name="f1661" fmla="val 33765"/>
              <a:gd name="f1662" fmla="val 33769"/>
              <a:gd name="f1663" fmla="val 1062"/>
              <a:gd name="f1664" fmla="val 33803"/>
              <a:gd name="f1665" fmla="val 1055"/>
              <a:gd name="f1666" fmla="val 33827"/>
              <a:gd name="f1667" fmla="val 1037"/>
              <a:gd name="f1668" fmla="val 33837"/>
              <a:gd name="f1669" fmla="val 33857"/>
              <a:gd name="f1670" fmla="val 1031"/>
              <a:gd name="f1671" fmla="val 33886"/>
              <a:gd name="f1672" fmla="val 33917"/>
              <a:gd name="f1673" fmla="val 33924"/>
              <a:gd name="f1674" fmla="val 33931"/>
              <a:gd name="f1675" fmla="val 33938"/>
              <a:gd name="f1676" fmla="val 33942"/>
              <a:gd name="f1677" fmla="val 33946"/>
              <a:gd name="f1678" fmla="val 33951"/>
              <a:gd name="f1679" fmla="val 1036"/>
              <a:gd name="f1680" fmla="val 33984"/>
              <a:gd name="f1681" fmla="val 1028"/>
              <a:gd name="f1682" fmla="val 34008"/>
              <a:gd name="f1683" fmla="val 1010"/>
              <a:gd name="f1684" fmla="val 34018"/>
              <a:gd name="f1685" fmla="val 34039"/>
              <a:gd name="f1686" fmla="val 1004"/>
              <a:gd name="f1687" fmla="val 34068"/>
              <a:gd name="f1688" fmla="val 34099"/>
              <a:gd name="f1689" fmla="val 34106"/>
              <a:gd name="f1690" fmla="val 34113"/>
              <a:gd name="f1691" fmla="val 34120"/>
              <a:gd name="f1692" fmla="val 34124"/>
              <a:gd name="f1693" fmla="val 34127"/>
              <a:gd name="f1694" fmla="val 34131"/>
              <a:gd name="f1695" fmla="val 1009"/>
              <a:gd name="f1696" fmla="val 34165"/>
              <a:gd name="f1697" fmla="val 34189"/>
              <a:gd name="f1698" fmla="val 34199"/>
              <a:gd name="f1699" fmla="val 34219"/>
              <a:gd name="f1700" fmla="val 34247"/>
              <a:gd name="f1701" fmla="val 986"/>
              <a:gd name="f1702" fmla="val 34277"/>
              <a:gd name="f1703" fmla="val 34285"/>
              <a:gd name="f1704" fmla="val 34292"/>
              <a:gd name="f1705" fmla="val 985"/>
              <a:gd name="f1706" fmla="val 34300"/>
              <a:gd name="f1707" fmla="val 984"/>
              <a:gd name="f1708" fmla="val 34304"/>
              <a:gd name="f1709" fmla="val 34306"/>
              <a:gd name="f1710" fmla="val 34308"/>
              <a:gd name="f1711" fmla="val 34552"/>
              <a:gd name="f1712" fmla="val 1244"/>
              <a:gd name="f1713" fmla="val 34784"/>
              <a:gd name="f1714" fmla="val 1277"/>
              <a:gd name="f1715" fmla="val 34353"/>
              <a:gd name="f1716" fmla="val 818"/>
              <a:gd name="f1717" fmla="val 34347"/>
              <a:gd name="f1718" fmla="val 34344"/>
              <a:gd name="f1719" fmla="val 817"/>
              <a:gd name="f1720" fmla="val 34603"/>
              <a:gd name="f1721" fmla="val 34837"/>
              <a:gd name="f1722" fmla="val 35053"/>
              <a:gd name="f1723" fmla="val 35568"/>
              <a:gd name="f1724" fmla="val 35980"/>
              <a:gd name="f1725" fmla="val 36382"/>
              <a:gd name="f1726" fmla="val 36606"/>
              <a:gd name="f1727" fmla="val 36817"/>
              <a:gd name="f1728" fmla="val 37042"/>
              <a:gd name="f1729" fmla="val 37184"/>
              <a:gd name="f1730" fmla="val 1049"/>
              <a:gd name="f1731" fmla="val 37326"/>
              <a:gd name="f1732" fmla="val 37467"/>
              <a:gd name="f1733" fmla="val 37875"/>
              <a:gd name="f1734" fmla="val 1054"/>
              <a:gd name="f1735" fmla="val 38268"/>
              <a:gd name="f1736" fmla="val 38548"/>
              <a:gd name="f1737" fmla="val 38577"/>
              <a:gd name="f1738" fmla="val 994"/>
              <a:gd name="f1739" fmla="val 38580"/>
              <a:gd name="f1740" fmla="val 1001"/>
              <a:gd name="f1741" fmla="val 38584"/>
              <a:gd name="f1742" fmla="val 38589"/>
              <a:gd name="f1743" fmla="val 38544"/>
              <a:gd name="f1744" fmla="val 1408"/>
              <a:gd name="f1745" fmla="val 38695"/>
              <a:gd name="f1746" fmla="val 1516"/>
              <a:gd name="f1747" fmla="val 38750"/>
              <a:gd name="f1748" fmla="val 38765"/>
              <a:gd name="f1749" fmla="val 38775"/>
              <a:gd name="f1750" fmla="val 38781"/>
              <a:gd name="f1751" fmla="val 38802"/>
              <a:gd name="f1752" fmla="val 1007"/>
              <a:gd name="f1753" fmla="val 38830"/>
              <a:gd name="f1754" fmla="val 38860"/>
              <a:gd name="f1755" fmla="val 38872"/>
              <a:gd name="f1756" fmla="val 38883"/>
              <a:gd name="f1757" fmla="val 38895"/>
              <a:gd name="f1758" fmla="val 38928"/>
              <a:gd name="f1759" fmla="val 38952"/>
              <a:gd name="f1760" fmla="val 38962"/>
              <a:gd name="f1761" fmla="val 38982"/>
              <a:gd name="f1762" fmla="val 39011"/>
              <a:gd name="f1763" fmla="val 39041"/>
              <a:gd name="f1764" fmla="val 39052"/>
              <a:gd name="f1765" fmla="val 39064"/>
              <a:gd name="f1766" fmla="val 39076"/>
              <a:gd name="f1767" fmla="val 39077"/>
              <a:gd name="f1768" fmla="val 39594"/>
              <a:gd name="f1769" fmla="val 1411"/>
              <a:gd name="f1770" fmla="val 39574"/>
              <a:gd name="f1771" fmla="val 1214"/>
              <a:gd name="f1772" fmla="val 39260"/>
              <a:gd name="f1773" fmla="val 39314"/>
              <a:gd name="f1774" fmla="val 39342"/>
              <a:gd name="f1775" fmla="val 39323"/>
              <a:gd name="f1776" fmla="val 864"/>
              <a:gd name="f1777" fmla="val 39290"/>
              <a:gd name="f1778" fmla="val 39527"/>
              <a:gd name="f1779" fmla="val 39742"/>
              <a:gd name="f1780" fmla="val 39942"/>
              <a:gd name="f1781" fmla="val 40458"/>
              <a:gd name="f1782" fmla="val 40871"/>
              <a:gd name="f1783" fmla="val 41274"/>
              <a:gd name="f1784" fmla="val 911"/>
              <a:gd name="f1785" fmla="val 41497"/>
              <a:gd name="f1786" fmla="val 41708"/>
              <a:gd name="f1787" fmla="val 41934"/>
              <a:gd name="f1788" fmla="val 1019"/>
              <a:gd name="f1789" fmla="val 42074"/>
              <a:gd name="f1790" fmla="val 42217"/>
              <a:gd name="f1791" fmla="val 42358"/>
              <a:gd name="f1792" fmla="val 42378"/>
              <a:gd name="f1793" fmla="val 42396"/>
              <a:gd name="f1794" fmla="val 42415"/>
              <a:gd name="f1795" fmla="val 1042"/>
              <a:gd name="f1796" fmla="val 42068"/>
              <a:gd name="f1797" fmla="val 1260"/>
              <a:gd name="f1798" fmla="val 42302"/>
              <a:gd name="f1799" fmla="val 1267"/>
              <a:gd name="f1800" fmla="val 42630"/>
              <a:gd name="f1801" fmla="val 42644"/>
              <a:gd name="f1802" fmla="val 1074"/>
              <a:gd name="f1803" fmla="val 42664"/>
              <a:gd name="f1804" fmla="val 1083"/>
              <a:gd name="f1805" fmla="val 42687"/>
              <a:gd name="f1806" fmla="val 1087"/>
              <a:gd name="f1807" fmla="val 42691"/>
              <a:gd name="f1808" fmla="val 1088"/>
              <a:gd name="f1809" fmla="val 42695"/>
              <a:gd name="f1810" fmla="val 42699"/>
              <a:gd name="f1811" fmla="val 42704"/>
              <a:gd name="f1812" fmla="val 1090"/>
              <a:gd name="f1813" fmla="val 42708"/>
              <a:gd name="f1814" fmla="val 42713"/>
              <a:gd name="f1815" fmla="val 42743"/>
              <a:gd name="f1816" fmla="val 42770"/>
              <a:gd name="f1817" fmla="val 42791"/>
              <a:gd name="f1818" fmla="val 42800"/>
              <a:gd name="f1819" fmla="val 1092"/>
              <a:gd name="f1820" fmla="val 42829"/>
              <a:gd name="f1821" fmla="val 1113"/>
              <a:gd name="f1822" fmla="val 42866"/>
              <a:gd name="f1823" fmla="val 1119"/>
              <a:gd name="f1824" fmla="val 42870"/>
              <a:gd name="f1825" fmla="val 1120"/>
              <a:gd name="f1826" fmla="val 42874"/>
              <a:gd name="f1827" fmla="val 42878"/>
              <a:gd name="f1828" fmla="val 42884"/>
              <a:gd name="f1829" fmla="val 1121"/>
              <a:gd name="f1830" fmla="val 42890"/>
              <a:gd name="f1831" fmla="val 42895"/>
              <a:gd name="f1832" fmla="val 42924"/>
              <a:gd name="f1833" fmla="val 42950"/>
              <a:gd name="f1834" fmla="val 42969"/>
              <a:gd name="f1835" fmla="val 1100"/>
              <a:gd name="f1836" fmla="val 42980"/>
              <a:gd name="f1837" fmla="val 1124"/>
              <a:gd name="f1838" fmla="val 43008"/>
              <a:gd name="f1839" fmla="val 1144"/>
              <a:gd name="f1840" fmla="val 43046"/>
              <a:gd name="f1841" fmla="val 1151"/>
              <a:gd name="f1842" fmla="val 43050"/>
              <a:gd name="f1843" fmla="val 43054"/>
              <a:gd name="f1844" fmla="val 1152"/>
              <a:gd name="f1845" fmla="val 43057"/>
              <a:gd name="f1846" fmla="val 43062"/>
              <a:gd name="f1847" fmla="val 1153"/>
              <a:gd name="f1848" fmla="val 43067"/>
              <a:gd name="f1849" fmla="val 43072"/>
              <a:gd name="f1850" fmla="val 43101"/>
              <a:gd name="f1851" fmla="val 43129"/>
              <a:gd name="f1852" fmla="val 1145"/>
              <a:gd name="f1853" fmla="val 43149"/>
              <a:gd name="f1854" fmla="val 1132"/>
              <a:gd name="f1855" fmla="val 43159"/>
              <a:gd name="f1856" fmla="val 1155"/>
              <a:gd name="f1857" fmla="val 43187"/>
              <a:gd name="f1858" fmla="val 1176"/>
              <a:gd name="f1859" fmla="val 43225"/>
              <a:gd name="f1860" fmla="val 1182"/>
              <a:gd name="f1861" fmla="val 43229"/>
              <a:gd name="f1862" fmla="val 43232"/>
              <a:gd name="f1863" fmla="val 43237"/>
              <a:gd name="f1864" fmla="val 1184"/>
              <a:gd name="f1865" fmla="val 43241"/>
              <a:gd name="f1866" fmla="val 1185"/>
              <a:gd name="f1867" fmla="val 43246"/>
              <a:gd name="f1868" fmla="val 43251"/>
              <a:gd name="f1869" fmla="val 43304"/>
              <a:gd name="f1870" fmla="val 43351"/>
              <a:gd name="f1871" fmla="val 1158"/>
              <a:gd name="f1872" fmla="val 43358"/>
              <a:gd name="f1873" fmla="val 43400"/>
              <a:gd name="f1874" fmla="val 43631"/>
              <a:gd name="f1875" fmla="val 886"/>
              <a:gd name="f1876" fmla="val 43793"/>
              <a:gd name="f1877" fmla="val 842"/>
              <a:gd name="f1878" fmla="val 43835"/>
              <a:gd name="f1879" fmla="val 829"/>
              <a:gd name="f1880" fmla="val 44199"/>
              <a:gd name="f1881" fmla="val 44516"/>
              <a:gd name="f1882" fmla="val 44801"/>
              <a:gd name="f1883" fmla="val 45317"/>
              <a:gd name="f1884" fmla="val 45729"/>
              <a:gd name="f1885" fmla="val 46133"/>
              <a:gd name="f1886" fmla="val 46356"/>
              <a:gd name="f1887" fmla="val 941"/>
              <a:gd name="f1888" fmla="val 46567"/>
              <a:gd name="f1889" fmla="val 46793"/>
              <a:gd name="f1890" fmla="val 46933"/>
              <a:gd name="f1891" fmla="val 1023"/>
              <a:gd name="f1892" fmla="val 47075"/>
              <a:gd name="f1893" fmla="val 1030"/>
              <a:gd name="f1894" fmla="val 47217"/>
              <a:gd name="f1895" fmla="val 47602"/>
              <a:gd name="f1896" fmla="val 1029"/>
              <a:gd name="f1897" fmla="val 47973"/>
              <a:gd name="f1898" fmla="val 48250"/>
              <a:gd name="f1899" fmla="val 921"/>
              <a:gd name="f1900" fmla="val 48002"/>
              <a:gd name="f1901" fmla="val 1371"/>
              <a:gd name="f1902" fmla="val 48217"/>
              <a:gd name="f1903" fmla="val 1305"/>
              <a:gd name="f1904" fmla="val 48373"/>
              <a:gd name="f1905" fmla="val 1021"/>
              <a:gd name="f1906" fmla="val 48387"/>
              <a:gd name="f1907" fmla="val 48403"/>
              <a:gd name="f1908" fmla="val 48419"/>
              <a:gd name="f1909" fmla="val 48427"/>
              <a:gd name="f1910" fmla="val 48434"/>
              <a:gd name="f1911" fmla="val 48441"/>
              <a:gd name="f1912" fmla="val 48445"/>
              <a:gd name="f1913" fmla="val 48449"/>
              <a:gd name="f1914" fmla="val 48453"/>
              <a:gd name="f1915" fmla="val 1025"/>
              <a:gd name="f1916" fmla="val 48487"/>
              <a:gd name="f1917" fmla="val 48511"/>
              <a:gd name="f1918" fmla="val 48521"/>
              <a:gd name="f1919" fmla="val 48541"/>
              <a:gd name="f1920" fmla="val 48570"/>
              <a:gd name="f1921" fmla="val 48600"/>
              <a:gd name="f1922" fmla="val 48608"/>
              <a:gd name="f1923" fmla="val 48615"/>
              <a:gd name="f1924" fmla="val 48623"/>
              <a:gd name="f1925" fmla="val 48627"/>
              <a:gd name="f1926" fmla="val 48630"/>
              <a:gd name="f1927" fmla="val 48634"/>
              <a:gd name="f1928" fmla="val 48668"/>
              <a:gd name="f1929" fmla="val 48692"/>
              <a:gd name="f1930" fmla="val 973"/>
              <a:gd name="f1931" fmla="val 48702"/>
              <a:gd name="f1932" fmla="val 48722"/>
              <a:gd name="f1933" fmla="val 48751"/>
              <a:gd name="f1934" fmla="val 48781"/>
              <a:gd name="f1935" fmla="val 48789"/>
              <a:gd name="f1936" fmla="val 48796"/>
              <a:gd name="f1937" fmla="val 48803"/>
              <a:gd name="f1938" fmla="val 48808"/>
              <a:gd name="f1939" fmla="val 48812"/>
              <a:gd name="f1940" fmla="val 48816"/>
              <a:gd name="f1941" fmla="val 48849"/>
              <a:gd name="f1942" fmla="val 48874"/>
              <a:gd name="f1943" fmla="val 48883"/>
              <a:gd name="f1944" fmla="val 48904"/>
              <a:gd name="f1945" fmla="val 48933"/>
              <a:gd name="f1946" fmla="val 48964"/>
              <a:gd name="f1947" fmla="val 48971"/>
              <a:gd name="f1948" fmla="val 48978"/>
              <a:gd name="f1949" fmla="val 48985"/>
              <a:gd name="f1950" fmla="val 947"/>
              <a:gd name="f1951" fmla="val 48987"/>
              <a:gd name="f1952" fmla="val 48989"/>
              <a:gd name="f1953" fmla="val 48992"/>
              <a:gd name="f1954" fmla="val 49236"/>
              <a:gd name="f1955" fmla="val 1207"/>
              <a:gd name="f1956" fmla="val 49468"/>
              <a:gd name="f1957" fmla="val 1240"/>
              <a:gd name="f1958" fmla="val 49038"/>
              <a:gd name="f1959" fmla="val 49031"/>
              <a:gd name="f1960" fmla="val 49026"/>
              <a:gd name="f1961" fmla="val 49270"/>
              <a:gd name="f1962" fmla="val 49491"/>
              <a:gd name="f1963" fmla="val 49695"/>
              <a:gd name="f1964" fmla="val 50210"/>
              <a:gd name="f1965" fmla="val 50621"/>
              <a:gd name="f1966" fmla="val 51024"/>
              <a:gd name="f1967" fmla="val 51247"/>
              <a:gd name="f1968" fmla="val 51457"/>
              <a:gd name="f1969" fmla="val 51683"/>
              <a:gd name="f1970" fmla="val 51824"/>
              <a:gd name="f1971" fmla="val 51966"/>
              <a:gd name="f1972" fmla="val 52108"/>
              <a:gd name="f1973" fmla="val 52309"/>
              <a:gd name="f1974" fmla="val 52507"/>
              <a:gd name="f1975" fmla="val 52689"/>
              <a:gd name="f1976" fmla="val 52410"/>
              <a:gd name="f1977" fmla="val 1263"/>
              <a:gd name="f1978" fmla="val 52641"/>
              <a:gd name="f1979" fmla="val 1233"/>
              <a:gd name="f1980" fmla="val 52889"/>
              <a:gd name="f1981" fmla="val 52908"/>
              <a:gd name="f1982" fmla="val 52929"/>
              <a:gd name="f1983" fmla="val 52954"/>
              <a:gd name="f1984" fmla="val 52965"/>
              <a:gd name="f1985" fmla="val 53002"/>
              <a:gd name="f1986" fmla="val 53030"/>
              <a:gd name="f1987" fmla="val 53048"/>
              <a:gd name="f1988" fmla="val 53066"/>
              <a:gd name="f1989" fmla="val 53101"/>
              <a:gd name="f1990" fmla="val 53140"/>
              <a:gd name="f1991" fmla="val 53151"/>
              <a:gd name="f1992" fmla="val 53186"/>
              <a:gd name="f1993" fmla="val 53216"/>
              <a:gd name="f1994" fmla="val 53234"/>
              <a:gd name="f1995" fmla="val 53251"/>
              <a:gd name="f1996" fmla="val 53285"/>
              <a:gd name="f1997" fmla="val 53325"/>
              <a:gd name="f1998" fmla="val 53329"/>
              <a:gd name="f1999" fmla="val 53333"/>
              <a:gd name="f2000" fmla="val 53337"/>
              <a:gd name="f2001" fmla="val 53372"/>
              <a:gd name="f2002" fmla="val 53402"/>
              <a:gd name="f2003" fmla="val 53419"/>
              <a:gd name="f2004" fmla="val 53437"/>
              <a:gd name="f2005" fmla="val 53471"/>
              <a:gd name="f2006" fmla="val 53510"/>
              <a:gd name="f2007" fmla="val 53518"/>
              <a:gd name="f2008" fmla="val 53666"/>
              <a:gd name="f2009" fmla="val 1297"/>
              <a:gd name="f2010" fmla="val 53880"/>
              <a:gd name="f2011" fmla="val 1366"/>
              <a:gd name="f2012" fmla="val 53618"/>
              <a:gd name="f2013" fmla="val 53611"/>
              <a:gd name="f2014" fmla="val 53603"/>
              <a:gd name="f2015" fmla="val 802"/>
              <a:gd name="f2016" fmla="val 53960"/>
              <a:gd name="f2017" fmla="val 744"/>
              <a:gd name="f2018" fmla="val 54272"/>
              <a:gd name="f2019" fmla="val 54552"/>
              <a:gd name="f2020" fmla="val 55068"/>
              <a:gd name="f2021" fmla="val 55480"/>
              <a:gd name="f2022" fmla="val 55883"/>
              <a:gd name="f2023" fmla="val 874"/>
              <a:gd name="f2024" fmla="val 56105"/>
              <a:gd name="f2025" fmla="val 56317"/>
              <a:gd name="f2026" fmla="val 56542"/>
              <a:gd name="f2027" fmla="val 56683"/>
              <a:gd name="f2028" fmla="val 56829"/>
              <a:gd name="f2029" fmla="val 56978"/>
              <a:gd name="f2030" fmla="val 56988"/>
              <a:gd name="f2031" fmla="val 56998"/>
              <a:gd name="f2032" fmla="val 57008"/>
              <a:gd name="f2033" fmla="val 57062"/>
              <a:gd name="f2034" fmla="val 56718"/>
              <a:gd name="f2035" fmla="val 1222"/>
              <a:gd name="f2036" fmla="val 56953"/>
              <a:gd name="f2037" fmla="val 1230"/>
              <a:gd name="f2038" fmla="val 57280"/>
              <a:gd name="f2039" fmla="val 57294"/>
              <a:gd name="f2040" fmla="val 57313"/>
              <a:gd name="f2041" fmla="val 1046"/>
              <a:gd name="f2042" fmla="val 57337"/>
              <a:gd name="f2043" fmla="val 57341"/>
              <a:gd name="f2044" fmla="val 1051"/>
              <a:gd name="f2045" fmla="val 57345"/>
              <a:gd name="f2046" fmla="val 1052"/>
              <a:gd name="f2047" fmla="val 57349"/>
              <a:gd name="f2048" fmla="val 57354"/>
              <a:gd name="f2049" fmla="val 1053"/>
              <a:gd name="f2050" fmla="val 57359"/>
              <a:gd name="f2051" fmla="val 57364"/>
              <a:gd name="f2052" fmla="val 57393"/>
              <a:gd name="f2053" fmla="val 57421"/>
              <a:gd name="f2054" fmla="val 57440"/>
              <a:gd name="f2055" fmla="val 57450"/>
              <a:gd name="f2056" fmla="val 57478"/>
              <a:gd name="f2057" fmla="val 1076"/>
              <a:gd name="f2058" fmla="val 57517"/>
              <a:gd name="f2059" fmla="val 57521"/>
              <a:gd name="f2060" fmla="val 57524"/>
              <a:gd name="f2061" fmla="val 57528"/>
              <a:gd name="f2062" fmla="val 1084"/>
              <a:gd name="f2063" fmla="val 57532"/>
              <a:gd name="f2064" fmla="val 1085"/>
              <a:gd name="f2065" fmla="val 57537"/>
              <a:gd name="f2066" fmla="val 57541"/>
              <a:gd name="f2067" fmla="val 57572"/>
              <a:gd name="f2068" fmla="val 57600"/>
              <a:gd name="f2069" fmla="val 57620"/>
              <a:gd name="f2070" fmla="val 57630"/>
              <a:gd name="f2071" fmla="val 57658"/>
              <a:gd name="f2072" fmla="val 1107"/>
              <a:gd name="f2073" fmla="val 57696"/>
              <a:gd name="f2074" fmla="val 1114"/>
              <a:gd name="f2075" fmla="val 57699"/>
              <a:gd name="f2076" fmla="val 57703"/>
              <a:gd name="f2077" fmla="val 1115"/>
              <a:gd name="f2078" fmla="val 57708"/>
              <a:gd name="f2079" fmla="val 57713"/>
              <a:gd name="f2080" fmla="val 1116"/>
              <a:gd name="f2081" fmla="val 57719"/>
              <a:gd name="f2082" fmla="val 57724"/>
              <a:gd name="f2083" fmla="val 57753"/>
              <a:gd name="f2084" fmla="val 57779"/>
              <a:gd name="f2085" fmla="val 57799"/>
              <a:gd name="f2086" fmla="val 57809"/>
              <a:gd name="f2087" fmla="val 1118"/>
              <a:gd name="f2088" fmla="val 57838"/>
              <a:gd name="f2089" fmla="val 1139"/>
              <a:gd name="f2090" fmla="val 57875"/>
              <a:gd name="f2091" fmla="val 57878"/>
              <a:gd name="f2092" fmla="val 1146"/>
              <a:gd name="f2093" fmla="val 57880"/>
              <a:gd name="f2094" fmla="val 57882"/>
              <a:gd name="f2095" fmla="val 57927"/>
              <a:gd name="f2096" fmla="val 1455"/>
              <a:gd name="f2097" fmla="val 58111"/>
              <a:gd name="f2098" fmla="val 1555"/>
              <a:gd name="f2099" fmla="val 58033"/>
              <a:gd name="f2100" fmla="val 58024"/>
              <a:gd name="f2101" fmla="val 58044"/>
              <a:gd name="f2102" fmla="val 58204"/>
              <a:gd name="f2103" fmla="val 58343"/>
              <a:gd name="f2104" fmla="val 58448"/>
              <a:gd name="f2105" fmla="val 854"/>
              <a:gd name="f2106" fmla="val 58459"/>
              <a:gd name="f2107" fmla="val 58470"/>
              <a:gd name="f2108" fmla="val 58482"/>
              <a:gd name="f2109" fmla="val 58491"/>
              <a:gd name="f2110" fmla="val 58500"/>
              <a:gd name="f2111" fmla="val 58510"/>
              <a:gd name="f2112" fmla="val 855"/>
              <a:gd name="f2113" fmla="val 58877"/>
              <a:gd name="f2114" fmla="val 59196"/>
              <a:gd name="f2115" fmla="val 59483"/>
              <a:gd name="f2116" fmla="val 59998"/>
              <a:gd name="f2117" fmla="val 60410"/>
              <a:gd name="f2118" fmla="val 60814"/>
              <a:gd name="f2119" fmla="val 61038"/>
              <a:gd name="f2120" fmla="val 61248"/>
              <a:gd name="f2121" fmla="val 61473"/>
              <a:gd name="f2122" fmla="val 61615"/>
              <a:gd name="f2123" fmla="val 61757"/>
              <a:gd name="f2124" fmla="val 61898"/>
              <a:gd name="f2125" fmla="val 62267"/>
              <a:gd name="f2126" fmla="val 62625"/>
              <a:gd name="f2127" fmla="val 62898"/>
              <a:gd name="f2128" fmla="val 62922"/>
              <a:gd name="f2129" fmla="val 62937"/>
              <a:gd name="f2130" fmla="val 62979"/>
              <a:gd name="f2131" fmla="val 63024"/>
              <a:gd name="f2132" fmla="val 63032"/>
              <a:gd name="f2133" fmla="val 63039"/>
              <a:gd name="f2134" fmla="val 63047"/>
              <a:gd name="f2135" fmla="val 63051"/>
              <a:gd name="f2136" fmla="val 63055"/>
              <a:gd name="f2137" fmla="val 63059"/>
              <a:gd name="f2138" fmla="val 63093"/>
              <a:gd name="f2139" fmla="val 63116"/>
              <a:gd name="f2140" fmla="val 63127"/>
              <a:gd name="f2141" fmla="val 63147"/>
              <a:gd name="f2142" fmla="val 63175"/>
              <a:gd name="f2143" fmla="val 63205"/>
              <a:gd name="f2144" fmla="val 63213"/>
              <a:gd name="f2145" fmla="val 63220"/>
              <a:gd name="f2146" fmla="val 63228"/>
              <a:gd name="f2147" fmla="val 63232"/>
              <a:gd name="f2148" fmla="val 63236"/>
              <a:gd name="f2149" fmla="val 63240"/>
              <a:gd name="f2150" fmla="val 63273"/>
              <a:gd name="f2151" fmla="val 63298"/>
              <a:gd name="f2152" fmla="val 63307"/>
              <a:gd name="f2153" fmla="val 63328"/>
              <a:gd name="f2154" fmla="val 63357"/>
              <a:gd name="f2155" fmla="val 1000"/>
              <a:gd name="f2156" fmla="val 63387"/>
              <a:gd name="f2157" fmla="val 63395"/>
              <a:gd name="f2158" fmla="val 63402"/>
              <a:gd name="f2159" fmla="val 63410"/>
              <a:gd name="f2160" fmla="val 63414"/>
              <a:gd name="f2161" fmla="val 63417"/>
              <a:gd name="f2162" fmla="val 63421"/>
              <a:gd name="f2163" fmla="val 996"/>
              <a:gd name="f2164" fmla="val 63455"/>
              <a:gd name="f2165" fmla="val 63479"/>
              <a:gd name="f2166" fmla="val 63489"/>
              <a:gd name="f2167" fmla="val 63509"/>
              <a:gd name="f2168" fmla="val 63538"/>
              <a:gd name="f2169" fmla="val 63569"/>
              <a:gd name="f2170" fmla="val 63576"/>
              <a:gd name="f2171" fmla="val 63583"/>
              <a:gd name="f2172" fmla="val 63590"/>
              <a:gd name="f2173" fmla="val 63593"/>
              <a:gd name="f2174" fmla="val 63595"/>
              <a:gd name="f2175" fmla="val 63597"/>
              <a:gd name="f2176" fmla="val 63842"/>
              <a:gd name="f2177" fmla="val 1232"/>
              <a:gd name="f2178" fmla="val 64073"/>
              <a:gd name="f2179" fmla="val 1265"/>
              <a:gd name="f2180" fmla="val 63643"/>
              <a:gd name="f2181" fmla="val 63637"/>
              <a:gd name="f2182" fmla="val 63634"/>
              <a:gd name="f2183" fmla="val 63893"/>
              <a:gd name="f2184" fmla="val 64127"/>
              <a:gd name="f2185" fmla="val 64343"/>
              <a:gd name="f2186" fmla="val 64858"/>
              <a:gd name="f2187" fmla="val 65270"/>
              <a:gd name="f2188" fmla="val 65672"/>
              <a:gd name="f2189" fmla="val 65895"/>
              <a:gd name="f2190" fmla="val 66107"/>
              <a:gd name="f2191" fmla="val 66332"/>
              <a:gd name="f2192" fmla="val 66472"/>
              <a:gd name="f2193" fmla="val 66616"/>
              <a:gd name="f2194" fmla="val 66757"/>
              <a:gd name="f2195" fmla="val 67164"/>
              <a:gd name="f2196" fmla="val 67558"/>
              <a:gd name="f2197" fmla="val 67838"/>
              <a:gd name="f2198" fmla="val 67867"/>
              <a:gd name="f2199" fmla="val 67870"/>
              <a:gd name="f2200" fmla="val 67874"/>
              <a:gd name="f2201" fmla="val 67879"/>
              <a:gd name="f2202" fmla="val 67834"/>
              <a:gd name="f2203" fmla="val 1396"/>
              <a:gd name="f2204" fmla="val 67984"/>
              <a:gd name="f2205" fmla="val 1503"/>
              <a:gd name="f2206" fmla="val 68040"/>
              <a:gd name="f2207" fmla="val 68055"/>
              <a:gd name="f2208" fmla="val 68065"/>
              <a:gd name="f2209" fmla="val 68070"/>
              <a:gd name="f2210" fmla="val 68091"/>
              <a:gd name="f2211" fmla="val 68119"/>
              <a:gd name="f2212" fmla="val 68149"/>
              <a:gd name="f2213" fmla="val 68161"/>
              <a:gd name="f2214" fmla="val 68173"/>
              <a:gd name="f2215" fmla="val 68185"/>
              <a:gd name="f2216" fmla="val 68218"/>
              <a:gd name="f2217" fmla="val 68242"/>
              <a:gd name="f2218" fmla="val 68252"/>
              <a:gd name="f2219" fmla="val 68272"/>
              <a:gd name="f2220" fmla="val 68300"/>
              <a:gd name="f2221" fmla="val 68330"/>
              <a:gd name="f2222" fmla="val 68342"/>
              <a:gd name="f2223" fmla="val 68354"/>
              <a:gd name="f2224" fmla="val 68365"/>
              <a:gd name="f2225" fmla="val 68366"/>
              <a:gd name="f2226" fmla="val 68884"/>
              <a:gd name="f2227" fmla="val 1399"/>
              <a:gd name="f2228" fmla="val 68863"/>
              <a:gd name="f2229" fmla="val 1201"/>
              <a:gd name="f2230" fmla="val 68550"/>
              <a:gd name="f2231" fmla="val 68604"/>
              <a:gd name="f2232" fmla="val 68632"/>
              <a:gd name="f2233" fmla="val 68613"/>
              <a:gd name="f2234" fmla="val 68580"/>
              <a:gd name="f2235" fmla="val 68817"/>
              <a:gd name="f2236" fmla="val 69033"/>
              <a:gd name="f2237" fmla="val 69233"/>
              <a:gd name="f2238" fmla="val 69748"/>
              <a:gd name="f2239" fmla="val 70160"/>
              <a:gd name="f2240" fmla="val 70563"/>
              <a:gd name="f2241" fmla="val 70787"/>
              <a:gd name="f2242" fmla="val 70998"/>
              <a:gd name="f2243" fmla="val 71223"/>
              <a:gd name="f2244" fmla="val 71355"/>
              <a:gd name="f2245" fmla="val 1022"/>
              <a:gd name="f2246" fmla="val 71489"/>
              <a:gd name="f2247" fmla="val 71621"/>
              <a:gd name="f2248" fmla="val 71630"/>
              <a:gd name="f2249" fmla="val 71639"/>
              <a:gd name="f2250" fmla="val 71648"/>
              <a:gd name="f2251" fmla="val 71705"/>
              <a:gd name="f2252" fmla="val 71357"/>
              <a:gd name="f2253" fmla="val 1247"/>
              <a:gd name="f2254" fmla="val 71592"/>
              <a:gd name="f2255" fmla="val 1254"/>
              <a:gd name="f2256" fmla="val 71919"/>
              <a:gd name="f2257" fmla="val 71934"/>
              <a:gd name="f2258" fmla="val 71953"/>
              <a:gd name="f2259" fmla="val 71976"/>
              <a:gd name="f2260" fmla="val 71980"/>
              <a:gd name="f2261" fmla="val 71984"/>
              <a:gd name="f2262" fmla="val 71989"/>
              <a:gd name="f2263" fmla="val 71994"/>
              <a:gd name="f2264" fmla="val 1077"/>
              <a:gd name="f2265" fmla="val 72000"/>
              <a:gd name="f2266" fmla="val 72005"/>
              <a:gd name="f2267" fmla="val 72034"/>
              <a:gd name="f2268" fmla="val 72060"/>
              <a:gd name="f2269" fmla="val 72080"/>
              <a:gd name="f2270" fmla="val 72090"/>
              <a:gd name="f2271" fmla="val 1080"/>
              <a:gd name="f2272" fmla="val 72119"/>
              <a:gd name="f2273" fmla="val 72156"/>
              <a:gd name="f2274" fmla="val 72160"/>
              <a:gd name="f2275" fmla="val 72164"/>
              <a:gd name="f2276" fmla="val 1108"/>
              <a:gd name="f2277" fmla="val 72168"/>
              <a:gd name="f2278" fmla="val 72173"/>
              <a:gd name="f2279" fmla="val 72178"/>
              <a:gd name="f2280" fmla="val 72183"/>
              <a:gd name="f2281" fmla="val 72212"/>
              <a:gd name="f2282" fmla="val 72239"/>
              <a:gd name="f2283" fmla="val 1101"/>
              <a:gd name="f2284" fmla="val 72259"/>
              <a:gd name="f2285" fmla="val 72269"/>
              <a:gd name="f2286" fmla="val 1111"/>
              <a:gd name="f2287" fmla="val 72297"/>
              <a:gd name="f2288" fmla="val 72335"/>
              <a:gd name="f2289" fmla="val 1138"/>
              <a:gd name="f2290" fmla="val 72339"/>
              <a:gd name="f2291" fmla="val 72343"/>
              <a:gd name="f2292" fmla="val 72347"/>
              <a:gd name="f2293" fmla="val 1140"/>
              <a:gd name="f2294" fmla="val 72352"/>
              <a:gd name="f2295" fmla="val 72356"/>
              <a:gd name="f2296" fmla="val 72361"/>
              <a:gd name="f2297" fmla="val 72391"/>
              <a:gd name="f2298" fmla="val 72419"/>
              <a:gd name="f2299" fmla="val 72439"/>
              <a:gd name="f2300" fmla="val 72449"/>
              <a:gd name="f2301" fmla="val 1143"/>
              <a:gd name="f2302" fmla="val 72477"/>
              <a:gd name="f2303" fmla="val 1163"/>
              <a:gd name="f2304" fmla="val 72515"/>
              <a:gd name="f2305" fmla="val 1170"/>
              <a:gd name="f2306" fmla="val 72518"/>
              <a:gd name="f2307" fmla="val 72522"/>
              <a:gd name="f2308" fmla="val 1171"/>
              <a:gd name="f2309" fmla="val 72526"/>
              <a:gd name="f2310" fmla="val 72532"/>
              <a:gd name="f2311" fmla="val 72537"/>
              <a:gd name="f2312" fmla="val 1172"/>
              <a:gd name="f2313" fmla="val 72543"/>
              <a:gd name="f2314" fmla="val 72595"/>
              <a:gd name="f2315" fmla="val 72641"/>
              <a:gd name="f2316" fmla="val 72648"/>
              <a:gd name="f2317" fmla="val 1109"/>
              <a:gd name="f2318" fmla="val 72688"/>
              <a:gd name="f2319" fmla="val 72921"/>
              <a:gd name="f2320" fmla="val 73083"/>
              <a:gd name="f2321" fmla="val 73125"/>
              <a:gd name="f2322" fmla="val 73490"/>
              <a:gd name="f2323" fmla="val 73807"/>
              <a:gd name="f2324" fmla="val 74093"/>
              <a:gd name="f2325" fmla="val 74608"/>
              <a:gd name="f2326" fmla="val 75019"/>
              <a:gd name="f2327" fmla="val 75422"/>
              <a:gd name="f2328" fmla="val 75646"/>
              <a:gd name="f2329" fmla="val 75856"/>
              <a:gd name="f2330" fmla="val 76081"/>
              <a:gd name="f2331" fmla="val 76214"/>
              <a:gd name="f2332" fmla="val 76347"/>
              <a:gd name="f2333" fmla="val 76480"/>
              <a:gd name="f2334" fmla="val 76489"/>
              <a:gd name="f2335" fmla="val 76498"/>
              <a:gd name="f2336" fmla="val 76507"/>
              <a:gd name="f2337" fmla="val 76892"/>
              <a:gd name="f2338" fmla="val 77263"/>
              <a:gd name="f2339" fmla="val 77540"/>
              <a:gd name="f2340" fmla="val 909"/>
              <a:gd name="f2341" fmla="val 77292"/>
              <a:gd name="f2342" fmla="val 1359"/>
              <a:gd name="f2343" fmla="val 77507"/>
              <a:gd name="f2344" fmla="val 1293"/>
              <a:gd name="f2345" fmla="val 77663"/>
              <a:gd name="f2346" fmla="val 77678"/>
              <a:gd name="f2347" fmla="val 77695"/>
              <a:gd name="f2348" fmla="val 77712"/>
              <a:gd name="f2349" fmla="val 77718"/>
              <a:gd name="f2350" fmla="val 77725"/>
              <a:gd name="f2351" fmla="val 77731"/>
              <a:gd name="f2352" fmla="val 77735"/>
              <a:gd name="f2353" fmla="val 77739"/>
              <a:gd name="f2354" fmla="val 77743"/>
              <a:gd name="f2355" fmla="val 77776"/>
              <a:gd name="f2356" fmla="val 77801"/>
              <a:gd name="f2357" fmla="val 77810"/>
              <a:gd name="f2358" fmla="val 77831"/>
              <a:gd name="f2359" fmla="val 77861"/>
              <a:gd name="f2360" fmla="val 77891"/>
              <a:gd name="f2361" fmla="val 77898"/>
              <a:gd name="f2362" fmla="val 77905"/>
              <a:gd name="f2363" fmla="val 77913"/>
              <a:gd name="f2364" fmla="val 77917"/>
              <a:gd name="f2365" fmla="val 77920"/>
              <a:gd name="f2366" fmla="val 77924"/>
              <a:gd name="f2367" fmla="val 77958"/>
              <a:gd name="f2368" fmla="val 77982"/>
              <a:gd name="f2369" fmla="val 77992"/>
              <a:gd name="f2370" fmla="val 78012"/>
              <a:gd name="f2371" fmla="val 78041"/>
              <a:gd name="f2372" fmla="val 78072"/>
              <a:gd name="f2373" fmla="val 78079"/>
              <a:gd name="f2374" fmla="val 78086"/>
              <a:gd name="f2375" fmla="val 78093"/>
              <a:gd name="f2376" fmla="val 78097"/>
              <a:gd name="f2377" fmla="val 78101"/>
              <a:gd name="f2378" fmla="val 959"/>
              <a:gd name="f2379" fmla="val 78106"/>
              <a:gd name="f2380" fmla="val 78139"/>
              <a:gd name="f2381" fmla="val 78163"/>
              <a:gd name="f2382" fmla="val 78173"/>
              <a:gd name="f2383" fmla="val 912"/>
              <a:gd name="f2384" fmla="val 78194"/>
              <a:gd name="f2385" fmla="val 78223"/>
              <a:gd name="f2386" fmla="val 78254"/>
              <a:gd name="f2387" fmla="val 78261"/>
              <a:gd name="f2388" fmla="val 78268"/>
              <a:gd name="f2389" fmla="val 78275"/>
              <a:gd name="f2390" fmla="val 78277"/>
              <a:gd name="f2391" fmla="val 78279"/>
              <a:gd name="f2392" fmla="val 78281"/>
              <a:gd name="f2393" fmla="val 78526"/>
              <a:gd name="f2394" fmla="val 1194"/>
              <a:gd name="f2395" fmla="val 78758"/>
              <a:gd name="f2396" fmla="val 1227"/>
              <a:gd name="f2397" fmla="val 78328"/>
              <a:gd name="f2398" fmla="val 78320"/>
              <a:gd name="f2399" fmla="val 78315"/>
              <a:gd name="f2400" fmla="val 78557"/>
              <a:gd name="f2401" fmla="val 78777"/>
              <a:gd name="f2402" fmla="val 78981"/>
              <a:gd name="f2403" fmla="val 79497"/>
              <a:gd name="f2404" fmla="val 79910"/>
              <a:gd name="f2405" fmla="val 80314"/>
              <a:gd name="f2406" fmla="val 80537"/>
              <a:gd name="f2407" fmla="val 80747"/>
              <a:gd name="f2408" fmla="val 80973"/>
              <a:gd name="f2409" fmla="val 81105"/>
              <a:gd name="f2410" fmla="val 81238"/>
              <a:gd name="f2411" fmla="val 81371"/>
              <a:gd name="f2412" fmla="val 81380"/>
              <a:gd name="f2413" fmla="val 81389"/>
              <a:gd name="f2414" fmla="val 81397"/>
              <a:gd name="f2415" fmla="val 81599"/>
              <a:gd name="f2416" fmla="val 81796"/>
              <a:gd name="f2417" fmla="val 81979"/>
              <a:gd name="f2418" fmla="val 81700"/>
              <a:gd name="f2419" fmla="val 1250"/>
              <a:gd name="f2420" fmla="val 81930"/>
              <a:gd name="f2421" fmla="val 1219"/>
              <a:gd name="f2422" fmla="val 82179"/>
              <a:gd name="f2423" fmla="val 82196"/>
              <a:gd name="f2424" fmla="val 82219"/>
              <a:gd name="f2425" fmla="val 82244"/>
              <a:gd name="f2426" fmla="val 82248"/>
              <a:gd name="f2427" fmla="val 82251"/>
              <a:gd name="f2428" fmla="val 82255"/>
              <a:gd name="f2429" fmla="val 82291"/>
              <a:gd name="f2430" fmla="val 82320"/>
              <a:gd name="f2431" fmla="val 82338"/>
              <a:gd name="f2432" fmla="val 82355"/>
              <a:gd name="f2433" fmla="val 82390"/>
              <a:gd name="f2434" fmla="val 82429"/>
              <a:gd name="f2435" fmla="val 82441"/>
              <a:gd name="f2436" fmla="val 82476"/>
              <a:gd name="f2437" fmla="val 82506"/>
              <a:gd name="f2438" fmla="val 82523"/>
              <a:gd name="f2439" fmla="val 82541"/>
              <a:gd name="f2440" fmla="val 82575"/>
              <a:gd name="f2441" fmla="val 82614"/>
              <a:gd name="f2442" fmla="val 82627"/>
              <a:gd name="f2443" fmla="val 82662"/>
              <a:gd name="f2444" fmla="val 82691"/>
              <a:gd name="f2445" fmla="val 82708"/>
              <a:gd name="f2446" fmla="val 82726"/>
              <a:gd name="f2447" fmla="val 82761"/>
              <a:gd name="f2448" fmla="val 82800"/>
              <a:gd name="f2449" fmla="val 82806"/>
              <a:gd name="f2450" fmla="val 82956"/>
              <a:gd name="f2451" fmla="val 1284"/>
              <a:gd name="f2452" fmla="val 83170"/>
              <a:gd name="f2453" fmla="val 1354"/>
              <a:gd name="f2454" fmla="val 82908"/>
              <a:gd name="f2455" fmla="val 82899"/>
              <a:gd name="f2456" fmla="val 841"/>
              <a:gd name="f2457" fmla="val 82893"/>
              <a:gd name="f2458" fmla="val 83250"/>
              <a:gd name="f2459" fmla="val 83561"/>
              <a:gd name="f2460" fmla="val 83841"/>
              <a:gd name="f2461" fmla="val 84357"/>
              <a:gd name="f2462" fmla="val 84769"/>
              <a:gd name="f2463" fmla="val 85172"/>
              <a:gd name="f2464" fmla="val 85395"/>
              <a:gd name="f2465" fmla="val 85606"/>
              <a:gd name="f2466" fmla="val 85832"/>
              <a:gd name="f2467" fmla="val 970"/>
              <a:gd name="f2468" fmla="val 85981"/>
              <a:gd name="f2469" fmla="val 86138"/>
              <a:gd name="f2470" fmla="val 86297"/>
              <a:gd name="f2471" fmla="val 86316"/>
              <a:gd name="f2472" fmla="val 86334"/>
              <a:gd name="f2473" fmla="val 86352"/>
              <a:gd name="f2474" fmla="val 86007"/>
              <a:gd name="f2475" fmla="val 86242"/>
              <a:gd name="f2476" fmla="val 86569"/>
              <a:gd name="f2477" fmla="val 86583"/>
              <a:gd name="f2478" fmla="val 86603"/>
              <a:gd name="f2479" fmla="val 86627"/>
              <a:gd name="f2480" fmla="val 86631"/>
              <a:gd name="f2481" fmla="val 86634"/>
              <a:gd name="f2482" fmla="val 86638"/>
              <a:gd name="f2483" fmla="val 86643"/>
              <a:gd name="f2484" fmla="val 86647"/>
              <a:gd name="f2485" fmla="val 86652"/>
              <a:gd name="f2486" fmla="val 86682"/>
              <a:gd name="f2487" fmla="val 86710"/>
              <a:gd name="f2488" fmla="val 86730"/>
              <a:gd name="f2489" fmla="val 86740"/>
              <a:gd name="f2490" fmla="val 86768"/>
              <a:gd name="f2491" fmla="val 86806"/>
              <a:gd name="f2492" fmla="val 86809"/>
              <a:gd name="f2493" fmla="val 86814"/>
              <a:gd name="f2494" fmla="val 86818"/>
              <a:gd name="f2495" fmla="val 86823"/>
              <a:gd name="f2496" fmla="val 86829"/>
              <a:gd name="f2497" fmla="val 86834"/>
              <a:gd name="f2498" fmla="val 86863"/>
              <a:gd name="f2499" fmla="val 86890"/>
              <a:gd name="f2500" fmla="val 86910"/>
              <a:gd name="f2501" fmla="val 86919"/>
              <a:gd name="f2502" fmla="val 86948"/>
              <a:gd name="f2503" fmla="val 86985"/>
              <a:gd name="f2504" fmla="val 86989"/>
              <a:gd name="f2505" fmla="val 86993"/>
              <a:gd name="f2506" fmla="val 86997"/>
              <a:gd name="f2507" fmla="val 87002"/>
              <a:gd name="f2508" fmla="val 87007"/>
              <a:gd name="f2509" fmla="val 87012"/>
              <a:gd name="f2510" fmla="val 87041"/>
              <a:gd name="f2511" fmla="val 87069"/>
              <a:gd name="f2512" fmla="val 87089"/>
              <a:gd name="f2513" fmla="val 1081"/>
              <a:gd name="f2514" fmla="val 87098"/>
              <a:gd name="f2515" fmla="val 87127"/>
              <a:gd name="f2516" fmla="val 87165"/>
              <a:gd name="f2517" fmla="val 87167"/>
              <a:gd name="f2518" fmla="val 87170"/>
              <a:gd name="f2519" fmla="val 87172"/>
              <a:gd name="f2520" fmla="val 87216"/>
              <a:gd name="f2521" fmla="val 1441"/>
              <a:gd name="f2522" fmla="val 87401"/>
              <a:gd name="f2523" fmla="val 1542"/>
              <a:gd name="f2524" fmla="val 87322"/>
              <a:gd name="f2525" fmla="val 87313"/>
              <a:gd name="f2526" fmla="val 87333"/>
              <a:gd name="f2527" fmla="val 87382"/>
              <a:gd name="f2528" fmla="val 87430"/>
              <a:gd name="f2529" fmla="val 87474"/>
              <a:gd name="f2530" fmla="val 87495"/>
              <a:gd name="f2531" fmla="val 87523"/>
              <a:gd name="f2532" fmla="val 87551"/>
              <a:gd name="f2533" fmla="val 87560"/>
              <a:gd name="f2534" fmla="val 87569"/>
              <a:gd name="f2535" fmla="val 87578"/>
              <a:gd name="f2536" fmla="val 905"/>
              <a:gd name="f2537" fmla="val 87946"/>
              <a:gd name="f2538" fmla="val 843"/>
              <a:gd name="f2539" fmla="val 88265"/>
              <a:gd name="f2540" fmla="val 88552"/>
              <a:gd name="f2541" fmla="val 89068"/>
              <a:gd name="f2542" fmla="val 89480"/>
              <a:gd name="f2543" fmla="val 89883"/>
              <a:gd name="f2544" fmla="val 90106"/>
              <a:gd name="f2545" fmla="val 90317"/>
              <a:gd name="f2546" fmla="val 90543"/>
              <a:gd name="f2547" fmla="val 90675"/>
              <a:gd name="f2548" fmla="val 1097"/>
              <a:gd name="f2549" fmla="val 90809"/>
              <a:gd name="f2550" fmla="val 90942"/>
              <a:gd name="f2551" fmla="val 90951"/>
              <a:gd name="f2552" fmla="val 90960"/>
              <a:gd name="f2553" fmla="val 90968"/>
              <a:gd name="f2554" fmla="val 91337"/>
              <a:gd name="f2555" fmla="val 91694"/>
              <a:gd name="f2556" fmla="val 91966"/>
              <a:gd name="f2557" fmla="val 91992"/>
              <a:gd name="f2558" fmla="val 92007"/>
              <a:gd name="f2559" fmla="val 92048"/>
              <a:gd name="f2560" fmla="val 92093"/>
              <a:gd name="f2561" fmla="val 92101"/>
              <a:gd name="f2562" fmla="val 92108"/>
              <a:gd name="f2563" fmla="val 92116"/>
              <a:gd name="f2564" fmla="val 92120"/>
              <a:gd name="f2565" fmla="val 92124"/>
              <a:gd name="f2566" fmla="val 92129"/>
              <a:gd name="f2567" fmla="val 92162"/>
              <a:gd name="f2568" fmla="val 1091"/>
              <a:gd name="f2569" fmla="val 92186"/>
              <a:gd name="f2570" fmla="val 92196"/>
              <a:gd name="f2571" fmla="val 92217"/>
              <a:gd name="f2572" fmla="val 92246"/>
              <a:gd name="f2573" fmla="val 92277"/>
              <a:gd name="f2574" fmla="val 92284"/>
              <a:gd name="f2575" fmla="val 92291"/>
              <a:gd name="f2576" fmla="val 92298"/>
              <a:gd name="f2577" fmla="val 92302"/>
              <a:gd name="f2578" fmla="val 92305"/>
              <a:gd name="f2579" fmla="val 92309"/>
              <a:gd name="f2580" fmla="val 92343"/>
              <a:gd name="f2581" fmla="val 92367"/>
              <a:gd name="f2582" fmla="val 1047"/>
              <a:gd name="f2583" fmla="val 92377"/>
              <a:gd name="f2584" fmla="val 92398"/>
              <a:gd name="f2585" fmla="val 92427"/>
              <a:gd name="f2586" fmla="val 92458"/>
              <a:gd name="f2587" fmla="val 92465"/>
              <a:gd name="f2588" fmla="val 92472"/>
              <a:gd name="f2589" fmla="val 92478"/>
              <a:gd name="f2590" fmla="val 92483"/>
              <a:gd name="f2591" fmla="val 92487"/>
              <a:gd name="f2592" fmla="val 92491"/>
              <a:gd name="f2593" fmla="val 92524"/>
              <a:gd name="f2594" fmla="val 92549"/>
              <a:gd name="f2595" fmla="val 1020"/>
              <a:gd name="f2596" fmla="val 92558"/>
              <a:gd name="f2597" fmla="val 92579"/>
              <a:gd name="f2598" fmla="val 92608"/>
              <a:gd name="f2599" fmla="val 92639"/>
              <a:gd name="f2600" fmla="val 92646"/>
              <a:gd name="f2601" fmla="val 92653"/>
              <a:gd name="f2602" fmla="val 92660"/>
              <a:gd name="f2603" fmla="val 92662"/>
              <a:gd name="f2604" fmla="val 92664"/>
              <a:gd name="f2605" fmla="val 92667"/>
              <a:gd name="f2606" fmla="val 92911"/>
              <a:gd name="f2607" fmla="val 1281"/>
              <a:gd name="f2608" fmla="val 93143"/>
              <a:gd name="f2609" fmla="val 1314"/>
              <a:gd name="f2610" fmla="val 92713"/>
              <a:gd name="f2611" fmla="val 92706"/>
              <a:gd name="f2612" fmla="val 92704"/>
              <a:gd name="f2613" fmla="val 92963"/>
              <a:gd name="f2614" fmla="val 93198"/>
              <a:gd name="f2615" fmla="val 93415"/>
              <a:gd name="f2616" fmla="val 93928"/>
              <a:gd name="f2617" fmla="val 94340"/>
              <a:gd name="f2618" fmla="val 94742"/>
              <a:gd name="f2619" fmla="val 94965"/>
              <a:gd name="f2620" fmla="val 95176"/>
              <a:gd name="f2621" fmla="val 95402"/>
              <a:gd name="f2622" fmla="val 1069"/>
              <a:gd name="f2623" fmla="val 95533"/>
              <a:gd name="f2624" fmla="val 95668"/>
              <a:gd name="f2625" fmla="val 95801"/>
              <a:gd name="f2626" fmla="val 95809"/>
              <a:gd name="f2627" fmla="val 95818"/>
              <a:gd name="f2628" fmla="val 95827"/>
              <a:gd name="f2629" fmla="val 96234"/>
              <a:gd name="f2630" fmla="val 96627"/>
              <a:gd name="f2631" fmla="val 96908"/>
              <a:gd name="f2632" fmla="val 96937"/>
              <a:gd name="f2633" fmla="val 96940"/>
              <a:gd name="f2634" fmla="val 96944"/>
              <a:gd name="f2635" fmla="val 96948"/>
              <a:gd name="f2636" fmla="val 96904"/>
              <a:gd name="f2637" fmla="val 1445"/>
              <a:gd name="f2638" fmla="val 97054"/>
              <a:gd name="f2639" fmla="val 1552"/>
              <a:gd name="f2640" fmla="val 97110"/>
              <a:gd name="f2641" fmla="val 97125"/>
              <a:gd name="f2642" fmla="val 97134"/>
              <a:gd name="f2643" fmla="val 1041"/>
              <a:gd name="f2644" fmla="val 97140"/>
              <a:gd name="f2645" fmla="val 97160"/>
              <a:gd name="f2646" fmla="val 97189"/>
              <a:gd name="f2647" fmla="val 97219"/>
              <a:gd name="f2648" fmla="val 97230"/>
              <a:gd name="f2649" fmla="val 97242"/>
              <a:gd name="f2650" fmla="val 97254"/>
              <a:gd name="f2651" fmla="val 97288"/>
              <a:gd name="f2652" fmla="val 97311"/>
              <a:gd name="f2653" fmla="val 97321"/>
              <a:gd name="f2654" fmla="val 97341"/>
              <a:gd name="f2655" fmla="val 97370"/>
              <a:gd name="f2656" fmla="val 97400"/>
              <a:gd name="f2657" fmla="val 97412"/>
              <a:gd name="f2658" fmla="val 97424"/>
              <a:gd name="f2659" fmla="val 97435"/>
              <a:gd name="f2660" fmla="val 97953"/>
              <a:gd name="f2661" fmla="val 1447"/>
              <a:gd name="f2662" fmla="val 97933"/>
              <a:gd name="f2663" fmla="val 97620"/>
              <a:gd name="f2664" fmla="val 97674"/>
              <a:gd name="f2665" fmla="val 97702"/>
              <a:gd name="f2666" fmla="val 97683"/>
              <a:gd name="f2667" fmla="val 97650"/>
              <a:gd name="f2668" fmla="val 97887"/>
              <a:gd name="f2669" fmla="val 98103"/>
              <a:gd name="f2670" fmla="val 98303"/>
              <a:gd name="f2671" fmla="val 98818"/>
              <a:gd name="f2672" fmla="val 99230"/>
              <a:gd name="f2673" fmla="val 872"/>
              <a:gd name="f2674" fmla="val 99633"/>
              <a:gd name="f2675" fmla="val 99856"/>
              <a:gd name="f2676" fmla="val 100067"/>
              <a:gd name="f2677" fmla="val 100293"/>
              <a:gd name="f2678" fmla="val 1056"/>
              <a:gd name="f2679" fmla="val 100424"/>
              <a:gd name="f2680" fmla="val 100559"/>
              <a:gd name="f2681" fmla="val 1079"/>
              <a:gd name="f2682" fmla="val 100691"/>
              <a:gd name="f2683" fmla="val 100700"/>
              <a:gd name="f2684" fmla="val 100709"/>
              <a:gd name="f2685" fmla="val 100718"/>
              <a:gd name="f2686" fmla="val 100775"/>
              <a:gd name="f2687" fmla="val 100427"/>
              <a:gd name="f2688" fmla="val 100662"/>
              <a:gd name="f2689" fmla="val 1304"/>
              <a:gd name="f2690" fmla="val 100989"/>
              <a:gd name="f2691" fmla="val 1099"/>
              <a:gd name="f2692" fmla="val 101003"/>
              <a:gd name="f2693" fmla="val 101022"/>
              <a:gd name="f2694" fmla="val 101046"/>
              <a:gd name="f2695" fmla="val 101050"/>
              <a:gd name="f2696" fmla="val 101054"/>
              <a:gd name="f2697" fmla="val 1125"/>
              <a:gd name="f2698" fmla="val 101058"/>
              <a:gd name="f2699" fmla="val 101064"/>
              <a:gd name="f2700" fmla="val 101070"/>
              <a:gd name="f2701" fmla="val 101075"/>
              <a:gd name="f2702" fmla="val 101104"/>
              <a:gd name="f2703" fmla="val 101130"/>
              <a:gd name="f2704" fmla="val 101149"/>
              <a:gd name="f2705" fmla="val 1105"/>
              <a:gd name="f2706" fmla="val 101160"/>
              <a:gd name="f2707" fmla="val 1130"/>
              <a:gd name="f2708" fmla="val 101187"/>
              <a:gd name="f2709" fmla="val 1149"/>
              <a:gd name="f2710" fmla="val 101226"/>
              <a:gd name="f2711" fmla="val 101230"/>
              <a:gd name="f2712" fmla="val 1156"/>
              <a:gd name="f2713" fmla="val 101233"/>
              <a:gd name="f2714" fmla="val 101237"/>
              <a:gd name="f2715" fmla="val 101242"/>
              <a:gd name="f2716" fmla="val 101247"/>
              <a:gd name="f2717" fmla="val 101252"/>
              <a:gd name="f2718" fmla="val 101281"/>
              <a:gd name="f2719" fmla="val 101309"/>
              <a:gd name="f2720" fmla="val 1150"/>
              <a:gd name="f2721" fmla="val 101329"/>
              <a:gd name="f2722" fmla="val 1136"/>
              <a:gd name="f2723" fmla="val 101339"/>
              <a:gd name="f2724" fmla="val 1160"/>
              <a:gd name="f2725" fmla="val 101367"/>
              <a:gd name="f2726" fmla="val 1181"/>
              <a:gd name="f2727" fmla="val 101405"/>
              <a:gd name="f2728" fmla="val 1187"/>
              <a:gd name="f2729" fmla="val 101408"/>
              <a:gd name="f2730" fmla="val 1188"/>
              <a:gd name="f2731" fmla="val 101413"/>
              <a:gd name="f2732" fmla="val 101417"/>
              <a:gd name="f2733" fmla="val 1189"/>
              <a:gd name="f2734" fmla="val 101421"/>
              <a:gd name="f2735" fmla="val 101426"/>
              <a:gd name="f2736" fmla="val 101430"/>
              <a:gd name="f2737" fmla="val 101460"/>
              <a:gd name="f2738" fmla="val 101488"/>
              <a:gd name="f2739" fmla="val 101508"/>
              <a:gd name="f2740" fmla="val 1168"/>
              <a:gd name="f2741" fmla="val 101518"/>
              <a:gd name="f2742" fmla="val 1192"/>
              <a:gd name="f2743" fmla="val 101547"/>
              <a:gd name="f2744" fmla="val 1212"/>
              <a:gd name="f2745" fmla="val 101584"/>
              <a:gd name="f2746" fmla="val 101588"/>
              <a:gd name="f2747" fmla="val 101592"/>
              <a:gd name="f2748" fmla="val 1220"/>
              <a:gd name="f2749" fmla="val 101596"/>
              <a:gd name="f2750" fmla="val 101602"/>
              <a:gd name="f2751" fmla="val 1221"/>
              <a:gd name="f2752" fmla="val 101607"/>
              <a:gd name="f2753" fmla="val 101613"/>
              <a:gd name="f2754" fmla="val 101665"/>
              <a:gd name="f2755" fmla="val 101710"/>
              <a:gd name="f2756" fmla="val 101718"/>
              <a:gd name="f2757" fmla="val 101758"/>
              <a:gd name="f2758" fmla="val 101991"/>
              <a:gd name="f2759" fmla="val 102153"/>
              <a:gd name="f2760" fmla="val 102195"/>
              <a:gd name="f2761" fmla="val 102560"/>
              <a:gd name="f2762" fmla="val 805"/>
              <a:gd name="f2763" fmla="val 102877"/>
              <a:gd name="f2764" fmla="val 781"/>
              <a:gd name="f2765" fmla="val 103162"/>
              <a:gd name="f2766" fmla="val 103677"/>
              <a:gd name="f2767" fmla="val 104089"/>
              <a:gd name="f2768" fmla="val 104492"/>
              <a:gd name="f2769" fmla="val 104715"/>
              <a:gd name="f2770" fmla="val 104925"/>
              <a:gd name="f2771" fmla="val 105151"/>
              <a:gd name="f2772" fmla="val 105292"/>
              <a:gd name="f2773" fmla="val 1060"/>
              <a:gd name="f2774" fmla="val 105435"/>
              <a:gd name="f2775" fmla="val 105577"/>
              <a:gd name="f2776" fmla="val 105961"/>
              <a:gd name="f2777" fmla="val 106333"/>
              <a:gd name="f2778" fmla="val 106610"/>
              <a:gd name="f2779" fmla="val 106362"/>
              <a:gd name="f2780" fmla="val 106576"/>
              <a:gd name="f2781" fmla="val 1342"/>
              <a:gd name="f2782" fmla="val 106733"/>
              <a:gd name="f2783" fmla="val 106748"/>
              <a:gd name="f2784" fmla="val 106765"/>
              <a:gd name="f2785" fmla="val 106782"/>
              <a:gd name="f2786" fmla="val 106788"/>
              <a:gd name="f2787" fmla="val 106794"/>
              <a:gd name="f2788" fmla="val 1065"/>
              <a:gd name="f2789" fmla="val 106801"/>
              <a:gd name="f2790" fmla="val 106805"/>
              <a:gd name="f2791" fmla="val 106809"/>
              <a:gd name="f2792" fmla="val 106812"/>
              <a:gd name="f2793" fmla="val 106846"/>
              <a:gd name="f2794" fmla="val 106870"/>
              <a:gd name="f2795" fmla="val 106880"/>
              <a:gd name="f2796" fmla="val 106900"/>
              <a:gd name="f2797" fmla="val 106930"/>
              <a:gd name="f2798" fmla="val 106961"/>
              <a:gd name="f2799" fmla="val 106968"/>
              <a:gd name="f2800" fmla="val 106975"/>
              <a:gd name="f2801" fmla="val 106982"/>
              <a:gd name="f2802" fmla="val 106986"/>
              <a:gd name="f2803" fmla="val 106990"/>
              <a:gd name="f2804" fmla="val 106994"/>
              <a:gd name="f2805" fmla="val 107028"/>
              <a:gd name="f2806" fmla="val 107052"/>
              <a:gd name="f2807" fmla="val 107062"/>
              <a:gd name="f2808" fmla="val 107082"/>
              <a:gd name="f2809" fmla="val 107111"/>
              <a:gd name="f2810" fmla="val 107142"/>
              <a:gd name="f2811" fmla="val 107149"/>
              <a:gd name="f2812" fmla="val 107156"/>
              <a:gd name="f2813" fmla="val 107163"/>
              <a:gd name="f2814" fmla="val 107167"/>
              <a:gd name="f2815" fmla="val 107171"/>
              <a:gd name="f2816" fmla="val 107174"/>
              <a:gd name="f2817" fmla="val 1008"/>
              <a:gd name="f2818" fmla="val 107209"/>
              <a:gd name="f2819" fmla="val 107232"/>
              <a:gd name="f2820" fmla="val 107243"/>
              <a:gd name="f2821" fmla="val 107262"/>
              <a:gd name="f2822" fmla="val 107291"/>
              <a:gd name="f2823" fmla="val 107321"/>
              <a:gd name="f2824" fmla="val 107329"/>
              <a:gd name="f2825" fmla="val 107337"/>
              <a:gd name="f2826" fmla="val 107345"/>
              <a:gd name="f2827" fmla="val 107347"/>
              <a:gd name="f2828" fmla="val 107349"/>
              <a:gd name="f2829" fmla="val 107351"/>
              <a:gd name="f2830" fmla="val 107596"/>
              <a:gd name="f2831" fmla="val 1243"/>
              <a:gd name="f2832" fmla="val 107828"/>
              <a:gd name="f2833" fmla="val 1276"/>
              <a:gd name="f2834" fmla="val 107396"/>
              <a:gd name="f2835" fmla="val 107390"/>
              <a:gd name="f2836" fmla="val 107385"/>
              <a:gd name="f2837" fmla="val 107627"/>
              <a:gd name="f2838" fmla="val 107847"/>
              <a:gd name="f2839" fmla="val 108051"/>
              <a:gd name="f2840" fmla="val 108567"/>
              <a:gd name="f2841" fmla="val 108979"/>
              <a:gd name="f2842" fmla="val 109382"/>
              <a:gd name="f2843" fmla="val 109605"/>
              <a:gd name="f2844" fmla="val 109816"/>
              <a:gd name="f2845" fmla="val 110042"/>
              <a:gd name="f2846" fmla="val 110174"/>
              <a:gd name="f2847" fmla="val 110308"/>
              <a:gd name="f2848" fmla="val 110441"/>
              <a:gd name="f2849" fmla="val 110450"/>
              <a:gd name="f2850" fmla="val 110458"/>
              <a:gd name="f2851" fmla="val 110467"/>
              <a:gd name="f2852" fmla="val 110669"/>
              <a:gd name="f2853" fmla="val 110866"/>
              <a:gd name="f2854" fmla="val 111048"/>
              <a:gd name="f2855" fmla="val 110769"/>
              <a:gd name="f2856" fmla="val 1299"/>
              <a:gd name="f2857" fmla="val 111000"/>
              <a:gd name="f2858" fmla="val 1269"/>
              <a:gd name="f2859" fmla="val 111249"/>
              <a:gd name="f2860" fmla="val 111266"/>
              <a:gd name="f2861" fmla="val 111289"/>
              <a:gd name="f2862" fmla="val 111313"/>
              <a:gd name="f2863" fmla="val 111325"/>
              <a:gd name="f2864" fmla="val 111360"/>
              <a:gd name="f2865" fmla="val 111390"/>
              <a:gd name="f2866" fmla="val 111407"/>
              <a:gd name="f2867" fmla="val 111425"/>
              <a:gd name="f2868" fmla="val 111459"/>
              <a:gd name="f2869" fmla="val 111499"/>
              <a:gd name="f2870" fmla="val 111511"/>
              <a:gd name="f2871" fmla="val 111546"/>
              <a:gd name="f2872" fmla="val 111575"/>
              <a:gd name="f2873" fmla="val 111592"/>
              <a:gd name="f2874" fmla="val 111610"/>
              <a:gd name="f2875" fmla="val 111645"/>
              <a:gd name="f2876" fmla="val 111684"/>
              <a:gd name="f2877" fmla="val 111696"/>
              <a:gd name="f2878" fmla="val 111731"/>
              <a:gd name="f2879" fmla="val 111761"/>
              <a:gd name="f2880" fmla="val 111778"/>
              <a:gd name="f2881" fmla="val 111796"/>
              <a:gd name="f2882" fmla="val 111830"/>
              <a:gd name="f2883" fmla="val 111869"/>
              <a:gd name="f2884" fmla="val 111871"/>
              <a:gd name="f2885" fmla="val 111874"/>
              <a:gd name="f2886" fmla="val 111876"/>
              <a:gd name="f2887" fmla="val 112025"/>
              <a:gd name="f2888" fmla="val 1334"/>
              <a:gd name="f2889" fmla="val 112240"/>
              <a:gd name="f2890" fmla="val 1402"/>
              <a:gd name="f2891" fmla="val 111977"/>
              <a:gd name="f2892" fmla="val 111969"/>
              <a:gd name="f2893" fmla="val 111962"/>
              <a:gd name="f2894" fmla="val 112319"/>
              <a:gd name="f2895" fmla="val 112630"/>
              <a:gd name="f2896" fmla="val 112911"/>
              <a:gd name="f2897" fmla="val 113426"/>
              <a:gd name="f2898" fmla="val 113838"/>
              <a:gd name="f2899" fmla="val 114242"/>
              <a:gd name="f2900" fmla="val 114465"/>
              <a:gd name="f2901" fmla="val 114676"/>
              <a:gd name="f2902" fmla="val 114902"/>
              <a:gd name="f2903" fmla="val 115050"/>
              <a:gd name="f2904" fmla="val 115207"/>
              <a:gd name="f2905" fmla="val 115367"/>
              <a:gd name="f2906" fmla="val 115385"/>
              <a:gd name="f2907" fmla="val 115403"/>
              <a:gd name="f2908" fmla="val 115422"/>
              <a:gd name="f2909" fmla="val 115076"/>
              <a:gd name="f2910" fmla="val 115312"/>
              <a:gd name="f2911" fmla="val 115639"/>
              <a:gd name="f2912" fmla="val 115653"/>
              <a:gd name="f2913" fmla="val 115673"/>
              <a:gd name="f2914" fmla="val 115696"/>
              <a:gd name="f2915" fmla="val 115700"/>
              <a:gd name="f2916" fmla="val 115704"/>
              <a:gd name="f2917" fmla="val 115708"/>
              <a:gd name="f2918" fmla="val 115714"/>
              <a:gd name="f2919" fmla="val 115719"/>
              <a:gd name="f2920" fmla="val 115725"/>
              <a:gd name="f2921" fmla="val 115753"/>
              <a:gd name="f2922" fmla="val 115780"/>
              <a:gd name="f2923" fmla="val 115800"/>
              <a:gd name="f2924" fmla="val 115809"/>
              <a:gd name="f2925" fmla="val 115838"/>
              <a:gd name="f2926" fmla="val 1112"/>
              <a:gd name="f2927" fmla="val 115875"/>
              <a:gd name="f2928" fmla="val 115879"/>
              <a:gd name="f2929" fmla="val 115883"/>
              <a:gd name="f2930" fmla="val 115888"/>
              <a:gd name="f2931" fmla="val 115892"/>
              <a:gd name="f2932" fmla="val 115897"/>
              <a:gd name="f2933" fmla="val 115902"/>
              <a:gd name="f2934" fmla="val 115932"/>
              <a:gd name="f2935" fmla="val 115959"/>
              <a:gd name="f2936" fmla="val 115978"/>
              <a:gd name="f2937" fmla="val 115989"/>
              <a:gd name="f2938" fmla="val 1123"/>
              <a:gd name="f2939" fmla="val 116017"/>
              <a:gd name="f2940" fmla="val 116055"/>
              <a:gd name="f2941" fmla="val 116059"/>
              <a:gd name="f2942" fmla="val 116062"/>
              <a:gd name="f2943" fmla="val 116066"/>
              <a:gd name="f2944" fmla="val 116071"/>
              <a:gd name="f2945" fmla="val 116076"/>
              <a:gd name="f2946" fmla="val 116081"/>
              <a:gd name="f2947" fmla="val 116111"/>
              <a:gd name="f2948" fmla="val 116138"/>
              <a:gd name="f2949" fmla="val 116158"/>
              <a:gd name="f2950" fmla="val 1131"/>
              <a:gd name="f2951" fmla="val 116168"/>
              <a:gd name="f2952" fmla="val 116196"/>
              <a:gd name="f2953" fmla="val 1175"/>
              <a:gd name="f2954" fmla="val 116234"/>
              <a:gd name="f2955" fmla="val 116236"/>
              <a:gd name="f2956" fmla="val 116239"/>
              <a:gd name="f2957" fmla="val 116241"/>
              <a:gd name="f2958" fmla="val 116286"/>
              <a:gd name="f2959" fmla="val 1491"/>
              <a:gd name="f2960" fmla="val 116471"/>
              <a:gd name="f2961" fmla="val 116391"/>
              <a:gd name="f2962" fmla="val 116383"/>
              <a:gd name="f2963" fmla="val 116403"/>
              <a:gd name="f2964" fmla="val 116744"/>
              <a:gd name="f2965" fmla="val 116989"/>
              <a:gd name="f2966" fmla="val 117011"/>
              <a:gd name="f2967" fmla="val 117014"/>
              <a:gd name="f2968" fmla="val 117016"/>
              <a:gd name="f2969" fmla="val 117018"/>
              <a:gd name="f2970" fmla="val 117021"/>
              <a:gd name="f2971" fmla="val 117025"/>
              <a:gd name="f2972" fmla="val 117028"/>
              <a:gd name="f2973" fmla="val 117031"/>
              <a:gd name="f2974" fmla="val 117034"/>
              <a:gd name="f2975" fmla="val 117037"/>
              <a:gd name="f2976" fmla="val 839"/>
              <a:gd name="f2977" fmla="val 117042"/>
              <a:gd name="f2978" fmla="val 117045"/>
              <a:gd name="f2979" fmla="val 117047"/>
              <a:gd name="f2980" fmla="val 117050"/>
              <a:gd name="f2981" fmla="val 117053"/>
              <a:gd name="f2982" fmla="val 117055"/>
              <a:gd name="f2983" fmla="val 117058"/>
              <a:gd name="f2984" fmla="val 117060"/>
              <a:gd name="f2985" fmla="val 117063"/>
              <a:gd name="f2986" fmla="val 117065"/>
              <a:gd name="f2987" fmla="val 117067"/>
              <a:gd name="f2988" fmla="val 117069"/>
              <a:gd name="f2989" fmla="val 117072"/>
              <a:gd name="f2990" fmla="val 117074"/>
              <a:gd name="f2991" fmla="val 117076"/>
              <a:gd name="f2992" fmla="val 117077"/>
              <a:gd name="f2993" fmla="val 117079"/>
              <a:gd name="f2994" fmla="val 117080"/>
              <a:gd name="f2995" fmla="val 117085"/>
              <a:gd name="f2996" fmla="val 117086"/>
              <a:gd name="f2997" fmla="val 117087"/>
              <a:gd name="f2998" fmla="val 117088"/>
              <a:gd name="f2999" fmla="val 117089"/>
              <a:gd name="f3000" fmla="val 117090"/>
              <a:gd name="f3001" fmla="val 790"/>
              <a:gd name="f3002" fmla="val 117091"/>
              <a:gd name="f3003" fmla="val 117092"/>
              <a:gd name="f3004" fmla="val 779"/>
              <a:gd name="f3005" fmla="val 117093"/>
              <a:gd name="f3006" fmla="val 766"/>
              <a:gd name="f3007" fmla="val 764"/>
              <a:gd name="f3008" fmla="val 755"/>
              <a:gd name="f3009" fmla="val 754"/>
              <a:gd name="f3010" fmla="val 752"/>
              <a:gd name="f3011" fmla="val 117083"/>
              <a:gd name="f3012" fmla="val 741"/>
              <a:gd name="f3013" fmla="val 117081"/>
              <a:gd name="f3014" fmla="val 738"/>
              <a:gd name="f3015" fmla="val 117078"/>
              <a:gd name="f3016" fmla="val 727"/>
              <a:gd name="f3017" fmla="val 117064"/>
              <a:gd name="f3018" fmla="val 117062"/>
              <a:gd name="f3019" fmla="val 117057"/>
              <a:gd name="f3020" fmla="val 716"/>
              <a:gd name="f3021" fmla="val 117054"/>
              <a:gd name="f3022" fmla="val 117051"/>
              <a:gd name="f3023" fmla="val 117049"/>
              <a:gd name="f3024" fmla="val 117046"/>
              <a:gd name="f3025" fmla="val 117044"/>
              <a:gd name="f3026" fmla="val 117040"/>
              <a:gd name="f3027" fmla="val 117036"/>
              <a:gd name="f3028" fmla="val 117032"/>
              <a:gd name="f3029" fmla="val 703"/>
              <a:gd name="f3030" fmla="val 117030"/>
              <a:gd name="f3031" fmla="val 117027"/>
              <a:gd name="f3032" fmla="val 701"/>
              <a:gd name="f3033" fmla="val 700"/>
              <a:gd name="f3034" fmla="val 117017"/>
              <a:gd name="f3035" fmla="val 117013"/>
              <a:gd name="f3036" fmla="val 117010"/>
              <a:gd name="f3037" fmla="val 117007"/>
              <a:gd name="f3038" fmla="val 117003"/>
              <a:gd name="f3039" fmla="val 116999"/>
              <a:gd name="f3040" fmla="val 116995"/>
              <a:gd name="f3041" fmla="val 116991"/>
              <a:gd name="f3042" fmla="val 116988"/>
              <a:gd name="f3043" fmla="val 116985"/>
              <a:gd name="f3044" fmla="val 116982"/>
              <a:gd name="f3045" fmla="val 116968"/>
              <a:gd name="f3046" fmla="val 116965"/>
              <a:gd name="f3047" fmla="val 116961"/>
              <a:gd name="f3048" fmla="val 116958"/>
              <a:gd name="f3049" fmla="val 116955"/>
              <a:gd name="f3050" fmla="val 116953"/>
              <a:gd name="f3051" fmla="val 116951"/>
              <a:gd name="f3052" fmla="val 116789"/>
              <a:gd name="f3053" fmla="val 116633"/>
              <a:gd name="f3054" fmla="val 116483"/>
              <a:gd name="f3055" fmla="val 116741"/>
              <a:gd name="f3056" fmla="val 469"/>
              <a:gd name="f3057" fmla="val 116678"/>
              <a:gd name="f3058" fmla="val 326"/>
              <a:gd name="f3059" fmla="val 116300"/>
              <a:gd name="f3060" fmla="val 116281"/>
              <a:gd name="f3061" fmla="val 116264"/>
              <a:gd name="f3062" fmla="val 116251"/>
              <a:gd name="f3063" fmla="val 116240"/>
              <a:gd name="f3064" fmla="val 116207"/>
              <a:gd name="f3065" fmla="val 116163"/>
              <a:gd name="f3066" fmla="val 116152"/>
              <a:gd name="f3067" fmla="val 116146"/>
              <a:gd name="f3068" fmla="val 116118"/>
              <a:gd name="f3069" fmla="val 116091"/>
              <a:gd name="f3070" fmla="val 116061"/>
              <a:gd name="f3071" fmla="val 116027"/>
              <a:gd name="f3072" fmla="val 115984"/>
              <a:gd name="f3073" fmla="val 115810"/>
              <a:gd name="f3074" fmla="val 141"/>
              <a:gd name="f3075" fmla="val 322"/>
              <a:gd name="f3076" fmla="val 650"/>
              <a:gd name="f3077" fmla="val 115796"/>
              <a:gd name="f3078" fmla="val 115792"/>
              <a:gd name="f3079" fmla="val 115789"/>
              <a:gd name="f3080" fmla="val 115736"/>
              <a:gd name="f3081" fmla="val 115691"/>
              <a:gd name="f3082" fmla="val 115683"/>
              <a:gd name="f3083" fmla="val 711"/>
              <a:gd name="f3084" fmla="val 115672"/>
              <a:gd name="f3085" fmla="val 115232"/>
              <a:gd name="f3086" fmla="val 114844"/>
              <a:gd name="f3087" fmla="val 114481"/>
              <a:gd name="f3088" fmla="val 114238"/>
              <a:gd name="f3089" fmla="val 114008"/>
              <a:gd name="f3090" fmla="val 502"/>
              <a:gd name="f3091" fmla="val 113780"/>
              <a:gd name="f3092" fmla="val 474"/>
              <a:gd name="f3093" fmla="val 113644"/>
              <a:gd name="f3094" fmla="val 458"/>
              <a:gd name="f3095" fmla="val 113505"/>
              <a:gd name="f3096" fmla="val 451"/>
              <a:gd name="f3097" fmla="val 113368"/>
              <a:gd name="f3098" fmla="val 112738"/>
              <a:gd name="f3099" fmla="val 112138"/>
              <a:gd name="f3100" fmla="val 595"/>
              <a:gd name="f3101" fmla="val 111937"/>
              <a:gd name="f3102" fmla="val 112120"/>
              <a:gd name="f3103" fmla="val 268"/>
              <a:gd name="f3104" fmla="val 112010"/>
              <a:gd name="f3105" fmla="val 111785"/>
              <a:gd name="f3106" fmla="val 111768"/>
              <a:gd name="f3107" fmla="val 614"/>
              <a:gd name="f3108" fmla="val 111755"/>
              <a:gd name="f3109" fmla="val 111744"/>
              <a:gd name="f3110" fmla="val 111726"/>
              <a:gd name="f3111" fmla="val 111689"/>
              <a:gd name="f3112" fmla="val 111649"/>
              <a:gd name="f3113" fmla="val 111646"/>
              <a:gd name="f3114" fmla="val 111644"/>
              <a:gd name="f3115" fmla="val 111641"/>
              <a:gd name="f3116" fmla="val 111606"/>
              <a:gd name="f3117" fmla="val 111576"/>
              <a:gd name="f3118" fmla="val 613"/>
              <a:gd name="f3119" fmla="val 111559"/>
              <a:gd name="f3120" fmla="val 632"/>
              <a:gd name="f3121" fmla="val 111540"/>
              <a:gd name="f3122" fmla="val 111506"/>
              <a:gd name="f3123" fmla="val 594"/>
              <a:gd name="f3124" fmla="val 111466"/>
              <a:gd name="f3125" fmla="val 111462"/>
              <a:gd name="f3126" fmla="val 111455"/>
              <a:gd name="f3127" fmla="val 111420"/>
              <a:gd name="f3128" fmla="val 111391"/>
              <a:gd name="f3129" fmla="val 111374"/>
              <a:gd name="f3130" fmla="val 111356"/>
              <a:gd name="f3131" fmla="val 607"/>
              <a:gd name="f3132" fmla="val 111320"/>
              <a:gd name="f3133" fmla="val 111281"/>
              <a:gd name="f3134" fmla="val 111278"/>
              <a:gd name="f3135" fmla="val 111274"/>
              <a:gd name="f3136" fmla="val 111270"/>
              <a:gd name="f3137" fmla="val 111211"/>
              <a:gd name="f3138" fmla="val 111167"/>
              <a:gd name="f3139" fmla="val 111172"/>
              <a:gd name="f3140" fmla="val 111182"/>
              <a:gd name="f3141" fmla="val 111087"/>
              <a:gd name="f3142" fmla="val 110996"/>
              <a:gd name="f3143" fmla="val 110908"/>
              <a:gd name="f3144" fmla="val 110394"/>
              <a:gd name="f3145" fmla="val 109982"/>
              <a:gd name="f3146" fmla="val 109580"/>
              <a:gd name="f3147" fmla="val 109357"/>
              <a:gd name="f3148" fmla="val 554"/>
              <a:gd name="f3149" fmla="val 109146"/>
              <a:gd name="f3150" fmla="val 108920"/>
              <a:gd name="f3151" fmla="val 108784"/>
              <a:gd name="f3152" fmla="val 470"/>
              <a:gd name="f3153" fmla="val 108645"/>
              <a:gd name="f3154" fmla="val 463"/>
              <a:gd name="f3155" fmla="val 108507"/>
              <a:gd name="f3156" fmla="val 108031"/>
              <a:gd name="f3157" fmla="val 107572"/>
              <a:gd name="f3158" fmla="val 546"/>
              <a:gd name="f3159" fmla="val 107289"/>
              <a:gd name="f3160" fmla="val 107286"/>
              <a:gd name="f3161" fmla="val 601"/>
              <a:gd name="f3162" fmla="val 107282"/>
              <a:gd name="f3163" fmla="val 107277"/>
              <a:gd name="f3164" fmla="val 591"/>
              <a:gd name="f3165" fmla="val 107325"/>
              <a:gd name="f3166" fmla="val 192"/>
              <a:gd name="f3167" fmla="val 107175"/>
              <a:gd name="f3168" fmla="val 85"/>
              <a:gd name="f3169" fmla="val 107116"/>
              <a:gd name="f3170" fmla="val 576"/>
              <a:gd name="f3171" fmla="val 107101"/>
              <a:gd name="f3172" fmla="val 107091"/>
              <a:gd name="f3173" fmla="val 107085"/>
              <a:gd name="f3174" fmla="val 107065"/>
              <a:gd name="f3175" fmla="val 107036"/>
              <a:gd name="f3176" fmla="val 107006"/>
              <a:gd name="f3177" fmla="val 106995"/>
              <a:gd name="f3178" fmla="val 106983"/>
              <a:gd name="f3179" fmla="val 106971"/>
              <a:gd name="f3180" fmla="val 106938"/>
              <a:gd name="f3181" fmla="val 106914"/>
              <a:gd name="f3182" fmla="val 106904"/>
              <a:gd name="f3183" fmla="val 106884"/>
              <a:gd name="f3184" fmla="val 620"/>
              <a:gd name="f3185" fmla="val 106855"/>
              <a:gd name="f3186" fmla="val 106825"/>
              <a:gd name="f3187" fmla="val 106814"/>
              <a:gd name="f3188" fmla="val 106802"/>
              <a:gd name="f3189" fmla="val 106790"/>
              <a:gd name="f3190" fmla="val 106789"/>
              <a:gd name="f3191" fmla="val 106276"/>
              <a:gd name="f3192" fmla="val 186"/>
              <a:gd name="f3193" fmla="val 106294"/>
              <a:gd name="f3194" fmla="val 383"/>
              <a:gd name="f3195" fmla="val 106605"/>
              <a:gd name="f3196" fmla="val 106552"/>
              <a:gd name="f3197" fmla="val 106523"/>
              <a:gd name="f3198" fmla="val 106542"/>
              <a:gd name="f3199" fmla="val 106356"/>
              <a:gd name="f3200" fmla="val 106183"/>
              <a:gd name="f3201" fmla="val 106020"/>
              <a:gd name="f3202" fmla="val 105504"/>
              <a:gd name="f3203" fmla="val 105092"/>
              <a:gd name="f3204" fmla="val 104689"/>
              <a:gd name="f3205" fmla="val 104466"/>
              <a:gd name="f3206" fmla="val 104255"/>
              <a:gd name="f3207" fmla="val 104029"/>
              <a:gd name="f3208" fmla="val 103892"/>
              <a:gd name="f3209" fmla="val 484"/>
              <a:gd name="f3210" fmla="val 103752"/>
              <a:gd name="f3211" fmla="val 477"/>
              <a:gd name="f3212" fmla="val 103614"/>
              <a:gd name="f3213" fmla="val 102897"/>
              <a:gd name="f3214" fmla="val 102220"/>
              <a:gd name="f3215" fmla="val 102127"/>
              <a:gd name="f3216" fmla="val 690"/>
              <a:gd name="f3217" fmla="val 102046"/>
              <a:gd name="f3218" fmla="val 101970"/>
              <a:gd name="f3219" fmla="val 101895"/>
              <a:gd name="f3220" fmla="val 102091"/>
              <a:gd name="f3221" fmla="val 102029"/>
              <a:gd name="f3222" fmla="val 364"/>
              <a:gd name="f3223" fmla="val 101682"/>
              <a:gd name="f3224" fmla="val 101638"/>
              <a:gd name="f3225" fmla="val 101593"/>
              <a:gd name="f3226" fmla="val 101549"/>
              <a:gd name="f3227" fmla="val 101538"/>
              <a:gd name="f3228" fmla="val 101526"/>
              <a:gd name="f3229" fmla="val 101513"/>
              <a:gd name="f3230" fmla="val 101507"/>
              <a:gd name="f3231" fmla="val 101502"/>
              <a:gd name="f3232" fmla="val 101497"/>
              <a:gd name="f3233" fmla="val 101472"/>
              <a:gd name="f3234" fmla="val 101448"/>
              <a:gd name="f3235" fmla="val 101429"/>
              <a:gd name="f3236" fmla="val 101419"/>
              <a:gd name="f3237" fmla="val 101406"/>
              <a:gd name="f3238" fmla="val 101374"/>
              <a:gd name="f3239" fmla="val 101334"/>
              <a:gd name="f3240" fmla="val 101333"/>
              <a:gd name="f3241" fmla="val 178"/>
              <a:gd name="f3242" fmla="val 101045"/>
              <a:gd name="f3243" fmla="val 359"/>
              <a:gd name="f3244" fmla="val 101150"/>
              <a:gd name="f3245" fmla="val 101146"/>
              <a:gd name="f3246" fmla="val 687"/>
              <a:gd name="f3247" fmla="val 101142"/>
              <a:gd name="f3248" fmla="val 101139"/>
              <a:gd name="f3249" fmla="val 101086"/>
              <a:gd name="f3250" fmla="val 101040"/>
              <a:gd name="f3251" fmla="val 101033"/>
              <a:gd name="f3252" fmla="val 101027"/>
              <a:gd name="f3253" fmla="val 100573"/>
              <a:gd name="f3254" fmla="val 100198"/>
              <a:gd name="f3255" fmla="val 99830"/>
              <a:gd name="f3256" fmla="val 99607"/>
              <a:gd name="f3257" fmla="val 99397"/>
              <a:gd name="f3258" fmla="val 99170"/>
              <a:gd name="f3259" fmla="val 512"/>
              <a:gd name="f3260" fmla="val 99033"/>
              <a:gd name="f3261" fmla="val 496"/>
              <a:gd name="f3262" fmla="val 98893"/>
              <a:gd name="f3263" fmla="val 98754"/>
              <a:gd name="f3264" fmla="val 98336"/>
              <a:gd name="f3265" fmla="val 97932"/>
              <a:gd name="f3266" fmla="val 552"/>
              <a:gd name="f3267" fmla="val 97649"/>
              <a:gd name="f3268" fmla="val 97856"/>
              <a:gd name="f3269" fmla="val 226"/>
              <a:gd name="f3270" fmla="val 97643"/>
              <a:gd name="f3271" fmla="val 293"/>
              <a:gd name="f3272" fmla="val 97489"/>
              <a:gd name="f3273" fmla="val 97474"/>
              <a:gd name="f3274" fmla="val 97458"/>
              <a:gd name="f3275" fmla="val 97442"/>
              <a:gd name="f3276" fmla="val 97434"/>
              <a:gd name="f3277" fmla="val 97427"/>
              <a:gd name="f3278" fmla="val 97420"/>
              <a:gd name="f3279" fmla="val 97417"/>
              <a:gd name="f3280" fmla="val 97413"/>
              <a:gd name="f3281" fmla="val 97408"/>
              <a:gd name="f3282" fmla="val 574"/>
              <a:gd name="f3283" fmla="val 97375"/>
              <a:gd name="f3284" fmla="val 582"/>
              <a:gd name="f3285" fmla="val 97351"/>
              <a:gd name="f3286" fmla="val 97293"/>
              <a:gd name="f3287" fmla="val 97263"/>
              <a:gd name="f3288" fmla="val 97255"/>
              <a:gd name="f3289" fmla="val 97247"/>
              <a:gd name="f3290" fmla="val 599"/>
              <a:gd name="f3291" fmla="val 97239"/>
              <a:gd name="f3292" fmla="val 97235"/>
              <a:gd name="f3293" fmla="val 97232"/>
              <a:gd name="f3294" fmla="val 97228"/>
              <a:gd name="f3295" fmla="val 97194"/>
              <a:gd name="f3296" fmla="val 97170"/>
              <a:gd name="f3297" fmla="val 97139"/>
              <a:gd name="f3298" fmla="val 625"/>
              <a:gd name="f3299" fmla="val 97080"/>
              <a:gd name="f3300" fmla="val 97073"/>
              <a:gd name="f3301" fmla="val 97066"/>
              <a:gd name="f3302" fmla="val 626"/>
              <a:gd name="f3303" fmla="val 97059"/>
              <a:gd name="f3304" fmla="val 97050"/>
              <a:gd name="f3305" fmla="val 97046"/>
              <a:gd name="f3306" fmla="val 97013"/>
              <a:gd name="f3307" fmla="val 96989"/>
              <a:gd name="f3308" fmla="val 96979"/>
              <a:gd name="f3309" fmla="val 96958"/>
              <a:gd name="f3310" fmla="val 662"/>
              <a:gd name="f3311" fmla="val 96929"/>
              <a:gd name="f3312" fmla="val 653"/>
              <a:gd name="f3313" fmla="val 96899"/>
              <a:gd name="f3314" fmla="val 96892"/>
              <a:gd name="f3315" fmla="val 96884"/>
              <a:gd name="f3316" fmla="val 96877"/>
              <a:gd name="f3317" fmla="val 96875"/>
              <a:gd name="f3318" fmla="val 96873"/>
              <a:gd name="f3319" fmla="val 96871"/>
              <a:gd name="f3320" fmla="val 96624"/>
              <a:gd name="f3321" fmla="val 396"/>
              <a:gd name="f3322" fmla="val 96392"/>
              <a:gd name="f3323" fmla="val 96769"/>
              <a:gd name="f3324" fmla="val 96590"/>
              <a:gd name="f3325" fmla="val 96424"/>
              <a:gd name="f3326" fmla="val 96266"/>
              <a:gd name="f3327" fmla="val 95753"/>
              <a:gd name="f3328" fmla="val 95341"/>
              <a:gd name="f3329" fmla="val 94939"/>
              <a:gd name="f3330" fmla="val 94715"/>
              <a:gd name="f3331" fmla="val 94505"/>
              <a:gd name="f3332" fmla="val 551"/>
              <a:gd name="f3333" fmla="val 94280"/>
              <a:gd name="f3334" fmla="val 525"/>
              <a:gd name="f3335" fmla="val 94143"/>
              <a:gd name="f3336" fmla="val 508"/>
              <a:gd name="f3337" fmla="val 94003"/>
              <a:gd name="f3338" fmla="val 93865"/>
              <a:gd name="f3339" fmla="val 93366"/>
              <a:gd name="f3340" fmla="val 92887"/>
              <a:gd name="f3341" fmla="val 92609"/>
              <a:gd name="f3342" fmla="val 92603"/>
              <a:gd name="f3343" fmla="val 92601"/>
              <a:gd name="f3344" fmla="val 92597"/>
              <a:gd name="f3345" fmla="val 92592"/>
              <a:gd name="f3346" fmla="val 92641"/>
              <a:gd name="f3347" fmla="val 230"/>
              <a:gd name="f3348" fmla="val 123"/>
              <a:gd name="f3349" fmla="val 92431"/>
              <a:gd name="f3350" fmla="val 92417"/>
              <a:gd name="f3351" fmla="val 92406"/>
              <a:gd name="f3352" fmla="val 92400"/>
              <a:gd name="f3353" fmla="val 92379"/>
              <a:gd name="f3354" fmla="val 92351"/>
              <a:gd name="f3355" fmla="val 92320"/>
              <a:gd name="f3356" fmla="val 92286"/>
              <a:gd name="f3357" fmla="val 92253"/>
              <a:gd name="f3358" fmla="val 92229"/>
              <a:gd name="f3359" fmla="val 92219"/>
              <a:gd name="f3360" fmla="val 92199"/>
              <a:gd name="f3361" fmla="val 92169"/>
              <a:gd name="f3362" fmla="val 92139"/>
              <a:gd name="f3363" fmla="val 92128"/>
              <a:gd name="f3364" fmla="val 92117"/>
              <a:gd name="f3365" fmla="val 92106"/>
              <a:gd name="f3366" fmla="val 92105"/>
              <a:gd name="f3367" fmla="val 91591"/>
              <a:gd name="f3368" fmla="val 224"/>
              <a:gd name="f3369" fmla="val 91609"/>
              <a:gd name="f3370" fmla="val 91920"/>
              <a:gd name="f3371" fmla="val 91866"/>
              <a:gd name="f3372" fmla="val 91838"/>
              <a:gd name="f3373" fmla="val 91856"/>
              <a:gd name="f3374" fmla="val 91860"/>
              <a:gd name="f3375" fmla="val 91701"/>
              <a:gd name="f3376" fmla="val 91551"/>
              <a:gd name="f3377" fmla="val 91409"/>
              <a:gd name="f3378" fmla="val 90895"/>
              <a:gd name="f3379" fmla="val 90483"/>
              <a:gd name="f3380" fmla="val 90080"/>
              <a:gd name="f3381" fmla="val 89857"/>
              <a:gd name="f3382" fmla="val 89646"/>
              <a:gd name="f3383" fmla="val 89420"/>
              <a:gd name="f3384" fmla="val 89283"/>
              <a:gd name="f3385" fmla="val 521"/>
              <a:gd name="f3386" fmla="val 89144"/>
              <a:gd name="f3387" fmla="val 89006"/>
              <a:gd name="f3388" fmla="val 88516"/>
              <a:gd name="f3389" fmla="val 88043"/>
              <a:gd name="f3390" fmla="val 87763"/>
              <a:gd name="f3391" fmla="val 87643"/>
              <a:gd name="f3392" fmla="val 87526"/>
              <a:gd name="f3393" fmla="val 87412"/>
              <a:gd name="f3394" fmla="val 87670"/>
              <a:gd name="f3395" fmla="val 419"/>
              <a:gd name="f3396" fmla="val 87608"/>
              <a:gd name="f3397" fmla="val 278"/>
              <a:gd name="f3398" fmla="val 87230"/>
              <a:gd name="f3399" fmla="val 87211"/>
              <a:gd name="f3400" fmla="val 87194"/>
              <a:gd name="f3401" fmla="val 87181"/>
              <a:gd name="f3402" fmla="val 87137"/>
              <a:gd name="f3403" fmla="val 87092"/>
              <a:gd name="f3404" fmla="val 87088"/>
              <a:gd name="f3405" fmla="val 87083"/>
              <a:gd name="f3406" fmla="val 87079"/>
              <a:gd name="f3407" fmla="val 87050"/>
              <a:gd name="f3408" fmla="val 87021"/>
              <a:gd name="f3409" fmla="val 87001"/>
              <a:gd name="f3410" fmla="val 86990"/>
              <a:gd name="f3411" fmla="val 86957"/>
              <a:gd name="f3412" fmla="val 86914"/>
              <a:gd name="f3413" fmla="val 86913"/>
              <a:gd name="f3414" fmla="val 86739"/>
              <a:gd name="f3415" fmla="val 91"/>
              <a:gd name="f3416" fmla="val 86625"/>
              <a:gd name="f3417" fmla="val 274"/>
              <a:gd name="f3418" fmla="val 86726"/>
              <a:gd name="f3419" fmla="val 86722"/>
              <a:gd name="f3420" fmla="val 86718"/>
              <a:gd name="f3421" fmla="val 86666"/>
              <a:gd name="f3422" fmla="val 86620"/>
              <a:gd name="f3423" fmla="val 86612"/>
              <a:gd name="f3424" fmla="val 86602"/>
              <a:gd name="f3425" fmla="val 86162"/>
              <a:gd name="f3426" fmla="val 85773"/>
              <a:gd name="f3427" fmla="val 85411"/>
              <a:gd name="f3428" fmla="val 85167"/>
              <a:gd name="f3429" fmla="val 497"/>
              <a:gd name="f3430" fmla="val 84937"/>
              <a:gd name="f3431" fmla="val 453"/>
              <a:gd name="f3432" fmla="val 84709"/>
              <a:gd name="f3433" fmla="val 426"/>
              <a:gd name="f3434" fmla="val 84572"/>
              <a:gd name="f3435" fmla="val 409"/>
              <a:gd name="f3436" fmla="val 84432"/>
              <a:gd name="f3437" fmla="val 402"/>
              <a:gd name="f3438" fmla="val 84294"/>
              <a:gd name="f3439" fmla="val 83665"/>
              <a:gd name="f3440" fmla="val 83067"/>
              <a:gd name="f3441" fmla="val 82866"/>
              <a:gd name="f3442" fmla="val 83049"/>
              <a:gd name="f3443" fmla="val 219"/>
              <a:gd name="f3444" fmla="val 82940"/>
              <a:gd name="f3445" fmla="val 82715"/>
              <a:gd name="f3446" fmla="val 82698"/>
              <a:gd name="f3447" fmla="val 82684"/>
              <a:gd name="f3448" fmla="val 575"/>
              <a:gd name="f3449" fmla="val 82674"/>
              <a:gd name="f3450" fmla="val 82655"/>
              <a:gd name="f3451" fmla="val 563"/>
              <a:gd name="f3452" fmla="val 82619"/>
              <a:gd name="f3453" fmla="val 82578"/>
              <a:gd name="f3454" fmla="val 82573"/>
              <a:gd name="f3455" fmla="val 82570"/>
              <a:gd name="f3456" fmla="val 82535"/>
              <a:gd name="f3457" fmla="val 82488"/>
              <a:gd name="f3458" fmla="val 583"/>
              <a:gd name="f3459" fmla="val 82471"/>
              <a:gd name="f3460" fmla="val 82435"/>
              <a:gd name="f3461" fmla="val 82396"/>
              <a:gd name="f3462" fmla="val 82393"/>
              <a:gd name="f3463" fmla="val 82389"/>
              <a:gd name="f3464" fmla="val 82385"/>
              <a:gd name="f3465" fmla="val 82350"/>
              <a:gd name="f3466" fmla="val 82303"/>
              <a:gd name="f3467" fmla="val 581"/>
              <a:gd name="f3468" fmla="val 82284"/>
              <a:gd name="f3469" fmla="val 82207"/>
              <a:gd name="f3470" fmla="val 82205"/>
              <a:gd name="f3471" fmla="val 82202"/>
              <a:gd name="f3472" fmla="val 82199"/>
              <a:gd name="f3473" fmla="val 82141"/>
              <a:gd name="f3474" fmla="val 82097"/>
              <a:gd name="f3475" fmla="val 82102"/>
              <a:gd name="f3476" fmla="val 82112"/>
              <a:gd name="f3477" fmla="val 82019"/>
              <a:gd name="f3478" fmla="val 81929"/>
              <a:gd name="f3479" fmla="val 81842"/>
              <a:gd name="f3480" fmla="val 81326"/>
              <a:gd name="f3481" fmla="val 80914"/>
              <a:gd name="f3482" fmla="val 80510"/>
              <a:gd name="f3483" fmla="val 80287"/>
              <a:gd name="f3484" fmla="val 80076"/>
              <a:gd name="f3485" fmla="val 465"/>
              <a:gd name="f3486" fmla="val 79850"/>
              <a:gd name="f3487" fmla="val 438"/>
              <a:gd name="f3488" fmla="val 79713"/>
              <a:gd name="f3489" fmla="val 422"/>
              <a:gd name="f3490" fmla="val 79573"/>
              <a:gd name="f3491" fmla="val 79435"/>
              <a:gd name="f3492" fmla="val 78959"/>
              <a:gd name="f3493" fmla="val 78501"/>
              <a:gd name="f3494" fmla="val 78219"/>
              <a:gd name="f3495" fmla="val 78218"/>
              <a:gd name="f3496" fmla="val 78215"/>
              <a:gd name="f3497" fmla="val 78211"/>
              <a:gd name="f3498" fmla="val 78207"/>
              <a:gd name="f3499" fmla="val 144"/>
              <a:gd name="f3500" fmla="val 78105"/>
              <a:gd name="f3501" fmla="val 36"/>
              <a:gd name="f3502" fmla="val 78046"/>
              <a:gd name="f3503" fmla="val 78031"/>
              <a:gd name="f3504" fmla="val 78021"/>
              <a:gd name="f3505" fmla="val 78015"/>
              <a:gd name="f3506" fmla="val 77994"/>
              <a:gd name="f3507" fmla="val 77965"/>
              <a:gd name="f3508" fmla="val 77934"/>
              <a:gd name="f3509" fmla="val 77923"/>
              <a:gd name="f3510" fmla="val 77912"/>
              <a:gd name="f3511" fmla="val 77901"/>
              <a:gd name="f3512" fmla="val 77867"/>
              <a:gd name="f3513" fmla="val 77843"/>
              <a:gd name="f3514" fmla="val 77833"/>
              <a:gd name="f3515" fmla="val 587"/>
              <a:gd name="f3516" fmla="val 77813"/>
              <a:gd name="f3517" fmla="val 77784"/>
              <a:gd name="f3518" fmla="val 77753"/>
              <a:gd name="f3519" fmla="val 77742"/>
              <a:gd name="f3520" fmla="val 77720"/>
              <a:gd name="f3521" fmla="val 77205"/>
              <a:gd name="f3522" fmla="val 138"/>
              <a:gd name="f3523" fmla="val 77224"/>
              <a:gd name="f3524" fmla="val 335"/>
              <a:gd name="f3525" fmla="val 77535"/>
              <a:gd name="f3526" fmla="val 77481"/>
              <a:gd name="f3527" fmla="val 77452"/>
              <a:gd name="f3528" fmla="val 77471"/>
              <a:gd name="f3529" fmla="val 77285"/>
              <a:gd name="f3530" fmla="val 77112"/>
              <a:gd name="f3531" fmla="val 712"/>
              <a:gd name="f3532" fmla="val 76950"/>
              <a:gd name="f3533" fmla="val 76434"/>
              <a:gd name="f3534" fmla="val 76021"/>
              <a:gd name="f3535" fmla="val 75618"/>
              <a:gd name="f3536" fmla="val 75395"/>
              <a:gd name="f3537" fmla="val 75184"/>
              <a:gd name="f3538" fmla="val 74958"/>
              <a:gd name="f3539" fmla="val 450"/>
              <a:gd name="f3540" fmla="val 74822"/>
              <a:gd name="f3541" fmla="val 434"/>
              <a:gd name="f3542" fmla="val 74684"/>
              <a:gd name="f3543" fmla="val 427"/>
              <a:gd name="f3544" fmla="val 74547"/>
              <a:gd name="f3545" fmla="val 73829"/>
              <a:gd name="f3546" fmla="val 73149"/>
              <a:gd name="f3547" fmla="val 73056"/>
              <a:gd name="f3548" fmla="val 72976"/>
              <a:gd name="f3549" fmla="val 72899"/>
              <a:gd name="f3550" fmla="val 72824"/>
              <a:gd name="f3551" fmla="val 73020"/>
              <a:gd name="f3552" fmla="val 72958"/>
              <a:gd name="f3553" fmla="val 315"/>
              <a:gd name="f3554" fmla="val 72612"/>
              <a:gd name="f3555" fmla="val 72567"/>
              <a:gd name="f3556" fmla="val 72479"/>
              <a:gd name="f3557" fmla="val 72467"/>
              <a:gd name="f3558" fmla="val 72456"/>
              <a:gd name="f3559" fmla="val 72443"/>
              <a:gd name="f3560" fmla="val 72437"/>
              <a:gd name="f3561" fmla="val 72432"/>
              <a:gd name="f3562" fmla="val 72427"/>
              <a:gd name="f3563" fmla="val 72401"/>
              <a:gd name="f3564" fmla="val 72377"/>
              <a:gd name="f3565" fmla="val 72358"/>
              <a:gd name="f3566" fmla="val 72349"/>
              <a:gd name="f3567" fmla="val 72336"/>
              <a:gd name="f3568" fmla="val 72304"/>
              <a:gd name="f3569" fmla="val 72263"/>
              <a:gd name="f3570" fmla="val 72262"/>
              <a:gd name="f3571" fmla="val 129"/>
              <a:gd name="f3572" fmla="val 71975"/>
              <a:gd name="f3573" fmla="val 311"/>
              <a:gd name="f3574" fmla="val 72079"/>
              <a:gd name="f3575" fmla="val 72076"/>
              <a:gd name="f3576" fmla="val 72072"/>
              <a:gd name="f3577" fmla="val 72068"/>
              <a:gd name="f3578" fmla="val 72016"/>
              <a:gd name="f3579" fmla="val 71969"/>
              <a:gd name="f3580" fmla="val 71962"/>
              <a:gd name="f3581" fmla="val 71958"/>
              <a:gd name="f3582" fmla="val 71503"/>
              <a:gd name="f3583" fmla="val 71128"/>
              <a:gd name="f3584" fmla="val 70759"/>
              <a:gd name="f3585" fmla="val 70536"/>
              <a:gd name="f3586" fmla="val 70326"/>
              <a:gd name="f3587" fmla="val 70100"/>
              <a:gd name="f3588" fmla="val 69963"/>
              <a:gd name="f3589" fmla="val 447"/>
              <a:gd name="f3590" fmla="val 69825"/>
              <a:gd name="f3591" fmla="val 69688"/>
              <a:gd name="f3592" fmla="val 69268"/>
              <a:gd name="f3593" fmla="val 68862"/>
              <a:gd name="f3594" fmla="val 503"/>
              <a:gd name="f3595" fmla="val 68578"/>
              <a:gd name="f3596" fmla="val 68785"/>
              <a:gd name="f3597" fmla="val 68572"/>
              <a:gd name="f3598" fmla="val 245"/>
              <a:gd name="f3599" fmla="val 68418"/>
              <a:gd name="f3600" fmla="val 68404"/>
              <a:gd name="f3601" fmla="val 68388"/>
              <a:gd name="f3602" fmla="val 68372"/>
              <a:gd name="f3603" fmla="val 68357"/>
              <a:gd name="f3604" fmla="val 68350"/>
              <a:gd name="f3605" fmla="val 68346"/>
              <a:gd name="f3606" fmla="val 68339"/>
              <a:gd name="f3607" fmla="val 68304"/>
              <a:gd name="f3608" fmla="val 533"/>
              <a:gd name="f3609" fmla="val 68281"/>
              <a:gd name="f3610" fmla="val 68270"/>
              <a:gd name="f3611" fmla="val 68250"/>
              <a:gd name="f3612" fmla="val 68220"/>
              <a:gd name="f3613" fmla="val 68189"/>
              <a:gd name="f3614" fmla="val 68182"/>
              <a:gd name="f3615" fmla="val 68175"/>
              <a:gd name="f3616" fmla="val 68168"/>
              <a:gd name="f3617" fmla="val 68165"/>
              <a:gd name="f3618" fmla="val 68157"/>
              <a:gd name="f3619" fmla="val 68124"/>
              <a:gd name="f3620" fmla="val 68099"/>
              <a:gd name="f3621" fmla="val 68090"/>
              <a:gd name="f3622" fmla="val 68069"/>
              <a:gd name="f3623" fmla="val 68010"/>
              <a:gd name="f3624" fmla="val 68002"/>
              <a:gd name="f3625" fmla="val 67995"/>
              <a:gd name="f3626" fmla="val 67988"/>
              <a:gd name="f3627" fmla="val 67983"/>
              <a:gd name="f3628" fmla="val 67980"/>
              <a:gd name="f3629" fmla="val 67976"/>
              <a:gd name="f3630" fmla="val 67942"/>
              <a:gd name="f3631" fmla="val 67918"/>
              <a:gd name="f3632" fmla="val 67908"/>
              <a:gd name="f3633" fmla="val 67888"/>
              <a:gd name="f3634" fmla="val 67860"/>
              <a:gd name="f3635" fmla="val 67831"/>
              <a:gd name="f3636" fmla="val 67823"/>
              <a:gd name="f3637" fmla="val 67815"/>
              <a:gd name="f3638" fmla="val 67807"/>
              <a:gd name="f3639" fmla="val 606"/>
              <a:gd name="f3640" fmla="val 67804"/>
              <a:gd name="f3641" fmla="val 67802"/>
              <a:gd name="f3642" fmla="val 67800"/>
              <a:gd name="f3643" fmla="val 67553"/>
              <a:gd name="f3644" fmla="val 347"/>
              <a:gd name="f3645" fmla="val 67321"/>
              <a:gd name="f3646" fmla="val 67700"/>
              <a:gd name="f3647" fmla="val 67520"/>
              <a:gd name="f3648" fmla="val 67353"/>
              <a:gd name="f3649" fmla="val 737"/>
              <a:gd name="f3650" fmla="val 67196"/>
              <a:gd name="f3651" fmla="val 66682"/>
              <a:gd name="f3652" fmla="val 66271"/>
              <a:gd name="f3653" fmla="val 65868"/>
              <a:gd name="f3654" fmla="val 65645"/>
              <a:gd name="f3655" fmla="val 65435"/>
              <a:gd name="f3656" fmla="val 65209"/>
              <a:gd name="f3657" fmla="val 476"/>
              <a:gd name="f3658" fmla="val 65071"/>
              <a:gd name="f3659" fmla="val 460"/>
              <a:gd name="f3660" fmla="val 64931"/>
              <a:gd name="f3661" fmla="val 64793"/>
              <a:gd name="f3662" fmla="val 64295"/>
              <a:gd name="f3663" fmla="val 63816"/>
              <a:gd name="f3664" fmla="val 63539"/>
              <a:gd name="f3665" fmla="val 63533"/>
              <a:gd name="f3666" fmla="val 63530"/>
              <a:gd name="f3667" fmla="val 63526"/>
              <a:gd name="f3668" fmla="val 63521"/>
              <a:gd name="f3669" fmla="val 63570"/>
              <a:gd name="f3670" fmla="val 182"/>
              <a:gd name="f3671" fmla="val 63420"/>
              <a:gd name="f3672" fmla="val 75"/>
              <a:gd name="f3673" fmla="val 63360"/>
              <a:gd name="f3674" fmla="val 63346"/>
              <a:gd name="f3675" fmla="val 63335"/>
              <a:gd name="f3676" fmla="val 63330"/>
              <a:gd name="f3677" fmla="val 63310"/>
              <a:gd name="f3678" fmla="val 63281"/>
              <a:gd name="f3679" fmla="val 63251"/>
              <a:gd name="f3680" fmla="val 63217"/>
              <a:gd name="f3681" fmla="val 63183"/>
              <a:gd name="f3682" fmla="val 63159"/>
              <a:gd name="f3683" fmla="val 63148"/>
              <a:gd name="f3684" fmla="val 63128"/>
              <a:gd name="f3685" fmla="val 63100"/>
              <a:gd name="f3686" fmla="val 63070"/>
              <a:gd name="f3687" fmla="val 63058"/>
              <a:gd name="f3688" fmla="val 63035"/>
              <a:gd name="f3689" fmla="val 63034"/>
              <a:gd name="f3690" fmla="val 62521"/>
              <a:gd name="f3691" fmla="val 175"/>
              <a:gd name="f3692" fmla="val 62539"/>
              <a:gd name="f3693" fmla="val 373"/>
              <a:gd name="f3694" fmla="val 62850"/>
              <a:gd name="f3695" fmla="val 62796"/>
              <a:gd name="f3696" fmla="val 62768"/>
              <a:gd name="f3697" fmla="val 62786"/>
              <a:gd name="f3698" fmla="val 62789"/>
              <a:gd name="f3699" fmla="val 731"/>
              <a:gd name="f3700" fmla="val 62630"/>
              <a:gd name="f3701" fmla="val 62480"/>
              <a:gd name="f3702" fmla="val 62339"/>
              <a:gd name="f3703" fmla="val 61824"/>
              <a:gd name="f3704" fmla="val 61412"/>
              <a:gd name="f3705" fmla="val 61010"/>
              <a:gd name="f3706" fmla="val 60787"/>
              <a:gd name="f3707" fmla="val 60575"/>
              <a:gd name="f3708" fmla="val 60350"/>
              <a:gd name="f3709" fmla="val 60213"/>
              <a:gd name="f3710" fmla="val 472"/>
              <a:gd name="f3711" fmla="val 60073"/>
              <a:gd name="f3712" fmla="val 59935"/>
              <a:gd name="f3713" fmla="val 59182"/>
              <a:gd name="f3714" fmla="val 58472"/>
              <a:gd name="f3715" fmla="val 58437"/>
              <a:gd name="f3716" fmla="val 58433"/>
              <a:gd name="f3717" fmla="val 58429"/>
              <a:gd name="f3718" fmla="val 58425"/>
              <a:gd name="f3719" fmla="val 58322"/>
              <a:gd name="f3720" fmla="val 58221"/>
              <a:gd name="f3721" fmla="val 58122"/>
              <a:gd name="f3722" fmla="val 58379"/>
              <a:gd name="f3723" fmla="val 433"/>
              <a:gd name="f3724" fmla="val 58318"/>
              <a:gd name="f3725" fmla="val 291"/>
              <a:gd name="f3726" fmla="val 57939"/>
              <a:gd name="f3727" fmla="val 57920"/>
              <a:gd name="f3728" fmla="val 715"/>
              <a:gd name="f3729" fmla="val 57904"/>
              <a:gd name="f3730" fmla="val 57890"/>
              <a:gd name="f3731" fmla="val 57879"/>
              <a:gd name="f3732" fmla="val 57846"/>
              <a:gd name="f3733" fmla="val 57802"/>
              <a:gd name="f3734" fmla="val 57798"/>
              <a:gd name="f3735" fmla="val 57793"/>
              <a:gd name="f3736" fmla="val 57788"/>
              <a:gd name="f3737" fmla="val 57758"/>
              <a:gd name="f3738" fmla="val 57731"/>
              <a:gd name="f3739" fmla="val 57711"/>
              <a:gd name="f3740" fmla="val 57700"/>
              <a:gd name="f3741" fmla="val 57666"/>
              <a:gd name="f3742" fmla="val 57623"/>
              <a:gd name="f3743" fmla="val 57622"/>
              <a:gd name="f3744" fmla="val 57449"/>
              <a:gd name="f3745" fmla="val 105"/>
              <a:gd name="f3746" fmla="val 57335"/>
              <a:gd name="f3747" fmla="val 287"/>
              <a:gd name="f3748" fmla="val 57439"/>
              <a:gd name="f3749" fmla="val 57435"/>
              <a:gd name="f3750" fmla="val 57431"/>
              <a:gd name="f3751" fmla="val 57428"/>
              <a:gd name="f3752" fmla="val 57376"/>
              <a:gd name="f3753" fmla="val 57330"/>
              <a:gd name="f3754" fmla="val 57321"/>
              <a:gd name="f3755" fmla="val 57311"/>
              <a:gd name="f3756" fmla="val 56871"/>
              <a:gd name="f3757" fmla="val 56482"/>
              <a:gd name="f3758" fmla="val 56120"/>
              <a:gd name="f3759" fmla="val 557"/>
              <a:gd name="f3760" fmla="val 55876"/>
              <a:gd name="f3761" fmla="val 510"/>
              <a:gd name="f3762" fmla="val 55647"/>
              <a:gd name="f3763" fmla="val 466"/>
              <a:gd name="f3764" fmla="val 55419"/>
              <a:gd name="f3765" fmla="val 439"/>
              <a:gd name="f3766" fmla="val 55282"/>
              <a:gd name="f3767" fmla="val 423"/>
              <a:gd name="f3768" fmla="val 55142"/>
              <a:gd name="f3769" fmla="val 416"/>
              <a:gd name="f3770" fmla="val 55003"/>
              <a:gd name="f3771" fmla="val 54375"/>
              <a:gd name="f3772" fmla="val 53776"/>
              <a:gd name="f3773" fmla="val 53575"/>
              <a:gd name="f3774" fmla="val 53758"/>
              <a:gd name="f3775" fmla="val 233"/>
              <a:gd name="f3776" fmla="val 53650"/>
              <a:gd name="f3777" fmla="val 53425"/>
              <a:gd name="f3778" fmla="val 53407"/>
              <a:gd name="f3779" fmla="val 53394"/>
              <a:gd name="f3780" fmla="val 53383"/>
              <a:gd name="f3781" fmla="val 53365"/>
              <a:gd name="f3782" fmla="val 53330"/>
              <a:gd name="f3783" fmla="val 53291"/>
              <a:gd name="f3784" fmla="val 53287"/>
              <a:gd name="f3785" fmla="val 53284"/>
              <a:gd name="f3786" fmla="val 53280"/>
              <a:gd name="f3787" fmla="val 53245"/>
              <a:gd name="f3788" fmla="val 53215"/>
              <a:gd name="f3789" fmla="val 53198"/>
              <a:gd name="f3790" fmla="val 53180"/>
              <a:gd name="f3791" fmla="val 53145"/>
              <a:gd name="f3792" fmla="val 53106"/>
              <a:gd name="f3793" fmla="val 53102"/>
              <a:gd name="f3794" fmla="val 53098"/>
              <a:gd name="f3795" fmla="val 53094"/>
              <a:gd name="f3796" fmla="val 53059"/>
              <a:gd name="f3797" fmla="val 53029"/>
              <a:gd name="f3798" fmla="val 53013"/>
              <a:gd name="f3799" fmla="val 52993"/>
              <a:gd name="f3800" fmla="val 52958"/>
              <a:gd name="f3801" fmla="val 556"/>
              <a:gd name="f3802" fmla="val 52917"/>
              <a:gd name="f3803" fmla="val 52914"/>
              <a:gd name="f3804" fmla="val 52911"/>
              <a:gd name="f3805" fmla="val 52909"/>
              <a:gd name="f3806" fmla="val 52850"/>
              <a:gd name="f3807" fmla="val 52806"/>
              <a:gd name="f3808" fmla="val 52812"/>
              <a:gd name="f3809" fmla="val 52821"/>
              <a:gd name="f3810" fmla="val 52728"/>
              <a:gd name="f3811" fmla="val 52638"/>
              <a:gd name="f3812" fmla="val 52551"/>
              <a:gd name="f3813" fmla="val 52035"/>
              <a:gd name="f3814" fmla="val 51623"/>
              <a:gd name="f3815" fmla="val 51219"/>
              <a:gd name="f3816" fmla="val 50996"/>
              <a:gd name="f3817" fmla="val 50785"/>
              <a:gd name="f3818" fmla="val 478"/>
              <a:gd name="f3819" fmla="val 50559"/>
              <a:gd name="f3820" fmla="val 50422"/>
              <a:gd name="f3821" fmla="val 435"/>
              <a:gd name="f3822" fmla="val 50283"/>
              <a:gd name="f3823" fmla="val 50144"/>
              <a:gd name="f3824" fmla="val 49669"/>
              <a:gd name="f3825" fmla="val 49211"/>
              <a:gd name="f3826" fmla="val 48928"/>
              <a:gd name="f3827" fmla="val 48927"/>
              <a:gd name="f3828" fmla="val 48925"/>
              <a:gd name="f3829" fmla="val 48921"/>
              <a:gd name="f3830" fmla="val 48916"/>
              <a:gd name="f3831" fmla="val 157"/>
              <a:gd name="f3832" fmla="val 48815"/>
              <a:gd name="f3833" fmla="val 50"/>
              <a:gd name="f3834" fmla="val 48755"/>
              <a:gd name="f3835" fmla="val 48740"/>
              <a:gd name="f3836" fmla="val 48730"/>
              <a:gd name="f3837" fmla="val 48724"/>
              <a:gd name="f3838" fmla="val 48704"/>
              <a:gd name="f3839" fmla="val 48675"/>
              <a:gd name="f3840" fmla="val 48645"/>
              <a:gd name="f3841" fmla="val 48622"/>
              <a:gd name="f3842" fmla="val 48610"/>
              <a:gd name="f3843" fmla="val 48577"/>
              <a:gd name="f3844" fmla="val 48553"/>
              <a:gd name="f3845" fmla="val 48543"/>
              <a:gd name="f3846" fmla="val 48523"/>
              <a:gd name="f3847" fmla="val 48494"/>
              <a:gd name="f3848" fmla="val 48464"/>
              <a:gd name="f3849" fmla="val 48430"/>
              <a:gd name="f3850" fmla="val 48429"/>
              <a:gd name="f3851" fmla="val 47915"/>
              <a:gd name="f3852" fmla="val 150"/>
              <a:gd name="f3853" fmla="val 47933"/>
              <a:gd name="f3854" fmla="val 348"/>
              <a:gd name="f3855" fmla="val 48244"/>
              <a:gd name="f3856" fmla="val 48190"/>
              <a:gd name="f3857" fmla="val 48162"/>
              <a:gd name="f3858" fmla="val 48180"/>
              <a:gd name="f3859" fmla="val 48181"/>
              <a:gd name="f3860" fmla="val 47995"/>
              <a:gd name="f3861" fmla="val 47822"/>
              <a:gd name="f3862" fmla="val 726"/>
              <a:gd name="f3863" fmla="val 47660"/>
              <a:gd name="f3864" fmla="val 47144"/>
              <a:gd name="f3865" fmla="val 46732"/>
              <a:gd name="f3866" fmla="val 648"/>
              <a:gd name="f3867" fmla="val 46328"/>
              <a:gd name="f3868" fmla="val 46105"/>
              <a:gd name="f3869" fmla="val 45895"/>
              <a:gd name="f3870" fmla="val 491"/>
              <a:gd name="f3871" fmla="val 45669"/>
              <a:gd name="f3872" fmla="val 464"/>
              <a:gd name="f3873" fmla="val 45531"/>
              <a:gd name="f3874" fmla="val 45391"/>
              <a:gd name="f3875" fmla="val 45253"/>
              <a:gd name="f3876" fmla="val 44536"/>
              <a:gd name="f3877" fmla="val 43859"/>
              <a:gd name="f3878" fmla="val 43766"/>
              <a:gd name="f3879" fmla="val 43686"/>
              <a:gd name="f3880" fmla="val 43609"/>
              <a:gd name="f3881" fmla="val 43533"/>
              <a:gd name="f3882" fmla="val 43730"/>
              <a:gd name="f3883" fmla="val 43668"/>
              <a:gd name="f3884" fmla="val 329"/>
              <a:gd name="f3885" fmla="val 43321"/>
              <a:gd name="f3886" fmla="val 43277"/>
              <a:gd name="f3887" fmla="val 43231"/>
              <a:gd name="f3888" fmla="val 43188"/>
              <a:gd name="f3889" fmla="val 43178"/>
              <a:gd name="f3890" fmla="val 43165"/>
              <a:gd name="f3891" fmla="val 43152"/>
              <a:gd name="f3892" fmla="val 43147"/>
              <a:gd name="f3893" fmla="val 43142"/>
              <a:gd name="f3894" fmla="val 43138"/>
              <a:gd name="f3895" fmla="val 43112"/>
              <a:gd name="f3896" fmla="val 43087"/>
              <a:gd name="f3897" fmla="val 43068"/>
              <a:gd name="f3898" fmla="val 43065"/>
              <a:gd name="f3899" fmla="val 43061"/>
              <a:gd name="f3900" fmla="val 43058"/>
              <a:gd name="f3901" fmla="val 43014"/>
              <a:gd name="f3902" fmla="val 42972"/>
              <a:gd name="f3903" fmla="val 42799"/>
              <a:gd name="f3904" fmla="val 42684"/>
              <a:gd name="f3905" fmla="val 324"/>
              <a:gd name="f3906" fmla="val 42789"/>
              <a:gd name="f3907" fmla="val 42785"/>
              <a:gd name="f3908" fmla="val 42781"/>
              <a:gd name="f3909" fmla="val 42777"/>
              <a:gd name="f3910" fmla="val 42725"/>
              <a:gd name="f3911" fmla="val 42680"/>
              <a:gd name="f3912" fmla="val 42672"/>
              <a:gd name="f3913" fmla="val 42667"/>
              <a:gd name="f3914" fmla="val 42213"/>
              <a:gd name="f3915" fmla="val 41837"/>
              <a:gd name="f3916" fmla="val 41469"/>
              <a:gd name="f3917" fmla="val 41246"/>
              <a:gd name="f3918" fmla="val 41035"/>
              <a:gd name="f3919" fmla="val 40810"/>
              <a:gd name="f3920" fmla="val 40673"/>
              <a:gd name="f3921" fmla="val 40535"/>
              <a:gd name="f3922" fmla="val 40397"/>
              <a:gd name="f3923" fmla="val 39978"/>
              <a:gd name="f3924" fmla="val 39572"/>
              <a:gd name="f3925" fmla="val 39287"/>
              <a:gd name="f3926" fmla="val 39496"/>
              <a:gd name="f3927" fmla="val 191"/>
              <a:gd name="f3928" fmla="val 39281"/>
              <a:gd name="f3929" fmla="val 257"/>
              <a:gd name="f3930" fmla="val 39127"/>
              <a:gd name="f3931" fmla="val 39112"/>
              <a:gd name="f3932" fmla="val 39095"/>
              <a:gd name="f3933" fmla="val 39078"/>
              <a:gd name="f3934" fmla="val 39072"/>
              <a:gd name="f3935" fmla="val 39065"/>
              <a:gd name="f3936" fmla="val 39059"/>
              <a:gd name="f3937" fmla="val 39055"/>
              <a:gd name="f3938" fmla="val 39048"/>
              <a:gd name="f3939" fmla="val 39014"/>
              <a:gd name="f3940" fmla="val 38990"/>
              <a:gd name="f3941" fmla="val 38981"/>
              <a:gd name="f3942" fmla="val 38960"/>
              <a:gd name="f3943" fmla="val 38931"/>
              <a:gd name="f3944" fmla="val 38901"/>
              <a:gd name="f3945" fmla="val 38893"/>
              <a:gd name="f3946" fmla="val 38886"/>
              <a:gd name="f3947" fmla="val 38878"/>
              <a:gd name="f3948" fmla="val 38874"/>
              <a:gd name="f3949" fmla="val 38870"/>
              <a:gd name="f3950" fmla="val 38867"/>
              <a:gd name="f3951" fmla="val 38833"/>
              <a:gd name="f3952" fmla="val 38809"/>
              <a:gd name="f3953" fmla="val 38799"/>
              <a:gd name="f3954" fmla="val 38779"/>
              <a:gd name="f3955" fmla="val 38751"/>
              <a:gd name="f3956" fmla="val 38721"/>
              <a:gd name="f3957" fmla="val 38713"/>
              <a:gd name="f3958" fmla="val 38705"/>
              <a:gd name="f3959" fmla="val 38697"/>
              <a:gd name="f3960" fmla="val 38694"/>
              <a:gd name="f3961" fmla="val 38690"/>
              <a:gd name="f3962" fmla="val 38685"/>
              <a:gd name="f3963" fmla="val 38652"/>
              <a:gd name="f3964" fmla="val 38628"/>
              <a:gd name="f3965" fmla="val 38618"/>
              <a:gd name="f3966" fmla="val 38598"/>
              <a:gd name="f3967" fmla="val 38570"/>
              <a:gd name="f3968" fmla="val 38540"/>
              <a:gd name="f3969" fmla="val 38532"/>
              <a:gd name="f3970" fmla="val 38524"/>
              <a:gd name="f3971" fmla="val 38516"/>
              <a:gd name="f3972" fmla="val 38514"/>
              <a:gd name="f3973" fmla="val 38512"/>
              <a:gd name="f3974" fmla="val 38509"/>
              <a:gd name="f3975" fmla="val 38262"/>
              <a:gd name="f3976" fmla="val 361"/>
              <a:gd name="f3977" fmla="val 38031"/>
              <a:gd name="f3978" fmla="val 38409"/>
              <a:gd name="f3979" fmla="val 38231"/>
              <a:gd name="f3980" fmla="val 38066"/>
              <a:gd name="f3981" fmla="val 37909"/>
              <a:gd name="f3982" fmla="val 37393"/>
              <a:gd name="f3983" fmla="val 36981"/>
              <a:gd name="f3984" fmla="val 36578"/>
              <a:gd name="f3985" fmla="val 36355"/>
              <a:gd name="f3986" fmla="val 36144"/>
              <a:gd name="f3987" fmla="val 35918"/>
              <a:gd name="f3988" fmla="val 35782"/>
              <a:gd name="f3989" fmla="val 35643"/>
              <a:gd name="f3990" fmla="val 35506"/>
              <a:gd name="f3991" fmla="val 35006"/>
              <a:gd name="f3992" fmla="val 34525"/>
              <a:gd name="f3993" fmla="val 34248"/>
              <a:gd name="f3994" fmla="val 34243"/>
              <a:gd name="f3995" fmla="val 34240"/>
              <a:gd name="f3996" fmla="val 34235"/>
              <a:gd name="f3997" fmla="val 34231"/>
              <a:gd name="f3998" fmla="val 34280"/>
              <a:gd name="f3999" fmla="val 195"/>
              <a:gd name="f4000" fmla="val 34130"/>
              <a:gd name="f4001" fmla="val 87"/>
              <a:gd name="f4002" fmla="val 34070"/>
              <a:gd name="f4003" fmla="val 34056"/>
              <a:gd name="f4004" fmla="val 34046"/>
              <a:gd name="f4005" fmla="val 34019"/>
              <a:gd name="f4006" fmla="val 33990"/>
              <a:gd name="f4007" fmla="val 33960"/>
              <a:gd name="f4008" fmla="val 33949"/>
              <a:gd name="f4009" fmla="val 33937"/>
              <a:gd name="f4010" fmla="val 588"/>
              <a:gd name="f4011" fmla="val 33926"/>
              <a:gd name="f4012" fmla="val 33893"/>
              <a:gd name="f4013" fmla="val 33868"/>
              <a:gd name="f4014" fmla="val 33858"/>
              <a:gd name="f4015" fmla="val 33838"/>
              <a:gd name="f4016" fmla="val 33810"/>
              <a:gd name="f4017" fmla="val 33779"/>
              <a:gd name="f4018" fmla="val 33768"/>
              <a:gd name="f4019" fmla="val 33756"/>
              <a:gd name="f4020" fmla="val 33744"/>
              <a:gd name="f4021" fmla="val 33230"/>
              <a:gd name="f4022" fmla="val 188"/>
              <a:gd name="f4023" fmla="val 33249"/>
              <a:gd name="f4024" fmla="val 385"/>
              <a:gd name="f4025" fmla="val 33559"/>
              <a:gd name="f4026" fmla="val 33506"/>
              <a:gd name="f4027" fmla="val 33478"/>
              <a:gd name="f4028" fmla="val 33495"/>
              <a:gd name="f4029" fmla="val 33499"/>
              <a:gd name="f4030" fmla="val 33342"/>
              <a:gd name="f4031" fmla="val 33194"/>
              <a:gd name="f4032" fmla="val 33053"/>
              <a:gd name="f4033" fmla="val 32536"/>
              <a:gd name="f4034" fmla="val 32123"/>
              <a:gd name="f4035" fmla="val 31719"/>
              <a:gd name="f4036" fmla="val 31496"/>
              <a:gd name="f4037" fmla="val 31285"/>
              <a:gd name="f4038" fmla="val 31059"/>
              <a:gd name="f4039" fmla="val 30923"/>
              <a:gd name="f4040" fmla="val 485"/>
              <a:gd name="f4041" fmla="val 30784"/>
              <a:gd name="f4042" fmla="val 30647"/>
              <a:gd name="f4043" fmla="val 30155"/>
              <a:gd name="f4044" fmla="val 29682"/>
              <a:gd name="f4045" fmla="val 29402"/>
              <a:gd name="f4046" fmla="val 29282"/>
              <a:gd name="f4047" fmla="val 29165"/>
              <a:gd name="f4048" fmla="val 29052"/>
              <a:gd name="f4049" fmla="val 29310"/>
              <a:gd name="f4050" fmla="val 384"/>
              <a:gd name="f4051" fmla="val 29248"/>
              <a:gd name="f4052" fmla="val 242"/>
              <a:gd name="f4053" fmla="val 28869"/>
              <a:gd name="f4054" fmla="val 28850"/>
              <a:gd name="f4055" fmla="val 28834"/>
              <a:gd name="f4056" fmla="val 28819"/>
              <a:gd name="f4057" fmla="val 28809"/>
              <a:gd name="f4058" fmla="val 28775"/>
              <a:gd name="f4059" fmla="val 28732"/>
              <a:gd name="f4060" fmla="val 28726"/>
              <a:gd name="f4061" fmla="val 28720"/>
              <a:gd name="f4062" fmla="val 28715"/>
              <a:gd name="f4063" fmla="val 28686"/>
              <a:gd name="f4064" fmla="val 28660"/>
              <a:gd name="f4065" fmla="val 28641"/>
              <a:gd name="f4066" fmla="val 28629"/>
              <a:gd name="f4067" fmla="val 28596"/>
              <a:gd name="f4068" fmla="val 28553"/>
              <a:gd name="f4069" fmla="val 28552"/>
              <a:gd name="f4070" fmla="val 28379"/>
              <a:gd name="f4071" fmla="val 56"/>
              <a:gd name="f4072" fmla="val 28264"/>
              <a:gd name="f4073" fmla="val 238"/>
              <a:gd name="f4074" fmla="val 28369"/>
              <a:gd name="f4075" fmla="val 28366"/>
              <a:gd name="f4076" fmla="val 28363"/>
              <a:gd name="f4077" fmla="val 28360"/>
              <a:gd name="f4078" fmla="val 28306"/>
              <a:gd name="f4079" fmla="val 28259"/>
              <a:gd name="f4080" fmla="val 28252"/>
              <a:gd name="f4081" fmla="val 28240"/>
              <a:gd name="f4082" fmla="val 27801"/>
              <a:gd name="f4083" fmla="val 27412"/>
              <a:gd name="f4084" fmla="val 27050"/>
              <a:gd name="f4085" fmla="val 26806"/>
              <a:gd name="f4086" fmla="val 461"/>
              <a:gd name="f4087" fmla="val 26576"/>
              <a:gd name="f4088" fmla="val 26348"/>
              <a:gd name="f4089" fmla="val 390"/>
              <a:gd name="f4090" fmla="val 26211"/>
              <a:gd name="f4091" fmla="val 374"/>
              <a:gd name="f4092" fmla="val 26071"/>
              <a:gd name="f4093" fmla="val 367"/>
              <a:gd name="f4094" fmla="val 25933"/>
              <a:gd name="f4095" fmla="val 25304"/>
              <a:gd name="f4096" fmla="val 24706"/>
              <a:gd name="f4097" fmla="val 24506"/>
              <a:gd name="f4098" fmla="val 24688"/>
              <a:gd name="f4099" fmla="val 184"/>
              <a:gd name="f4100" fmla="val 24579"/>
              <a:gd name="f4101" fmla="val 55"/>
              <a:gd name="f4102" fmla="val 24354"/>
              <a:gd name="f4103" fmla="val 24337"/>
              <a:gd name="f4104" fmla="val 24323"/>
              <a:gd name="f4105" fmla="val 24314"/>
              <a:gd name="f4106" fmla="val 24295"/>
              <a:gd name="f4107" fmla="val 24260"/>
              <a:gd name="f4108" fmla="val 24221"/>
              <a:gd name="f4109" fmla="val 24213"/>
              <a:gd name="f4110" fmla="val 24209"/>
              <a:gd name="f4111" fmla="val 24174"/>
              <a:gd name="f4112" fmla="val 24145"/>
              <a:gd name="f4113" fmla="val 24128"/>
              <a:gd name="f4114" fmla="val 24109"/>
              <a:gd name="f4115" fmla="val 24073"/>
              <a:gd name="f4116" fmla="val 24032"/>
              <a:gd name="f4117" fmla="val 24030"/>
              <a:gd name="f4118" fmla="val 24027"/>
              <a:gd name="f4119" fmla="val 24025"/>
              <a:gd name="f4120" fmla="val 23988"/>
              <a:gd name="f4121" fmla="val 23959"/>
              <a:gd name="f4122" fmla="val 23942"/>
              <a:gd name="f4123" fmla="val 23924"/>
              <a:gd name="f4124" fmla="val 23889"/>
              <a:gd name="f4125" fmla="val 23850"/>
              <a:gd name="f4126" fmla="val 23846"/>
              <a:gd name="f4127" fmla="val 23842"/>
              <a:gd name="f4128" fmla="val 23839"/>
              <a:gd name="f4129" fmla="val 23780"/>
              <a:gd name="f4130" fmla="val 23737"/>
              <a:gd name="f4131" fmla="val 23742"/>
              <a:gd name="f4132" fmla="val 23751"/>
              <a:gd name="f4133" fmla="val 23658"/>
              <a:gd name="f4134" fmla="val 23568"/>
              <a:gd name="f4135" fmla="val 23481"/>
              <a:gd name="f4136" fmla="val 22965"/>
              <a:gd name="f4137" fmla="val 22552"/>
              <a:gd name="f4138" fmla="val 22149"/>
              <a:gd name="f4139" fmla="val 21926"/>
              <a:gd name="f4140" fmla="val 21714"/>
              <a:gd name="f4141" fmla="val 21489"/>
              <a:gd name="f4142" fmla="val 21353"/>
              <a:gd name="f4143" fmla="val 386"/>
              <a:gd name="f4144" fmla="val 21214"/>
              <a:gd name="f4145" fmla="val 379"/>
              <a:gd name="f4146" fmla="val 21076"/>
              <a:gd name="f4147" fmla="val 20600"/>
              <a:gd name="f4148" fmla="val 20140"/>
              <a:gd name="f4149" fmla="val 19858"/>
              <a:gd name="f4150" fmla="val 19857"/>
              <a:gd name="f4151" fmla="val 19854"/>
              <a:gd name="f4152" fmla="val 19850"/>
              <a:gd name="f4153" fmla="val 19845"/>
              <a:gd name="f4154" fmla="val 19894"/>
              <a:gd name="f4155" fmla="val 109"/>
              <a:gd name="f4156" fmla="*/ f0 1 117094"/>
              <a:gd name="f4157" fmla="*/ f1 1 1592"/>
              <a:gd name="f4158" fmla="val f2"/>
              <a:gd name="f4159" fmla="val f3"/>
              <a:gd name="f4160" fmla="val f4"/>
              <a:gd name="f4161" fmla="+- f4160 0 f4158"/>
              <a:gd name="f4162" fmla="+- f4159 0 f4158"/>
              <a:gd name="f4163" fmla="*/ f4162 1 117094"/>
              <a:gd name="f4164" fmla="*/ f4161 1 1592"/>
              <a:gd name="f4165" fmla="*/ f4158 1 f4163"/>
              <a:gd name="f4166" fmla="*/ f4159 1 f4163"/>
              <a:gd name="f4167" fmla="*/ f4158 1 f4164"/>
              <a:gd name="f4168" fmla="*/ f4160 1 f4164"/>
              <a:gd name="f4169" fmla="*/ f4165 f4156 1"/>
              <a:gd name="f4170" fmla="*/ f4166 f4156 1"/>
              <a:gd name="f4171" fmla="*/ f4168 f4157 1"/>
              <a:gd name="f4172" fmla="*/ f4167 f4157 1"/>
            </a:gdLst>
            <a:ahLst/>
            <a:cxnLst>
              <a:cxn ang="3cd4">
                <a:pos x="hc" y="t"/>
              </a:cxn>
              <a:cxn ang="0">
                <a:pos x="r" y="vc"/>
              </a:cxn>
              <a:cxn ang="cd4">
                <a:pos x="hc" y="b"/>
              </a:cxn>
              <a:cxn ang="cd2">
                <a:pos x="l" y="vc"/>
              </a:cxn>
            </a:cxnLst>
            <a:rect l="f4169" t="f4172" r="f4170" b="f4171"/>
            <a:pathLst>
              <a:path w="117094" h="1592">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15"/>
                  <a:pt x="f37" y="f38"/>
                  <a:pt x="f39" y="f40"/>
                </a:cubicBezTo>
                <a:cubicBezTo>
                  <a:pt x="f41" y="f42"/>
                  <a:pt x="f43" y="f6"/>
                  <a:pt x="f5" y="f6"/>
                </a:cubicBezTo>
                <a:close/>
                <a:moveTo>
                  <a:pt x="f44" y="f45"/>
                </a:moveTo>
                <a:cubicBezTo>
                  <a:pt x="f46" y="f45"/>
                  <a:pt x="f47" y="f48"/>
                  <a:pt x="f49" y="f50"/>
                </a:cubicBezTo>
                <a:cubicBezTo>
                  <a:pt x="f51" y="f52"/>
                  <a:pt x="f53" y="f54"/>
                  <a:pt x="f55" y="f56"/>
                </a:cubicBezTo>
                <a:cubicBezTo>
                  <a:pt x="f57" y="f58"/>
                  <a:pt x="f59" y="f60"/>
                  <a:pt x="f61" y="f62"/>
                </a:cubicBezTo>
                <a:cubicBezTo>
                  <a:pt x="f63" y="f64"/>
                  <a:pt x="f65" y="f66"/>
                  <a:pt x="f67" y="f66"/>
                </a:cubicBezTo>
                <a:cubicBezTo>
                  <a:pt x="f68" y="f66"/>
                  <a:pt x="f69" y="f70"/>
                  <a:pt x="f71" y="f27"/>
                </a:cubicBezTo>
                <a:cubicBezTo>
                  <a:pt x="f72" y="f73"/>
                  <a:pt x="f74" y="f75"/>
                  <a:pt x="f76" y="f77"/>
                </a:cubicBezTo>
                <a:cubicBezTo>
                  <a:pt x="f78" y="f79"/>
                  <a:pt x="f80" y="f81"/>
                  <a:pt x="f82" y="f83"/>
                </a:cubicBezTo>
                <a:cubicBezTo>
                  <a:pt x="f84" y="f45"/>
                  <a:pt x="f85" y="f45"/>
                  <a:pt x="f44" y="f45"/>
                </a:cubicBezTo>
                <a:close/>
                <a:moveTo>
                  <a:pt x="f86" y="f87"/>
                </a:moveTo>
                <a:cubicBezTo>
                  <a:pt x="f88" y="f87"/>
                  <a:pt x="f89" y="f90"/>
                  <a:pt x="f91" y="f92"/>
                </a:cubicBezTo>
                <a:cubicBezTo>
                  <a:pt x="f93" y="f94"/>
                  <a:pt x="f95" y="f96"/>
                  <a:pt x="f97" y="f98"/>
                </a:cubicBezTo>
                <a:cubicBezTo>
                  <a:pt x="f99" y="f100"/>
                  <a:pt x="f101" y="f25"/>
                  <a:pt x="f102" y="f103"/>
                </a:cubicBezTo>
                <a:cubicBezTo>
                  <a:pt x="f104" y="f105"/>
                  <a:pt x="f106" y="f105"/>
                  <a:pt x="f107" y="f105"/>
                </a:cubicBezTo>
                <a:cubicBezTo>
                  <a:pt x="f108" y="f105"/>
                  <a:pt x="f109" y="f110"/>
                  <a:pt x="f111" y="f112"/>
                </a:cubicBezTo>
                <a:cubicBezTo>
                  <a:pt x="f113" y="f114"/>
                  <a:pt x="f115" y="f116"/>
                  <a:pt x="f117" y="f118"/>
                </a:cubicBezTo>
                <a:cubicBezTo>
                  <a:pt x="f119" y="f120"/>
                  <a:pt x="f121" y="f122"/>
                  <a:pt x="f123" y="f38"/>
                </a:cubicBezTo>
                <a:cubicBezTo>
                  <a:pt x="f124" y="f87"/>
                  <a:pt x="f125" y="f87"/>
                  <a:pt x="f86" y="f87"/>
                </a:cubicBezTo>
                <a:close/>
                <a:moveTo>
                  <a:pt x="f126" y="f127"/>
                </a:moveTo>
                <a:cubicBezTo>
                  <a:pt x="f128" y="f127"/>
                  <a:pt x="f129" y="f130"/>
                  <a:pt x="f131" y="f132"/>
                </a:cubicBezTo>
                <a:cubicBezTo>
                  <a:pt x="f133" y="f134"/>
                  <a:pt x="f135" y="f136"/>
                  <a:pt x="f137" y="f138"/>
                </a:cubicBezTo>
                <a:cubicBezTo>
                  <a:pt x="f139" y="f140"/>
                  <a:pt x="f141" y="f62"/>
                  <a:pt x="f142" y="f143"/>
                </a:cubicBezTo>
                <a:cubicBezTo>
                  <a:pt x="f144" y="f145"/>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27"/>
                  <a:pt x="f126" y="f127"/>
                </a:cubicBezTo>
                <a:close/>
                <a:moveTo>
                  <a:pt x="f169" y="f167"/>
                </a:moveTo>
                <a:cubicBezTo>
                  <a:pt x="f170" y="f167"/>
                  <a:pt x="f171" y="f130"/>
                  <a:pt x="f172" y="f132"/>
                </a:cubicBezTo>
                <a:cubicBezTo>
                  <a:pt x="f173" y="f134"/>
                  <a:pt x="f174" y="f161"/>
                  <a:pt x="f175" y="f176"/>
                </a:cubicBezTo>
                <a:cubicBezTo>
                  <a:pt x="f177" y="f178"/>
                  <a:pt x="f179" y="f23"/>
                  <a:pt x="f180" y="f147"/>
                </a:cubicBezTo>
                <a:cubicBezTo>
                  <a:pt x="f181" y="f143"/>
                  <a:pt x="f182" y="f183"/>
                  <a:pt x="f184" y="f153"/>
                </a:cubicBezTo>
                <a:cubicBezTo>
                  <a:pt x="f185" y="f155"/>
                  <a:pt x="f186" y="f187"/>
                  <a:pt x="f188" y="f159"/>
                </a:cubicBezTo>
                <a:cubicBezTo>
                  <a:pt x="f189" y="f161"/>
                  <a:pt x="f190" y="f163"/>
                  <a:pt x="f191" y="f81"/>
                </a:cubicBezTo>
                <a:cubicBezTo>
                  <a:pt x="f192" y="f165"/>
                  <a:pt x="f193" y="f167"/>
                  <a:pt x="f169" y="f167"/>
                </a:cubicBezTo>
                <a:close/>
                <a:moveTo>
                  <a:pt x="f194" y="f195"/>
                </a:moveTo>
                <a:cubicBezTo>
                  <a:pt x="f196" y="f195"/>
                  <a:pt x="f197" y="f198"/>
                  <a:pt x="f199" y="f200"/>
                </a:cubicBezTo>
                <a:cubicBezTo>
                  <a:pt x="f201" y="f202"/>
                  <a:pt x="f203" y="f204"/>
                  <a:pt x="f205" y="f206"/>
                </a:cubicBezTo>
                <a:cubicBezTo>
                  <a:pt x="f207" y="f208"/>
                  <a:pt x="f209" y="f103"/>
                  <a:pt x="f210" y="f211"/>
                </a:cubicBezTo>
                <a:cubicBezTo>
                  <a:pt x="f212" y="f213"/>
                  <a:pt x="f214" y="f213"/>
                  <a:pt x="f215" y="f213"/>
                </a:cubicBezTo>
                <a:cubicBezTo>
                  <a:pt x="f216" y="f213"/>
                  <a:pt x="f217" y="f218"/>
                  <a:pt x="f219" y="f183"/>
                </a:cubicBezTo>
                <a:cubicBezTo>
                  <a:pt x="f220" y="f221"/>
                  <a:pt x="f222" y="f223"/>
                  <a:pt x="f224" y="f225"/>
                </a:cubicBezTo>
                <a:cubicBezTo>
                  <a:pt x="f226" y="f227"/>
                  <a:pt x="f228" y="f229"/>
                  <a:pt x="f230" y="f122"/>
                </a:cubicBezTo>
                <a:cubicBezTo>
                  <a:pt x="f231" y="f232"/>
                  <a:pt x="f233" y="f195"/>
                  <a:pt x="f194" y="f195"/>
                </a:cubicBezTo>
                <a:close/>
                <a:moveTo>
                  <a:pt x="f234" y="f195"/>
                </a:moveTo>
                <a:cubicBezTo>
                  <a:pt x="f235" y="f195"/>
                  <a:pt x="f236" y="f198"/>
                  <a:pt x="f237" y="f200"/>
                </a:cubicBezTo>
                <a:cubicBezTo>
                  <a:pt x="f238" y="f202"/>
                  <a:pt x="f239" y="f204"/>
                  <a:pt x="f240" y="f206"/>
                </a:cubicBezTo>
                <a:cubicBezTo>
                  <a:pt x="f241" y="f208"/>
                  <a:pt x="f242" y="f103"/>
                  <a:pt x="f243" y="f211"/>
                </a:cubicBezTo>
                <a:cubicBezTo>
                  <a:pt x="f244" y="f213"/>
                  <a:pt x="f245" y="f213"/>
                  <a:pt x="f246" y="f213"/>
                </a:cubicBezTo>
                <a:cubicBezTo>
                  <a:pt x="f247" y="f213"/>
                  <a:pt x="f248" y="f218"/>
                  <a:pt x="f249" y="f183"/>
                </a:cubicBezTo>
                <a:cubicBezTo>
                  <a:pt x="f250" y="f221"/>
                  <a:pt x="f251" y="f223"/>
                  <a:pt x="f252" y="f225"/>
                </a:cubicBezTo>
                <a:cubicBezTo>
                  <a:pt x="f253" y="f227"/>
                  <a:pt x="f254" y="f229"/>
                  <a:pt x="f255" y="f122"/>
                </a:cubicBezTo>
                <a:cubicBezTo>
                  <a:pt x="f256" y="f232"/>
                  <a:pt x="f257" y="f195"/>
                  <a:pt x="f234" y="f195"/>
                </a:cubicBezTo>
                <a:close/>
                <a:moveTo>
                  <a:pt x="f258" y="f232"/>
                </a:moveTo>
                <a:cubicBezTo>
                  <a:pt x="f259" y="f232"/>
                  <a:pt x="f260" y="f261"/>
                  <a:pt x="f262" y="f200"/>
                </a:cubicBezTo>
                <a:cubicBezTo>
                  <a:pt x="f263" y="f202"/>
                  <a:pt x="f264" y="f227"/>
                  <a:pt x="f265" y="f266"/>
                </a:cubicBezTo>
                <a:cubicBezTo>
                  <a:pt x="f267" y="f208"/>
                  <a:pt x="f268" y="f269"/>
                  <a:pt x="f270" y="f271"/>
                </a:cubicBezTo>
                <a:cubicBezTo>
                  <a:pt x="f272" y="f211"/>
                  <a:pt x="f273" y="f274"/>
                  <a:pt x="f275" y="f183"/>
                </a:cubicBezTo>
                <a:cubicBezTo>
                  <a:pt x="f276" y="f221"/>
                  <a:pt x="f277" y="f278"/>
                  <a:pt x="f279" y="f225"/>
                </a:cubicBezTo>
                <a:cubicBezTo>
                  <a:pt x="f280" y="f227"/>
                  <a:pt x="f281" y="f229"/>
                  <a:pt x="f282" y="f122"/>
                </a:cubicBezTo>
                <a:cubicBezTo>
                  <a:pt x="f283" y="f232"/>
                  <a:pt x="f284" y="f232"/>
                  <a:pt x="f258" y="f232"/>
                </a:cubicBezTo>
                <a:close/>
                <a:moveTo>
                  <a:pt x="f285" y="f286"/>
                </a:moveTo>
                <a:cubicBezTo>
                  <a:pt x="f287" y="f286"/>
                  <a:pt x="f288" y="f289"/>
                  <a:pt x="f290" y="f291"/>
                </a:cubicBezTo>
                <a:cubicBezTo>
                  <a:pt x="f292" y="f293"/>
                  <a:pt x="f294" y="f295"/>
                  <a:pt x="f296" y="f297"/>
                </a:cubicBezTo>
                <a:cubicBezTo>
                  <a:pt x="f298" y="f299"/>
                  <a:pt x="f300" y="f143"/>
                  <a:pt x="f301" y="f302"/>
                </a:cubicBezTo>
                <a:cubicBezTo>
                  <a:pt x="f303" y="f304"/>
                  <a:pt x="f305" y="f304"/>
                  <a:pt x="f306" y="f304"/>
                </a:cubicBezTo>
                <a:cubicBezTo>
                  <a:pt x="f307" y="f304"/>
                  <a:pt x="f308" y="f309"/>
                  <a:pt x="f310" y="f274"/>
                </a:cubicBezTo>
                <a:cubicBezTo>
                  <a:pt x="f311" y="f312"/>
                  <a:pt x="f313" y="f314"/>
                  <a:pt x="f315" y="f316"/>
                </a:cubicBezTo>
                <a:cubicBezTo>
                  <a:pt x="f317" y="f318"/>
                  <a:pt x="f319" y="f320"/>
                  <a:pt x="f321" y="f163"/>
                </a:cubicBezTo>
                <a:cubicBezTo>
                  <a:pt x="f322" y="f286"/>
                  <a:pt x="f323" y="f286"/>
                  <a:pt x="f285" y="f286"/>
                </a:cubicBezTo>
                <a:close/>
                <a:moveTo>
                  <a:pt x="f324" y="f286"/>
                </a:moveTo>
                <a:cubicBezTo>
                  <a:pt x="f325" y="f286"/>
                  <a:pt x="f326" y="f289"/>
                  <a:pt x="f327" y="f291"/>
                </a:cubicBezTo>
                <a:cubicBezTo>
                  <a:pt x="f328" y="f293"/>
                  <a:pt x="f329" y="f295"/>
                  <a:pt x="f330" y="f297"/>
                </a:cubicBezTo>
                <a:cubicBezTo>
                  <a:pt x="f331" y="f332"/>
                  <a:pt x="f333" y="f143"/>
                  <a:pt x="f334" y="f302"/>
                </a:cubicBezTo>
                <a:cubicBezTo>
                  <a:pt x="f335" y="f304"/>
                  <a:pt x="f336" y="f304"/>
                  <a:pt x="f337" y="f304"/>
                </a:cubicBezTo>
                <a:cubicBezTo>
                  <a:pt x="f338" y="f304"/>
                  <a:pt x="f339" y="f309"/>
                  <a:pt x="f340" y="f274"/>
                </a:cubicBezTo>
                <a:cubicBezTo>
                  <a:pt x="f341" y="f312"/>
                  <a:pt x="f342" y="f314"/>
                  <a:pt x="f343" y="f316"/>
                </a:cubicBezTo>
                <a:cubicBezTo>
                  <a:pt x="f344" y="f318"/>
                  <a:pt x="f345" y="f320"/>
                  <a:pt x="f346" y="f163"/>
                </a:cubicBezTo>
                <a:cubicBezTo>
                  <a:pt x="f347" y="f348"/>
                  <a:pt x="f349" y="f286"/>
                  <a:pt x="f324" y="f286"/>
                </a:cubicBezTo>
                <a:close/>
                <a:moveTo>
                  <a:pt x="f350" y="f286"/>
                </a:moveTo>
                <a:cubicBezTo>
                  <a:pt x="f351" y="f286"/>
                  <a:pt x="f352" y="f289"/>
                  <a:pt x="f353" y="f291"/>
                </a:cubicBezTo>
                <a:cubicBezTo>
                  <a:pt x="f354" y="f293"/>
                  <a:pt x="f355" y="f356"/>
                  <a:pt x="f357" y="f297"/>
                </a:cubicBezTo>
                <a:cubicBezTo>
                  <a:pt x="f358" y="f332"/>
                  <a:pt x="f359" y="f143"/>
                  <a:pt x="f360" y="f302"/>
                </a:cubicBezTo>
                <a:cubicBezTo>
                  <a:pt x="f361" y="f304"/>
                  <a:pt x="f362" y="f363"/>
                  <a:pt x="f364" y="f363"/>
                </a:cubicBezTo>
                <a:cubicBezTo>
                  <a:pt x="f365" y="f363"/>
                  <a:pt x="f366" y="f309"/>
                  <a:pt x="f367" y="f274"/>
                </a:cubicBezTo>
                <a:cubicBezTo>
                  <a:pt x="f368" y="f312"/>
                  <a:pt x="f369" y="f370"/>
                  <a:pt x="f371" y="f316"/>
                </a:cubicBezTo>
                <a:cubicBezTo>
                  <a:pt x="f372" y="f318"/>
                  <a:pt x="f373" y="f320"/>
                  <a:pt x="f374" y="f163"/>
                </a:cubicBezTo>
                <a:cubicBezTo>
                  <a:pt x="f375" y="f348"/>
                  <a:pt x="f376" y="f286"/>
                  <a:pt x="f350" y="f286"/>
                </a:cubicBezTo>
                <a:close/>
                <a:moveTo>
                  <a:pt x="f377" y="f378"/>
                </a:moveTo>
                <a:cubicBezTo>
                  <a:pt x="f379" y="f378"/>
                  <a:pt x="f380" y="f381"/>
                  <a:pt x="f382" y="f383"/>
                </a:cubicBezTo>
                <a:cubicBezTo>
                  <a:pt x="f384" y="f385"/>
                  <a:pt x="f386" y="f387"/>
                  <a:pt x="f388" y="f389"/>
                </a:cubicBezTo>
                <a:cubicBezTo>
                  <a:pt x="f390" y="f391"/>
                  <a:pt x="f392" y="f211"/>
                  <a:pt x="f393" y="f394"/>
                </a:cubicBezTo>
                <a:cubicBezTo>
                  <a:pt x="f395" y="f396"/>
                  <a:pt x="f397" y="f398"/>
                  <a:pt x="f399" y="f398"/>
                </a:cubicBezTo>
                <a:cubicBezTo>
                  <a:pt x="f400" y="f398"/>
                  <a:pt x="f401" y="f402"/>
                  <a:pt x="f403" y="f404"/>
                </a:cubicBezTo>
                <a:cubicBezTo>
                  <a:pt x="f405" y="f406"/>
                  <a:pt x="f407" y="f408"/>
                  <a:pt x="f409" y="f410"/>
                </a:cubicBezTo>
                <a:cubicBezTo>
                  <a:pt x="f411" y="f412"/>
                  <a:pt x="f413" y="f414"/>
                  <a:pt x="f415" y="f229"/>
                </a:cubicBezTo>
                <a:cubicBezTo>
                  <a:pt x="f416" y="f417"/>
                  <a:pt x="f418" y="f378"/>
                  <a:pt x="f377" y="f378"/>
                </a:cubicBezTo>
                <a:close/>
                <a:moveTo>
                  <a:pt x="f419" y="f378"/>
                </a:moveTo>
                <a:cubicBezTo>
                  <a:pt x="f420" y="f378"/>
                  <a:pt x="f421" y="f381"/>
                  <a:pt x="f422" y="f383"/>
                </a:cubicBezTo>
                <a:cubicBezTo>
                  <a:pt x="f423" y="f385"/>
                  <a:pt x="f424" y="f425"/>
                  <a:pt x="f426" y="f389"/>
                </a:cubicBezTo>
                <a:cubicBezTo>
                  <a:pt x="f427" y="f391"/>
                  <a:pt x="f428" y="f211"/>
                  <a:pt x="f429" y="f394"/>
                </a:cubicBezTo>
                <a:cubicBezTo>
                  <a:pt x="f430" y="f398"/>
                  <a:pt x="f431" y="f398"/>
                  <a:pt x="f432" y="f398"/>
                </a:cubicBezTo>
                <a:cubicBezTo>
                  <a:pt x="f433" y="f398"/>
                  <a:pt x="f434" y="f402"/>
                  <a:pt x="f435" y="f404"/>
                </a:cubicBezTo>
                <a:cubicBezTo>
                  <a:pt x="f436" y="f406"/>
                  <a:pt x="f437" y="f438"/>
                  <a:pt x="f439" y="f410"/>
                </a:cubicBezTo>
                <a:cubicBezTo>
                  <a:pt x="f440" y="f412"/>
                  <a:pt x="f441" y="f414"/>
                  <a:pt x="f442" y="f229"/>
                </a:cubicBezTo>
                <a:cubicBezTo>
                  <a:pt x="f443" y="f417"/>
                  <a:pt x="f444" y="f378"/>
                  <a:pt x="f419" y="f378"/>
                </a:cubicBezTo>
                <a:close/>
                <a:moveTo>
                  <a:pt x="f445" y="f446"/>
                </a:moveTo>
                <a:cubicBezTo>
                  <a:pt x="f447" y="f446"/>
                  <a:pt x="f448" y="f449"/>
                  <a:pt x="f450" y="f451"/>
                </a:cubicBezTo>
                <a:cubicBezTo>
                  <a:pt x="f452" y="f453"/>
                  <a:pt x="f454" y="f455"/>
                  <a:pt x="f456" y="f457"/>
                </a:cubicBezTo>
                <a:cubicBezTo>
                  <a:pt x="f458" y="f459"/>
                  <a:pt x="f460" y="f302"/>
                  <a:pt x="f461" y="f462"/>
                </a:cubicBezTo>
                <a:cubicBezTo>
                  <a:pt x="f463" y="f464"/>
                  <a:pt x="f465" y="f464"/>
                  <a:pt x="f466" y="f464"/>
                </a:cubicBezTo>
                <a:cubicBezTo>
                  <a:pt x="f467" y="f464"/>
                  <a:pt x="f468" y="f469"/>
                  <a:pt x="f470" y="f471"/>
                </a:cubicBezTo>
                <a:cubicBezTo>
                  <a:pt x="f472" y="f473"/>
                  <a:pt x="f474" y="f475"/>
                  <a:pt x="f476" y="f477"/>
                </a:cubicBezTo>
                <a:cubicBezTo>
                  <a:pt x="f478" y="f479"/>
                  <a:pt x="f480" y="f481"/>
                  <a:pt x="f482" y="f320"/>
                </a:cubicBezTo>
                <a:cubicBezTo>
                  <a:pt x="f483" y="f484"/>
                  <a:pt x="f485" y="f446"/>
                  <a:pt x="f445" y="f446"/>
                </a:cubicBezTo>
                <a:close/>
                <a:moveTo>
                  <a:pt x="f486" y="f446"/>
                </a:moveTo>
                <a:cubicBezTo>
                  <a:pt x="f487" y="f446"/>
                  <a:pt x="f488" y="f449"/>
                  <a:pt x="f489" y="f451"/>
                </a:cubicBezTo>
                <a:cubicBezTo>
                  <a:pt x="f490" y="f453"/>
                  <a:pt x="f491" y="f455"/>
                  <a:pt x="f492" y="f457"/>
                </a:cubicBezTo>
                <a:cubicBezTo>
                  <a:pt x="f493" y="f494"/>
                  <a:pt x="f495" y="f302"/>
                  <a:pt x="f496" y="f462"/>
                </a:cubicBezTo>
                <a:cubicBezTo>
                  <a:pt x="f497" y="f464"/>
                  <a:pt x="f498" y="f464"/>
                  <a:pt x="f499" y="f464"/>
                </a:cubicBezTo>
                <a:cubicBezTo>
                  <a:pt x="f500" y="f464"/>
                  <a:pt x="f501" y="f469"/>
                  <a:pt x="f502" y="f471"/>
                </a:cubicBezTo>
                <a:cubicBezTo>
                  <a:pt x="f503" y="f473"/>
                  <a:pt x="f504" y="f475"/>
                  <a:pt x="f505" y="f477"/>
                </a:cubicBezTo>
                <a:cubicBezTo>
                  <a:pt x="f506" y="f479"/>
                  <a:pt x="f507" y="f481"/>
                  <a:pt x="f508" y="f320"/>
                </a:cubicBezTo>
                <a:cubicBezTo>
                  <a:pt x="f509" y="f484"/>
                  <a:pt x="f510" y="f446"/>
                  <a:pt x="f486" y="f446"/>
                </a:cubicBezTo>
                <a:close/>
                <a:moveTo>
                  <a:pt x="f511" y="f484"/>
                </a:moveTo>
                <a:cubicBezTo>
                  <a:pt x="f512" y="f484"/>
                  <a:pt x="f513" y="f449"/>
                  <a:pt x="f514" y="f451"/>
                </a:cubicBezTo>
                <a:cubicBezTo>
                  <a:pt x="f515" y="f453"/>
                  <a:pt x="f516" y="f479"/>
                  <a:pt x="f517" y="f140"/>
                </a:cubicBezTo>
                <a:cubicBezTo>
                  <a:pt x="f518" y="f459"/>
                  <a:pt x="f519" y="f271"/>
                  <a:pt x="f520" y="f521"/>
                </a:cubicBezTo>
                <a:cubicBezTo>
                  <a:pt x="f522" y="f462"/>
                  <a:pt x="f523" y="f524"/>
                  <a:pt x="f525" y="f471"/>
                </a:cubicBezTo>
                <a:cubicBezTo>
                  <a:pt x="f526" y="f473"/>
                  <a:pt x="f527" y="f528"/>
                  <a:pt x="f529" y="f477"/>
                </a:cubicBezTo>
                <a:cubicBezTo>
                  <a:pt x="f530" y="f531"/>
                  <a:pt x="f532" y="f481"/>
                  <a:pt x="f533" y="f320"/>
                </a:cubicBezTo>
                <a:cubicBezTo>
                  <a:pt x="f534" y="f484"/>
                  <a:pt x="f535" y="f484"/>
                  <a:pt x="f511" y="f484"/>
                </a:cubicBezTo>
                <a:close/>
                <a:moveTo>
                  <a:pt x="f536" y="f537"/>
                </a:moveTo>
                <a:cubicBezTo>
                  <a:pt x="f538" y="f537"/>
                  <a:pt x="f539" y="f540"/>
                  <a:pt x="f541" y="f542"/>
                </a:cubicBezTo>
                <a:cubicBezTo>
                  <a:pt x="f543" y="f544"/>
                  <a:pt x="f545" y="f546"/>
                  <a:pt x="f547" y="f548"/>
                </a:cubicBezTo>
                <a:cubicBezTo>
                  <a:pt x="f549" y="f550"/>
                  <a:pt x="f551" y="f394"/>
                  <a:pt x="f552" y="f553"/>
                </a:cubicBezTo>
                <a:cubicBezTo>
                  <a:pt x="f554" y="f555"/>
                  <a:pt x="f556" y="f557"/>
                  <a:pt x="f558" y="f557"/>
                </a:cubicBezTo>
                <a:cubicBezTo>
                  <a:pt x="f559" y="f557"/>
                  <a:pt x="f560" y="f561"/>
                  <a:pt x="f562" y="f563"/>
                </a:cubicBezTo>
                <a:cubicBezTo>
                  <a:pt x="f564" y="f565"/>
                  <a:pt x="f566" y="f567"/>
                  <a:pt x="f568" y="f569"/>
                </a:cubicBezTo>
                <a:cubicBezTo>
                  <a:pt x="f570" y="f571"/>
                  <a:pt x="f572" y="f573"/>
                  <a:pt x="f574" y="f414"/>
                </a:cubicBezTo>
                <a:cubicBezTo>
                  <a:pt x="f575" y="f537"/>
                  <a:pt x="f576" y="f537"/>
                  <a:pt x="f536" y="f537"/>
                </a:cubicBezTo>
                <a:close/>
                <a:moveTo>
                  <a:pt x="f577" y="f537"/>
                </a:moveTo>
                <a:cubicBezTo>
                  <a:pt x="f578" y="f537"/>
                  <a:pt x="f579" y="f540"/>
                  <a:pt x="f580" y="f542"/>
                </a:cubicBezTo>
                <a:cubicBezTo>
                  <a:pt x="f581" y="f544"/>
                  <a:pt x="f582" y="f546"/>
                  <a:pt x="f583" y="f548"/>
                </a:cubicBezTo>
                <a:cubicBezTo>
                  <a:pt x="f584" y="f550"/>
                  <a:pt x="f585" y="f394"/>
                  <a:pt x="f586" y="f553"/>
                </a:cubicBezTo>
                <a:cubicBezTo>
                  <a:pt x="f587" y="f555"/>
                  <a:pt x="f588" y="f557"/>
                  <a:pt x="f589" y="f557"/>
                </a:cubicBezTo>
                <a:cubicBezTo>
                  <a:pt x="f590" y="f557"/>
                  <a:pt x="f591" y="f561"/>
                  <a:pt x="f592" y="f524"/>
                </a:cubicBezTo>
                <a:cubicBezTo>
                  <a:pt x="f593" y="f565"/>
                  <a:pt x="f594" y="f567"/>
                  <a:pt x="f595" y="f569"/>
                </a:cubicBezTo>
                <a:cubicBezTo>
                  <a:pt x="f596" y="f571"/>
                  <a:pt x="f597" y="f573"/>
                  <a:pt x="f598" y="f414"/>
                </a:cubicBezTo>
                <a:cubicBezTo>
                  <a:pt x="f599" y="f537"/>
                  <a:pt x="f600" y="f537"/>
                  <a:pt x="f577" y="f537"/>
                </a:cubicBezTo>
                <a:close/>
                <a:moveTo>
                  <a:pt x="f601" y="f537"/>
                </a:moveTo>
                <a:cubicBezTo>
                  <a:pt x="f602" y="f537"/>
                  <a:pt x="f603" y="f540"/>
                  <a:pt x="f604" y="f542"/>
                </a:cubicBezTo>
                <a:cubicBezTo>
                  <a:pt x="f605" y="f544"/>
                  <a:pt x="f606" y="f266"/>
                  <a:pt x="f607" y="f548"/>
                </a:cubicBezTo>
                <a:cubicBezTo>
                  <a:pt x="f608" y="f550"/>
                  <a:pt x="f609" y="f394"/>
                  <a:pt x="f610" y="f553"/>
                </a:cubicBezTo>
                <a:cubicBezTo>
                  <a:pt x="f611" y="f555"/>
                  <a:pt x="f612" y="f557"/>
                  <a:pt x="f613" y="f557"/>
                </a:cubicBezTo>
                <a:cubicBezTo>
                  <a:pt x="f614" y="f557"/>
                  <a:pt x="f615" y="f561"/>
                  <a:pt x="f616" y="f524"/>
                </a:cubicBezTo>
                <a:cubicBezTo>
                  <a:pt x="f617" y="f565"/>
                  <a:pt x="f618" y="f619"/>
                  <a:pt x="f620" y="f569"/>
                </a:cubicBezTo>
                <a:cubicBezTo>
                  <a:pt x="f621" y="f571"/>
                  <a:pt x="f622" y="f573"/>
                  <a:pt x="f623" y="f414"/>
                </a:cubicBezTo>
                <a:cubicBezTo>
                  <a:pt x="f624" y="f625"/>
                  <a:pt x="f626" y="f537"/>
                  <a:pt x="f601" y="f537"/>
                </a:cubicBezTo>
                <a:close/>
                <a:moveTo>
                  <a:pt x="f627" y="f628"/>
                </a:moveTo>
                <a:cubicBezTo>
                  <a:pt x="f629" y="f628"/>
                  <a:pt x="f630" y="f631"/>
                  <a:pt x="f632" y="f633"/>
                </a:cubicBezTo>
                <a:cubicBezTo>
                  <a:pt x="f634" y="f635"/>
                  <a:pt x="f636" y="f637"/>
                  <a:pt x="f638" y="f639"/>
                </a:cubicBezTo>
                <a:cubicBezTo>
                  <a:pt x="f640" y="f641"/>
                  <a:pt x="f642" y="f462"/>
                  <a:pt x="f643" y="f644"/>
                </a:cubicBezTo>
                <a:cubicBezTo>
                  <a:pt x="f645" y="f646"/>
                  <a:pt x="f647" y="f646"/>
                  <a:pt x="f648" y="f646"/>
                </a:cubicBezTo>
                <a:cubicBezTo>
                  <a:pt x="f649" y="f646"/>
                  <a:pt x="f650" y="f651"/>
                  <a:pt x="f652" y="f653"/>
                </a:cubicBezTo>
                <a:cubicBezTo>
                  <a:pt x="f654" y="f655"/>
                  <a:pt x="f656" y="f657"/>
                  <a:pt x="f658" y="f60"/>
                </a:cubicBezTo>
                <a:cubicBezTo>
                  <a:pt x="f659" y="f660"/>
                  <a:pt x="f661" y="f56"/>
                  <a:pt x="f662" y="f481"/>
                </a:cubicBezTo>
                <a:cubicBezTo>
                  <a:pt x="f663" y="f664"/>
                  <a:pt x="f665" y="f628"/>
                  <a:pt x="f627" y="f628"/>
                </a:cubicBezTo>
                <a:close/>
                <a:moveTo>
                  <a:pt x="f666" y="f664"/>
                </a:moveTo>
                <a:cubicBezTo>
                  <a:pt x="f667" y="f664"/>
                  <a:pt x="f668" y="f669"/>
                  <a:pt x="f670" y="f633"/>
                </a:cubicBezTo>
                <a:cubicBezTo>
                  <a:pt x="f671" y="f635"/>
                  <a:pt x="f672" y="f673"/>
                  <a:pt x="f674" y="f639"/>
                </a:cubicBezTo>
                <a:cubicBezTo>
                  <a:pt x="f675" y="f641"/>
                  <a:pt x="f676" y="f462"/>
                  <a:pt x="f677" y="f644"/>
                </a:cubicBezTo>
                <a:cubicBezTo>
                  <a:pt x="f678" y="f646"/>
                  <a:pt x="f679" y="f646"/>
                  <a:pt x="f680" y="f646"/>
                </a:cubicBezTo>
                <a:cubicBezTo>
                  <a:pt x="f681" y="f646"/>
                  <a:pt x="f682" y="f651"/>
                  <a:pt x="f683" y="f653"/>
                </a:cubicBezTo>
                <a:cubicBezTo>
                  <a:pt x="f684" y="f655"/>
                  <a:pt x="f685" y="f686"/>
                  <a:pt x="f687" y="f60"/>
                </a:cubicBezTo>
                <a:cubicBezTo>
                  <a:pt x="f688" y="f75"/>
                  <a:pt x="f689" y="f56"/>
                  <a:pt x="f690" y="f481"/>
                </a:cubicBezTo>
                <a:cubicBezTo>
                  <a:pt x="f691" y="f664"/>
                  <a:pt x="f692" y="f664"/>
                  <a:pt x="f666" y="f664"/>
                </a:cubicBezTo>
                <a:close/>
                <a:moveTo>
                  <a:pt x="f693" y="f694"/>
                </a:moveTo>
                <a:cubicBezTo>
                  <a:pt x="f695" y="f694"/>
                  <a:pt x="f696" y="f697"/>
                  <a:pt x="f698" y="f699"/>
                </a:cubicBezTo>
                <a:cubicBezTo>
                  <a:pt x="f700" y="f701"/>
                  <a:pt x="f702" y="f703"/>
                  <a:pt x="f704" y="f705"/>
                </a:cubicBezTo>
                <a:cubicBezTo>
                  <a:pt x="f706" y="f707"/>
                  <a:pt x="f708" y="f553"/>
                  <a:pt x="f709" y="f710"/>
                </a:cubicBezTo>
                <a:cubicBezTo>
                  <a:pt x="f711" y="f712"/>
                  <a:pt x="f713" y="f712"/>
                  <a:pt x="f714" y="f712"/>
                </a:cubicBezTo>
                <a:cubicBezTo>
                  <a:pt x="f715" y="f712"/>
                  <a:pt x="f716" y="f717"/>
                  <a:pt x="f718" y="f719"/>
                </a:cubicBezTo>
                <a:cubicBezTo>
                  <a:pt x="f720" y="f563"/>
                  <a:pt x="f721" y="f722"/>
                  <a:pt x="f723" y="f25"/>
                </a:cubicBezTo>
                <a:cubicBezTo>
                  <a:pt x="f724" y="f725"/>
                  <a:pt x="f726" y="f98"/>
                  <a:pt x="f727" y="f573"/>
                </a:cubicBezTo>
                <a:cubicBezTo>
                  <a:pt x="f728" y="f694"/>
                  <a:pt x="f729" y="f694"/>
                  <a:pt x="f693" y="f694"/>
                </a:cubicBezTo>
                <a:close/>
                <a:moveTo>
                  <a:pt x="f730" y="f731"/>
                </a:moveTo>
                <a:cubicBezTo>
                  <a:pt x="f732" y="f731"/>
                  <a:pt x="f733" y="f734"/>
                  <a:pt x="f735" y="f736"/>
                </a:cubicBezTo>
                <a:cubicBezTo>
                  <a:pt x="f737" y="f738"/>
                  <a:pt x="f739" y="f740"/>
                  <a:pt x="f741" y="f742"/>
                </a:cubicBezTo>
                <a:cubicBezTo>
                  <a:pt x="f743" y="f744"/>
                  <a:pt x="f745" y="f644"/>
                  <a:pt x="f746" y="f747"/>
                </a:cubicBezTo>
                <a:cubicBezTo>
                  <a:pt x="f748" y="f749"/>
                  <a:pt x="f750" y="f751"/>
                  <a:pt x="f752" y="f751"/>
                </a:cubicBezTo>
                <a:cubicBezTo>
                  <a:pt x="f753" y="f751"/>
                  <a:pt x="f754" y="f755"/>
                  <a:pt x="f756" y="f757"/>
                </a:cubicBezTo>
                <a:cubicBezTo>
                  <a:pt x="f758" y="f759"/>
                  <a:pt x="f760" y="f761"/>
                  <a:pt x="f762" y="f62"/>
                </a:cubicBezTo>
                <a:cubicBezTo>
                  <a:pt x="f763" y="f764"/>
                  <a:pt x="f765" y="f138"/>
                  <a:pt x="f766" y="f56"/>
                </a:cubicBezTo>
                <a:cubicBezTo>
                  <a:pt x="f767" y="f768"/>
                  <a:pt x="f769" y="f731"/>
                  <a:pt x="f730" y="f731"/>
                </a:cubicBezTo>
                <a:close/>
                <a:moveTo>
                  <a:pt x="f770" y="f35"/>
                </a:moveTo>
                <a:cubicBezTo>
                  <a:pt x="f771" y="f35"/>
                  <a:pt x="f772" y="f773"/>
                  <a:pt x="f774" y="f775"/>
                </a:cubicBezTo>
                <a:cubicBezTo>
                  <a:pt x="f776" y="f777"/>
                  <a:pt x="f778" y="f779"/>
                  <a:pt x="f780" y="f781"/>
                </a:cubicBezTo>
                <a:cubicBezTo>
                  <a:pt x="f782" y="f783"/>
                  <a:pt x="f784" y="f710"/>
                  <a:pt x="f785" y="f786"/>
                </a:cubicBezTo>
                <a:cubicBezTo>
                  <a:pt x="f787" y="f788"/>
                  <a:pt x="f789" y="f788"/>
                  <a:pt x="f790" y="f788"/>
                </a:cubicBezTo>
                <a:cubicBezTo>
                  <a:pt x="f791" y="f788"/>
                  <a:pt x="f792" y="f793"/>
                  <a:pt x="f794" y="f795"/>
                </a:cubicBezTo>
                <a:cubicBezTo>
                  <a:pt x="f796" y="f797"/>
                  <a:pt x="f798" y="f799"/>
                  <a:pt x="f800" y="f103"/>
                </a:cubicBezTo>
                <a:cubicBezTo>
                  <a:pt x="f801" y="f21"/>
                  <a:pt x="f802" y="f206"/>
                  <a:pt x="f803" y="f98"/>
                </a:cubicBezTo>
                <a:cubicBezTo>
                  <a:pt x="f804" y="f35"/>
                  <a:pt x="f805" y="f35"/>
                  <a:pt x="f770" y="f35"/>
                </a:cubicBezTo>
                <a:close/>
                <a:moveTo>
                  <a:pt x="f806" y="f2"/>
                </a:moveTo>
                <a:lnTo>
                  <a:pt x="f807" y="f808"/>
                </a:lnTo>
                <a:cubicBezTo>
                  <a:pt x="f809" y="f810"/>
                  <a:pt x="f811" y="f812"/>
                  <a:pt x="f813" y="f40"/>
                </a:cubicBezTo>
                <a:cubicBezTo>
                  <a:pt x="f814" y="f815"/>
                  <a:pt x="f816" y="f810"/>
                  <a:pt x="f817" y="f810"/>
                </a:cubicBezTo>
                <a:cubicBezTo>
                  <a:pt x="f818" y="f810"/>
                  <a:pt x="f819" y="f820"/>
                  <a:pt x="f821" y="f822"/>
                </a:cubicBezTo>
                <a:cubicBezTo>
                  <a:pt x="f823" y="f812"/>
                  <a:pt x="f824" y="f825"/>
                  <a:pt x="f826" y="f827"/>
                </a:cubicBezTo>
                <a:cubicBezTo>
                  <a:pt x="f828" y="f45"/>
                  <a:pt x="f829" y="f830"/>
                  <a:pt x="f831" y="f830"/>
                </a:cubicBezTo>
                <a:cubicBezTo>
                  <a:pt x="f832" y="f830"/>
                  <a:pt x="f833" y="f9"/>
                  <a:pt x="f834" y="f835"/>
                </a:cubicBezTo>
                <a:lnTo>
                  <a:pt x="f836" y="f835"/>
                </a:lnTo>
                <a:lnTo>
                  <a:pt x="f837" y="f838"/>
                </a:lnTo>
                <a:lnTo>
                  <a:pt x="f837" y="f838"/>
                </a:lnTo>
                <a:lnTo>
                  <a:pt x="f839" y="f840"/>
                </a:lnTo>
                <a:lnTo>
                  <a:pt x="f841" y="f167"/>
                </a:lnTo>
                <a:cubicBezTo>
                  <a:pt x="f842" y="f122"/>
                  <a:pt x="f843" y="f844"/>
                  <a:pt x="f845" y="f846"/>
                </a:cubicBezTo>
                <a:cubicBezTo>
                  <a:pt x="f847" y="f295"/>
                  <a:pt x="f848" y="f849"/>
                  <a:pt x="f850" y="f849"/>
                </a:cubicBezTo>
                <a:cubicBezTo>
                  <a:pt x="f851" y="f849"/>
                  <a:pt x="f852" y="f853"/>
                  <a:pt x="f854" y="f40"/>
                </a:cubicBezTo>
                <a:cubicBezTo>
                  <a:pt x="f855" y="f856"/>
                  <a:pt x="f857" y="f858"/>
                  <a:pt x="f859" y="f860"/>
                </a:cubicBezTo>
                <a:cubicBezTo>
                  <a:pt x="f861" y="f862"/>
                  <a:pt x="f863" y="f864"/>
                  <a:pt x="f865" y="f864"/>
                </a:cubicBezTo>
                <a:cubicBezTo>
                  <a:pt x="f866" y="f864"/>
                  <a:pt x="f867" y="f198"/>
                  <a:pt x="f868" y="f134"/>
                </a:cubicBezTo>
                <a:cubicBezTo>
                  <a:pt x="f869" y="f54"/>
                  <a:pt x="f870" y="f451"/>
                  <a:pt x="f871" y="f669"/>
                </a:cubicBezTo>
                <a:lnTo>
                  <a:pt x="f872" y="f873"/>
                </a:lnTo>
                <a:lnTo>
                  <a:pt x="f874" y="f875"/>
                </a:lnTo>
                <a:lnTo>
                  <a:pt x="f876" y="f877"/>
                </a:lnTo>
                <a:cubicBezTo>
                  <a:pt x="f878" y="f544"/>
                  <a:pt x="f879" y="f35"/>
                  <a:pt x="f880" y="f881"/>
                </a:cubicBezTo>
                <a:cubicBezTo>
                  <a:pt x="f882" y="f883"/>
                  <a:pt x="f884" y="f544"/>
                  <a:pt x="f885" y="f699"/>
                </a:cubicBezTo>
                <a:cubicBezTo>
                  <a:pt x="f886" y="f699"/>
                  <a:pt x="f887" y="f888"/>
                  <a:pt x="f889" y="f888"/>
                </a:cubicBezTo>
                <a:cubicBezTo>
                  <a:pt x="f890" y="f888"/>
                  <a:pt x="f891" y="f98"/>
                  <a:pt x="f892" y="f893"/>
                </a:cubicBezTo>
                <a:lnTo>
                  <a:pt x="f894" y="f893"/>
                </a:lnTo>
                <a:cubicBezTo>
                  <a:pt x="f895" y="f731"/>
                  <a:pt x="f896" y="f897"/>
                  <a:pt x="f898" y="f664"/>
                </a:cubicBezTo>
                <a:lnTo>
                  <a:pt x="f899" y="f664"/>
                </a:lnTo>
                <a:lnTo>
                  <a:pt x="f900" y="f901"/>
                </a:lnTo>
                <a:lnTo>
                  <a:pt x="f902" y="f903"/>
                </a:lnTo>
                <a:lnTo>
                  <a:pt x="f904" y="f905"/>
                </a:lnTo>
                <a:cubicBezTo>
                  <a:pt x="f906" y="f905"/>
                  <a:pt x="f907" y="f905"/>
                  <a:pt x="f908" y="f905"/>
                </a:cubicBezTo>
                <a:cubicBezTo>
                  <a:pt x="f909" y="f905"/>
                  <a:pt x="f910" y="f911"/>
                  <a:pt x="f912" y="f888"/>
                </a:cubicBezTo>
                <a:lnTo>
                  <a:pt x="f913" y="f914"/>
                </a:lnTo>
                <a:cubicBezTo>
                  <a:pt x="f915" y="f916"/>
                  <a:pt x="f917" y="f134"/>
                  <a:pt x="f918" y="f83"/>
                </a:cubicBezTo>
                <a:cubicBezTo>
                  <a:pt x="f919" y="f920"/>
                  <a:pt x="f921" y="f922"/>
                  <a:pt x="f923" y="f924"/>
                </a:cubicBezTo>
                <a:cubicBezTo>
                  <a:pt x="f925" y="f926"/>
                  <a:pt x="f927" y="f928"/>
                  <a:pt x="f126" y="f928"/>
                </a:cubicBezTo>
                <a:cubicBezTo>
                  <a:pt x="f929" y="f928"/>
                  <a:pt x="f930" y="f931"/>
                  <a:pt x="f932" y="f933"/>
                </a:cubicBezTo>
                <a:lnTo>
                  <a:pt x="f934" y="f935"/>
                </a:lnTo>
                <a:lnTo>
                  <a:pt x="f934" y="f935"/>
                </a:lnTo>
                <a:lnTo>
                  <a:pt x="f936" y="f937"/>
                </a:lnTo>
                <a:lnTo>
                  <a:pt x="f938" y="f920"/>
                </a:lnTo>
                <a:cubicBezTo>
                  <a:pt x="f939" y="f940"/>
                  <a:pt x="f941" y="f942"/>
                  <a:pt x="f943" y="f942"/>
                </a:cubicBezTo>
                <a:cubicBezTo>
                  <a:pt x="f944" y="f942"/>
                  <a:pt x="f945" y="f946"/>
                  <a:pt x="f947" y="f946"/>
                </a:cubicBezTo>
                <a:cubicBezTo>
                  <a:pt x="f948" y="f940"/>
                  <a:pt x="f949" y="f940"/>
                  <a:pt x="f950" y="f951"/>
                </a:cubicBezTo>
                <a:cubicBezTo>
                  <a:pt x="f952" y="f953"/>
                  <a:pt x="f954" y="f955"/>
                  <a:pt x="f956" y="f957"/>
                </a:cubicBezTo>
                <a:cubicBezTo>
                  <a:pt x="f958" y="f6"/>
                  <a:pt x="f959" y="f960"/>
                  <a:pt x="f961" y="f960"/>
                </a:cubicBezTo>
                <a:cubicBezTo>
                  <a:pt x="f962" y="f960"/>
                  <a:pt x="f963" y="f964"/>
                  <a:pt x="f965" y="f955"/>
                </a:cubicBezTo>
                <a:cubicBezTo>
                  <a:pt x="f966" y="f955"/>
                  <a:pt x="f967" y="f968"/>
                  <a:pt x="f969" y="f970"/>
                </a:cubicBezTo>
                <a:cubicBezTo>
                  <a:pt x="f971" y="f933"/>
                  <a:pt x="f972" y="f973"/>
                  <a:pt x="f974" y="f130"/>
                </a:cubicBezTo>
                <a:cubicBezTo>
                  <a:pt x="f975" y="f827"/>
                  <a:pt x="f976" y="f977"/>
                  <a:pt x="f978" y="f977"/>
                </a:cubicBezTo>
                <a:cubicBezTo>
                  <a:pt x="f979" y="f977"/>
                  <a:pt x="f980" y="f11"/>
                  <a:pt x="f981" y="f973"/>
                </a:cubicBezTo>
                <a:cubicBezTo>
                  <a:pt x="f982" y="f973"/>
                  <a:pt x="f983" y="f984"/>
                  <a:pt x="f985" y="f986"/>
                </a:cubicBezTo>
                <a:cubicBezTo>
                  <a:pt x="f987" y="f90"/>
                  <a:pt x="f988" y="f195"/>
                  <a:pt x="f989" y="f94"/>
                </a:cubicBezTo>
                <a:cubicBezTo>
                  <a:pt x="f990" y="f198"/>
                  <a:pt x="f991" y="f992"/>
                  <a:pt x="f993" y="f992"/>
                </a:cubicBezTo>
                <a:cubicBezTo>
                  <a:pt x="f994" y="f992"/>
                  <a:pt x="f995" y="f992"/>
                  <a:pt x="f996" y="f997"/>
                </a:cubicBezTo>
                <a:cubicBezTo>
                  <a:pt x="f998" y="f195"/>
                  <a:pt x="f999" y="f195"/>
                  <a:pt x="f1000" y="f232"/>
                </a:cubicBezTo>
                <a:lnTo>
                  <a:pt x="f1001" y="f1002"/>
                </a:lnTo>
                <a:lnTo>
                  <a:pt x="f1003" y="f875"/>
                </a:lnTo>
                <a:lnTo>
                  <a:pt x="f1004" y="f736"/>
                </a:lnTo>
                <a:cubicBezTo>
                  <a:pt x="f1005" y="f1006"/>
                  <a:pt x="f1007" y="f1008"/>
                  <a:pt x="f1009" y="f1008"/>
                </a:cubicBezTo>
                <a:cubicBezTo>
                  <a:pt x="f1010" y="f1008"/>
                  <a:pt x="f1011" y="f79"/>
                  <a:pt x="f1012" y="f38"/>
                </a:cubicBezTo>
                <a:cubicBezTo>
                  <a:pt x="f1013" y="f1014"/>
                  <a:pt x="f1015" y="f1016"/>
                  <a:pt x="f1017" y="f1018"/>
                </a:cubicBezTo>
                <a:cubicBezTo>
                  <a:pt x="f1019" y="f1020"/>
                  <a:pt x="f1021" y="f1022"/>
                  <a:pt x="f1023" y="f1022"/>
                </a:cubicBezTo>
                <a:cubicBezTo>
                  <a:pt x="f1024" y="f1022"/>
                  <a:pt x="f1025" y="f1026"/>
                  <a:pt x="f1027" y="f195"/>
                </a:cubicBezTo>
                <a:lnTo>
                  <a:pt x="f1028" y="f81"/>
                </a:lnTo>
                <a:cubicBezTo>
                  <a:pt x="f1029" y="f50"/>
                  <a:pt x="f1030" y="f1031"/>
                  <a:pt x="f1032" y="f984"/>
                </a:cubicBezTo>
                <a:lnTo>
                  <a:pt x="f1033" y="f1034"/>
                </a:lnTo>
                <a:lnTo>
                  <a:pt x="f1035" y="f1036"/>
                </a:lnTo>
                <a:lnTo>
                  <a:pt x="f1037" y="f1038"/>
                </a:lnTo>
                <a:cubicBezTo>
                  <a:pt x="f1039" y="f1040"/>
                  <a:pt x="f1041" y="f1031"/>
                  <a:pt x="f1042" y="f1043"/>
                </a:cubicBezTo>
                <a:cubicBezTo>
                  <a:pt x="f1044" y="f87"/>
                  <a:pt x="f1045" y="f1040"/>
                  <a:pt x="f1046" y="f1040"/>
                </a:cubicBezTo>
                <a:cubicBezTo>
                  <a:pt x="f1047" y="f1040"/>
                  <a:pt x="f1048" y="f1049"/>
                  <a:pt x="f1050" y="f977"/>
                </a:cubicBezTo>
                <a:cubicBezTo>
                  <a:pt x="f1051" y="f1031"/>
                  <a:pt x="f1052" y="f92"/>
                  <a:pt x="f1053" y="f1054"/>
                </a:cubicBezTo>
                <a:cubicBezTo>
                  <a:pt x="f1055" y="f122"/>
                  <a:pt x="f1056" y="f1057"/>
                  <a:pt x="f1058" y="f1057"/>
                </a:cubicBezTo>
                <a:cubicBezTo>
                  <a:pt x="f1059" y="f1057"/>
                  <a:pt x="f1060" y="f1061"/>
                  <a:pt x="f1062" y="f13"/>
                </a:cubicBezTo>
                <a:cubicBezTo>
                  <a:pt x="f1062" y="f13"/>
                  <a:pt x="f1063" y="f992"/>
                  <a:pt x="f1063" y="f992"/>
                </a:cubicBezTo>
                <a:lnTo>
                  <a:pt x="f1064" y="f1065"/>
                </a:lnTo>
                <a:lnTo>
                  <a:pt x="f1064" y="f1065"/>
                </a:lnTo>
                <a:lnTo>
                  <a:pt x="f1066" y="f1067"/>
                </a:lnTo>
                <a:lnTo>
                  <a:pt x="f1068" y="f417"/>
                </a:lnTo>
                <a:cubicBezTo>
                  <a:pt x="f1069" y="f320"/>
                  <a:pt x="f1070" y="f846"/>
                  <a:pt x="f1071" y="f914"/>
                </a:cubicBezTo>
                <a:lnTo>
                  <a:pt x="f1072" y="f1006"/>
                </a:lnTo>
                <a:cubicBezTo>
                  <a:pt x="f1073" y="f159"/>
                  <a:pt x="f1074" y="f1075"/>
                  <a:pt x="f1076" y="f1075"/>
                </a:cubicBezTo>
                <a:cubicBezTo>
                  <a:pt x="f1077" y="f1075"/>
                  <a:pt x="f1078" y="f1079"/>
                  <a:pt x="f1080" y="f81"/>
                </a:cubicBezTo>
                <a:cubicBezTo>
                  <a:pt x="f1081" y="f1082"/>
                  <a:pt x="f1083" y="f1084"/>
                  <a:pt x="f1085" y="f1086"/>
                </a:cubicBezTo>
                <a:cubicBezTo>
                  <a:pt x="f1087" y="f1088"/>
                  <a:pt x="f1089" y="f1090"/>
                  <a:pt x="f1091" y="f1090"/>
                </a:cubicBezTo>
                <a:cubicBezTo>
                  <a:pt x="f1092" y="f1090"/>
                  <a:pt x="f1093" y="f481"/>
                  <a:pt x="f1094" y="f1095"/>
                </a:cubicBezTo>
                <a:cubicBezTo>
                  <a:pt x="f1096" y="f56"/>
                  <a:pt x="f2" y="f1006"/>
                  <a:pt x="f1097" y="f1098"/>
                </a:cubicBezTo>
                <a:cubicBezTo>
                  <a:pt x="f1099" y="f1100"/>
                  <a:pt x="f1101" y="f31"/>
                  <a:pt x="f1102" y="f223"/>
                </a:cubicBezTo>
                <a:cubicBezTo>
                  <a:pt x="f1103" y="f23"/>
                  <a:pt x="f1104" y="f105"/>
                  <a:pt x="f1105" y="f105"/>
                </a:cubicBezTo>
                <a:cubicBezTo>
                  <a:pt x="f1106" y="f105"/>
                  <a:pt x="f1065" y="f103"/>
                  <a:pt x="f1107" y="f641"/>
                </a:cubicBezTo>
                <a:cubicBezTo>
                  <a:pt x="f968" y="f208"/>
                  <a:pt x="f722" y="f316"/>
                  <a:pt x="f1108" y="f316"/>
                </a:cubicBezTo>
                <a:cubicBezTo>
                  <a:pt x="f1109" y="f316"/>
                  <a:pt x="f1110" y="f567"/>
                  <a:pt x="f1111" y="f759"/>
                </a:cubicBezTo>
                <a:cubicBezTo>
                  <a:pt x="f1112" y="f1113"/>
                  <a:pt x="f1114" y="f1115"/>
                  <a:pt x="f1116" y="f1117"/>
                </a:cubicBezTo>
                <a:cubicBezTo>
                  <a:pt x="f1118" y="f1119"/>
                  <a:pt x="f1120" y="f1121"/>
                  <a:pt x="f1122" y="f1121"/>
                </a:cubicBezTo>
                <a:cubicBezTo>
                  <a:pt x="f1123" y="f1121"/>
                  <a:pt x="f1124" y="f1121"/>
                  <a:pt x="f1125" y="f1121"/>
                </a:cubicBezTo>
                <a:cubicBezTo>
                  <a:pt x="f1126" y="f1127"/>
                  <a:pt x="f1128" y="f1129"/>
                  <a:pt x="f1130" y="f1131"/>
                </a:cubicBezTo>
                <a:lnTo>
                  <a:pt x="f1132" y="f1129"/>
                </a:lnTo>
                <a:cubicBezTo>
                  <a:pt x="f1133" y="f1134"/>
                  <a:pt x="f1135" y="f1127"/>
                  <a:pt x="f1136" y="f1127"/>
                </a:cubicBezTo>
                <a:cubicBezTo>
                  <a:pt x="f1063" y="f1127"/>
                  <a:pt x="f1137" y="f1127"/>
                  <a:pt x="f1138" y="f1139"/>
                </a:cubicBezTo>
                <a:cubicBezTo>
                  <a:pt x="f1140" y="f1141"/>
                  <a:pt x="f1142" y="f1141"/>
                  <a:pt x="f1143" y="f1144"/>
                </a:cubicBezTo>
                <a:cubicBezTo>
                  <a:pt x="f1145" y="f1146"/>
                  <a:pt x="f1147" y="f1148"/>
                  <a:pt x="f1055" y="f1149"/>
                </a:cubicBezTo>
                <a:cubicBezTo>
                  <a:pt x="f1150" y="f1151"/>
                  <a:pt x="f1152" y="f1153"/>
                  <a:pt x="f1154" y="f1153"/>
                </a:cubicBezTo>
                <a:cubicBezTo>
                  <a:pt x="f1155" y="f1153"/>
                  <a:pt x="f1156" y="f1157"/>
                  <a:pt x="f1158" y="f1159"/>
                </a:cubicBezTo>
                <a:cubicBezTo>
                  <a:pt x="f1160" y="f1148"/>
                  <a:pt x="f1161" y="f1162"/>
                  <a:pt x="f1163" y="f1162"/>
                </a:cubicBezTo>
                <a:cubicBezTo>
                  <a:pt x="f1164" y="f1165"/>
                  <a:pt x="f1166" y="f1167"/>
                  <a:pt x="f1168" y="f1169"/>
                </a:cubicBezTo>
                <a:cubicBezTo>
                  <a:pt x="f1042" y="f1170"/>
                  <a:pt x="f1171" y="f1172"/>
                  <a:pt x="f1173" y="f1172"/>
                </a:cubicBezTo>
                <a:cubicBezTo>
                  <a:pt x="f1174" y="f1172"/>
                  <a:pt x="f1175" y="f1176"/>
                  <a:pt x="f1177" y="f1178"/>
                </a:cubicBezTo>
                <a:cubicBezTo>
                  <a:pt x="f1179" y="f1167"/>
                  <a:pt x="f1180" y="f1181"/>
                  <a:pt x="f1182" y="f1181"/>
                </a:cubicBezTo>
                <a:cubicBezTo>
                  <a:pt x="f1183" y="f1184"/>
                  <a:pt x="f1185" y="f1186"/>
                  <a:pt x="f1187" y="f757"/>
                </a:cubicBezTo>
                <a:cubicBezTo>
                  <a:pt x="f1188" y="f1113"/>
                  <a:pt x="f1189" y="f1190"/>
                  <a:pt x="f1033" y="f1190"/>
                </a:cubicBezTo>
                <a:cubicBezTo>
                  <a:pt x="f1191" y="f1190"/>
                  <a:pt x="f1192" y="f1193"/>
                  <a:pt x="f1194" y="f1195"/>
                </a:cubicBezTo>
                <a:cubicBezTo>
                  <a:pt x="f1196" y="f1186"/>
                  <a:pt x="f1197" y="f1186"/>
                  <a:pt x="f1198" y="f751"/>
                </a:cubicBezTo>
                <a:lnTo>
                  <a:pt x="f1199" y="f1200"/>
                </a:lnTo>
                <a:lnTo>
                  <a:pt x="f1201" y="f1202"/>
                </a:lnTo>
                <a:lnTo>
                  <a:pt x="f1201" y="f1202"/>
                </a:lnTo>
                <a:lnTo>
                  <a:pt x="f1203" y="f299"/>
                </a:lnTo>
                <a:lnTo>
                  <a:pt x="f1204" y="f1205"/>
                </a:lnTo>
                <a:lnTo>
                  <a:pt x="f1206" y="f1207"/>
                </a:lnTo>
                <a:cubicBezTo>
                  <a:pt x="f1208" y="f457"/>
                  <a:pt x="f1209" y="f225"/>
                  <a:pt x="f1210" y="f225"/>
                </a:cubicBezTo>
                <a:cubicBezTo>
                  <a:pt x="f1211" y="f225"/>
                  <a:pt x="f1212" y="f475"/>
                  <a:pt x="f1213" y="f563"/>
                </a:cubicBezTo>
                <a:cubicBezTo>
                  <a:pt x="f1214" y="f1131"/>
                  <a:pt x="f1215" y="f1216"/>
                  <a:pt x="f1217" y="f1218"/>
                </a:cubicBezTo>
                <a:cubicBezTo>
                  <a:pt x="f1219" y="f1220"/>
                  <a:pt x="f1221" y="f1146"/>
                  <a:pt x="f1222" y="f1146"/>
                </a:cubicBezTo>
                <a:cubicBezTo>
                  <a:pt x="f1223" y="f1146"/>
                  <a:pt x="f1224" y="f1146"/>
                  <a:pt x="f1225" y="f1146"/>
                </a:cubicBezTo>
                <a:cubicBezTo>
                  <a:pt x="f1226" y="f1227"/>
                  <a:pt x="f1228" y="f786"/>
                  <a:pt x="f1229" y="f759"/>
                </a:cubicBezTo>
                <a:lnTo>
                  <a:pt x="f1230" y="f788"/>
                </a:lnTo>
                <a:cubicBezTo>
                  <a:pt x="f1231" y="f1232"/>
                  <a:pt x="f1233" y="f1216"/>
                  <a:pt x="f1234" y="f1167"/>
                </a:cubicBezTo>
                <a:lnTo>
                  <a:pt x="f1235" y="f1236"/>
                </a:lnTo>
                <a:lnTo>
                  <a:pt x="f1237" y="f1238"/>
                </a:lnTo>
                <a:lnTo>
                  <a:pt x="f1239" y="f1240"/>
                </a:lnTo>
                <a:cubicBezTo>
                  <a:pt x="f1241" y="f1149"/>
                  <a:pt x="f1242" y="f1170"/>
                  <a:pt x="f1243" y="f1244"/>
                </a:cubicBezTo>
                <a:cubicBezTo>
                  <a:pt x="f1245" y="f1246"/>
                  <a:pt x="f1247" y="f1149"/>
                  <a:pt x="f1248" y="f1149"/>
                </a:cubicBezTo>
                <a:cubicBezTo>
                  <a:pt x="f1249" y="f1149"/>
                  <a:pt x="f1250" y="f1251"/>
                  <a:pt x="f1252" y="f1178"/>
                </a:cubicBezTo>
                <a:cubicBezTo>
                  <a:pt x="f1253" y="f1254"/>
                  <a:pt x="f1255" y="f1190"/>
                  <a:pt x="f1256" y="f717"/>
                </a:cubicBezTo>
                <a:cubicBezTo>
                  <a:pt x="f1257" y="f1258"/>
                  <a:pt x="f1259" y="f793"/>
                  <a:pt x="f1260" y="f793"/>
                </a:cubicBezTo>
                <a:cubicBezTo>
                  <a:pt x="f1261" y="f793"/>
                  <a:pt x="f1262" y="f1190"/>
                  <a:pt x="f1263" y="f1186"/>
                </a:cubicBezTo>
                <a:lnTo>
                  <a:pt x="f1264" y="f1186"/>
                </a:lnTo>
                <a:lnTo>
                  <a:pt x="f1265" y="f1266"/>
                </a:lnTo>
                <a:lnTo>
                  <a:pt x="f1267" y="f1268"/>
                </a:lnTo>
                <a:lnTo>
                  <a:pt x="f1269" y="f1270"/>
                </a:lnTo>
                <a:cubicBezTo>
                  <a:pt x="f1271" y="f1272"/>
                  <a:pt x="f1273" y="f1274"/>
                  <a:pt x="f1275" y="f1276"/>
                </a:cubicBezTo>
                <a:lnTo>
                  <a:pt x="f1277" y="f157"/>
                </a:lnTo>
                <a:cubicBezTo>
                  <a:pt x="f1278" y="f58"/>
                  <a:pt x="f1279" y="f297"/>
                  <a:pt x="f1280" y="f297"/>
                </a:cubicBezTo>
                <a:cubicBezTo>
                  <a:pt x="f1281" y="f297"/>
                  <a:pt x="f1282" y="f1283"/>
                  <a:pt x="f1284" y="f1285"/>
                </a:cubicBezTo>
                <a:cubicBezTo>
                  <a:pt x="f1286" y="f1287"/>
                  <a:pt x="f1288" y="f786"/>
                  <a:pt x="f1289" y="f1290"/>
                </a:cubicBezTo>
                <a:cubicBezTo>
                  <a:pt x="f1291" y="f1162"/>
                  <a:pt x="f1292" y="f1293"/>
                  <a:pt x="f1294" y="f1293"/>
                </a:cubicBezTo>
                <a:cubicBezTo>
                  <a:pt x="f1295" y="f1293"/>
                  <a:pt x="f1296" y="f1293"/>
                  <a:pt x="f1297" y="f1298"/>
                </a:cubicBezTo>
                <a:lnTo>
                  <a:pt x="f1297" y="f1298"/>
                </a:lnTo>
                <a:lnTo>
                  <a:pt x="f1299" y="f1300"/>
                </a:lnTo>
                <a:lnTo>
                  <a:pt x="f1301" y="f1302"/>
                </a:lnTo>
                <a:lnTo>
                  <a:pt x="f1303" y="f1304"/>
                </a:lnTo>
                <a:cubicBezTo>
                  <a:pt x="f1305" y="f1306"/>
                  <a:pt x="f1307" y="f1308"/>
                  <a:pt x="f1309" y="f1310"/>
                </a:cubicBezTo>
                <a:cubicBezTo>
                  <a:pt x="f1311" y="f1310"/>
                  <a:pt x="f1312" y="f1313"/>
                  <a:pt x="f1314" y="f1313"/>
                </a:cubicBezTo>
                <a:cubicBezTo>
                  <a:pt x="f1315" y="f1313"/>
                  <a:pt x="f1316" y="f1313"/>
                  <a:pt x="f1317" y="f1313"/>
                </a:cubicBezTo>
                <a:cubicBezTo>
                  <a:pt x="f1318" y="f1313"/>
                  <a:pt x="f1319" y="f1320"/>
                  <a:pt x="f1321" y="f1121"/>
                </a:cubicBezTo>
                <a:cubicBezTo>
                  <a:pt x="f1322" y="f1323"/>
                  <a:pt x="f1324" y="f1325"/>
                  <a:pt x="f1326" y="f1327"/>
                </a:cubicBezTo>
                <a:cubicBezTo>
                  <a:pt x="f1328" y="f1329"/>
                  <a:pt x="f1330" y="f1329"/>
                  <a:pt x="f1331" y="f1332"/>
                </a:cubicBezTo>
                <a:cubicBezTo>
                  <a:pt x="f1333" y="f1332"/>
                  <a:pt x="f1334" y="f1332"/>
                  <a:pt x="f1335" y="f1332"/>
                </a:cubicBezTo>
                <a:cubicBezTo>
                  <a:pt x="f1336" y="f1332"/>
                  <a:pt x="f1337" y="f1338"/>
                  <a:pt x="f1339" y="f1340"/>
                </a:cubicBezTo>
                <a:cubicBezTo>
                  <a:pt x="f1341" y="f1342"/>
                  <a:pt x="f1343" y="f1344"/>
                  <a:pt x="f1345" y="f1346"/>
                </a:cubicBezTo>
                <a:cubicBezTo>
                  <a:pt x="f1347" y="f1346"/>
                  <a:pt x="f1348" y="f1349"/>
                  <a:pt x="f894" y="f1349"/>
                </a:cubicBezTo>
                <a:cubicBezTo>
                  <a:pt x="f1350" y="f1349"/>
                  <a:pt x="f1351" y="f1352"/>
                  <a:pt x="f1353" y="f1352"/>
                </a:cubicBezTo>
                <a:cubicBezTo>
                  <a:pt x="f1354" y="f1352"/>
                  <a:pt x="f1355" y="f1356"/>
                  <a:pt x="f1357" y="f1358"/>
                </a:cubicBezTo>
                <a:cubicBezTo>
                  <a:pt x="f1359" y="f1360"/>
                  <a:pt x="f1361" y="f1362"/>
                  <a:pt x="f1363" y="f1364"/>
                </a:cubicBezTo>
                <a:cubicBezTo>
                  <a:pt x="f1365" y="f1366"/>
                  <a:pt x="f1367" y="f1366"/>
                  <a:pt x="f1368" y="f1369"/>
                </a:cubicBezTo>
                <a:cubicBezTo>
                  <a:pt x="f1370" y="f1369"/>
                  <a:pt x="f1371" y="f1369"/>
                  <a:pt x="f1372" y="f1369"/>
                </a:cubicBezTo>
                <a:cubicBezTo>
                  <a:pt x="f1373" y="f1369"/>
                  <a:pt x="f1374" y="f1375"/>
                  <a:pt x="f1376" y="f1377"/>
                </a:cubicBezTo>
                <a:lnTo>
                  <a:pt x="f1378" y="f464"/>
                </a:lnTo>
                <a:cubicBezTo>
                  <a:pt x="f1379" y="f1380"/>
                  <a:pt x="f1381" y="f1382"/>
                  <a:pt x="f1383" y="f1384"/>
                </a:cubicBezTo>
                <a:cubicBezTo>
                  <a:pt x="f1385" y="f673"/>
                  <a:pt x="f1386" y="f1006"/>
                  <a:pt x="f1387" y="f1006"/>
                </a:cubicBezTo>
                <a:cubicBezTo>
                  <a:pt x="f1388" y="f1006"/>
                  <a:pt x="f1389" y="f314"/>
                  <a:pt x="f1390" y="f1391"/>
                </a:cubicBezTo>
                <a:cubicBezTo>
                  <a:pt x="f1392" y="f1393"/>
                  <a:pt x="f1394" y="f1258"/>
                  <a:pt x="f1395" y="f1396"/>
                </a:cubicBezTo>
                <a:cubicBezTo>
                  <a:pt x="f1397" y="f1398"/>
                  <a:pt x="f1399" y="f1400"/>
                  <a:pt x="f1401" y="f1400"/>
                </a:cubicBezTo>
                <a:cubicBezTo>
                  <a:pt x="f1402" y="f1403"/>
                  <a:pt x="f1404" y="f795"/>
                  <a:pt x="f1405" y="f398"/>
                </a:cubicBezTo>
                <a:lnTo>
                  <a:pt x="f1405" y="f398"/>
                </a:lnTo>
                <a:lnTo>
                  <a:pt x="f1406" y="f1407"/>
                </a:lnTo>
                <a:lnTo>
                  <a:pt x="f1408" y="f1409"/>
                </a:lnTo>
                <a:lnTo>
                  <a:pt x="f1410" y="f1411"/>
                </a:lnTo>
                <a:cubicBezTo>
                  <a:pt x="f1412" y="f1413"/>
                  <a:pt x="f1414" y="f1403"/>
                  <a:pt x="f1415" y="f1403"/>
                </a:cubicBezTo>
                <a:cubicBezTo>
                  <a:pt x="f836" y="f1403"/>
                  <a:pt x="f1416" y="f1165"/>
                  <a:pt x="f1417" y="f1418"/>
                </a:cubicBezTo>
                <a:cubicBezTo>
                  <a:pt x="f1419" y="f1418"/>
                  <a:pt x="f1420" y="f1413"/>
                  <a:pt x="f1421" y="f1240"/>
                </a:cubicBezTo>
                <a:cubicBezTo>
                  <a:pt x="f1422" y="f1115"/>
                  <a:pt x="f1423" y="f1424"/>
                  <a:pt x="f828" y="f1113"/>
                </a:cubicBezTo>
                <a:cubicBezTo>
                  <a:pt x="f1425" y="f786"/>
                  <a:pt x="f1426" y="f1427"/>
                  <a:pt x="f1428" y="f1427"/>
                </a:cubicBezTo>
                <a:cubicBezTo>
                  <a:pt x="f1429" y="f1427"/>
                  <a:pt x="f1430" y="f1184"/>
                  <a:pt x="f1431" y="f1232"/>
                </a:cubicBezTo>
                <a:cubicBezTo>
                  <a:pt x="f1432" y="f1232"/>
                  <a:pt x="f1433" y="f1424"/>
                  <a:pt x="f818" y="f1434"/>
                </a:cubicBezTo>
                <a:cubicBezTo>
                  <a:pt x="f1435" y="f1436"/>
                  <a:pt x="f1437" y="f1438"/>
                  <a:pt x="f1439" y="f1440"/>
                </a:cubicBezTo>
                <a:cubicBezTo>
                  <a:pt x="f1441" y="f1442"/>
                  <a:pt x="f1443" y="f1444"/>
                  <a:pt x="f1445" y="f1444"/>
                </a:cubicBezTo>
                <a:cubicBezTo>
                  <a:pt x="f1446" y="f1444"/>
                  <a:pt x="f1447" y="f795"/>
                  <a:pt x="f1448" y="f1449"/>
                </a:cubicBezTo>
                <a:cubicBezTo>
                  <a:pt x="f1450" y="f1449"/>
                  <a:pt x="f1451" y="f1438"/>
                  <a:pt x="f1452" y="f1453"/>
                </a:cubicBezTo>
                <a:cubicBezTo>
                  <a:pt x="f1454" y="f717"/>
                  <a:pt x="f1455" y="f557"/>
                  <a:pt x="f1456" y="f563"/>
                </a:cubicBezTo>
                <a:cubicBezTo>
                  <a:pt x="f1457" y="f1458"/>
                  <a:pt x="f1459" y="f797"/>
                  <a:pt x="f1460" y="f797"/>
                </a:cubicBezTo>
                <a:cubicBezTo>
                  <a:pt x="f1461" y="f797"/>
                  <a:pt x="f1462" y="f1463"/>
                  <a:pt x="f1464" y="f1465"/>
                </a:cubicBezTo>
                <a:cubicBezTo>
                  <a:pt x="f1466" y="f1465"/>
                  <a:pt x="f1467" y="f557"/>
                  <a:pt x="f1468" y="f557"/>
                </a:cubicBezTo>
                <a:lnTo>
                  <a:pt x="f1469" y="f1470"/>
                </a:lnTo>
                <a:lnTo>
                  <a:pt x="f1471" y="f1472"/>
                </a:lnTo>
                <a:lnTo>
                  <a:pt x="f1473" y="f703"/>
                </a:lnTo>
                <a:lnTo>
                  <a:pt x="f1474" y="f457"/>
                </a:lnTo>
                <a:lnTo>
                  <a:pt x="f1475" y="f1476"/>
                </a:lnTo>
                <a:cubicBezTo>
                  <a:pt x="f1477" y="f118"/>
                  <a:pt x="f1478" y="f893"/>
                  <a:pt x="f1479" y="f893"/>
                </a:cubicBezTo>
                <a:cubicBezTo>
                  <a:pt x="f1480" y="f893"/>
                  <a:pt x="f1481" y="f223"/>
                  <a:pt x="f1482" y="f1380"/>
                </a:cubicBezTo>
                <a:cubicBezTo>
                  <a:pt x="f1483" y="f1484"/>
                  <a:pt x="f1485" y="f1486"/>
                  <a:pt x="f1487" y="f788"/>
                </a:cubicBezTo>
                <a:cubicBezTo>
                  <a:pt x="f1488" y="f1167"/>
                  <a:pt x="f1489" y="f1115"/>
                  <a:pt x="f1490" y="f1115"/>
                </a:cubicBezTo>
                <a:cubicBezTo>
                  <a:pt x="f1491" y="f1129"/>
                  <a:pt x="f1492" y="f1427"/>
                  <a:pt x="f1493" y="f1258"/>
                </a:cubicBezTo>
                <a:lnTo>
                  <a:pt x="f1493" y="f1258"/>
                </a:lnTo>
                <a:lnTo>
                  <a:pt x="f1494" y="f1495"/>
                </a:lnTo>
                <a:lnTo>
                  <a:pt x="f1496" y="f1497"/>
                </a:lnTo>
                <a:lnTo>
                  <a:pt x="f1498" y="f747"/>
                </a:lnTo>
                <a:cubicBezTo>
                  <a:pt x="f1499" y="f1436"/>
                  <a:pt x="f1500" y="f1501"/>
                  <a:pt x="f1502" y="f1501"/>
                </a:cubicBezTo>
                <a:lnTo>
                  <a:pt x="f1503" y="f1501"/>
                </a:lnTo>
                <a:cubicBezTo>
                  <a:pt x="f1504" y="f1505"/>
                  <a:pt x="f1506" y="f747"/>
                  <a:pt x="f1507" y="f757"/>
                </a:cubicBezTo>
                <a:cubicBezTo>
                  <a:pt x="f1508" y="f1186"/>
                  <a:pt x="f1509" y="f1424"/>
                  <a:pt x="f1510" y="f1424"/>
                </a:cubicBezTo>
                <a:lnTo>
                  <a:pt x="f1511" y="f1424"/>
                </a:lnTo>
                <a:cubicBezTo>
                  <a:pt x="f1512" y="f1501"/>
                  <a:pt x="f1513" y="f1186"/>
                  <a:pt x="f1514" y="f717"/>
                </a:cubicBezTo>
                <a:cubicBezTo>
                  <a:pt x="f1515" y="f1516"/>
                  <a:pt x="f1517" y="f1184"/>
                  <a:pt x="f1518" y="f1427"/>
                </a:cubicBezTo>
                <a:lnTo>
                  <a:pt x="f1519" y="f1427"/>
                </a:lnTo>
                <a:cubicBezTo>
                  <a:pt x="f1520" y="f1424"/>
                  <a:pt x="f1521" y="f1190"/>
                  <a:pt x="f1522" y="f1486"/>
                </a:cubicBezTo>
                <a:cubicBezTo>
                  <a:pt x="f1523" y="f1169"/>
                  <a:pt x="f1524" y="f1170"/>
                  <a:pt x="f1525" y="f1170"/>
                </a:cubicBezTo>
                <a:lnTo>
                  <a:pt x="f1526" y="f1170"/>
                </a:lnTo>
                <a:lnTo>
                  <a:pt x="f1527" y="f1528"/>
                </a:lnTo>
                <a:lnTo>
                  <a:pt x="f1529" y="f1530"/>
                </a:lnTo>
                <a:lnTo>
                  <a:pt x="f1531" y="f112"/>
                </a:lnTo>
                <a:lnTo>
                  <a:pt x="f1532" y="f1533"/>
                </a:lnTo>
                <a:lnTo>
                  <a:pt x="f1534" y="f1535"/>
                </a:lnTo>
                <a:cubicBezTo>
                  <a:pt x="f1536" y="f176"/>
                  <a:pt x="f1537" y="f35"/>
                  <a:pt x="f1538" y="f35"/>
                </a:cubicBezTo>
                <a:cubicBezTo>
                  <a:pt x="f1539" y="f35"/>
                  <a:pt x="f1540" y="f764"/>
                  <a:pt x="f1541" y="f686"/>
                </a:cubicBezTo>
                <a:cubicBezTo>
                  <a:pt x="f1542" y="f1543"/>
                  <a:pt x="f1544" y="f644"/>
                  <a:pt x="f1545" y="f751"/>
                </a:cubicBezTo>
                <a:cubicBezTo>
                  <a:pt x="f1546" y="f1424"/>
                  <a:pt x="f1547" y="f1396"/>
                  <a:pt x="f1548" y="f1396"/>
                </a:cubicBezTo>
                <a:cubicBezTo>
                  <a:pt x="f1549" y="f1396"/>
                  <a:pt x="f1550" y="f1396"/>
                  <a:pt x="f1551" y="f1396"/>
                </a:cubicBezTo>
                <a:lnTo>
                  <a:pt x="f1552" y="f1396"/>
                </a:lnTo>
                <a:lnTo>
                  <a:pt x="f1553" y="f1554"/>
                </a:lnTo>
                <a:lnTo>
                  <a:pt x="f1555" y="f1556"/>
                </a:lnTo>
                <a:lnTo>
                  <a:pt x="f1557" y="f1558"/>
                </a:lnTo>
                <a:cubicBezTo>
                  <a:pt x="f1559" y="f1162"/>
                  <a:pt x="f1560" y="f1561"/>
                  <a:pt x="f1562" y="f1563"/>
                </a:cubicBezTo>
                <a:cubicBezTo>
                  <a:pt x="f1564" y="f1563"/>
                  <a:pt x="f1565" y="f1566"/>
                  <a:pt x="f1567" y="f1566"/>
                </a:cubicBezTo>
                <a:cubicBezTo>
                  <a:pt x="f1568" y="f1566"/>
                  <a:pt x="f1569" y="f1566"/>
                  <a:pt x="f1570" y="f1566"/>
                </a:cubicBezTo>
                <a:cubicBezTo>
                  <a:pt x="f1571" y="f1566"/>
                  <a:pt x="f1572" y="f1117"/>
                  <a:pt x="f1573" y="f1151"/>
                </a:cubicBezTo>
                <a:cubicBezTo>
                  <a:pt x="f1574" y="f1146"/>
                  <a:pt x="f1575" y="f1576"/>
                  <a:pt x="f1577" y="f1320"/>
                </a:cubicBezTo>
                <a:cubicBezTo>
                  <a:pt x="f1578" y="f1579"/>
                  <a:pt x="f1580" y="f1579"/>
                  <a:pt x="f1581" y="f1308"/>
                </a:cubicBezTo>
                <a:cubicBezTo>
                  <a:pt x="f1582" y="f1308"/>
                  <a:pt x="f1583" y="f1308"/>
                  <a:pt x="f1584" y="f1308"/>
                </a:cubicBezTo>
                <a:cubicBezTo>
                  <a:pt x="f1585" y="f1308"/>
                  <a:pt x="f1586" y="f1587"/>
                  <a:pt x="f1588" y="f1589"/>
                </a:cubicBezTo>
                <a:cubicBezTo>
                  <a:pt x="f1590" y="f1591"/>
                  <a:pt x="f1592" y="f1593"/>
                  <a:pt x="f1594" y="f1338"/>
                </a:cubicBezTo>
                <a:cubicBezTo>
                  <a:pt x="f1595" y="f1338"/>
                  <a:pt x="f1596" y="f1597"/>
                  <a:pt x="f1598" y="f1597"/>
                </a:cubicBezTo>
                <a:cubicBezTo>
                  <a:pt x="f1599" y="f1597"/>
                  <a:pt x="f1600" y="f1601"/>
                  <a:pt x="f1602" y="f1601"/>
                </a:cubicBezTo>
                <a:cubicBezTo>
                  <a:pt x="f1603" y="f1601"/>
                  <a:pt x="f1604" y="f1605"/>
                  <a:pt x="f1606" y="f1607"/>
                </a:cubicBezTo>
                <a:cubicBezTo>
                  <a:pt x="f1608" y="f1327"/>
                  <a:pt x="f1609" y="f1610"/>
                  <a:pt x="f1611" y="f1356"/>
                </a:cubicBezTo>
                <a:cubicBezTo>
                  <a:pt x="f1612" y="f1613"/>
                  <a:pt x="f1614" y="f1613"/>
                  <a:pt x="f1615" y="f1613"/>
                </a:cubicBezTo>
                <a:lnTo>
                  <a:pt x="f1616" y="f1617"/>
                </a:lnTo>
                <a:lnTo>
                  <a:pt x="f1618" y="f1619"/>
                </a:lnTo>
                <a:lnTo>
                  <a:pt x="f1620" y="f1176"/>
                </a:lnTo>
                <a:lnTo>
                  <a:pt x="f1621" y="f1172"/>
                </a:lnTo>
                <a:lnTo>
                  <a:pt x="f1622" y="f1623"/>
                </a:lnTo>
                <a:cubicBezTo>
                  <a:pt x="f1624" y="f402"/>
                  <a:pt x="f1625" y="f304"/>
                  <a:pt x="f1626" y="f404"/>
                </a:cubicBezTo>
                <a:cubicBezTo>
                  <a:pt x="f1627" y="f471"/>
                  <a:pt x="f1628" y="f398"/>
                  <a:pt x="f1629" y="f398"/>
                </a:cubicBezTo>
                <a:cubicBezTo>
                  <a:pt x="f1630" y="f398"/>
                  <a:pt x="f1631" y="f396"/>
                  <a:pt x="f1632" y="f1633"/>
                </a:cubicBezTo>
                <a:cubicBezTo>
                  <a:pt x="f1634" y="f550"/>
                  <a:pt x="f1635" y="f391"/>
                  <a:pt x="f1636" y="f391"/>
                </a:cubicBezTo>
                <a:cubicBezTo>
                  <a:pt x="f1637" y="f391"/>
                  <a:pt x="f1638" y="f799"/>
                  <a:pt x="f1639" y="f1195"/>
                </a:cubicBezTo>
                <a:cubicBezTo>
                  <a:pt x="f1640" y="f1418"/>
                  <a:pt x="f1641" y="f1127"/>
                  <a:pt x="f1642" y="f1643"/>
                </a:cubicBezTo>
                <a:cubicBezTo>
                  <a:pt x="f1644" y="f1645"/>
                  <a:pt x="f1646" y="f1647"/>
                  <a:pt x="f1648" y="f1647"/>
                </a:cubicBezTo>
                <a:cubicBezTo>
                  <a:pt x="f1649" y="f1601"/>
                  <a:pt x="f1650" y="f1127"/>
                  <a:pt x="f1651" y="f1251"/>
                </a:cubicBezTo>
                <a:lnTo>
                  <a:pt x="f1652" y="f1127"/>
                </a:lnTo>
                <a:cubicBezTo>
                  <a:pt x="f1653" y="f1654"/>
                  <a:pt x="f1655" y="f1601"/>
                  <a:pt x="f1656" y="f1601"/>
                </a:cubicBezTo>
                <a:cubicBezTo>
                  <a:pt x="f1657" y="f1601"/>
                  <a:pt x="f1658" y="f1601"/>
                  <a:pt x="f1659" y="f1597"/>
                </a:cubicBezTo>
                <a:cubicBezTo>
                  <a:pt x="f1660" y="f1338"/>
                  <a:pt x="f1661" y="f1325"/>
                  <a:pt x="f1662" y="f1663"/>
                </a:cubicBezTo>
                <a:cubicBezTo>
                  <a:pt x="f1664" y="f1665"/>
                  <a:pt x="f1666" y="f1667"/>
                  <a:pt x="f1668" y="f1139"/>
                </a:cubicBezTo>
                <a:cubicBezTo>
                  <a:pt x="f1669" y="f1670"/>
                  <a:pt x="f1671" y="f1313"/>
                  <a:pt x="f1672" y="f1313"/>
                </a:cubicBezTo>
                <a:cubicBezTo>
                  <a:pt x="f1673" y="f1313"/>
                  <a:pt x="f1674" y="f1313"/>
                  <a:pt x="f1675" y="f1310"/>
                </a:cubicBezTo>
                <a:cubicBezTo>
                  <a:pt x="f1676" y="f1591"/>
                  <a:pt x="f1677" y="f1667"/>
                  <a:pt x="f1678" y="f1679"/>
                </a:cubicBezTo>
                <a:cubicBezTo>
                  <a:pt x="f1680" y="f1681"/>
                  <a:pt x="f1682" y="f1683"/>
                  <a:pt x="f1684" y="f1159"/>
                </a:cubicBezTo>
                <a:cubicBezTo>
                  <a:pt x="f1685" y="f1686"/>
                  <a:pt x="f1687" y="f1589"/>
                  <a:pt x="f1688" y="f1589"/>
                </a:cubicBezTo>
                <a:cubicBezTo>
                  <a:pt x="f1689" y="f1589"/>
                  <a:pt x="f1690" y="f1589"/>
                  <a:pt x="f1691" y="f1304"/>
                </a:cubicBezTo>
                <a:cubicBezTo>
                  <a:pt x="f1692" y="f1119"/>
                  <a:pt x="f1693" y="f1683"/>
                  <a:pt x="f1694" y="f1695"/>
                </a:cubicBezTo>
                <a:cubicBezTo>
                  <a:pt x="f1696" y="f1563"/>
                  <a:pt x="f1697" y="f1218"/>
                  <a:pt x="f1698" y="f1178"/>
                </a:cubicBezTo>
                <a:cubicBezTo>
                  <a:pt x="f1699" y="f1413"/>
                  <a:pt x="f1700" y="f1701"/>
                  <a:pt x="f1702" y="f1701"/>
                </a:cubicBezTo>
                <a:cubicBezTo>
                  <a:pt x="f1703" y="f1701"/>
                  <a:pt x="f1704" y="f1705"/>
                  <a:pt x="f1706" y="f1707"/>
                </a:cubicBezTo>
                <a:cubicBezTo>
                  <a:pt x="f1708" y="f1707"/>
                  <a:pt x="f1709" y="f1707"/>
                  <a:pt x="f1710" y="f1218"/>
                </a:cubicBezTo>
                <a:lnTo>
                  <a:pt x="f1711" y="f1712"/>
                </a:lnTo>
                <a:lnTo>
                  <a:pt x="f1713" y="f1714"/>
                </a:lnTo>
                <a:lnTo>
                  <a:pt x="f1713" y="f1714"/>
                </a:lnTo>
                <a:lnTo>
                  <a:pt x="f1715" y="f1716"/>
                </a:lnTo>
                <a:lnTo>
                  <a:pt x="f1717" y="f1092"/>
                </a:lnTo>
                <a:lnTo>
                  <a:pt x="f1718" y="f1719"/>
                </a:lnTo>
                <a:cubicBezTo>
                  <a:pt x="f1720" y="f742"/>
                  <a:pt x="f1721" y="f569"/>
                  <a:pt x="f1722" y="f569"/>
                </a:cubicBezTo>
                <a:cubicBezTo>
                  <a:pt x="f1723" y="f569"/>
                  <a:pt x="f1724" y="f271"/>
                  <a:pt x="f1725" y="f1438"/>
                </a:cubicBezTo>
                <a:cubicBezTo>
                  <a:pt x="f1726" y="f1251"/>
                  <a:pt x="f1727" y="f1146"/>
                  <a:pt x="f1728" y="f1320"/>
                </a:cubicBezTo>
                <a:cubicBezTo>
                  <a:pt x="f1729" y="f1730"/>
                  <a:pt x="f1731" y="f1665"/>
                  <a:pt x="f1732" y="f1665"/>
                </a:cubicBezTo>
                <a:cubicBezTo>
                  <a:pt x="f1733" y="f1734"/>
                  <a:pt x="f1735" y="f1293"/>
                  <a:pt x="f1736" y="f1190"/>
                </a:cubicBezTo>
                <a:lnTo>
                  <a:pt x="f1737" y="f1738"/>
                </a:lnTo>
                <a:cubicBezTo>
                  <a:pt x="f1739" y="f1740"/>
                  <a:pt x="f1741" y="f1146"/>
                  <a:pt x="f1742" y="f1119"/>
                </a:cubicBezTo>
                <a:lnTo>
                  <a:pt x="f1743" y="f1744"/>
                </a:lnTo>
                <a:lnTo>
                  <a:pt x="f1745" y="f1746"/>
                </a:lnTo>
                <a:lnTo>
                  <a:pt x="f1747" y="f1306"/>
                </a:lnTo>
                <a:cubicBezTo>
                  <a:pt x="f1748" y="f1139"/>
                  <a:pt x="f1749" y="f1227"/>
                  <a:pt x="f1750" y="f1298"/>
                </a:cubicBezTo>
                <a:cubicBezTo>
                  <a:pt x="f1751" y="f1752"/>
                  <a:pt x="f1753" y="f1139"/>
                  <a:pt x="f1754" y="f1139"/>
                </a:cubicBezTo>
                <a:cubicBezTo>
                  <a:pt x="f1755" y="f1139"/>
                  <a:pt x="f1756" y="f1144"/>
                  <a:pt x="f1757" y="f1304"/>
                </a:cubicBezTo>
                <a:cubicBezTo>
                  <a:pt x="f1758" y="f1686"/>
                  <a:pt x="f1759" y="f1701"/>
                  <a:pt x="f1760" y="f1172"/>
                </a:cubicBezTo>
                <a:cubicBezTo>
                  <a:pt x="f1761" y="f1165"/>
                  <a:pt x="f1762" y="f1148"/>
                  <a:pt x="f1763" y="f1148"/>
                </a:cubicBezTo>
                <a:cubicBezTo>
                  <a:pt x="f1764" y="f1148"/>
                  <a:pt x="f1765" y="f1162"/>
                  <a:pt x="f1766" y="f1707"/>
                </a:cubicBezTo>
                <a:lnTo>
                  <a:pt x="f1767" y="f1707"/>
                </a:lnTo>
                <a:lnTo>
                  <a:pt x="f1768" y="f1769"/>
                </a:lnTo>
                <a:lnTo>
                  <a:pt x="f1770" y="f1771"/>
                </a:lnTo>
                <a:lnTo>
                  <a:pt x="f1772" y="f1170"/>
                </a:lnTo>
                <a:cubicBezTo>
                  <a:pt x="f1773" y="f1436"/>
                  <a:pt x="f1774" y="f1440"/>
                  <a:pt x="f1775" y="f1776"/>
                </a:cubicBezTo>
                <a:lnTo>
                  <a:pt x="f1777" y="f23"/>
                </a:lnTo>
                <a:cubicBezTo>
                  <a:pt x="f1778" y="f332"/>
                  <a:pt x="f1779" y="f477"/>
                  <a:pt x="f1780" y="f477"/>
                </a:cubicBezTo>
                <a:cubicBezTo>
                  <a:pt x="f1781" y="f477"/>
                  <a:pt x="f1782" y="f722"/>
                  <a:pt x="f1783" y="f1784"/>
                </a:cubicBezTo>
                <a:cubicBezTo>
                  <a:pt x="f1785" y="f1427"/>
                  <a:pt x="f1786" y="f1298"/>
                  <a:pt x="f1787" y="f1788"/>
                </a:cubicBezTo>
                <a:cubicBezTo>
                  <a:pt x="f1789" y="f1667"/>
                  <a:pt x="f1790" y="f1323"/>
                  <a:pt x="f1791" y="f1323"/>
                </a:cubicBezTo>
                <a:cubicBezTo>
                  <a:pt x="f1792" y="f1323"/>
                  <a:pt x="f1793" y="f1323"/>
                  <a:pt x="f1794" y="f1795"/>
                </a:cubicBezTo>
                <a:lnTo>
                  <a:pt x="f1794" y="f1795"/>
                </a:lnTo>
                <a:lnTo>
                  <a:pt x="f1796" y="f1797"/>
                </a:lnTo>
                <a:lnTo>
                  <a:pt x="f1798" y="f1799"/>
                </a:lnTo>
                <a:lnTo>
                  <a:pt x="f1800" y="f1645"/>
                </a:lnTo>
                <a:cubicBezTo>
                  <a:pt x="f1801" y="f1802"/>
                  <a:pt x="f1803" y="f1804"/>
                  <a:pt x="f1805" y="f1806"/>
                </a:cubicBezTo>
                <a:cubicBezTo>
                  <a:pt x="f1807" y="f1808"/>
                  <a:pt x="f1809" y="f1610"/>
                  <a:pt x="f1810" y="f1610"/>
                </a:cubicBezTo>
                <a:cubicBezTo>
                  <a:pt x="f1811" y="f1812"/>
                  <a:pt x="f1813" y="f1812"/>
                  <a:pt x="f1814" y="f1812"/>
                </a:cubicBezTo>
                <a:cubicBezTo>
                  <a:pt x="f1815" y="f1812"/>
                  <a:pt x="f1816" y="f1358"/>
                  <a:pt x="f1817" y="f1647"/>
                </a:cubicBezTo>
                <a:cubicBezTo>
                  <a:pt x="f1818" y="f1819"/>
                  <a:pt x="f1820" y="f1821"/>
                  <a:pt x="f1822" y="f1823"/>
                </a:cubicBezTo>
                <a:cubicBezTo>
                  <a:pt x="f1824" y="f1825"/>
                  <a:pt x="f1826" y="f1825"/>
                  <a:pt x="f1827" y="f1825"/>
                </a:cubicBezTo>
                <a:cubicBezTo>
                  <a:pt x="f1828" y="f1829"/>
                  <a:pt x="f1830" y="f1829"/>
                  <a:pt x="f1831" y="f1829"/>
                </a:cubicBezTo>
                <a:cubicBezTo>
                  <a:pt x="f1832" y="f1829"/>
                  <a:pt x="f1833" y="f1821"/>
                  <a:pt x="f1834" y="f1835"/>
                </a:cubicBezTo>
                <a:cubicBezTo>
                  <a:pt x="f1836" y="f1837"/>
                  <a:pt x="f1838" y="f1839"/>
                  <a:pt x="f1840" y="f1841"/>
                </a:cubicBezTo>
                <a:cubicBezTo>
                  <a:pt x="f1842" y="f1841"/>
                  <a:pt x="f1843" y="f1844"/>
                  <a:pt x="f1845" y="f1844"/>
                </a:cubicBezTo>
                <a:cubicBezTo>
                  <a:pt x="f1846" y="f1847"/>
                  <a:pt x="f1848" y="f1847"/>
                  <a:pt x="f1849" y="f1847"/>
                </a:cubicBezTo>
                <a:cubicBezTo>
                  <a:pt x="f1850" y="f1847"/>
                  <a:pt x="f1851" y="f1852"/>
                  <a:pt x="f1853" y="f1854"/>
                </a:cubicBezTo>
                <a:cubicBezTo>
                  <a:pt x="f1855" y="f1856"/>
                  <a:pt x="f1857" y="f1858"/>
                  <a:pt x="f1859" y="f1860"/>
                </a:cubicBezTo>
                <a:cubicBezTo>
                  <a:pt x="f1861" y="f1497"/>
                  <a:pt x="f1862" y="f1497"/>
                  <a:pt x="f1863" y="f1864"/>
                </a:cubicBezTo>
                <a:cubicBezTo>
                  <a:pt x="f1865" y="f1866"/>
                  <a:pt x="f1867" y="f1866"/>
                  <a:pt x="f1868" y="f1866"/>
                </a:cubicBezTo>
                <a:cubicBezTo>
                  <a:pt x="f1869" y="f1866"/>
                  <a:pt x="f1870" y="f1871"/>
                  <a:pt x="f1872" y="f1108"/>
                </a:cubicBezTo>
                <a:lnTo>
                  <a:pt x="f1873" y="f747"/>
                </a:lnTo>
                <a:cubicBezTo>
                  <a:pt x="f1874" y="f1875"/>
                  <a:pt x="f1876" y="f1877"/>
                  <a:pt x="f1878" y="f1879"/>
                </a:cubicBezTo>
                <a:cubicBezTo>
                  <a:pt x="f1880" y="f332"/>
                  <a:pt x="f1881" y="f178"/>
                  <a:pt x="f1882" y="f178"/>
                </a:cubicBezTo>
                <a:cubicBezTo>
                  <a:pt x="f1883" y="f178"/>
                  <a:pt x="f1884" y="f1092"/>
                  <a:pt x="f1885" y="f1463"/>
                </a:cubicBezTo>
                <a:cubicBezTo>
                  <a:pt x="f1886" y="f1887"/>
                  <a:pt x="f1888" y="f1403"/>
                  <a:pt x="f1889" y="f1752"/>
                </a:cubicBezTo>
                <a:cubicBezTo>
                  <a:pt x="f1890" y="f1891"/>
                  <a:pt x="f1892" y="f1893"/>
                  <a:pt x="f1894" y="f1893"/>
                </a:cubicBezTo>
                <a:cubicBezTo>
                  <a:pt x="f1895" y="f1896"/>
                  <a:pt x="f1897" y="f1558"/>
                  <a:pt x="f1898" y="f1899"/>
                </a:cubicBezTo>
                <a:lnTo>
                  <a:pt x="f1898" y="f1899"/>
                </a:lnTo>
                <a:lnTo>
                  <a:pt x="f1900" y="f1901"/>
                </a:lnTo>
                <a:lnTo>
                  <a:pt x="f1902" y="f1903"/>
                </a:lnTo>
                <a:lnTo>
                  <a:pt x="f1904" y="f1905"/>
                </a:lnTo>
                <a:cubicBezTo>
                  <a:pt x="f1906" y="f1576"/>
                  <a:pt x="f1907" y="f1896"/>
                  <a:pt x="f1908" y="f1896"/>
                </a:cubicBezTo>
                <a:cubicBezTo>
                  <a:pt x="f1909" y="f1896"/>
                  <a:pt x="f1910" y="f1896"/>
                  <a:pt x="f1911" y="f1587"/>
                </a:cubicBezTo>
                <a:cubicBezTo>
                  <a:pt x="f1912" y="f1587"/>
                  <a:pt x="f1913" y="f1576"/>
                  <a:pt x="f1914" y="f1915"/>
                </a:cubicBezTo>
                <a:cubicBezTo>
                  <a:pt x="f1916" y="f1121"/>
                  <a:pt x="f1917" y="f1134"/>
                  <a:pt x="f1918" y="f1418"/>
                </a:cubicBezTo>
                <a:cubicBezTo>
                  <a:pt x="f1919" y="f1293"/>
                  <a:pt x="f1920" y="f1563"/>
                  <a:pt x="f1921" y="f1563"/>
                </a:cubicBezTo>
                <a:cubicBezTo>
                  <a:pt x="f1922" y="f1563"/>
                  <a:pt x="f1923" y="f1563"/>
                  <a:pt x="f1924" y="f1740"/>
                </a:cubicBezTo>
                <a:cubicBezTo>
                  <a:pt x="f1925" y="f1740"/>
                  <a:pt x="f1926" y="f1134"/>
                  <a:pt x="f1927" y="f1220"/>
                </a:cubicBezTo>
                <a:cubicBezTo>
                  <a:pt x="f1928" y="f1157"/>
                  <a:pt x="f1929" y="f1930"/>
                  <a:pt x="f1931" y="f1232"/>
                </a:cubicBezTo>
                <a:cubicBezTo>
                  <a:pt x="f1932" y="f1149"/>
                  <a:pt x="f1933" y="f1558"/>
                  <a:pt x="f1934" y="f1558"/>
                </a:cubicBezTo>
                <a:cubicBezTo>
                  <a:pt x="f1935" y="f1558"/>
                  <a:pt x="f1936" y="f1558"/>
                  <a:pt x="f1937" y="f1398"/>
                </a:cubicBezTo>
                <a:cubicBezTo>
                  <a:pt x="f1938" y="f1398"/>
                  <a:pt x="f1939" y="f1930"/>
                  <a:pt x="f1940" y="f1411"/>
                </a:cubicBezTo>
                <a:cubicBezTo>
                  <a:pt x="f1941" y="f1176"/>
                  <a:pt x="f1942" y="f1505"/>
                  <a:pt x="f1943" y="f1449"/>
                </a:cubicBezTo>
                <a:cubicBezTo>
                  <a:pt x="f1944" y="f793"/>
                  <a:pt x="f1945" y="f1501"/>
                  <a:pt x="f1946" y="f1501"/>
                </a:cubicBezTo>
                <a:cubicBezTo>
                  <a:pt x="f1947" y="f1501"/>
                  <a:pt x="f1948" y="f1501"/>
                  <a:pt x="f1949" y="f1950"/>
                </a:cubicBezTo>
                <a:cubicBezTo>
                  <a:pt x="f1951" y="f1950"/>
                  <a:pt x="f1952" y="f1505"/>
                  <a:pt x="f1953" y="f1505"/>
                </a:cubicBezTo>
                <a:lnTo>
                  <a:pt x="f1954" y="f1955"/>
                </a:lnTo>
                <a:lnTo>
                  <a:pt x="f1956" y="f1957"/>
                </a:lnTo>
                <a:lnTo>
                  <a:pt x="f1958" y="f1384"/>
                </a:lnTo>
                <a:lnTo>
                  <a:pt x="f1959" y="f742"/>
                </a:lnTo>
                <a:lnTo>
                  <a:pt x="f1960" y="f370"/>
                </a:lnTo>
                <a:cubicBezTo>
                  <a:pt x="f1961" y="f178"/>
                  <a:pt x="f1962" y="f316"/>
                  <a:pt x="f1963" y="f316"/>
                </a:cubicBezTo>
                <a:cubicBezTo>
                  <a:pt x="f1964" y="f316"/>
                  <a:pt x="f1965" y="f269"/>
                  <a:pt x="f1966" y="f1875"/>
                </a:cubicBezTo>
                <a:cubicBezTo>
                  <a:pt x="f1967" y="f1113"/>
                  <a:pt x="f1968" y="f1129"/>
                  <a:pt x="f1969" y="f1738"/>
                </a:cubicBezTo>
                <a:cubicBezTo>
                  <a:pt x="f1970" y="f1119"/>
                  <a:pt x="f1971" y="f1121"/>
                  <a:pt x="f1972" y="f1121"/>
                </a:cubicBezTo>
                <a:cubicBezTo>
                  <a:pt x="f1973" y="f1127"/>
                  <a:pt x="f1974" y="f1566"/>
                  <a:pt x="f1975" y="f1403"/>
                </a:cubicBezTo>
                <a:lnTo>
                  <a:pt x="f1975" y="f1403"/>
                </a:lnTo>
                <a:lnTo>
                  <a:pt x="f1976" y="f1977"/>
                </a:lnTo>
                <a:lnTo>
                  <a:pt x="f1978" y="f1979"/>
                </a:lnTo>
                <a:lnTo>
                  <a:pt x="f1980" y="f1400"/>
                </a:lnTo>
                <a:cubicBezTo>
                  <a:pt x="f1981" y="f1153"/>
                  <a:pt x="f1982" y="f1561"/>
                  <a:pt x="f1983" y="f1561"/>
                </a:cubicBezTo>
                <a:lnTo>
                  <a:pt x="f1984" y="f1561"/>
                </a:lnTo>
                <a:cubicBezTo>
                  <a:pt x="f1985" y="f1117"/>
                  <a:pt x="f1986" y="f1400"/>
                  <a:pt x="f1987" y="f1178"/>
                </a:cubicBezTo>
                <a:cubicBezTo>
                  <a:pt x="f1988" y="f1707"/>
                  <a:pt x="f1989" y="f1134"/>
                  <a:pt x="f1990" y="f1134"/>
                </a:cubicBezTo>
                <a:lnTo>
                  <a:pt x="f1991" y="f1134"/>
                </a:lnTo>
                <a:cubicBezTo>
                  <a:pt x="f1992" y="f1561"/>
                  <a:pt x="f1993" y="f1707"/>
                  <a:pt x="f1994" y="f1172"/>
                </a:cubicBezTo>
                <a:cubicBezTo>
                  <a:pt x="f1995" y="f1162"/>
                  <a:pt x="f1996" y="f1563"/>
                  <a:pt x="f1997" y="f1566"/>
                </a:cubicBezTo>
                <a:cubicBezTo>
                  <a:pt x="f1998" y="f1566"/>
                  <a:pt x="f1999" y="f1566"/>
                  <a:pt x="f2000" y="f1563"/>
                </a:cubicBezTo>
                <a:cubicBezTo>
                  <a:pt x="f2001" y="f1134"/>
                  <a:pt x="f2002" y="f1701"/>
                  <a:pt x="f2003" y="f1149"/>
                </a:cubicBezTo>
                <a:cubicBezTo>
                  <a:pt x="f2004" y="f1159"/>
                  <a:pt x="f2005" y="f1227"/>
                  <a:pt x="f2006" y="f1227"/>
                </a:cubicBezTo>
                <a:lnTo>
                  <a:pt x="f2007" y="f1227"/>
                </a:lnTo>
                <a:lnTo>
                  <a:pt x="f2008" y="f2009"/>
                </a:lnTo>
                <a:lnTo>
                  <a:pt x="f2010" y="f2011"/>
                </a:lnTo>
                <a:lnTo>
                  <a:pt x="f2012" y="f404"/>
                </a:lnTo>
                <a:lnTo>
                  <a:pt x="f2013" y="f309"/>
                </a:lnTo>
                <a:lnTo>
                  <a:pt x="f2014" y="f2015"/>
                </a:lnTo>
                <a:cubicBezTo>
                  <a:pt x="f2016" y="f2017"/>
                  <a:pt x="f2018" y="f225"/>
                  <a:pt x="f2019" y="f225"/>
                </a:cubicBezTo>
                <a:cubicBezTo>
                  <a:pt x="f2020" y="f225"/>
                  <a:pt x="f2021" y="f475"/>
                  <a:pt x="f2022" y="f2023"/>
                </a:cubicBezTo>
                <a:cubicBezTo>
                  <a:pt x="f2024" y="f1131"/>
                  <a:pt x="f2025" y="f1170"/>
                  <a:pt x="f2026" y="f1151"/>
                </a:cubicBezTo>
                <a:cubicBezTo>
                  <a:pt x="f2027" y="f1134"/>
                  <a:pt x="f2028" y="f1752"/>
                  <a:pt x="f2029" y="f1752"/>
                </a:cubicBezTo>
                <a:cubicBezTo>
                  <a:pt x="f2030" y="f1752"/>
                  <a:pt x="f2031" y="f1752"/>
                  <a:pt x="f2032" y="f1752"/>
                </a:cubicBezTo>
                <a:lnTo>
                  <a:pt x="f2033" y="f1752"/>
                </a:lnTo>
                <a:lnTo>
                  <a:pt x="f2034" y="f2035"/>
                </a:lnTo>
                <a:lnTo>
                  <a:pt x="f2036" y="f2037"/>
                </a:lnTo>
                <a:lnTo>
                  <a:pt x="f2038" y="f1306"/>
                </a:lnTo>
                <a:cubicBezTo>
                  <a:pt x="f2039" y="f1667"/>
                  <a:pt x="f2040" y="f2041"/>
                  <a:pt x="f2042" y="f1340"/>
                </a:cubicBezTo>
                <a:cubicBezTo>
                  <a:pt x="f2043" y="f2044"/>
                  <a:pt x="f2045" y="f2046"/>
                  <a:pt x="f2047" y="f2046"/>
                </a:cubicBezTo>
                <a:cubicBezTo>
                  <a:pt x="f2048" y="f2049"/>
                  <a:pt x="f2050" y="f2049"/>
                  <a:pt x="f2051" y="f2049"/>
                </a:cubicBezTo>
                <a:cubicBezTo>
                  <a:pt x="f2052" y="f2049"/>
                  <a:pt x="f2053" y="f1607"/>
                  <a:pt x="f2054" y="f1893"/>
                </a:cubicBezTo>
                <a:cubicBezTo>
                  <a:pt x="f2055" y="f1665"/>
                  <a:pt x="f2056" y="f2057"/>
                  <a:pt x="f2058" y="f1358"/>
                </a:cubicBezTo>
                <a:cubicBezTo>
                  <a:pt x="f2059" y="f1804"/>
                  <a:pt x="f2060" y="f1804"/>
                  <a:pt x="f2061" y="f2062"/>
                </a:cubicBezTo>
                <a:cubicBezTo>
                  <a:pt x="f2063" y="f2064"/>
                  <a:pt x="f2065" y="f2064"/>
                  <a:pt x="f2066" y="f2064"/>
                </a:cubicBezTo>
                <a:cubicBezTo>
                  <a:pt x="f2067" y="f2064"/>
                  <a:pt x="f2068" y="f2057"/>
                  <a:pt x="f2069" y="f1663"/>
                </a:cubicBezTo>
                <a:cubicBezTo>
                  <a:pt x="f2070" y="f1806"/>
                  <a:pt x="f2071" y="f2072"/>
                  <a:pt x="f2073" y="f2074"/>
                </a:cubicBezTo>
                <a:cubicBezTo>
                  <a:pt x="f2075" y="f2074"/>
                  <a:pt x="f2076" y="f2077"/>
                  <a:pt x="f2078" y="f2077"/>
                </a:cubicBezTo>
                <a:cubicBezTo>
                  <a:pt x="f2079" y="f2080"/>
                  <a:pt x="f2081" y="f2080"/>
                  <a:pt x="f2082" y="f2080"/>
                </a:cubicBezTo>
                <a:cubicBezTo>
                  <a:pt x="f2083" y="f2080"/>
                  <a:pt x="f2084" y="f2072"/>
                  <a:pt x="f2085" y="f1344"/>
                </a:cubicBezTo>
                <a:cubicBezTo>
                  <a:pt x="f2086" y="f2087"/>
                  <a:pt x="f2088" y="f2089"/>
                  <a:pt x="f2090" y="f1852"/>
                </a:cubicBezTo>
                <a:cubicBezTo>
                  <a:pt x="f2091" y="f2092"/>
                  <a:pt x="f2093" y="f2092"/>
                  <a:pt x="f2094" y="f2092"/>
                </a:cubicBezTo>
                <a:lnTo>
                  <a:pt x="f2095" y="f2096"/>
                </a:lnTo>
                <a:lnTo>
                  <a:pt x="f2097" y="f2098"/>
                </a:lnTo>
                <a:lnTo>
                  <a:pt x="f2099" y="f1304"/>
                </a:lnTo>
                <a:lnTo>
                  <a:pt x="f2100" y="f1144"/>
                </a:lnTo>
                <a:lnTo>
                  <a:pt x="f2100" y="f1144"/>
                </a:lnTo>
                <a:lnTo>
                  <a:pt x="f2101" y="f1453"/>
                </a:lnTo>
                <a:cubicBezTo>
                  <a:pt x="f2102" y="f1463"/>
                  <a:pt x="f2103" y="f2023"/>
                  <a:pt x="f2104" y="f2105"/>
                </a:cubicBezTo>
                <a:cubicBezTo>
                  <a:pt x="f2106" y="f783"/>
                  <a:pt x="f2107" y="f304"/>
                  <a:pt x="f2108" y="f304"/>
                </a:cubicBezTo>
                <a:cubicBezTo>
                  <a:pt x="f2109" y="f304"/>
                  <a:pt x="f2110" y="f302"/>
                  <a:pt x="f2111" y="f2112"/>
                </a:cubicBezTo>
                <a:cubicBezTo>
                  <a:pt x="f2113" y="f494"/>
                  <a:pt x="f2114" y="f332"/>
                  <a:pt x="f2115" y="f332"/>
                </a:cubicBezTo>
                <a:cubicBezTo>
                  <a:pt x="f2116" y="f332"/>
                  <a:pt x="f2117" y="f271"/>
                  <a:pt x="f2118" y="f1438"/>
                </a:cubicBezTo>
                <a:cubicBezTo>
                  <a:pt x="f2119" y="f1251"/>
                  <a:pt x="f2120" y="f1227"/>
                  <a:pt x="f2121" y="f1670"/>
                </a:cubicBezTo>
                <a:cubicBezTo>
                  <a:pt x="f2122" y="f1654"/>
                  <a:pt x="f2123" y="f1665"/>
                  <a:pt x="f2124" y="f1665"/>
                </a:cubicBezTo>
                <a:cubicBezTo>
                  <a:pt x="f2125" y="f1734"/>
                  <a:pt x="f2126" y="f1686"/>
                  <a:pt x="f2127" y="f1184"/>
                </a:cubicBezTo>
                <a:lnTo>
                  <a:pt x="f2128" y="f1227"/>
                </a:lnTo>
                <a:cubicBezTo>
                  <a:pt x="f2129" y="f1308"/>
                  <a:pt x="f2130" y="f1734"/>
                  <a:pt x="f2131" y="f1734"/>
                </a:cubicBezTo>
                <a:cubicBezTo>
                  <a:pt x="f2132" y="f1734"/>
                  <a:pt x="f2133" y="f2049"/>
                  <a:pt x="f2134" y="f2046"/>
                </a:cubicBezTo>
                <a:cubicBezTo>
                  <a:pt x="f2135" y="f2046"/>
                  <a:pt x="f2136" y="f2044"/>
                  <a:pt x="f2137" y="f1340"/>
                </a:cubicBezTo>
                <a:cubicBezTo>
                  <a:pt x="f2138" y="f1323"/>
                  <a:pt x="f2139" y="f1306"/>
                  <a:pt x="f2140" y="f1566"/>
                </a:cubicBezTo>
                <a:cubicBezTo>
                  <a:pt x="f2141" y="f1127"/>
                  <a:pt x="f2142" y="f1587"/>
                  <a:pt x="f2143" y="f1587"/>
                </a:cubicBezTo>
                <a:cubicBezTo>
                  <a:pt x="f2144" y="f1587"/>
                  <a:pt x="f2145" y="f1576"/>
                  <a:pt x="f2146" y="f1915"/>
                </a:cubicBezTo>
                <a:cubicBezTo>
                  <a:pt x="f2147" y="f1915"/>
                  <a:pt x="f2148" y="f1306"/>
                  <a:pt x="f2149" y="f1891"/>
                </a:cubicBezTo>
                <a:cubicBezTo>
                  <a:pt x="f2150" y="f1141"/>
                  <a:pt x="f2151" y="f1561"/>
                  <a:pt x="f2152" y="f1240"/>
                </a:cubicBezTo>
                <a:cubicBezTo>
                  <a:pt x="f2153" y="f1153"/>
                  <a:pt x="f2154" y="f2155"/>
                  <a:pt x="f2156" y="f2155"/>
                </a:cubicBezTo>
                <a:cubicBezTo>
                  <a:pt x="f2157" y="f2155"/>
                  <a:pt x="f2158" y="f2155"/>
                  <a:pt x="f2159" y="f1220"/>
                </a:cubicBezTo>
                <a:cubicBezTo>
                  <a:pt x="f2160" y="f1220"/>
                  <a:pt x="f2161" y="f1561"/>
                  <a:pt x="f2162" y="f2163"/>
                </a:cubicBezTo>
                <a:cubicBezTo>
                  <a:pt x="f2164" y="f1148"/>
                  <a:pt x="f2165" y="f1290"/>
                  <a:pt x="f2166" y="f1434"/>
                </a:cubicBezTo>
                <a:cubicBezTo>
                  <a:pt x="f2167" y="f1172"/>
                  <a:pt x="f2168" y="f1930"/>
                  <a:pt x="f2169" y="f1930"/>
                </a:cubicBezTo>
                <a:cubicBezTo>
                  <a:pt x="f2170" y="f1930"/>
                  <a:pt x="f2171" y="f1930"/>
                  <a:pt x="f2172" y="f1411"/>
                </a:cubicBezTo>
                <a:cubicBezTo>
                  <a:pt x="f2173" y="f1411"/>
                  <a:pt x="f2174" y="f1290"/>
                  <a:pt x="f2175" y="f1290"/>
                </a:cubicBezTo>
                <a:lnTo>
                  <a:pt x="f2176" y="f2177"/>
                </a:lnTo>
                <a:lnTo>
                  <a:pt x="f2178" y="f2179"/>
                </a:lnTo>
                <a:lnTo>
                  <a:pt x="f2180" y="f1533"/>
                </a:lnTo>
                <a:lnTo>
                  <a:pt x="f2181" y="f66"/>
                </a:lnTo>
                <a:lnTo>
                  <a:pt x="f2182" y="f1533"/>
                </a:lnTo>
                <a:cubicBezTo>
                  <a:pt x="f2183" y="f705"/>
                  <a:pt x="f2184" y="f477"/>
                  <a:pt x="f2185" y="f477"/>
                </a:cubicBezTo>
                <a:cubicBezTo>
                  <a:pt x="f2186" y="f477"/>
                  <a:pt x="f2187" y="f722"/>
                  <a:pt x="f2188" y="f1784"/>
                </a:cubicBezTo>
                <a:cubicBezTo>
                  <a:pt x="f2189" y="f1427"/>
                  <a:pt x="f2190" y="f1298"/>
                  <a:pt x="f2191" y="f1788"/>
                </a:cubicBezTo>
                <a:cubicBezTo>
                  <a:pt x="f2192" y="f1679"/>
                  <a:pt x="f2193" y="f1323"/>
                  <a:pt x="f2194" y="f1323"/>
                </a:cubicBezTo>
                <a:cubicBezTo>
                  <a:pt x="f2195" y="f1795"/>
                  <a:pt x="f2196" y="f1400"/>
                  <a:pt x="f2197" y="f1449"/>
                </a:cubicBezTo>
                <a:lnTo>
                  <a:pt x="f2198" y="f1400"/>
                </a:lnTo>
                <a:cubicBezTo>
                  <a:pt x="f2199" y="f1162"/>
                  <a:pt x="f2200" y="f1298"/>
                  <a:pt x="f2201" y="f1561"/>
                </a:cubicBezTo>
                <a:lnTo>
                  <a:pt x="f2202" y="f2203"/>
                </a:lnTo>
                <a:lnTo>
                  <a:pt x="f2204" y="f2205"/>
                </a:lnTo>
                <a:lnTo>
                  <a:pt x="f2206" y="f1304"/>
                </a:lnTo>
                <a:cubicBezTo>
                  <a:pt x="f2207" y="f1566"/>
                  <a:pt x="f2208" y="f1153"/>
                  <a:pt x="f2209" y="f1165"/>
                </a:cubicBezTo>
                <a:cubicBezTo>
                  <a:pt x="f2210" y="f1738"/>
                  <a:pt x="f2211" y="f1566"/>
                  <a:pt x="f2212" y="f1566"/>
                </a:cubicBezTo>
                <a:cubicBezTo>
                  <a:pt x="f2213" y="f1566"/>
                  <a:pt x="f2214" y="f1740"/>
                  <a:pt x="f2215" y="f1220"/>
                </a:cubicBezTo>
                <a:cubicBezTo>
                  <a:pt x="f2216" y="f1153"/>
                  <a:pt x="f2217" y="f1930"/>
                  <a:pt x="f2218" y="f1184"/>
                </a:cubicBezTo>
                <a:cubicBezTo>
                  <a:pt x="f2219" y="f1129"/>
                  <a:pt x="f2220" y="f1558"/>
                  <a:pt x="f2221" y="f1558"/>
                </a:cubicBezTo>
                <a:cubicBezTo>
                  <a:pt x="f2222" y="f1558"/>
                  <a:pt x="f2223" y="f1398"/>
                  <a:pt x="f2224" y="f1411"/>
                </a:cubicBezTo>
                <a:cubicBezTo>
                  <a:pt x="f2224" y="f1411"/>
                  <a:pt x="f2224" y="f1411"/>
                  <a:pt x="f2225" y="f1290"/>
                </a:cubicBezTo>
                <a:lnTo>
                  <a:pt x="f2226" y="f2227"/>
                </a:lnTo>
                <a:lnTo>
                  <a:pt x="f2226" y="f2227"/>
                </a:lnTo>
                <a:lnTo>
                  <a:pt x="f2228" y="f2229"/>
                </a:lnTo>
                <a:lnTo>
                  <a:pt x="f2230" y="f1244"/>
                </a:lnTo>
                <a:cubicBezTo>
                  <a:pt x="f2231" y="f1113"/>
                  <a:pt x="f2232" y="f653"/>
                  <a:pt x="f2233" y="f404"/>
                </a:cubicBezTo>
                <a:lnTo>
                  <a:pt x="f2234" y="f1283"/>
                </a:lnTo>
                <a:cubicBezTo>
                  <a:pt x="f2235" y="f208"/>
                  <a:pt x="f2236" y="f178"/>
                  <a:pt x="f2237" y="f178"/>
                </a:cubicBezTo>
                <a:cubicBezTo>
                  <a:pt x="f2238" y="f178"/>
                  <a:pt x="f2239" y="f1092"/>
                  <a:pt x="f2240" y="f1463"/>
                </a:cubicBezTo>
                <a:cubicBezTo>
                  <a:pt x="f2241" y="f1887"/>
                  <a:pt x="f2242" y="f1403"/>
                  <a:pt x="f2243" y="f1752"/>
                </a:cubicBezTo>
                <a:cubicBezTo>
                  <a:pt x="f2244" y="f2245"/>
                  <a:pt x="f2246" y="f1896"/>
                  <a:pt x="f2247" y="f1896"/>
                </a:cubicBezTo>
                <a:cubicBezTo>
                  <a:pt x="f2248" y="f1896"/>
                  <a:pt x="f2249" y="f1896"/>
                  <a:pt x="f2250" y="f1896"/>
                </a:cubicBezTo>
                <a:lnTo>
                  <a:pt x="f2251" y="f1896"/>
                </a:lnTo>
                <a:lnTo>
                  <a:pt x="f2252" y="f2253"/>
                </a:lnTo>
                <a:lnTo>
                  <a:pt x="f2254" y="f2255"/>
                </a:lnTo>
                <a:lnTo>
                  <a:pt x="f2256" y="f1730"/>
                </a:lnTo>
                <a:cubicBezTo>
                  <a:pt x="f2257" y="f1645"/>
                  <a:pt x="f2258" y="f1329"/>
                  <a:pt x="f2259" y="f1342"/>
                </a:cubicBezTo>
                <a:cubicBezTo>
                  <a:pt x="f2260" y="f2057"/>
                  <a:pt x="f2261" y="f2057"/>
                  <a:pt x="f2262" y="f2057"/>
                </a:cubicBezTo>
                <a:cubicBezTo>
                  <a:pt x="f2263" y="f2264"/>
                  <a:pt x="f2265" y="f2264"/>
                  <a:pt x="f2266" y="f2264"/>
                </a:cubicBezTo>
                <a:cubicBezTo>
                  <a:pt x="f2267" y="f2264"/>
                  <a:pt x="f2268" y="f1647"/>
                  <a:pt x="f2269" y="f1665"/>
                </a:cubicBezTo>
                <a:cubicBezTo>
                  <a:pt x="f2270" y="f2271"/>
                  <a:pt x="f2272" y="f1835"/>
                  <a:pt x="f2273" y="f2072"/>
                </a:cubicBezTo>
                <a:cubicBezTo>
                  <a:pt x="f2274" y="f2072"/>
                  <a:pt x="f2275" y="f2276"/>
                  <a:pt x="f2277" y="f2276"/>
                </a:cubicBezTo>
                <a:cubicBezTo>
                  <a:pt x="f2278" y="f2276"/>
                  <a:pt x="f2279" y="f2276"/>
                  <a:pt x="f2280" y="f2276"/>
                </a:cubicBezTo>
                <a:cubicBezTo>
                  <a:pt x="f2281" y="f2276"/>
                  <a:pt x="f2282" y="f2283"/>
                  <a:pt x="f2284" y="f1806"/>
                </a:cubicBezTo>
                <a:cubicBezTo>
                  <a:pt x="f2285" y="f2286"/>
                  <a:pt x="f2287" y="f1854"/>
                  <a:pt x="f2288" y="f2289"/>
                </a:cubicBezTo>
                <a:cubicBezTo>
                  <a:pt x="f2290" y="f2089"/>
                  <a:pt x="f2291" y="f2089"/>
                  <a:pt x="f2292" y="f2293"/>
                </a:cubicBezTo>
                <a:cubicBezTo>
                  <a:pt x="f2294" y="f2293"/>
                  <a:pt x="f2295" y="f2293"/>
                  <a:pt x="f2296" y="f2293"/>
                </a:cubicBezTo>
                <a:cubicBezTo>
                  <a:pt x="f2297" y="f2293"/>
                  <a:pt x="f2298" y="f1854"/>
                  <a:pt x="f2299" y="f2087"/>
                </a:cubicBezTo>
                <a:cubicBezTo>
                  <a:pt x="f2300" y="f2301"/>
                  <a:pt x="f2302" y="f2303"/>
                  <a:pt x="f2304" y="f2305"/>
                </a:cubicBezTo>
                <a:cubicBezTo>
                  <a:pt x="f2306" y="f2305"/>
                  <a:pt x="f2307" y="f2308"/>
                  <a:pt x="f2309" y="f2308"/>
                </a:cubicBezTo>
                <a:cubicBezTo>
                  <a:pt x="f2310" y="f2308"/>
                  <a:pt x="f2311" y="f2312"/>
                  <a:pt x="f2313" y="f2312"/>
                </a:cubicBezTo>
                <a:cubicBezTo>
                  <a:pt x="f2314" y="f2312"/>
                  <a:pt x="f2315" y="f1852"/>
                  <a:pt x="f2316" y="f2317"/>
                </a:cubicBezTo>
                <a:lnTo>
                  <a:pt x="f2318" y="f710"/>
                </a:lnTo>
                <a:cubicBezTo>
                  <a:pt x="f2319" y="f2023"/>
                  <a:pt x="f2320" y="f1879"/>
                  <a:pt x="f2321" y="f1719"/>
                </a:cubicBezTo>
                <a:cubicBezTo>
                  <a:pt x="f2322" y="f779"/>
                  <a:pt x="f2323" y="f100"/>
                  <a:pt x="f2324" y="f100"/>
                </a:cubicBezTo>
                <a:cubicBezTo>
                  <a:pt x="f2325" y="f100"/>
                  <a:pt x="f2326" y="f269"/>
                  <a:pt x="f2327" y="f1875"/>
                </a:cubicBezTo>
                <a:cubicBezTo>
                  <a:pt x="f2328" y="f755"/>
                  <a:pt x="f2329" y="f1129"/>
                  <a:pt x="f2330" y="f1738"/>
                </a:cubicBezTo>
                <a:cubicBezTo>
                  <a:pt x="f2331" y="f1683"/>
                  <a:pt x="f2332" y="f1127"/>
                  <a:pt x="f2333" y="f1127"/>
                </a:cubicBezTo>
                <a:cubicBezTo>
                  <a:pt x="f2334" y="f1127"/>
                  <a:pt x="f2335" y="f1127"/>
                  <a:pt x="f2336" y="f1127"/>
                </a:cubicBezTo>
                <a:cubicBezTo>
                  <a:pt x="f2337" y="f1139"/>
                  <a:pt x="f2338" y="f1178"/>
                  <a:pt x="f2339" y="f2340"/>
                </a:cubicBezTo>
                <a:lnTo>
                  <a:pt x="f2339" y="f2340"/>
                </a:lnTo>
                <a:lnTo>
                  <a:pt x="f2341" y="f2342"/>
                </a:lnTo>
                <a:lnTo>
                  <a:pt x="f2343" y="f2344"/>
                </a:lnTo>
                <a:lnTo>
                  <a:pt x="f2345" y="f1695"/>
                </a:lnTo>
                <a:cubicBezTo>
                  <a:pt x="f2346" y="f1589"/>
                  <a:pt x="f2347" y="f1139"/>
                  <a:pt x="f2348" y="f1139"/>
                </a:cubicBezTo>
                <a:cubicBezTo>
                  <a:pt x="f2349" y="f1139"/>
                  <a:pt x="f2350" y="f1139"/>
                  <a:pt x="f2351" y="f1141"/>
                </a:cubicBezTo>
                <a:cubicBezTo>
                  <a:pt x="f2352" y="f1144"/>
                  <a:pt x="f2353" y="f1144"/>
                  <a:pt x="f2354" y="f1589"/>
                </a:cubicBezTo>
                <a:cubicBezTo>
                  <a:pt x="f2355" y="f1227"/>
                  <a:pt x="f2356" y="f1162"/>
                  <a:pt x="f2357" y="f1251"/>
                </a:cubicBezTo>
                <a:cubicBezTo>
                  <a:pt x="f2358" y="f1400"/>
                  <a:pt x="f2359" y="f1157"/>
                  <a:pt x="f2360" y="f1157"/>
                </a:cubicBezTo>
                <a:cubicBezTo>
                  <a:pt x="f2361" y="f1157"/>
                  <a:pt x="f2362" y="f1159"/>
                  <a:pt x="f2363" y="f1148"/>
                </a:cubicBezTo>
                <a:cubicBezTo>
                  <a:pt x="f2364" y="f1162"/>
                  <a:pt x="f2365" y="f1701"/>
                  <a:pt x="f2366" y="f1701"/>
                </a:cubicBezTo>
                <a:cubicBezTo>
                  <a:pt x="f2367" y="f1418"/>
                  <a:pt x="f2368" y="f1181"/>
                  <a:pt x="f2369" y="f793"/>
                </a:cubicBezTo>
                <a:cubicBezTo>
                  <a:pt x="f2370" y="f1254"/>
                  <a:pt x="f2371" y="f1176"/>
                  <a:pt x="f2372" y="f1176"/>
                </a:cubicBezTo>
                <a:cubicBezTo>
                  <a:pt x="f2373" y="f1176"/>
                  <a:pt x="f2374" y="f1178"/>
                  <a:pt x="f2375" y="f1167"/>
                </a:cubicBezTo>
                <a:cubicBezTo>
                  <a:pt x="f2376" y="f1181"/>
                  <a:pt x="f2377" y="f2378"/>
                  <a:pt x="f2379" y="f2378"/>
                </a:cubicBezTo>
                <a:cubicBezTo>
                  <a:pt x="f2380" y="f1232"/>
                  <a:pt x="f2381" y="f751"/>
                  <a:pt x="f2382" y="f2383"/>
                </a:cubicBezTo>
                <a:cubicBezTo>
                  <a:pt x="f2384" y="f755"/>
                  <a:pt x="f2385" y="f1193"/>
                  <a:pt x="f2386" y="f1193"/>
                </a:cubicBezTo>
                <a:cubicBezTo>
                  <a:pt x="f2387" y="f1193"/>
                  <a:pt x="f2388" y="f1195"/>
                  <a:pt x="f2389" y="f1186"/>
                </a:cubicBezTo>
                <a:cubicBezTo>
                  <a:pt x="f2390" y="f751"/>
                  <a:pt x="f2391" y="f751"/>
                  <a:pt x="f2392" y="f749"/>
                </a:cubicBezTo>
                <a:lnTo>
                  <a:pt x="f2393" y="f2394"/>
                </a:lnTo>
                <a:lnTo>
                  <a:pt x="f2395" y="f2396"/>
                </a:lnTo>
                <a:lnTo>
                  <a:pt x="f2395" y="f2396"/>
                </a:lnTo>
                <a:lnTo>
                  <a:pt x="f2397" y="f1207"/>
                </a:lnTo>
                <a:lnTo>
                  <a:pt x="f2398" y="f705"/>
                </a:lnTo>
                <a:lnTo>
                  <a:pt x="f2399" y="f223"/>
                </a:lnTo>
                <a:cubicBezTo>
                  <a:pt x="f2400" y="f100"/>
                  <a:pt x="f2401" y="f58"/>
                  <a:pt x="f2402" y="f58"/>
                </a:cubicBezTo>
                <a:cubicBezTo>
                  <a:pt x="f2403" y="f58"/>
                  <a:pt x="f2404" y="f23"/>
                  <a:pt x="f2405" y="f2023"/>
                </a:cubicBezTo>
                <a:cubicBezTo>
                  <a:pt x="f2406" y="f717"/>
                  <a:pt x="f2407" y="f1170"/>
                  <a:pt x="f2408" y="f1151"/>
                </a:cubicBezTo>
                <a:cubicBezTo>
                  <a:pt x="f2409" y="f1561"/>
                  <a:pt x="f2410" y="f1227"/>
                  <a:pt x="f2411" y="f1227"/>
                </a:cubicBezTo>
                <a:cubicBezTo>
                  <a:pt x="f2412" y="f1227"/>
                  <a:pt x="f2413" y="f1227"/>
                  <a:pt x="f2414" y="f1227"/>
                </a:cubicBezTo>
                <a:cubicBezTo>
                  <a:pt x="f2415" y="f1227"/>
                  <a:pt x="f2416" y="f1159"/>
                  <a:pt x="f2417" y="f1129"/>
                </a:cubicBezTo>
                <a:lnTo>
                  <a:pt x="f2417" y="f1129"/>
                </a:lnTo>
                <a:lnTo>
                  <a:pt x="f2418" y="f2419"/>
                </a:lnTo>
                <a:lnTo>
                  <a:pt x="f2420" y="f2421"/>
                </a:lnTo>
                <a:lnTo>
                  <a:pt x="f2422" y="f1115"/>
                </a:lnTo>
                <a:cubicBezTo>
                  <a:pt x="f2423" y="f1418"/>
                  <a:pt x="f2424" y="f1707"/>
                  <a:pt x="f2425" y="f1705"/>
                </a:cubicBezTo>
                <a:cubicBezTo>
                  <a:pt x="f2426" y="f1705"/>
                  <a:pt x="f2427" y="f1705"/>
                  <a:pt x="f2428" y="f1707"/>
                </a:cubicBezTo>
                <a:cubicBezTo>
                  <a:pt x="f2429" y="f1151"/>
                  <a:pt x="f2430" y="f1115"/>
                  <a:pt x="f2431" y="f1434"/>
                </a:cubicBezTo>
                <a:cubicBezTo>
                  <a:pt x="f2432" y="f1411"/>
                  <a:pt x="f2433" y="f1701"/>
                  <a:pt x="f2434" y="f1162"/>
                </a:cubicBezTo>
                <a:lnTo>
                  <a:pt x="f2435" y="f1162"/>
                </a:lnTo>
                <a:cubicBezTo>
                  <a:pt x="f2436" y="f1705"/>
                  <a:pt x="f2437" y="f1290"/>
                  <a:pt x="f2438" y="f1184"/>
                </a:cubicBezTo>
                <a:cubicBezTo>
                  <a:pt x="f2439" y="f1398"/>
                  <a:pt x="f2440" y="f1159"/>
                  <a:pt x="f2441" y="f1159"/>
                </a:cubicBezTo>
                <a:lnTo>
                  <a:pt x="f2442" y="f1159"/>
                </a:lnTo>
                <a:cubicBezTo>
                  <a:pt x="f2443" y="f1162"/>
                  <a:pt x="f2444" y="f1398"/>
                  <a:pt x="f2445" y="f1254"/>
                </a:cubicBezTo>
                <a:cubicBezTo>
                  <a:pt x="f2446" y="f1413"/>
                  <a:pt x="f2447" y="f1153"/>
                  <a:pt x="f2448" y="f1298"/>
                </a:cubicBezTo>
                <a:lnTo>
                  <a:pt x="f2449" y="f1298"/>
                </a:lnTo>
                <a:lnTo>
                  <a:pt x="f2450" y="f2451"/>
                </a:lnTo>
                <a:lnTo>
                  <a:pt x="f2452" y="f2453"/>
                </a:lnTo>
                <a:lnTo>
                  <a:pt x="f2454" y="f473"/>
                </a:lnTo>
                <a:lnTo>
                  <a:pt x="f2455" y="f2456"/>
                </a:lnTo>
                <a:lnTo>
                  <a:pt x="f2457" y="f27"/>
                </a:lnTo>
                <a:cubicBezTo>
                  <a:pt x="f2458" y="f703"/>
                  <a:pt x="f2459" y="f19"/>
                  <a:pt x="f2460" y="f19"/>
                </a:cubicBezTo>
                <a:cubicBezTo>
                  <a:pt x="f2461" y="f19"/>
                  <a:pt x="f2462" y="f1283"/>
                  <a:pt x="f2463" y="f1285"/>
                </a:cubicBezTo>
                <a:cubicBezTo>
                  <a:pt x="f2464" y="f1287"/>
                  <a:pt x="f2465" y="f1244"/>
                  <a:pt x="f2466" y="f2467"/>
                </a:cubicBezTo>
                <a:cubicBezTo>
                  <a:pt x="f2468" y="f1162"/>
                  <a:pt x="f2469" y="f1738"/>
                  <a:pt x="f2470" y="f1738"/>
                </a:cubicBezTo>
                <a:cubicBezTo>
                  <a:pt x="f2471" y="f1738"/>
                  <a:pt x="f2472" y="f1738"/>
                  <a:pt x="f2473" y="f1293"/>
                </a:cubicBezTo>
                <a:lnTo>
                  <a:pt x="f2473" y="f1293"/>
                </a:lnTo>
                <a:lnTo>
                  <a:pt x="f2474" y="f1300"/>
                </a:lnTo>
                <a:lnTo>
                  <a:pt x="f2475" y="f1302"/>
                </a:lnTo>
                <a:lnTo>
                  <a:pt x="f2476" y="f1304"/>
                </a:lnTo>
                <a:cubicBezTo>
                  <a:pt x="f2477" y="f1306"/>
                  <a:pt x="f2478" y="f1579"/>
                  <a:pt x="f2479" y="f1591"/>
                </a:cubicBezTo>
                <a:cubicBezTo>
                  <a:pt x="f2480" y="f1310"/>
                  <a:pt x="f2481" y="f1310"/>
                  <a:pt x="f2482" y="f1313"/>
                </a:cubicBezTo>
                <a:cubicBezTo>
                  <a:pt x="f2483" y="f1313"/>
                  <a:pt x="f2484" y="f1313"/>
                  <a:pt x="f2485" y="f1313"/>
                </a:cubicBezTo>
                <a:cubicBezTo>
                  <a:pt x="f2486" y="f1313"/>
                  <a:pt x="f2487" y="f1320"/>
                  <a:pt x="f2488" y="f1121"/>
                </a:cubicBezTo>
                <a:cubicBezTo>
                  <a:pt x="f2489" y="f1323"/>
                  <a:pt x="f2490" y="f1663"/>
                  <a:pt x="f2491" y="f1327"/>
                </a:cubicBezTo>
                <a:cubicBezTo>
                  <a:pt x="f2492" y="f1327"/>
                  <a:pt x="f2493" y="f1329"/>
                  <a:pt x="f2494" y="f1329"/>
                </a:cubicBezTo>
                <a:cubicBezTo>
                  <a:pt x="f2495" y="f1329"/>
                  <a:pt x="f2496" y="f1332"/>
                  <a:pt x="f2497" y="f1332"/>
                </a:cubicBezTo>
                <a:cubicBezTo>
                  <a:pt x="f2498" y="f1332"/>
                  <a:pt x="f2499" y="f1325"/>
                  <a:pt x="f2500" y="f1340"/>
                </a:cubicBezTo>
                <a:cubicBezTo>
                  <a:pt x="f2501" y="f1802"/>
                  <a:pt x="f2502" y="f1344"/>
                  <a:pt x="f2503" y="f2283"/>
                </a:cubicBezTo>
                <a:cubicBezTo>
                  <a:pt x="f2504" y="f1346"/>
                  <a:pt x="f2505" y="f1346"/>
                  <a:pt x="f2506" y="f1349"/>
                </a:cubicBezTo>
                <a:cubicBezTo>
                  <a:pt x="f2507" y="f1349"/>
                  <a:pt x="f2508" y="f1349"/>
                  <a:pt x="f2509" y="f1349"/>
                </a:cubicBezTo>
                <a:cubicBezTo>
                  <a:pt x="f2510" y="f1349"/>
                  <a:pt x="f2511" y="f1356"/>
                  <a:pt x="f2512" y="f2513"/>
                </a:cubicBezTo>
                <a:cubicBezTo>
                  <a:pt x="f2514" y="f1360"/>
                  <a:pt x="f2515" y="f1362"/>
                  <a:pt x="f2516" y="f1364"/>
                </a:cubicBezTo>
                <a:cubicBezTo>
                  <a:pt x="f2517" y="f1364"/>
                  <a:pt x="f2518" y="f1366"/>
                  <a:pt x="f2519" y="f1366"/>
                </a:cubicBezTo>
                <a:lnTo>
                  <a:pt x="f2520" y="f2521"/>
                </a:lnTo>
                <a:lnTo>
                  <a:pt x="f2522" y="f2523"/>
                </a:lnTo>
                <a:lnTo>
                  <a:pt x="f2524" y="f1134"/>
                </a:lnTo>
                <a:lnTo>
                  <a:pt x="f2525" y="f1740"/>
                </a:lnTo>
                <a:lnTo>
                  <a:pt x="f2526" y="f2340"/>
                </a:lnTo>
                <a:cubicBezTo>
                  <a:pt x="f2527" y="f1440"/>
                  <a:pt x="f2528" y="f553"/>
                  <a:pt x="f2529" y="f759"/>
                </a:cubicBezTo>
                <a:cubicBezTo>
                  <a:pt x="f2530" y="f719"/>
                  <a:pt x="f2531" y="f644"/>
                  <a:pt x="f2532" y="f644"/>
                </a:cubicBezTo>
                <a:cubicBezTo>
                  <a:pt x="f2533" y="f644"/>
                  <a:pt x="f2534" y="f1270"/>
                  <a:pt x="f2535" y="f2536"/>
                </a:cubicBezTo>
                <a:cubicBezTo>
                  <a:pt x="f2537" y="f2538"/>
                  <a:pt x="f2539" y="f641"/>
                  <a:pt x="f2540" y="f641"/>
                </a:cubicBezTo>
                <a:cubicBezTo>
                  <a:pt x="f2541" y="f641"/>
                  <a:pt x="f2542" y="f557"/>
                  <a:pt x="f2543" y="f1930"/>
                </a:cubicBezTo>
                <a:cubicBezTo>
                  <a:pt x="f2544" y="f1141"/>
                  <a:pt x="f2545" y="f1734"/>
                  <a:pt x="f2546" y="f2513"/>
                </a:cubicBezTo>
                <a:cubicBezTo>
                  <a:pt x="f2547" y="f2548"/>
                  <a:pt x="f2549" y="f1352"/>
                  <a:pt x="f2550" y="f1352"/>
                </a:cubicBezTo>
                <a:cubicBezTo>
                  <a:pt x="f2551" y="f1352"/>
                  <a:pt x="f2552" y="f1352"/>
                  <a:pt x="f2553" y="f1352"/>
                </a:cubicBezTo>
                <a:cubicBezTo>
                  <a:pt x="f2554" y="f1352"/>
                  <a:pt x="f2555" y="f2049"/>
                  <a:pt x="f2556" y="f1563"/>
                </a:cubicBezTo>
                <a:lnTo>
                  <a:pt x="f2557" y="f1734"/>
                </a:lnTo>
                <a:cubicBezTo>
                  <a:pt x="f2558" y="f2062"/>
                  <a:pt x="f2559" y="f1349"/>
                  <a:pt x="f2560" y="f1349"/>
                </a:cubicBezTo>
                <a:cubicBezTo>
                  <a:pt x="f2561" y="f1349"/>
                  <a:pt x="f2562" y="f1349"/>
                  <a:pt x="f2563" y="f1346"/>
                </a:cubicBezTo>
                <a:cubicBezTo>
                  <a:pt x="f2564" y="f1346"/>
                  <a:pt x="f2565" y="f2283"/>
                  <a:pt x="f2566" y="f1835"/>
                </a:cubicBezTo>
                <a:cubicBezTo>
                  <a:pt x="f2567" y="f2568"/>
                  <a:pt x="f2569" y="f1802"/>
                  <a:pt x="f2570" y="f2046"/>
                </a:cubicBezTo>
                <a:cubicBezTo>
                  <a:pt x="f2571" y="f1601"/>
                  <a:pt x="f2572" y="f2057"/>
                  <a:pt x="f2573" y="f2057"/>
                </a:cubicBezTo>
                <a:cubicBezTo>
                  <a:pt x="f2574" y="f2057"/>
                  <a:pt x="f2575" y="f2057"/>
                  <a:pt x="f2576" y="f1342"/>
                </a:cubicBezTo>
                <a:cubicBezTo>
                  <a:pt x="f2577" y="f1802"/>
                  <a:pt x="f2578" y="f1802"/>
                  <a:pt x="f2579" y="f1377"/>
                </a:cubicBezTo>
                <a:cubicBezTo>
                  <a:pt x="f2580" y="f1338"/>
                  <a:pt x="f2581" y="f2582"/>
                  <a:pt x="f2583" y="f1915"/>
                </a:cubicBezTo>
                <a:cubicBezTo>
                  <a:pt x="f2584" y="f1313"/>
                  <a:pt x="f2585" y="f1730"/>
                  <a:pt x="f2586" y="f1730"/>
                </a:cubicBezTo>
                <a:cubicBezTo>
                  <a:pt x="f2587" y="f1730"/>
                  <a:pt x="f2588" y="f1730"/>
                  <a:pt x="f2589" y="f1654"/>
                </a:cubicBezTo>
                <a:cubicBezTo>
                  <a:pt x="f2590" y="f2582"/>
                  <a:pt x="f2591" y="f2582"/>
                  <a:pt x="f2592" y="f2041"/>
                </a:cubicBezTo>
                <a:cubicBezTo>
                  <a:pt x="f2593" y="f1591"/>
                  <a:pt x="f2594" y="f2595"/>
                  <a:pt x="f2596" y="f1220"/>
                </a:cubicBezTo>
                <a:cubicBezTo>
                  <a:pt x="f2597" y="f1144"/>
                  <a:pt x="f2598" y="f1891"/>
                  <a:pt x="f2599" y="f1891"/>
                </a:cubicBezTo>
                <a:cubicBezTo>
                  <a:pt x="f2600" y="f1891"/>
                  <a:pt x="f2601" y="f2245"/>
                  <a:pt x="f2602" y="f1905"/>
                </a:cubicBezTo>
                <a:cubicBezTo>
                  <a:pt x="f2603" y="f2595"/>
                  <a:pt x="f2604" y="f2595"/>
                  <a:pt x="f2605" y="f2595"/>
                </a:cubicBezTo>
                <a:lnTo>
                  <a:pt x="f2606" y="f2607"/>
                </a:lnTo>
                <a:lnTo>
                  <a:pt x="f2608" y="f2609"/>
                </a:lnTo>
                <a:lnTo>
                  <a:pt x="f2610" y="f2105"/>
                </a:lnTo>
                <a:lnTo>
                  <a:pt x="f2611" y="f304"/>
                </a:lnTo>
                <a:lnTo>
                  <a:pt x="f2612" y="f2105"/>
                </a:lnTo>
                <a:cubicBezTo>
                  <a:pt x="f2613" y="f105"/>
                  <a:pt x="f2614" y="f62"/>
                  <a:pt x="f2615" y="f62"/>
                </a:cubicBezTo>
                <a:cubicBezTo>
                  <a:pt x="f2616" y="f62"/>
                  <a:pt x="f2617" y="f521"/>
                  <a:pt x="f2618" y="f1181"/>
                </a:cubicBezTo>
                <a:cubicBezTo>
                  <a:pt x="f2619" y="f1566"/>
                  <a:pt x="f2620" y="f1795"/>
                  <a:pt x="f2621" y="f2622"/>
                </a:cubicBezTo>
                <a:cubicBezTo>
                  <a:pt x="f2623" y="f2062"/>
                  <a:pt x="f2624" y="f2568"/>
                  <a:pt x="f2625" y="f2568"/>
                </a:cubicBezTo>
                <a:cubicBezTo>
                  <a:pt x="f2626" y="f2568"/>
                  <a:pt x="f2627" y="f2568"/>
                  <a:pt x="f2628" y="f2568"/>
                </a:cubicBezTo>
                <a:cubicBezTo>
                  <a:pt x="f2629" y="f1812"/>
                  <a:pt x="f2630" y="f1893"/>
                  <a:pt x="f2631" y="f1398"/>
                </a:cubicBezTo>
                <a:lnTo>
                  <a:pt x="f2632" y="f1893"/>
                </a:lnTo>
                <a:cubicBezTo>
                  <a:pt x="f2633" y="f1667"/>
                  <a:pt x="f2634" y="f1795"/>
                  <a:pt x="f2635" y="f2582"/>
                </a:cubicBezTo>
                <a:lnTo>
                  <a:pt x="f2636" y="f2637"/>
                </a:lnTo>
                <a:lnTo>
                  <a:pt x="f2638" y="f2639"/>
                </a:lnTo>
                <a:lnTo>
                  <a:pt x="f2640" y="f1645"/>
                </a:lnTo>
                <a:cubicBezTo>
                  <a:pt x="f2641" y="f2046"/>
                  <a:pt x="f2642" y="f2643"/>
                  <a:pt x="f2644" y="f1681"/>
                </a:cubicBezTo>
                <a:cubicBezTo>
                  <a:pt x="f2645" y="f1323"/>
                  <a:pt x="f2646" y="f2046"/>
                  <a:pt x="f2647" y="f2046"/>
                </a:cubicBezTo>
                <a:cubicBezTo>
                  <a:pt x="f2648" y="f2046"/>
                  <a:pt x="f2649" y="f2044"/>
                  <a:pt x="f2650" y="f1654"/>
                </a:cubicBezTo>
                <a:cubicBezTo>
                  <a:pt x="f2651" y="f2643"/>
                  <a:pt x="f2652" y="f2245"/>
                  <a:pt x="f2653" y="f1563"/>
                </a:cubicBezTo>
                <a:cubicBezTo>
                  <a:pt x="f2654" y="f1139"/>
                  <a:pt x="f2655" y="f1915"/>
                  <a:pt x="f2656" y="f1915"/>
                </a:cubicBezTo>
                <a:cubicBezTo>
                  <a:pt x="f2657" y="f1915"/>
                  <a:pt x="f2658" y="f1306"/>
                  <a:pt x="f2659" y="f1905"/>
                </a:cubicBezTo>
                <a:cubicBezTo>
                  <a:pt x="f2659" y="f1905"/>
                  <a:pt x="f2659" y="f2595"/>
                  <a:pt x="f2659" y="f2595"/>
                </a:cubicBezTo>
                <a:lnTo>
                  <a:pt x="f2660" y="f2661"/>
                </a:lnTo>
                <a:lnTo>
                  <a:pt x="f2662" y="f2419"/>
                </a:lnTo>
                <a:lnTo>
                  <a:pt x="f2663" y="f1298"/>
                </a:lnTo>
                <a:cubicBezTo>
                  <a:pt x="f2664" y="f1418"/>
                  <a:pt x="f2665" y="f1516"/>
                  <a:pt x="f2666" y="f719"/>
                </a:cubicBezTo>
                <a:lnTo>
                  <a:pt x="f2667" y="f147"/>
                </a:lnTo>
                <a:cubicBezTo>
                  <a:pt x="f2668" y="f550"/>
                  <a:pt x="f2669" y="f25"/>
                  <a:pt x="f2670" y="f25"/>
                </a:cubicBezTo>
                <a:cubicBezTo>
                  <a:pt x="f2671" y="f25"/>
                  <a:pt x="f2672" y="f2673"/>
                  <a:pt x="f2674" y="f1501"/>
                </a:cubicBezTo>
                <a:cubicBezTo>
                  <a:pt x="f2675" y="f1159"/>
                  <a:pt x="f2676" y="f1896"/>
                  <a:pt x="f2677" y="f2678"/>
                </a:cubicBezTo>
                <a:cubicBezTo>
                  <a:pt x="f2679" y="f1332"/>
                  <a:pt x="f2680" y="f2681"/>
                  <a:pt x="f2682" y="f2681"/>
                </a:cubicBezTo>
                <a:cubicBezTo>
                  <a:pt x="f2683" y="f2681"/>
                  <a:pt x="f2684" y="f2681"/>
                  <a:pt x="f2685" y="f2681"/>
                </a:cubicBezTo>
                <a:lnTo>
                  <a:pt x="f2686" y="f2681"/>
                </a:lnTo>
                <a:lnTo>
                  <a:pt x="f2687" y="f2009"/>
                </a:lnTo>
                <a:lnTo>
                  <a:pt x="f2688" y="f2689"/>
                </a:lnTo>
                <a:lnTo>
                  <a:pt x="f2690" y="f2691"/>
                </a:lnTo>
                <a:cubicBezTo>
                  <a:pt x="f2692" y="f2286"/>
                  <a:pt x="f2693" y="f1825"/>
                  <a:pt x="f2694" y="f1837"/>
                </a:cubicBezTo>
                <a:cubicBezTo>
                  <a:pt x="f2695" y="f1837"/>
                  <a:pt x="f2696" y="f2697"/>
                  <a:pt x="f2698" y="f2697"/>
                </a:cubicBezTo>
                <a:cubicBezTo>
                  <a:pt x="f2699" y="f1362"/>
                  <a:pt x="f2700" y="f1362"/>
                  <a:pt x="f2701" y="f1362"/>
                </a:cubicBezTo>
                <a:cubicBezTo>
                  <a:pt x="f2702" y="f1362"/>
                  <a:pt x="f2703" y="f2087"/>
                  <a:pt x="f2704" y="f2705"/>
                </a:cubicBezTo>
                <a:cubicBezTo>
                  <a:pt x="f2706" y="f2707"/>
                  <a:pt x="f2708" y="f2709"/>
                  <a:pt x="f2710" y="f1856"/>
                </a:cubicBezTo>
                <a:cubicBezTo>
                  <a:pt x="f2711" y="f2712"/>
                  <a:pt x="f2713" y="f1470"/>
                  <a:pt x="f2714" y="f1470"/>
                </a:cubicBezTo>
                <a:cubicBezTo>
                  <a:pt x="f2715" y="f1871"/>
                  <a:pt x="f2716" y="f1871"/>
                  <a:pt x="f2717" y="f1871"/>
                </a:cubicBezTo>
                <a:cubicBezTo>
                  <a:pt x="f2718" y="f1871"/>
                  <a:pt x="f2719" y="f2720"/>
                  <a:pt x="f2721" y="f2722"/>
                </a:cubicBezTo>
                <a:cubicBezTo>
                  <a:pt x="f2723" y="f2724"/>
                  <a:pt x="f2725" y="f2726"/>
                  <a:pt x="f2727" y="f2728"/>
                </a:cubicBezTo>
                <a:cubicBezTo>
                  <a:pt x="f2729" y="f2730"/>
                  <a:pt x="f2731" y="f2730"/>
                  <a:pt x="f2732" y="f2733"/>
                </a:cubicBezTo>
                <a:cubicBezTo>
                  <a:pt x="f2734" y="f1472"/>
                  <a:pt x="f2735" y="f1472"/>
                  <a:pt x="f2736" y="f1472"/>
                </a:cubicBezTo>
                <a:cubicBezTo>
                  <a:pt x="f2737" y="f1472"/>
                  <a:pt x="f2738" y="f2726"/>
                  <a:pt x="f2739" y="f2740"/>
                </a:cubicBezTo>
                <a:cubicBezTo>
                  <a:pt x="f2741" y="f2742"/>
                  <a:pt x="f2743" y="f2744"/>
                  <a:pt x="f2745" y="f2421"/>
                </a:cubicBezTo>
                <a:cubicBezTo>
                  <a:pt x="f2746" y="f2421"/>
                  <a:pt x="f2747" y="f2748"/>
                  <a:pt x="f2749" y="f2748"/>
                </a:cubicBezTo>
                <a:cubicBezTo>
                  <a:pt x="f2750" y="f2751"/>
                  <a:pt x="f2752" y="f2751"/>
                  <a:pt x="f2753" y="f2751"/>
                </a:cubicBezTo>
                <a:cubicBezTo>
                  <a:pt x="f2754" y="f2751"/>
                  <a:pt x="f2755" y="f1200"/>
                  <a:pt x="f2756" y="f1871"/>
                </a:cubicBezTo>
                <a:lnTo>
                  <a:pt x="f2757" y="f1115"/>
                </a:lnTo>
                <a:cubicBezTo>
                  <a:pt x="f2758" y="f1438"/>
                  <a:pt x="f2759" y="f469"/>
                  <a:pt x="f2760" y="f1543"/>
                </a:cubicBezTo>
                <a:cubicBezTo>
                  <a:pt x="f2761" y="f2762"/>
                  <a:pt x="f2763" y="f2764"/>
                  <a:pt x="f2765" y="f2764"/>
                </a:cubicBezTo>
                <a:cubicBezTo>
                  <a:pt x="f2766" y="f2764"/>
                  <a:pt x="f2767" y="f363"/>
                  <a:pt x="f2768" y="f1195"/>
                </a:cubicBezTo>
                <a:cubicBezTo>
                  <a:pt x="f2769" y="f1413"/>
                  <a:pt x="f2770" y="f1127"/>
                  <a:pt x="f2771" y="f1643"/>
                </a:cubicBezTo>
                <a:cubicBezTo>
                  <a:pt x="f2772" y="f2773"/>
                  <a:pt x="f2774" y="f1601"/>
                  <a:pt x="f2775" y="f1601"/>
                </a:cubicBezTo>
                <a:cubicBezTo>
                  <a:pt x="f2776" y="f1597"/>
                  <a:pt x="f2777" y="f1304"/>
                  <a:pt x="f2778" y="f1246"/>
                </a:cubicBezTo>
                <a:lnTo>
                  <a:pt x="f2778" y="f1246"/>
                </a:lnTo>
                <a:lnTo>
                  <a:pt x="f2779" y="f1744"/>
                </a:lnTo>
                <a:lnTo>
                  <a:pt x="f2780" y="f2781"/>
                </a:lnTo>
                <a:lnTo>
                  <a:pt x="f2782" y="f1605"/>
                </a:lnTo>
                <a:cubicBezTo>
                  <a:pt x="f2783" y="f1325"/>
                  <a:pt x="f2784" y="f1597"/>
                  <a:pt x="f2785" y="f1597"/>
                </a:cubicBezTo>
                <a:cubicBezTo>
                  <a:pt x="f2786" y="f1597"/>
                  <a:pt x="f2787" y="f2788"/>
                  <a:pt x="f2789" y="f1338"/>
                </a:cubicBezTo>
                <a:cubicBezTo>
                  <a:pt x="f2790" y="f1325"/>
                  <a:pt x="f2791" y="f1663"/>
                  <a:pt x="f2792" y="f1663"/>
                </a:cubicBezTo>
                <a:cubicBezTo>
                  <a:pt x="f2793" y="f1734"/>
                  <a:pt x="f2794" y="f1667"/>
                  <a:pt x="f2795" y="f1141"/>
                </a:cubicBezTo>
                <a:cubicBezTo>
                  <a:pt x="f2796" y="f1893"/>
                  <a:pt x="f2797" y="f1310"/>
                  <a:pt x="f2798" y="f1310"/>
                </a:cubicBezTo>
                <a:cubicBezTo>
                  <a:pt x="f2799" y="f1310"/>
                  <a:pt x="f2800" y="f1310"/>
                  <a:pt x="f2801" y="f1591"/>
                </a:cubicBezTo>
                <a:cubicBezTo>
                  <a:pt x="f2802" y="f1667"/>
                  <a:pt x="f2803" y="f1679"/>
                  <a:pt x="f2804" y="f1308"/>
                </a:cubicBezTo>
                <a:cubicBezTo>
                  <a:pt x="f2805" y="f1587"/>
                  <a:pt x="f2806" y="f1695"/>
                  <a:pt x="f2807" y="f1148"/>
                </a:cubicBezTo>
                <a:cubicBezTo>
                  <a:pt x="f2808" y="f1566"/>
                  <a:pt x="f2809" y="f1304"/>
                  <a:pt x="f2810" y="f1304"/>
                </a:cubicBezTo>
                <a:cubicBezTo>
                  <a:pt x="f2811" y="f1304"/>
                  <a:pt x="f2812" y="f1304"/>
                  <a:pt x="f2813" y="f1119"/>
                </a:cubicBezTo>
                <a:cubicBezTo>
                  <a:pt x="f2814" y="f1683"/>
                  <a:pt x="f2815" y="f1695"/>
                  <a:pt x="f2816" y="f2817"/>
                </a:cubicBezTo>
                <a:cubicBezTo>
                  <a:pt x="f2818" y="f1740"/>
                  <a:pt x="f2819" y="f1151"/>
                  <a:pt x="f2820" y="f1167"/>
                </a:cubicBezTo>
                <a:cubicBezTo>
                  <a:pt x="f2821" y="f1240"/>
                  <a:pt x="f2822" y="f1705"/>
                  <a:pt x="f2823" y="f1705"/>
                </a:cubicBezTo>
                <a:cubicBezTo>
                  <a:pt x="f2824" y="f1705"/>
                  <a:pt x="f2825" y="f1707"/>
                  <a:pt x="f2826" y="f1218"/>
                </a:cubicBezTo>
                <a:cubicBezTo>
                  <a:pt x="f2827" y="f1218"/>
                  <a:pt x="f2828" y="f1218"/>
                  <a:pt x="f2829" y="f1151"/>
                </a:cubicBezTo>
                <a:lnTo>
                  <a:pt x="f2830" y="f2831"/>
                </a:lnTo>
                <a:lnTo>
                  <a:pt x="f2832" y="f2833"/>
                </a:lnTo>
                <a:lnTo>
                  <a:pt x="f2834" y="f1719"/>
                </a:lnTo>
                <a:lnTo>
                  <a:pt x="f2835" y="f105"/>
                </a:lnTo>
                <a:lnTo>
                  <a:pt x="f2836" y="f567"/>
                </a:lnTo>
                <a:cubicBezTo>
                  <a:pt x="f2837" y="f391"/>
                  <a:pt x="f2838" y="f569"/>
                  <a:pt x="f2839" y="f569"/>
                </a:cubicBezTo>
                <a:cubicBezTo>
                  <a:pt x="f2840" y="f569"/>
                  <a:pt x="f2841" y="f271"/>
                  <a:pt x="f2842" y="f1438"/>
                </a:cubicBezTo>
                <a:cubicBezTo>
                  <a:pt x="f2843" y="f1172"/>
                  <a:pt x="f2844" y="f1227"/>
                  <a:pt x="f2845" y="f1670"/>
                </a:cubicBezTo>
                <a:cubicBezTo>
                  <a:pt x="f2846" y="f2582"/>
                  <a:pt x="f2847" y="f1734"/>
                  <a:pt x="f2848" y="f1734"/>
                </a:cubicBezTo>
                <a:cubicBezTo>
                  <a:pt x="f2849" y="f1734"/>
                  <a:pt x="f2850" y="f1734"/>
                  <a:pt x="f2851" y="f1734"/>
                </a:cubicBezTo>
                <a:cubicBezTo>
                  <a:pt x="f2852" y="f1734"/>
                  <a:pt x="f2853" y="f1310"/>
                  <a:pt x="f2854" y="f1127"/>
                </a:cubicBezTo>
                <a:lnTo>
                  <a:pt x="f2854" y="f1127"/>
                </a:lnTo>
                <a:lnTo>
                  <a:pt x="f2855" y="f2856"/>
                </a:lnTo>
                <a:lnTo>
                  <a:pt x="f2857" y="f2858"/>
                </a:lnTo>
                <a:lnTo>
                  <a:pt x="f2859" y="f1121"/>
                </a:lnTo>
                <a:cubicBezTo>
                  <a:pt x="f2860" y="f1587"/>
                  <a:pt x="f2861" y="f1579"/>
                  <a:pt x="f2862" y="f1579"/>
                </a:cubicBezTo>
                <a:lnTo>
                  <a:pt x="f2863" y="f1579"/>
                </a:lnTo>
                <a:cubicBezTo>
                  <a:pt x="f2864" y="f1670"/>
                  <a:pt x="f2865" y="f1121"/>
                  <a:pt x="f2866" y="f1220"/>
                </a:cubicBezTo>
                <a:cubicBezTo>
                  <a:pt x="f2867" y="f1905"/>
                  <a:pt x="f2868" y="f1679"/>
                  <a:pt x="f2869" y="f1667"/>
                </a:cubicBezTo>
                <a:lnTo>
                  <a:pt x="f2870" y="f1667"/>
                </a:lnTo>
                <a:cubicBezTo>
                  <a:pt x="f2871" y="f1579"/>
                  <a:pt x="f2872" y="f2595"/>
                  <a:pt x="f2873" y="f1563"/>
                </a:cubicBezTo>
                <a:cubicBezTo>
                  <a:pt x="f2874" y="f1891"/>
                  <a:pt x="f2875" y="f1310"/>
                  <a:pt x="f2876" y="f1310"/>
                </a:cubicBezTo>
                <a:lnTo>
                  <a:pt x="f2877" y="f1310"/>
                </a:lnTo>
                <a:cubicBezTo>
                  <a:pt x="f2878" y="f1667"/>
                  <a:pt x="f2879" y="f2245"/>
                  <a:pt x="f2880" y="f1686"/>
                </a:cubicBezTo>
                <a:cubicBezTo>
                  <a:pt x="f2881" y="f1576"/>
                  <a:pt x="f2882" y="f2643"/>
                  <a:pt x="f2883" y="f1795"/>
                </a:cubicBezTo>
                <a:cubicBezTo>
                  <a:pt x="f2884" y="f1795"/>
                  <a:pt x="f2885" y="f2643"/>
                  <a:pt x="f2886" y="f2643"/>
                </a:cubicBezTo>
                <a:lnTo>
                  <a:pt x="f2887" y="f2888"/>
                </a:lnTo>
                <a:lnTo>
                  <a:pt x="f2889" y="f2890"/>
                </a:lnTo>
                <a:lnTo>
                  <a:pt x="f2889" y="f2890"/>
                </a:lnTo>
                <a:lnTo>
                  <a:pt x="f2891" y="f759"/>
                </a:lnTo>
                <a:lnTo>
                  <a:pt x="f2892" y="f561"/>
                </a:lnTo>
                <a:lnTo>
                  <a:pt x="f2893" y="f274"/>
                </a:lnTo>
                <a:cubicBezTo>
                  <a:pt x="f2894" y="f1384"/>
                  <a:pt x="f2895" y="f208"/>
                  <a:pt x="f2896" y="f208"/>
                </a:cubicBezTo>
                <a:cubicBezTo>
                  <a:pt x="f2897" y="f208"/>
                  <a:pt x="f2898" y="f147"/>
                  <a:pt x="f2899" y="f1784"/>
                </a:cubicBezTo>
                <a:cubicBezTo>
                  <a:pt x="f2900" y="f1427"/>
                  <a:pt x="f2901" y="f1298"/>
                  <a:pt x="f2902" y="f1788"/>
                </a:cubicBezTo>
                <a:cubicBezTo>
                  <a:pt x="f2903" y="f1667"/>
                  <a:pt x="f2904" y="f1643"/>
                  <a:pt x="f2905" y="f1643"/>
                </a:cubicBezTo>
                <a:cubicBezTo>
                  <a:pt x="f2906" y="f1643"/>
                  <a:pt x="f2907" y="f1323"/>
                  <a:pt x="f2908" y="f1323"/>
                </a:cubicBezTo>
                <a:lnTo>
                  <a:pt x="f2909" y="f1797"/>
                </a:lnTo>
                <a:lnTo>
                  <a:pt x="f2910" y="f1799"/>
                </a:lnTo>
                <a:lnTo>
                  <a:pt x="f2911" y="f1645"/>
                </a:lnTo>
                <a:cubicBezTo>
                  <a:pt x="f2912" y="f1802"/>
                  <a:pt x="f2913" y="f1804"/>
                  <a:pt x="f2914" y="f1806"/>
                </a:cubicBezTo>
                <a:cubicBezTo>
                  <a:pt x="f2915" y="f1808"/>
                  <a:pt x="f2916" y="f1808"/>
                  <a:pt x="f2917" y="f1808"/>
                </a:cubicBezTo>
                <a:cubicBezTo>
                  <a:pt x="f2918" y="f1610"/>
                  <a:pt x="f2919" y="f1610"/>
                  <a:pt x="f2920" y="f1610"/>
                </a:cubicBezTo>
                <a:cubicBezTo>
                  <a:pt x="f2921" y="f1610"/>
                  <a:pt x="f2922" y="f2513"/>
                  <a:pt x="f2923" y="f1647"/>
                </a:cubicBezTo>
                <a:cubicBezTo>
                  <a:pt x="f2924" y="f1819"/>
                  <a:pt x="f2925" y="f2926"/>
                  <a:pt x="f2927" y="f1823"/>
                </a:cubicBezTo>
                <a:cubicBezTo>
                  <a:pt x="f2928" y="f1823"/>
                  <a:pt x="f2929" y="f1825"/>
                  <a:pt x="f2930" y="f1825"/>
                </a:cubicBezTo>
                <a:cubicBezTo>
                  <a:pt x="f2931" y="f1829"/>
                  <a:pt x="f2932" y="f1829"/>
                  <a:pt x="f2933" y="f1829"/>
                </a:cubicBezTo>
                <a:cubicBezTo>
                  <a:pt x="f2934" y="f1829"/>
                  <a:pt x="f2935" y="f1821"/>
                  <a:pt x="f2936" y="f1835"/>
                </a:cubicBezTo>
                <a:cubicBezTo>
                  <a:pt x="f2937" y="f2938"/>
                  <a:pt x="f2939" y="f1839"/>
                  <a:pt x="f2940" y="f2720"/>
                </a:cubicBezTo>
                <a:cubicBezTo>
                  <a:pt x="f2941" y="f1841"/>
                  <a:pt x="f2942" y="f1841"/>
                  <a:pt x="f2943" y="f1844"/>
                </a:cubicBezTo>
                <a:cubicBezTo>
                  <a:pt x="f2944" y="f1847"/>
                  <a:pt x="f2945" y="f1847"/>
                  <a:pt x="f2946" y="f1847"/>
                </a:cubicBezTo>
                <a:cubicBezTo>
                  <a:pt x="f2947" y="f1847"/>
                  <a:pt x="f2948" y="f1852"/>
                  <a:pt x="f2949" y="f2950"/>
                </a:cubicBezTo>
                <a:cubicBezTo>
                  <a:pt x="f2951" y="f1856"/>
                  <a:pt x="f2952" y="f2953"/>
                  <a:pt x="f2954" y="f1860"/>
                </a:cubicBezTo>
                <a:cubicBezTo>
                  <a:pt x="f2955" y="f1860"/>
                  <a:pt x="f2956" y="f1860"/>
                  <a:pt x="f2957" y="f1497"/>
                </a:cubicBezTo>
                <a:lnTo>
                  <a:pt x="f2958" y="f2959"/>
                </a:lnTo>
                <a:lnTo>
                  <a:pt x="f2960" y="f4"/>
                </a:lnTo>
                <a:lnTo>
                  <a:pt x="f2960" y="f4"/>
                </a:lnTo>
                <a:lnTo>
                  <a:pt x="f2961" y="f1730"/>
                </a:lnTo>
                <a:lnTo>
                  <a:pt x="f2962" y="f1340"/>
                </a:lnTo>
                <a:lnTo>
                  <a:pt x="f2963" y="f1246"/>
                </a:lnTo>
                <a:cubicBezTo>
                  <a:pt x="f2964" y="f646"/>
                  <a:pt x="f2965" y="f2105"/>
                  <a:pt x="f2966" y="f1391"/>
                </a:cubicBezTo>
                <a:cubicBezTo>
                  <a:pt x="f2967" y="f761"/>
                  <a:pt x="f2968" y="f271"/>
                  <a:pt x="f2969" y="f271"/>
                </a:cubicBezTo>
                <a:cubicBezTo>
                  <a:pt x="f2970" y="f213"/>
                  <a:pt x="f2971" y="f211"/>
                  <a:pt x="f2972" y="f744"/>
                </a:cubicBezTo>
                <a:cubicBezTo>
                  <a:pt x="f2973" y="f1877"/>
                  <a:pt x="f2974" y="f2456"/>
                  <a:pt x="f2975" y="f2976"/>
                </a:cubicBezTo>
                <a:cubicBezTo>
                  <a:pt x="f2977" y="f473"/>
                  <a:pt x="f2978" y="f1380"/>
                  <a:pt x="f2979" y="f147"/>
                </a:cubicBezTo>
                <a:cubicBezTo>
                  <a:pt x="f2980" y="f145"/>
                  <a:pt x="f2981" y="f707"/>
                  <a:pt x="f2982" y="f1879"/>
                </a:cubicBezTo>
                <a:cubicBezTo>
                  <a:pt x="f2983" y="f151"/>
                  <a:pt x="f2984" y="f183"/>
                  <a:pt x="f2985" y="f686"/>
                </a:cubicBezTo>
                <a:cubicBezTo>
                  <a:pt x="f2986" y="f1092"/>
                  <a:pt x="f2987" y="f103"/>
                  <a:pt x="f2988" y="f1716"/>
                </a:cubicBezTo>
                <a:cubicBezTo>
                  <a:pt x="f2989" y="f110"/>
                  <a:pt x="f2990" y="f153"/>
                  <a:pt x="f2991" y="f619"/>
                </a:cubicBezTo>
                <a:cubicBezTo>
                  <a:pt x="f2992" y="f269"/>
                  <a:pt x="f2993" y="f62"/>
                  <a:pt x="f2994" y="f2762"/>
                </a:cubicBezTo>
                <a:cubicBezTo>
                  <a:pt x="f2995" y="f112"/>
                  <a:pt x="f2996" y="f528"/>
                  <a:pt x="f2997" y="f781"/>
                </a:cubicBezTo>
                <a:cubicBezTo>
                  <a:pt x="f2998" y="f459"/>
                  <a:pt x="f2999" y="f1382"/>
                  <a:pt x="f3000" y="f3001"/>
                </a:cubicBezTo>
                <a:cubicBezTo>
                  <a:pt x="f3002" y="f438"/>
                  <a:pt x="f3002" y="f1283"/>
                  <a:pt x="f3003" y="f391"/>
                </a:cubicBezTo>
                <a:cubicBezTo>
                  <a:pt x="f3003" y="f3004"/>
                  <a:pt x="f3003" y="f29"/>
                  <a:pt x="f3003" y="f370"/>
                </a:cubicBezTo>
                <a:cubicBezTo>
                  <a:pt x="f3005" y="f705"/>
                  <a:pt x="f3005" y="f332"/>
                  <a:pt x="f3003" y="f3006"/>
                </a:cubicBezTo>
                <a:cubicBezTo>
                  <a:pt x="f3003" y="f3007"/>
                  <a:pt x="f3002" y="f223"/>
                  <a:pt x="f3002" y="f639"/>
                </a:cubicBezTo>
                <a:cubicBezTo>
                  <a:pt x="f3000" y="f208"/>
                  <a:pt x="f3000" y="f3008"/>
                  <a:pt x="f3000" y="f3009"/>
                </a:cubicBezTo>
                <a:cubicBezTo>
                  <a:pt x="f2999" y="f1535"/>
                  <a:pt x="f2999" y="f3010"/>
                  <a:pt x="f2998" y="f31"/>
                </a:cubicBezTo>
                <a:cubicBezTo>
                  <a:pt x="f2998" y="f187"/>
                  <a:pt x="f2998" y="f157"/>
                  <a:pt x="f2997" y="f764"/>
                </a:cubicBezTo>
                <a:cubicBezTo>
                  <a:pt x="f2997" y="f548"/>
                  <a:pt x="f2995" y="f410"/>
                  <a:pt x="f2995" y="f140"/>
                </a:cubicBezTo>
                <a:cubicBezTo>
                  <a:pt x="f3011" y="f3012"/>
                  <a:pt x="f3013" y="f3014"/>
                  <a:pt x="f2994" y="f116"/>
                </a:cubicBezTo>
                <a:cubicBezTo>
                  <a:pt x="f3015" y="f316"/>
                  <a:pt x="f2991" y="f100"/>
                  <a:pt x="f2990" y="f703"/>
                </a:cubicBezTo>
                <a:cubicBezTo>
                  <a:pt x="f2989" y="f3016"/>
                  <a:pt x="f2988" y="f1476"/>
                  <a:pt x="f2987" y="f660"/>
                </a:cubicBezTo>
                <a:cubicBezTo>
                  <a:pt x="f3017" y="f225"/>
                  <a:pt x="f3018" y="f58"/>
                  <a:pt x="f2984" y="f637"/>
                </a:cubicBezTo>
                <a:cubicBezTo>
                  <a:pt x="f3019" y="f3020"/>
                  <a:pt x="f3021" y="f1075"/>
                  <a:pt x="f3022" y="f33"/>
                </a:cubicBezTo>
                <a:cubicBezTo>
                  <a:pt x="f3023" y="f571"/>
                  <a:pt x="f3024" y="f297"/>
                  <a:pt x="f3025" y="f159"/>
                </a:cubicBezTo>
                <a:cubicBezTo>
                  <a:pt x="f3026" y="f266"/>
                  <a:pt x="f3027" y="f546"/>
                  <a:pt x="f3028" y="f3029"/>
                </a:cubicBezTo>
                <a:cubicBezTo>
                  <a:pt x="f3030" y="f1008"/>
                  <a:pt x="f3031" y="f1008"/>
                  <a:pt x="f2971" y="f3032"/>
                </a:cubicBezTo>
                <a:cubicBezTo>
                  <a:pt x="f2970" y="f3033"/>
                  <a:pt x="f3034" y="f531"/>
                  <a:pt x="f3035" y="f479"/>
                </a:cubicBezTo>
                <a:cubicBezTo>
                  <a:pt x="f3036" y="f206"/>
                  <a:pt x="f3037" y="f206"/>
                  <a:pt x="f3038" y="f118"/>
                </a:cubicBezTo>
                <a:cubicBezTo>
                  <a:pt x="f3039" y="f118"/>
                  <a:pt x="f3040" y="f1006"/>
                  <a:pt x="f3041" y="f1006"/>
                </a:cubicBezTo>
                <a:cubicBezTo>
                  <a:pt x="f3042" y="f176"/>
                  <a:pt x="f3043" y="f176"/>
                  <a:pt x="f3044" y="f176"/>
                </a:cubicBezTo>
                <a:lnTo>
                  <a:pt x="f3045" y="f176"/>
                </a:lnTo>
                <a:cubicBezTo>
                  <a:pt x="f3046" y="f1006"/>
                  <a:pt x="f3047" y="f1006"/>
                  <a:pt x="f3048" y="f1006"/>
                </a:cubicBezTo>
                <a:cubicBezTo>
                  <a:pt x="f3049" y="f118"/>
                  <a:pt x="f3050" y="f118"/>
                  <a:pt x="f3051" y="f118"/>
                </a:cubicBezTo>
                <a:cubicBezTo>
                  <a:pt x="f3052" y="f660"/>
                  <a:pt x="f3053" y="f3012"/>
                  <a:pt x="f3054" y="f3008"/>
                </a:cubicBezTo>
                <a:lnTo>
                  <a:pt x="f3055" y="f3056"/>
                </a:lnTo>
                <a:lnTo>
                  <a:pt x="f3057" y="f3058"/>
                </a:lnTo>
                <a:lnTo>
                  <a:pt x="f3059" y="f548"/>
                </a:lnTo>
                <a:cubicBezTo>
                  <a:pt x="f3060" y="f187"/>
                  <a:pt x="f3061" y="f208"/>
                  <a:pt x="f3062" y="f3006"/>
                </a:cubicBezTo>
                <a:cubicBezTo>
                  <a:pt x="f3063" y="f1100"/>
                  <a:pt x="f3064" y="f637"/>
                  <a:pt x="f3065" y="f1075"/>
                </a:cubicBezTo>
                <a:cubicBezTo>
                  <a:pt x="f2949" y="f33"/>
                  <a:pt x="f3066" y="f33"/>
                  <a:pt x="f3067" y="f33"/>
                </a:cubicBezTo>
                <a:cubicBezTo>
                  <a:pt x="f3068" y="f33"/>
                  <a:pt x="f3069" y="f225"/>
                  <a:pt x="f2944" y="f457"/>
                </a:cubicBezTo>
                <a:cubicBezTo>
                  <a:pt x="f3070" y="f19"/>
                  <a:pt x="f3071" y="f412"/>
                  <a:pt x="f3072" y="f425"/>
                </a:cubicBezTo>
                <a:lnTo>
                  <a:pt x="f3073" y="f3074"/>
                </a:lnTo>
                <a:lnTo>
                  <a:pt x="f2914" y="f3075"/>
                </a:lnTo>
                <a:lnTo>
                  <a:pt x="f2923" y="f3076"/>
                </a:lnTo>
                <a:cubicBezTo>
                  <a:pt x="f3077" y="f161"/>
                  <a:pt x="f3078" y="f161"/>
                  <a:pt x="f3079" y="f161"/>
                </a:cubicBezTo>
                <a:cubicBezTo>
                  <a:pt x="f3080" y="f161"/>
                  <a:pt x="f3081" y="f849"/>
                  <a:pt x="f3082" y="f3083"/>
                </a:cubicBezTo>
                <a:lnTo>
                  <a:pt x="f3084" y="f73"/>
                </a:lnTo>
                <a:cubicBezTo>
                  <a:pt x="f3085" y="f725"/>
                  <a:pt x="f3086" y="f227"/>
                  <a:pt x="f3087" y="f200"/>
                </a:cubicBezTo>
                <a:cubicBezTo>
                  <a:pt x="f3088" y="f986"/>
                  <a:pt x="f3089" y="f3090"/>
                  <a:pt x="f3091" y="f3092"/>
                </a:cubicBezTo>
                <a:cubicBezTo>
                  <a:pt x="f3093" y="f3094"/>
                  <a:pt x="f3095" y="f3096"/>
                  <a:pt x="f3097" y="f3096"/>
                </a:cubicBezTo>
                <a:cubicBezTo>
                  <a:pt x="f3098" y="f3096"/>
                  <a:pt x="f3099" y="f3100"/>
                  <a:pt x="f3101" y="f161"/>
                </a:cubicBezTo>
                <a:lnTo>
                  <a:pt x="f3101" y="f573"/>
                </a:lnTo>
                <a:lnTo>
                  <a:pt x="f3102" y="f3103"/>
                </a:lnTo>
                <a:lnTo>
                  <a:pt x="f3104" y="f1065"/>
                </a:lnTo>
                <a:lnTo>
                  <a:pt x="f3105" y="f446"/>
                </a:lnTo>
                <a:cubicBezTo>
                  <a:pt x="f3106" y="f3107"/>
                  <a:pt x="f3108" y="f79"/>
                  <a:pt x="f3109" y="f481"/>
                </a:cubicBezTo>
                <a:cubicBezTo>
                  <a:pt x="f3110" y="f844"/>
                  <a:pt x="f3111" y="f417"/>
                  <a:pt x="f3112" y="f417"/>
                </a:cubicBezTo>
                <a:cubicBezTo>
                  <a:pt x="f3113" y="f417"/>
                  <a:pt x="f3114" y="f417"/>
                  <a:pt x="f3115" y="f417"/>
                </a:cubicBezTo>
                <a:cubicBezTo>
                  <a:pt x="f3116" y="f853"/>
                  <a:pt x="f3117" y="f3118"/>
                  <a:pt x="f3119" y="f3120"/>
                </a:cubicBezTo>
                <a:cubicBezTo>
                  <a:pt x="f3121" y="f320"/>
                  <a:pt x="f3122" y="f3123"/>
                  <a:pt x="f3124" y="f3123"/>
                </a:cubicBezTo>
                <a:cubicBezTo>
                  <a:pt x="f3125" y="f3123"/>
                  <a:pt x="f2868" y="f3100"/>
                  <a:pt x="f3126" y="f3100"/>
                </a:cubicBezTo>
                <a:cubicBezTo>
                  <a:pt x="f3127" y="f417"/>
                  <a:pt x="f3128" y="f320"/>
                  <a:pt x="f3129" y="f293"/>
                </a:cubicBezTo>
                <a:cubicBezTo>
                  <a:pt x="f3130" y="f3131"/>
                  <a:pt x="f3132" y="f200"/>
                  <a:pt x="f3133" y="f200"/>
                </a:cubicBezTo>
                <a:cubicBezTo>
                  <a:pt x="f3134" y="f200"/>
                  <a:pt x="f3135" y="f94"/>
                  <a:pt x="f3136" y="f94"/>
                </a:cubicBezTo>
                <a:cubicBezTo>
                  <a:pt x="f3137" y="f378"/>
                  <a:pt x="f3138" y="f3120"/>
                  <a:pt x="f3139" y="f98"/>
                </a:cubicBezTo>
                <a:lnTo>
                  <a:pt x="f3140" y="f3012"/>
                </a:lnTo>
                <a:cubicBezTo>
                  <a:pt x="f3141" y="f410"/>
                  <a:pt x="f3142" y="f157"/>
                  <a:pt x="f3143" y="f157"/>
                </a:cubicBezTo>
                <a:cubicBezTo>
                  <a:pt x="f3144" y="f157"/>
                  <a:pt x="f3145" y="f35"/>
                  <a:pt x="f3146" y="f3100"/>
                </a:cubicBezTo>
                <a:cubicBezTo>
                  <a:pt x="f3147" y="f3148"/>
                  <a:pt x="f3149" y="f960"/>
                  <a:pt x="f3150" y="f942"/>
                </a:cubicBezTo>
                <a:cubicBezTo>
                  <a:pt x="f3151" y="f3152"/>
                  <a:pt x="f3153" y="f3154"/>
                  <a:pt x="f3155" y="f3154"/>
                </a:cubicBezTo>
                <a:cubicBezTo>
                  <a:pt x="f3156" y="f3154"/>
                  <a:pt x="f3157" y="f3158"/>
                  <a:pt x="f3159" y="f446"/>
                </a:cubicBezTo>
                <a:lnTo>
                  <a:pt x="f3159" y="f3131"/>
                </a:lnTo>
                <a:cubicBezTo>
                  <a:pt x="f3160" y="f3161"/>
                  <a:pt x="f3162" y="f378"/>
                  <a:pt x="f3163" y="f3164"/>
                </a:cubicBezTo>
                <a:lnTo>
                  <a:pt x="f3165" y="f3166"/>
                </a:lnTo>
                <a:lnTo>
                  <a:pt x="f3167" y="f3168"/>
                </a:lnTo>
                <a:lnTo>
                  <a:pt x="f3169" y="f3170"/>
                </a:lnTo>
                <a:cubicBezTo>
                  <a:pt x="f3171" y="f348"/>
                  <a:pt x="f3172" y="f378"/>
                  <a:pt x="f3173" y="f446"/>
                </a:cubicBezTo>
                <a:cubicBezTo>
                  <a:pt x="f3174" y="f94"/>
                  <a:pt x="f3175" y="f286"/>
                  <a:pt x="f3176" y="f286"/>
                </a:cubicBezTo>
                <a:cubicBezTo>
                  <a:pt x="f3177" y="f286"/>
                  <a:pt x="f3178" y="f163"/>
                  <a:pt x="f3179" y="f1054"/>
                </a:cubicBezTo>
                <a:cubicBezTo>
                  <a:pt x="f3180" y="f378"/>
                  <a:pt x="f3181" y="f3118"/>
                  <a:pt x="f3182" y="f481"/>
                </a:cubicBezTo>
                <a:cubicBezTo>
                  <a:pt x="f3183" y="f3184"/>
                  <a:pt x="f3185" y="f15"/>
                  <a:pt x="f3186" y="f15"/>
                </a:cubicBezTo>
                <a:cubicBezTo>
                  <a:pt x="f3187" y="f15"/>
                  <a:pt x="f3188" y="f3118"/>
                  <a:pt x="f3189" y="f449"/>
                </a:cubicBezTo>
                <a:lnTo>
                  <a:pt x="f3190" y="f449"/>
                </a:lnTo>
                <a:lnTo>
                  <a:pt x="f3191" y="f3192"/>
                </a:lnTo>
                <a:lnTo>
                  <a:pt x="f3191" y="f3192"/>
                </a:lnTo>
                <a:lnTo>
                  <a:pt x="f3193" y="f3194"/>
                </a:lnTo>
                <a:lnTo>
                  <a:pt x="f3195" y="f136"/>
                </a:lnTo>
                <a:cubicBezTo>
                  <a:pt x="f3196" y="f17"/>
                  <a:pt x="f3197" y="f206"/>
                  <a:pt x="f3198" y="f457"/>
                </a:cubicBezTo>
                <a:lnTo>
                  <a:pt x="f3198" y="f725"/>
                </a:lnTo>
                <a:cubicBezTo>
                  <a:pt x="f3199" y="f1535"/>
                  <a:pt x="f3200" y="f223"/>
                  <a:pt x="f3201" y="f223"/>
                </a:cubicBezTo>
                <a:cubicBezTo>
                  <a:pt x="f3202" y="f223"/>
                  <a:pt x="f3203" y="f77"/>
                  <a:pt x="f3204" y="f446"/>
                </a:cubicBezTo>
                <a:cubicBezTo>
                  <a:pt x="f3205" y="f1061"/>
                  <a:pt x="f3206" y="f830"/>
                  <a:pt x="f3207" y="f810"/>
                </a:cubicBezTo>
                <a:cubicBezTo>
                  <a:pt x="f3208" y="f3209"/>
                  <a:pt x="f3210" y="f3211"/>
                  <a:pt x="f3212" y="f3211"/>
                </a:cubicBezTo>
                <a:cubicBezTo>
                  <a:pt x="f3213" y="f3211"/>
                  <a:pt x="f3214" y="f877"/>
                  <a:pt x="f3215" y="f3216"/>
                </a:cubicBezTo>
                <a:cubicBezTo>
                  <a:pt x="f3217" y="f1008"/>
                  <a:pt x="f3218" y="f1075"/>
                  <a:pt x="f3219" y="f75"/>
                </a:cubicBezTo>
                <a:lnTo>
                  <a:pt x="f3220" y="f1014"/>
                </a:lnTo>
                <a:lnTo>
                  <a:pt x="f3221" y="f3222"/>
                </a:lnTo>
                <a:lnTo>
                  <a:pt x="f3223" y="f764"/>
                </a:lnTo>
                <a:cubicBezTo>
                  <a:pt x="f3224" y="f3010"/>
                  <a:pt x="f3225" y="f779"/>
                  <a:pt x="f3226" y="f639"/>
                </a:cubicBezTo>
                <a:cubicBezTo>
                  <a:pt x="f3227" y="f3008"/>
                  <a:pt x="f3228" y="f3010"/>
                  <a:pt x="f3229" y="f31"/>
                </a:cubicBezTo>
                <a:cubicBezTo>
                  <a:pt x="f3230" y="f187"/>
                  <a:pt x="f3231" y="f187"/>
                  <a:pt x="f3232" y="f187"/>
                </a:cubicBezTo>
                <a:cubicBezTo>
                  <a:pt x="f3233" y="f187"/>
                  <a:pt x="f3234" y="f779"/>
                  <a:pt x="f3235" y="f1207"/>
                </a:cubicBezTo>
                <a:lnTo>
                  <a:pt x="f3236" y="f1207"/>
                </a:lnTo>
                <a:cubicBezTo>
                  <a:pt x="f3237" y="f740"/>
                  <a:pt x="f3238" y="f660"/>
                  <a:pt x="f3239" y="f673"/>
                </a:cubicBezTo>
                <a:lnTo>
                  <a:pt x="f3240" y="f673"/>
                </a:lnTo>
                <a:lnTo>
                  <a:pt x="f2706" y="f3241"/>
                </a:lnTo>
                <a:lnTo>
                  <a:pt x="f3242" y="f3243"/>
                </a:lnTo>
                <a:lnTo>
                  <a:pt x="f3244" y="f914"/>
                </a:lnTo>
                <a:cubicBezTo>
                  <a:pt x="f3245" y="f3246"/>
                  <a:pt x="f3247" y="f3246"/>
                  <a:pt x="f3248" y="f3246"/>
                </a:cubicBezTo>
                <a:cubicBezTo>
                  <a:pt x="f3249" y="f3246"/>
                  <a:pt x="f3250" y="f33"/>
                  <a:pt x="f3251" y="f187"/>
                </a:cubicBezTo>
                <a:lnTo>
                  <a:pt x="f3252" y="f705"/>
                </a:lnTo>
                <a:cubicBezTo>
                  <a:pt x="f3253" y="f21"/>
                  <a:pt x="f3254" y="f3216"/>
                  <a:pt x="f3255" y="f537"/>
                </a:cubicBezTo>
                <a:cubicBezTo>
                  <a:pt x="f3256" y="f198"/>
                  <a:pt x="f3257" y="f1049"/>
                  <a:pt x="f3258" y="f3259"/>
                </a:cubicBezTo>
                <a:cubicBezTo>
                  <a:pt x="f3260" y="f3261"/>
                  <a:pt x="f3262" y="f940"/>
                  <a:pt x="f3263" y="f940"/>
                </a:cubicBezTo>
                <a:cubicBezTo>
                  <a:pt x="f3264" y="f940"/>
                  <a:pt x="f3265" y="f3266"/>
                  <a:pt x="f3267" y="f320"/>
                </a:cubicBezTo>
                <a:lnTo>
                  <a:pt x="f3268" y="f3269"/>
                </a:lnTo>
                <a:lnTo>
                  <a:pt x="f3270" y="f3271"/>
                </a:lnTo>
                <a:lnTo>
                  <a:pt x="f3272" y="f198"/>
                </a:lnTo>
                <a:cubicBezTo>
                  <a:pt x="f3273" y="f122"/>
                  <a:pt x="f3274" y="f997"/>
                  <a:pt x="f3275" y="f997"/>
                </a:cubicBezTo>
                <a:cubicBezTo>
                  <a:pt x="f3276" y="f997"/>
                  <a:pt x="f3277" y="f195"/>
                  <a:pt x="f3278" y="f232"/>
                </a:cubicBezTo>
                <a:cubicBezTo>
                  <a:pt x="f3279" y="f122"/>
                  <a:pt x="f3280" y="f122"/>
                  <a:pt x="f3281" y="f3282"/>
                </a:cubicBezTo>
                <a:cubicBezTo>
                  <a:pt x="f3283" y="f3284"/>
                  <a:pt x="f3285" y="f853"/>
                  <a:pt x="f2654" y="f625"/>
                </a:cubicBezTo>
                <a:cubicBezTo>
                  <a:pt x="f2653" y="f3131"/>
                  <a:pt x="f3286" y="f229"/>
                  <a:pt x="f3287" y="f229"/>
                </a:cubicBezTo>
                <a:cubicBezTo>
                  <a:pt x="f3288" y="f229"/>
                  <a:pt x="f3289" y="f3290"/>
                  <a:pt x="f3291" y="f853"/>
                </a:cubicBezTo>
                <a:cubicBezTo>
                  <a:pt x="f3292" y="f853"/>
                  <a:pt x="f3293" y="f3161"/>
                  <a:pt x="f3294" y="f381"/>
                </a:cubicBezTo>
                <a:cubicBezTo>
                  <a:pt x="f3295" y="f484"/>
                  <a:pt x="f3296" y="f911"/>
                  <a:pt x="f2645" y="f3076"/>
                </a:cubicBezTo>
                <a:cubicBezTo>
                  <a:pt x="f3297" y="f664"/>
                  <a:pt x="f2640" y="f3298"/>
                  <a:pt x="f3299" y="f3298"/>
                </a:cubicBezTo>
                <a:cubicBezTo>
                  <a:pt x="f3300" y="f3298"/>
                  <a:pt x="f3301" y="f3302"/>
                  <a:pt x="f3303" y="f540"/>
                </a:cubicBezTo>
                <a:cubicBezTo>
                  <a:pt x="f2638" y="f911"/>
                  <a:pt x="f3304" y="f451"/>
                  <a:pt x="f3305" y="f293"/>
                </a:cubicBezTo>
                <a:cubicBezTo>
                  <a:pt x="f3306" y="f1079"/>
                  <a:pt x="f3307" y="f204"/>
                  <a:pt x="f3308" y="f773"/>
                </a:cubicBezTo>
                <a:cubicBezTo>
                  <a:pt x="f3309" y="f3310"/>
                  <a:pt x="f3311" y="f3312"/>
                  <a:pt x="f3313" y="f3312"/>
                </a:cubicBezTo>
                <a:cubicBezTo>
                  <a:pt x="f3314" y="f3312"/>
                  <a:pt x="f3315" y="f633"/>
                  <a:pt x="f3316" y="f453"/>
                </a:cubicBezTo>
                <a:cubicBezTo>
                  <a:pt x="f3317" y="f204"/>
                  <a:pt x="f3318" y="f204"/>
                  <a:pt x="f3319" y="f204"/>
                </a:cubicBezTo>
                <a:lnTo>
                  <a:pt x="f3320" y="f3321"/>
                </a:lnTo>
                <a:lnTo>
                  <a:pt x="f3322" y="f3222"/>
                </a:lnTo>
                <a:lnTo>
                  <a:pt x="f3323" y="f278"/>
                </a:lnTo>
                <a:cubicBezTo>
                  <a:pt x="f3324" y="f3004"/>
                  <a:pt x="f3325" y="f408"/>
                  <a:pt x="f3326" y="f408"/>
                </a:cubicBezTo>
                <a:cubicBezTo>
                  <a:pt x="f3327" y="f408"/>
                  <a:pt x="f3328" y="f297"/>
                  <a:pt x="f3329" y="f628"/>
                </a:cubicBezTo>
                <a:cubicBezTo>
                  <a:pt x="f3330" y="f3164"/>
                  <a:pt x="f3331" y="f3332"/>
                  <a:pt x="f3333" y="f3334"/>
                </a:cubicBezTo>
                <a:cubicBezTo>
                  <a:pt x="f3335" y="f3336"/>
                  <a:pt x="f3337" y="f820"/>
                  <a:pt x="f3338" y="f820"/>
                </a:cubicBezTo>
                <a:cubicBezTo>
                  <a:pt x="f3339" y="f820"/>
                  <a:pt x="f3340" y="f200"/>
                  <a:pt x="f3341" y="f204"/>
                </a:cubicBezTo>
                <a:lnTo>
                  <a:pt x="f3342" y="f1095"/>
                </a:lnTo>
                <a:cubicBezTo>
                  <a:pt x="f3343" y="f669"/>
                  <a:pt x="f3344" y="f664"/>
                  <a:pt x="f3345" y="f451"/>
                </a:cubicBezTo>
                <a:lnTo>
                  <a:pt x="f3346" y="f3347"/>
                </a:lnTo>
                <a:lnTo>
                  <a:pt x="f2592" y="f3348"/>
                </a:lnTo>
                <a:lnTo>
                  <a:pt x="f3349" y="f3118"/>
                </a:lnTo>
                <a:cubicBezTo>
                  <a:pt x="f3350" y="f414"/>
                  <a:pt x="f3351" y="f664"/>
                  <a:pt x="f3352" y="f694"/>
                </a:cubicBezTo>
                <a:cubicBezTo>
                  <a:pt x="f3353" y="f96"/>
                  <a:pt x="f3354" y="f625"/>
                  <a:pt x="f3355" y="f625"/>
                </a:cubicBezTo>
                <a:cubicBezTo>
                  <a:pt x="f2579" y="f625"/>
                  <a:pt x="f2576" y="f414"/>
                  <a:pt x="f3356" y="f3302"/>
                </a:cubicBezTo>
                <a:cubicBezTo>
                  <a:pt x="f3357" y="f664"/>
                  <a:pt x="f3358" y="f697"/>
                  <a:pt x="f3359" y="f318"/>
                </a:cubicBezTo>
                <a:cubicBezTo>
                  <a:pt x="f3360" y="f731"/>
                  <a:pt x="f3361" y="f161"/>
                  <a:pt x="f3362" y="f161"/>
                </a:cubicBezTo>
                <a:cubicBezTo>
                  <a:pt x="f3363" y="f161"/>
                  <a:pt x="f3364" y="f3076"/>
                  <a:pt x="f3365" y="f3312"/>
                </a:cubicBezTo>
                <a:cubicBezTo>
                  <a:pt x="f3366" y="f3312"/>
                  <a:pt x="f3366" y="f633"/>
                  <a:pt x="f3366" y="f633"/>
                </a:cubicBezTo>
                <a:lnTo>
                  <a:pt x="f3367" y="f3368"/>
                </a:lnTo>
                <a:lnTo>
                  <a:pt x="f3367" y="f3368"/>
                </a:lnTo>
                <a:lnTo>
                  <a:pt x="f3369" y="f873"/>
                </a:lnTo>
                <a:lnTo>
                  <a:pt x="f3370" y="f425"/>
                </a:lnTo>
                <a:cubicBezTo>
                  <a:pt x="f3371" y="f1006"/>
                  <a:pt x="f3372" y="f725"/>
                  <a:pt x="f3373" y="f1205"/>
                </a:cubicBezTo>
                <a:lnTo>
                  <a:pt x="f3374" y="f1384"/>
                </a:lnTo>
                <a:cubicBezTo>
                  <a:pt x="f3375" y="f494"/>
                  <a:pt x="f3376" y="f528"/>
                  <a:pt x="f3377" y="f528"/>
                </a:cubicBezTo>
                <a:cubicBezTo>
                  <a:pt x="f3378" y="f528"/>
                  <a:pt x="f3379" y="f225"/>
                  <a:pt x="f3380" y="f1095"/>
                </a:cubicBezTo>
                <a:cubicBezTo>
                  <a:pt x="f3381" y="f905"/>
                  <a:pt x="f3382" y="f1057"/>
                  <a:pt x="f3383" y="f957"/>
                </a:cubicBezTo>
                <a:cubicBezTo>
                  <a:pt x="f3384" y="f3385"/>
                  <a:pt x="f3386" y="f964"/>
                  <a:pt x="f3387" y="f964"/>
                </a:cubicBezTo>
                <a:cubicBezTo>
                  <a:pt x="f3388" y="f964"/>
                  <a:pt x="f3389" y="f3161"/>
                  <a:pt x="f3390" y="f888"/>
                </a:cubicBezTo>
                <a:cubicBezTo>
                  <a:pt x="f3391" y="f893"/>
                  <a:pt x="f3392" y="f118"/>
                  <a:pt x="f3393" y="f546"/>
                </a:cubicBezTo>
                <a:lnTo>
                  <a:pt x="f3394" y="f3395"/>
                </a:lnTo>
                <a:lnTo>
                  <a:pt x="f3396" y="f3397"/>
                </a:lnTo>
                <a:lnTo>
                  <a:pt x="f3398" y="f479"/>
                </a:lnTo>
                <a:cubicBezTo>
                  <a:pt x="f3399" y="f3032"/>
                  <a:pt x="f3400" y="f159"/>
                  <a:pt x="f3401" y="f637"/>
                </a:cubicBezTo>
                <a:cubicBezTo>
                  <a:pt x="f2518" y="f3216"/>
                  <a:pt x="f3402" y="f356"/>
                  <a:pt x="f3403" y="f734"/>
                </a:cubicBezTo>
                <a:cubicBezTo>
                  <a:pt x="f3404" y="f734"/>
                  <a:pt x="f3405" y="f877"/>
                  <a:pt x="f3406" y="f877"/>
                </a:cubicBezTo>
                <a:cubicBezTo>
                  <a:pt x="f3407" y="f877"/>
                  <a:pt x="f3408" y="f98"/>
                  <a:pt x="f3409" y="f412"/>
                </a:cubicBezTo>
                <a:cubicBezTo>
                  <a:pt x="f3410" y="f768"/>
                  <a:pt x="f3411" y="f1079"/>
                  <a:pt x="f3412" y="f628"/>
                </a:cubicBezTo>
                <a:lnTo>
                  <a:pt x="f3413" y="f628"/>
                </a:lnTo>
                <a:lnTo>
                  <a:pt x="f3414" y="f3415"/>
                </a:lnTo>
                <a:lnTo>
                  <a:pt x="f3416" y="f3417"/>
                </a:lnTo>
                <a:lnTo>
                  <a:pt x="f2488" y="f3161"/>
                </a:lnTo>
                <a:cubicBezTo>
                  <a:pt x="f3418" y="f3161"/>
                  <a:pt x="f3419" y="f3161"/>
                  <a:pt x="f3420" y="f3161"/>
                </a:cubicBezTo>
                <a:cubicBezTo>
                  <a:pt x="f3421" y="f3161"/>
                  <a:pt x="f3422" y="f3302"/>
                  <a:pt x="f3423" y="f877"/>
                </a:cubicBezTo>
                <a:lnTo>
                  <a:pt x="f3424" y="f1075"/>
                </a:lnTo>
                <a:cubicBezTo>
                  <a:pt x="f3425" y="f412"/>
                  <a:pt x="f3426" y="f844"/>
                  <a:pt x="f3427" y="f973"/>
                </a:cubicBezTo>
                <a:cubicBezTo>
                  <a:pt x="f3428" y="f3429"/>
                  <a:pt x="f3430" y="f3431"/>
                  <a:pt x="f3432" y="f3433"/>
                </a:cubicBezTo>
                <a:cubicBezTo>
                  <a:pt x="f3434" y="f3435"/>
                  <a:pt x="f3436" y="f3437"/>
                  <a:pt x="f3438" y="f3437"/>
                </a:cubicBezTo>
                <a:cubicBezTo>
                  <a:pt x="f3439" y="f3437"/>
                  <a:pt x="f3440" y="f3158"/>
                  <a:pt x="f3441" y="f3290"/>
                </a:cubicBezTo>
                <a:lnTo>
                  <a:pt x="f3442" y="f3443"/>
                </a:lnTo>
                <a:lnTo>
                  <a:pt x="f3444" y="f3415"/>
                </a:lnTo>
                <a:lnTo>
                  <a:pt x="f3445" y="f165"/>
                </a:lnTo>
                <a:cubicBezTo>
                  <a:pt x="f3446" y="f1061"/>
                  <a:pt x="f3447" y="f3448"/>
                  <a:pt x="f3449" y="f163"/>
                </a:cubicBezTo>
                <a:cubicBezTo>
                  <a:pt x="f3450" y="f3451"/>
                  <a:pt x="f3452" y="f38"/>
                  <a:pt x="f3453" y="f38"/>
                </a:cubicBezTo>
                <a:cubicBezTo>
                  <a:pt x="f2440" y="f38"/>
                  <a:pt x="f3454" y="f38"/>
                  <a:pt x="f3455" y="f38"/>
                </a:cubicBezTo>
                <a:cubicBezTo>
                  <a:pt x="f3456" y="f827"/>
                  <a:pt x="f2437" y="f130"/>
                  <a:pt x="f3457" y="f3458"/>
                </a:cubicBezTo>
                <a:cubicBezTo>
                  <a:pt x="f3459" y="f81"/>
                  <a:pt x="f3460" y="f3158"/>
                  <a:pt x="f3461" y="f3158"/>
                </a:cubicBezTo>
                <a:cubicBezTo>
                  <a:pt x="f3462" y="f3158"/>
                  <a:pt x="f3463" y="f3158"/>
                  <a:pt x="f3464" y="f3158"/>
                </a:cubicBezTo>
                <a:cubicBezTo>
                  <a:pt x="f3465" y="f38"/>
                  <a:pt x="f2430" y="f1043"/>
                  <a:pt x="f3466" y="f3467"/>
                </a:cubicBezTo>
                <a:cubicBezTo>
                  <a:pt x="f3468" y="f127"/>
                  <a:pt x="f2426" y="f973"/>
                  <a:pt x="f3469" y="f973"/>
                </a:cubicBezTo>
                <a:cubicBezTo>
                  <a:pt x="f3470" y="f973"/>
                  <a:pt x="f3471" y="f973"/>
                  <a:pt x="f3472" y="f973"/>
                </a:cubicBezTo>
                <a:cubicBezTo>
                  <a:pt x="f3473" y="f87"/>
                  <a:pt x="f3474" y="f3284"/>
                  <a:pt x="f3475" y="f414"/>
                </a:cubicBezTo>
                <a:lnTo>
                  <a:pt x="f3476" y="f455"/>
                </a:lnTo>
                <a:cubicBezTo>
                  <a:pt x="f3477" y="f479"/>
                  <a:pt x="f3478" y="f3033"/>
                  <a:pt x="f3479" y="f3033"/>
                </a:cubicBezTo>
                <a:cubicBezTo>
                  <a:pt x="f3480" y="f3033"/>
                  <a:pt x="f3481" y="f625"/>
                  <a:pt x="f3482" y="f3158"/>
                </a:cubicBezTo>
                <a:cubicBezTo>
                  <a:pt x="f3483" y="f822"/>
                  <a:pt x="f3484" y="f3485"/>
                  <a:pt x="f3486" y="f3487"/>
                </a:cubicBezTo>
                <a:cubicBezTo>
                  <a:pt x="f3488" y="f3489"/>
                  <a:pt x="f3490" y="f860"/>
                  <a:pt x="f3491" y="f860"/>
                </a:cubicBezTo>
                <a:cubicBezTo>
                  <a:pt x="f3492" y="f860"/>
                  <a:pt x="f3493" y="f3429"/>
                  <a:pt x="f3494" y="f165"/>
                </a:cubicBezTo>
                <a:lnTo>
                  <a:pt x="f3495" y="f167"/>
                </a:lnTo>
                <a:cubicBezTo>
                  <a:pt x="f3496" y="f90"/>
                  <a:pt x="f3497" y="f87"/>
                  <a:pt x="f3498" y="f11"/>
                </a:cubicBezTo>
                <a:lnTo>
                  <a:pt x="f2386" y="f3499"/>
                </a:lnTo>
                <a:lnTo>
                  <a:pt x="f3500" y="f3501"/>
                </a:lnTo>
                <a:lnTo>
                  <a:pt x="f3502" y="f830"/>
                </a:lnTo>
                <a:cubicBezTo>
                  <a:pt x="f3503" y="f83"/>
                  <a:pt x="f3504" y="f87"/>
                  <a:pt x="f3505" y="f165"/>
                </a:cubicBezTo>
                <a:cubicBezTo>
                  <a:pt x="f3506" y="f986"/>
                  <a:pt x="f3507" y="f45"/>
                  <a:pt x="f3508" y="f45"/>
                </a:cubicBezTo>
                <a:cubicBezTo>
                  <a:pt x="f3509" y="f45"/>
                  <a:pt x="f3510" y="f957"/>
                  <a:pt x="f3511" y="f1049"/>
                </a:cubicBezTo>
                <a:cubicBezTo>
                  <a:pt x="f3512" y="f87"/>
                  <a:pt x="f3513" y="f130"/>
                  <a:pt x="f3514" y="f3515"/>
                </a:cubicBezTo>
                <a:cubicBezTo>
                  <a:pt x="f3516" y="f195"/>
                  <a:pt x="f3517" y="f1043"/>
                  <a:pt x="f3518" y="f1043"/>
                </a:cubicBezTo>
                <a:cubicBezTo>
                  <a:pt x="f3519" y="f1043"/>
                  <a:pt x="f2351" y="f3451"/>
                  <a:pt x="f3520" y="f1061"/>
                </a:cubicBezTo>
                <a:cubicBezTo>
                  <a:pt x="f3520" y="f1061"/>
                  <a:pt x="f3520" y="f92"/>
                  <a:pt x="f2349" y="f92"/>
                </a:cubicBezTo>
                <a:lnTo>
                  <a:pt x="f3521" y="f3522"/>
                </a:lnTo>
                <a:lnTo>
                  <a:pt x="f3523" y="f3524"/>
                </a:lnTo>
                <a:lnTo>
                  <a:pt x="f3525" y="f3100"/>
                </a:lnTo>
                <a:cubicBezTo>
                  <a:pt x="f3526" y="f446"/>
                  <a:pt x="f3527" y="f161"/>
                  <a:pt x="f3528" y="f412"/>
                </a:cubicBezTo>
                <a:lnTo>
                  <a:pt x="f3528" y="f3246"/>
                </a:lnTo>
                <a:cubicBezTo>
                  <a:pt x="f3529" y="f546"/>
                  <a:pt x="f3530" y="f3531"/>
                  <a:pt x="f3532" y="f3531"/>
                </a:cubicBezTo>
                <a:cubicBezTo>
                  <a:pt x="f3533" y="f3531"/>
                  <a:pt x="f3534" y="f481"/>
                  <a:pt x="f3535" y="f167"/>
                </a:cubicBezTo>
                <a:cubicBezTo>
                  <a:pt x="f3536" y="f970"/>
                  <a:pt x="f3537" y="f3211"/>
                  <a:pt x="f3538" y="f3539"/>
                </a:cubicBezTo>
                <a:cubicBezTo>
                  <a:pt x="f3540" y="f3541"/>
                  <a:pt x="f3542" y="f3543"/>
                  <a:pt x="f3544" y="f3543"/>
                </a:cubicBezTo>
                <a:cubicBezTo>
                  <a:pt x="f3545" y="f3543"/>
                  <a:pt x="f3546" y="f3107"/>
                  <a:pt x="f3547" y="f631"/>
                </a:cubicBezTo>
                <a:cubicBezTo>
                  <a:pt x="f3548" y="f633"/>
                  <a:pt x="f3549" y="f888"/>
                  <a:pt x="f3550" y="f916"/>
                </a:cubicBezTo>
                <a:lnTo>
                  <a:pt x="f3551" y="f3094"/>
                </a:lnTo>
                <a:lnTo>
                  <a:pt x="f3552" y="f3553"/>
                </a:lnTo>
                <a:lnTo>
                  <a:pt x="f3554" y="f531"/>
                </a:lnTo>
                <a:cubicBezTo>
                  <a:pt x="f3555" y="f3029"/>
                  <a:pt x="f2307" y="f19"/>
                  <a:pt x="f3556" y="f571"/>
                </a:cubicBezTo>
                <a:cubicBezTo>
                  <a:pt x="f3557" y="f266"/>
                  <a:pt x="f3558" y="f3029"/>
                  <a:pt x="f3559" y="f1008"/>
                </a:cubicBezTo>
                <a:cubicBezTo>
                  <a:pt x="f3560" y="f1008"/>
                  <a:pt x="f3561" y="f3032"/>
                  <a:pt x="f3562" y="f3032"/>
                </a:cubicBezTo>
                <a:cubicBezTo>
                  <a:pt x="f3563" y="f3032"/>
                  <a:pt x="f3564" y="f159"/>
                  <a:pt x="f3565" y="f673"/>
                </a:cubicBezTo>
                <a:lnTo>
                  <a:pt x="f3566" y="f673"/>
                </a:lnTo>
                <a:cubicBezTo>
                  <a:pt x="f3567" y="f176"/>
                  <a:pt x="f3568" y="f881"/>
                  <a:pt x="f3569" y="f883"/>
                </a:cubicBezTo>
                <a:lnTo>
                  <a:pt x="f3570" y="f883"/>
                </a:lnTo>
                <a:lnTo>
                  <a:pt x="f2270" y="f3571"/>
                </a:lnTo>
                <a:lnTo>
                  <a:pt x="f3572" y="f3573"/>
                </a:lnTo>
                <a:lnTo>
                  <a:pt x="f3574" y="f897"/>
                </a:lnTo>
                <a:cubicBezTo>
                  <a:pt x="f3575" y="f897"/>
                  <a:pt x="f3576" y="f897"/>
                  <a:pt x="f3577" y="f897"/>
                </a:cubicBezTo>
                <a:cubicBezTo>
                  <a:pt x="f3578" y="f897"/>
                  <a:pt x="f3579" y="f734"/>
                  <a:pt x="f3580" y="f3033"/>
                </a:cubicBezTo>
                <a:lnTo>
                  <a:pt x="f3581" y="f660"/>
                </a:lnTo>
                <a:cubicBezTo>
                  <a:pt x="f3582" y="f3083"/>
                  <a:pt x="f3583" y="f542"/>
                  <a:pt x="f3584" y="f232"/>
                </a:cubicBezTo>
                <a:cubicBezTo>
                  <a:pt x="f3585" y="f825"/>
                  <a:pt x="f3586" y="f951"/>
                  <a:pt x="f3587" y="f3154"/>
                </a:cubicBezTo>
                <a:cubicBezTo>
                  <a:pt x="f3588" y="f3589"/>
                  <a:pt x="f3590" y="f1018"/>
                  <a:pt x="f3591" y="f1018"/>
                </a:cubicBezTo>
                <a:cubicBezTo>
                  <a:pt x="f3592" y="f1018"/>
                  <a:pt x="f3593" y="f3594"/>
                  <a:pt x="f3595" y="f1043"/>
                </a:cubicBezTo>
                <a:lnTo>
                  <a:pt x="f3596" y="f3241"/>
                </a:lnTo>
                <a:lnTo>
                  <a:pt x="f3596" y="f3241"/>
                </a:lnTo>
                <a:lnTo>
                  <a:pt x="f3597" y="f3598"/>
                </a:lnTo>
                <a:lnTo>
                  <a:pt x="f3599" y="f1038"/>
                </a:lnTo>
                <a:cubicBezTo>
                  <a:pt x="f3600" y="f3334"/>
                  <a:pt x="f3601" y="f6"/>
                  <a:pt x="f3602" y="f6"/>
                </a:cubicBezTo>
                <a:cubicBezTo>
                  <a:pt x="f2224" y="f6"/>
                  <a:pt x="f3603" y="f6"/>
                  <a:pt x="f3604" y="f40"/>
                </a:cubicBezTo>
                <a:cubicBezTo>
                  <a:pt x="f3605" y="f40"/>
                  <a:pt x="f2222" y="f3334"/>
                  <a:pt x="f3606" y="f933"/>
                </a:cubicBezTo>
                <a:cubicBezTo>
                  <a:pt x="f3607" y="f3608"/>
                  <a:pt x="f3609" y="f3332"/>
                  <a:pt x="f3610" y="f122"/>
                </a:cubicBezTo>
                <a:cubicBezTo>
                  <a:pt x="f3611" y="f127"/>
                  <a:pt x="f3612" y="f1031"/>
                  <a:pt x="f3613" y="f1031"/>
                </a:cubicBezTo>
                <a:cubicBezTo>
                  <a:pt x="f3614" y="f1031"/>
                  <a:pt x="f3615" y="f1031"/>
                  <a:pt x="f3616" y="f827"/>
                </a:cubicBezTo>
                <a:cubicBezTo>
                  <a:pt x="f3617" y="f3332"/>
                  <a:pt x="f2213" y="f90"/>
                  <a:pt x="f3618" y="f3148"/>
                </a:cubicBezTo>
                <a:cubicBezTo>
                  <a:pt x="f3619" y="f81"/>
                  <a:pt x="f3620" y="f132"/>
                  <a:pt x="f3621" y="f3161"/>
                </a:cubicBezTo>
                <a:cubicBezTo>
                  <a:pt x="f3622" y="f348"/>
                  <a:pt x="f2206" y="f261"/>
                  <a:pt x="f3623" y="f261"/>
                </a:cubicBezTo>
                <a:cubicBezTo>
                  <a:pt x="f3624" y="f261"/>
                  <a:pt x="f3625" y="f261"/>
                  <a:pt x="f3626" y="f198"/>
                </a:cubicBezTo>
                <a:cubicBezTo>
                  <a:pt x="f3627" y="f132"/>
                  <a:pt x="f3628" y="f132"/>
                  <a:pt x="f3629" y="f52"/>
                </a:cubicBezTo>
                <a:cubicBezTo>
                  <a:pt x="f3630" y="f1054"/>
                  <a:pt x="f3631" y="f3131"/>
                  <a:pt x="f3632" y="f911"/>
                </a:cubicBezTo>
                <a:cubicBezTo>
                  <a:pt x="f3633" y="f3118"/>
                  <a:pt x="f3634" y="f291"/>
                  <a:pt x="f3635" y="f291"/>
                </a:cubicBezTo>
                <a:cubicBezTo>
                  <a:pt x="f3636" y="f291"/>
                  <a:pt x="f3637" y="f134"/>
                  <a:pt x="f3638" y="f3639"/>
                </a:cubicBezTo>
                <a:cubicBezTo>
                  <a:pt x="f3640" y="f3639"/>
                  <a:pt x="f3641" y="f3131"/>
                  <a:pt x="f3642" y="f3131"/>
                </a:cubicBezTo>
                <a:lnTo>
                  <a:pt x="f3643" y="f3644"/>
                </a:lnTo>
                <a:lnTo>
                  <a:pt x="f3645" y="f3553"/>
                </a:lnTo>
                <a:lnTo>
                  <a:pt x="f3646" y="f1075"/>
                </a:lnTo>
                <a:cubicBezTo>
                  <a:pt x="f3647" y="f703"/>
                  <a:pt x="f3648" y="f3649"/>
                  <a:pt x="f3650" y="f3649"/>
                </a:cubicBezTo>
                <a:cubicBezTo>
                  <a:pt x="f3651" y="f3649"/>
                  <a:pt x="f3652" y="f56"/>
                  <a:pt x="f3653" y="f348"/>
                </a:cubicBezTo>
                <a:cubicBezTo>
                  <a:pt x="f3654" y="f11"/>
                  <a:pt x="f3655" y="f3594"/>
                  <a:pt x="f3656" y="f3657"/>
                </a:cubicBezTo>
                <a:cubicBezTo>
                  <a:pt x="f3658" y="f3659"/>
                  <a:pt x="f3660" y="f3431"/>
                  <a:pt x="f3661" y="f3431"/>
                </a:cubicBezTo>
                <a:cubicBezTo>
                  <a:pt x="f3662" y="f3431"/>
                  <a:pt x="f3663" y="f973"/>
                  <a:pt x="f3664" y="f3131"/>
                </a:cubicBezTo>
                <a:lnTo>
                  <a:pt x="f3665" y="f378"/>
                </a:lnTo>
                <a:cubicBezTo>
                  <a:pt x="f3666" y="f3164"/>
                  <a:pt x="f3667" y="f163"/>
                  <a:pt x="f3668" y="f52"/>
                </a:cubicBezTo>
                <a:lnTo>
                  <a:pt x="f3669" y="f3670"/>
                </a:lnTo>
                <a:lnTo>
                  <a:pt x="f3671" y="f3672"/>
                </a:lnTo>
                <a:lnTo>
                  <a:pt x="f3673" y="f130"/>
                </a:lnTo>
                <a:cubicBezTo>
                  <a:pt x="f3674" y="f3282"/>
                  <a:pt x="f3675" y="f348"/>
                  <a:pt x="f3676" y="f417"/>
                </a:cubicBezTo>
                <a:cubicBezTo>
                  <a:pt x="f3677" y="f3284"/>
                  <a:pt x="f3678" y="f122"/>
                  <a:pt x="f3679" y="f122"/>
                </a:cubicBezTo>
                <a:cubicBezTo>
                  <a:pt x="f2149" y="f122"/>
                  <a:pt x="f2146" y="f3448"/>
                  <a:pt x="f3680" y="f261"/>
                </a:cubicBezTo>
                <a:cubicBezTo>
                  <a:pt x="f3681" y="f348"/>
                  <a:pt x="f3682" y="f905"/>
                  <a:pt x="f3683" y="f79"/>
                </a:cubicBezTo>
                <a:cubicBezTo>
                  <a:pt x="f3684" y="f484"/>
                  <a:pt x="f3685" y="f853"/>
                  <a:pt x="f3686" y="f853"/>
                </a:cubicBezTo>
                <a:cubicBezTo>
                  <a:pt x="f3687" y="f853"/>
                  <a:pt x="f2134" y="f381"/>
                  <a:pt x="f3688" y="f291"/>
                </a:cubicBezTo>
                <a:lnTo>
                  <a:pt x="f3689" y="f291"/>
                </a:lnTo>
                <a:lnTo>
                  <a:pt x="f3690" y="f3691"/>
                </a:lnTo>
                <a:lnTo>
                  <a:pt x="f3692" y="f3693"/>
                </a:lnTo>
                <a:lnTo>
                  <a:pt x="f3694" y="f3120"/>
                </a:lnTo>
                <a:cubicBezTo>
                  <a:pt x="f3695" y="f694"/>
                  <a:pt x="f3696" y="f3246"/>
                  <a:pt x="f3697" y="f75"/>
                </a:cubicBezTo>
                <a:lnTo>
                  <a:pt x="f3698" y="f3699"/>
                </a:lnTo>
                <a:cubicBezTo>
                  <a:pt x="f3700" y="f2017"/>
                  <a:pt x="f3701" y="f187"/>
                  <a:pt x="f3702" y="f187"/>
                </a:cubicBezTo>
                <a:cubicBezTo>
                  <a:pt x="f3703" y="f187"/>
                  <a:pt x="f3704" y="f318"/>
                  <a:pt x="f3705" y="f417"/>
                </a:cubicBezTo>
                <a:cubicBezTo>
                  <a:pt x="f3706" y="f50"/>
                  <a:pt x="f3707" y="f955"/>
                  <a:pt x="f3708" y="f940"/>
                </a:cubicBezTo>
                <a:cubicBezTo>
                  <a:pt x="f3709" y="f3710"/>
                  <a:pt x="f3711" y="f3485"/>
                  <a:pt x="f3712" y="f3485"/>
                </a:cubicBezTo>
                <a:cubicBezTo>
                  <a:pt x="f3713" y="f3485"/>
                  <a:pt x="f3714" y="f35"/>
                  <a:pt x="f3715" y="f387"/>
                </a:cubicBezTo>
                <a:cubicBezTo>
                  <a:pt x="f3716" y="f893"/>
                  <a:pt x="f3717" y="f77"/>
                  <a:pt x="f3718" y="f412"/>
                </a:cubicBezTo>
                <a:cubicBezTo>
                  <a:pt x="f3719" y="f3033"/>
                  <a:pt x="f3720" y="f571"/>
                  <a:pt x="f3721" y="f673"/>
                </a:cubicBezTo>
                <a:lnTo>
                  <a:pt x="f3722" y="f3723"/>
                </a:lnTo>
                <a:lnTo>
                  <a:pt x="f3724" y="f3725"/>
                </a:lnTo>
                <a:lnTo>
                  <a:pt x="f3726" y="f3083"/>
                </a:lnTo>
                <a:cubicBezTo>
                  <a:pt x="f3727" y="f3728"/>
                  <a:pt x="f3729" y="f225"/>
                  <a:pt x="f3730" y="f703"/>
                </a:cubicBezTo>
                <a:cubicBezTo>
                  <a:pt x="f3731" y="f3029"/>
                  <a:pt x="f3732" y="f425"/>
                  <a:pt x="f3733" y="f773"/>
                </a:cubicBezTo>
                <a:cubicBezTo>
                  <a:pt x="f3734" y="f773"/>
                  <a:pt x="f3735" y="f773"/>
                  <a:pt x="f3736" y="f773"/>
                </a:cubicBezTo>
                <a:cubicBezTo>
                  <a:pt x="f3737" y="f773"/>
                  <a:pt x="f3738" y="f138"/>
                  <a:pt x="f3739" y="f531"/>
                </a:cubicBezTo>
                <a:cubicBezTo>
                  <a:pt x="f3740" y="f98"/>
                  <a:pt x="f3741" y="f846"/>
                  <a:pt x="f3742" y="f694"/>
                </a:cubicBezTo>
                <a:lnTo>
                  <a:pt x="f3743" y="f694"/>
                </a:lnTo>
                <a:lnTo>
                  <a:pt x="f3744" y="f3745"/>
                </a:lnTo>
                <a:lnTo>
                  <a:pt x="f3746" y="f3747"/>
                </a:lnTo>
                <a:lnTo>
                  <a:pt x="f3748" y="f3107"/>
                </a:lnTo>
                <a:cubicBezTo>
                  <a:pt x="f3749" y="f3107"/>
                  <a:pt x="f3750" y="f3107"/>
                  <a:pt x="f3751" y="f3107"/>
                </a:cubicBezTo>
                <a:cubicBezTo>
                  <a:pt x="f3752" y="f3107"/>
                  <a:pt x="f3753" y="f631"/>
                  <a:pt x="f3754" y="f849"/>
                </a:cubicBezTo>
                <a:lnTo>
                  <a:pt x="f3755" y="f3016"/>
                </a:lnTo>
                <a:cubicBezTo>
                  <a:pt x="f3756" y="f531"/>
                  <a:pt x="f3757" y="f3302"/>
                  <a:pt x="f3758" y="f3759"/>
                </a:cubicBezTo>
                <a:cubicBezTo>
                  <a:pt x="f3760" y="f3761"/>
                  <a:pt x="f3762" y="f3763"/>
                  <a:pt x="f3764" y="f3765"/>
                </a:cubicBezTo>
                <a:cubicBezTo>
                  <a:pt x="f3766" y="f3767"/>
                  <a:pt x="f3768" y="f3769"/>
                  <a:pt x="f3770" y="f3769"/>
                </a:cubicBezTo>
                <a:cubicBezTo>
                  <a:pt x="f3771" y="f3769"/>
                  <a:pt x="f3772" y="f167"/>
                  <a:pt x="f3773" y="f844"/>
                </a:cubicBezTo>
                <a:lnTo>
                  <a:pt x="f3774" y="f3775"/>
                </a:lnTo>
                <a:lnTo>
                  <a:pt x="f3776" y="f3745"/>
                </a:lnTo>
                <a:lnTo>
                  <a:pt x="f3777" y="f232"/>
                </a:lnTo>
                <a:cubicBezTo>
                  <a:pt x="f3778" y="f198"/>
                  <a:pt x="f3779" y="f1054"/>
                  <a:pt x="f3780" y="f3290"/>
                </a:cubicBezTo>
                <a:cubicBezTo>
                  <a:pt x="f3781" y="f261"/>
                  <a:pt x="f3782" y="f81"/>
                  <a:pt x="f3783" y="f81"/>
                </a:cubicBezTo>
                <a:cubicBezTo>
                  <a:pt x="f3784" y="f81"/>
                  <a:pt x="f3785" y="f1043"/>
                  <a:pt x="f3786" y="f1043"/>
                </a:cubicBezTo>
                <a:cubicBezTo>
                  <a:pt x="f3787" y="f1057"/>
                  <a:pt x="f3788" y="f261"/>
                  <a:pt x="f3789" y="f417"/>
                </a:cubicBezTo>
                <a:cubicBezTo>
                  <a:pt x="f3790" y="f3282"/>
                  <a:pt x="f3791" y="f167"/>
                  <a:pt x="f3792" y="f167"/>
                </a:cubicBezTo>
                <a:cubicBezTo>
                  <a:pt x="f3793" y="f167"/>
                  <a:pt x="f3794" y="f167"/>
                  <a:pt x="f3795" y="f165"/>
                </a:cubicBezTo>
                <a:cubicBezTo>
                  <a:pt x="f3796" y="f1043"/>
                  <a:pt x="f3797" y="f3448"/>
                  <a:pt x="f3798" y="f3100"/>
                </a:cubicBezTo>
                <a:cubicBezTo>
                  <a:pt x="f3799" y="f232"/>
                  <a:pt x="f3800" y="f3801"/>
                  <a:pt x="f3802" y="f3801"/>
                </a:cubicBezTo>
                <a:cubicBezTo>
                  <a:pt x="f3803" y="f3801"/>
                  <a:pt x="f3804" y="f3759"/>
                  <a:pt x="f3805" y="f3759"/>
                </a:cubicBezTo>
                <a:cubicBezTo>
                  <a:pt x="f3806" y="f81"/>
                  <a:pt x="f3807" y="f378"/>
                  <a:pt x="f3808" y="f120"/>
                </a:cubicBezTo>
                <a:lnTo>
                  <a:pt x="f3809" y="f266"/>
                </a:lnTo>
                <a:cubicBezTo>
                  <a:pt x="f3810" y="f3083"/>
                  <a:pt x="f3811" y="f33"/>
                  <a:pt x="f3812" y="f33"/>
                </a:cubicBezTo>
                <a:cubicBezTo>
                  <a:pt x="f3813" y="f33"/>
                  <a:pt x="f3814" y="f120"/>
                  <a:pt x="f3815" y="f165"/>
                </a:cubicBezTo>
                <a:cubicBezTo>
                  <a:pt x="f3816" y="f970"/>
                  <a:pt x="f3817" y="f3818"/>
                  <a:pt x="f3819" y="f3096"/>
                </a:cubicBezTo>
                <a:cubicBezTo>
                  <a:pt x="f3820" y="f3821"/>
                  <a:pt x="f3822" y="f924"/>
                  <a:pt x="f3823" y="f924"/>
                </a:cubicBezTo>
                <a:cubicBezTo>
                  <a:pt x="f3824" y="f924"/>
                  <a:pt x="f3825" y="f3761"/>
                  <a:pt x="f3826" y="f122"/>
                </a:cubicBezTo>
                <a:lnTo>
                  <a:pt x="f3827" y="f232"/>
                </a:lnTo>
                <a:cubicBezTo>
                  <a:pt x="f3828" y="f1061"/>
                  <a:pt x="f3829" y="f81"/>
                  <a:pt x="f3830" y="f3801"/>
                </a:cubicBezTo>
                <a:lnTo>
                  <a:pt x="f1946" y="f3831"/>
                </a:lnTo>
                <a:lnTo>
                  <a:pt x="f3832" y="f3833"/>
                </a:lnTo>
                <a:lnTo>
                  <a:pt x="f3834" y="f48"/>
                </a:lnTo>
                <a:cubicBezTo>
                  <a:pt x="f3835" y="f1031"/>
                  <a:pt x="f3836" y="f81"/>
                  <a:pt x="f3837" y="f122"/>
                </a:cubicBezTo>
                <a:cubicBezTo>
                  <a:pt x="f3838" y="f3759"/>
                  <a:pt x="f3839" y="f1031"/>
                  <a:pt x="f3840" y="f1031"/>
                </a:cubicBezTo>
                <a:cubicBezTo>
                  <a:pt x="f1927" y="f1031"/>
                  <a:pt x="f3841" y="f827"/>
                  <a:pt x="f3842" y="f90"/>
                </a:cubicBezTo>
                <a:cubicBezTo>
                  <a:pt x="f3843" y="f81"/>
                  <a:pt x="f3844" y="f198"/>
                  <a:pt x="f3845" y="f853"/>
                </a:cubicBezTo>
                <a:cubicBezTo>
                  <a:pt x="f3846" y="f286"/>
                  <a:pt x="f3847" y="f3170"/>
                  <a:pt x="f3848" y="f3170"/>
                </a:cubicBezTo>
                <a:cubicBezTo>
                  <a:pt x="f1914" y="f3170"/>
                  <a:pt x="f1911" y="f261"/>
                  <a:pt x="f3849" y="f132"/>
                </a:cubicBezTo>
                <a:lnTo>
                  <a:pt x="f3850" y="f132"/>
                </a:lnTo>
                <a:lnTo>
                  <a:pt x="f3851" y="f3852"/>
                </a:lnTo>
                <a:lnTo>
                  <a:pt x="f3853" y="f3854"/>
                </a:lnTo>
                <a:lnTo>
                  <a:pt x="f3855" y="f3131"/>
                </a:lnTo>
                <a:cubicBezTo>
                  <a:pt x="f3856" y="f625"/>
                  <a:pt x="f3857" y="f3310"/>
                  <a:pt x="f3858" y="f531"/>
                </a:cubicBezTo>
                <a:lnTo>
                  <a:pt x="f3859" y="f3033"/>
                </a:lnTo>
                <a:cubicBezTo>
                  <a:pt x="f3860" y="f637"/>
                  <a:pt x="f3861" y="f3862"/>
                  <a:pt x="f3863" y="f3862"/>
                </a:cubicBezTo>
                <a:cubicBezTo>
                  <a:pt x="f3864" y="f3862"/>
                  <a:pt x="f3865" y="f3866"/>
                  <a:pt x="f3867" y="f232"/>
                </a:cubicBezTo>
                <a:cubicBezTo>
                  <a:pt x="f3868" y="f825"/>
                  <a:pt x="f3869" y="f3870"/>
                  <a:pt x="f3871" y="f3872"/>
                </a:cubicBezTo>
                <a:cubicBezTo>
                  <a:pt x="f3873" y="f3589"/>
                  <a:pt x="f3874" y="f1018"/>
                  <a:pt x="f3875" y="f1018"/>
                </a:cubicBezTo>
                <a:cubicBezTo>
                  <a:pt x="f3876" y="f1018"/>
                  <a:pt x="f3877" y="f540"/>
                  <a:pt x="f3878" y="f633"/>
                </a:cubicBezTo>
                <a:cubicBezTo>
                  <a:pt x="f3879" y="f544"/>
                  <a:pt x="f3880" y="f736"/>
                  <a:pt x="f3881" y="f914"/>
                </a:cubicBezTo>
                <a:lnTo>
                  <a:pt x="f3882" y="f3152"/>
                </a:lnTo>
                <a:lnTo>
                  <a:pt x="f3883" y="f3884"/>
                </a:lnTo>
                <a:lnTo>
                  <a:pt x="f3885" y="f33"/>
                </a:lnTo>
                <a:cubicBezTo>
                  <a:pt x="f3886" y="f777"/>
                  <a:pt x="f3887" y="f225"/>
                  <a:pt x="f3888" y="f75"/>
                </a:cubicBezTo>
                <a:cubicBezTo>
                  <a:pt x="f3889" y="f58"/>
                  <a:pt x="f3890" y="f777"/>
                  <a:pt x="f3891" y="f3728"/>
                </a:cubicBezTo>
                <a:cubicBezTo>
                  <a:pt x="f3892" y="f1075"/>
                  <a:pt x="f3893" y="f1075"/>
                  <a:pt x="f3894" y="f1075"/>
                </a:cubicBezTo>
                <a:cubicBezTo>
                  <a:pt x="f3895" y="f1075"/>
                  <a:pt x="f3896" y="f225"/>
                  <a:pt x="f3897" y="f3699"/>
                </a:cubicBezTo>
                <a:cubicBezTo>
                  <a:pt x="f3898" y="f3699"/>
                  <a:pt x="f3899" y="f100"/>
                  <a:pt x="f3900" y="f100"/>
                </a:cubicBezTo>
                <a:cubicBezTo>
                  <a:pt x="f1840" y="f19"/>
                  <a:pt x="f3901" y="f914"/>
                  <a:pt x="f3902" y="f77"/>
                </a:cubicBezTo>
                <a:lnTo>
                  <a:pt x="f3903" y="f935"/>
                </a:lnTo>
                <a:lnTo>
                  <a:pt x="f3904" y="f3905"/>
                </a:lnTo>
                <a:lnTo>
                  <a:pt x="f3906" y="f697"/>
                </a:lnTo>
                <a:cubicBezTo>
                  <a:pt x="f3907" y="f846"/>
                  <a:pt x="f3908" y="f846"/>
                  <a:pt x="f3909" y="f846"/>
                </a:cubicBezTo>
                <a:cubicBezTo>
                  <a:pt x="f3910" y="f846"/>
                  <a:pt x="f3911" y="f773"/>
                  <a:pt x="f3912" y="f1075"/>
                </a:cubicBezTo>
                <a:lnTo>
                  <a:pt x="f3913" y="f116"/>
                </a:lnTo>
                <a:cubicBezTo>
                  <a:pt x="f3914" y="f75"/>
                  <a:pt x="f3915" y="f633"/>
                  <a:pt x="f3916" y="f348"/>
                </a:cubicBezTo>
                <a:cubicBezTo>
                  <a:pt x="f3917" y="f973"/>
                  <a:pt x="f3918" y="f3594"/>
                  <a:pt x="f3919" y="f3657"/>
                </a:cubicBezTo>
                <a:cubicBezTo>
                  <a:pt x="f3920" y="f3659"/>
                  <a:pt x="f3921" y="f3431"/>
                  <a:pt x="f3922" y="f3431"/>
                </a:cubicBezTo>
                <a:cubicBezTo>
                  <a:pt x="f3923" y="f3431"/>
                  <a:pt x="f3924" y="f970"/>
                  <a:pt x="f3925" y="f3448"/>
                </a:cubicBezTo>
                <a:lnTo>
                  <a:pt x="f3926" y="f3927"/>
                </a:lnTo>
                <a:lnTo>
                  <a:pt x="f3926" y="f3927"/>
                </a:lnTo>
                <a:lnTo>
                  <a:pt x="f3928" y="f3929"/>
                </a:lnTo>
                <a:lnTo>
                  <a:pt x="f3930" y="f11"/>
                </a:lnTo>
                <a:cubicBezTo>
                  <a:pt x="f3931" y="f1040"/>
                  <a:pt x="f3932" y="f45"/>
                  <a:pt x="f3933" y="f45"/>
                </a:cubicBezTo>
                <a:cubicBezTo>
                  <a:pt x="f3934" y="f45"/>
                  <a:pt x="f3935" y="f45"/>
                  <a:pt x="f3936" y="f83"/>
                </a:cubicBezTo>
                <a:cubicBezTo>
                  <a:pt x="f3937" y="f957"/>
                  <a:pt x="f1764" y="f1040"/>
                  <a:pt x="f3938" y="f1049"/>
                </a:cubicBezTo>
                <a:cubicBezTo>
                  <a:pt x="f3939" y="f3158"/>
                  <a:pt x="f3940" y="f130"/>
                  <a:pt x="f3941" y="f3515"/>
                </a:cubicBezTo>
                <a:cubicBezTo>
                  <a:pt x="f3942" y="f195"/>
                  <a:pt x="f3943" y="f1043"/>
                  <a:pt x="f3944" y="f1043"/>
                </a:cubicBezTo>
                <a:cubicBezTo>
                  <a:pt x="f3945" y="f1043"/>
                  <a:pt x="f3946" y="f3451"/>
                  <a:pt x="f3947" y="f1057"/>
                </a:cubicBezTo>
                <a:cubicBezTo>
                  <a:pt x="f3948" y="f130"/>
                  <a:pt x="f3949" y="f130"/>
                  <a:pt x="f3950" y="f1061"/>
                </a:cubicBezTo>
                <a:cubicBezTo>
                  <a:pt x="f3951" y="f3282"/>
                  <a:pt x="f3952" y="f94"/>
                  <a:pt x="f3953" y="f3118"/>
                </a:cubicBezTo>
                <a:cubicBezTo>
                  <a:pt x="f3954" y="f3290"/>
                  <a:pt x="f3955" y="f289"/>
                  <a:pt x="f3956" y="f289"/>
                </a:cubicBezTo>
                <a:cubicBezTo>
                  <a:pt x="f3957" y="f289"/>
                  <a:pt x="f3958" y="f289"/>
                  <a:pt x="f3959" y="f200"/>
                </a:cubicBezTo>
                <a:cubicBezTo>
                  <a:pt x="f3960" y="f94"/>
                  <a:pt x="f3961" y="f94"/>
                  <a:pt x="f3962" y="f3123"/>
                </a:cubicBezTo>
                <a:cubicBezTo>
                  <a:pt x="f3963" y="f381"/>
                  <a:pt x="f3964" y="f3184"/>
                  <a:pt x="f3965" y="f542"/>
                </a:cubicBezTo>
                <a:cubicBezTo>
                  <a:pt x="f3966" y="f540"/>
                  <a:pt x="f3967" y="f202"/>
                  <a:pt x="f3968" y="f202"/>
                </a:cubicBezTo>
                <a:cubicBezTo>
                  <a:pt x="f3969" y="f202"/>
                  <a:pt x="f3970" y="f202"/>
                  <a:pt x="f3971" y="f3184"/>
                </a:cubicBezTo>
                <a:cubicBezTo>
                  <a:pt x="f3972" y="f3184"/>
                  <a:pt x="f3973" y="f537"/>
                  <a:pt x="f3974" y="f537"/>
                </a:cubicBezTo>
                <a:lnTo>
                  <a:pt x="f3975" y="f3976"/>
                </a:lnTo>
                <a:lnTo>
                  <a:pt x="f3977" y="f3884"/>
                </a:lnTo>
                <a:lnTo>
                  <a:pt x="f3977" y="f3884"/>
                </a:lnTo>
                <a:lnTo>
                  <a:pt x="f3978" y="f3016"/>
                </a:lnTo>
                <a:cubicBezTo>
                  <a:pt x="f3979" y="f140"/>
                  <a:pt x="f3980" y="f187"/>
                  <a:pt x="f3981" y="f187"/>
                </a:cubicBezTo>
                <a:cubicBezTo>
                  <a:pt x="f3982" y="f187"/>
                  <a:pt x="f3983" y="f318"/>
                  <a:pt x="f3984" y="f229"/>
                </a:cubicBezTo>
                <a:cubicBezTo>
                  <a:pt x="f3985" y="f3801"/>
                  <a:pt x="f3986" y="f955"/>
                  <a:pt x="f3987" y="f940"/>
                </a:cubicBezTo>
                <a:cubicBezTo>
                  <a:pt x="f3988" y="f3710"/>
                  <a:pt x="f3989" y="f3763"/>
                  <a:pt x="f3990" y="f3763"/>
                </a:cubicBezTo>
                <a:cubicBezTo>
                  <a:pt x="f3991" y="f3763"/>
                  <a:pt x="f3992" y="f3801"/>
                  <a:pt x="f3993" y="f3184"/>
                </a:cubicBezTo>
                <a:lnTo>
                  <a:pt x="f3994" y="f484"/>
                </a:lnTo>
                <a:cubicBezTo>
                  <a:pt x="f3995" y="f905"/>
                  <a:pt x="f3996" y="f229"/>
                  <a:pt x="f3997" y="f94"/>
                </a:cubicBezTo>
                <a:lnTo>
                  <a:pt x="f3998" y="f3999"/>
                </a:lnTo>
                <a:lnTo>
                  <a:pt x="f4000" y="f4001"/>
                </a:lnTo>
                <a:lnTo>
                  <a:pt x="f4002" y="f198"/>
                </a:lnTo>
                <a:cubicBezTo>
                  <a:pt x="f4003" y="f3515"/>
                  <a:pt x="f4004" y="f229"/>
                  <a:pt x="f1685" y="f320"/>
                </a:cubicBezTo>
                <a:cubicBezTo>
                  <a:pt x="f4005" y="f3100"/>
                  <a:pt x="f4006" y="f3515"/>
                  <a:pt x="f4007" y="f3515"/>
                </a:cubicBezTo>
                <a:cubicBezTo>
                  <a:pt x="f4008" y="f3515"/>
                  <a:pt x="f4009" y="f4010"/>
                  <a:pt x="f4011" y="f3164"/>
                </a:cubicBezTo>
                <a:cubicBezTo>
                  <a:pt x="f4012" y="f229"/>
                  <a:pt x="f4013" y="f383"/>
                  <a:pt x="f4014" y="f1079"/>
                </a:cubicBezTo>
                <a:cubicBezTo>
                  <a:pt x="f4015" y="f625"/>
                  <a:pt x="f4016" y="f3107"/>
                  <a:pt x="f4017" y="f3107"/>
                </a:cubicBezTo>
                <a:cubicBezTo>
                  <a:pt x="f4018" y="f3107"/>
                  <a:pt x="f4019" y="f449"/>
                  <a:pt x="f4020" y="f202"/>
                </a:cubicBezTo>
                <a:lnTo>
                  <a:pt x="f4021" y="f4022"/>
                </a:lnTo>
                <a:lnTo>
                  <a:pt x="f4023" y="f4024"/>
                </a:lnTo>
                <a:lnTo>
                  <a:pt x="f4025" y="f1095"/>
                </a:lnTo>
                <a:cubicBezTo>
                  <a:pt x="f4026" y="f56"/>
                  <a:pt x="f4027" y="f531"/>
                  <a:pt x="f4028" y="f3649"/>
                </a:cubicBezTo>
                <a:lnTo>
                  <a:pt x="f4029" y="f178"/>
                </a:lnTo>
                <a:cubicBezTo>
                  <a:pt x="f4030" y="f477"/>
                  <a:pt x="f4031" y="f73"/>
                  <a:pt x="f4032" y="f73"/>
                </a:cubicBezTo>
                <a:cubicBezTo>
                  <a:pt x="f4033" y="f73"/>
                  <a:pt x="f4034" y="f412"/>
                  <a:pt x="f4035" y="f320"/>
                </a:cubicBezTo>
                <a:cubicBezTo>
                  <a:pt x="f4036" y="f13"/>
                  <a:pt x="f4037" y="f9"/>
                  <a:pt x="f4038" y="f820"/>
                </a:cubicBezTo>
                <a:cubicBezTo>
                  <a:pt x="f4039" y="f4040"/>
                  <a:pt x="f4041" y="f3818"/>
                  <a:pt x="f4042" y="f3818"/>
                </a:cubicBezTo>
                <a:cubicBezTo>
                  <a:pt x="f4043" y="f3818"/>
                  <a:pt x="f4044" y="f130"/>
                  <a:pt x="f4045" y="f451"/>
                </a:cubicBezTo>
                <a:cubicBezTo>
                  <a:pt x="f4046" y="f573"/>
                  <a:pt x="f4047" y="f227"/>
                  <a:pt x="f4048" y="f883"/>
                </a:cubicBezTo>
                <a:lnTo>
                  <a:pt x="f4049" y="f4050"/>
                </a:lnTo>
                <a:lnTo>
                  <a:pt x="f4051" y="f4052"/>
                </a:lnTo>
                <a:lnTo>
                  <a:pt x="f4053" y="f3310"/>
                </a:lnTo>
                <a:cubicBezTo>
                  <a:pt x="f4054" y="f888"/>
                  <a:pt x="f4055" y="f98"/>
                  <a:pt x="f4056" y="f425"/>
                </a:cubicBezTo>
                <a:cubicBezTo>
                  <a:pt x="f4057" y="f453"/>
                  <a:pt x="f4058" y="f628"/>
                  <a:pt x="f4059" y="f451"/>
                </a:cubicBezTo>
                <a:cubicBezTo>
                  <a:pt x="f4060" y="f911"/>
                  <a:pt x="f4061" y="f911"/>
                  <a:pt x="f4062" y="f911"/>
                </a:cubicBezTo>
                <a:cubicBezTo>
                  <a:pt x="f4063" y="f911"/>
                  <a:pt x="f4064" y="f1079"/>
                  <a:pt x="f4065" y="f3076"/>
                </a:cubicBezTo>
                <a:cubicBezTo>
                  <a:pt x="f4066" y="f414"/>
                  <a:pt x="f4067" y="f3161"/>
                  <a:pt x="f4068" y="f417"/>
                </a:cubicBezTo>
                <a:lnTo>
                  <a:pt x="f4069" y="f417"/>
                </a:lnTo>
                <a:lnTo>
                  <a:pt x="f4070" y="f4071"/>
                </a:lnTo>
                <a:lnTo>
                  <a:pt x="f4072" y="f4073"/>
                </a:lnTo>
                <a:lnTo>
                  <a:pt x="f4074" y="f130"/>
                </a:lnTo>
                <a:cubicBezTo>
                  <a:pt x="f4075" y="f130"/>
                  <a:pt x="f4076" y="f130"/>
                  <a:pt x="f4077" y="f130"/>
                </a:cubicBezTo>
                <a:cubicBezTo>
                  <a:pt x="f4078" y="f130"/>
                  <a:pt x="f4079" y="f3164"/>
                  <a:pt x="f4080" y="f911"/>
                </a:cubicBezTo>
                <a:lnTo>
                  <a:pt x="f4081" y="f736"/>
                </a:lnTo>
                <a:cubicBezTo>
                  <a:pt x="f4082" y="f846"/>
                  <a:pt x="f4083" y="f3170"/>
                  <a:pt x="f4084" y="f1026"/>
                </a:cubicBezTo>
                <a:cubicBezTo>
                  <a:pt x="f4085" y="f4086"/>
                  <a:pt x="f4087" y="f1022"/>
                  <a:pt x="f4088" y="f4089"/>
                </a:cubicBezTo>
                <a:cubicBezTo>
                  <a:pt x="f4090" y="f4091"/>
                  <a:pt x="f4092" y="f4093"/>
                  <a:pt x="f4094" y="f4093"/>
                </a:cubicBezTo>
                <a:cubicBezTo>
                  <a:pt x="f4095" y="f4093"/>
                  <a:pt x="f4096" y="f812"/>
                  <a:pt x="f4097" y="f1057"/>
                </a:cubicBezTo>
                <a:lnTo>
                  <a:pt x="f4098" y="f4099"/>
                </a:lnTo>
                <a:lnTo>
                  <a:pt x="f4100" y="f4101"/>
                </a:lnTo>
                <a:lnTo>
                  <a:pt x="f4102" y="f40"/>
                </a:lnTo>
                <a:cubicBezTo>
                  <a:pt x="f4103" y="f825"/>
                  <a:pt x="f4104" y="f1049"/>
                  <a:pt x="f4105" y="f827"/>
                </a:cubicBezTo>
                <a:cubicBezTo>
                  <a:pt x="f4106" y="f9"/>
                  <a:pt x="f4107" y="f960"/>
                  <a:pt x="f4108" y="f960"/>
                </a:cubicBezTo>
                <a:cubicBezTo>
                  <a:pt x="f1517" y="f960"/>
                  <a:pt x="f4109" y="f960"/>
                  <a:pt x="f4110" y="f960"/>
                </a:cubicBezTo>
                <a:cubicBezTo>
                  <a:pt x="f4111" y="f955"/>
                  <a:pt x="f4112" y="f1038"/>
                  <a:pt x="f4113" y="f87"/>
                </a:cubicBezTo>
                <a:cubicBezTo>
                  <a:pt x="f4114" y="f3334"/>
                  <a:pt x="f4115" y="f3761"/>
                  <a:pt x="f4116" y="f3761"/>
                </a:cubicBezTo>
                <a:cubicBezTo>
                  <a:pt x="f4117" y="f3761"/>
                  <a:pt x="f4118" y="f3761"/>
                  <a:pt x="f4119" y="f3761"/>
                </a:cubicBezTo>
                <a:cubicBezTo>
                  <a:pt x="f4120" y="f3259"/>
                  <a:pt x="f4121" y="f830"/>
                  <a:pt x="f4122" y="f986"/>
                </a:cubicBezTo>
                <a:cubicBezTo>
                  <a:pt x="f4123" y="f42"/>
                  <a:pt x="f4124" y="f3336"/>
                  <a:pt x="f4125" y="f3336"/>
                </a:cubicBezTo>
                <a:cubicBezTo>
                  <a:pt x="f4126" y="f3336"/>
                  <a:pt x="f4127" y="f3336"/>
                  <a:pt x="f4128" y="f3336"/>
                </a:cubicBezTo>
                <a:cubicBezTo>
                  <a:pt x="f4129" y="f812"/>
                  <a:pt x="f4130" y="f87"/>
                  <a:pt x="f4131" y="f4010"/>
                </a:cubicBezTo>
                <a:lnTo>
                  <a:pt x="f4132" y="f731"/>
                </a:lnTo>
                <a:cubicBezTo>
                  <a:pt x="f4133" y="f877"/>
                  <a:pt x="f4134" y="f888"/>
                  <a:pt x="f4135" y="f888"/>
                </a:cubicBezTo>
                <a:cubicBezTo>
                  <a:pt x="f4136" y="f888"/>
                  <a:pt x="f4137" y="f3515"/>
                  <a:pt x="f4138" y="f812"/>
                </a:cubicBezTo>
                <a:cubicBezTo>
                  <a:pt x="f4139" y="f3056"/>
                  <a:pt x="f4140" y="f1090"/>
                  <a:pt x="f4141" y="f3437"/>
                </a:cubicBezTo>
                <a:cubicBezTo>
                  <a:pt x="f4142" y="f4143"/>
                  <a:pt x="f4144" y="f4145"/>
                  <a:pt x="f4146" y="f4145"/>
                </a:cubicBezTo>
                <a:cubicBezTo>
                  <a:pt x="f4147" y="f4145"/>
                  <a:pt x="f4148" y="f4086"/>
                  <a:pt x="f4149" y="f3334"/>
                </a:cubicBezTo>
                <a:lnTo>
                  <a:pt x="f4150" y="f42"/>
                </a:lnTo>
                <a:cubicBezTo>
                  <a:pt x="f4151" y="f968"/>
                  <a:pt x="f4152" y="f812"/>
                  <a:pt x="f4153" y="f1014"/>
                </a:cubicBezTo>
                <a:lnTo>
                  <a:pt x="f4154" y="f4155"/>
                </a:lnTo>
                <a:lnTo>
                  <a:pt x="f806"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44280299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_1_1_1_1_1_1_1">
    <p:spTree>
      <p:nvGrpSpPr>
        <p:cNvPr id="1" name=""/>
        <p:cNvGrpSpPr/>
        <p:nvPr/>
      </p:nvGrpSpPr>
      <p:grpSpPr>
        <a:xfrm>
          <a:off x="0" y="0"/>
          <a:ext cx="0" cy="0"/>
          <a:chOff x="0" y="0"/>
          <a:chExt cx="0" cy="0"/>
        </a:xfrm>
      </p:grpSpPr>
      <p:sp>
        <p:nvSpPr>
          <p:cNvPr id="2" name="Google Shape;308;p38">
            <a:extLst>
              <a:ext uri="{FF2B5EF4-FFF2-40B4-BE49-F238E27FC236}">
                <a16:creationId xmlns:a16="http://schemas.microsoft.com/office/drawing/2014/main" id="{3731D7A4-1FB5-48D0-8804-67D9F169892D}"/>
              </a:ext>
            </a:extLst>
          </p:cNvPr>
          <p:cNvSpPr/>
          <p:nvPr/>
        </p:nvSpPr>
        <p:spPr>
          <a:xfrm rot="36199">
            <a:off x="8120" y="280730"/>
            <a:ext cx="9143570" cy="206910"/>
          </a:xfrm>
          <a:custGeom>
            <a:avLst/>
            <a:gdLst>
              <a:gd name="f0" fmla="val w"/>
              <a:gd name="f1" fmla="val h"/>
              <a:gd name="f2" fmla="val 0"/>
              <a:gd name="f3" fmla="val 117020"/>
              <a:gd name="f4" fmla="val 2648"/>
              <a:gd name="f5" fmla="val 9330"/>
              <a:gd name="f6" fmla="val 432"/>
              <a:gd name="f7" fmla="val 9329"/>
              <a:gd name="f8" fmla="val 480"/>
              <a:gd name="f9" fmla="val 9322"/>
              <a:gd name="f10" fmla="val 9314"/>
              <a:gd name="f11" fmla="val 9305"/>
              <a:gd name="f12" fmla="val 481"/>
              <a:gd name="f13" fmla="val 9306"/>
              <a:gd name="f14" fmla="val 438"/>
              <a:gd name="f15" fmla="val 9318"/>
              <a:gd name="f16" fmla="val 444"/>
              <a:gd name="f17" fmla="val 8999"/>
              <a:gd name="f18" fmla="val 403"/>
              <a:gd name="f19" fmla="val 9032"/>
              <a:gd name="f20" fmla="val 458"/>
              <a:gd name="f21" fmla="val 9033"/>
              <a:gd name="f22" fmla="val 485"/>
              <a:gd name="f23" fmla="val 3403"/>
              <a:gd name="f24" fmla="val 430"/>
              <a:gd name="f25" fmla="val 3447"/>
              <a:gd name="f26" fmla="val 482"/>
              <a:gd name="f27" fmla="val 3451"/>
              <a:gd name="f28" fmla="val 506"/>
              <a:gd name="f29" fmla="val 3440"/>
              <a:gd name="f30" fmla="val 504"/>
              <a:gd name="f31" fmla="val 3428"/>
              <a:gd name="f32" fmla="val 502"/>
              <a:gd name="f33" fmla="val 3416"/>
              <a:gd name="f34" fmla="val 500"/>
              <a:gd name="f35" fmla="val 3737"/>
              <a:gd name="f36" fmla="val 431"/>
              <a:gd name="f37" fmla="val 3760"/>
              <a:gd name="f38" fmla="val 555"/>
              <a:gd name="f39" fmla="val 3752"/>
              <a:gd name="f40" fmla="val 553"/>
              <a:gd name="f41" fmla="val 3744"/>
              <a:gd name="f42" fmla="val 552"/>
              <a:gd name="f43" fmla="val 3735"/>
              <a:gd name="f44" fmla="val 551"/>
              <a:gd name="f45" fmla="val 3715"/>
              <a:gd name="f46" fmla="val 439"/>
              <a:gd name="f47" fmla="val 3728"/>
              <a:gd name="f48" fmla="val 21889"/>
              <a:gd name="f49" fmla="val 459"/>
              <a:gd name="f50" fmla="val 21878"/>
              <a:gd name="f51" fmla="val 563"/>
              <a:gd name="f52" fmla="val 21870"/>
              <a:gd name="f53" fmla="val 561"/>
              <a:gd name="f54" fmla="val 21862"/>
              <a:gd name="f55" fmla="val 21854"/>
              <a:gd name="f56" fmla="val 21865"/>
              <a:gd name="f57" fmla="val 464"/>
              <a:gd name="f58" fmla="val 3766"/>
              <a:gd name="f59" fmla="val 716"/>
              <a:gd name="f60" fmla="val 3774"/>
              <a:gd name="f61" fmla="val 717"/>
              <a:gd name="f62" fmla="val 3780"/>
              <a:gd name="f63" fmla="val 718"/>
              <a:gd name="f64" fmla="val 3786"/>
              <a:gd name="f65" fmla="val 719"/>
              <a:gd name="f66" fmla="val 3768"/>
              <a:gd name="f67" fmla="val 727"/>
              <a:gd name="f68" fmla="val 9328"/>
              <a:gd name="f69" fmla="val 637"/>
              <a:gd name="f70" fmla="val 9327"/>
              <a:gd name="f71" fmla="val 721"/>
              <a:gd name="f72" fmla="val 9303"/>
              <a:gd name="f73" fmla="val 728"/>
              <a:gd name="f74" fmla="val 9304"/>
              <a:gd name="f75" fmla="val 15145"/>
              <a:gd name="f76" fmla="val 620"/>
              <a:gd name="f77" fmla="val 15165"/>
              <a:gd name="f78" fmla="val 730"/>
              <a:gd name="f79" fmla="val 15142"/>
              <a:gd name="f80" fmla="val 15123"/>
              <a:gd name="f81" fmla="val 629"/>
              <a:gd name="f82" fmla="val 15135"/>
              <a:gd name="f83" fmla="val 633"/>
              <a:gd name="f84" fmla="val 14811"/>
              <a:gd name="f85" fmla="val 14855"/>
              <a:gd name="f86" fmla="val 672"/>
              <a:gd name="f87" fmla="val 14856"/>
              <a:gd name="f88" fmla="val 14866"/>
              <a:gd name="f89" fmla="val 731"/>
              <a:gd name="f90" fmla="val 14843"/>
              <a:gd name="f91" fmla="val 14832"/>
              <a:gd name="f92" fmla="val 21838"/>
              <a:gd name="f93" fmla="val 21845"/>
              <a:gd name="f94" fmla="val 21853"/>
              <a:gd name="f95" fmla="val 21861"/>
              <a:gd name="f96" fmla="val 21858"/>
              <a:gd name="f97" fmla="val 748"/>
              <a:gd name="f98" fmla="val 21847"/>
              <a:gd name="f99" fmla="val 742"/>
              <a:gd name="f100" fmla="val 21834"/>
              <a:gd name="f101" fmla="val 753"/>
              <a:gd name="f102" fmla="val 22133"/>
              <a:gd name="f103" fmla="val 733"/>
              <a:gd name="f104" fmla="val 22145"/>
              <a:gd name="f105" fmla="val 734"/>
              <a:gd name="f106" fmla="val 22156"/>
              <a:gd name="f107" fmla="val 735"/>
              <a:gd name="f108" fmla="val 22167"/>
              <a:gd name="f109" fmla="val 736"/>
              <a:gd name="f110" fmla="val 22161"/>
              <a:gd name="f111" fmla="val 798"/>
              <a:gd name="f112" fmla="val 740"/>
              <a:gd name="f113" fmla="val 28876"/>
              <a:gd name="f114" fmla="val 776"/>
              <a:gd name="f115" fmla="val 28874"/>
              <a:gd name="f116" fmla="val 842"/>
              <a:gd name="f117" fmla="val 28867"/>
              <a:gd name="f118" fmla="val 843"/>
              <a:gd name="f119" fmla="val 28859"/>
              <a:gd name="f120" fmla="val 28851"/>
              <a:gd name="f121" fmla="val 28852"/>
              <a:gd name="f122" fmla="val 782"/>
              <a:gd name="f123" fmla="val 28863"/>
              <a:gd name="f124" fmla="val 788"/>
              <a:gd name="f125" fmla="val 28544"/>
              <a:gd name="f126" fmla="val 747"/>
              <a:gd name="f127" fmla="val 28577"/>
              <a:gd name="f128" fmla="val 803"/>
              <a:gd name="f129" fmla="val 28578"/>
              <a:gd name="f130" fmla="val 847"/>
              <a:gd name="f131" fmla="val 28543"/>
              <a:gd name="f132" fmla="val 38447"/>
              <a:gd name="f133" fmla="val 818"/>
              <a:gd name="f134" fmla="val 38446"/>
              <a:gd name="f135" fmla="val 867"/>
              <a:gd name="f136" fmla="val 38423"/>
              <a:gd name="f137" fmla="val 38424"/>
              <a:gd name="f138" fmla="val 825"/>
              <a:gd name="f139" fmla="val 38435"/>
              <a:gd name="f140" fmla="val 830"/>
              <a:gd name="f141" fmla="val 38116"/>
              <a:gd name="f142" fmla="val 790"/>
              <a:gd name="f143" fmla="val 38149"/>
              <a:gd name="f144" fmla="val 845"/>
              <a:gd name="f145" fmla="val 38150"/>
              <a:gd name="f146" fmla="val 871"/>
              <a:gd name="f147" fmla="val 38139"/>
              <a:gd name="f148" fmla="val 38127"/>
              <a:gd name="f149" fmla="val 872"/>
              <a:gd name="f150" fmla="val 32521"/>
              <a:gd name="f151" fmla="val 816"/>
              <a:gd name="f152" fmla="val 32565"/>
              <a:gd name="f153" fmla="val 869"/>
              <a:gd name="f154" fmla="val 32570"/>
              <a:gd name="f155" fmla="val 892"/>
              <a:gd name="f156" fmla="val 32557"/>
              <a:gd name="f157" fmla="val 891"/>
              <a:gd name="f158" fmla="val 32546"/>
              <a:gd name="f159" fmla="val 889"/>
              <a:gd name="f160" fmla="val 32534"/>
              <a:gd name="f161" fmla="val 887"/>
              <a:gd name="f162" fmla="val 15194"/>
              <a:gd name="f163" fmla="val 15198"/>
              <a:gd name="f164" fmla="val 908"/>
              <a:gd name="f165" fmla="val 15177"/>
              <a:gd name="f166" fmla="val 917"/>
              <a:gd name="f167" fmla="val 15170"/>
              <a:gd name="f168" fmla="val 32855"/>
              <a:gd name="f169" fmla="val 817"/>
              <a:gd name="f170" fmla="val 32877"/>
              <a:gd name="f171" fmla="val 941"/>
              <a:gd name="f172" fmla="val 32869"/>
              <a:gd name="f173" fmla="val 940"/>
              <a:gd name="f174" fmla="val 32861"/>
              <a:gd name="f175" fmla="val 939"/>
              <a:gd name="f176" fmla="val 32853"/>
              <a:gd name="f177" fmla="val 937"/>
              <a:gd name="f178" fmla="val 32832"/>
              <a:gd name="f179" fmla="val 826"/>
              <a:gd name="f180" fmla="val 32845"/>
              <a:gd name="f181" fmla="val 51007"/>
              <a:gd name="f182" fmla="val 846"/>
              <a:gd name="f183" fmla="val 50995"/>
              <a:gd name="f184" fmla="val 949"/>
              <a:gd name="f185" fmla="val 50988"/>
              <a:gd name="f186" fmla="val 50980"/>
              <a:gd name="f187" fmla="val 50972"/>
              <a:gd name="f188" fmla="val 948"/>
              <a:gd name="f189" fmla="val 50983"/>
              <a:gd name="f190" fmla="val 852"/>
              <a:gd name="f191" fmla="val 28873"/>
              <a:gd name="f192" fmla="val 999"/>
              <a:gd name="f193" fmla="val 28872"/>
              <a:gd name="f194" fmla="val 1066"/>
              <a:gd name="f195" fmla="val 28849"/>
              <a:gd name="f196" fmla="val 1072"/>
              <a:gd name="f197" fmla="val 28850"/>
              <a:gd name="f198" fmla="val 1000"/>
              <a:gd name="f199" fmla="val 28857"/>
              <a:gd name="f200" fmla="val 28865"/>
              <a:gd name="f201" fmla="val 32885"/>
              <a:gd name="f202" fmla="val 1103"/>
              <a:gd name="f203" fmla="val 32891"/>
              <a:gd name="f204" fmla="val 1104"/>
              <a:gd name="f205" fmla="val 32897"/>
              <a:gd name="f206" fmla="val 1105"/>
              <a:gd name="f207" fmla="val 32904"/>
              <a:gd name="f208" fmla="val 1106"/>
              <a:gd name="f209" fmla="val 32886"/>
              <a:gd name="f210" fmla="val 1113"/>
              <a:gd name="f211" fmla="val 38445"/>
              <a:gd name="f212" fmla="val 1024"/>
              <a:gd name="f213" fmla="val 38444"/>
              <a:gd name="f214" fmla="val 1109"/>
              <a:gd name="f215" fmla="val 38421"/>
              <a:gd name="f216" fmla="val 1115"/>
              <a:gd name="f217" fmla="val 38422"/>
              <a:gd name="f218" fmla="val 43929"/>
              <a:gd name="f219" fmla="val 1006"/>
              <a:gd name="f220" fmla="val 43972"/>
              <a:gd name="f221" fmla="val 1059"/>
              <a:gd name="f222" fmla="val 43973"/>
              <a:gd name="f223" fmla="val 43983"/>
              <a:gd name="f224" fmla="val 1117"/>
              <a:gd name="f225" fmla="val 43949"/>
              <a:gd name="f226" fmla="val 44263"/>
              <a:gd name="f227" fmla="val 1007"/>
              <a:gd name="f228" fmla="val 44283"/>
              <a:gd name="f229" fmla="val 44259"/>
              <a:gd name="f230" fmla="val 44240"/>
              <a:gd name="f231" fmla="val 1016"/>
              <a:gd name="f232" fmla="val 44253"/>
              <a:gd name="f233" fmla="val 1020"/>
              <a:gd name="f234" fmla="val 50955"/>
              <a:gd name="f235" fmla="val 50963"/>
              <a:gd name="f236" fmla="val 50971"/>
              <a:gd name="f237" fmla="val 50979"/>
              <a:gd name="f238" fmla="val 50976"/>
              <a:gd name="f239" fmla="val 1135"/>
              <a:gd name="f240" fmla="val 50964"/>
              <a:gd name="f241" fmla="val 1129"/>
              <a:gd name="f242" fmla="val 50951"/>
              <a:gd name="f243" fmla="val 1141"/>
              <a:gd name="f244" fmla="val 51251"/>
              <a:gd name="f245" fmla="val 1120"/>
              <a:gd name="f246" fmla="val 51263"/>
              <a:gd name="f247" fmla="val 1121"/>
              <a:gd name="f248" fmla="val 51273"/>
              <a:gd name="f249" fmla="val 51284"/>
              <a:gd name="f250" fmla="val 1122"/>
              <a:gd name="f251" fmla="val 51278"/>
              <a:gd name="f252" fmla="val 1184"/>
              <a:gd name="f253" fmla="val 1127"/>
              <a:gd name="f254" fmla="val 51250"/>
              <a:gd name="f255" fmla="val 57993"/>
              <a:gd name="f256" fmla="val 1163"/>
              <a:gd name="f257" fmla="val 57992"/>
              <a:gd name="f258" fmla="val 1229"/>
              <a:gd name="f259" fmla="val 57985"/>
              <a:gd name="f260" fmla="val 57976"/>
              <a:gd name="f261" fmla="val 57968"/>
              <a:gd name="f262" fmla="val 1230"/>
              <a:gd name="f263" fmla="val 57969"/>
              <a:gd name="f264" fmla="val 1169"/>
              <a:gd name="f265" fmla="val 57981"/>
              <a:gd name="f266" fmla="val 1175"/>
              <a:gd name="f267" fmla="val 67612"/>
              <a:gd name="f268" fmla="val 1232"/>
              <a:gd name="f269" fmla="val 67589"/>
              <a:gd name="f270" fmla="val 1190"/>
              <a:gd name="f271" fmla="val 67600"/>
              <a:gd name="f272" fmla="val 1195"/>
              <a:gd name="f273" fmla="val 57662"/>
              <a:gd name="f274" fmla="val 1134"/>
              <a:gd name="f275" fmla="val 57695"/>
              <a:gd name="f276" fmla="val 1189"/>
              <a:gd name="f277" fmla="val 57696"/>
              <a:gd name="f278" fmla="val 1234"/>
              <a:gd name="f279" fmla="val 67282"/>
              <a:gd name="f280" fmla="val 1154"/>
              <a:gd name="f281" fmla="val 67315"/>
              <a:gd name="f282" fmla="val 1210"/>
              <a:gd name="f283" fmla="val 1237"/>
              <a:gd name="f284" fmla="val 67304"/>
              <a:gd name="f285" fmla="val 67292"/>
              <a:gd name="f286" fmla="val 67281"/>
              <a:gd name="f287" fmla="val 1238"/>
              <a:gd name="f288" fmla="val 61686"/>
              <a:gd name="f289" fmla="val 1182"/>
              <a:gd name="f290" fmla="val 61730"/>
              <a:gd name="f291" fmla="val 61731"/>
              <a:gd name="f292" fmla="val 1233"/>
              <a:gd name="f293" fmla="val 61735"/>
              <a:gd name="f294" fmla="val 1257"/>
              <a:gd name="f295" fmla="val 61722"/>
              <a:gd name="f296" fmla="val 1255"/>
              <a:gd name="f297" fmla="val 61711"/>
              <a:gd name="f298" fmla="val 1253"/>
              <a:gd name="f299" fmla="val 61699"/>
              <a:gd name="f300" fmla="val 1251"/>
              <a:gd name="f301" fmla="val 44313"/>
              <a:gd name="f302" fmla="val 1274"/>
              <a:gd name="f303" fmla="val 44317"/>
              <a:gd name="f304" fmla="val 1294"/>
              <a:gd name="f305" fmla="val 44294"/>
              <a:gd name="f306" fmla="val 1303"/>
              <a:gd name="f307" fmla="val 44289"/>
              <a:gd name="f308" fmla="val 62020"/>
              <a:gd name="f309" fmla="val 1183"/>
              <a:gd name="f310" fmla="val 62043"/>
              <a:gd name="f311" fmla="val 1307"/>
              <a:gd name="f312" fmla="val 62035"/>
              <a:gd name="f313" fmla="val 1306"/>
              <a:gd name="f314" fmla="val 62027"/>
              <a:gd name="f315" fmla="val 1304"/>
              <a:gd name="f316" fmla="val 62019"/>
              <a:gd name="f317" fmla="val 61997"/>
              <a:gd name="f318" fmla="val 1191"/>
              <a:gd name="f319" fmla="val 62010"/>
              <a:gd name="f320" fmla="val 80172"/>
              <a:gd name="f321" fmla="val 1211"/>
              <a:gd name="f322" fmla="val 80161"/>
              <a:gd name="f323" fmla="val 1314"/>
              <a:gd name="f324" fmla="val 80153"/>
              <a:gd name="f325" fmla="val 80145"/>
              <a:gd name="f326" fmla="val 1313"/>
              <a:gd name="f327" fmla="val 80138"/>
              <a:gd name="f328" fmla="val 80148"/>
              <a:gd name="f329" fmla="val 1216"/>
              <a:gd name="f330" fmla="val 57991"/>
              <a:gd name="f331" fmla="val 1386"/>
              <a:gd name="f332" fmla="val 57990"/>
              <a:gd name="f333" fmla="val 1453"/>
              <a:gd name="f334" fmla="val 57966"/>
              <a:gd name="f335" fmla="val 1460"/>
              <a:gd name="f336" fmla="val 57967"/>
              <a:gd name="f337" fmla="val 62050"/>
              <a:gd name="f338" fmla="val 1469"/>
              <a:gd name="f339" fmla="val 62056"/>
              <a:gd name="f340" fmla="val 1470"/>
              <a:gd name="f341" fmla="val 62063"/>
              <a:gd name="f342" fmla="val 1471"/>
              <a:gd name="f343" fmla="val 62069"/>
              <a:gd name="f344" fmla="val 1472"/>
              <a:gd name="f345" fmla="val 62052"/>
              <a:gd name="f346" fmla="val 1478"/>
              <a:gd name="f347" fmla="val 67610"/>
              <a:gd name="f348" fmla="val 1388"/>
              <a:gd name="f349" fmla="val 1473"/>
              <a:gd name="f350" fmla="val 67585"/>
              <a:gd name="f351" fmla="val 1480"/>
              <a:gd name="f352" fmla="val 67587"/>
              <a:gd name="f353" fmla="val 1389"/>
              <a:gd name="f354" fmla="val 67591"/>
              <a:gd name="f355" fmla="val 67595"/>
              <a:gd name="f356" fmla="val 67599"/>
              <a:gd name="f357" fmla="val 67603"/>
              <a:gd name="f358" fmla="val 67607"/>
              <a:gd name="f359" fmla="val 73094"/>
              <a:gd name="f360" fmla="val 1372"/>
              <a:gd name="f361" fmla="val 73138"/>
              <a:gd name="f362" fmla="val 1424"/>
              <a:gd name="f363" fmla="val 1423"/>
              <a:gd name="f364" fmla="val 73149"/>
              <a:gd name="f365" fmla="val 1482"/>
              <a:gd name="f366" fmla="val 73114"/>
              <a:gd name="f367" fmla="val 73428"/>
              <a:gd name="f368" fmla="val 1373"/>
              <a:gd name="f369" fmla="val 73449"/>
              <a:gd name="f370" fmla="val 73424"/>
              <a:gd name="f371" fmla="val 73405"/>
              <a:gd name="f372" fmla="val 1380"/>
              <a:gd name="f373" fmla="val 73419"/>
              <a:gd name="f374" fmla="val 1385"/>
              <a:gd name="f375" fmla="val 80120"/>
              <a:gd name="f376" fmla="val 80128"/>
              <a:gd name="f377" fmla="val 80135"/>
              <a:gd name="f378" fmla="val 80144"/>
              <a:gd name="f379" fmla="val 80141"/>
              <a:gd name="f380" fmla="val 1500"/>
              <a:gd name="f381" fmla="val 80129"/>
              <a:gd name="f382" fmla="val 1495"/>
              <a:gd name="f383" fmla="val 80116"/>
              <a:gd name="f384" fmla="val 1505"/>
              <a:gd name="f385" fmla="val 80416"/>
              <a:gd name="f386" fmla="val 1485"/>
              <a:gd name="f387" fmla="val 80428"/>
              <a:gd name="f388" fmla="val 80439"/>
              <a:gd name="f389" fmla="val 1486"/>
              <a:gd name="f390" fmla="val 80450"/>
              <a:gd name="f391" fmla="val 1487"/>
              <a:gd name="f392" fmla="val 80443"/>
              <a:gd name="f393" fmla="val 1549"/>
              <a:gd name="f394" fmla="val 1493"/>
              <a:gd name="f395" fmla="val 80415"/>
              <a:gd name="f396" fmla="val 87158"/>
              <a:gd name="f397" fmla="val 1529"/>
              <a:gd name="f398" fmla="val 1595"/>
              <a:gd name="f399" fmla="val 87134"/>
              <a:gd name="f400" fmla="val 1534"/>
              <a:gd name="f401" fmla="val 87146"/>
              <a:gd name="f402" fmla="val 1540"/>
              <a:gd name="f403" fmla="val 86827"/>
              <a:gd name="f404" fmla="val 1499"/>
              <a:gd name="f405" fmla="val 86860"/>
              <a:gd name="f406" fmla="val 1554"/>
              <a:gd name="f407" fmla="val 1599"/>
              <a:gd name="f408" fmla="val 86849"/>
              <a:gd name="f409" fmla="val 86838"/>
              <a:gd name="f410" fmla="val 1600"/>
              <a:gd name="f411" fmla="val 86826"/>
              <a:gd name="f412" fmla="val 96730"/>
              <a:gd name="f413" fmla="val 1571"/>
              <a:gd name="f414" fmla="val 1618"/>
              <a:gd name="f415" fmla="val 96721"/>
              <a:gd name="f416" fmla="val 96713"/>
              <a:gd name="f417" fmla="val 96706"/>
              <a:gd name="f418" fmla="val 1620"/>
              <a:gd name="f419" fmla="val 1576"/>
              <a:gd name="f420" fmla="val 96718"/>
              <a:gd name="f421" fmla="val 1582"/>
              <a:gd name="f422" fmla="val 96399"/>
              <a:gd name="f423" fmla="val 1541"/>
              <a:gd name="f424" fmla="val 96432"/>
              <a:gd name="f425" fmla="val 1597"/>
              <a:gd name="f426" fmla="val 1624"/>
              <a:gd name="f427" fmla="val 96398"/>
              <a:gd name="f428" fmla="val 90804"/>
              <a:gd name="f429" fmla="val 1569"/>
              <a:gd name="f430" fmla="val 90847"/>
              <a:gd name="f431" fmla="val 1621"/>
              <a:gd name="f432" fmla="val 90848"/>
              <a:gd name="f433" fmla="val 90852"/>
              <a:gd name="f434" fmla="val 1644"/>
              <a:gd name="f435" fmla="val 90840"/>
              <a:gd name="f436" fmla="val 1642"/>
              <a:gd name="f437" fmla="val 90828"/>
              <a:gd name="f438" fmla="val 1640"/>
              <a:gd name="f439" fmla="val 90817"/>
              <a:gd name="f440" fmla="val 1638"/>
              <a:gd name="f441" fmla="val 73478"/>
              <a:gd name="f442" fmla="val 73482"/>
              <a:gd name="f443" fmla="val 1660"/>
              <a:gd name="f444" fmla="val 73459"/>
              <a:gd name="f445" fmla="val 1668"/>
              <a:gd name="f446" fmla="val 73454"/>
              <a:gd name="f447" fmla="val 91137"/>
              <a:gd name="f448" fmla="val 91161"/>
              <a:gd name="f449" fmla="val 1693"/>
              <a:gd name="f450" fmla="val 91153"/>
              <a:gd name="f451" fmla="val 1692"/>
              <a:gd name="f452" fmla="val 91144"/>
              <a:gd name="f453" fmla="val 1691"/>
              <a:gd name="f454" fmla="val 91136"/>
              <a:gd name="f455" fmla="val 1690"/>
              <a:gd name="f456" fmla="val 91115"/>
              <a:gd name="f457" fmla="val 1577"/>
              <a:gd name="f458" fmla="val 91128"/>
              <a:gd name="f459" fmla="val 1581"/>
              <a:gd name="f460" fmla="val 109290"/>
              <a:gd name="f461" fmla="val 1598"/>
              <a:gd name="f462" fmla="val 109279"/>
              <a:gd name="f463" fmla="val 1701"/>
              <a:gd name="f464" fmla="val 109270"/>
              <a:gd name="f465" fmla="val 1700"/>
              <a:gd name="f466" fmla="val 109262"/>
              <a:gd name="f467" fmla="val 109255"/>
              <a:gd name="f468" fmla="val 109265"/>
              <a:gd name="f469" fmla="val 1603"/>
              <a:gd name="f470" fmla="val 87156"/>
              <a:gd name="f471" fmla="val 1752"/>
              <a:gd name="f472" fmla="val 1818"/>
              <a:gd name="f473" fmla="val 87131"/>
              <a:gd name="f474" fmla="val 1824"/>
              <a:gd name="f475" fmla="val 87132"/>
              <a:gd name="f476" fmla="val 91167"/>
              <a:gd name="f477" fmla="val 1855"/>
              <a:gd name="f478" fmla="val 91173"/>
              <a:gd name="f479" fmla="val 1856"/>
              <a:gd name="f480" fmla="val 91180"/>
              <a:gd name="f481" fmla="val 1857"/>
              <a:gd name="f482" fmla="val 91187"/>
              <a:gd name="f483" fmla="val 1858"/>
              <a:gd name="f484" fmla="val 91169"/>
              <a:gd name="f485" fmla="val 1865"/>
              <a:gd name="f486" fmla="val 96728"/>
              <a:gd name="f487" fmla="val 1775"/>
              <a:gd name="f488" fmla="val 1860"/>
              <a:gd name="f489" fmla="val 96704"/>
              <a:gd name="f490" fmla="val 1866"/>
              <a:gd name="f491" fmla="val 102212"/>
              <a:gd name="f492" fmla="val 1759"/>
              <a:gd name="f493" fmla="val 102255"/>
              <a:gd name="f494" fmla="val 1810"/>
              <a:gd name="f495" fmla="val 102267"/>
              <a:gd name="f496" fmla="val 1868"/>
              <a:gd name="f497" fmla="val 102233"/>
              <a:gd name="f498" fmla="val 102545"/>
              <a:gd name="f499" fmla="val 102566"/>
              <a:gd name="f500" fmla="val 102541"/>
              <a:gd name="f501" fmla="val 102523"/>
              <a:gd name="f502" fmla="val 1767"/>
              <a:gd name="f503" fmla="val 102536"/>
              <a:gd name="f504" fmla="val 1771"/>
              <a:gd name="f505" fmla="val 109237"/>
              <a:gd name="f506" fmla="val 109246"/>
              <a:gd name="f507" fmla="val 109254"/>
              <a:gd name="f508" fmla="val 109261"/>
              <a:gd name="f509" fmla="val 109258"/>
              <a:gd name="f510" fmla="val 1887"/>
              <a:gd name="f511" fmla="val 109247"/>
              <a:gd name="f512" fmla="val 1881"/>
              <a:gd name="f513" fmla="val 109234"/>
              <a:gd name="f514" fmla="val 1892"/>
              <a:gd name="f515" fmla="val 109534"/>
              <a:gd name="f516" fmla="val 1871"/>
              <a:gd name="f517" fmla="val 109545"/>
              <a:gd name="f518" fmla="val 1872"/>
              <a:gd name="f519" fmla="val 109556"/>
              <a:gd name="f520" fmla="val 1873"/>
              <a:gd name="f521" fmla="val 109568"/>
              <a:gd name="f522" fmla="val 109560"/>
              <a:gd name="f523" fmla="val 1935"/>
              <a:gd name="f524" fmla="val 1879"/>
              <a:gd name="f525" fmla="val 109533"/>
              <a:gd name="f526" fmla="val 116275"/>
              <a:gd name="f527" fmla="val 1915"/>
              <a:gd name="f528" fmla="val 1981"/>
              <a:gd name="f529" fmla="val 116267"/>
              <a:gd name="f530" fmla="val 1982"/>
              <a:gd name="f531" fmla="val 116259"/>
              <a:gd name="f532" fmla="val 116251"/>
              <a:gd name="f533" fmla="val 1921"/>
              <a:gd name="f534" fmla="val 116264"/>
              <a:gd name="f535" fmla="val 1926"/>
              <a:gd name="f536" fmla="val 115945"/>
              <a:gd name="f537" fmla="val 1886"/>
              <a:gd name="f538" fmla="val 115978"/>
              <a:gd name="f539" fmla="val 1942"/>
              <a:gd name="f540" fmla="val 1986"/>
              <a:gd name="f541" fmla="val 115944"/>
              <a:gd name="f542" fmla="val 102595"/>
              <a:gd name="f543" fmla="val 2025"/>
              <a:gd name="f544" fmla="val 102599"/>
              <a:gd name="f545" fmla="val 2047"/>
              <a:gd name="f546" fmla="val 102576"/>
              <a:gd name="f547" fmla="val 2055"/>
              <a:gd name="f548" fmla="val 102571"/>
              <a:gd name="f549" fmla="val 116273"/>
              <a:gd name="f550" fmla="val 2138"/>
              <a:gd name="f551" fmla="val 2205"/>
              <a:gd name="f552" fmla="val 116249"/>
              <a:gd name="f553" fmla="val 2211"/>
              <a:gd name="f554" fmla="val 2139"/>
              <a:gd name="f555" fmla="val 116258"/>
              <a:gd name="f556" fmla="val 116266"/>
              <a:gd name="f557" fmla="val 8886"/>
              <a:gd name="f558" fmla="val 1"/>
              <a:gd name="f559" fmla="val 8777"/>
              <a:gd name="f560" fmla="val 30"/>
              <a:gd name="f561" fmla="val 8932"/>
              <a:gd name="f562" fmla="val 290"/>
              <a:gd name="f563" fmla="val 8903"/>
              <a:gd name="f564" fmla="val 292"/>
              <a:gd name="f565" fmla="val 8881"/>
              <a:gd name="f566" fmla="val 308"/>
              <a:gd name="f567" fmla="val 327"/>
              <a:gd name="f568" fmla="val 8880"/>
              <a:gd name="f569" fmla="val 487"/>
              <a:gd name="f570" fmla="val 8363"/>
              <a:gd name="f571" fmla="val 501"/>
              <a:gd name="f572" fmla="val 7846"/>
              <a:gd name="f573" fmla="val 532"/>
              <a:gd name="f574" fmla="val 7335"/>
              <a:gd name="f575" fmla="val 587"/>
              <a:gd name="f576" fmla="val 6517"/>
              <a:gd name="f577" fmla="val 677"/>
              <a:gd name="f578" fmla="val 5939"/>
              <a:gd name="f579" fmla="val 714"/>
              <a:gd name="f580" fmla="val 5457"/>
              <a:gd name="f581" fmla="val 4875"/>
              <a:gd name="f582" fmla="val 4434"/>
              <a:gd name="f583" fmla="val 659"/>
              <a:gd name="f584" fmla="val 3881"/>
              <a:gd name="f585" fmla="val 573"/>
              <a:gd name="f586" fmla="val 3841"/>
              <a:gd name="f587" fmla="val 355"/>
              <a:gd name="f588" fmla="val 3839"/>
              <a:gd name="f589" fmla="val 344"/>
              <a:gd name="f590" fmla="val 3828"/>
              <a:gd name="f591" fmla="val 334"/>
              <a:gd name="f592" fmla="val 3815"/>
              <a:gd name="f593" fmla="val 328"/>
              <a:gd name="f594" fmla="val 4017"/>
              <a:gd name="f595" fmla="val 66"/>
              <a:gd name="f596" fmla="val 3912"/>
              <a:gd name="f597" fmla="val 31"/>
              <a:gd name="f598" fmla="val 3686"/>
              <a:gd name="f599" fmla="val 324"/>
              <a:gd name="f600" fmla="val 3675"/>
              <a:gd name="f601" fmla="val 314"/>
              <a:gd name="f602" fmla="val 3657"/>
              <a:gd name="f603" fmla="val 307"/>
              <a:gd name="f604" fmla="val 3638"/>
              <a:gd name="f605" fmla="val 3635"/>
              <a:gd name="f606" fmla="val 3633"/>
              <a:gd name="f607" fmla="val 3630"/>
              <a:gd name="f608" fmla="val 3598"/>
              <a:gd name="f609" fmla="val 310"/>
              <a:gd name="f610" fmla="val 3574"/>
              <a:gd name="f611" fmla="val 329"/>
              <a:gd name="f612" fmla="val 3578"/>
              <a:gd name="f613" fmla="val 351"/>
              <a:gd name="f614" fmla="val 3612"/>
              <a:gd name="f615" fmla="val 531"/>
              <a:gd name="f616" fmla="val 3599"/>
              <a:gd name="f617" fmla="val 528"/>
              <a:gd name="f618" fmla="val 3586"/>
              <a:gd name="f619" fmla="val 526"/>
              <a:gd name="f620" fmla="val 3572"/>
              <a:gd name="f621" fmla="val 524"/>
              <a:gd name="f622" fmla="val 3541"/>
              <a:gd name="f623" fmla="val 356"/>
              <a:gd name="f624" fmla="val 3537"/>
              <a:gd name="f625" fmla="val 336"/>
              <a:gd name="f626" fmla="val 3512"/>
              <a:gd name="f627" fmla="val 322"/>
              <a:gd name="f628" fmla="val 3483"/>
              <a:gd name="f629" fmla="val 3481"/>
              <a:gd name="f630" fmla="val 3478"/>
              <a:gd name="f631" fmla="val 3475"/>
              <a:gd name="f632" fmla="val 3467"/>
              <a:gd name="f633" fmla="val 323"/>
              <a:gd name="f634" fmla="val 3459"/>
              <a:gd name="f635" fmla="val 325"/>
              <a:gd name="f636" fmla="val 3214"/>
              <a:gd name="f637" fmla="val 41"/>
              <a:gd name="f638" fmla="val 3112"/>
              <a:gd name="f639" fmla="val 79"/>
              <a:gd name="f640" fmla="val 3314"/>
              <a:gd name="f641" fmla="val 3287"/>
              <a:gd name="f642" fmla="val 3268"/>
              <a:gd name="f643" fmla="val 347"/>
              <a:gd name="f644" fmla="val 3272"/>
              <a:gd name="f645" fmla="val 365"/>
              <a:gd name="f646" fmla="val 3292"/>
              <a:gd name="f647" fmla="val 479"/>
              <a:gd name="f648" fmla="val 475"/>
              <a:gd name="f649" fmla="val 3243"/>
              <a:gd name="f650" fmla="val 472"/>
              <a:gd name="f651" fmla="val 3216"/>
              <a:gd name="f652" fmla="val 468"/>
              <a:gd name="f653" fmla="val 2723"/>
              <a:gd name="f654" fmla="val 389"/>
              <a:gd name="f655" fmla="val 2219"/>
              <a:gd name="f656" fmla="val 363"/>
              <a:gd name="f657" fmla="val 1764"/>
              <a:gd name="f658" fmla="val 859"/>
              <a:gd name="f659" fmla="val 148"/>
              <a:gd name="f660" fmla="val 467"/>
              <a:gd name="f661" fmla="val 104"/>
              <a:gd name="f662" fmla="val 474"/>
              <a:gd name="f663" fmla="val 483"/>
              <a:gd name="f664" fmla="val 15"/>
              <a:gd name="f665" fmla="val 567"/>
              <a:gd name="f666" fmla="val 27"/>
              <a:gd name="f667" fmla="val 603"/>
              <a:gd name="f668" fmla="val 76"/>
              <a:gd name="f669" fmla="val 628"/>
              <a:gd name="f670" fmla="val 129"/>
              <a:gd name="f671" fmla="val 138"/>
              <a:gd name="f672" fmla="val 146"/>
              <a:gd name="f673" fmla="val 154"/>
              <a:gd name="f674" fmla="val 626"/>
              <a:gd name="f675" fmla="val 166"/>
              <a:gd name="f676" fmla="val 624"/>
              <a:gd name="f677" fmla="val 878"/>
              <a:gd name="f678" fmla="val 521"/>
              <a:gd name="f679" fmla="val 1774"/>
              <a:gd name="f680" fmla="val 2213"/>
              <a:gd name="f681" fmla="val 2695"/>
              <a:gd name="f682" fmla="val 546"/>
              <a:gd name="f683" fmla="val 3161"/>
              <a:gd name="f684" fmla="val 619"/>
              <a:gd name="f685" fmla="val 3217"/>
              <a:gd name="f686" fmla="val 3271"/>
              <a:gd name="f687" fmla="val 3323"/>
              <a:gd name="f688" fmla="val 645"/>
              <a:gd name="f689" fmla="val 3326"/>
              <a:gd name="f690" fmla="val 651"/>
              <a:gd name="f691" fmla="val 3315"/>
              <a:gd name="f692" fmla="val 648"/>
              <a:gd name="f693" fmla="val 3060"/>
              <a:gd name="f694" fmla="val 3166"/>
              <a:gd name="f695" fmla="val 1033"/>
              <a:gd name="f696" fmla="val 3351"/>
              <a:gd name="f697" fmla="val 779"/>
              <a:gd name="f698" fmla="val 3359"/>
              <a:gd name="f699" fmla="val 796"/>
              <a:gd name="f700" fmla="val 3380"/>
              <a:gd name="f701" fmla="val 807"/>
              <a:gd name="f702" fmla="val 3406"/>
              <a:gd name="f703" fmla="val 3413"/>
              <a:gd name="f704" fmla="val 3445"/>
              <a:gd name="f705" fmla="val 804"/>
              <a:gd name="f706" fmla="val 3468"/>
              <a:gd name="f707" fmla="val 784"/>
              <a:gd name="f708" fmla="val 3465"/>
              <a:gd name="f709" fmla="val 763"/>
              <a:gd name="f710" fmla="val 3446"/>
              <a:gd name="f711" fmla="val 665"/>
              <a:gd name="f712" fmla="val 3455"/>
              <a:gd name="f713" fmla="val 666"/>
              <a:gd name="f714" fmla="val 3464"/>
              <a:gd name="f715" fmla="val 668"/>
              <a:gd name="f716" fmla="val 3472"/>
              <a:gd name="f717" fmla="val 669"/>
              <a:gd name="f718" fmla="val 671"/>
              <a:gd name="f719" fmla="val 3501"/>
              <a:gd name="f720" fmla="val 772"/>
              <a:gd name="f721" fmla="val 3504"/>
              <a:gd name="f722" fmla="val 793"/>
              <a:gd name="f723" fmla="val 3530"/>
              <a:gd name="f724" fmla="val 3559"/>
              <a:gd name="f725" fmla="val 3562"/>
              <a:gd name="f726" fmla="val 3564"/>
              <a:gd name="f727" fmla="val 806"/>
              <a:gd name="f728" fmla="val 3566"/>
              <a:gd name="f729" fmla="val 3622"/>
              <a:gd name="f730" fmla="val 3618"/>
              <a:gd name="f731" fmla="val 3604"/>
              <a:gd name="f732" fmla="val 689"/>
              <a:gd name="f733" fmla="val 3617"/>
              <a:gd name="f734" fmla="val 693"/>
              <a:gd name="f735" fmla="val 695"/>
              <a:gd name="f736" fmla="val 3643"/>
              <a:gd name="f737" fmla="val 697"/>
              <a:gd name="f738" fmla="val 3655"/>
              <a:gd name="f739" fmla="val 758"/>
              <a:gd name="f740" fmla="val 3659"/>
              <a:gd name="f741" fmla="val 777"/>
              <a:gd name="f742" fmla="val 3684"/>
              <a:gd name="f743" fmla="val 792"/>
              <a:gd name="f744" fmla="val 3714"/>
              <a:gd name="f745" fmla="val 3721"/>
              <a:gd name="f746" fmla="val 3738"/>
              <a:gd name="f747" fmla="val 791"/>
              <a:gd name="f748" fmla="val 783"/>
              <a:gd name="f749" fmla="val 3761"/>
              <a:gd name="f750" fmla="val 774"/>
              <a:gd name="f751" fmla="val 4066"/>
              <a:gd name="f752" fmla="val 4168"/>
              <a:gd name="f753" fmla="val 1102"/>
              <a:gd name="f754" fmla="val 3907"/>
              <a:gd name="f755" fmla="val 3914"/>
              <a:gd name="f756" fmla="val 780"/>
              <a:gd name="f757" fmla="val 3918"/>
              <a:gd name="f758" fmla="val 3916"/>
              <a:gd name="f759" fmla="val 762"/>
              <a:gd name="f760" fmla="val 739"/>
              <a:gd name="f761" fmla="val 819"/>
              <a:gd name="f762" fmla="val 4878"/>
              <a:gd name="f763" fmla="val 870"/>
              <a:gd name="f764" fmla="val 5952"/>
              <a:gd name="f765" fmla="val 6546"/>
              <a:gd name="f766" fmla="val 833"/>
              <a:gd name="f767" fmla="val 7373"/>
              <a:gd name="f768" fmla="val 7857"/>
              <a:gd name="f769" fmla="val 688"/>
              <a:gd name="f770" fmla="val 8346"/>
              <a:gd name="f771" fmla="val 658"/>
              <a:gd name="f772" fmla="val 8838"/>
              <a:gd name="f773" fmla="val 644"/>
              <a:gd name="f774" fmla="val 8549"/>
              <a:gd name="f775" fmla="val 8647"/>
              <a:gd name="f776" fmla="val 981"/>
              <a:gd name="f777" fmla="val 8879"/>
              <a:gd name="f778" fmla="val 744"/>
              <a:gd name="f779" fmla="val 8884"/>
              <a:gd name="f780" fmla="val 8907"/>
              <a:gd name="f781" fmla="val 8936"/>
              <a:gd name="f782" fmla="val 8969"/>
              <a:gd name="f783" fmla="val 8995"/>
              <a:gd name="f784" fmla="val 760"/>
              <a:gd name="f785" fmla="val 738"/>
              <a:gd name="f786" fmla="val 8996"/>
              <a:gd name="f787" fmla="val 641"/>
              <a:gd name="f788" fmla="val 9007"/>
              <a:gd name="f789" fmla="val 640"/>
              <a:gd name="f790" fmla="val 9018"/>
              <a:gd name="f791" fmla="val 9030"/>
              <a:gd name="f792" fmla="val 9029"/>
              <a:gd name="f793" fmla="val 750"/>
              <a:gd name="f794" fmla="val 9054"/>
              <a:gd name="f795" fmla="val 9087"/>
              <a:gd name="f796" fmla="val 9121"/>
              <a:gd name="f797" fmla="val 9146"/>
              <a:gd name="f798" fmla="val 9147"/>
              <a:gd name="f799" fmla="val 638"/>
              <a:gd name="f800" fmla="val 9160"/>
              <a:gd name="f801" fmla="val 9173"/>
              <a:gd name="f802" fmla="val 9186"/>
              <a:gd name="f803" fmla="val 9185"/>
              <a:gd name="f804" fmla="val 749"/>
              <a:gd name="f805" fmla="val 771"/>
              <a:gd name="f806" fmla="val 9210"/>
              <a:gd name="f807" fmla="val 789"/>
              <a:gd name="f808" fmla="val 9243"/>
              <a:gd name="f809" fmla="val 9261"/>
              <a:gd name="f810" fmla="val 9276"/>
              <a:gd name="f811" fmla="val 9287"/>
              <a:gd name="f812" fmla="val 775"/>
              <a:gd name="f813" fmla="val 9518"/>
              <a:gd name="f814" fmla="val 1164"/>
              <a:gd name="f815" fmla="val 9627"/>
              <a:gd name="f816" fmla="val 9428"/>
              <a:gd name="f817" fmla="val 801"/>
              <a:gd name="f818" fmla="val 9437"/>
              <a:gd name="f819" fmla="val 794"/>
              <a:gd name="f820" fmla="val 9443"/>
              <a:gd name="f821" fmla="val 785"/>
              <a:gd name="f822" fmla="val 9444"/>
              <a:gd name="f823" fmla="val 9445"/>
              <a:gd name="f824" fmla="val 635"/>
              <a:gd name="f825" fmla="val 9473"/>
              <a:gd name="f826" fmla="val 9501"/>
              <a:gd name="f827" fmla="val 9529"/>
              <a:gd name="f828" fmla="val 10774"/>
              <a:gd name="f829" fmla="val 12012"/>
              <a:gd name="f830" fmla="val 723"/>
              <a:gd name="f831" fmla="val 13151"/>
              <a:gd name="f832" fmla="val 805"/>
              <a:gd name="f833" fmla="val 13375"/>
              <a:gd name="f834" fmla="val 821"/>
              <a:gd name="f835" fmla="val 13596"/>
              <a:gd name="f836" fmla="val 837"/>
              <a:gd name="f837" fmla="val 13813"/>
              <a:gd name="f838" fmla="val 14085"/>
              <a:gd name="f839" fmla="val 14380"/>
              <a:gd name="f840" fmla="val 880"/>
              <a:gd name="f841" fmla="val 14690"/>
              <a:gd name="f842" fmla="val 885"/>
              <a:gd name="f843" fmla="val 14469"/>
              <a:gd name="f844" fmla="val 1188"/>
              <a:gd name="f845" fmla="val 14574"/>
              <a:gd name="f846" fmla="val 1222"/>
              <a:gd name="f847" fmla="val 14760"/>
              <a:gd name="f848" fmla="val 968"/>
              <a:gd name="f849" fmla="val 14767"/>
              <a:gd name="f850" fmla="val 985"/>
              <a:gd name="f851" fmla="val 14789"/>
              <a:gd name="f852" fmla="val 996"/>
              <a:gd name="f853" fmla="val 14814"/>
              <a:gd name="f854" fmla="val 14822"/>
              <a:gd name="f855" fmla="val 14854"/>
              <a:gd name="f856" fmla="val 994"/>
              <a:gd name="f857" fmla="val 14877"/>
              <a:gd name="f858" fmla="val 974"/>
              <a:gd name="f859" fmla="val 14873"/>
              <a:gd name="f860" fmla="val 953"/>
              <a:gd name="f861" fmla="val 14861"/>
              <a:gd name="f862" fmla="val 886"/>
              <a:gd name="f863" fmla="val 14895"/>
              <a:gd name="f864" fmla="val 14909"/>
              <a:gd name="f865" fmla="val 962"/>
              <a:gd name="f866" fmla="val 14912"/>
              <a:gd name="f867" fmla="val 982"/>
              <a:gd name="f868" fmla="val 14938"/>
              <a:gd name="f869" fmla="val 14967"/>
              <a:gd name="f870" fmla="val 14974"/>
              <a:gd name="f871" fmla="val 15006"/>
              <a:gd name="f872" fmla="val 993"/>
              <a:gd name="f873" fmla="val 15030"/>
              <a:gd name="f874" fmla="val 973"/>
              <a:gd name="f875" fmla="val 15026"/>
              <a:gd name="f876" fmla="val 952"/>
              <a:gd name="f877" fmla="val 15014"/>
              <a:gd name="f878" fmla="val 15052"/>
              <a:gd name="f879" fmla="val 15063"/>
              <a:gd name="f880" fmla="val 15067"/>
              <a:gd name="f881" fmla="val 967"/>
              <a:gd name="f882" fmla="val 15092"/>
              <a:gd name="f883" fmla="val 15122"/>
              <a:gd name="f884" fmla="val 15129"/>
              <a:gd name="f885" fmla="val 15147"/>
              <a:gd name="f886" fmla="val 980"/>
              <a:gd name="f887" fmla="val 15160"/>
              <a:gd name="f888" fmla="val 15169"/>
              <a:gd name="f889" fmla="val 964"/>
              <a:gd name="f890" fmla="val 15474"/>
              <a:gd name="f891" fmla="val 1329"/>
              <a:gd name="f892" fmla="val 15577"/>
              <a:gd name="f893" fmla="val 1292"/>
              <a:gd name="f894" fmla="val 15315"/>
              <a:gd name="f895" fmla="val 977"/>
              <a:gd name="f896" fmla="val 15322"/>
              <a:gd name="f897" fmla="val 970"/>
              <a:gd name="f898" fmla="val 15326"/>
              <a:gd name="f899" fmla="val 961"/>
              <a:gd name="f900" fmla="val 15324"/>
              <a:gd name="f901" fmla="val 15312"/>
              <a:gd name="f902" fmla="val 16145"/>
              <a:gd name="f903" fmla="val 875"/>
              <a:gd name="f904" fmla="val 17057"/>
              <a:gd name="f905" fmla="val 834"/>
              <a:gd name="f906" fmla="val 17952"/>
              <a:gd name="f907" fmla="val 18980"/>
              <a:gd name="f908" fmla="val 20031"/>
              <a:gd name="f909" fmla="val 700"/>
              <a:gd name="f910" fmla="val 20969"/>
              <a:gd name="f911" fmla="val 21228"/>
              <a:gd name="f912" fmla="val 21479"/>
              <a:gd name="f913" fmla="val 704"/>
              <a:gd name="f914" fmla="val 21719"/>
              <a:gd name="f915" fmla="val 712"/>
              <a:gd name="f916" fmla="val 21709"/>
              <a:gd name="f917" fmla="val 812"/>
              <a:gd name="f918" fmla="val 21708"/>
              <a:gd name="f919" fmla="val 824"/>
              <a:gd name="f920" fmla="val 21714"/>
              <a:gd name="f921" fmla="val 21725"/>
              <a:gd name="f922" fmla="val 21451"/>
              <a:gd name="f923" fmla="val 21544"/>
              <a:gd name="f924" fmla="val 21851"/>
              <a:gd name="f925" fmla="val 862"/>
              <a:gd name="f926" fmla="val 21859"/>
              <a:gd name="f927" fmla="val 21901"/>
              <a:gd name="f928" fmla="val 21905"/>
              <a:gd name="f929" fmla="val 21936"/>
              <a:gd name="f930" fmla="val 21962"/>
              <a:gd name="f931" fmla="val 21964"/>
              <a:gd name="f932" fmla="val 850"/>
              <a:gd name="f933" fmla="val 21978"/>
              <a:gd name="f934" fmla="val 722"/>
              <a:gd name="f935" fmla="val 21990"/>
              <a:gd name="f936" fmla="val 724"/>
              <a:gd name="f937" fmla="val 22003"/>
              <a:gd name="f938" fmla="val 725"/>
              <a:gd name="f939" fmla="val 22015"/>
              <a:gd name="f940" fmla="val 22002"/>
              <a:gd name="f941" fmla="val 22000"/>
              <a:gd name="f942" fmla="val 22024"/>
              <a:gd name="f943" fmla="val 22057"/>
              <a:gd name="f944" fmla="val 22061"/>
              <a:gd name="f945" fmla="val 22068"/>
              <a:gd name="f946" fmla="val 22075"/>
              <a:gd name="f947" fmla="val 22081"/>
              <a:gd name="f948" fmla="val 890"/>
              <a:gd name="f949" fmla="val 22231"/>
              <a:gd name="f950" fmla="val 1200"/>
              <a:gd name="f951" fmla="val 22342"/>
              <a:gd name="f952" fmla="val 1177"/>
              <a:gd name="f953" fmla="val 22215"/>
              <a:gd name="f954" fmla="val 911"/>
              <a:gd name="f955" fmla="val 22243"/>
              <a:gd name="f956" fmla="val 909"/>
              <a:gd name="f957" fmla="val 22267"/>
              <a:gd name="f958" fmla="val 895"/>
              <a:gd name="f959" fmla="val 22269"/>
              <a:gd name="f960" fmla="val 22284"/>
              <a:gd name="f961" fmla="val 22288"/>
              <a:gd name="f962" fmla="val 22293"/>
              <a:gd name="f963" fmla="val 743"/>
              <a:gd name="f964" fmla="val 22298"/>
              <a:gd name="f965" fmla="val 24575"/>
              <a:gd name="f966" fmla="val 918"/>
              <a:gd name="f967" fmla="val 26486"/>
              <a:gd name="f968" fmla="val 1005"/>
              <a:gd name="f969" fmla="val 28088"/>
              <a:gd name="f970" fmla="val 28125"/>
              <a:gd name="f971" fmla="val 28162"/>
              <a:gd name="f972" fmla="val 28198"/>
              <a:gd name="f973" fmla="val 28256"/>
              <a:gd name="f974" fmla="val 28311"/>
              <a:gd name="f975" fmla="val 1004"/>
              <a:gd name="f976" fmla="val 28368"/>
              <a:gd name="f977" fmla="val 28094"/>
              <a:gd name="f978" fmla="val 1282"/>
              <a:gd name="f979" fmla="val 28192"/>
              <a:gd name="f980" fmla="val 1324"/>
              <a:gd name="f981" fmla="val 28425"/>
              <a:gd name="f982" fmla="val 1089"/>
              <a:gd name="f983" fmla="val 28430"/>
              <a:gd name="f984" fmla="val 1108"/>
              <a:gd name="f985" fmla="val 28452"/>
              <a:gd name="f986" fmla="val 28481"/>
              <a:gd name="f987" fmla="val 28482"/>
              <a:gd name="f988" fmla="val 28514"/>
              <a:gd name="f989" fmla="val 28540"/>
              <a:gd name="f990" fmla="val 28541"/>
              <a:gd name="f991" fmla="val 1083"/>
              <a:gd name="f992" fmla="val 1003"/>
              <a:gd name="f993" fmla="val 28552"/>
              <a:gd name="f994" fmla="val 28564"/>
              <a:gd name="f995" fmla="val 28575"/>
              <a:gd name="f996" fmla="val 1002"/>
              <a:gd name="f997" fmla="val 1095"/>
              <a:gd name="f998" fmla="val 28574"/>
              <a:gd name="f999" fmla="val 28601"/>
              <a:gd name="f1000" fmla="val 28633"/>
              <a:gd name="f1001" fmla="val 28634"/>
              <a:gd name="f1002" fmla="val 28666"/>
              <a:gd name="f1003" fmla="val 28692"/>
              <a:gd name="f1004" fmla="val 28693"/>
              <a:gd name="f1005" fmla="val 1001"/>
              <a:gd name="f1006" fmla="val 28706"/>
              <a:gd name="f1007" fmla="val 28719"/>
              <a:gd name="f1008" fmla="val 28731"/>
              <a:gd name="f1009" fmla="val 28730"/>
              <a:gd name="f1010" fmla="val 1094"/>
              <a:gd name="f1011" fmla="val 1116"/>
              <a:gd name="f1012" fmla="val 28757"/>
              <a:gd name="f1013" fmla="val 1133"/>
              <a:gd name="f1014" fmla="val 28789"/>
              <a:gd name="f1015" fmla="val 28806"/>
              <a:gd name="f1016" fmla="val 28822"/>
              <a:gd name="f1017" fmla="val 1128"/>
              <a:gd name="f1018" fmla="val 28833"/>
              <a:gd name="f1019" fmla="val 29063"/>
              <a:gd name="f1020" fmla="val 1509"/>
              <a:gd name="f1021" fmla="val 29173"/>
              <a:gd name="f1022" fmla="val 28975"/>
              <a:gd name="f1023" fmla="val 1146"/>
              <a:gd name="f1024" fmla="val 28983"/>
              <a:gd name="f1025" fmla="val 1138"/>
              <a:gd name="f1026" fmla="val 28989"/>
              <a:gd name="f1027" fmla="val 1130"/>
              <a:gd name="f1028" fmla="val 28990"/>
              <a:gd name="f1029" fmla="val 29048"/>
              <a:gd name="f1030" fmla="val 29107"/>
              <a:gd name="f1031" fmla="val 29165"/>
              <a:gd name="f1032" fmla="val 992"/>
              <a:gd name="f1033" fmla="val 29185"/>
              <a:gd name="f1034" fmla="val 29215"/>
              <a:gd name="f1035" fmla="val 1015"/>
              <a:gd name="f1036" fmla="val 29246"/>
              <a:gd name="f1037" fmla="val 29255"/>
              <a:gd name="f1038" fmla="val 29264"/>
              <a:gd name="f1039" fmla="val 1014"/>
              <a:gd name="f1040" fmla="val 29273"/>
              <a:gd name="f1041" fmla="val 1013"/>
              <a:gd name="f1042" fmla="val 29283"/>
              <a:gd name="f1043" fmla="val 1011"/>
              <a:gd name="f1044" fmla="val 29995"/>
              <a:gd name="f1045" fmla="val 907"/>
              <a:gd name="f1046" fmla="val 30891"/>
              <a:gd name="f1047" fmla="val 31330"/>
              <a:gd name="f1048" fmla="val 31813"/>
              <a:gd name="f1049" fmla="val 932"/>
              <a:gd name="f1050" fmla="val 32280"/>
              <a:gd name="f1051" fmla="val 32336"/>
              <a:gd name="f1052" fmla="val 32389"/>
              <a:gd name="f1053" fmla="val 32442"/>
              <a:gd name="f1054" fmla="val 1032"/>
              <a:gd name="f1055" fmla="val 32443"/>
              <a:gd name="f1056" fmla="val 1038"/>
              <a:gd name="f1057" fmla="val 32434"/>
              <a:gd name="f1058" fmla="val 1035"/>
              <a:gd name="f1059" fmla="val 32179"/>
              <a:gd name="f1060" fmla="val 32284"/>
              <a:gd name="f1061" fmla="val 1419"/>
              <a:gd name="f1062" fmla="val 32469"/>
              <a:gd name="f1063" fmla="val 1166"/>
              <a:gd name="f1064" fmla="val 32477"/>
              <a:gd name="f1065" fmla="val 32499"/>
              <a:gd name="f1066" fmla="val 1194"/>
              <a:gd name="f1067" fmla="val 32524"/>
              <a:gd name="f1068" fmla="val 32527"/>
              <a:gd name="f1069" fmla="val 32529"/>
              <a:gd name="f1070" fmla="val 1193"/>
              <a:gd name="f1071" fmla="val 32532"/>
              <a:gd name="f1072" fmla="val 32564"/>
              <a:gd name="f1073" fmla="val 32586"/>
              <a:gd name="f1074" fmla="val 1172"/>
              <a:gd name="f1075" fmla="val 32582"/>
              <a:gd name="f1076" fmla="val 1150"/>
              <a:gd name="f1077" fmla="val 1052"/>
              <a:gd name="f1078" fmla="val 32573"/>
              <a:gd name="f1079" fmla="val 1053"/>
              <a:gd name="f1080" fmla="val 1054"/>
              <a:gd name="f1081" fmla="val 32591"/>
              <a:gd name="f1082" fmla="val 1056"/>
              <a:gd name="f1083" fmla="val 32600"/>
              <a:gd name="f1084" fmla="val 1057"/>
              <a:gd name="f1085" fmla="val 32618"/>
              <a:gd name="f1086" fmla="val 1159"/>
              <a:gd name="f1087" fmla="val 32623"/>
              <a:gd name="f1088" fmla="val 1179"/>
              <a:gd name="f1089" fmla="val 32648"/>
              <a:gd name="f1090" fmla="val 32677"/>
              <a:gd name="f1091" fmla="val 32684"/>
              <a:gd name="f1092" fmla="val 32716"/>
              <a:gd name="f1093" fmla="val 32739"/>
              <a:gd name="f1094" fmla="val 1170"/>
              <a:gd name="f1095" fmla="val 32735"/>
              <a:gd name="f1096" fmla="val 32722"/>
              <a:gd name="f1097" fmla="val 1077"/>
              <a:gd name="f1098" fmla="val 1079"/>
              <a:gd name="f1099" fmla="val 32748"/>
              <a:gd name="f1100" fmla="val 1081"/>
              <a:gd name="f1101" fmla="val 32762"/>
              <a:gd name="f1102" fmla="val 32773"/>
              <a:gd name="f1103" fmla="val 1145"/>
              <a:gd name="f1104" fmla="val 32776"/>
              <a:gd name="f1105" fmla="val 32802"/>
              <a:gd name="f1106" fmla="val 32831"/>
              <a:gd name="f1107" fmla="val 32838"/>
              <a:gd name="f1108" fmla="val 32856"/>
              <a:gd name="f1109" fmla="val 32870"/>
              <a:gd name="f1110" fmla="val 32880"/>
              <a:gd name="f1111" fmla="val 1161"/>
              <a:gd name="f1112" fmla="val 33184"/>
              <a:gd name="f1113" fmla="val 1528"/>
              <a:gd name="f1114" fmla="val 33286"/>
              <a:gd name="f1115" fmla="val 1489"/>
              <a:gd name="f1116" fmla="val 33025"/>
              <a:gd name="f1117" fmla="val 33032"/>
              <a:gd name="f1118" fmla="val 1167"/>
              <a:gd name="f1119" fmla="val 33036"/>
              <a:gd name="f1120" fmla="val 1158"/>
              <a:gd name="f1121" fmla="val 33034"/>
              <a:gd name="f1122" fmla="val 1149"/>
              <a:gd name="f1123" fmla="val 33030"/>
              <a:gd name="f1124" fmla="val 1125"/>
              <a:gd name="f1125" fmla="val 33551"/>
              <a:gd name="f1126" fmla="val 1205"/>
              <a:gd name="f1127" fmla="val 33994"/>
              <a:gd name="f1128" fmla="val 34572"/>
              <a:gd name="f1129" fmla="val 35068"/>
              <a:gd name="f1130" fmla="val 35663"/>
              <a:gd name="f1131" fmla="val 1219"/>
              <a:gd name="f1132" fmla="val 36491"/>
              <a:gd name="f1133" fmla="val 36974"/>
              <a:gd name="f1134" fmla="val 1076"/>
              <a:gd name="f1135" fmla="val 37465"/>
              <a:gd name="f1136" fmla="val 1045"/>
              <a:gd name="f1137" fmla="val 37956"/>
              <a:gd name="f1138" fmla="val 1031"/>
              <a:gd name="f1139" fmla="val 37667"/>
              <a:gd name="f1140" fmla="val 37765"/>
              <a:gd name="f1141" fmla="val 1367"/>
              <a:gd name="f1142" fmla="val 37997"/>
              <a:gd name="f1143" fmla="val 1131"/>
              <a:gd name="f1144" fmla="val 38003"/>
              <a:gd name="f1145" fmla="val 38025"/>
              <a:gd name="f1146" fmla="val 38054"/>
              <a:gd name="f1147" fmla="val 38086"/>
              <a:gd name="f1148" fmla="val 38113"/>
              <a:gd name="f1149" fmla="val 38114"/>
              <a:gd name="f1150" fmla="val 1027"/>
              <a:gd name="f1151" fmla="val 38148"/>
              <a:gd name="f1152" fmla="val 38147"/>
              <a:gd name="f1153" fmla="val 1137"/>
              <a:gd name="f1154" fmla="val 38173"/>
              <a:gd name="f1155" fmla="val 38206"/>
              <a:gd name="f1156" fmla="val 38238"/>
              <a:gd name="f1157" fmla="val 38265"/>
              <a:gd name="f1158" fmla="val 38266"/>
              <a:gd name="f1159" fmla="val 38304"/>
              <a:gd name="f1160" fmla="val 38303"/>
              <a:gd name="f1161" fmla="val 1157"/>
              <a:gd name="f1162" fmla="val 38329"/>
              <a:gd name="f1163" fmla="val 38362"/>
              <a:gd name="f1164" fmla="val 38379"/>
              <a:gd name="f1165" fmla="val 38395"/>
              <a:gd name="f1166" fmla="val 38405"/>
              <a:gd name="f1167" fmla="val 38636"/>
              <a:gd name="f1168" fmla="val 1550"/>
              <a:gd name="f1169" fmla="val 38745"/>
              <a:gd name="f1170" fmla="val 1521"/>
              <a:gd name="f1171" fmla="val 38547"/>
              <a:gd name="f1172" fmla="val 1187"/>
              <a:gd name="f1173" fmla="val 38556"/>
              <a:gd name="f1174" fmla="val 1181"/>
              <a:gd name="f1175" fmla="val 38561"/>
              <a:gd name="f1176" fmla="val 1162"/>
              <a:gd name="f1177" fmla="val 38563"/>
              <a:gd name="f1178" fmla="val 1022"/>
              <a:gd name="f1179" fmla="val 38591"/>
              <a:gd name="f1180" fmla="val 38620"/>
              <a:gd name="f1181" fmla="val 38648"/>
              <a:gd name="f1182" fmla="val 39893"/>
              <a:gd name="f1183" fmla="val 41129"/>
              <a:gd name="f1184" fmla="val 42270"/>
              <a:gd name="f1185" fmla="val 42494"/>
              <a:gd name="f1186" fmla="val 1208"/>
              <a:gd name="f1187" fmla="val 42714"/>
              <a:gd name="f1188" fmla="val 1223"/>
              <a:gd name="f1189" fmla="val 42931"/>
              <a:gd name="f1190" fmla="val 1239"/>
              <a:gd name="f1191" fmla="val 43203"/>
              <a:gd name="f1192" fmla="val 43498"/>
              <a:gd name="f1193" fmla="val 1266"/>
              <a:gd name="f1194" fmla="val 43809"/>
              <a:gd name="f1195" fmla="val 1271"/>
              <a:gd name="f1196" fmla="val 43587"/>
              <a:gd name="f1197" fmla="val 1575"/>
              <a:gd name="f1198" fmla="val 43692"/>
              <a:gd name="f1199" fmla="val 1609"/>
              <a:gd name="f1200" fmla="val 43878"/>
              <a:gd name="f1201" fmla="val 1355"/>
              <a:gd name="f1202" fmla="val 43885"/>
              <a:gd name="f1203" fmla="val 43907"/>
              <a:gd name="f1204" fmla="val 1383"/>
              <a:gd name="f1205" fmla="val 43933"/>
              <a:gd name="f1206" fmla="val 43940"/>
              <a:gd name="f1207" fmla="val 43995"/>
              <a:gd name="f1208" fmla="val 1360"/>
              <a:gd name="f1209" fmla="val 43992"/>
              <a:gd name="f1210" fmla="val 1339"/>
              <a:gd name="f1211" fmla="val 43978"/>
              <a:gd name="f1212" fmla="val 1272"/>
              <a:gd name="f1213" fmla="val 43991"/>
              <a:gd name="f1214" fmla="val 44002"/>
              <a:gd name="f1215" fmla="val 1273"/>
              <a:gd name="f1216" fmla="val 44013"/>
              <a:gd name="f1217" fmla="val 44028"/>
              <a:gd name="f1218" fmla="val 1349"/>
              <a:gd name="f1219" fmla="val 44031"/>
              <a:gd name="f1220" fmla="val 1369"/>
              <a:gd name="f1221" fmla="val 44057"/>
              <a:gd name="f1222" fmla="val 44086"/>
              <a:gd name="f1223" fmla="val 44088"/>
              <a:gd name="f1224" fmla="val 44091"/>
              <a:gd name="f1225" fmla="val 44093"/>
              <a:gd name="f1226" fmla="val 1382"/>
              <a:gd name="f1227" fmla="val 44125"/>
              <a:gd name="f1228" fmla="val 44147"/>
              <a:gd name="f1229" fmla="val 44144"/>
              <a:gd name="f1230" fmla="val 44132"/>
              <a:gd name="f1231" fmla="val 44170"/>
              <a:gd name="f1232" fmla="val 44182"/>
              <a:gd name="f1233" fmla="val 1334"/>
              <a:gd name="f1234" fmla="val 44185"/>
              <a:gd name="f1235" fmla="val 1354"/>
              <a:gd name="f1236" fmla="val 44209"/>
              <a:gd name="f1237" fmla="val 1368"/>
              <a:gd name="f1238" fmla="val 44236"/>
              <a:gd name="f1239" fmla="val 44237"/>
              <a:gd name="f1240" fmla="val 44238"/>
              <a:gd name="f1241" fmla="val 44239"/>
              <a:gd name="f1242" fmla="val 44247"/>
              <a:gd name="f1243" fmla="val 44264"/>
              <a:gd name="f1244" fmla="val 44279"/>
              <a:gd name="f1245" fmla="val 1359"/>
              <a:gd name="f1246" fmla="val 44288"/>
              <a:gd name="f1247" fmla="val 1350"/>
              <a:gd name="f1248" fmla="val 44592"/>
              <a:gd name="f1249" fmla="val 1717"/>
              <a:gd name="f1250" fmla="val 44695"/>
              <a:gd name="f1251" fmla="val 1678"/>
              <a:gd name="f1252" fmla="val 44433"/>
              <a:gd name="f1253" fmla="val 1364"/>
              <a:gd name="f1254" fmla="val 44441"/>
              <a:gd name="f1255" fmla="val 1356"/>
              <a:gd name="f1256" fmla="val 44445"/>
              <a:gd name="f1257" fmla="val 1348"/>
              <a:gd name="f1258" fmla="val 44443"/>
              <a:gd name="f1259" fmla="val 1338"/>
              <a:gd name="f1260" fmla="val 44430"/>
              <a:gd name="f1261" fmla="val 45263"/>
              <a:gd name="f1262" fmla="val 1261"/>
              <a:gd name="f1263" fmla="val 46176"/>
              <a:gd name="f1264" fmla="val 1221"/>
              <a:gd name="f1265" fmla="val 47071"/>
              <a:gd name="f1266" fmla="val 1180"/>
              <a:gd name="f1267" fmla="val 48098"/>
              <a:gd name="f1268" fmla="val 49149"/>
              <a:gd name="f1269" fmla="val 1086"/>
              <a:gd name="f1270" fmla="val 50087"/>
              <a:gd name="f1271" fmla="val 50347"/>
              <a:gd name="f1272" fmla="val 50598"/>
              <a:gd name="f1273" fmla="val 1090"/>
              <a:gd name="f1274" fmla="val 50837"/>
              <a:gd name="f1275" fmla="val 1098"/>
              <a:gd name="f1276" fmla="val 50827"/>
              <a:gd name="f1277" fmla="val 1198"/>
              <a:gd name="f1278" fmla="val 50825"/>
              <a:gd name="f1279" fmla="val 50832"/>
              <a:gd name="f1280" fmla="val 50844"/>
              <a:gd name="f1281" fmla="val 1228"/>
              <a:gd name="f1282" fmla="val 50569"/>
              <a:gd name="f1283" fmla="val 50661"/>
              <a:gd name="f1284" fmla="val 1508"/>
              <a:gd name="f1285" fmla="val 50970"/>
              <a:gd name="f1286" fmla="val 1249"/>
              <a:gd name="f1287" fmla="val 50978"/>
              <a:gd name="f1288" fmla="val 1262"/>
              <a:gd name="f1289" fmla="val 50996"/>
              <a:gd name="f1290" fmla="val 51019"/>
              <a:gd name="f1291" fmla="val 51023"/>
              <a:gd name="f1292" fmla="val 51054"/>
              <a:gd name="f1293" fmla="val 51080"/>
              <a:gd name="f1294" fmla="val 51082"/>
              <a:gd name="f1295" fmla="val 51095"/>
              <a:gd name="f1296" fmla="val 1110"/>
              <a:gd name="f1297" fmla="val 51109"/>
              <a:gd name="f1298" fmla="val 1111"/>
              <a:gd name="f1299" fmla="val 51121"/>
              <a:gd name="f1300" fmla="val 51134"/>
              <a:gd name="f1301" fmla="val 1112"/>
              <a:gd name="f1302" fmla="val 51120"/>
              <a:gd name="f1303" fmla="val 51118"/>
              <a:gd name="f1304" fmla="val 1258"/>
              <a:gd name="f1305" fmla="val 51142"/>
              <a:gd name="f1306" fmla="val 1277"/>
              <a:gd name="f1307" fmla="val 51175"/>
              <a:gd name="f1308" fmla="val 1279"/>
              <a:gd name="f1309" fmla="val 51179"/>
              <a:gd name="f1310" fmla="val 51186"/>
              <a:gd name="f1311" fmla="val 51194"/>
              <a:gd name="f1312" fmla="val 1278"/>
              <a:gd name="f1313" fmla="val 51200"/>
              <a:gd name="f1314" fmla="val 1276"/>
              <a:gd name="f1315" fmla="val 51349"/>
              <a:gd name="f1316" fmla="val 1588"/>
              <a:gd name="f1317" fmla="val 51461"/>
              <a:gd name="f1318" fmla="val 1564"/>
              <a:gd name="f1319" fmla="val 51333"/>
              <a:gd name="f1320" fmla="val 1297"/>
              <a:gd name="f1321" fmla="val 51362"/>
              <a:gd name="f1322" fmla="val 1296"/>
              <a:gd name="f1323" fmla="val 51384"/>
              <a:gd name="f1324" fmla="val 51388"/>
              <a:gd name="f1325" fmla="val 51402"/>
              <a:gd name="f1326" fmla="val 51415"/>
              <a:gd name="f1327" fmla="val 53706"/>
              <a:gd name="f1328" fmla="val 55625"/>
              <a:gd name="f1329" fmla="val 1393"/>
              <a:gd name="f1330" fmla="val 57232"/>
              <a:gd name="f1331" fmla="val 57261"/>
              <a:gd name="f1332" fmla="val 57289"/>
              <a:gd name="f1333" fmla="val 1392"/>
              <a:gd name="f1334" fmla="val 57317"/>
              <a:gd name="f1335" fmla="val 57374"/>
              <a:gd name="f1336" fmla="val 1391"/>
              <a:gd name="f1337" fmla="val 57429"/>
              <a:gd name="f1338" fmla="val 57486"/>
              <a:gd name="f1339" fmla="val 57213"/>
              <a:gd name="f1340" fmla="val 57311"/>
              <a:gd name="f1341" fmla="val 1711"/>
              <a:gd name="f1342" fmla="val 57543"/>
              <a:gd name="f1343" fmla="val 1475"/>
              <a:gd name="f1344" fmla="val 57548"/>
              <a:gd name="f1345" fmla="val 1494"/>
              <a:gd name="f1346" fmla="val 57571"/>
              <a:gd name="f1347" fmla="val 57600"/>
              <a:gd name="f1348" fmla="val 57601"/>
              <a:gd name="f1349" fmla="val 57633"/>
              <a:gd name="f1350" fmla="val 57658"/>
              <a:gd name="f1351" fmla="val 1490"/>
              <a:gd name="f1352" fmla="val 57659"/>
              <a:gd name="f1353" fmla="val 57694"/>
              <a:gd name="f1354" fmla="val 57693"/>
              <a:gd name="f1355" fmla="val 1481"/>
              <a:gd name="f1356" fmla="val 1503"/>
              <a:gd name="f1357" fmla="val 57718"/>
              <a:gd name="f1358" fmla="val 1520"/>
              <a:gd name="f1359" fmla="val 57751"/>
              <a:gd name="f1360" fmla="val 57784"/>
              <a:gd name="f1361" fmla="val 57810"/>
              <a:gd name="f1362" fmla="val 1504"/>
              <a:gd name="f1363" fmla="val 57811"/>
              <a:gd name="f1364" fmla="val 1387"/>
              <a:gd name="f1365" fmla="val 57849"/>
              <a:gd name="f1366" fmla="val 57848"/>
              <a:gd name="f1367" fmla="val 1502"/>
              <a:gd name="f1368" fmla="val 57874"/>
              <a:gd name="f1369" fmla="val 1519"/>
              <a:gd name="f1370" fmla="val 57907"/>
              <a:gd name="f1371" fmla="val 57925"/>
              <a:gd name="f1372" fmla="val 57940"/>
              <a:gd name="f1373" fmla="val 1514"/>
              <a:gd name="f1374" fmla="val 57951"/>
              <a:gd name="f1375" fmla="val 1506"/>
              <a:gd name="f1376" fmla="val 58182"/>
              <a:gd name="f1377" fmla="val 1895"/>
              <a:gd name="f1378" fmla="val 58291"/>
              <a:gd name="f1379" fmla="val 58093"/>
              <a:gd name="f1380" fmla="val 1532"/>
              <a:gd name="f1381" fmla="val 58101"/>
              <a:gd name="f1382" fmla="val 1526"/>
              <a:gd name="f1383" fmla="val 58107"/>
              <a:gd name="f1384" fmla="val 1516"/>
              <a:gd name="f1385" fmla="val 1507"/>
              <a:gd name="f1386" fmla="val 58109"/>
              <a:gd name="f1387" fmla="val 58198"/>
              <a:gd name="f1388" fmla="val 58287"/>
              <a:gd name="f1389" fmla="val 1378"/>
              <a:gd name="f1390" fmla="val 58376"/>
              <a:gd name="f1391" fmla="val 1376"/>
              <a:gd name="f1392" fmla="val 58388"/>
              <a:gd name="f1393" fmla="val 58400"/>
              <a:gd name="f1394" fmla="val 58413"/>
              <a:gd name="f1395" fmla="val 58422"/>
              <a:gd name="f1396" fmla="val 58430"/>
              <a:gd name="f1397" fmla="val 1379"/>
              <a:gd name="f1398" fmla="val 58439"/>
              <a:gd name="f1399" fmla="val 58440"/>
              <a:gd name="f1400" fmla="val 58455"/>
              <a:gd name="f1401" fmla="val 58482"/>
              <a:gd name="f1402" fmla="val 58529"/>
              <a:gd name="f1403" fmla="val 1371"/>
              <a:gd name="f1404" fmla="val 58576"/>
              <a:gd name="f1405" fmla="val 58622"/>
              <a:gd name="f1406" fmla="val 58649"/>
              <a:gd name="f1407" fmla="val 58675"/>
              <a:gd name="f1408" fmla="val 1358"/>
              <a:gd name="f1409" fmla="val 58694"/>
              <a:gd name="f1410" fmla="val 1347"/>
              <a:gd name="f1411" fmla="val 58981"/>
              <a:gd name="f1412" fmla="val 1316"/>
              <a:gd name="f1413" fmla="val 59483"/>
              <a:gd name="f1414" fmla="val 60061"/>
              <a:gd name="f1415" fmla="val 60499"/>
              <a:gd name="f1416" fmla="val 60981"/>
              <a:gd name="f1417" fmla="val 61446"/>
              <a:gd name="f1418" fmla="val 61501"/>
              <a:gd name="f1419" fmla="val 61555"/>
              <a:gd name="f1420" fmla="val 61608"/>
              <a:gd name="f1421" fmla="val 1397"/>
              <a:gd name="f1422" fmla="val 61609"/>
              <a:gd name="f1423" fmla="val 1404"/>
              <a:gd name="f1424" fmla="val 61600"/>
              <a:gd name="f1425" fmla="val 1401"/>
              <a:gd name="f1426" fmla="val 61345"/>
              <a:gd name="f1427" fmla="val 1751"/>
              <a:gd name="f1428" fmla="val 61450"/>
              <a:gd name="f1429" fmla="val 1785"/>
              <a:gd name="f1430" fmla="val 61635"/>
              <a:gd name="f1431" fmla="val 1531"/>
              <a:gd name="f1432" fmla="val 61642"/>
              <a:gd name="f1433" fmla="val 1547"/>
              <a:gd name="f1434" fmla="val 61665"/>
              <a:gd name="f1435" fmla="val 1559"/>
              <a:gd name="f1436" fmla="val 61690"/>
              <a:gd name="f1437" fmla="val 61698"/>
              <a:gd name="f1438" fmla="val 1556"/>
              <a:gd name="f1439" fmla="val 61752"/>
              <a:gd name="f1440" fmla="val 1536"/>
              <a:gd name="f1441" fmla="val 61748"/>
              <a:gd name="f1442" fmla="val 1416"/>
              <a:gd name="f1443" fmla="val 61739"/>
              <a:gd name="f1444" fmla="val 1417"/>
              <a:gd name="f1445" fmla="val 61756"/>
              <a:gd name="f1446" fmla="val 1420"/>
              <a:gd name="f1447" fmla="val 61766"/>
              <a:gd name="f1448" fmla="val 1422"/>
              <a:gd name="f1449" fmla="val 61784"/>
              <a:gd name="f1450" fmla="val 1525"/>
              <a:gd name="f1451" fmla="val 61788"/>
              <a:gd name="f1452" fmla="val 1544"/>
              <a:gd name="f1453" fmla="val 61813"/>
              <a:gd name="f1454" fmla="val 61843"/>
              <a:gd name="f1455" fmla="val 61845"/>
              <a:gd name="f1456" fmla="val 61847"/>
              <a:gd name="f1457" fmla="val 61850"/>
              <a:gd name="f1458" fmla="val 1558"/>
              <a:gd name="f1459" fmla="val 61882"/>
              <a:gd name="f1460" fmla="val 61905"/>
              <a:gd name="f1461" fmla="val 61901"/>
              <a:gd name="f1462" fmla="val 61888"/>
              <a:gd name="f1463" fmla="val 1442"/>
              <a:gd name="f1464" fmla="val 1444"/>
              <a:gd name="f1465" fmla="val 61914"/>
              <a:gd name="f1466" fmla="val 1446"/>
              <a:gd name="f1467" fmla="val 61928"/>
              <a:gd name="f1468" fmla="val 1448"/>
              <a:gd name="f1469" fmla="val 61939"/>
              <a:gd name="f1470" fmla="val 61942"/>
              <a:gd name="f1471" fmla="val 1530"/>
              <a:gd name="f1472" fmla="val 61968"/>
              <a:gd name="f1473" fmla="val 62000"/>
              <a:gd name="f1474" fmla="val 62002"/>
              <a:gd name="f1475" fmla="val 1543"/>
              <a:gd name="f1476" fmla="val 62004"/>
              <a:gd name="f1477" fmla="val 62022"/>
              <a:gd name="f1478" fmla="val 1542"/>
              <a:gd name="f1479" fmla="val 62036"/>
              <a:gd name="f1480" fmla="val 1535"/>
              <a:gd name="f1481" fmla="val 62045"/>
              <a:gd name="f1482" fmla="val 1527"/>
              <a:gd name="f1483" fmla="val 62350"/>
              <a:gd name="f1484" fmla="val 62452"/>
              <a:gd name="f1485" fmla="val 1854"/>
              <a:gd name="f1486" fmla="val 62191"/>
              <a:gd name="f1487" fmla="val 62198"/>
              <a:gd name="f1488" fmla="val 62202"/>
              <a:gd name="f1489" fmla="val 1524"/>
              <a:gd name="f1490" fmla="val 62200"/>
              <a:gd name="f1491" fmla="val 62196"/>
              <a:gd name="f1492" fmla="val 62718"/>
              <a:gd name="f1493" fmla="val 1570"/>
              <a:gd name="f1494" fmla="val 63162"/>
              <a:gd name="f1495" fmla="val 1622"/>
              <a:gd name="f1496" fmla="val 63741"/>
              <a:gd name="f1497" fmla="val 64236"/>
              <a:gd name="f1498" fmla="val 64830"/>
              <a:gd name="f1499" fmla="val 1584"/>
              <a:gd name="f1500" fmla="val 65657"/>
              <a:gd name="f1501" fmla="val 66140"/>
              <a:gd name="f1502" fmla="val 1441"/>
              <a:gd name="f1503" fmla="val 66631"/>
              <a:gd name="f1504" fmla="val 1410"/>
              <a:gd name="f1505" fmla="val 67122"/>
              <a:gd name="f1506" fmla="val 1396"/>
              <a:gd name="f1507" fmla="val 66832"/>
              <a:gd name="f1508" fmla="val 1689"/>
              <a:gd name="f1509" fmla="val 66931"/>
              <a:gd name="f1510" fmla="val 1732"/>
              <a:gd name="f1511" fmla="val 67163"/>
              <a:gd name="f1512" fmla="val 1496"/>
              <a:gd name="f1513" fmla="val 67167"/>
              <a:gd name="f1514" fmla="val 67191"/>
              <a:gd name="f1515" fmla="val 67220"/>
              <a:gd name="f1516" fmla="val 67252"/>
              <a:gd name="f1517" fmla="val 67279"/>
              <a:gd name="f1518" fmla="val 1511"/>
              <a:gd name="f1519" fmla="val 67280"/>
              <a:gd name="f1520" fmla="val 67291"/>
              <a:gd name="f1521" fmla="val 67303"/>
              <a:gd name="f1522" fmla="val 67314"/>
              <a:gd name="f1523" fmla="val 67313"/>
              <a:gd name="f1524" fmla="val 67339"/>
              <a:gd name="f1525" fmla="val 67372"/>
              <a:gd name="f1526" fmla="val 67404"/>
              <a:gd name="f1527" fmla="val 67431"/>
              <a:gd name="f1528" fmla="val 67432"/>
              <a:gd name="f1529" fmla="val 67444"/>
              <a:gd name="f1530" fmla="val 67456"/>
              <a:gd name="f1531" fmla="val 67470"/>
              <a:gd name="f1532" fmla="val 67469"/>
              <a:gd name="f1533" fmla="val 1501"/>
              <a:gd name="f1534" fmla="val 1522"/>
              <a:gd name="f1535" fmla="val 67495"/>
              <a:gd name="f1536" fmla="val 67527"/>
              <a:gd name="f1537" fmla="val 67528"/>
              <a:gd name="f1538" fmla="val 67545"/>
              <a:gd name="f1539" fmla="val 67560"/>
              <a:gd name="f1540" fmla="val 67571"/>
              <a:gd name="f1541" fmla="val 67801"/>
              <a:gd name="f1542" fmla="val 1916"/>
              <a:gd name="f1543" fmla="val 67911"/>
              <a:gd name="f1544" fmla="val 67712"/>
              <a:gd name="f1545" fmla="val 1552"/>
              <a:gd name="f1546" fmla="val 67721"/>
              <a:gd name="f1547" fmla="val 1545"/>
              <a:gd name="f1548" fmla="val 67727"/>
              <a:gd name="f1549" fmla="val 1537"/>
              <a:gd name="f1550" fmla="val 67728"/>
              <a:gd name="f1551" fmla="val 67756"/>
              <a:gd name="f1552" fmla="val 67785"/>
              <a:gd name="f1553" fmla="val 67813"/>
              <a:gd name="f1554" fmla="val 69059"/>
              <a:gd name="f1555" fmla="val 70295"/>
              <a:gd name="f1556" fmla="val 71435"/>
              <a:gd name="f1557" fmla="val 1557"/>
              <a:gd name="f1558" fmla="val 71659"/>
              <a:gd name="f1559" fmla="val 1573"/>
              <a:gd name="f1560" fmla="val 71880"/>
              <a:gd name="f1561" fmla="val 1589"/>
              <a:gd name="f1562" fmla="val 72097"/>
              <a:gd name="f1563" fmla="val 72369"/>
              <a:gd name="f1564" fmla="val 72663"/>
              <a:gd name="f1565" fmla="val 1632"/>
              <a:gd name="f1566" fmla="val 72974"/>
              <a:gd name="f1567" fmla="val 1636"/>
              <a:gd name="f1568" fmla="val 72752"/>
              <a:gd name="f1569" fmla="val 1941"/>
              <a:gd name="f1570" fmla="val 72858"/>
              <a:gd name="f1571" fmla="val 1975"/>
              <a:gd name="f1572" fmla="val 73043"/>
              <a:gd name="f1573" fmla="val 1721"/>
              <a:gd name="f1574" fmla="val 73050"/>
              <a:gd name="f1575" fmla="val 1737"/>
              <a:gd name="f1576" fmla="val 73073"/>
              <a:gd name="f1577" fmla="val 1749"/>
              <a:gd name="f1578" fmla="val 73099"/>
              <a:gd name="f1579" fmla="val 73106"/>
              <a:gd name="f1580" fmla="val 1745"/>
              <a:gd name="f1581" fmla="val 73161"/>
              <a:gd name="f1582" fmla="val 1726"/>
              <a:gd name="f1583" fmla="val 73156"/>
              <a:gd name="f1584" fmla="val 1704"/>
              <a:gd name="f1585" fmla="val 73144"/>
              <a:gd name="f1586" fmla="val 1637"/>
              <a:gd name="f1587" fmla="val 73178"/>
              <a:gd name="f1588" fmla="val 73193"/>
              <a:gd name="f1589" fmla="val 1713"/>
              <a:gd name="f1590" fmla="val 73197"/>
              <a:gd name="f1591" fmla="val 1733"/>
              <a:gd name="f1592" fmla="val 73220"/>
              <a:gd name="f1593" fmla="val 1748"/>
              <a:gd name="f1594" fmla="val 73248"/>
              <a:gd name="f1595" fmla="val 73249"/>
              <a:gd name="f1596" fmla="val 73250"/>
              <a:gd name="f1597" fmla="val 73251"/>
              <a:gd name="f1598" fmla="val 73259"/>
              <a:gd name="f1599" fmla="val 73291"/>
              <a:gd name="f1600" fmla="val 1744"/>
              <a:gd name="f1601" fmla="val 73313"/>
              <a:gd name="f1602" fmla="val 1725"/>
              <a:gd name="f1603" fmla="val 73309"/>
              <a:gd name="f1604" fmla="val 73297"/>
              <a:gd name="f1605" fmla="val 73335"/>
              <a:gd name="f1606" fmla="val 73346"/>
              <a:gd name="f1607" fmla="val 1699"/>
              <a:gd name="f1608" fmla="val 73351"/>
              <a:gd name="f1609" fmla="val 1719"/>
              <a:gd name="f1610" fmla="val 73376"/>
              <a:gd name="f1611" fmla="val 73412"/>
              <a:gd name="f1612" fmla="val 73430"/>
              <a:gd name="f1613" fmla="val 73444"/>
              <a:gd name="f1614" fmla="val 1716"/>
              <a:gd name="f1615" fmla="val 73757"/>
              <a:gd name="f1616" fmla="val 2082"/>
              <a:gd name="f1617" fmla="val 73860"/>
              <a:gd name="f1618" fmla="val 2044"/>
              <a:gd name="f1619" fmla="val 73598"/>
              <a:gd name="f1620" fmla="val 1729"/>
              <a:gd name="f1621" fmla="val 73606"/>
              <a:gd name="f1622" fmla="val 1722"/>
              <a:gd name="f1623" fmla="val 73611"/>
              <a:gd name="f1624" fmla="val 1712"/>
              <a:gd name="f1625" fmla="val 73609"/>
              <a:gd name="f1626" fmla="val 1703"/>
              <a:gd name="f1627" fmla="val 73596"/>
              <a:gd name="f1628" fmla="val 74429"/>
              <a:gd name="f1629" fmla="val 1627"/>
              <a:gd name="f1630" fmla="val 75342"/>
              <a:gd name="f1631" fmla="val 1586"/>
              <a:gd name="f1632" fmla="val 76237"/>
              <a:gd name="f1633" fmla="val 77264"/>
              <a:gd name="f1634" fmla="val 78314"/>
              <a:gd name="f1635" fmla="val 1452"/>
              <a:gd name="f1636" fmla="val 79253"/>
              <a:gd name="f1637" fmla="val 79512"/>
              <a:gd name="f1638" fmla="val 79764"/>
              <a:gd name="f1639" fmla="val 1455"/>
              <a:gd name="f1640" fmla="val 80003"/>
              <a:gd name="f1641" fmla="val 1464"/>
              <a:gd name="f1642" fmla="val 79992"/>
              <a:gd name="f1643" fmla="val 79991"/>
              <a:gd name="f1644" fmla="val 79998"/>
              <a:gd name="f1645" fmla="val 80010"/>
              <a:gd name="f1646" fmla="val 1594"/>
              <a:gd name="f1647" fmla="val 79735"/>
              <a:gd name="f1648" fmla="val 79827"/>
              <a:gd name="f1649" fmla="val 1614"/>
              <a:gd name="f1650" fmla="val 80185"/>
              <a:gd name="f1651" fmla="val 80189"/>
              <a:gd name="f1652" fmla="val 80219"/>
              <a:gd name="f1653" fmla="val 80245"/>
              <a:gd name="f1654" fmla="val 1623"/>
              <a:gd name="f1655" fmla="val 80247"/>
              <a:gd name="f1656" fmla="val 1602"/>
              <a:gd name="f1657" fmla="val 80261"/>
              <a:gd name="f1658" fmla="val 80274"/>
              <a:gd name="f1659" fmla="val 80287"/>
              <a:gd name="f1660" fmla="val 1476"/>
              <a:gd name="f1661" fmla="val 80300"/>
              <a:gd name="f1662" fmla="val 1477"/>
              <a:gd name="f1663" fmla="val 80285"/>
              <a:gd name="f1664" fmla="val 80283"/>
              <a:gd name="f1665" fmla="val 80308"/>
              <a:gd name="f1666" fmla="val 80340"/>
              <a:gd name="f1667" fmla="val 80344"/>
              <a:gd name="f1668" fmla="val 80351"/>
              <a:gd name="f1669" fmla="val 80358"/>
              <a:gd name="f1670" fmla="val 1643"/>
              <a:gd name="f1671" fmla="val 80365"/>
              <a:gd name="f1672" fmla="val 1641"/>
              <a:gd name="f1673" fmla="val 80514"/>
              <a:gd name="f1674" fmla="val 1953"/>
              <a:gd name="f1675" fmla="val 80626"/>
              <a:gd name="f1676" fmla="val 1929"/>
              <a:gd name="f1677" fmla="val 80499"/>
              <a:gd name="f1678" fmla="val 1663"/>
              <a:gd name="f1679" fmla="val 80527"/>
              <a:gd name="f1680" fmla="val 1662"/>
              <a:gd name="f1681" fmla="val 80550"/>
              <a:gd name="f1682" fmla="val 1646"/>
              <a:gd name="f1683" fmla="val 80552"/>
              <a:gd name="f1684" fmla="val 1628"/>
              <a:gd name="f1685" fmla="val 80567"/>
              <a:gd name="f1686" fmla="val 80572"/>
              <a:gd name="f1687" fmla="val 80576"/>
              <a:gd name="f1688" fmla="val 80581"/>
              <a:gd name="f1689" fmla="val 82858"/>
              <a:gd name="f1690" fmla="val 1670"/>
              <a:gd name="f1691" fmla="val 84768"/>
              <a:gd name="f1692" fmla="val 1757"/>
              <a:gd name="f1693" fmla="val 86371"/>
              <a:gd name="f1694" fmla="val 86409"/>
              <a:gd name="f1695" fmla="val 86446"/>
              <a:gd name="f1696" fmla="val 86483"/>
              <a:gd name="f1697" fmla="val 86539"/>
              <a:gd name="f1698" fmla="val 86595"/>
              <a:gd name="f1699" fmla="val 86652"/>
              <a:gd name="f1700" fmla="val 1756"/>
              <a:gd name="f1701" fmla="val 86377"/>
              <a:gd name="f1702" fmla="val 2033"/>
              <a:gd name="f1703" fmla="val 86476"/>
              <a:gd name="f1704" fmla="val 2077"/>
              <a:gd name="f1705" fmla="val 86709"/>
              <a:gd name="f1706" fmla="val 1840"/>
              <a:gd name="f1707" fmla="val 86713"/>
              <a:gd name="f1708" fmla="val 1859"/>
              <a:gd name="f1709" fmla="val 86737"/>
              <a:gd name="f1710" fmla="val 86766"/>
              <a:gd name="f1711" fmla="val 86798"/>
              <a:gd name="f1712" fmla="val 86824"/>
              <a:gd name="f1713" fmla="val 1834"/>
              <a:gd name="f1714" fmla="val 1755"/>
              <a:gd name="f1715" fmla="val 86858"/>
              <a:gd name="f1716" fmla="val 1847"/>
              <a:gd name="f1717" fmla="val 86884"/>
              <a:gd name="f1718" fmla="val 86916"/>
              <a:gd name="f1719" fmla="val 86917"/>
              <a:gd name="f1720" fmla="val 86949"/>
              <a:gd name="f1721" fmla="val 86975"/>
              <a:gd name="f1722" fmla="val 86976"/>
              <a:gd name="f1723" fmla="val 1848"/>
              <a:gd name="f1724" fmla="val 1753"/>
              <a:gd name="f1725" fmla="val 87014"/>
              <a:gd name="f1726" fmla="val 1846"/>
              <a:gd name="f1727" fmla="val 87013"/>
              <a:gd name="f1728" fmla="val 1867"/>
              <a:gd name="f1729" fmla="val 87040"/>
              <a:gd name="f1730" fmla="val 1885"/>
              <a:gd name="f1731" fmla="val 87072"/>
              <a:gd name="f1732" fmla="val 87073"/>
              <a:gd name="f1733" fmla="val 87090"/>
              <a:gd name="f1734" fmla="val 87105"/>
              <a:gd name="f1735" fmla="val 1880"/>
              <a:gd name="f1736" fmla="val 87116"/>
              <a:gd name="f1737" fmla="val 87347"/>
              <a:gd name="f1738" fmla="val 2261"/>
              <a:gd name="f1739" fmla="val 87456"/>
              <a:gd name="f1740" fmla="val 2232"/>
              <a:gd name="f1741" fmla="val 87258"/>
              <a:gd name="f1742" fmla="val 1897"/>
              <a:gd name="f1743" fmla="val 87266"/>
              <a:gd name="f1744" fmla="val 1890"/>
              <a:gd name="f1745" fmla="val 87272"/>
              <a:gd name="f1746" fmla="val 1882"/>
              <a:gd name="f1747" fmla="val 87273"/>
              <a:gd name="f1748" fmla="val 87332"/>
              <a:gd name="f1749" fmla="val 1746"/>
              <a:gd name="f1750" fmla="val 87390"/>
              <a:gd name="f1751" fmla="val 87448"/>
              <a:gd name="f1752" fmla="val 1743"/>
              <a:gd name="f1753" fmla="val 87470"/>
              <a:gd name="f1754" fmla="val 1758"/>
              <a:gd name="f1755" fmla="val 87500"/>
              <a:gd name="f1756" fmla="val 87531"/>
              <a:gd name="f1757" fmla="val 87539"/>
              <a:gd name="f1758" fmla="val 87548"/>
              <a:gd name="f1759" fmla="val 1766"/>
              <a:gd name="f1760" fmla="val 87556"/>
              <a:gd name="f1761" fmla="val 1765"/>
              <a:gd name="f1762" fmla="val 87567"/>
              <a:gd name="f1763" fmla="val 1763"/>
              <a:gd name="f1764" fmla="val 88280"/>
              <a:gd name="f1765" fmla="val 1659"/>
              <a:gd name="f1766" fmla="val 89176"/>
              <a:gd name="f1767" fmla="val 89615"/>
              <a:gd name="f1768" fmla="val 90097"/>
              <a:gd name="f1769" fmla="val 1684"/>
              <a:gd name="f1770" fmla="val 90563"/>
              <a:gd name="f1771" fmla="val 90619"/>
              <a:gd name="f1772" fmla="val 90673"/>
              <a:gd name="f1773" fmla="val 90725"/>
              <a:gd name="f1774" fmla="val 1784"/>
              <a:gd name="f1775" fmla="val 90727"/>
              <a:gd name="f1776" fmla="val 1790"/>
              <a:gd name="f1777" fmla="val 90717"/>
              <a:gd name="f1778" fmla="val 1787"/>
              <a:gd name="f1779" fmla="val 90462"/>
              <a:gd name="f1780" fmla="val 90567"/>
              <a:gd name="f1781" fmla="val 2172"/>
              <a:gd name="f1782" fmla="val 90752"/>
              <a:gd name="f1783" fmla="val 1918"/>
              <a:gd name="f1784" fmla="val 90760"/>
              <a:gd name="f1785" fmla="val 1934"/>
              <a:gd name="f1786" fmla="val 90782"/>
              <a:gd name="f1787" fmla="val 1946"/>
              <a:gd name="f1788" fmla="val 90808"/>
              <a:gd name="f1789" fmla="val 90815"/>
              <a:gd name="f1790" fmla="val 1943"/>
              <a:gd name="f1791" fmla="val 90870"/>
              <a:gd name="f1792" fmla="val 1923"/>
              <a:gd name="f1793" fmla="val 90866"/>
              <a:gd name="f1794" fmla="val 1901"/>
              <a:gd name="f1795" fmla="val 1803"/>
              <a:gd name="f1796" fmla="val 90856"/>
              <a:gd name="f1797" fmla="val 1804"/>
              <a:gd name="f1798" fmla="val 1806"/>
              <a:gd name="f1799" fmla="val 90874"/>
              <a:gd name="f1800" fmla="val 1807"/>
              <a:gd name="f1801" fmla="val 90883"/>
              <a:gd name="f1802" fmla="val 1809"/>
              <a:gd name="f1803" fmla="val 90903"/>
              <a:gd name="f1804" fmla="val 1911"/>
              <a:gd name="f1805" fmla="val 90906"/>
              <a:gd name="f1806" fmla="val 1931"/>
              <a:gd name="f1807" fmla="val 90932"/>
              <a:gd name="f1808" fmla="val 90961"/>
              <a:gd name="f1809" fmla="val 90963"/>
              <a:gd name="f1810" fmla="val 90966"/>
              <a:gd name="f1811" fmla="val 1945"/>
              <a:gd name="f1812" fmla="val 90968"/>
              <a:gd name="f1813" fmla="val 91000"/>
              <a:gd name="f1814" fmla="val 91022"/>
              <a:gd name="f1815" fmla="val 91019"/>
              <a:gd name="f1816" fmla="val 91005"/>
              <a:gd name="f1817" fmla="val 1828"/>
              <a:gd name="f1818" fmla="val 91018"/>
              <a:gd name="f1819" fmla="val 1831"/>
              <a:gd name="f1820" fmla="val 91032"/>
              <a:gd name="f1821" fmla="val 1833"/>
              <a:gd name="f1822" fmla="val 91045"/>
              <a:gd name="f1823" fmla="val 1835"/>
              <a:gd name="f1824" fmla="val 91057"/>
              <a:gd name="f1825" fmla="val 1896"/>
              <a:gd name="f1826" fmla="val 91061"/>
              <a:gd name="f1827" fmla="val 91085"/>
              <a:gd name="f1828" fmla="val 1930"/>
              <a:gd name="f1829" fmla="val 91114"/>
              <a:gd name="f1830" fmla="val 91122"/>
              <a:gd name="f1831" fmla="val 91139"/>
              <a:gd name="f1832" fmla="val 91154"/>
              <a:gd name="f1833" fmla="val 1922"/>
              <a:gd name="f1834" fmla="val 91163"/>
              <a:gd name="f1835" fmla="val 1913"/>
              <a:gd name="f1836" fmla="val 91467"/>
              <a:gd name="f1837" fmla="val 2279"/>
              <a:gd name="f1838" fmla="val 91570"/>
              <a:gd name="f1839" fmla="val 2241"/>
              <a:gd name="f1840" fmla="val 91308"/>
              <a:gd name="f1841" fmla="val 91316"/>
              <a:gd name="f1842" fmla="val 1919"/>
              <a:gd name="f1843" fmla="val 91320"/>
              <a:gd name="f1844" fmla="val 91318"/>
              <a:gd name="f1845" fmla="val 1900"/>
              <a:gd name="f1846" fmla="val 91314"/>
              <a:gd name="f1847" fmla="val 1878"/>
              <a:gd name="f1848" fmla="val 91836"/>
              <a:gd name="f1849" fmla="val 1957"/>
              <a:gd name="f1850" fmla="val 92279"/>
              <a:gd name="f1851" fmla="val 2009"/>
              <a:gd name="f1852" fmla="val 92858"/>
              <a:gd name="f1853" fmla="val 93353"/>
              <a:gd name="f1854" fmla="val 93947"/>
              <a:gd name="f1855" fmla="val 1971"/>
              <a:gd name="f1856" fmla="val 94775"/>
              <a:gd name="f1857" fmla="val 95258"/>
              <a:gd name="f1858" fmla="val 1827"/>
              <a:gd name="f1859" fmla="val 95748"/>
              <a:gd name="f1860" fmla="val 1797"/>
              <a:gd name="f1861" fmla="val 96239"/>
              <a:gd name="f1862" fmla="val 1783"/>
              <a:gd name="f1863" fmla="val 95950"/>
              <a:gd name="f1864" fmla="val 2076"/>
              <a:gd name="f1865" fmla="val 96048"/>
              <a:gd name="f1866" fmla="val 2119"/>
              <a:gd name="f1867" fmla="val 96281"/>
              <a:gd name="f1868" fmla="val 1883"/>
              <a:gd name="f1869" fmla="val 96286"/>
              <a:gd name="f1870" fmla="val 96309"/>
              <a:gd name="f1871" fmla="val 96337"/>
              <a:gd name="f1872" fmla="val 96370"/>
              <a:gd name="f1873" fmla="val 96396"/>
              <a:gd name="f1874" fmla="val 1898"/>
              <a:gd name="f1875" fmla="val 1877"/>
              <a:gd name="f1876" fmla="val 96397"/>
              <a:gd name="f1877" fmla="val 1780"/>
              <a:gd name="f1878" fmla="val 96409"/>
              <a:gd name="f1879" fmla="val 1778"/>
              <a:gd name="f1880" fmla="val 96420"/>
              <a:gd name="f1881" fmla="val 96431"/>
              <a:gd name="f1882" fmla="val 96430"/>
              <a:gd name="f1883" fmla="val 1889"/>
              <a:gd name="f1884" fmla="val 96456"/>
              <a:gd name="f1885" fmla="val 1928"/>
              <a:gd name="f1886" fmla="val 96489"/>
              <a:gd name="f1887" fmla="val 96521"/>
              <a:gd name="f1888" fmla="val 96548"/>
              <a:gd name="f1889" fmla="val 96549"/>
              <a:gd name="f1890" fmla="val 1776"/>
              <a:gd name="f1891" fmla="val 96561"/>
              <a:gd name="f1892" fmla="val 96575"/>
              <a:gd name="f1893" fmla="val 96587"/>
              <a:gd name="f1894" fmla="val 96586"/>
              <a:gd name="f1895" fmla="val 1888"/>
              <a:gd name="f1896" fmla="val 1910"/>
              <a:gd name="f1897" fmla="val 96612"/>
              <a:gd name="f1898" fmla="val 1927"/>
              <a:gd name="f1899" fmla="val 96645"/>
              <a:gd name="f1900" fmla="val 96663"/>
              <a:gd name="f1901" fmla="val 96678"/>
              <a:gd name="f1902" fmla="val 96688"/>
              <a:gd name="f1903" fmla="val 1914"/>
              <a:gd name="f1904" fmla="val 96920"/>
              <a:gd name="f1905" fmla="val 2303"/>
              <a:gd name="f1906" fmla="val 97028"/>
              <a:gd name="f1907" fmla="val 2274"/>
              <a:gd name="f1908" fmla="val 96830"/>
              <a:gd name="f1909" fmla="val 1940"/>
              <a:gd name="f1910" fmla="val 96839"/>
              <a:gd name="f1911" fmla="val 1932"/>
              <a:gd name="f1912" fmla="val 96844"/>
              <a:gd name="f1913" fmla="val 1924"/>
              <a:gd name="f1914" fmla="val 96845"/>
              <a:gd name="f1915" fmla="val 1773"/>
              <a:gd name="f1916" fmla="val 96873"/>
              <a:gd name="f1917" fmla="val 96901"/>
              <a:gd name="f1918" fmla="val 96929"/>
              <a:gd name="f1919" fmla="val 98176"/>
              <a:gd name="f1920" fmla="val 99412"/>
              <a:gd name="f1921" fmla="val 1862"/>
              <a:gd name="f1922" fmla="val 100553"/>
              <a:gd name="f1923" fmla="val 1944"/>
              <a:gd name="f1924" fmla="val 100776"/>
              <a:gd name="f1925" fmla="val 1959"/>
              <a:gd name="f1926" fmla="val 100997"/>
              <a:gd name="f1927" fmla="val 1976"/>
              <a:gd name="f1928" fmla="val 101215"/>
              <a:gd name="f1929" fmla="val 1990"/>
              <a:gd name="f1930" fmla="val 101486"/>
              <a:gd name="f1931" fmla="val 101781"/>
              <a:gd name="f1932" fmla="val 2019"/>
              <a:gd name="f1933" fmla="val 102092"/>
              <a:gd name="f1934" fmla="val 2023"/>
              <a:gd name="f1935" fmla="val 101870"/>
              <a:gd name="f1936" fmla="val 2327"/>
              <a:gd name="f1937" fmla="val 101976"/>
              <a:gd name="f1938" fmla="val 2361"/>
              <a:gd name="f1939" fmla="val 102160"/>
              <a:gd name="f1940" fmla="val 2107"/>
              <a:gd name="f1941" fmla="val 102169"/>
              <a:gd name="f1942" fmla="val 2123"/>
              <a:gd name="f1943" fmla="val 102190"/>
              <a:gd name="f1944" fmla="val 2135"/>
              <a:gd name="f1945" fmla="val 102216"/>
              <a:gd name="f1946" fmla="val 102223"/>
              <a:gd name="f1947" fmla="val 2133"/>
              <a:gd name="f1948" fmla="val 102278"/>
              <a:gd name="f1949" fmla="val 2113"/>
              <a:gd name="f1950" fmla="val 102274"/>
              <a:gd name="f1951" fmla="val 2091"/>
              <a:gd name="f1952" fmla="val 102261"/>
              <a:gd name="f1953" fmla="val 2024"/>
              <a:gd name="f1954" fmla="val 102297"/>
              <a:gd name="f1955" fmla="val 102311"/>
              <a:gd name="f1956" fmla="val 2101"/>
              <a:gd name="f1957" fmla="val 102314"/>
              <a:gd name="f1958" fmla="val 2120"/>
              <a:gd name="f1959" fmla="val 102340"/>
              <a:gd name="f1960" fmla="val 102369"/>
              <a:gd name="f1961" fmla="val 102376"/>
              <a:gd name="f1962" fmla="val 102408"/>
              <a:gd name="f1963" fmla="val 2132"/>
              <a:gd name="f1964" fmla="val 102431"/>
              <a:gd name="f1965" fmla="val 2112"/>
              <a:gd name="f1966" fmla="val 102427"/>
              <a:gd name="f1967" fmla="val 2090"/>
              <a:gd name="f1968" fmla="val 102414"/>
              <a:gd name="f1969" fmla="val 102453"/>
              <a:gd name="f1970" fmla="val 102465"/>
              <a:gd name="f1971" fmla="val 2086"/>
              <a:gd name="f1972" fmla="val 102468"/>
              <a:gd name="f1973" fmla="val 2106"/>
              <a:gd name="f1974" fmla="val 102494"/>
              <a:gd name="f1975" fmla="val 102530"/>
              <a:gd name="f1976" fmla="val 102547"/>
              <a:gd name="f1977" fmla="val 2118"/>
              <a:gd name="f1978" fmla="val 102562"/>
              <a:gd name="f1979" fmla="val 2103"/>
              <a:gd name="f1980" fmla="val 102876"/>
              <a:gd name="f1981" fmla="val 2468"/>
              <a:gd name="f1982" fmla="val 102978"/>
              <a:gd name="f1983" fmla="val 2431"/>
              <a:gd name="f1984" fmla="val 102717"/>
              <a:gd name="f1985" fmla="val 2116"/>
              <a:gd name="f1986" fmla="val 102724"/>
              <a:gd name="f1987" fmla="val 2109"/>
              <a:gd name="f1988" fmla="val 102728"/>
              <a:gd name="f1989" fmla="val 2100"/>
              <a:gd name="f1990" fmla="val 102726"/>
              <a:gd name="f1991" fmla="val 102714"/>
              <a:gd name="f1992" fmla="val 103547"/>
              <a:gd name="f1993" fmla="val 2014"/>
              <a:gd name="f1994" fmla="val 104459"/>
              <a:gd name="f1995" fmla="val 1973"/>
              <a:gd name="f1996" fmla="val 105354"/>
              <a:gd name="f1997" fmla="val 106382"/>
              <a:gd name="f1998" fmla="val 107432"/>
              <a:gd name="f1999" fmla="val 1839"/>
              <a:gd name="f2000" fmla="val 108371"/>
              <a:gd name="f2001" fmla="val 108630"/>
              <a:gd name="f2002" fmla="val 108881"/>
              <a:gd name="f2003" fmla="val 1842"/>
              <a:gd name="f2004" fmla="val 109121"/>
              <a:gd name="f2005" fmla="val 1851"/>
              <a:gd name="f2006" fmla="val 109110"/>
              <a:gd name="f2007" fmla="val 1951"/>
              <a:gd name="f2008" fmla="val 109108"/>
              <a:gd name="f2009" fmla="val 1962"/>
              <a:gd name="f2010" fmla="val 109116"/>
              <a:gd name="f2011" fmla="val 109127"/>
              <a:gd name="f2012" fmla="val 108852"/>
              <a:gd name="f2013" fmla="val 108944"/>
              <a:gd name="f2014" fmla="val 2260"/>
              <a:gd name="f2015" fmla="val 109253"/>
              <a:gd name="f2016" fmla="val 2000"/>
              <a:gd name="f2017" fmla="val 109280"/>
              <a:gd name="f2018" fmla="val 109302"/>
              <a:gd name="f2019" fmla="val 109307"/>
              <a:gd name="f2020" fmla="val 109337"/>
              <a:gd name="f2021" fmla="val 109363"/>
              <a:gd name="f2022" fmla="val 2010"/>
              <a:gd name="f2023" fmla="val 109365"/>
              <a:gd name="f2024" fmla="val 1989"/>
              <a:gd name="f2025" fmla="val 109379"/>
              <a:gd name="f2026" fmla="val 1861"/>
              <a:gd name="f2027" fmla="val 109391"/>
              <a:gd name="f2028" fmla="val 109405"/>
              <a:gd name="f2029" fmla="val 1863"/>
              <a:gd name="f2030" fmla="val 109417"/>
              <a:gd name="f2031" fmla="val 109404"/>
              <a:gd name="f2032" fmla="val 109401"/>
              <a:gd name="f2033" fmla="val 2011"/>
              <a:gd name="f2034" fmla="val 109425"/>
              <a:gd name="f2035" fmla="val 2029"/>
              <a:gd name="f2036" fmla="val 109457"/>
              <a:gd name="f2037" fmla="val 2030"/>
              <a:gd name="f2038" fmla="val 109462"/>
              <a:gd name="f2039" fmla="val 109470"/>
              <a:gd name="f2040" fmla="val 109476"/>
              <a:gd name="f2041" fmla="val 109483"/>
              <a:gd name="f2042" fmla="val 2028"/>
              <a:gd name="f2043" fmla="val 109632"/>
              <a:gd name="f2044" fmla="val 2339"/>
              <a:gd name="f2045" fmla="val 109744"/>
              <a:gd name="f2046" fmla="val 2315"/>
              <a:gd name="f2047" fmla="val 109616"/>
              <a:gd name="f2048" fmla="val 2050"/>
              <a:gd name="f2049" fmla="val 109645"/>
              <a:gd name="f2050" fmla="val 2048"/>
              <a:gd name="f2051" fmla="val 109668"/>
              <a:gd name="f2052" fmla="val 109670"/>
              <a:gd name="f2053" fmla="val 109684"/>
              <a:gd name="f2054" fmla="val 109689"/>
              <a:gd name="f2055" fmla="val 109695"/>
              <a:gd name="f2056" fmla="val 109699"/>
              <a:gd name="f2057" fmla="val 111977"/>
              <a:gd name="f2058" fmla="val 2056"/>
              <a:gd name="f2059" fmla="val 113887"/>
              <a:gd name="f2060" fmla="val 2144"/>
              <a:gd name="f2061" fmla="val 115490"/>
              <a:gd name="f2062" fmla="val 115527"/>
              <a:gd name="f2063" fmla="val 115564"/>
              <a:gd name="f2064" fmla="val 115600"/>
              <a:gd name="f2065" fmla="val 115657"/>
              <a:gd name="f2066" fmla="val 115713"/>
              <a:gd name="f2067" fmla="val 2143"/>
              <a:gd name="f2068" fmla="val 115769"/>
              <a:gd name="f2069" fmla="val 115496"/>
              <a:gd name="f2070" fmla="val 2421"/>
              <a:gd name="f2071" fmla="val 115594"/>
              <a:gd name="f2072" fmla="val 2463"/>
              <a:gd name="f2073" fmla="val 115826"/>
              <a:gd name="f2074" fmla="val 2228"/>
              <a:gd name="f2075" fmla="val 115831"/>
              <a:gd name="f2076" fmla="val 2246"/>
              <a:gd name="f2077" fmla="val 115854"/>
              <a:gd name="f2078" fmla="val 115883"/>
              <a:gd name="f2079" fmla="val 115916"/>
              <a:gd name="f2080" fmla="val 115942"/>
              <a:gd name="f2081" fmla="val 2243"/>
              <a:gd name="f2082" fmla="val 2221"/>
              <a:gd name="f2083" fmla="val 115943"/>
              <a:gd name="f2084" fmla="val 2142"/>
              <a:gd name="f2085" fmla="val 115954"/>
              <a:gd name="f2086" fmla="val 115965"/>
              <a:gd name="f2087" fmla="val 115977"/>
              <a:gd name="f2088" fmla="val 2141"/>
              <a:gd name="f2089" fmla="val 115976"/>
              <a:gd name="f2090" fmla="val 2234"/>
              <a:gd name="f2091" fmla="val 2255"/>
              <a:gd name="f2092" fmla="val 116002"/>
              <a:gd name="f2093" fmla="val 2273"/>
              <a:gd name="f2094" fmla="val 116035"/>
              <a:gd name="f2095" fmla="val 116067"/>
              <a:gd name="f2096" fmla="val 116093"/>
              <a:gd name="f2097" fmla="val 116095"/>
              <a:gd name="f2098" fmla="val 2140"/>
              <a:gd name="f2099" fmla="val 116107"/>
              <a:gd name="f2100" fmla="val 116119"/>
              <a:gd name="f2101" fmla="val 116133"/>
              <a:gd name="f2102" fmla="val 116132"/>
              <a:gd name="f2103" fmla="val 2233"/>
              <a:gd name="f2104" fmla="val 2254"/>
              <a:gd name="f2105" fmla="val 116157"/>
              <a:gd name="f2106" fmla="val 2272"/>
              <a:gd name="f2107" fmla="val 116191"/>
              <a:gd name="f2108" fmla="val 116208"/>
              <a:gd name="f2109" fmla="val 116224"/>
              <a:gd name="f2110" fmla="val 2267"/>
              <a:gd name="f2111" fmla="val 116234"/>
              <a:gd name="f2112" fmla="val 2258"/>
              <a:gd name="f2113" fmla="val 116465"/>
              <a:gd name="f2114" fmla="val 116573"/>
              <a:gd name="f2115" fmla="val 2619"/>
              <a:gd name="f2116" fmla="val 116375"/>
              <a:gd name="f2117" fmla="val 2284"/>
              <a:gd name="f2118" fmla="val 116385"/>
              <a:gd name="f2119" fmla="val 2277"/>
              <a:gd name="f2120" fmla="val 116390"/>
              <a:gd name="f2121" fmla="val 2269"/>
              <a:gd name="f2122" fmla="val 116391"/>
              <a:gd name="f2123" fmla="val 116566"/>
              <a:gd name="f2124" fmla="val 2130"/>
              <a:gd name="f2125" fmla="val 116738"/>
              <a:gd name="f2126" fmla="val 2125"/>
              <a:gd name="f2127" fmla="val 116905"/>
              <a:gd name="f2128" fmla="val 116970"/>
              <a:gd name="f2129" fmla="val 2117"/>
              <a:gd name="f2130" fmla="val 117019"/>
              <a:gd name="f2131" fmla="val 2080"/>
              <a:gd name="f2132" fmla="val 117015"/>
              <a:gd name="f2133" fmla="val 2037"/>
              <a:gd name="f2134" fmla="val 117012"/>
              <a:gd name="f2135" fmla="val 1996"/>
              <a:gd name="f2136" fmla="val 116961"/>
              <a:gd name="f2137" fmla="val 1964"/>
              <a:gd name="f2138" fmla="val 116900"/>
              <a:gd name="f2139" fmla="val 116897"/>
              <a:gd name="f2140" fmla="val 116894"/>
              <a:gd name="f2141" fmla="val 116891"/>
              <a:gd name="f2142" fmla="val 116729"/>
              <a:gd name="f2143" fmla="val 1970"/>
              <a:gd name="f2144" fmla="val 116562"/>
              <a:gd name="f2145" fmla="val 116392"/>
              <a:gd name="f2146" fmla="val 1979"/>
              <a:gd name="f2147" fmla="val 116393"/>
              <a:gd name="f2148" fmla="val 1850"/>
              <a:gd name="f2149" fmla="val 116394"/>
              <a:gd name="f2150" fmla="val 1838"/>
              <a:gd name="f2151" fmla="val 116386"/>
              <a:gd name="f2152" fmla="val 116373"/>
              <a:gd name="f2153" fmla="val 1821"/>
              <a:gd name="f2154" fmla="val 116624"/>
              <a:gd name="f2155" fmla="val 1578"/>
              <a:gd name="f2156" fmla="val 116528"/>
              <a:gd name="f2157" fmla="val 116246"/>
              <a:gd name="f2158" fmla="val 116236"/>
              <a:gd name="f2159" fmla="val 1793"/>
              <a:gd name="f2160" fmla="val 116217"/>
              <a:gd name="f2161" fmla="val 116194"/>
              <a:gd name="f2162" fmla="val 116162"/>
              <a:gd name="f2163" fmla="val 116135"/>
              <a:gd name="f2164" fmla="val 1801"/>
              <a:gd name="f2165" fmla="val 1823"/>
              <a:gd name="f2166" fmla="val 116134"/>
              <a:gd name="f2167" fmla="val 1984"/>
              <a:gd name="f2168" fmla="val 116096"/>
              <a:gd name="f2169" fmla="val 116097"/>
              <a:gd name="f2170" fmla="val 1825"/>
              <a:gd name="f2171" fmla="val 116071"/>
              <a:gd name="f2172" fmla="val 1786"/>
              <a:gd name="f2173" fmla="val 116039"/>
              <a:gd name="f2174" fmla="val 116038"/>
              <a:gd name="f2175" fmla="val 116029"/>
              <a:gd name="f2176" fmla="val 116021"/>
              <a:gd name="f2177" fmla="val 116014"/>
              <a:gd name="f2178" fmla="val 1789"/>
              <a:gd name="f2179" fmla="val 115833"/>
              <a:gd name="f2180" fmla="val 115724"/>
              <a:gd name="f2181" fmla="val 115879"/>
              <a:gd name="f2182" fmla="val 115850"/>
              <a:gd name="f2183" fmla="val 115828"/>
              <a:gd name="f2184" fmla="val 1792"/>
              <a:gd name="f2185" fmla="val 1812"/>
              <a:gd name="f2186" fmla="val 1987"/>
              <a:gd name="f2187" fmla="val 115721"/>
              <a:gd name="f2188" fmla="val 1988"/>
              <a:gd name="f2189" fmla="val 115615"/>
              <a:gd name="f2190" fmla="val 115508"/>
              <a:gd name="f2191" fmla="val 113911"/>
              <a:gd name="f2192" fmla="val 112004"/>
              <a:gd name="f2193" fmla="val 1902"/>
              <a:gd name="f2194" fmla="val 109727"/>
              <a:gd name="f2195" fmla="val 1727"/>
              <a:gd name="f2196" fmla="val 109716"/>
              <a:gd name="f2197" fmla="val 110062"/>
              <a:gd name="f2198" fmla="val 1421"/>
              <a:gd name="f2199" fmla="val 109969"/>
              <a:gd name="f2200" fmla="val 1374"/>
              <a:gd name="f2201" fmla="val 109713"/>
              <a:gd name="f2202" fmla="val 109711"/>
              <a:gd name="f2203" fmla="val 1580"/>
              <a:gd name="f2204" fmla="val 1565"/>
              <a:gd name="f2205" fmla="val 109661"/>
              <a:gd name="f2206" fmla="val 109660"/>
              <a:gd name="f2207" fmla="val 109658"/>
              <a:gd name="f2208" fmla="val 109657"/>
              <a:gd name="f2209" fmla="val 109626"/>
              <a:gd name="f2210" fmla="val 109600"/>
              <a:gd name="f2211" fmla="val 1579"/>
              <a:gd name="f2212" fmla="val 109598"/>
              <a:gd name="f2213" fmla="val 109584"/>
              <a:gd name="f2214" fmla="val 1718"/>
              <a:gd name="f2215" fmla="val 109573"/>
              <a:gd name="f2216" fmla="val 109561"/>
              <a:gd name="f2217" fmla="val 109550"/>
              <a:gd name="f2218" fmla="val 109565"/>
              <a:gd name="f2219" fmla="val 109567"/>
              <a:gd name="f2220" fmla="val 109543"/>
              <a:gd name="f2221" fmla="val 1546"/>
              <a:gd name="f2222" fmla="val 109511"/>
              <a:gd name="f2223" fmla="val 109509"/>
              <a:gd name="f2224" fmla="val 109507"/>
              <a:gd name="f2225" fmla="val 109505"/>
              <a:gd name="f2226" fmla="val 109475"/>
              <a:gd name="f2227" fmla="val 109450"/>
              <a:gd name="f2228" fmla="val 1560"/>
              <a:gd name="f2229" fmla="val 109448"/>
              <a:gd name="f2230" fmla="val 109433"/>
              <a:gd name="f2231" fmla="val 1708"/>
              <a:gd name="f2232" fmla="val 109421"/>
              <a:gd name="f2233" fmla="val 109409"/>
              <a:gd name="f2234" fmla="val 1707"/>
              <a:gd name="f2235" fmla="val 109395"/>
              <a:gd name="f2236" fmla="val 1706"/>
              <a:gd name="f2237" fmla="val 109412"/>
              <a:gd name="f2238" fmla="val 109387"/>
              <a:gd name="f2239" fmla="val 109355"/>
              <a:gd name="f2240" fmla="val 1539"/>
              <a:gd name="f2241" fmla="val 109353"/>
              <a:gd name="f2242" fmla="val 109351"/>
              <a:gd name="f2243" fmla="val 109350"/>
              <a:gd name="f2244" fmla="val 109334"/>
              <a:gd name="f2245" fmla="val 109320"/>
              <a:gd name="f2246" fmla="val 109310"/>
              <a:gd name="f2247" fmla="val 109119"/>
              <a:gd name="f2248" fmla="val 1152"/>
              <a:gd name="f2249" fmla="val 109006"/>
              <a:gd name="f2250" fmla="val 1176"/>
              <a:gd name="f2251" fmla="val 109171"/>
              <a:gd name="f2252" fmla="val 1518"/>
              <a:gd name="f2253" fmla="val 109162"/>
              <a:gd name="f2254" fmla="val 109155"/>
              <a:gd name="f2255" fmla="val 1533"/>
              <a:gd name="f2256" fmla="val 109154"/>
              <a:gd name="f2257" fmla="val 109137"/>
              <a:gd name="f2258" fmla="val 1696"/>
              <a:gd name="f2259" fmla="val 108890"/>
              <a:gd name="f2260" fmla="val 1687"/>
              <a:gd name="f2261" fmla="val 108632"/>
              <a:gd name="f2262" fmla="val 1683"/>
              <a:gd name="f2263" fmla="val 108364"/>
              <a:gd name="f2264" fmla="val 107420"/>
              <a:gd name="f2265" fmla="val 106368"/>
              <a:gd name="f2266" fmla="val 1731"/>
              <a:gd name="f2267" fmla="val 105339"/>
              <a:gd name="f2268" fmla="val 1777"/>
              <a:gd name="f2269" fmla="val 104437"/>
              <a:gd name="f2270" fmla="val 103518"/>
              <a:gd name="f2271" fmla="val 102684"/>
              <a:gd name="f2272" fmla="val 102650"/>
              <a:gd name="f2273" fmla="val 1685"/>
              <a:gd name="f2274" fmla="val 102648"/>
              <a:gd name="f2275" fmla="val 1672"/>
              <a:gd name="f2276" fmla="val 102637"/>
              <a:gd name="f2277" fmla="val 102625"/>
              <a:gd name="f2278" fmla="val 1657"/>
              <a:gd name="f2279" fmla="val 102826"/>
              <a:gd name="f2280" fmla="val 102722"/>
              <a:gd name="f2281" fmla="val 102495"/>
              <a:gd name="f2282" fmla="val 1654"/>
              <a:gd name="f2283" fmla="val 102485"/>
              <a:gd name="f2284" fmla="val 102467"/>
              <a:gd name="f2285" fmla="val 102447"/>
              <a:gd name="f2286" fmla="val 102444"/>
              <a:gd name="f2287" fmla="val 102442"/>
              <a:gd name="f2288" fmla="val 102439"/>
              <a:gd name="f2289" fmla="val 102407"/>
              <a:gd name="f2290" fmla="val 1639"/>
              <a:gd name="f2291" fmla="val 102384"/>
              <a:gd name="f2292" fmla="val 102388"/>
              <a:gd name="f2293" fmla="val 1680"/>
              <a:gd name="f2294" fmla="val 102424"/>
              <a:gd name="f2295" fmla="val 1869"/>
              <a:gd name="f2296" fmla="val 102385"/>
              <a:gd name="f2297" fmla="val 102350"/>
              <a:gd name="f2298" fmla="val 102346"/>
              <a:gd name="f2299" fmla="val 1666"/>
              <a:gd name="f2300" fmla="val 102323"/>
              <a:gd name="f2301" fmla="val 1650"/>
              <a:gd name="f2302" fmla="val 102293"/>
              <a:gd name="f2303" fmla="val 102291"/>
              <a:gd name="f2304" fmla="val 102288"/>
              <a:gd name="f2305" fmla="val 102285"/>
              <a:gd name="f2306" fmla="val 102276"/>
              <a:gd name="f2307" fmla="val 1652"/>
              <a:gd name="f2308" fmla="val 102269"/>
              <a:gd name="f2309" fmla="val 102024"/>
              <a:gd name="f2310" fmla="val 101921"/>
              <a:gd name="f2311" fmla="val 1409"/>
              <a:gd name="f2312" fmla="val 102124"/>
              <a:gd name="f2313" fmla="val 102096"/>
              <a:gd name="f2314" fmla="val 102078"/>
              <a:gd name="f2315" fmla="val 1675"/>
              <a:gd name="f2316" fmla="val 102082"/>
              <a:gd name="f2317" fmla="val 1695"/>
              <a:gd name="f2318" fmla="val 102114"/>
              <a:gd name="f2319" fmla="val 101803"/>
              <a:gd name="f2320" fmla="val 1864"/>
              <a:gd name="f2321" fmla="val 101509"/>
              <a:gd name="f2322" fmla="val 101240"/>
              <a:gd name="f2323" fmla="val 101022"/>
              <a:gd name="f2324" fmla="val 100802"/>
              <a:gd name="f2325" fmla="val 1805"/>
              <a:gd name="f2326" fmla="val 100578"/>
              <a:gd name="f2327" fmla="val 99432"/>
              <a:gd name="f2328" fmla="val 98189"/>
              <a:gd name="f2329" fmla="val 96932"/>
              <a:gd name="f2330" fmla="val 96904"/>
              <a:gd name="f2331" fmla="val 96876"/>
              <a:gd name="f2332" fmla="val 96847"/>
              <a:gd name="f2333" fmla="val 96848"/>
              <a:gd name="f2334" fmla="val 96840"/>
              <a:gd name="f2335" fmla="val 1483"/>
              <a:gd name="f2336" fmla="val 96828"/>
              <a:gd name="f2337" fmla="val 97079"/>
              <a:gd name="f2338" fmla="val 96983"/>
              <a:gd name="f2339" fmla="val 96701"/>
              <a:gd name="f2340" fmla="val 1462"/>
              <a:gd name="f2341" fmla="val 96690"/>
              <a:gd name="f2342" fmla="val 96672"/>
              <a:gd name="f2343" fmla="val 1439"/>
              <a:gd name="f2344" fmla="val 96648"/>
              <a:gd name="f2345" fmla="val 96616"/>
              <a:gd name="f2346" fmla="val 96589"/>
              <a:gd name="f2347" fmla="val 1456"/>
              <a:gd name="f2348" fmla="val 96588"/>
              <a:gd name="f2349" fmla="val 96576"/>
              <a:gd name="f2350" fmla="val 96562"/>
              <a:gd name="f2351" fmla="val 96550"/>
              <a:gd name="f2352" fmla="val 96551"/>
              <a:gd name="f2353" fmla="val 1458"/>
              <a:gd name="f2354" fmla="val 96525"/>
              <a:gd name="f2355" fmla="val 96492"/>
              <a:gd name="f2356" fmla="val 96484"/>
              <a:gd name="f2357" fmla="val 96476"/>
              <a:gd name="f2358" fmla="val 96469"/>
              <a:gd name="f2359" fmla="val 96288"/>
              <a:gd name="f2360" fmla="val 96179"/>
              <a:gd name="f2361" fmla="val 96332"/>
              <a:gd name="f2362" fmla="val 1429"/>
              <a:gd name="f2363" fmla="val 96304"/>
              <a:gd name="f2364" fmla="val 1432"/>
              <a:gd name="f2365" fmla="val 96283"/>
              <a:gd name="f2366" fmla="val 1447"/>
              <a:gd name="f2367" fmla="val 1467"/>
              <a:gd name="f2368" fmla="val 1626"/>
              <a:gd name="f2369" fmla="val 95765"/>
              <a:gd name="f2370" fmla="val 95247"/>
              <a:gd name="f2371" fmla="val 1671"/>
              <a:gd name="f2372" fmla="val 94736"/>
              <a:gd name="f2373" fmla="val 93919"/>
              <a:gd name="f2374" fmla="val 1816"/>
              <a:gd name="f2375" fmla="val 93340"/>
              <a:gd name="f2376" fmla="val 92859"/>
              <a:gd name="f2377" fmla="val 92277"/>
              <a:gd name="f2378" fmla="val 91835"/>
              <a:gd name="f2379" fmla="val 1799"/>
              <a:gd name="f2380" fmla="val 91283"/>
              <a:gd name="f2381" fmla="val 91242"/>
              <a:gd name="f2382" fmla="val 91239"/>
              <a:gd name="f2383" fmla="val 91230"/>
              <a:gd name="f2384" fmla="val 91217"/>
              <a:gd name="f2385" fmla="val 91418"/>
              <a:gd name="f2386" fmla="val 1206"/>
              <a:gd name="f2387" fmla="val 91086"/>
              <a:gd name="f2388" fmla="val 91076"/>
              <a:gd name="f2389" fmla="val 91058"/>
              <a:gd name="f2390" fmla="val 91038"/>
              <a:gd name="f2391" fmla="val 91036"/>
              <a:gd name="f2392" fmla="val 91033"/>
              <a:gd name="f2393" fmla="val 91031"/>
              <a:gd name="f2394" fmla="val 90999"/>
              <a:gd name="f2395" fmla="val 1449"/>
              <a:gd name="f2396" fmla="val 90976"/>
              <a:gd name="f2397" fmla="val 90980"/>
              <a:gd name="f2398" fmla="val 91014"/>
              <a:gd name="f2399" fmla="val 91001"/>
              <a:gd name="f2400" fmla="val 90987"/>
              <a:gd name="f2401" fmla="val 90974"/>
              <a:gd name="f2402" fmla="val 1664"/>
              <a:gd name="f2403" fmla="val 90943"/>
              <a:gd name="f2404" fmla="val 90939"/>
              <a:gd name="f2405" fmla="val 90912"/>
              <a:gd name="f2406" fmla="val 90881"/>
              <a:gd name="f2407" fmla="val 90879"/>
              <a:gd name="f2408" fmla="val 90877"/>
              <a:gd name="f2409" fmla="val 1461"/>
              <a:gd name="f2410" fmla="val 90869"/>
              <a:gd name="f2411" fmla="val 90860"/>
              <a:gd name="f2412" fmla="val 90853"/>
              <a:gd name="f2413" fmla="val 90616"/>
              <a:gd name="f2414" fmla="val 90513"/>
              <a:gd name="f2415" fmla="val 90716"/>
              <a:gd name="f2416" fmla="val 1463"/>
              <a:gd name="f2417" fmla="val 90689"/>
              <a:gd name="f2418" fmla="val 1468"/>
              <a:gd name="f2419" fmla="val 90669"/>
              <a:gd name="f2420" fmla="val 90674"/>
              <a:gd name="f2421" fmla="val 90694"/>
              <a:gd name="f2422" fmla="val 90645"/>
              <a:gd name="f2423" fmla="val 1610"/>
              <a:gd name="f2424" fmla="val 90618"/>
              <a:gd name="f2425" fmla="val 1606"/>
              <a:gd name="f2426" fmla="val 90126"/>
              <a:gd name="f2427" fmla="val 89622"/>
              <a:gd name="f2428" fmla="val 89168"/>
              <a:gd name="f2429" fmla="val 88587"/>
              <a:gd name="f2430" fmla="val 88086"/>
              <a:gd name="f2431" fmla="val 87789"/>
              <a:gd name="f2432" fmla="val 87774"/>
              <a:gd name="f2433" fmla="val 87611"/>
              <a:gd name="f2434" fmla="val 1583"/>
              <a:gd name="f2435" fmla="val 87445"/>
              <a:gd name="f2436" fmla="val 87274"/>
              <a:gd name="f2437" fmla="val 1592"/>
              <a:gd name="f2438" fmla="val 87275"/>
              <a:gd name="f2439" fmla="val 1451"/>
              <a:gd name="f2440" fmla="val 87268"/>
              <a:gd name="f2441" fmla="val 87256"/>
              <a:gd name="f2442" fmla="val 1434"/>
              <a:gd name="f2443" fmla="val 87507"/>
              <a:gd name="f2444" fmla="val 87410"/>
              <a:gd name="f2445" fmla="val 1147"/>
              <a:gd name="f2446" fmla="val 87128"/>
              <a:gd name="f2447" fmla="val 87119"/>
              <a:gd name="f2448" fmla="val 1406"/>
              <a:gd name="f2449" fmla="val 87099"/>
              <a:gd name="f2450" fmla="val 1398"/>
              <a:gd name="f2451" fmla="val 87076"/>
              <a:gd name="f2452" fmla="val 87043"/>
              <a:gd name="f2453" fmla="val 87017"/>
              <a:gd name="f2454" fmla="val 1414"/>
              <a:gd name="f2455" fmla="val 1436"/>
              <a:gd name="f2456" fmla="val 87016"/>
              <a:gd name="f2457" fmla="val 87003"/>
              <a:gd name="f2458" fmla="val 86991"/>
              <a:gd name="f2459" fmla="val 86978"/>
              <a:gd name="f2460" fmla="val 86979"/>
              <a:gd name="f2461" fmla="val 1438"/>
              <a:gd name="f2462" fmla="val 86953"/>
              <a:gd name="f2463" fmla="val 1399"/>
              <a:gd name="f2464" fmla="val 86920"/>
              <a:gd name="f2465" fmla="val 86912"/>
              <a:gd name="f2466" fmla="val 86904"/>
              <a:gd name="f2467" fmla="val 1400"/>
              <a:gd name="f2468" fmla="val 86897"/>
              <a:gd name="f2469" fmla="val 1402"/>
              <a:gd name="f2470" fmla="val 86716"/>
              <a:gd name="f2471" fmla="val 86607"/>
              <a:gd name="f2472" fmla="val 86760"/>
              <a:gd name="f2473" fmla="val 86732"/>
              <a:gd name="f2474" fmla="val 86711"/>
              <a:gd name="f2475" fmla="val 1405"/>
              <a:gd name="f2476" fmla="val 86710"/>
              <a:gd name="f2477" fmla="val 86596"/>
              <a:gd name="f2478" fmla="val 1601"/>
              <a:gd name="f2479" fmla="val 86367"/>
              <a:gd name="f2480" fmla="val 84775"/>
              <a:gd name="f2481" fmla="val 82876"/>
              <a:gd name="f2482" fmla="val 1515"/>
              <a:gd name="f2483" fmla="val 80609"/>
              <a:gd name="f2484" fmla="val 1340"/>
              <a:gd name="f2485" fmla="val 80598"/>
              <a:gd name="f2486" fmla="val 80945"/>
              <a:gd name="f2487" fmla="val 1034"/>
              <a:gd name="f2488" fmla="val 80852"/>
              <a:gd name="f2489" fmla="val 987"/>
              <a:gd name="f2490" fmla="val 80596"/>
              <a:gd name="f2491" fmla="val 1212"/>
              <a:gd name="f2492" fmla="val 80593"/>
              <a:gd name="f2493" fmla="val 80542"/>
              <a:gd name="f2494" fmla="val 80541"/>
              <a:gd name="f2495" fmla="val 80540"/>
              <a:gd name="f2496" fmla="val 80539"/>
              <a:gd name="f2497" fmla="val 80509"/>
              <a:gd name="f2498" fmla="val 80482"/>
              <a:gd name="f2499" fmla="val 80480"/>
              <a:gd name="f2500" fmla="val 1213"/>
              <a:gd name="f2501" fmla="val 80467"/>
              <a:gd name="f2502" fmla="val 1330"/>
              <a:gd name="f2503" fmla="val 80455"/>
              <a:gd name="f2504" fmla="val 80444"/>
              <a:gd name="f2505" fmla="val 80433"/>
              <a:gd name="f2506" fmla="val 1328"/>
              <a:gd name="f2507" fmla="val 80447"/>
              <a:gd name="f2508" fmla="val 1199"/>
              <a:gd name="f2509" fmla="val 80449"/>
              <a:gd name="f2510" fmla="val 1178"/>
              <a:gd name="f2511" fmla="val 80424"/>
              <a:gd name="f2512" fmla="val 80392"/>
              <a:gd name="f2513" fmla="val 80391"/>
              <a:gd name="f2514" fmla="val 80390"/>
              <a:gd name="f2515" fmla="val 80359"/>
              <a:gd name="f2516" fmla="val 80333"/>
              <a:gd name="f2517" fmla="val 1173"/>
              <a:gd name="f2518" fmla="val 80330"/>
              <a:gd name="f2519" fmla="val 80316"/>
              <a:gd name="f2520" fmla="val 1321"/>
              <a:gd name="f2521" fmla="val 80304"/>
              <a:gd name="f2522" fmla="val 80290"/>
              <a:gd name="f2523" fmla="val 1320"/>
              <a:gd name="f2524" fmla="val 80278"/>
              <a:gd name="f2525" fmla="val 80291"/>
              <a:gd name="f2526" fmla="val 80294"/>
              <a:gd name="f2527" fmla="val 80270"/>
              <a:gd name="f2528" fmla="val 1153"/>
              <a:gd name="f2529" fmla="val 80238"/>
              <a:gd name="f2530" fmla="val 80236"/>
              <a:gd name="f2531" fmla="val 80234"/>
              <a:gd name="f2532" fmla="val 80232"/>
              <a:gd name="f2533" fmla="val 80217"/>
              <a:gd name="f2534" fmla="val 80202"/>
              <a:gd name="f2535" fmla="val 1156"/>
              <a:gd name="f2536" fmla="val 80192"/>
              <a:gd name="f2537" fmla="val 80001"/>
              <a:gd name="f2538" fmla="val 765"/>
              <a:gd name="f2539" fmla="val 79889"/>
              <a:gd name="f2540" fmla="val 80054"/>
              <a:gd name="f2541" fmla="val 80045"/>
              <a:gd name="f2542" fmla="val 80037"/>
              <a:gd name="f2543" fmla="val 80036"/>
              <a:gd name="f2544" fmla="val 1155"/>
              <a:gd name="f2545" fmla="val 80020"/>
              <a:gd name="f2546" fmla="val 1309"/>
              <a:gd name="f2547" fmla="val 79773"/>
              <a:gd name="f2548" fmla="val 1300"/>
              <a:gd name="f2549" fmla="val 79514"/>
              <a:gd name="f2550" fmla="val 79247"/>
              <a:gd name="f2551" fmla="val 78302"/>
              <a:gd name="f2552" fmla="val 77250"/>
              <a:gd name="f2553" fmla="val 1344"/>
              <a:gd name="f2554" fmla="val 76221"/>
              <a:gd name="f2555" fmla="val 1390"/>
              <a:gd name="f2556" fmla="val 75320"/>
              <a:gd name="f2557" fmla="val 1431"/>
              <a:gd name="f2558" fmla="val 74400"/>
              <a:gd name="f2559" fmla="val 73566"/>
              <a:gd name="f2560" fmla="val 73532"/>
              <a:gd name="f2561" fmla="val 73530"/>
              <a:gd name="f2562" fmla="val 1285"/>
              <a:gd name="f2563" fmla="val 73520"/>
              <a:gd name="f2564" fmla="val 73506"/>
              <a:gd name="f2565" fmla="val 1270"/>
              <a:gd name="f2566" fmla="val 73709"/>
              <a:gd name="f2567" fmla="val 1008"/>
              <a:gd name="f2568" fmla="val 73604"/>
              <a:gd name="f2569" fmla="val 972"/>
              <a:gd name="f2570" fmla="val 73377"/>
              <a:gd name="f2571" fmla="val 73366"/>
              <a:gd name="f2572" fmla="val 1256"/>
              <a:gd name="f2573" fmla="val 73349"/>
              <a:gd name="f2574" fmla="val 73329"/>
              <a:gd name="f2575" fmla="val 73327"/>
              <a:gd name="f2576" fmla="val 73324"/>
              <a:gd name="f2577" fmla="val 73322"/>
              <a:gd name="f2578" fmla="val 73290"/>
              <a:gd name="f2579" fmla="val 1252"/>
              <a:gd name="f2580" fmla="val 73267"/>
              <a:gd name="f2581" fmla="val 73271"/>
              <a:gd name="f2582" fmla="val 1293"/>
              <a:gd name="f2583" fmla="val 73306"/>
              <a:gd name="f2584" fmla="val 73268"/>
              <a:gd name="f2585" fmla="val 73233"/>
              <a:gd name="f2586" fmla="val 73229"/>
              <a:gd name="f2587" fmla="val 73206"/>
              <a:gd name="f2588" fmla="val 1264"/>
              <a:gd name="f2589" fmla="val 73175"/>
              <a:gd name="f2590" fmla="val 73171"/>
              <a:gd name="f2591" fmla="val 73168"/>
              <a:gd name="f2592" fmla="val 73159"/>
              <a:gd name="f2593" fmla="val 73151"/>
              <a:gd name="f2594" fmla="val 72906"/>
              <a:gd name="f2595" fmla="val 984"/>
              <a:gd name="f2596" fmla="val 72803"/>
              <a:gd name="f2597" fmla="val 73007"/>
              <a:gd name="f2598" fmla="val 72979"/>
              <a:gd name="f2599" fmla="val 72960"/>
              <a:gd name="f2600" fmla="val 1288"/>
              <a:gd name="f2601" fmla="val 72963"/>
              <a:gd name="f2602" fmla="val 1308"/>
              <a:gd name="f2603" fmla="val 72996"/>
              <a:gd name="f2604" fmla="val 72686"/>
              <a:gd name="f2605" fmla="val 72392"/>
              <a:gd name="f2606" fmla="val 72121"/>
              <a:gd name="f2607" fmla="val 71904"/>
              <a:gd name="f2608" fmla="val 71683"/>
              <a:gd name="f2609" fmla="val 1418"/>
              <a:gd name="f2610" fmla="val 71461"/>
              <a:gd name="f2611" fmla="val 70314"/>
              <a:gd name="f2612" fmla="val 69071"/>
              <a:gd name="f2613" fmla="val 1231"/>
              <a:gd name="f2614" fmla="val 67814"/>
              <a:gd name="f2615" fmla="val 67786"/>
              <a:gd name="f2616" fmla="val 67757"/>
              <a:gd name="f2617" fmla="val 67729"/>
              <a:gd name="f2618" fmla="val 67730"/>
              <a:gd name="f2619" fmla="val 1118"/>
              <a:gd name="f2620" fmla="val 67723"/>
              <a:gd name="f2621" fmla="val 1096"/>
              <a:gd name="f2622" fmla="val 67710"/>
              <a:gd name="f2623" fmla="val 67961"/>
              <a:gd name="f2624" fmla="val 67864"/>
              <a:gd name="f2625" fmla="val 802"/>
              <a:gd name="f2626" fmla="val 67582"/>
              <a:gd name="f2627" fmla="val 1074"/>
              <a:gd name="f2628" fmla="val 67573"/>
              <a:gd name="f2629" fmla="val 1061"/>
              <a:gd name="f2630" fmla="val 67553"/>
              <a:gd name="f2631" fmla="val 67531"/>
              <a:gd name="f2632" fmla="val 67498"/>
              <a:gd name="f2633" fmla="val 67472"/>
              <a:gd name="f2634" fmla="val 1069"/>
              <a:gd name="f2635" fmla="val 1091"/>
              <a:gd name="f2636" fmla="val 67471"/>
              <a:gd name="f2637" fmla="val 67457"/>
              <a:gd name="f2638" fmla="val 67445"/>
              <a:gd name="f2639" fmla="val 67433"/>
              <a:gd name="f2640" fmla="val 67434"/>
              <a:gd name="f2641" fmla="val 1093"/>
              <a:gd name="f2642" fmla="val 1071"/>
              <a:gd name="f2643" fmla="val 67408"/>
              <a:gd name="f2644" fmla="val 67375"/>
              <a:gd name="f2645" fmla="val 67366"/>
              <a:gd name="f2646" fmla="val 67357"/>
              <a:gd name="f2647" fmla="val 1055"/>
              <a:gd name="f2648" fmla="val 67350"/>
              <a:gd name="f2649" fmla="val 67171"/>
              <a:gd name="f2650" fmla="val 67061"/>
              <a:gd name="f2651" fmla="val 67215"/>
              <a:gd name="f2652" fmla="val 1041"/>
              <a:gd name="f2653" fmla="val 67186"/>
              <a:gd name="f2654" fmla="val 67164"/>
              <a:gd name="f2655" fmla="val 1060"/>
              <a:gd name="f2656" fmla="val 1080"/>
              <a:gd name="f2657" fmla="val 1240"/>
              <a:gd name="f2658" fmla="val 66646"/>
              <a:gd name="f2659" fmla="val 66130"/>
              <a:gd name="f2660" fmla="val 1284"/>
              <a:gd name="f2661" fmla="val 65619"/>
              <a:gd name="f2662" fmla="val 64801"/>
              <a:gd name="f2663" fmla="val 64223"/>
              <a:gd name="f2664" fmla="val 63159"/>
              <a:gd name="f2665" fmla="val 1412"/>
              <a:gd name="f2666" fmla="val 62165"/>
              <a:gd name="f2667" fmla="val 1325"/>
              <a:gd name="f2668" fmla="val 62124"/>
              <a:gd name="f2669" fmla="val 62122"/>
              <a:gd name="f2670" fmla="val 62112"/>
              <a:gd name="f2671" fmla="val 62098"/>
              <a:gd name="f2672" fmla="val 62300"/>
              <a:gd name="f2673" fmla="val 61969"/>
              <a:gd name="f2674" fmla="val 61958"/>
              <a:gd name="f2675" fmla="val 61940"/>
              <a:gd name="f2676" fmla="val 61920"/>
              <a:gd name="f2677" fmla="val 61918"/>
              <a:gd name="f2678" fmla="val 61916"/>
              <a:gd name="f2679" fmla="val 61913"/>
              <a:gd name="f2680" fmla="val 61881"/>
              <a:gd name="f2681" fmla="val 1062"/>
              <a:gd name="f2682" fmla="val 61859"/>
              <a:gd name="f2683" fmla="val 1082"/>
              <a:gd name="f2684" fmla="val 61863"/>
              <a:gd name="f2685" fmla="val 61896"/>
              <a:gd name="f2686" fmla="val 1283"/>
              <a:gd name="f2687" fmla="val 1281"/>
              <a:gd name="f2688" fmla="val 61870"/>
              <a:gd name="f2689" fmla="val 61857"/>
              <a:gd name="f2690" fmla="val 61825"/>
              <a:gd name="f2691" fmla="val 61821"/>
              <a:gd name="f2692" fmla="val 61796"/>
              <a:gd name="f2693" fmla="val 61768"/>
              <a:gd name="f2694" fmla="val 61765"/>
              <a:gd name="f2695" fmla="val 61762"/>
              <a:gd name="f2696" fmla="val 61760"/>
              <a:gd name="f2697" fmla="val 61750"/>
              <a:gd name="f2698" fmla="val 61743"/>
              <a:gd name="f2699" fmla="val 61736"/>
              <a:gd name="f2700" fmla="val 61498"/>
              <a:gd name="f2701" fmla="val 61395"/>
              <a:gd name="f2702" fmla="val 832"/>
              <a:gd name="f2703" fmla="val 61599"/>
              <a:gd name="f2704" fmla="val 61571"/>
              <a:gd name="f2705" fmla="val 61552"/>
              <a:gd name="f2706" fmla="val 61577"/>
              <a:gd name="f2707" fmla="val 61551"/>
              <a:gd name="f2708" fmla="val 1227"/>
              <a:gd name="f2709" fmla="val 61526"/>
              <a:gd name="f2710" fmla="val 61500"/>
              <a:gd name="f2711" fmla="val 61008"/>
              <a:gd name="f2712" fmla="val 60505"/>
              <a:gd name="f2713" fmla="val 60050"/>
              <a:gd name="f2714" fmla="val 59276"/>
              <a:gd name="f2715" fmla="val 58643"/>
              <a:gd name="f2716" fmla="val 58448"/>
              <a:gd name="f2717" fmla="val 1217"/>
              <a:gd name="f2718" fmla="val 58338"/>
              <a:gd name="f2719" fmla="val 58224"/>
              <a:gd name="f2720" fmla="val 1224"/>
              <a:gd name="f2721" fmla="val 58110"/>
              <a:gd name="f2722" fmla="val 1226"/>
              <a:gd name="f2723" fmla="val 58111"/>
              <a:gd name="f2724" fmla="val 1097"/>
              <a:gd name="f2725" fmla="val 58102"/>
              <a:gd name="f2726" fmla="val 58090"/>
              <a:gd name="f2727" fmla="val 1068"/>
              <a:gd name="f2728" fmla="val 58342"/>
              <a:gd name="f2729" fmla="val 58245"/>
              <a:gd name="f2730" fmla="val 57963"/>
              <a:gd name="f2731" fmla="val 57954"/>
              <a:gd name="f2732" fmla="val 57934"/>
              <a:gd name="f2733" fmla="val 57911"/>
              <a:gd name="f2734" fmla="val 57910"/>
              <a:gd name="f2735" fmla="val 57878"/>
              <a:gd name="f2736" fmla="val 57853"/>
              <a:gd name="f2737" fmla="val 1050"/>
              <a:gd name="f2738" fmla="val 57851"/>
              <a:gd name="f2739" fmla="val 1070"/>
              <a:gd name="f2740" fmla="val 57850"/>
              <a:gd name="f2741" fmla="val 57838"/>
              <a:gd name="f2742" fmla="val 57826"/>
              <a:gd name="f2743" fmla="val 57812"/>
              <a:gd name="f2744" fmla="val 57814"/>
              <a:gd name="f2745" fmla="val 1051"/>
              <a:gd name="f2746" fmla="val 57787"/>
              <a:gd name="f2747" fmla="val 57755"/>
              <a:gd name="f2748" fmla="val 57746"/>
              <a:gd name="f2749" fmla="val 57738"/>
              <a:gd name="f2750" fmla="val 57731"/>
              <a:gd name="f2751" fmla="val 1037"/>
              <a:gd name="f2752" fmla="val 57550"/>
              <a:gd name="f2753" fmla="val 57442"/>
              <a:gd name="f2754" fmla="val 57595"/>
              <a:gd name="f2755" fmla="val 57568"/>
              <a:gd name="f2756" fmla="val 57545"/>
              <a:gd name="f2757" fmla="val 1039"/>
              <a:gd name="f2758" fmla="val 57544"/>
              <a:gd name="f2759" fmla="val 1236"/>
              <a:gd name="f2760" fmla="val 57439"/>
              <a:gd name="f2761" fmla="val 57333"/>
              <a:gd name="f2762" fmla="val 57225"/>
              <a:gd name="f2763" fmla="val 55628"/>
              <a:gd name="f2764" fmla="val 53721"/>
              <a:gd name="f2765" fmla="val 51443"/>
              <a:gd name="f2766" fmla="val 975"/>
              <a:gd name="f2767" fmla="val 51440"/>
              <a:gd name="f2768" fmla="val 51436"/>
              <a:gd name="f2769" fmla="val 51433"/>
              <a:gd name="f2770" fmla="val 51780"/>
              <a:gd name="f2771" fmla="val 51686"/>
              <a:gd name="f2772" fmla="val 621"/>
              <a:gd name="f2773" fmla="val 51430"/>
              <a:gd name="f2774" fmla="val 51428"/>
              <a:gd name="f2775" fmla="val 829"/>
              <a:gd name="f2776" fmla="val 51406"/>
              <a:gd name="f2777" fmla="val 813"/>
              <a:gd name="f2778" fmla="val 51377"/>
              <a:gd name="f2779" fmla="val 811"/>
              <a:gd name="f2780" fmla="val 51376"/>
              <a:gd name="f2781" fmla="val 51375"/>
              <a:gd name="f2782" fmla="val 51374"/>
              <a:gd name="f2783" fmla="val 51344"/>
              <a:gd name="f2784" fmla="val 51316"/>
              <a:gd name="f2785" fmla="val 827"/>
              <a:gd name="f2786" fmla="val 51314"/>
              <a:gd name="f2787" fmla="val 848"/>
              <a:gd name="f2788" fmla="val 51302"/>
              <a:gd name="f2789" fmla="val 965"/>
              <a:gd name="f2790" fmla="val 51291"/>
              <a:gd name="f2791" fmla="val 51279"/>
              <a:gd name="f2792" fmla="val 51268"/>
              <a:gd name="f2793" fmla="val 963"/>
              <a:gd name="f2794" fmla="val 51281"/>
              <a:gd name="f2795" fmla="val 51260"/>
              <a:gd name="f2796" fmla="val 51228"/>
              <a:gd name="f2797" fmla="val 51227"/>
              <a:gd name="f2798" fmla="val 51226"/>
              <a:gd name="f2799" fmla="val 51225"/>
              <a:gd name="f2800" fmla="val 51167"/>
              <a:gd name="f2801" fmla="val 808"/>
              <a:gd name="f2802" fmla="val 51165"/>
              <a:gd name="f2803" fmla="val 51150"/>
              <a:gd name="f2804" fmla="val 957"/>
              <a:gd name="f2805" fmla="val 51138"/>
              <a:gd name="f2806" fmla="val 956"/>
              <a:gd name="f2807" fmla="val 51125"/>
              <a:gd name="f2808" fmla="val 955"/>
              <a:gd name="f2809" fmla="val 51112"/>
              <a:gd name="f2810" fmla="val 51126"/>
              <a:gd name="f2811" fmla="val 828"/>
              <a:gd name="f2812" fmla="val 51129"/>
              <a:gd name="f2813" fmla="val 51104"/>
              <a:gd name="f2814" fmla="val 51072"/>
              <a:gd name="f2815" fmla="val 786"/>
              <a:gd name="f2816" fmla="val 51070"/>
              <a:gd name="f2817" fmla="val 51069"/>
              <a:gd name="f2818" fmla="val 51067"/>
              <a:gd name="f2819" fmla="val 51052"/>
              <a:gd name="f2820" fmla="val 51038"/>
              <a:gd name="f2821" fmla="val 51026"/>
              <a:gd name="f2822" fmla="val 50835"/>
              <a:gd name="f2823" fmla="val 399"/>
              <a:gd name="f2824" fmla="val 50724"/>
              <a:gd name="f2825" fmla="val 423"/>
              <a:gd name="f2826" fmla="val 50888"/>
              <a:gd name="f2827" fmla="val 766"/>
              <a:gd name="f2828" fmla="val 50879"/>
              <a:gd name="f2829" fmla="val 50871"/>
              <a:gd name="f2830" fmla="val 50870"/>
              <a:gd name="f2831" fmla="val 50854"/>
              <a:gd name="f2832" fmla="val 943"/>
              <a:gd name="f2833" fmla="val 50607"/>
              <a:gd name="f2834" fmla="val 935"/>
              <a:gd name="f2835" fmla="val 50348"/>
              <a:gd name="f2836" fmla="val 931"/>
              <a:gd name="f2837" fmla="val 50081"/>
              <a:gd name="f2838" fmla="val 49136"/>
              <a:gd name="f2839" fmla="val 48085"/>
              <a:gd name="f2840" fmla="val 978"/>
              <a:gd name="f2841" fmla="val 47055"/>
              <a:gd name="f2842" fmla="val 1025"/>
              <a:gd name="f2843" fmla="val 46154"/>
              <a:gd name="f2844" fmla="val 1065"/>
              <a:gd name="f2845" fmla="val 45234"/>
              <a:gd name="f2846" fmla="val 44401"/>
              <a:gd name="f2847" fmla="val 44366"/>
              <a:gd name="f2848" fmla="val 44364"/>
              <a:gd name="f2849" fmla="val 921"/>
              <a:gd name="f2850" fmla="val 44355"/>
              <a:gd name="f2851" fmla="val 910"/>
              <a:gd name="f2852" fmla="val 44342"/>
              <a:gd name="f2853" fmla="val 904"/>
              <a:gd name="f2854" fmla="val 44543"/>
              <a:gd name="f2855" fmla="val 643"/>
              <a:gd name="f2856" fmla="val 44439"/>
              <a:gd name="f2857" fmla="val 607"/>
              <a:gd name="f2858" fmla="val 44211"/>
              <a:gd name="f2859" fmla="val 901"/>
              <a:gd name="f2860" fmla="val 44201"/>
              <a:gd name="f2861" fmla="val 44183"/>
              <a:gd name="f2862" fmla="val 883"/>
              <a:gd name="f2863" fmla="val 44163"/>
              <a:gd name="f2864" fmla="val 44161"/>
              <a:gd name="f2865" fmla="val 44158"/>
              <a:gd name="f2866" fmla="val 44156"/>
              <a:gd name="f2867" fmla="val 884"/>
              <a:gd name="f2868" fmla="val 44124"/>
              <a:gd name="f2869" fmla="val 44101"/>
              <a:gd name="f2870" fmla="val 906"/>
              <a:gd name="f2871" fmla="val 44105"/>
              <a:gd name="f2872" fmla="val 928"/>
              <a:gd name="f2873" fmla="val 44140"/>
              <a:gd name="f2874" fmla="val 44102"/>
              <a:gd name="f2875" fmla="val 44068"/>
              <a:gd name="f2876" fmla="val 44064"/>
              <a:gd name="f2877" fmla="val 914"/>
              <a:gd name="f2878" fmla="val 44041"/>
              <a:gd name="f2879" fmla="val 898"/>
              <a:gd name="f2880" fmla="val 44012"/>
              <a:gd name="f2881" fmla="val 44009"/>
              <a:gd name="f2882" fmla="val 44005"/>
              <a:gd name="f2883" fmla="val 899"/>
              <a:gd name="f2884" fmla="val 43994"/>
              <a:gd name="f2885" fmla="val 43985"/>
              <a:gd name="f2886" fmla="val 43741"/>
              <a:gd name="f2887" fmla="val 618"/>
              <a:gd name="f2888" fmla="val 43638"/>
              <a:gd name="f2889" fmla="val 656"/>
              <a:gd name="f2890" fmla="val 43841"/>
              <a:gd name="f2891" fmla="val 43813"/>
              <a:gd name="f2892" fmla="val 43794"/>
              <a:gd name="f2893" fmla="val 923"/>
              <a:gd name="f2894" fmla="val 43799"/>
              <a:gd name="f2895" fmla="val 942"/>
              <a:gd name="f2896" fmla="val 43831"/>
              <a:gd name="f2897" fmla="val 43520"/>
              <a:gd name="f2898" fmla="val 43226"/>
              <a:gd name="f2899" fmla="val 1101"/>
              <a:gd name="f2900" fmla="val 42956"/>
              <a:gd name="f2901" fmla="val 42738"/>
              <a:gd name="f2902" fmla="val 42519"/>
              <a:gd name="f2903" fmla="val 42296"/>
              <a:gd name="f2904" fmla="val 1036"/>
              <a:gd name="f2905" fmla="val 41149"/>
              <a:gd name="f2906" fmla="val 39905"/>
              <a:gd name="f2907" fmla="val 866"/>
              <a:gd name="f2908" fmla="val 38649"/>
              <a:gd name="f2909" fmla="val 38621"/>
              <a:gd name="f2910" fmla="val 38592"/>
              <a:gd name="f2911" fmla="val 38564"/>
              <a:gd name="f2912" fmla="val 38565"/>
              <a:gd name="f2913" fmla="val 752"/>
              <a:gd name="f2914" fmla="val 741"/>
              <a:gd name="f2915" fmla="val 38557"/>
              <a:gd name="f2916" fmla="val 38544"/>
              <a:gd name="f2917" fmla="val 38795"/>
              <a:gd name="f2918" fmla="val 38699"/>
              <a:gd name="f2919" fmla="val 437"/>
              <a:gd name="f2920" fmla="val 38418"/>
              <a:gd name="f2921" fmla="val 709"/>
              <a:gd name="f2922" fmla="val 38407"/>
              <a:gd name="f2923" fmla="val 38389"/>
              <a:gd name="f2924" fmla="val 687"/>
              <a:gd name="f2925" fmla="val 38365"/>
              <a:gd name="f2926" fmla="val 38333"/>
              <a:gd name="f2927" fmla="val 38306"/>
              <a:gd name="f2928" fmla="val 705"/>
              <a:gd name="f2929" fmla="val 726"/>
              <a:gd name="f2930" fmla="val 38305"/>
              <a:gd name="f2931" fmla="val 38293"/>
              <a:gd name="f2932" fmla="val 868"/>
              <a:gd name="f2933" fmla="val 38279"/>
              <a:gd name="f2934" fmla="val 38267"/>
              <a:gd name="f2935" fmla="val 38268"/>
              <a:gd name="f2936" fmla="val 706"/>
              <a:gd name="f2937" fmla="val 38242"/>
              <a:gd name="f2938" fmla="val 38209"/>
              <a:gd name="f2939" fmla="val 38201"/>
              <a:gd name="f2940" fmla="val 38192"/>
              <a:gd name="f2941" fmla="val 38185"/>
              <a:gd name="f2942" fmla="val 38005"/>
              <a:gd name="f2943" fmla="val 388"/>
              <a:gd name="f2944" fmla="val 37895"/>
              <a:gd name="f2945" fmla="val 417"/>
              <a:gd name="f2946" fmla="val 38049"/>
              <a:gd name="f2947" fmla="val 38020"/>
              <a:gd name="f2948" fmla="val 679"/>
              <a:gd name="f2949" fmla="val 37999"/>
              <a:gd name="f2950" fmla="val 874"/>
              <a:gd name="f2951" fmla="val 37481"/>
              <a:gd name="f2952" fmla="val 888"/>
              <a:gd name="f2953" fmla="val 36964"/>
              <a:gd name="f2954" fmla="val 919"/>
              <a:gd name="f2955" fmla="val 36453"/>
              <a:gd name="f2956" fmla="val 35635"/>
              <a:gd name="f2957" fmla="val 1064"/>
              <a:gd name="f2958" fmla="val 35057"/>
              <a:gd name="f2959" fmla="val 34575"/>
              <a:gd name="f2960" fmla="val 33993"/>
              <a:gd name="f2961" fmla="val 33552"/>
              <a:gd name="f2962" fmla="val 1046"/>
              <a:gd name="f2963" fmla="val 32999"/>
              <a:gd name="f2964" fmla="val 960"/>
              <a:gd name="f2965" fmla="val 32959"/>
              <a:gd name="f2966" fmla="val 32956"/>
              <a:gd name="f2967" fmla="val 32947"/>
              <a:gd name="f2968" fmla="val 32933"/>
              <a:gd name="f2969" fmla="val 715"/>
              <a:gd name="f2970" fmla="val 33136"/>
              <a:gd name="f2971" fmla="val 453"/>
              <a:gd name="f2972" fmla="val 418"/>
              <a:gd name="f2973" fmla="val 32804"/>
              <a:gd name="f2974" fmla="val 711"/>
              <a:gd name="f2975" fmla="val 32793"/>
              <a:gd name="f2976" fmla="val 701"/>
              <a:gd name="f2977" fmla="val 694"/>
              <a:gd name="f2978" fmla="val 32756"/>
              <a:gd name="f2979" fmla="val 32754"/>
              <a:gd name="f2980" fmla="val 32751"/>
              <a:gd name="f2981" fmla="val 32715"/>
              <a:gd name="f2982" fmla="val 32693"/>
              <a:gd name="f2983" fmla="val 32697"/>
              <a:gd name="f2984" fmla="val 32731"/>
              <a:gd name="f2985" fmla="val 32717"/>
              <a:gd name="f2986" fmla="val 916"/>
              <a:gd name="f2987" fmla="val 32704"/>
              <a:gd name="f2988" fmla="val 913"/>
              <a:gd name="f2989" fmla="val 32691"/>
              <a:gd name="f2990" fmla="val 32660"/>
              <a:gd name="f2991" fmla="val 32656"/>
              <a:gd name="f2992" fmla="val 32631"/>
              <a:gd name="f2993" fmla="val 32602"/>
              <a:gd name="f2994" fmla="val 32599"/>
              <a:gd name="f2995" fmla="val 32596"/>
              <a:gd name="f2996" fmla="val 32594"/>
              <a:gd name="f2997" fmla="val 32585"/>
              <a:gd name="f2998" fmla="val 32577"/>
              <a:gd name="f2999" fmla="val 32332"/>
              <a:gd name="f3000" fmla="val 428"/>
              <a:gd name="f3001" fmla="val 32229"/>
              <a:gd name="f3002" fmla="val 32433"/>
              <a:gd name="f3003" fmla="val 32406"/>
              <a:gd name="f3004" fmla="val 32386"/>
              <a:gd name="f3005" fmla="val 32390"/>
              <a:gd name="f3006" fmla="val 32411"/>
              <a:gd name="f3007" fmla="val 32360"/>
              <a:gd name="f3008" fmla="val 858"/>
              <a:gd name="f3009" fmla="val 32335"/>
              <a:gd name="f3010" fmla="val 854"/>
              <a:gd name="f3011" fmla="val 31844"/>
              <a:gd name="f3012" fmla="val 31342"/>
              <a:gd name="f3013" fmla="val 30888"/>
              <a:gd name="f3014" fmla="val 30306"/>
              <a:gd name="f3015" fmla="val 29803"/>
              <a:gd name="f3016" fmla="val 29506"/>
              <a:gd name="f3017" fmla="val 29501"/>
              <a:gd name="f3018" fmla="val 29496"/>
              <a:gd name="f3019" fmla="val 29491"/>
              <a:gd name="f3020" fmla="val 29328"/>
              <a:gd name="f3021" fmla="val 831"/>
              <a:gd name="f3022" fmla="val 29161"/>
              <a:gd name="f3023" fmla="val 836"/>
              <a:gd name="f3024" fmla="val 28991"/>
              <a:gd name="f3025" fmla="val 840"/>
              <a:gd name="f3026" fmla="val 28992"/>
              <a:gd name="f3027" fmla="val 710"/>
              <a:gd name="f3028" fmla="val 699"/>
              <a:gd name="f3029" fmla="val 28985"/>
              <a:gd name="f3030" fmla="val 28973"/>
              <a:gd name="f3031" fmla="val 681"/>
              <a:gd name="f3032" fmla="val 29223"/>
              <a:gd name="f3033" fmla="val 440"/>
              <a:gd name="f3034" fmla="val 29126"/>
              <a:gd name="f3035" fmla="val 395"/>
              <a:gd name="f3036" fmla="val 28845"/>
              <a:gd name="f3037" fmla="val 667"/>
              <a:gd name="f3038" fmla="val 28835"/>
              <a:gd name="f3039" fmla="val 654"/>
              <a:gd name="f3040" fmla="val 28816"/>
              <a:gd name="f3041" fmla="val 28793"/>
              <a:gd name="f3042" fmla="val 28760"/>
              <a:gd name="f3043" fmla="val 28734"/>
              <a:gd name="f3044" fmla="val 663"/>
              <a:gd name="f3045" fmla="val 684"/>
              <a:gd name="f3046" fmla="val 28733"/>
              <a:gd name="f3047" fmla="val 844"/>
              <a:gd name="f3048" fmla="val 28720"/>
              <a:gd name="f3049" fmla="val 28707"/>
              <a:gd name="f3050" fmla="val 28695"/>
              <a:gd name="f3051" fmla="val 28696"/>
              <a:gd name="f3052" fmla="val 685"/>
              <a:gd name="f3053" fmla="val 664"/>
              <a:gd name="f3054" fmla="val 28670"/>
              <a:gd name="f3055" fmla="val 646"/>
              <a:gd name="f3056" fmla="val 28637"/>
              <a:gd name="f3057" fmla="val 28629"/>
              <a:gd name="f3058" fmla="val 28621"/>
              <a:gd name="f3059" fmla="val 647"/>
              <a:gd name="f3060" fmla="val 28612"/>
              <a:gd name="f3061" fmla="val 650"/>
              <a:gd name="f3062" fmla="val 28433"/>
              <a:gd name="f3063" fmla="val 346"/>
              <a:gd name="f3064" fmla="val 28323"/>
              <a:gd name="f3065" fmla="val 375"/>
              <a:gd name="f3066" fmla="val 28477"/>
              <a:gd name="f3067" fmla="val 28449"/>
              <a:gd name="f3068" fmla="val 28426"/>
              <a:gd name="f3069" fmla="val 652"/>
              <a:gd name="f3070" fmla="val 28321"/>
              <a:gd name="f3071" fmla="val 849"/>
              <a:gd name="f3072" fmla="val 28214"/>
              <a:gd name="f3073" fmla="val 28107"/>
              <a:gd name="f3074" fmla="val 26509"/>
              <a:gd name="f3075" fmla="val 24602"/>
              <a:gd name="f3076" fmla="val 22325"/>
              <a:gd name="f3077" fmla="val 588"/>
              <a:gd name="f3078" fmla="val 22322"/>
              <a:gd name="f3079" fmla="val 22318"/>
              <a:gd name="f3080" fmla="val 22315"/>
              <a:gd name="f3081" fmla="val 22661"/>
              <a:gd name="f3082" fmla="val 282"/>
              <a:gd name="f3083" fmla="val 22567"/>
              <a:gd name="f3084" fmla="val 235"/>
              <a:gd name="f3085" fmla="val 22313"/>
              <a:gd name="f3086" fmla="val 460"/>
              <a:gd name="f3087" fmla="val 22309"/>
              <a:gd name="f3088" fmla="val 442"/>
              <a:gd name="f3089" fmla="val 426"/>
              <a:gd name="f3090" fmla="val 22259"/>
              <a:gd name="f3091" fmla="val 425"/>
              <a:gd name="f3092" fmla="val 22257"/>
              <a:gd name="f3093" fmla="val 22255"/>
              <a:gd name="f3094" fmla="val 22253"/>
              <a:gd name="f3095" fmla="val 22224"/>
              <a:gd name="f3096" fmla="val 22199"/>
              <a:gd name="f3097" fmla="val 441"/>
              <a:gd name="f3098" fmla="val 22196"/>
              <a:gd name="f3099" fmla="val 461"/>
              <a:gd name="f3100" fmla="val 22183"/>
              <a:gd name="f3101" fmla="val 579"/>
              <a:gd name="f3102" fmla="val 22172"/>
              <a:gd name="f3103" fmla="val 578"/>
              <a:gd name="f3104" fmla="val 577"/>
              <a:gd name="f3105" fmla="val 22149"/>
              <a:gd name="f3106" fmla="val 576"/>
              <a:gd name="f3107" fmla="val 22164"/>
              <a:gd name="f3108" fmla="val 447"/>
              <a:gd name="f3109" fmla="val 22166"/>
              <a:gd name="f3110" fmla="val 22141"/>
              <a:gd name="f3111" fmla="val 407"/>
              <a:gd name="f3112" fmla="val 22109"/>
              <a:gd name="f3113" fmla="val 406"/>
              <a:gd name="f3114" fmla="val 22107"/>
              <a:gd name="f3115" fmla="val 405"/>
              <a:gd name="f3116" fmla="val 22106"/>
              <a:gd name="f3117" fmla="val 22104"/>
              <a:gd name="f3118" fmla="val 22074"/>
              <a:gd name="f3119" fmla="val 22048"/>
              <a:gd name="f3120" fmla="val 421"/>
              <a:gd name="f3121" fmla="val 22046"/>
              <a:gd name="f3122" fmla="val 22033"/>
              <a:gd name="f3123" fmla="val 570"/>
              <a:gd name="f3124" fmla="val 22019"/>
              <a:gd name="f3125" fmla="val 569"/>
              <a:gd name="f3126" fmla="val 22007"/>
              <a:gd name="f3127" fmla="val 568"/>
              <a:gd name="f3128" fmla="val 21995"/>
              <a:gd name="f3129" fmla="val 22008"/>
              <a:gd name="f3130" fmla="val 22010"/>
              <a:gd name="f3131" fmla="val 420"/>
              <a:gd name="f3132" fmla="val 21986"/>
              <a:gd name="f3133" fmla="val 401"/>
              <a:gd name="f3134" fmla="val 21953"/>
              <a:gd name="f3135" fmla="val 21952"/>
              <a:gd name="f3136" fmla="val 21950"/>
              <a:gd name="f3137" fmla="val 21949"/>
              <a:gd name="f3138" fmla="val 21933"/>
              <a:gd name="f3139" fmla="val 21919"/>
              <a:gd name="f3140" fmla="val 404"/>
              <a:gd name="f3141" fmla="val 21909"/>
              <a:gd name="f3142" fmla="val 411"/>
              <a:gd name="f3143" fmla="val 21717"/>
              <a:gd name="f3144" fmla="val 12"/>
              <a:gd name="f3145" fmla="val 21605"/>
              <a:gd name="f3146" fmla="val 36"/>
              <a:gd name="f3147" fmla="val 21770"/>
              <a:gd name="f3148" fmla="val 379"/>
              <a:gd name="f3149" fmla="val 21760"/>
              <a:gd name="f3150" fmla="val 386"/>
              <a:gd name="f3151" fmla="val 21754"/>
              <a:gd name="f3152" fmla="val 393"/>
              <a:gd name="f3153" fmla="val 21753"/>
              <a:gd name="f3154" fmla="val 21737"/>
              <a:gd name="f3155" fmla="val 556"/>
              <a:gd name="f3156" fmla="val 21489"/>
              <a:gd name="f3157" fmla="val 548"/>
              <a:gd name="f3158" fmla="val 21231"/>
              <a:gd name="f3159" fmla="val 544"/>
              <a:gd name="f3160" fmla="val 20964"/>
              <a:gd name="f3161" fmla="val 20019"/>
              <a:gd name="f3162" fmla="val 18966"/>
              <a:gd name="f3163" fmla="val 591"/>
              <a:gd name="f3164" fmla="val 17937"/>
              <a:gd name="f3165" fmla="val 17036"/>
              <a:gd name="f3166" fmla="val 16116"/>
              <a:gd name="f3167" fmla="val 720"/>
              <a:gd name="f3168" fmla="val 15283"/>
              <a:gd name="f3169" fmla="val 729"/>
              <a:gd name="f3170" fmla="val 15248"/>
              <a:gd name="f3171" fmla="val 545"/>
              <a:gd name="f3172" fmla="val 15246"/>
              <a:gd name="f3173" fmla="val 534"/>
              <a:gd name="f3174" fmla="val 15237"/>
              <a:gd name="f3175" fmla="val 523"/>
              <a:gd name="f3176" fmla="val 15223"/>
              <a:gd name="f3177" fmla="val 517"/>
              <a:gd name="f3178" fmla="val 15424"/>
              <a:gd name="f3179" fmla="val 256"/>
              <a:gd name="f3180" fmla="val 15320"/>
              <a:gd name="f3181" fmla="val 221"/>
              <a:gd name="f3182" fmla="val 15093"/>
              <a:gd name="f3183" fmla="val 514"/>
              <a:gd name="f3184" fmla="val 15083"/>
              <a:gd name="f3185" fmla="val 497"/>
              <a:gd name="f3186" fmla="val 15047"/>
              <a:gd name="f3187" fmla="val 15044"/>
              <a:gd name="f3188" fmla="val 15041"/>
              <a:gd name="f3189" fmla="val 15037"/>
              <a:gd name="f3190" fmla="val 15005"/>
              <a:gd name="f3191" fmla="val 14983"/>
              <a:gd name="f3192" fmla="val 519"/>
              <a:gd name="f3193" fmla="val 14987"/>
              <a:gd name="f3194" fmla="val 541"/>
              <a:gd name="f3195" fmla="val 15022"/>
              <a:gd name="f3196" fmla="val 14984"/>
              <a:gd name="f3197" fmla="val 14950"/>
              <a:gd name="f3198" fmla="val 14946"/>
              <a:gd name="f3199" fmla="val 14921"/>
              <a:gd name="f3200" fmla="val 512"/>
              <a:gd name="f3201" fmla="val 14892"/>
              <a:gd name="f3202" fmla="val 14889"/>
              <a:gd name="f3203" fmla="val 14886"/>
              <a:gd name="f3204" fmla="val 14884"/>
              <a:gd name="f3205" fmla="val 14875"/>
              <a:gd name="f3206" fmla="val 513"/>
              <a:gd name="f3207" fmla="val 14867"/>
              <a:gd name="f3208" fmla="val 515"/>
              <a:gd name="f3209" fmla="val 14860"/>
              <a:gd name="f3210" fmla="val 14622"/>
              <a:gd name="f3211" fmla="val 232"/>
              <a:gd name="f3212" fmla="val 14519"/>
              <a:gd name="f3213" fmla="val 269"/>
              <a:gd name="f3214" fmla="val 14722"/>
              <a:gd name="f3215" fmla="val 14696"/>
              <a:gd name="f3216" fmla="val 14676"/>
              <a:gd name="f3217" fmla="val 537"/>
              <a:gd name="f3218" fmla="val 14680"/>
              <a:gd name="f3219" fmla="val 14712"/>
              <a:gd name="f3220" fmla="val 14401"/>
              <a:gd name="f3221" fmla="val 14107"/>
              <a:gd name="f3222" fmla="val 13838"/>
              <a:gd name="f3223" fmla="val 13621"/>
              <a:gd name="f3224" fmla="val 13400"/>
              <a:gd name="f3225" fmla="val 13177"/>
              <a:gd name="f3226" fmla="val 649"/>
              <a:gd name="f3227" fmla="val 12030"/>
              <a:gd name="f3228" fmla="val 10787"/>
              <a:gd name="f3229" fmla="val 9530"/>
              <a:gd name="f3230" fmla="val 9502"/>
              <a:gd name="f3231" fmla="val 9474"/>
              <a:gd name="f3232" fmla="val 9446"/>
              <a:gd name="f3233" fmla="val 9447"/>
              <a:gd name="f3234" fmla="val 354"/>
              <a:gd name="f3235" fmla="val 9438"/>
              <a:gd name="f3236" fmla="val 9426"/>
              <a:gd name="f3237" fmla="val 9677"/>
              <a:gd name="f3238" fmla="val 95"/>
              <a:gd name="f3239" fmla="val 9581"/>
              <a:gd name="f3240" fmla="val 51"/>
              <a:gd name="f3241" fmla="val 9299"/>
              <a:gd name="f3242" fmla="val 9290"/>
              <a:gd name="f3243" fmla="val 9270"/>
              <a:gd name="f3244" fmla="val 300"/>
              <a:gd name="f3245" fmla="val 9247"/>
              <a:gd name="f3246" fmla="val 9246"/>
              <a:gd name="f3247" fmla="val 9214"/>
              <a:gd name="f3248" fmla="val 9189"/>
              <a:gd name="f3249" fmla="val 318"/>
              <a:gd name="f3250" fmla="val 9188"/>
              <a:gd name="f3251" fmla="val 340"/>
              <a:gd name="f3252" fmla="val 9187"/>
              <a:gd name="f3253" fmla="val 9148"/>
              <a:gd name="f3254" fmla="val 9149"/>
              <a:gd name="f3255" fmla="val 341"/>
              <a:gd name="f3256" fmla="val 319"/>
              <a:gd name="f3257" fmla="val 9124"/>
              <a:gd name="f3258" fmla="val 301"/>
              <a:gd name="f3259" fmla="val 9092"/>
              <a:gd name="f3260" fmla="val 9091"/>
              <a:gd name="f3261" fmla="val 9082"/>
              <a:gd name="f3262" fmla="val 9074"/>
              <a:gd name="f3263" fmla="val 302"/>
              <a:gd name="f3264" fmla="val 9067"/>
              <a:gd name="f3265" fmla="val 305"/>
              <a:gd name="f3266" fmla="*/ f0 1 117020"/>
              <a:gd name="f3267" fmla="*/ f1 1 2648"/>
              <a:gd name="f3268" fmla="val f2"/>
              <a:gd name="f3269" fmla="val f3"/>
              <a:gd name="f3270" fmla="val f4"/>
              <a:gd name="f3271" fmla="+- f3270 0 f3268"/>
              <a:gd name="f3272" fmla="+- f3269 0 f3268"/>
              <a:gd name="f3273" fmla="*/ f3272 1 117020"/>
              <a:gd name="f3274" fmla="*/ f3271 1 2648"/>
              <a:gd name="f3275" fmla="*/ f3268 1 f3273"/>
              <a:gd name="f3276" fmla="*/ f3269 1 f3273"/>
              <a:gd name="f3277" fmla="*/ f3268 1 f3274"/>
              <a:gd name="f3278" fmla="*/ f3270 1 f3274"/>
              <a:gd name="f3279" fmla="*/ f3275 f3266 1"/>
              <a:gd name="f3280" fmla="*/ f3276 f3266 1"/>
              <a:gd name="f3281" fmla="*/ f3278 f3267 1"/>
              <a:gd name="f3282" fmla="*/ f3277 f3267 1"/>
            </a:gdLst>
            <a:ahLst/>
            <a:cxnLst>
              <a:cxn ang="3cd4">
                <a:pos x="hc" y="t"/>
              </a:cxn>
              <a:cxn ang="0">
                <a:pos x="r" y="vc"/>
              </a:cxn>
              <a:cxn ang="cd4">
                <a:pos x="hc" y="b"/>
              </a:cxn>
              <a:cxn ang="cd2">
                <a:pos x="l" y="vc"/>
              </a:cxn>
            </a:cxnLst>
            <a:rect l="f3279" t="f3282" r="f3280" b="f3281"/>
            <a:pathLst>
              <a:path w="117020" h="2648">
                <a:moveTo>
                  <a:pt x="f5" y="f6"/>
                </a:moveTo>
                <a:lnTo>
                  <a:pt x="f7" y="f8"/>
                </a:lnTo>
                <a:cubicBezTo>
                  <a:pt x="f9" y="f8"/>
                  <a:pt x="f10" y="f8"/>
                  <a:pt x="f11" y="f12"/>
                </a:cubicBezTo>
                <a:lnTo>
                  <a:pt x="f13" y="f14"/>
                </a:lnTo>
                <a:lnTo>
                  <a:pt x="f15" y="f16"/>
                </a:lnTo>
                <a:lnTo>
                  <a:pt x="f5" y="f6"/>
                </a:lnTo>
                <a:close/>
                <a:moveTo>
                  <a:pt x="f17" y="f18"/>
                </a:moveTo>
                <a:lnTo>
                  <a:pt x="f19" y="f20"/>
                </a:lnTo>
                <a:lnTo>
                  <a:pt x="f21" y="f20"/>
                </a:lnTo>
                <a:lnTo>
                  <a:pt x="f19" y="f22"/>
                </a:lnTo>
                <a:lnTo>
                  <a:pt x="f17" y="f22"/>
                </a:lnTo>
                <a:lnTo>
                  <a:pt x="f17" y="f18"/>
                </a:lnTo>
                <a:close/>
                <a:moveTo>
                  <a:pt x="f23" y="f24"/>
                </a:moveTo>
                <a:lnTo>
                  <a:pt x="f25" y="f26"/>
                </a:lnTo>
                <a:lnTo>
                  <a:pt x="f27" y="f28"/>
                </a:lnTo>
                <a:cubicBezTo>
                  <a:pt x="f29" y="f30"/>
                  <a:pt x="f31" y="f32"/>
                  <a:pt x="f33" y="f34"/>
                </a:cubicBezTo>
                <a:lnTo>
                  <a:pt x="f23" y="f24"/>
                </a:lnTo>
                <a:close/>
                <a:moveTo>
                  <a:pt x="f35" y="f36"/>
                </a:moveTo>
                <a:lnTo>
                  <a:pt x="f37" y="f38"/>
                </a:lnTo>
                <a:cubicBezTo>
                  <a:pt x="f39" y="f40"/>
                  <a:pt x="f41" y="f42"/>
                  <a:pt x="f43" y="f44"/>
                </a:cubicBezTo>
                <a:lnTo>
                  <a:pt x="f45" y="f46"/>
                </a:lnTo>
                <a:lnTo>
                  <a:pt x="f47" y="f16"/>
                </a:lnTo>
                <a:lnTo>
                  <a:pt x="f35" y="f36"/>
                </a:lnTo>
                <a:close/>
                <a:moveTo>
                  <a:pt x="f48" y="f49"/>
                </a:moveTo>
                <a:lnTo>
                  <a:pt x="f50" y="f51"/>
                </a:lnTo>
                <a:cubicBezTo>
                  <a:pt x="f52" y="f53"/>
                  <a:pt x="f54" y="f53"/>
                  <a:pt x="f55" y="f53"/>
                </a:cubicBezTo>
                <a:lnTo>
                  <a:pt x="f56" y="f57"/>
                </a:lnTo>
                <a:lnTo>
                  <a:pt x="f48" y="f49"/>
                </a:lnTo>
                <a:close/>
                <a:moveTo>
                  <a:pt x="f58" y="f59"/>
                </a:moveTo>
                <a:lnTo>
                  <a:pt x="f58" y="f59"/>
                </a:lnTo>
                <a:cubicBezTo>
                  <a:pt x="f60" y="f61"/>
                  <a:pt x="f62" y="f63"/>
                  <a:pt x="f64" y="f65"/>
                </a:cubicBezTo>
                <a:lnTo>
                  <a:pt x="f66" y="f67"/>
                </a:lnTo>
                <a:lnTo>
                  <a:pt x="f58" y="f59"/>
                </a:lnTo>
                <a:close/>
                <a:moveTo>
                  <a:pt x="f68" y="f69"/>
                </a:moveTo>
                <a:lnTo>
                  <a:pt x="f70" y="f71"/>
                </a:lnTo>
                <a:lnTo>
                  <a:pt x="f72" y="f73"/>
                </a:lnTo>
                <a:lnTo>
                  <a:pt x="f72" y="f73"/>
                </a:lnTo>
                <a:lnTo>
                  <a:pt x="f74" y="f69"/>
                </a:lnTo>
                <a:close/>
                <a:moveTo>
                  <a:pt x="f75" y="f76"/>
                </a:moveTo>
                <a:lnTo>
                  <a:pt x="f77" y="f78"/>
                </a:lnTo>
                <a:lnTo>
                  <a:pt x="f79" y="f78"/>
                </a:lnTo>
                <a:lnTo>
                  <a:pt x="f80" y="f81"/>
                </a:lnTo>
                <a:lnTo>
                  <a:pt x="f82" y="f83"/>
                </a:lnTo>
                <a:lnTo>
                  <a:pt x="f75" y="f76"/>
                </a:lnTo>
                <a:close/>
                <a:moveTo>
                  <a:pt x="f84" y="f76"/>
                </a:moveTo>
                <a:lnTo>
                  <a:pt x="f85" y="f86"/>
                </a:lnTo>
                <a:lnTo>
                  <a:pt x="f87" y="f86"/>
                </a:lnTo>
                <a:lnTo>
                  <a:pt x="f88" y="f89"/>
                </a:lnTo>
                <a:cubicBezTo>
                  <a:pt x="f85" y="f89"/>
                  <a:pt x="f90" y="f78"/>
                  <a:pt x="f91" y="f78"/>
                </a:cubicBezTo>
                <a:lnTo>
                  <a:pt x="f84" y="f76"/>
                </a:lnTo>
                <a:close/>
                <a:moveTo>
                  <a:pt x="f92" y="f61"/>
                </a:moveTo>
                <a:cubicBezTo>
                  <a:pt x="f93" y="f61"/>
                  <a:pt x="f94" y="f63"/>
                  <a:pt x="f95" y="f63"/>
                </a:cubicBezTo>
                <a:lnTo>
                  <a:pt x="f96" y="f97"/>
                </a:lnTo>
                <a:lnTo>
                  <a:pt x="f98" y="f99"/>
                </a:lnTo>
                <a:lnTo>
                  <a:pt x="f100" y="f101"/>
                </a:lnTo>
                <a:lnTo>
                  <a:pt x="f92" y="f61"/>
                </a:lnTo>
                <a:close/>
                <a:moveTo>
                  <a:pt x="f102" y="f103"/>
                </a:moveTo>
                <a:cubicBezTo>
                  <a:pt x="f104" y="f105"/>
                  <a:pt x="f106" y="f107"/>
                  <a:pt x="f108" y="f109"/>
                </a:cubicBezTo>
                <a:lnTo>
                  <a:pt x="f110" y="f111"/>
                </a:lnTo>
                <a:lnTo>
                  <a:pt x="f102" y="f112"/>
                </a:lnTo>
                <a:lnTo>
                  <a:pt x="f102" y="f103"/>
                </a:lnTo>
                <a:close/>
                <a:moveTo>
                  <a:pt x="f113" y="f114"/>
                </a:moveTo>
                <a:lnTo>
                  <a:pt x="f115" y="f116"/>
                </a:lnTo>
                <a:cubicBezTo>
                  <a:pt x="f117" y="f118"/>
                  <a:pt x="f119" y="f118"/>
                  <a:pt x="f120" y="f118"/>
                </a:cubicBezTo>
                <a:lnTo>
                  <a:pt x="f121" y="f122"/>
                </a:lnTo>
                <a:lnTo>
                  <a:pt x="f123" y="f124"/>
                </a:lnTo>
                <a:lnTo>
                  <a:pt x="f113" y="f114"/>
                </a:lnTo>
                <a:close/>
                <a:moveTo>
                  <a:pt x="f125" y="f126"/>
                </a:moveTo>
                <a:lnTo>
                  <a:pt x="f127" y="f128"/>
                </a:lnTo>
                <a:lnTo>
                  <a:pt x="f129" y="f128"/>
                </a:lnTo>
                <a:lnTo>
                  <a:pt x="f129" y="f130"/>
                </a:lnTo>
                <a:lnTo>
                  <a:pt x="f131" y="f130"/>
                </a:lnTo>
                <a:lnTo>
                  <a:pt x="f125" y="f126"/>
                </a:lnTo>
                <a:close/>
                <a:moveTo>
                  <a:pt x="f132" y="f133"/>
                </a:moveTo>
                <a:lnTo>
                  <a:pt x="f134" y="f135"/>
                </a:lnTo>
                <a:lnTo>
                  <a:pt x="f136" y="f135"/>
                </a:lnTo>
                <a:lnTo>
                  <a:pt x="f137" y="f138"/>
                </a:lnTo>
                <a:lnTo>
                  <a:pt x="f139" y="f140"/>
                </a:lnTo>
                <a:lnTo>
                  <a:pt x="f132" y="f133"/>
                </a:lnTo>
                <a:close/>
                <a:moveTo>
                  <a:pt x="f141" y="f142"/>
                </a:moveTo>
                <a:lnTo>
                  <a:pt x="f143" y="f144"/>
                </a:lnTo>
                <a:lnTo>
                  <a:pt x="f145" y="f144"/>
                </a:lnTo>
                <a:lnTo>
                  <a:pt x="f145" y="f146"/>
                </a:lnTo>
                <a:cubicBezTo>
                  <a:pt x="f147" y="f146"/>
                  <a:pt x="f148" y="f149"/>
                  <a:pt x="f141" y="f149"/>
                </a:cubicBezTo>
                <a:lnTo>
                  <a:pt x="f141" y="f142"/>
                </a:lnTo>
                <a:close/>
                <a:moveTo>
                  <a:pt x="f150" y="f151"/>
                </a:moveTo>
                <a:lnTo>
                  <a:pt x="f152" y="f153"/>
                </a:lnTo>
                <a:lnTo>
                  <a:pt x="f154" y="f155"/>
                </a:lnTo>
                <a:cubicBezTo>
                  <a:pt x="f156" y="f157"/>
                  <a:pt x="f158" y="f159"/>
                  <a:pt x="f160" y="f161"/>
                </a:cubicBezTo>
                <a:lnTo>
                  <a:pt x="f150" y="f151"/>
                </a:lnTo>
                <a:close/>
                <a:moveTo>
                  <a:pt x="f162" y="f161"/>
                </a:moveTo>
                <a:lnTo>
                  <a:pt x="f163" y="f164"/>
                </a:lnTo>
                <a:lnTo>
                  <a:pt x="f165" y="f166"/>
                </a:lnTo>
                <a:lnTo>
                  <a:pt x="f167" y="f161"/>
                </a:lnTo>
                <a:close/>
                <a:moveTo>
                  <a:pt x="f168" y="f169"/>
                </a:moveTo>
                <a:lnTo>
                  <a:pt x="f170" y="f171"/>
                </a:lnTo>
                <a:cubicBezTo>
                  <a:pt x="f172" y="f173"/>
                  <a:pt x="f174" y="f175"/>
                  <a:pt x="f176" y="f177"/>
                </a:cubicBezTo>
                <a:lnTo>
                  <a:pt x="f178" y="f179"/>
                </a:lnTo>
                <a:lnTo>
                  <a:pt x="f180" y="f140"/>
                </a:lnTo>
                <a:lnTo>
                  <a:pt x="f168" y="f169"/>
                </a:lnTo>
                <a:close/>
                <a:moveTo>
                  <a:pt x="f181" y="f182"/>
                </a:moveTo>
                <a:lnTo>
                  <a:pt x="f183" y="f184"/>
                </a:lnTo>
                <a:cubicBezTo>
                  <a:pt x="f185" y="f184"/>
                  <a:pt x="f186" y="f184"/>
                  <a:pt x="f187" y="f188"/>
                </a:cubicBezTo>
                <a:lnTo>
                  <a:pt x="f189" y="f190"/>
                </a:lnTo>
                <a:lnTo>
                  <a:pt x="f181" y="f182"/>
                </a:lnTo>
                <a:close/>
                <a:moveTo>
                  <a:pt x="f191" y="f192"/>
                </a:moveTo>
                <a:lnTo>
                  <a:pt x="f193" y="f194"/>
                </a:lnTo>
                <a:lnTo>
                  <a:pt x="f195" y="f196"/>
                </a:lnTo>
                <a:lnTo>
                  <a:pt x="f197" y="f198"/>
                </a:lnTo>
                <a:cubicBezTo>
                  <a:pt x="f199" y="f198"/>
                  <a:pt x="f200" y="f192"/>
                  <a:pt x="f191" y="f192"/>
                </a:cubicBezTo>
                <a:close/>
                <a:moveTo>
                  <a:pt x="f201" y="f202"/>
                </a:moveTo>
                <a:cubicBezTo>
                  <a:pt x="f203" y="f204"/>
                  <a:pt x="f205" y="f206"/>
                  <a:pt x="f207" y="f208"/>
                </a:cubicBezTo>
                <a:lnTo>
                  <a:pt x="f209" y="f210"/>
                </a:lnTo>
                <a:lnTo>
                  <a:pt x="f201" y="f202"/>
                </a:lnTo>
                <a:close/>
                <a:moveTo>
                  <a:pt x="f211" y="f212"/>
                </a:moveTo>
                <a:lnTo>
                  <a:pt x="f213" y="f214"/>
                </a:lnTo>
                <a:lnTo>
                  <a:pt x="f215" y="f216"/>
                </a:lnTo>
                <a:lnTo>
                  <a:pt x="f217" y="f212"/>
                </a:lnTo>
                <a:close/>
                <a:moveTo>
                  <a:pt x="f218" y="f219"/>
                </a:moveTo>
                <a:lnTo>
                  <a:pt x="f220" y="f221"/>
                </a:lnTo>
                <a:lnTo>
                  <a:pt x="f222" y="f221"/>
                </a:lnTo>
                <a:lnTo>
                  <a:pt x="f223" y="f224"/>
                </a:lnTo>
                <a:lnTo>
                  <a:pt x="f225" y="f224"/>
                </a:lnTo>
                <a:lnTo>
                  <a:pt x="f218" y="f219"/>
                </a:lnTo>
                <a:close/>
                <a:moveTo>
                  <a:pt x="f226" y="f227"/>
                </a:moveTo>
                <a:lnTo>
                  <a:pt x="f228" y="f224"/>
                </a:lnTo>
                <a:lnTo>
                  <a:pt x="f229" y="f224"/>
                </a:lnTo>
                <a:lnTo>
                  <a:pt x="f230" y="f231"/>
                </a:lnTo>
                <a:lnTo>
                  <a:pt x="f230" y="f231"/>
                </a:lnTo>
                <a:lnTo>
                  <a:pt x="f232" y="f233"/>
                </a:lnTo>
                <a:lnTo>
                  <a:pt x="f226" y="f227"/>
                </a:lnTo>
                <a:close/>
                <a:moveTo>
                  <a:pt x="f234" y="f204"/>
                </a:moveTo>
                <a:cubicBezTo>
                  <a:pt x="f235" y="f204"/>
                  <a:pt x="f236" y="f204"/>
                  <a:pt x="f237" y="f206"/>
                </a:cubicBezTo>
                <a:lnTo>
                  <a:pt x="f238" y="f239"/>
                </a:lnTo>
                <a:lnTo>
                  <a:pt x="f240" y="f241"/>
                </a:lnTo>
                <a:lnTo>
                  <a:pt x="f242" y="f243"/>
                </a:lnTo>
                <a:lnTo>
                  <a:pt x="f234" y="f204"/>
                </a:lnTo>
                <a:close/>
                <a:moveTo>
                  <a:pt x="f244" y="f245"/>
                </a:moveTo>
                <a:cubicBezTo>
                  <a:pt x="f246" y="f247"/>
                  <a:pt x="f248" y="f247"/>
                  <a:pt x="f249" y="f250"/>
                </a:cubicBezTo>
                <a:lnTo>
                  <a:pt x="f251" y="f252"/>
                </a:lnTo>
                <a:lnTo>
                  <a:pt x="f244" y="f253"/>
                </a:lnTo>
                <a:lnTo>
                  <a:pt x="f254" y="f253"/>
                </a:lnTo>
                <a:lnTo>
                  <a:pt x="f244" y="f245"/>
                </a:lnTo>
                <a:close/>
                <a:moveTo>
                  <a:pt x="f255" y="f256"/>
                </a:moveTo>
                <a:lnTo>
                  <a:pt x="f257" y="f258"/>
                </a:lnTo>
                <a:cubicBezTo>
                  <a:pt x="f259" y="f258"/>
                  <a:pt x="f260" y="f258"/>
                  <a:pt x="f261" y="f262"/>
                </a:cubicBezTo>
                <a:lnTo>
                  <a:pt x="f263" y="f264"/>
                </a:lnTo>
                <a:lnTo>
                  <a:pt x="f265" y="f266"/>
                </a:lnTo>
                <a:lnTo>
                  <a:pt x="f255" y="f256"/>
                </a:lnTo>
                <a:close/>
                <a:moveTo>
                  <a:pt x="f267" y="f252"/>
                </a:moveTo>
                <a:lnTo>
                  <a:pt x="f267" y="f268"/>
                </a:lnTo>
                <a:lnTo>
                  <a:pt x="f269" y="f268"/>
                </a:lnTo>
                <a:lnTo>
                  <a:pt x="f269" y="f270"/>
                </a:lnTo>
                <a:lnTo>
                  <a:pt x="f271" y="f272"/>
                </a:lnTo>
                <a:lnTo>
                  <a:pt x="f267" y="f252"/>
                </a:lnTo>
                <a:close/>
                <a:moveTo>
                  <a:pt x="f273" y="f274"/>
                </a:moveTo>
                <a:lnTo>
                  <a:pt x="f275" y="f276"/>
                </a:lnTo>
                <a:lnTo>
                  <a:pt x="f277" y="f276"/>
                </a:lnTo>
                <a:lnTo>
                  <a:pt x="f277" y="f278"/>
                </a:lnTo>
                <a:lnTo>
                  <a:pt x="f273" y="f278"/>
                </a:lnTo>
                <a:lnTo>
                  <a:pt x="f273" y="f274"/>
                </a:lnTo>
                <a:close/>
                <a:moveTo>
                  <a:pt x="f279" y="f280"/>
                </a:moveTo>
                <a:lnTo>
                  <a:pt x="f281" y="f282"/>
                </a:lnTo>
                <a:lnTo>
                  <a:pt x="f281" y="f283"/>
                </a:lnTo>
                <a:cubicBezTo>
                  <a:pt x="f284" y="f283"/>
                  <a:pt x="f285" y="f283"/>
                  <a:pt x="f286" y="f287"/>
                </a:cubicBezTo>
                <a:lnTo>
                  <a:pt x="f279" y="f280"/>
                </a:lnTo>
                <a:close/>
                <a:moveTo>
                  <a:pt x="f288" y="f289"/>
                </a:moveTo>
                <a:lnTo>
                  <a:pt x="f290" y="f278"/>
                </a:lnTo>
                <a:lnTo>
                  <a:pt x="f291" y="f292"/>
                </a:lnTo>
                <a:lnTo>
                  <a:pt x="f293" y="f294"/>
                </a:lnTo>
                <a:cubicBezTo>
                  <a:pt x="f295" y="f296"/>
                  <a:pt x="f297" y="f298"/>
                  <a:pt x="f299" y="f300"/>
                </a:cubicBezTo>
                <a:lnTo>
                  <a:pt x="f288" y="f289"/>
                </a:lnTo>
                <a:close/>
                <a:moveTo>
                  <a:pt x="f301" y="f302"/>
                </a:moveTo>
                <a:lnTo>
                  <a:pt x="f303" y="f304"/>
                </a:lnTo>
                <a:lnTo>
                  <a:pt x="f305" y="f306"/>
                </a:lnTo>
                <a:lnTo>
                  <a:pt x="f307" y="f302"/>
                </a:lnTo>
                <a:close/>
                <a:moveTo>
                  <a:pt x="f308" y="f309"/>
                </a:moveTo>
                <a:lnTo>
                  <a:pt x="f310" y="f311"/>
                </a:lnTo>
                <a:cubicBezTo>
                  <a:pt x="f312" y="f313"/>
                  <a:pt x="f314" y="f315"/>
                  <a:pt x="f316" y="f306"/>
                </a:cubicBezTo>
                <a:lnTo>
                  <a:pt x="f317" y="f318"/>
                </a:lnTo>
                <a:lnTo>
                  <a:pt x="f319" y="f272"/>
                </a:lnTo>
                <a:lnTo>
                  <a:pt x="f308" y="f309"/>
                </a:lnTo>
                <a:close/>
                <a:moveTo>
                  <a:pt x="f320" y="f321"/>
                </a:moveTo>
                <a:lnTo>
                  <a:pt x="f322" y="f323"/>
                </a:lnTo>
                <a:cubicBezTo>
                  <a:pt x="f324" y="f323"/>
                  <a:pt x="f325" y="f326"/>
                  <a:pt x="f327" y="f326"/>
                </a:cubicBezTo>
                <a:lnTo>
                  <a:pt x="f328" y="f329"/>
                </a:lnTo>
                <a:lnTo>
                  <a:pt x="f320" y="f321"/>
                </a:lnTo>
                <a:close/>
                <a:moveTo>
                  <a:pt x="f330" y="f331"/>
                </a:moveTo>
                <a:lnTo>
                  <a:pt x="f332" y="f333"/>
                </a:lnTo>
                <a:lnTo>
                  <a:pt x="f334" y="f335"/>
                </a:lnTo>
                <a:lnTo>
                  <a:pt x="f336" y="f331"/>
                </a:lnTo>
                <a:close/>
                <a:moveTo>
                  <a:pt x="f337" y="f338"/>
                </a:moveTo>
                <a:cubicBezTo>
                  <a:pt x="f339" y="f340"/>
                  <a:pt x="f341" y="f342"/>
                  <a:pt x="f343" y="f344"/>
                </a:cubicBezTo>
                <a:lnTo>
                  <a:pt x="f345" y="f346"/>
                </a:lnTo>
                <a:lnTo>
                  <a:pt x="f337" y="f338"/>
                </a:lnTo>
                <a:close/>
                <a:moveTo>
                  <a:pt x="f347" y="f348"/>
                </a:moveTo>
                <a:lnTo>
                  <a:pt x="f347" y="f349"/>
                </a:lnTo>
                <a:lnTo>
                  <a:pt x="f350" y="f351"/>
                </a:lnTo>
                <a:lnTo>
                  <a:pt x="f352" y="f353"/>
                </a:lnTo>
                <a:cubicBezTo>
                  <a:pt x="f354" y="f353"/>
                  <a:pt x="f355" y="f353"/>
                  <a:pt x="f356" y="f353"/>
                </a:cubicBezTo>
                <a:cubicBezTo>
                  <a:pt x="f357" y="f353"/>
                  <a:pt x="f358" y="f353"/>
                  <a:pt x="f347" y="f348"/>
                </a:cubicBezTo>
                <a:close/>
                <a:moveTo>
                  <a:pt x="f359" y="f360"/>
                </a:moveTo>
                <a:lnTo>
                  <a:pt x="f361" y="f362"/>
                </a:lnTo>
                <a:lnTo>
                  <a:pt x="f361" y="f363"/>
                </a:lnTo>
                <a:lnTo>
                  <a:pt x="f364" y="f365"/>
                </a:lnTo>
                <a:lnTo>
                  <a:pt x="f366" y="f365"/>
                </a:lnTo>
                <a:lnTo>
                  <a:pt x="f359" y="f360"/>
                </a:lnTo>
                <a:close/>
                <a:moveTo>
                  <a:pt x="f367" y="f368"/>
                </a:moveTo>
                <a:lnTo>
                  <a:pt x="f369" y="f365"/>
                </a:lnTo>
                <a:lnTo>
                  <a:pt x="f370" y="f365"/>
                </a:lnTo>
                <a:lnTo>
                  <a:pt x="f371" y="f372"/>
                </a:lnTo>
                <a:lnTo>
                  <a:pt x="f373" y="f374"/>
                </a:lnTo>
                <a:lnTo>
                  <a:pt x="f367" y="f368"/>
                </a:lnTo>
                <a:close/>
                <a:moveTo>
                  <a:pt x="f375" y="f338"/>
                </a:moveTo>
                <a:cubicBezTo>
                  <a:pt x="f376" y="f340"/>
                  <a:pt x="f377" y="f340"/>
                  <a:pt x="f378" y="f340"/>
                </a:cubicBezTo>
                <a:lnTo>
                  <a:pt x="f379" y="f380"/>
                </a:lnTo>
                <a:lnTo>
                  <a:pt x="f381" y="f382"/>
                </a:lnTo>
                <a:lnTo>
                  <a:pt x="f383" y="f384"/>
                </a:lnTo>
                <a:lnTo>
                  <a:pt x="f383" y="f384"/>
                </a:lnTo>
                <a:lnTo>
                  <a:pt x="f375" y="f338"/>
                </a:lnTo>
                <a:close/>
                <a:moveTo>
                  <a:pt x="f385" y="f386"/>
                </a:moveTo>
                <a:cubicBezTo>
                  <a:pt x="f387" y="f386"/>
                  <a:pt x="f388" y="f389"/>
                  <a:pt x="f390" y="f391"/>
                </a:cubicBezTo>
                <a:lnTo>
                  <a:pt x="f392" y="f393"/>
                </a:lnTo>
                <a:lnTo>
                  <a:pt x="f385" y="f394"/>
                </a:lnTo>
                <a:lnTo>
                  <a:pt x="f395" y="f394"/>
                </a:lnTo>
                <a:lnTo>
                  <a:pt x="f385" y="f386"/>
                </a:lnTo>
                <a:close/>
                <a:moveTo>
                  <a:pt x="f396" y="f397"/>
                </a:moveTo>
                <a:lnTo>
                  <a:pt x="f396" y="f398"/>
                </a:lnTo>
                <a:lnTo>
                  <a:pt x="f399" y="f398"/>
                </a:lnTo>
                <a:lnTo>
                  <a:pt x="f399" y="f400"/>
                </a:lnTo>
                <a:lnTo>
                  <a:pt x="f401" y="f402"/>
                </a:lnTo>
                <a:lnTo>
                  <a:pt x="f396" y="f397"/>
                </a:lnTo>
                <a:close/>
                <a:moveTo>
                  <a:pt x="f403" y="f404"/>
                </a:moveTo>
                <a:lnTo>
                  <a:pt x="f405" y="f406"/>
                </a:lnTo>
                <a:lnTo>
                  <a:pt x="f405" y="f407"/>
                </a:lnTo>
                <a:cubicBezTo>
                  <a:pt x="f408" y="f407"/>
                  <a:pt x="f409" y="f410"/>
                  <a:pt x="f411" y="f410"/>
                </a:cubicBezTo>
                <a:lnTo>
                  <a:pt x="f403" y="f404"/>
                </a:lnTo>
                <a:close/>
                <a:moveTo>
                  <a:pt x="f412" y="f413"/>
                </a:moveTo>
                <a:lnTo>
                  <a:pt x="f412" y="f414"/>
                </a:lnTo>
                <a:cubicBezTo>
                  <a:pt x="f415" y="f414"/>
                  <a:pt x="f416" y="f414"/>
                  <a:pt x="f417" y="f418"/>
                </a:cubicBezTo>
                <a:lnTo>
                  <a:pt x="f417" y="f419"/>
                </a:lnTo>
                <a:lnTo>
                  <a:pt x="f420" y="f421"/>
                </a:lnTo>
                <a:lnTo>
                  <a:pt x="f412" y="f413"/>
                </a:lnTo>
                <a:close/>
                <a:moveTo>
                  <a:pt x="f422" y="f423"/>
                </a:moveTo>
                <a:lnTo>
                  <a:pt x="f424" y="f425"/>
                </a:lnTo>
                <a:lnTo>
                  <a:pt x="f424" y="f426"/>
                </a:lnTo>
                <a:lnTo>
                  <a:pt x="f427" y="f426"/>
                </a:lnTo>
                <a:lnTo>
                  <a:pt x="f422" y="f423"/>
                </a:lnTo>
                <a:close/>
                <a:moveTo>
                  <a:pt x="f428" y="f429"/>
                </a:moveTo>
                <a:lnTo>
                  <a:pt x="f430" y="f431"/>
                </a:lnTo>
                <a:lnTo>
                  <a:pt x="f432" y="f431"/>
                </a:lnTo>
                <a:lnTo>
                  <a:pt x="f433" y="f434"/>
                </a:lnTo>
                <a:cubicBezTo>
                  <a:pt x="f435" y="f436"/>
                  <a:pt x="f437" y="f438"/>
                  <a:pt x="f439" y="f440"/>
                </a:cubicBezTo>
                <a:lnTo>
                  <a:pt x="f428" y="f429"/>
                </a:lnTo>
                <a:close/>
                <a:moveTo>
                  <a:pt x="f441" y="f440"/>
                </a:moveTo>
                <a:lnTo>
                  <a:pt x="f442" y="f443"/>
                </a:lnTo>
                <a:lnTo>
                  <a:pt x="f444" y="f445"/>
                </a:lnTo>
                <a:lnTo>
                  <a:pt x="f446" y="f440"/>
                </a:lnTo>
                <a:close/>
                <a:moveTo>
                  <a:pt x="f447" y="f429"/>
                </a:moveTo>
                <a:lnTo>
                  <a:pt x="f448" y="f449"/>
                </a:lnTo>
                <a:cubicBezTo>
                  <a:pt x="f450" y="f451"/>
                  <a:pt x="f452" y="f453"/>
                  <a:pt x="f454" y="f455"/>
                </a:cubicBezTo>
                <a:lnTo>
                  <a:pt x="f456" y="f457"/>
                </a:lnTo>
                <a:lnTo>
                  <a:pt x="f458" y="f459"/>
                </a:lnTo>
                <a:lnTo>
                  <a:pt x="f447" y="f429"/>
                </a:lnTo>
                <a:close/>
                <a:moveTo>
                  <a:pt x="f460" y="f461"/>
                </a:moveTo>
                <a:lnTo>
                  <a:pt x="f462" y="f463"/>
                </a:lnTo>
                <a:cubicBezTo>
                  <a:pt x="f464" y="f465"/>
                  <a:pt x="f466" y="f465"/>
                  <a:pt x="f467" y="f465"/>
                </a:cubicBezTo>
                <a:lnTo>
                  <a:pt x="f468" y="f469"/>
                </a:lnTo>
                <a:lnTo>
                  <a:pt x="f460" y="f461"/>
                </a:lnTo>
                <a:close/>
                <a:moveTo>
                  <a:pt x="f470" y="f471"/>
                </a:moveTo>
                <a:lnTo>
                  <a:pt x="f470" y="f472"/>
                </a:lnTo>
                <a:lnTo>
                  <a:pt x="f473" y="f474"/>
                </a:lnTo>
                <a:lnTo>
                  <a:pt x="f475" y="f471"/>
                </a:lnTo>
                <a:close/>
                <a:moveTo>
                  <a:pt x="f476" y="f477"/>
                </a:moveTo>
                <a:cubicBezTo>
                  <a:pt x="f478" y="f479"/>
                  <a:pt x="f480" y="f481"/>
                  <a:pt x="f482" y="f483"/>
                </a:cubicBezTo>
                <a:lnTo>
                  <a:pt x="f484" y="f485"/>
                </a:lnTo>
                <a:lnTo>
                  <a:pt x="f476" y="f477"/>
                </a:lnTo>
                <a:close/>
                <a:moveTo>
                  <a:pt x="f486" y="f487"/>
                </a:moveTo>
                <a:lnTo>
                  <a:pt x="f486" y="f488"/>
                </a:lnTo>
                <a:lnTo>
                  <a:pt x="f489" y="f490"/>
                </a:lnTo>
                <a:lnTo>
                  <a:pt x="f489" y="f487"/>
                </a:lnTo>
                <a:close/>
                <a:moveTo>
                  <a:pt x="f491" y="f492"/>
                </a:moveTo>
                <a:lnTo>
                  <a:pt x="f493" y="f494"/>
                </a:lnTo>
                <a:lnTo>
                  <a:pt x="f495" y="f496"/>
                </a:lnTo>
                <a:lnTo>
                  <a:pt x="f497" y="f496"/>
                </a:lnTo>
                <a:lnTo>
                  <a:pt x="f491" y="f492"/>
                </a:lnTo>
                <a:close/>
                <a:moveTo>
                  <a:pt x="f498" y="f492"/>
                </a:moveTo>
                <a:lnTo>
                  <a:pt x="f499" y="f496"/>
                </a:lnTo>
                <a:lnTo>
                  <a:pt x="f500" y="f496"/>
                </a:lnTo>
                <a:lnTo>
                  <a:pt x="f501" y="f502"/>
                </a:lnTo>
                <a:lnTo>
                  <a:pt x="f503" y="f504"/>
                </a:lnTo>
                <a:lnTo>
                  <a:pt x="f498" y="f492"/>
                </a:lnTo>
                <a:close/>
                <a:moveTo>
                  <a:pt x="f505" y="f479"/>
                </a:moveTo>
                <a:cubicBezTo>
                  <a:pt x="f506" y="f479"/>
                  <a:pt x="f507" y="f481"/>
                  <a:pt x="f508" y="f481"/>
                </a:cubicBezTo>
                <a:lnTo>
                  <a:pt x="f509" y="f510"/>
                </a:lnTo>
                <a:lnTo>
                  <a:pt x="f511" y="f512"/>
                </a:lnTo>
                <a:lnTo>
                  <a:pt x="f513" y="f514"/>
                </a:lnTo>
                <a:lnTo>
                  <a:pt x="f505" y="f479"/>
                </a:lnTo>
                <a:close/>
                <a:moveTo>
                  <a:pt x="f515" y="f516"/>
                </a:moveTo>
                <a:cubicBezTo>
                  <a:pt x="f517" y="f518"/>
                  <a:pt x="f519" y="f520"/>
                  <a:pt x="f521" y="f520"/>
                </a:cubicBezTo>
                <a:lnTo>
                  <a:pt x="f522" y="f523"/>
                </a:lnTo>
                <a:lnTo>
                  <a:pt x="f515" y="f524"/>
                </a:lnTo>
                <a:lnTo>
                  <a:pt x="f525" y="f524"/>
                </a:lnTo>
                <a:lnTo>
                  <a:pt x="f515" y="f516"/>
                </a:lnTo>
                <a:close/>
                <a:moveTo>
                  <a:pt x="f526" y="f527"/>
                </a:moveTo>
                <a:lnTo>
                  <a:pt x="f526" y="f528"/>
                </a:lnTo>
                <a:cubicBezTo>
                  <a:pt x="f529" y="f530"/>
                  <a:pt x="f531" y="f530"/>
                  <a:pt x="f532" y="f530"/>
                </a:cubicBezTo>
                <a:lnTo>
                  <a:pt x="f532" y="f533"/>
                </a:lnTo>
                <a:lnTo>
                  <a:pt x="f534" y="f535"/>
                </a:lnTo>
                <a:lnTo>
                  <a:pt x="f526" y="f527"/>
                </a:lnTo>
                <a:close/>
                <a:moveTo>
                  <a:pt x="f536" y="f537"/>
                </a:moveTo>
                <a:lnTo>
                  <a:pt x="f538" y="f539"/>
                </a:lnTo>
                <a:lnTo>
                  <a:pt x="f538" y="f540"/>
                </a:lnTo>
                <a:lnTo>
                  <a:pt x="f541" y="f540"/>
                </a:lnTo>
                <a:lnTo>
                  <a:pt x="f536" y="f537"/>
                </a:lnTo>
                <a:close/>
                <a:moveTo>
                  <a:pt x="f542" y="f543"/>
                </a:moveTo>
                <a:lnTo>
                  <a:pt x="f544" y="f545"/>
                </a:lnTo>
                <a:lnTo>
                  <a:pt x="f546" y="f547"/>
                </a:lnTo>
                <a:lnTo>
                  <a:pt x="f548" y="f543"/>
                </a:lnTo>
                <a:close/>
                <a:moveTo>
                  <a:pt x="f549" y="f550"/>
                </a:moveTo>
                <a:lnTo>
                  <a:pt x="f549" y="f551"/>
                </a:lnTo>
                <a:lnTo>
                  <a:pt x="f552" y="f553"/>
                </a:lnTo>
                <a:lnTo>
                  <a:pt x="f552" y="f554"/>
                </a:lnTo>
                <a:cubicBezTo>
                  <a:pt x="f555" y="f550"/>
                  <a:pt x="f556" y="f550"/>
                  <a:pt x="f549" y="f550"/>
                </a:cubicBezTo>
                <a:close/>
                <a:moveTo>
                  <a:pt x="f557" y="f558"/>
                </a:moveTo>
                <a:lnTo>
                  <a:pt x="f559" y="f560"/>
                </a:lnTo>
                <a:lnTo>
                  <a:pt x="f561" y="f562"/>
                </a:lnTo>
                <a:cubicBezTo>
                  <a:pt x="f563" y="f564"/>
                  <a:pt x="f565" y="f566"/>
                  <a:pt x="f565" y="f567"/>
                </a:cubicBezTo>
                <a:lnTo>
                  <a:pt x="f568" y="f569"/>
                </a:lnTo>
                <a:cubicBezTo>
                  <a:pt x="f570" y="f571"/>
                  <a:pt x="f572" y="f573"/>
                  <a:pt x="f574" y="f575"/>
                </a:cubicBezTo>
                <a:cubicBezTo>
                  <a:pt x="f576" y="f577"/>
                  <a:pt x="f578" y="f579"/>
                  <a:pt x="f580" y="f579"/>
                </a:cubicBezTo>
                <a:cubicBezTo>
                  <a:pt x="f581" y="f579"/>
                  <a:pt x="f582" y="f583"/>
                  <a:pt x="f584" y="f585"/>
                </a:cubicBezTo>
                <a:lnTo>
                  <a:pt x="f586" y="f587"/>
                </a:lnTo>
                <a:cubicBezTo>
                  <a:pt x="f588" y="f589"/>
                  <a:pt x="f590" y="f591"/>
                  <a:pt x="f592" y="f593"/>
                </a:cubicBezTo>
                <a:lnTo>
                  <a:pt x="f594" y="f595"/>
                </a:lnTo>
                <a:lnTo>
                  <a:pt x="f596" y="f597"/>
                </a:lnTo>
                <a:lnTo>
                  <a:pt x="f598" y="f599"/>
                </a:lnTo>
                <a:cubicBezTo>
                  <a:pt x="f600" y="f601"/>
                  <a:pt x="f602" y="f603"/>
                  <a:pt x="f604" y="f603"/>
                </a:cubicBezTo>
                <a:cubicBezTo>
                  <a:pt x="f605" y="f603"/>
                  <a:pt x="f606" y="f603"/>
                  <a:pt x="f607" y="f566"/>
                </a:cubicBezTo>
                <a:cubicBezTo>
                  <a:pt x="f608" y="f609"/>
                  <a:pt x="f610" y="f611"/>
                  <a:pt x="f612" y="f613"/>
                </a:cubicBezTo>
                <a:lnTo>
                  <a:pt x="f614" y="f615"/>
                </a:lnTo>
                <a:cubicBezTo>
                  <a:pt x="f616" y="f617"/>
                  <a:pt x="f618" y="f619"/>
                  <a:pt x="f620" y="f621"/>
                </a:cubicBezTo>
                <a:lnTo>
                  <a:pt x="f622" y="f623"/>
                </a:lnTo>
                <a:cubicBezTo>
                  <a:pt x="f624" y="f625"/>
                  <a:pt x="f626" y="f627"/>
                  <a:pt x="f628" y="f627"/>
                </a:cubicBezTo>
                <a:cubicBezTo>
                  <a:pt x="f629" y="f627"/>
                  <a:pt x="f630" y="f627"/>
                  <a:pt x="f631" y="f627"/>
                </a:cubicBezTo>
                <a:cubicBezTo>
                  <a:pt x="f632" y="f633"/>
                  <a:pt x="f634" y="f635"/>
                  <a:pt x="f27" y="f567"/>
                </a:cubicBezTo>
                <a:lnTo>
                  <a:pt x="f636" y="f637"/>
                </a:lnTo>
                <a:lnTo>
                  <a:pt x="f638" y="f639"/>
                </a:lnTo>
                <a:lnTo>
                  <a:pt x="f640" y="f599"/>
                </a:lnTo>
                <a:cubicBezTo>
                  <a:pt x="f641" y="f611"/>
                  <a:pt x="f642" y="f643"/>
                  <a:pt x="f644" y="f645"/>
                </a:cubicBezTo>
                <a:lnTo>
                  <a:pt x="f646" y="f647"/>
                </a:lnTo>
                <a:cubicBezTo>
                  <a:pt x="f642" y="f648"/>
                  <a:pt x="f649" y="f650"/>
                  <a:pt x="f651" y="f652"/>
                </a:cubicBezTo>
                <a:cubicBezTo>
                  <a:pt x="f653" y="f654"/>
                  <a:pt x="f655" y="f656"/>
                  <a:pt x="f657" y="f656"/>
                </a:cubicBezTo>
                <a:cubicBezTo>
                  <a:pt x="f658" y="f656"/>
                  <a:pt x="f659" y="f660"/>
                  <a:pt x="f661" y="f662"/>
                </a:cubicBezTo>
                <a:cubicBezTo>
                  <a:pt x="f637" y="f663"/>
                  <a:pt x="f558" y="f621"/>
                  <a:pt x="f664" y="f665"/>
                </a:cubicBezTo>
                <a:cubicBezTo>
                  <a:pt x="f666" y="f667"/>
                  <a:pt x="f668" y="f669"/>
                  <a:pt x="f670" y="f669"/>
                </a:cubicBezTo>
                <a:cubicBezTo>
                  <a:pt x="f671" y="f669"/>
                  <a:pt x="f672" y="f669"/>
                  <a:pt x="f673" y="f674"/>
                </a:cubicBezTo>
                <a:cubicBezTo>
                  <a:pt x="f675" y="f676"/>
                  <a:pt x="f677" y="f678"/>
                  <a:pt x="f679" y="f678"/>
                </a:cubicBezTo>
                <a:cubicBezTo>
                  <a:pt x="f680" y="f678"/>
                  <a:pt x="f681" y="f682"/>
                  <a:pt x="f683" y="f684"/>
                </a:cubicBezTo>
                <a:cubicBezTo>
                  <a:pt x="f685" y="f669"/>
                  <a:pt x="f686" y="f69"/>
                  <a:pt x="f687" y="f688"/>
                </a:cubicBezTo>
                <a:lnTo>
                  <a:pt x="f689" y="f690"/>
                </a:lnTo>
                <a:lnTo>
                  <a:pt x="f689" y="f690"/>
                </a:lnTo>
                <a:lnTo>
                  <a:pt x="f691" y="f692"/>
                </a:lnTo>
                <a:lnTo>
                  <a:pt x="f693" y="f192"/>
                </a:lnTo>
                <a:lnTo>
                  <a:pt x="f694" y="f695"/>
                </a:lnTo>
                <a:lnTo>
                  <a:pt x="f696" y="f697"/>
                </a:lnTo>
                <a:cubicBezTo>
                  <a:pt x="f698" y="f699"/>
                  <a:pt x="f700" y="f701"/>
                  <a:pt x="f702" y="f701"/>
                </a:cubicBezTo>
                <a:lnTo>
                  <a:pt x="f703" y="f701"/>
                </a:lnTo>
                <a:cubicBezTo>
                  <a:pt x="f704" y="f705"/>
                  <a:pt x="f706" y="f707"/>
                  <a:pt x="f708" y="f709"/>
                </a:cubicBezTo>
                <a:lnTo>
                  <a:pt x="f710" y="f711"/>
                </a:lnTo>
                <a:lnTo>
                  <a:pt x="f710" y="f711"/>
                </a:lnTo>
                <a:cubicBezTo>
                  <a:pt x="f712" y="f713"/>
                  <a:pt x="f714" y="f715"/>
                  <a:pt x="f716" y="f717"/>
                </a:cubicBezTo>
                <a:lnTo>
                  <a:pt x="f629" y="f718"/>
                </a:lnTo>
                <a:lnTo>
                  <a:pt x="f719" y="f720"/>
                </a:lnTo>
                <a:cubicBezTo>
                  <a:pt x="f721" y="f722"/>
                  <a:pt x="f723" y="f701"/>
                  <a:pt x="f724" y="f701"/>
                </a:cubicBezTo>
                <a:cubicBezTo>
                  <a:pt x="f725" y="f701"/>
                  <a:pt x="f726" y="f727"/>
                  <a:pt x="f728" y="f727"/>
                </a:cubicBezTo>
                <a:cubicBezTo>
                  <a:pt x="f608" y="f705"/>
                  <a:pt x="f729" y="f707"/>
                  <a:pt x="f730" y="f709"/>
                </a:cubicBezTo>
                <a:lnTo>
                  <a:pt x="f731" y="f732"/>
                </a:lnTo>
                <a:lnTo>
                  <a:pt x="f731" y="f732"/>
                </a:lnTo>
                <a:cubicBezTo>
                  <a:pt x="f733" y="f734"/>
                  <a:pt x="f607" y="f735"/>
                  <a:pt x="f736" y="f737"/>
                </a:cubicBezTo>
                <a:lnTo>
                  <a:pt x="f738" y="f739"/>
                </a:lnTo>
                <a:cubicBezTo>
                  <a:pt x="f740" y="f741"/>
                  <a:pt x="f742" y="f743"/>
                  <a:pt x="f744" y="f743"/>
                </a:cubicBezTo>
                <a:lnTo>
                  <a:pt x="f745" y="f743"/>
                </a:lnTo>
                <a:cubicBezTo>
                  <a:pt x="f746" y="f747"/>
                  <a:pt x="f39" y="f748"/>
                  <a:pt x="f749" y="f750"/>
                </a:cubicBezTo>
                <a:lnTo>
                  <a:pt x="f751" y="f243"/>
                </a:lnTo>
                <a:lnTo>
                  <a:pt x="f752" y="f753"/>
                </a:lnTo>
                <a:lnTo>
                  <a:pt x="f754" y="f124"/>
                </a:lnTo>
                <a:cubicBezTo>
                  <a:pt x="f755" y="f756"/>
                  <a:pt x="f757" y="f720"/>
                  <a:pt x="f758" y="f759"/>
                </a:cubicBezTo>
                <a:lnTo>
                  <a:pt x="f596" y="f760"/>
                </a:lnTo>
                <a:lnTo>
                  <a:pt x="f596" y="f760"/>
                </a:lnTo>
                <a:cubicBezTo>
                  <a:pt x="f582" y="f761"/>
                  <a:pt x="f762" y="f763"/>
                  <a:pt x="f580" y="f763"/>
                </a:cubicBezTo>
                <a:cubicBezTo>
                  <a:pt x="f764" y="f763"/>
                  <a:pt x="f765" y="f766"/>
                  <a:pt x="f767" y="f99"/>
                </a:cubicBezTo>
                <a:cubicBezTo>
                  <a:pt x="f768" y="f769"/>
                  <a:pt x="f770" y="f771"/>
                  <a:pt x="f772" y="f773"/>
                </a:cubicBezTo>
                <a:lnTo>
                  <a:pt x="f772" y="f773"/>
                </a:lnTo>
                <a:lnTo>
                  <a:pt x="f774" y="f177"/>
                </a:lnTo>
                <a:lnTo>
                  <a:pt x="f775" y="f776"/>
                </a:lnTo>
                <a:lnTo>
                  <a:pt x="f777" y="f778"/>
                </a:lnTo>
                <a:cubicBezTo>
                  <a:pt x="f779" y="f709"/>
                  <a:pt x="f780" y="f741"/>
                  <a:pt x="f781" y="f741"/>
                </a:cubicBezTo>
                <a:cubicBezTo>
                  <a:pt x="f782" y="f741"/>
                  <a:pt x="f783" y="f784"/>
                  <a:pt x="f783" y="f785"/>
                </a:cubicBezTo>
                <a:lnTo>
                  <a:pt x="f786" y="f787"/>
                </a:lnTo>
                <a:cubicBezTo>
                  <a:pt x="f788" y="f789"/>
                  <a:pt x="f790" y="f789"/>
                  <a:pt x="f791" y="f789"/>
                </a:cubicBezTo>
                <a:lnTo>
                  <a:pt x="f792" y="f793"/>
                </a:lnTo>
                <a:cubicBezTo>
                  <a:pt x="f792" y="f720"/>
                  <a:pt x="f794" y="f142"/>
                  <a:pt x="f795" y="f142"/>
                </a:cubicBezTo>
                <a:cubicBezTo>
                  <a:pt x="f796" y="f142"/>
                  <a:pt x="f797" y="f720"/>
                  <a:pt x="f797" y="f793"/>
                </a:cubicBezTo>
                <a:lnTo>
                  <a:pt x="f798" y="f799"/>
                </a:lnTo>
                <a:cubicBezTo>
                  <a:pt x="f800" y="f799"/>
                  <a:pt x="f801" y="f69"/>
                  <a:pt x="f802" y="f69"/>
                </a:cubicBezTo>
                <a:lnTo>
                  <a:pt x="f803" y="f804"/>
                </a:lnTo>
                <a:cubicBezTo>
                  <a:pt x="f803" y="f805"/>
                  <a:pt x="f806" y="f807"/>
                  <a:pt x="f808" y="f807"/>
                </a:cubicBezTo>
                <a:cubicBezTo>
                  <a:pt x="f809" y="f807"/>
                  <a:pt x="f810" y="f748"/>
                  <a:pt x="f811" y="f812"/>
                </a:cubicBezTo>
                <a:lnTo>
                  <a:pt x="f813" y="f814"/>
                </a:lnTo>
                <a:lnTo>
                  <a:pt x="f815" y="f239"/>
                </a:lnTo>
                <a:lnTo>
                  <a:pt x="f816" y="f817"/>
                </a:lnTo>
                <a:cubicBezTo>
                  <a:pt x="f818" y="f819"/>
                  <a:pt x="f820" y="f821"/>
                  <a:pt x="f822" y="f812"/>
                </a:cubicBezTo>
                <a:lnTo>
                  <a:pt x="f823" y="f824"/>
                </a:lnTo>
                <a:cubicBezTo>
                  <a:pt x="f825" y="f824"/>
                  <a:pt x="f826" y="f824"/>
                  <a:pt x="f827" y="f824"/>
                </a:cubicBezTo>
                <a:cubicBezTo>
                  <a:pt x="f828" y="f824"/>
                  <a:pt x="f829" y="f830"/>
                  <a:pt x="f831" y="f832"/>
                </a:cubicBezTo>
                <a:cubicBezTo>
                  <a:pt x="f833" y="f834"/>
                  <a:pt x="f835" y="f836"/>
                  <a:pt x="f837" y="f190"/>
                </a:cubicBezTo>
                <a:cubicBezTo>
                  <a:pt x="f838" y="f763"/>
                  <a:pt x="f839" y="f840"/>
                  <a:pt x="f841" y="f842"/>
                </a:cubicBezTo>
                <a:lnTo>
                  <a:pt x="f843" y="f844"/>
                </a:lnTo>
                <a:lnTo>
                  <a:pt x="f845" y="f846"/>
                </a:lnTo>
                <a:lnTo>
                  <a:pt x="f847" y="f848"/>
                </a:lnTo>
                <a:cubicBezTo>
                  <a:pt x="f849" y="f850"/>
                  <a:pt x="f851" y="f852"/>
                  <a:pt x="f853" y="f852"/>
                </a:cubicBezTo>
                <a:lnTo>
                  <a:pt x="f854" y="f852"/>
                </a:lnTo>
                <a:cubicBezTo>
                  <a:pt x="f855" y="f856"/>
                  <a:pt x="f857" y="f858"/>
                  <a:pt x="f859" y="f860"/>
                </a:cubicBezTo>
                <a:lnTo>
                  <a:pt x="f861" y="f862"/>
                </a:lnTo>
                <a:lnTo>
                  <a:pt x="f863" y="f862"/>
                </a:lnTo>
                <a:lnTo>
                  <a:pt x="f864" y="f865"/>
                </a:lnTo>
                <a:cubicBezTo>
                  <a:pt x="f866" y="f867"/>
                  <a:pt x="f868" y="f852"/>
                  <a:pt x="f869" y="f852"/>
                </a:cubicBezTo>
                <a:lnTo>
                  <a:pt x="f870" y="f852"/>
                </a:lnTo>
                <a:cubicBezTo>
                  <a:pt x="f871" y="f872"/>
                  <a:pt x="f873" y="f874"/>
                  <a:pt x="f875" y="f876"/>
                </a:cubicBezTo>
                <a:lnTo>
                  <a:pt x="f877" y="f862"/>
                </a:lnTo>
                <a:lnTo>
                  <a:pt x="f878" y="f862"/>
                </a:lnTo>
                <a:lnTo>
                  <a:pt x="f879" y="f188"/>
                </a:lnTo>
                <a:cubicBezTo>
                  <a:pt x="f880" y="f881"/>
                  <a:pt x="f882" y="f867"/>
                  <a:pt x="f883" y="f867"/>
                </a:cubicBezTo>
                <a:lnTo>
                  <a:pt x="f884" y="f867"/>
                </a:lnTo>
                <a:cubicBezTo>
                  <a:pt x="f885" y="f886"/>
                  <a:pt x="f887" y="f874"/>
                  <a:pt x="f888" y="f889"/>
                </a:cubicBezTo>
                <a:lnTo>
                  <a:pt x="f890" y="f891"/>
                </a:lnTo>
                <a:lnTo>
                  <a:pt x="f892" y="f893"/>
                </a:lnTo>
                <a:lnTo>
                  <a:pt x="f894" y="f895"/>
                </a:lnTo>
                <a:cubicBezTo>
                  <a:pt x="f896" y="f897"/>
                  <a:pt x="f898" y="f899"/>
                  <a:pt x="f900" y="f876"/>
                </a:cubicBezTo>
                <a:lnTo>
                  <a:pt x="f901" y="f842"/>
                </a:lnTo>
                <a:cubicBezTo>
                  <a:pt x="f902" y="f903"/>
                  <a:pt x="f904" y="f905"/>
                  <a:pt x="f906" y="f819"/>
                </a:cubicBezTo>
                <a:cubicBezTo>
                  <a:pt x="f907" y="f97"/>
                  <a:pt x="f908" y="f909"/>
                  <a:pt x="f910" y="f909"/>
                </a:cubicBezTo>
                <a:cubicBezTo>
                  <a:pt x="f911" y="f909"/>
                  <a:pt x="f912" y="f913"/>
                  <a:pt x="f914" y="f915"/>
                </a:cubicBezTo>
                <a:lnTo>
                  <a:pt x="f916" y="f917"/>
                </a:lnTo>
                <a:cubicBezTo>
                  <a:pt x="f918" y="f919"/>
                  <a:pt x="f920" y="f905"/>
                  <a:pt x="f921" y="f116"/>
                </a:cubicBezTo>
                <a:lnTo>
                  <a:pt x="f922" y="f196"/>
                </a:lnTo>
                <a:lnTo>
                  <a:pt x="f923" y="f247"/>
                </a:lnTo>
                <a:lnTo>
                  <a:pt x="f924" y="f925"/>
                </a:lnTo>
                <a:cubicBezTo>
                  <a:pt x="f926" y="f903"/>
                  <a:pt x="f50" y="f862"/>
                  <a:pt x="f927" y="f161"/>
                </a:cubicBezTo>
                <a:lnTo>
                  <a:pt x="f928" y="f161"/>
                </a:lnTo>
                <a:cubicBezTo>
                  <a:pt x="f929" y="f161"/>
                  <a:pt x="f930" y="f146"/>
                  <a:pt x="f931" y="f932"/>
                </a:cubicBezTo>
                <a:lnTo>
                  <a:pt x="f933" y="f934"/>
                </a:lnTo>
                <a:cubicBezTo>
                  <a:pt x="f935" y="f936"/>
                  <a:pt x="f937" y="f938"/>
                  <a:pt x="f939" y="f938"/>
                </a:cubicBezTo>
                <a:lnTo>
                  <a:pt x="f940" y="f932"/>
                </a:lnTo>
                <a:cubicBezTo>
                  <a:pt x="f941" y="f149"/>
                  <a:pt x="f942" y="f157"/>
                  <a:pt x="f943" y="f155"/>
                </a:cubicBezTo>
                <a:lnTo>
                  <a:pt x="f944" y="f155"/>
                </a:lnTo>
                <a:cubicBezTo>
                  <a:pt x="f945" y="f155"/>
                  <a:pt x="f946" y="f157"/>
                  <a:pt x="f947" y="f948"/>
                </a:cubicBezTo>
                <a:lnTo>
                  <a:pt x="f949" y="f950"/>
                </a:lnTo>
                <a:lnTo>
                  <a:pt x="f951" y="f952"/>
                </a:lnTo>
                <a:lnTo>
                  <a:pt x="f953" y="f954"/>
                </a:lnTo>
                <a:cubicBezTo>
                  <a:pt x="f955" y="f956"/>
                  <a:pt x="f957" y="f958"/>
                  <a:pt x="f959" y="f903"/>
                </a:cubicBezTo>
                <a:lnTo>
                  <a:pt x="f960" y="f99"/>
                </a:lnTo>
                <a:cubicBezTo>
                  <a:pt x="f961" y="f99"/>
                  <a:pt x="f962" y="f963"/>
                  <a:pt x="f964" y="f963"/>
                </a:cubicBezTo>
                <a:cubicBezTo>
                  <a:pt x="f965" y="f966"/>
                  <a:pt x="f967" y="f968"/>
                  <a:pt x="f969" y="f968"/>
                </a:cubicBezTo>
                <a:cubicBezTo>
                  <a:pt x="f970" y="f968"/>
                  <a:pt x="f971" y="f968"/>
                  <a:pt x="f972" y="f968"/>
                </a:cubicBezTo>
                <a:cubicBezTo>
                  <a:pt x="f973" y="f968"/>
                  <a:pt x="f974" y="f975"/>
                  <a:pt x="f976" y="f975"/>
                </a:cubicBezTo>
                <a:lnTo>
                  <a:pt x="f977" y="f978"/>
                </a:lnTo>
                <a:lnTo>
                  <a:pt x="f979" y="f980"/>
                </a:lnTo>
                <a:lnTo>
                  <a:pt x="f981" y="f982"/>
                </a:lnTo>
                <a:cubicBezTo>
                  <a:pt x="f983" y="f984"/>
                  <a:pt x="f985" y="f250"/>
                  <a:pt x="f986" y="f250"/>
                </a:cubicBezTo>
                <a:lnTo>
                  <a:pt x="f987" y="f250"/>
                </a:lnTo>
                <a:cubicBezTo>
                  <a:pt x="f988" y="f250"/>
                  <a:pt x="f989" y="f204"/>
                  <a:pt x="f990" y="f991"/>
                </a:cubicBezTo>
                <a:lnTo>
                  <a:pt x="f990" y="f992"/>
                </a:lnTo>
                <a:cubicBezTo>
                  <a:pt x="f993" y="f992"/>
                  <a:pt x="f994" y="f992"/>
                  <a:pt x="f995" y="f996"/>
                </a:cubicBezTo>
                <a:lnTo>
                  <a:pt x="f995" y="f997"/>
                </a:lnTo>
                <a:cubicBezTo>
                  <a:pt x="f998" y="f224"/>
                  <a:pt x="f999" y="f274"/>
                  <a:pt x="f1000" y="f274"/>
                </a:cubicBezTo>
                <a:lnTo>
                  <a:pt x="f1001" y="f274"/>
                </a:lnTo>
                <a:cubicBezTo>
                  <a:pt x="f1002" y="f274"/>
                  <a:pt x="f1003" y="f224"/>
                  <a:pt x="f1003" y="f997"/>
                </a:cubicBezTo>
                <a:lnTo>
                  <a:pt x="f1004" y="f1005"/>
                </a:lnTo>
                <a:cubicBezTo>
                  <a:pt x="f1006" y="f1005"/>
                  <a:pt x="f1007" y="f198"/>
                  <a:pt x="f1008" y="f198"/>
                </a:cubicBezTo>
                <a:lnTo>
                  <a:pt x="f1009" y="f1010"/>
                </a:lnTo>
                <a:cubicBezTo>
                  <a:pt x="f1009" y="f1011"/>
                  <a:pt x="f1012" y="f1013"/>
                  <a:pt x="f1014" y="f1013"/>
                </a:cubicBezTo>
                <a:cubicBezTo>
                  <a:pt x="f1015" y="f1013"/>
                  <a:pt x="f1016" y="f1017"/>
                  <a:pt x="f1018" y="f245"/>
                </a:cubicBezTo>
                <a:lnTo>
                  <a:pt x="f1019" y="f1020"/>
                </a:lnTo>
                <a:lnTo>
                  <a:pt x="f1021" y="f351"/>
                </a:lnTo>
                <a:lnTo>
                  <a:pt x="f1022" y="f1023"/>
                </a:lnTo>
                <a:cubicBezTo>
                  <a:pt x="f1024" y="f1025"/>
                  <a:pt x="f1026" y="f1027"/>
                  <a:pt x="f1026" y="f247"/>
                </a:cubicBezTo>
                <a:lnTo>
                  <a:pt x="f1028" y="f852"/>
                </a:lnTo>
                <a:cubicBezTo>
                  <a:pt x="f1029" y="f856"/>
                  <a:pt x="f1030" y="f872"/>
                  <a:pt x="f1031" y="f1032"/>
                </a:cubicBezTo>
                <a:cubicBezTo>
                  <a:pt x="f1033" y="f219"/>
                  <a:pt x="f1034" y="f1035"/>
                  <a:pt x="f1036" y="f1035"/>
                </a:cubicBezTo>
                <a:cubicBezTo>
                  <a:pt x="f1037" y="f1035"/>
                  <a:pt x="f1038" y="f1039"/>
                  <a:pt x="f1040" y="f1041"/>
                </a:cubicBezTo>
                <a:cubicBezTo>
                  <a:pt x="f1042" y="f1043"/>
                  <a:pt x="f1044" y="f1045"/>
                  <a:pt x="f1046" y="f1045"/>
                </a:cubicBezTo>
                <a:cubicBezTo>
                  <a:pt x="f1047" y="f1045"/>
                  <a:pt x="f1048" y="f1049"/>
                  <a:pt x="f1050" y="f219"/>
                </a:cubicBezTo>
                <a:cubicBezTo>
                  <a:pt x="f1051" y="f1035"/>
                  <a:pt x="f1052" y="f212"/>
                  <a:pt x="f1053" y="f1054"/>
                </a:cubicBezTo>
                <a:lnTo>
                  <a:pt x="f1055" y="f1056"/>
                </a:lnTo>
                <a:lnTo>
                  <a:pt x="f1055" y="f1056"/>
                </a:lnTo>
                <a:lnTo>
                  <a:pt x="f1057" y="f1058"/>
                </a:lnTo>
                <a:lnTo>
                  <a:pt x="f1059" y="f374"/>
                </a:lnTo>
                <a:lnTo>
                  <a:pt x="f1060" y="f1061"/>
                </a:lnTo>
                <a:lnTo>
                  <a:pt x="f1062" y="f1063"/>
                </a:lnTo>
                <a:cubicBezTo>
                  <a:pt x="f1064" y="f289"/>
                  <a:pt x="f1065" y="f1066"/>
                  <a:pt x="f1067" y="f1066"/>
                </a:cubicBezTo>
                <a:cubicBezTo>
                  <a:pt x="f1068" y="f1066"/>
                  <a:pt x="f1069" y="f1070"/>
                  <a:pt x="f1071" y="f1070"/>
                </a:cubicBezTo>
                <a:cubicBezTo>
                  <a:pt x="f1072" y="f318"/>
                  <a:pt x="f1073" y="f1074"/>
                  <a:pt x="f1075" y="f1076"/>
                </a:cubicBezTo>
                <a:lnTo>
                  <a:pt x="f152" y="f1077"/>
                </a:lnTo>
                <a:lnTo>
                  <a:pt x="f152" y="f1077"/>
                </a:lnTo>
                <a:cubicBezTo>
                  <a:pt x="f1078" y="f1079"/>
                  <a:pt x="f1075" y="f1080"/>
                  <a:pt x="f1081" y="f1082"/>
                </a:cubicBezTo>
                <a:lnTo>
                  <a:pt x="f1083" y="f1084"/>
                </a:lnTo>
                <a:lnTo>
                  <a:pt x="f1085" y="f1086"/>
                </a:lnTo>
                <a:cubicBezTo>
                  <a:pt x="f1087" y="f1088"/>
                  <a:pt x="f1089" y="f1070"/>
                  <a:pt x="f1090" y="f1070"/>
                </a:cubicBezTo>
                <a:lnTo>
                  <a:pt x="f1091" y="f1070"/>
                </a:lnTo>
                <a:cubicBezTo>
                  <a:pt x="f1092" y="f270"/>
                  <a:pt x="f1093" y="f1094"/>
                  <a:pt x="f1095" y="f1076"/>
                </a:cubicBezTo>
                <a:lnTo>
                  <a:pt x="f1096" y="f1097"/>
                </a:lnTo>
                <a:lnTo>
                  <a:pt x="f1096" y="f1097"/>
                </a:lnTo>
                <a:cubicBezTo>
                  <a:pt x="f1095" y="f1098"/>
                  <a:pt x="f1099" y="f1100"/>
                  <a:pt x="f1101" y="f991"/>
                </a:cubicBezTo>
                <a:lnTo>
                  <a:pt x="f1102" y="f1103"/>
                </a:lnTo>
                <a:cubicBezTo>
                  <a:pt x="f1104" y="f814"/>
                  <a:pt x="f1105" y="f1088"/>
                  <a:pt x="f1106" y="f1088"/>
                </a:cubicBezTo>
                <a:lnTo>
                  <a:pt x="f1107" y="f1088"/>
                </a:lnTo>
                <a:cubicBezTo>
                  <a:pt x="f1108" y="f952"/>
                  <a:pt x="f1109" y="f1094"/>
                  <a:pt x="f1110" y="f1111"/>
                </a:cubicBezTo>
                <a:lnTo>
                  <a:pt x="f1112" y="f1113"/>
                </a:lnTo>
                <a:lnTo>
                  <a:pt x="f1114" y="f1115"/>
                </a:lnTo>
                <a:lnTo>
                  <a:pt x="f1116" y="f266"/>
                </a:lnTo>
                <a:cubicBezTo>
                  <a:pt x="f1117" y="f1118"/>
                  <a:pt x="f1119" y="f1120"/>
                  <a:pt x="f1121" y="f1122"/>
                </a:cubicBezTo>
                <a:lnTo>
                  <a:pt x="f1123" y="f1124"/>
                </a:lnTo>
                <a:lnTo>
                  <a:pt x="f1123" y="f1124"/>
                </a:lnTo>
                <a:cubicBezTo>
                  <a:pt x="f1125" y="f1126"/>
                  <a:pt x="f1127" y="f294"/>
                  <a:pt x="f1128" y="f294"/>
                </a:cubicBezTo>
                <a:cubicBezTo>
                  <a:pt x="f1129" y="f294"/>
                  <a:pt x="f1130" y="f1131"/>
                  <a:pt x="f1132" y="f1017"/>
                </a:cubicBezTo>
                <a:cubicBezTo>
                  <a:pt x="f1133" y="f1134"/>
                  <a:pt x="f1135" y="f1136"/>
                  <a:pt x="f1137" y="f1138"/>
                </a:cubicBezTo>
                <a:lnTo>
                  <a:pt x="f1137" y="f1138"/>
                </a:lnTo>
                <a:lnTo>
                  <a:pt x="f1139" y="f980"/>
                </a:lnTo>
                <a:lnTo>
                  <a:pt x="f1140" y="f1141"/>
                </a:lnTo>
                <a:lnTo>
                  <a:pt x="f1142" y="f1143"/>
                </a:lnTo>
                <a:cubicBezTo>
                  <a:pt x="f1144" y="f1122"/>
                  <a:pt x="f1145" y="f256"/>
                  <a:pt x="f1146" y="f256"/>
                </a:cubicBezTo>
                <a:cubicBezTo>
                  <a:pt x="f1147" y="f256"/>
                  <a:pt x="f1148" y="f1023"/>
                  <a:pt x="f1148" y="f1124"/>
                </a:cubicBezTo>
                <a:lnTo>
                  <a:pt x="f1149" y="f1150"/>
                </a:lnTo>
                <a:lnTo>
                  <a:pt x="f1151" y="f1150"/>
                </a:lnTo>
                <a:lnTo>
                  <a:pt x="f1152" y="f1153"/>
                </a:lnTo>
                <a:cubicBezTo>
                  <a:pt x="f1152" y="f1086"/>
                  <a:pt x="f1154" y="f952"/>
                  <a:pt x="f1155" y="f952"/>
                </a:cubicBezTo>
                <a:cubicBezTo>
                  <a:pt x="f1156" y="f952"/>
                  <a:pt x="f1157" y="f1086"/>
                  <a:pt x="f1157" y="f1153"/>
                </a:cubicBezTo>
                <a:lnTo>
                  <a:pt x="f1158" y="f212"/>
                </a:lnTo>
                <a:lnTo>
                  <a:pt x="f1159" y="f212"/>
                </a:lnTo>
                <a:lnTo>
                  <a:pt x="f1160" y="f239"/>
                </a:lnTo>
                <a:cubicBezTo>
                  <a:pt x="f1160" y="f1161"/>
                  <a:pt x="f1162" y="f266"/>
                  <a:pt x="f1163" y="f266"/>
                </a:cubicBezTo>
                <a:cubicBezTo>
                  <a:pt x="f1164" y="f266"/>
                  <a:pt x="f1165" y="f264"/>
                  <a:pt x="f1166" y="f1111"/>
                </a:cubicBezTo>
                <a:lnTo>
                  <a:pt x="f1167" y="f1168"/>
                </a:lnTo>
                <a:lnTo>
                  <a:pt x="f1169" y="f1170"/>
                </a:lnTo>
                <a:lnTo>
                  <a:pt x="f1171" y="f1172"/>
                </a:lnTo>
                <a:cubicBezTo>
                  <a:pt x="f1173" y="f1174"/>
                  <a:pt x="f1175" y="f1074"/>
                  <a:pt x="f1175" y="f1176"/>
                </a:cubicBezTo>
                <a:lnTo>
                  <a:pt x="f1177" y="f1178"/>
                </a:lnTo>
                <a:cubicBezTo>
                  <a:pt x="f1179" y="f1178"/>
                  <a:pt x="f1180" y="f1178"/>
                  <a:pt x="f1181" y="f1178"/>
                </a:cubicBezTo>
                <a:cubicBezTo>
                  <a:pt x="f1182" y="f1178"/>
                  <a:pt x="f1183" y="f214"/>
                  <a:pt x="f1184" y="f318"/>
                </a:cubicBezTo>
                <a:cubicBezTo>
                  <a:pt x="f1185" y="f1186"/>
                  <a:pt x="f1187" y="f1188"/>
                  <a:pt x="f1189" y="f1190"/>
                </a:cubicBezTo>
                <a:cubicBezTo>
                  <a:pt x="f1191" y="f294"/>
                  <a:pt x="f1192" y="f1193"/>
                  <a:pt x="f1194" y="f1195"/>
                </a:cubicBezTo>
                <a:lnTo>
                  <a:pt x="f1196" y="f1197"/>
                </a:lnTo>
                <a:lnTo>
                  <a:pt x="f1198" y="f1199"/>
                </a:lnTo>
                <a:lnTo>
                  <a:pt x="f1200" y="f1201"/>
                </a:lnTo>
                <a:cubicBezTo>
                  <a:pt x="f1202" y="f360"/>
                  <a:pt x="f1203" y="f1204"/>
                  <a:pt x="f1205" y="f1204"/>
                </a:cubicBezTo>
                <a:lnTo>
                  <a:pt x="f1206" y="f1204"/>
                </a:lnTo>
                <a:cubicBezTo>
                  <a:pt x="f220" y="f372"/>
                  <a:pt x="f1207" y="f1208"/>
                  <a:pt x="f1209" y="f1210"/>
                </a:cubicBezTo>
                <a:lnTo>
                  <a:pt x="f1211" y="f1212"/>
                </a:lnTo>
                <a:cubicBezTo>
                  <a:pt x="f1213" y="f1212"/>
                  <a:pt x="f1214" y="f1215"/>
                  <a:pt x="f1216" y="f1215"/>
                </a:cubicBezTo>
                <a:lnTo>
                  <a:pt x="f1217" y="f1218"/>
                </a:lnTo>
                <a:cubicBezTo>
                  <a:pt x="f1219" y="f1220"/>
                  <a:pt x="f1221" y="f1204"/>
                  <a:pt x="f1222" y="f1204"/>
                </a:cubicBezTo>
                <a:cubicBezTo>
                  <a:pt x="f1223" y="f1204"/>
                  <a:pt x="f1224" y="f1204"/>
                  <a:pt x="f1225" y="f1226"/>
                </a:cubicBezTo>
                <a:cubicBezTo>
                  <a:pt x="f1227" y="f372"/>
                  <a:pt x="f1228" y="f1208"/>
                  <a:pt x="f1229" y="f1210"/>
                </a:cubicBezTo>
                <a:lnTo>
                  <a:pt x="f1230" y="f1215"/>
                </a:lnTo>
                <a:lnTo>
                  <a:pt x="f1231" y="f1215"/>
                </a:lnTo>
                <a:lnTo>
                  <a:pt x="f1232" y="f1233"/>
                </a:lnTo>
                <a:cubicBezTo>
                  <a:pt x="f1234" y="f1235"/>
                  <a:pt x="f1236" y="f1237"/>
                  <a:pt x="f1238" y="f1237"/>
                </a:cubicBezTo>
                <a:cubicBezTo>
                  <a:pt x="f1239" y="f1237"/>
                  <a:pt x="f1240" y="f1237"/>
                  <a:pt x="f1241" y="f1237"/>
                </a:cubicBezTo>
                <a:lnTo>
                  <a:pt x="f1242" y="f1237"/>
                </a:lnTo>
                <a:cubicBezTo>
                  <a:pt x="f1243" y="f1141"/>
                  <a:pt x="f1244" y="f1245"/>
                  <a:pt x="f1246" y="f1247"/>
                </a:cubicBezTo>
                <a:lnTo>
                  <a:pt x="f1248" y="f1249"/>
                </a:lnTo>
                <a:lnTo>
                  <a:pt x="f1250" y="f1251"/>
                </a:lnTo>
                <a:lnTo>
                  <a:pt x="f1252" y="f1253"/>
                </a:lnTo>
                <a:cubicBezTo>
                  <a:pt x="f1254" y="f1255"/>
                  <a:pt x="f1256" y="f1257"/>
                  <a:pt x="f1258" y="f1259"/>
                </a:cubicBezTo>
                <a:lnTo>
                  <a:pt x="f1260" y="f1195"/>
                </a:lnTo>
                <a:cubicBezTo>
                  <a:pt x="f1261" y="f1262"/>
                  <a:pt x="f1263" y="f1264"/>
                  <a:pt x="f1265" y="f1266"/>
                </a:cubicBezTo>
                <a:cubicBezTo>
                  <a:pt x="f1267" y="f274"/>
                  <a:pt x="f1268" y="f1269"/>
                  <a:pt x="f1270" y="f1269"/>
                </a:cubicBezTo>
                <a:cubicBezTo>
                  <a:pt x="f1271" y="f1269"/>
                  <a:pt x="f1272" y="f1273"/>
                  <a:pt x="f1274" y="f1275"/>
                </a:cubicBezTo>
                <a:lnTo>
                  <a:pt x="f1276" y="f1277"/>
                </a:lnTo>
                <a:cubicBezTo>
                  <a:pt x="f1278" y="f321"/>
                  <a:pt x="f1279" y="f1264"/>
                  <a:pt x="f1280" y="f1281"/>
                </a:cubicBezTo>
                <a:lnTo>
                  <a:pt x="f1282" y="f335"/>
                </a:lnTo>
                <a:lnTo>
                  <a:pt x="f1283" y="f1284"/>
                </a:lnTo>
                <a:lnTo>
                  <a:pt x="f1285" y="f1286"/>
                </a:lnTo>
                <a:cubicBezTo>
                  <a:pt x="f1287" y="f1288"/>
                  <a:pt x="f1289" y="f1212"/>
                  <a:pt x="f1290" y="f1215"/>
                </a:cubicBezTo>
                <a:lnTo>
                  <a:pt x="f1291" y="f1215"/>
                </a:lnTo>
                <a:cubicBezTo>
                  <a:pt x="f1292" y="f1215"/>
                  <a:pt x="f1293" y="f294"/>
                  <a:pt x="f1294" y="f283"/>
                </a:cubicBezTo>
                <a:lnTo>
                  <a:pt x="f1295" y="f1296"/>
                </a:lnTo>
                <a:cubicBezTo>
                  <a:pt x="f1297" y="f1298"/>
                  <a:pt x="f1299" y="f1298"/>
                  <a:pt x="f1300" y="f1301"/>
                </a:cubicBezTo>
                <a:lnTo>
                  <a:pt x="f1302" y="f283"/>
                </a:lnTo>
                <a:cubicBezTo>
                  <a:pt x="f1303" y="f1304"/>
                  <a:pt x="f1305" y="f1306"/>
                  <a:pt x="f1307" y="f1308"/>
                </a:cubicBezTo>
                <a:lnTo>
                  <a:pt x="f1309" y="f1308"/>
                </a:lnTo>
                <a:cubicBezTo>
                  <a:pt x="f1310" y="f1308"/>
                  <a:pt x="f1311" y="f1312"/>
                  <a:pt x="f1313" y="f1314"/>
                </a:cubicBezTo>
                <a:lnTo>
                  <a:pt x="f1315" y="f1316"/>
                </a:lnTo>
                <a:lnTo>
                  <a:pt x="f1317" y="f1318"/>
                </a:lnTo>
                <a:lnTo>
                  <a:pt x="f1319" y="f1320"/>
                </a:lnTo>
                <a:cubicBezTo>
                  <a:pt x="f1321" y="f1322"/>
                  <a:pt x="f1323" y="f978"/>
                  <a:pt x="f1324" y="f1288"/>
                </a:cubicBezTo>
                <a:lnTo>
                  <a:pt x="f1325" y="f241"/>
                </a:lnTo>
                <a:lnTo>
                  <a:pt x="f1326" y="f241"/>
                </a:lnTo>
                <a:cubicBezTo>
                  <a:pt x="f1327" y="f313"/>
                  <a:pt x="f1328" y="f1329"/>
                  <a:pt x="f1330" y="f1329"/>
                </a:cubicBezTo>
                <a:cubicBezTo>
                  <a:pt x="f1331" y="f1329"/>
                  <a:pt x="f1332" y="f1333"/>
                  <a:pt x="f1334" y="f1333"/>
                </a:cubicBezTo>
                <a:cubicBezTo>
                  <a:pt x="f1335" y="f1336"/>
                  <a:pt x="f1337" y="f1336"/>
                  <a:pt x="f1338" y="f1336"/>
                </a:cubicBezTo>
                <a:lnTo>
                  <a:pt x="f1339" y="f445"/>
                </a:lnTo>
                <a:lnTo>
                  <a:pt x="f1340" y="f1341"/>
                </a:lnTo>
                <a:lnTo>
                  <a:pt x="f1342" y="f1343"/>
                </a:lnTo>
                <a:cubicBezTo>
                  <a:pt x="f1344" y="f1345"/>
                  <a:pt x="f1346" y="f1284"/>
                  <a:pt x="f1347" y="f1284"/>
                </a:cubicBezTo>
                <a:lnTo>
                  <a:pt x="f1348" y="f1284"/>
                </a:lnTo>
                <a:cubicBezTo>
                  <a:pt x="f1349" y="f1284"/>
                  <a:pt x="f1350" y="f1351"/>
                  <a:pt x="f1350" y="f338"/>
                </a:cubicBezTo>
                <a:lnTo>
                  <a:pt x="f1352" y="f353"/>
                </a:lnTo>
                <a:lnTo>
                  <a:pt x="f1353" y="f353"/>
                </a:lnTo>
                <a:lnTo>
                  <a:pt x="f1354" y="f1355"/>
                </a:lnTo>
                <a:cubicBezTo>
                  <a:pt x="f1354" y="f1356"/>
                  <a:pt x="f1357" y="f1358"/>
                  <a:pt x="f1359" y="f1358"/>
                </a:cubicBezTo>
                <a:cubicBezTo>
                  <a:pt x="f1360" y="f1358"/>
                  <a:pt x="f1361" y="f1362"/>
                  <a:pt x="f1361" y="f365"/>
                </a:cubicBezTo>
                <a:lnTo>
                  <a:pt x="f1363" y="f1364"/>
                </a:lnTo>
                <a:lnTo>
                  <a:pt x="f1365" y="f1364"/>
                </a:lnTo>
                <a:lnTo>
                  <a:pt x="f1366" y="f351"/>
                </a:lnTo>
                <a:cubicBezTo>
                  <a:pt x="f1366" y="f1367"/>
                  <a:pt x="f1368" y="f1369"/>
                  <a:pt x="f1370" y="f1369"/>
                </a:cubicBezTo>
                <a:cubicBezTo>
                  <a:pt x="f1371" y="f1369"/>
                  <a:pt x="f1372" y="f1373"/>
                  <a:pt x="f1374" y="f1375"/>
                </a:cubicBezTo>
                <a:lnTo>
                  <a:pt x="f1376" y="f1377"/>
                </a:lnTo>
                <a:lnTo>
                  <a:pt x="f1378" y="f490"/>
                </a:lnTo>
                <a:lnTo>
                  <a:pt x="f1379" y="f1380"/>
                </a:lnTo>
                <a:cubicBezTo>
                  <a:pt x="f1381" y="f1382"/>
                  <a:pt x="f1383" y="f1384"/>
                  <a:pt x="f1383" y="f1385"/>
                </a:cubicBezTo>
                <a:lnTo>
                  <a:pt x="f1386" y="f1226"/>
                </a:lnTo>
                <a:cubicBezTo>
                  <a:pt x="f1387" y="f372"/>
                  <a:pt x="f1388" y="f1389"/>
                  <a:pt x="f1390" y="f1391"/>
                </a:cubicBezTo>
                <a:cubicBezTo>
                  <a:pt x="f1392" y="f1389"/>
                  <a:pt x="f1393" y="f372"/>
                  <a:pt x="f1394" y="f372"/>
                </a:cubicBezTo>
                <a:cubicBezTo>
                  <a:pt x="f1395" y="f372"/>
                  <a:pt x="f1396" y="f1397"/>
                  <a:pt x="f1398" y="f1389"/>
                </a:cubicBezTo>
                <a:cubicBezTo>
                  <a:pt x="f1399" y="f1389"/>
                  <a:pt x="f1400" y="f1391"/>
                  <a:pt x="f1401" y="f360"/>
                </a:cubicBezTo>
                <a:cubicBezTo>
                  <a:pt x="f1402" y="f1403"/>
                  <a:pt x="f1404" y="f1220"/>
                  <a:pt x="f1405" y="f1237"/>
                </a:cubicBezTo>
                <a:cubicBezTo>
                  <a:pt x="f1406" y="f1141"/>
                  <a:pt x="f1407" y="f1408"/>
                  <a:pt x="f1409" y="f1410"/>
                </a:cubicBezTo>
                <a:cubicBezTo>
                  <a:pt x="f1411" y="f1412"/>
                  <a:pt x="f1413" y="f1215"/>
                  <a:pt x="f1414" y="f1215"/>
                </a:cubicBezTo>
                <a:cubicBezTo>
                  <a:pt x="f1415" y="f1215"/>
                  <a:pt x="f1416" y="f1320"/>
                  <a:pt x="f1417" y="f1403"/>
                </a:cubicBezTo>
                <a:cubicBezTo>
                  <a:pt x="f1418" y="f372"/>
                  <a:pt x="f1419" y="f348"/>
                  <a:pt x="f1420" y="f1421"/>
                </a:cubicBezTo>
                <a:lnTo>
                  <a:pt x="f1422" y="f1423"/>
                </a:lnTo>
                <a:lnTo>
                  <a:pt x="f1424" y="f1425"/>
                </a:lnTo>
                <a:lnTo>
                  <a:pt x="f1426" y="f1427"/>
                </a:lnTo>
                <a:lnTo>
                  <a:pt x="f1428" y="f1429"/>
                </a:lnTo>
                <a:lnTo>
                  <a:pt x="f1430" y="f1431"/>
                </a:lnTo>
                <a:cubicBezTo>
                  <a:pt x="f1432" y="f1433"/>
                  <a:pt x="f1434" y="f1435"/>
                  <a:pt x="f1436" y="f1435"/>
                </a:cubicBezTo>
                <a:lnTo>
                  <a:pt x="f1437" y="f1435"/>
                </a:lnTo>
                <a:cubicBezTo>
                  <a:pt x="f290" y="f1438"/>
                  <a:pt x="f1439" y="f1440"/>
                  <a:pt x="f1441" y="f1373"/>
                </a:cubicBezTo>
                <a:lnTo>
                  <a:pt x="f290" y="f1442"/>
                </a:lnTo>
                <a:lnTo>
                  <a:pt x="f290" y="f1442"/>
                </a:lnTo>
                <a:cubicBezTo>
                  <a:pt x="f1443" y="f1444"/>
                  <a:pt x="f1441" y="f1061"/>
                  <a:pt x="f1445" y="f1446"/>
                </a:cubicBezTo>
                <a:lnTo>
                  <a:pt x="f1447" y="f1448"/>
                </a:lnTo>
                <a:lnTo>
                  <a:pt x="f1449" y="f1450"/>
                </a:lnTo>
                <a:cubicBezTo>
                  <a:pt x="f1451" y="f1452"/>
                  <a:pt x="f1453" y="f1435"/>
                  <a:pt x="f1454" y="f1435"/>
                </a:cubicBezTo>
                <a:cubicBezTo>
                  <a:pt x="f1455" y="f1435"/>
                  <a:pt x="f1456" y="f1435"/>
                  <a:pt x="f1457" y="f1458"/>
                </a:cubicBezTo>
                <a:cubicBezTo>
                  <a:pt x="f1459" y="f1438"/>
                  <a:pt x="f1460" y="f1440"/>
                  <a:pt x="f1461" y="f1373"/>
                </a:cubicBezTo>
                <a:lnTo>
                  <a:pt x="f1462" y="f1463"/>
                </a:lnTo>
                <a:lnTo>
                  <a:pt x="f1462" y="f1463"/>
                </a:lnTo>
                <a:cubicBezTo>
                  <a:pt x="f1461" y="f1464"/>
                  <a:pt x="f1465" y="f1466"/>
                  <a:pt x="f1467" y="f1468"/>
                </a:cubicBezTo>
                <a:lnTo>
                  <a:pt x="f1469" y="f1020"/>
                </a:lnTo>
                <a:cubicBezTo>
                  <a:pt x="f1470" y="f1471"/>
                  <a:pt x="f1472" y="f1452"/>
                  <a:pt x="f317" y="f1452"/>
                </a:cubicBezTo>
                <a:cubicBezTo>
                  <a:pt x="f1473" y="f1452"/>
                  <a:pt x="f1474" y="f1475"/>
                  <a:pt x="f1476" y="f1475"/>
                </a:cubicBezTo>
                <a:cubicBezTo>
                  <a:pt x="f1477" y="f1478"/>
                  <a:pt x="f1479" y="f1480"/>
                  <a:pt x="f1481" y="f1482"/>
                </a:cubicBezTo>
                <a:lnTo>
                  <a:pt x="f1483" y="f514"/>
                </a:lnTo>
                <a:lnTo>
                  <a:pt x="f1484" y="f1485"/>
                </a:lnTo>
                <a:lnTo>
                  <a:pt x="f1486" y="f402"/>
                </a:lnTo>
                <a:cubicBezTo>
                  <a:pt x="f1487" y="f1380"/>
                  <a:pt x="f1488" y="f1489"/>
                  <a:pt x="f1490" y="f1373"/>
                </a:cubicBezTo>
                <a:lnTo>
                  <a:pt x="f1491" y="f1351"/>
                </a:lnTo>
                <a:lnTo>
                  <a:pt x="f1491" y="f1351"/>
                </a:lnTo>
                <a:cubicBezTo>
                  <a:pt x="f1492" y="f1493"/>
                  <a:pt x="f1494" y="f1495"/>
                  <a:pt x="f1496" y="f1495"/>
                </a:cubicBezTo>
                <a:cubicBezTo>
                  <a:pt x="f1497" y="f1495"/>
                  <a:pt x="f1498" y="f1499"/>
                  <a:pt x="f1500" y="f1345"/>
                </a:cubicBezTo>
                <a:cubicBezTo>
                  <a:pt x="f1501" y="f1502"/>
                  <a:pt x="f1503" y="f1504"/>
                  <a:pt x="f1505" y="f1506"/>
                </a:cubicBezTo>
                <a:lnTo>
                  <a:pt x="f1505" y="f1506"/>
                </a:lnTo>
                <a:lnTo>
                  <a:pt x="f1507" y="f1508"/>
                </a:lnTo>
                <a:lnTo>
                  <a:pt x="f1509" y="f1510"/>
                </a:lnTo>
                <a:lnTo>
                  <a:pt x="f1511" y="f1512"/>
                </a:lnTo>
                <a:cubicBezTo>
                  <a:pt x="f1513" y="f1373"/>
                  <a:pt x="f1514" y="f397"/>
                  <a:pt x="f1515" y="f397"/>
                </a:cubicBezTo>
                <a:cubicBezTo>
                  <a:pt x="f1516" y="f397"/>
                  <a:pt x="f1517" y="f1518"/>
                  <a:pt x="f1517" y="f1115"/>
                </a:cubicBezTo>
                <a:lnTo>
                  <a:pt x="f1519" y="f1333"/>
                </a:lnTo>
                <a:cubicBezTo>
                  <a:pt x="f1520" y="f1333"/>
                  <a:pt x="f1521" y="f1333"/>
                  <a:pt x="f1522" y="f1336"/>
                </a:cubicBezTo>
                <a:lnTo>
                  <a:pt x="f1522" y="f1336"/>
                </a:lnTo>
                <a:lnTo>
                  <a:pt x="f1523" y="f1367"/>
                </a:lnTo>
                <a:cubicBezTo>
                  <a:pt x="f1523" y="f1489"/>
                  <a:pt x="f1524" y="f423"/>
                  <a:pt x="f1525" y="f423"/>
                </a:cubicBezTo>
                <a:cubicBezTo>
                  <a:pt x="f1526" y="f423"/>
                  <a:pt x="f1527" y="f1450"/>
                  <a:pt x="f1527" y="f1356"/>
                </a:cubicBezTo>
                <a:lnTo>
                  <a:pt x="f1528" y="f353"/>
                </a:lnTo>
                <a:cubicBezTo>
                  <a:pt x="f1529" y="f353"/>
                  <a:pt x="f1530" y="f348"/>
                  <a:pt x="f1531" y="f348"/>
                </a:cubicBezTo>
                <a:lnTo>
                  <a:pt x="f1532" y="f1533"/>
                </a:lnTo>
                <a:cubicBezTo>
                  <a:pt x="f1532" y="f1534"/>
                  <a:pt x="f1535" y="f402"/>
                  <a:pt x="f1536" y="f402"/>
                </a:cubicBezTo>
                <a:lnTo>
                  <a:pt x="f1537" y="f402"/>
                </a:lnTo>
                <a:cubicBezTo>
                  <a:pt x="f1538" y="f402"/>
                  <a:pt x="f1539" y="f1480"/>
                  <a:pt x="f1540" y="f1482"/>
                </a:cubicBezTo>
                <a:lnTo>
                  <a:pt x="f1541" y="f1542"/>
                </a:lnTo>
                <a:lnTo>
                  <a:pt x="f1543" y="f510"/>
                </a:lnTo>
                <a:lnTo>
                  <a:pt x="f1544" y="f1545"/>
                </a:lnTo>
                <a:cubicBezTo>
                  <a:pt x="f1546" y="f1547"/>
                  <a:pt x="f1548" y="f1549"/>
                  <a:pt x="f1548" y="f1113"/>
                </a:cubicBezTo>
                <a:lnTo>
                  <a:pt x="f1550" y="f1364"/>
                </a:lnTo>
                <a:cubicBezTo>
                  <a:pt x="f1551" y="f1364"/>
                  <a:pt x="f1552" y="f1364"/>
                  <a:pt x="f1553" y="f1364"/>
                </a:cubicBezTo>
                <a:cubicBezTo>
                  <a:pt x="f1554" y="f1364"/>
                  <a:pt x="f1555" y="f1343"/>
                  <a:pt x="f1556" y="f1557"/>
                </a:cubicBezTo>
                <a:cubicBezTo>
                  <a:pt x="f1558" y="f1559"/>
                  <a:pt x="f1560" y="f1561"/>
                  <a:pt x="f1562" y="f469"/>
                </a:cubicBezTo>
                <a:cubicBezTo>
                  <a:pt x="f1563" y="f1495"/>
                  <a:pt x="f1564" y="f1565"/>
                  <a:pt x="f1566" y="f1567"/>
                </a:cubicBezTo>
                <a:lnTo>
                  <a:pt x="f1568" y="f1569"/>
                </a:lnTo>
                <a:lnTo>
                  <a:pt x="f1570" y="f1571"/>
                </a:lnTo>
                <a:lnTo>
                  <a:pt x="f1572" y="f1573"/>
                </a:lnTo>
                <a:cubicBezTo>
                  <a:pt x="f1574" y="f1575"/>
                  <a:pt x="f1576" y="f1577"/>
                  <a:pt x="f1578" y="f1577"/>
                </a:cubicBezTo>
                <a:lnTo>
                  <a:pt x="f1579" y="f1577"/>
                </a:lnTo>
                <a:cubicBezTo>
                  <a:pt x="f361" y="f1580"/>
                  <a:pt x="f1581" y="f1582"/>
                  <a:pt x="f1583" y="f1584"/>
                </a:cubicBezTo>
                <a:lnTo>
                  <a:pt x="f1585" y="f1586"/>
                </a:lnTo>
                <a:lnTo>
                  <a:pt x="f1587" y="f1586"/>
                </a:lnTo>
                <a:lnTo>
                  <a:pt x="f1588" y="f1589"/>
                </a:lnTo>
                <a:cubicBezTo>
                  <a:pt x="f1590" y="f1591"/>
                  <a:pt x="f1592" y="f1593"/>
                  <a:pt x="f1594" y="f1593"/>
                </a:cubicBezTo>
                <a:cubicBezTo>
                  <a:pt x="f1595" y="f1593"/>
                  <a:pt x="f1596" y="f1593"/>
                  <a:pt x="f1597" y="f1593"/>
                </a:cubicBezTo>
                <a:lnTo>
                  <a:pt x="f1598" y="f1593"/>
                </a:lnTo>
                <a:cubicBezTo>
                  <a:pt x="f1599" y="f1600"/>
                  <a:pt x="f1601" y="f1602"/>
                  <a:pt x="f1603" y="f1584"/>
                </a:cubicBezTo>
                <a:lnTo>
                  <a:pt x="f1604" y="f1586"/>
                </a:lnTo>
                <a:lnTo>
                  <a:pt x="f1605" y="f1586"/>
                </a:lnTo>
                <a:lnTo>
                  <a:pt x="f1606" y="f1607"/>
                </a:lnTo>
                <a:cubicBezTo>
                  <a:pt x="f1608" y="f1609"/>
                  <a:pt x="f1610" y="f1591"/>
                  <a:pt x="f371" y="f1591"/>
                </a:cubicBezTo>
                <a:lnTo>
                  <a:pt x="f1611" y="f1591"/>
                </a:lnTo>
                <a:cubicBezTo>
                  <a:pt x="f1612" y="f1510"/>
                  <a:pt x="f1613" y="f1602"/>
                  <a:pt x="f446" y="f1614"/>
                </a:cubicBezTo>
                <a:lnTo>
                  <a:pt x="f1615" y="f1616"/>
                </a:lnTo>
                <a:lnTo>
                  <a:pt x="f1617" y="f1618"/>
                </a:lnTo>
                <a:lnTo>
                  <a:pt x="f1619" y="f1620"/>
                </a:lnTo>
                <a:cubicBezTo>
                  <a:pt x="f1621" y="f1622"/>
                  <a:pt x="f1623" y="f1624"/>
                  <a:pt x="f1625" y="f1626"/>
                </a:cubicBezTo>
                <a:lnTo>
                  <a:pt x="f1627" y="f1567"/>
                </a:lnTo>
                <a:cubicBezTo>
                  <a:pt x="f1628" y="f1629"/>
                  <a:pt x="f1630" y="f1631"/>
                  <a:pt x="f1632" y="f1547"/>
                </a:cubicBezTo>
                <a:cubicBezTo>
                  <a:pt x="f1633" y="f404"/>
                  <a:pt x="f1634" y="f1635"/>
                  <a:pt x="f1636" y="f1635"/>
                </a:cubicBezTo>
                <a:cubicBezTo>
                  <a:pt x="f1637" y="f1635"/>
                  <a:pt x="f1638" y="f1639"/>
                  <a:pt x="f1640" y="f1641"/>
                </a:cubicBezTo>
                <a:lnTo>
                  <a:pt x="f1642" y="f1318"/>
                </a:lnTo>
                <a:cubicBezTo>
                  <a:pt x="f1643" y="f1197"/>
                  <a:pt x="f1644" y="f1631"/>
                  <a:pt x="f1645" y="f1646"/>
                </a:cubicBezTo>
                <a:lnTo>
                  <a:pt x="f1647" y="f474"/>
                </a:lnTo>
                <a:lnTo>
                  <a:pt x="f1648" y="f518"/>
                </a:lnTo>
                <a:lnTo>
                  <a:pt x="f377" y="f1649"/>
                </a:lnTo>
                <a:cubicBezTo>
                  <a:pt x="f378" y="f1629"/>
                  <a:pt x="f322" y="f1586"/>
                  <a:pt x="f1650" y="f440"/>
                </a:cubicBezTo>
                <a:lnTo>
                  <a:pt x="f1651" y="f440"/>
                </a:lnTo>
                <a:cubicBezTo>
                  <a:pt x="f1652" y="f440"/>
                  <a:pt x="f1653" y="f1654"/>
                  <a:pt x="f1655" y="f1656"/>
                </a:cubicBezTo>
                <a:lnTo>
                  <a:pt x="f1657" y="f1343"/>
                </a:lnTo>
                <a:cubicBezTo>
                  <a:pt x="f1658" y="f1343"/>
                  <a:pt x="f1659" y="f1660"/>
                  <a:pt x="f1661" y="f1662"/>
                </a:cubicBezTo>
                <a:lnTo>
                  <a:pt x="f1663" y="f1656"/>
                </a:lnTo>
                <a:cubicBezTo>
                  <a:pt x="f1664" y="f426"/>
                  <a:pt x="f1665" y="f436"/>
                  <a:pt x="f1666" y="f434"/>
                </a:cubicBezTo>
                <a:lnTo>
                  <a:pt x="f1667" y="f434"/>
                </a:lnTo>
                <a:cubicBezTo>
                  <a:pt x="f1668" y="f434"/>
                  <a:pt x="f1669" y="f1670"/>
                  <a:pt x="f1671" y="f1672"/>
                </a:cubicBezTo>
                <a:lnTo>
                  <a:pt x="f1673" y="f1674"/>
                </a:lnTo>
                <a:lnTo>
                  <a:pt x="f1675" y="f1676"/>
                </a:lnTo>
                <a:lnTo>
                  <a:pt x="f1677" y="f1678"/>
                </a:lnTo>
                <a:cubicBezTo>
                  <a:pt x="f1679" y="f1680"/>
                  <a:pt x="f1681" y="f1682"/>
                  <a:pt x="f1683" y="f1684"/>
                </a:cubicBezTo>
                <a:lnTo>
                  <a:pt x="f1685" y="f1345"/>
                </a:lnTo>
                <a:cubicBezTo>
                  <a:pt x="f1686" y="f382"/>
                  <a:pt x="f1687" y="f382"/>
                  <a:pt x="f1688" y="f382"/>
                </a:cubicBezTo>
                <a:cubicBezTo>
                  <a:pt x="f1689" y="f1690"/>
                  <a:pt x="f1691" y="f1692"/>
                  <a:pt x="f1693" y="f1692"/>
                </a:cubicBezTo>
                <a:cubicBezTo>
                  <a:pt x="f1694" y="f1692"/>
                  <a:pt x="f1695" y="f1692"/>
                  <a:pt x="f1696" y="f1692"/>
                </a:cubicBezTo>
                <a:cubicBezTo>
                  <a:pt x="f1697" y="f1692"/>
                  <a:pt x="f1698" y="f1692"/>
                  <a:pt x="f1699" y="f1700"/>
                </a:cubicBezTo>
                <a:lnTo>
                  <a:pt x="f1699" y="f1700"/>
                </a:lnTo>
                <a:lnTo>
                  <a:pt x="f1701" y="f1702"/>
                </a:lnTo>
                <a:lnTo>
                  <a:pt x="f1703" y="f1704"/>
                </a:lnTo>
                <a:lnTo>
                  <a:pt x="f1705" y="f1706"/>
                </a:lnTo>
                <a:cubicBezTo>
                  <a:pt x="f1707" y="f1708"/>
                  <a:pt x="f1709" y="f520"/>
                  <a:pt x="f1710" y="f520"/>
                </a:cubicBezTo>
                <a:cubicBezTo>
                  <a:pt x="f1711" y="f520"/>
                  <a:pt x="f1712" y="f479"/>
                  <a:pt x="f1712" y="f1713"/>
                </a:cubicBezTo>
                <a:lnTo>
                  <a:pt x="f1712" y="f1714"/>
                </a:lnTo>
                <a:lnTo>
                  <a:pt x="f1715" y="f1714"/>
                </a:lnTo>
                <a:lnTo>
                  <a:pt x="f1715" y="f1716"/>
                </a:lnTo>
                <a:cubicBezTo>
                  <a:pt x="f1715" y="f496"/>
                  <a:pt x="f1717" y="f537"/>
                  <a:pt x="f1718" y="f537"/>
                </a:cubicBezTo>
                <a:lnTo>
                  <a:pt x="f1719" y="f537"/>
                </a:lnTo>
                <a:cubicBezTo>
                  <a:pt x="f1720" y="f537"/>
                  <a:pt x="f1721" y="f496"/>
                  <a:pt x="f1722" y="f1723"/>
                </a:cubicBezTo>
                <a:lnTo>
                  <a:pt x="f1722" y="f1724"/>
                </a:lnTo>
                <a:lnTo>
                  <a:pt x="f1725" y="f1724"/>
                </a:lnTo>
                <a:lnTo>
                  <a:pt x="f1725" y="f1726"/>
                </a:lnTo>
                <a:cubicBezTo>
                  <a:pt x="f1727" y="f1728"/>
                  <a:pt x="f1729" y="f1730"/>
                  <a:pt x="f1731" y="f1730"/>
                </a:cubicBezTo>
                <a:lnTo>
                  <a:pt x="f1732" y="f1730"/>
                </a:lnTo>
                <a:cubicBezTo>
                  <a:pt x="f1733" y="f1730"/>
                  <a:pt x="f1734" y="f1735"/>
                  <a:pt x="f1736" y="f516"/>
                </a:cubicBezTo>
                <a:lnTo>
                  <a:pt x="f1737" y="f1738"/>
                </a:lnTo>
                <a:lnTo>
                  <a:pt x="f1739" y="f1740"/>
                </a:lnTo>
                <a:lnTo>
                  <a:pt x="f1741" y="f1742"/>
                </a:lnTo>
                <a:cubicBezTo>
                  <a:pt x="f1743" y="f1744"/>
                  <a:pt x="f1745" y="f1746"/>
                  <a:pt x="f1745" y="f518"/>
                </a:cubicBezTo>
                <a:lnTo>
                  <a:pt x="f1747" y="f1593"/>
                </a:lnTo>
                <a:cubicBezTo>
                  <a:pt x="f1748" y="f1749"/>
                  <a:pt x="f1750" y="f1580"/>
                  <a:pt x="f1751" y="f1752"/>
                </a:cubicBezTo>
                <a:cubicBezTo>
                  <a:pt x="f1753" y="f1754"/>
                  <a:pt x="f1755" y="f502"/>
                  <a:pt x="f1756" y="f502"/>
                </a:cubicBezTo>
                <a:cubicBezTo>
                  <a:pt x="f1757" y="f502"/>
                  <a:pt x="f1758" y="f1759"/>
                  <a:pt x="f1760" y="f1761"/>
                </a:cubicBezTo>
                <a:cubicBezTo>
                  <a:pt x="f1762" y="f1763"/>
                  <a:pt x="f1764" y="f1765"/>
                  <a:pt x="f1766" y="f1765"/>
                </a:cubicBezTo>
                <a:cubicBezTo>
                  <a:pt x="f1767" y="f1765"/>
                  <a:pt x="f1768" y="f1769"/>
                  <a:pt x="f1770" y="f1754"/>
                </a:cubicBezTo>
                <a:cubicBezTo>
                  <a:pt x="f1771" y="f1759"/>
                  <a:pt x="f1772" y="f487"/>
                  <a:pt x="f1773" y="f1774"/>
                </a:cubicBezTo>
                <a:lnTo>
                  <a:pt x="f1775" y="f1776"/>
                </a:lnTo>
                <a:lnTo>
                  <a:pt x="f1775" y="f1776"/>
                </a:lnTo>
                <a:lnTo>
                  <a:pt x="f1777" y="f1778"/>
                </a:lnTo>
                <a:lnTo>
                  <a:pt x="f1779" y="f550"/>
                </a:lnTo>
                <a:lnTo>
                  <a:pt x="f1780" y="f1781"/>
                </a:lnTo>
                <a:lnTo>
                  <a:pt x="f1782" y="f1783"/>
                </a:lnTo>
                <a:cubicBezTo>
                  <a:pt x="f1784" y="f1785"/>
                  <a:pt x="f1786" y="f1787"/>
                  <a:pt x="f1788" y="f1787"/>
                </a:cubicBezTo>
                <a:lnTo>
                  <a:pt x="f1789" y="f1787"/>
                </a:lnTo>
                <a:cubicBezTo>
                  <a:pt x="f430" y="f1790"/>
                  <a:pt x="f1791" y="f1792"/>
                  <a:pt x="f1793" y="f1794"/>
                </a:cubicBezTo>
                <a:lnTo>
                  <a:pt x="f432" y="f1795"/>
                </a:lnTo>
                <a:lnTo>
                  <a:pt x="f432" y="f1795"/>
                </a:lnTo>
                <a:cubicBezTo>
                  <a:pt x="f1796" y="f1797"/>
                  <a:pt x="f1793" y="f1798"/>
                  <a:pt x="f1799" y="f1800"/>
                </a:cubicBezTo>
                <a:lnTo>
                  <a:pt x="f1801" y="f1802"/>
                </a:lnTo>
                <a:lnTo>
                  <a:pt x="f1803" y="f1804"/>
                </a:lnTo>
                <a:cubicBezTo>
                  <a:pt x="f1805" y="f1806"/>
                  <a:pt x="f1807" y="f1787"/>
                  <a:pt x="f1808" y="f1787"/>
                </a:cubicBezTo>
                <a:cubicBezTo>
                  <a:pt x="f1809" y="f1787"/>
                  <a:pt x="f1810" y="f1811"/>
                  <a:pt x="f1812" y="f1811"/>
                </a:cubicBezTo>
                <a:cubicBezTo>
                  <a:pt x="f1813" y="f1790"/>
                  <a:pt x="f1814" y="f1792"/>
                  <a:pt x="f1815" y="f1794"/>
                </a:cubicBezTo>
                <a:lnTo>
                  <a:pt x="f1816" y="f1817"/>
                </a:lnTo>
                <a:lnTo>
                  <a:pt x="f1816" y="f1817"/>
                </a:lnTo>
                <a:cubicBezTo>
                  <a:pt x="f1818" y="f1819"/>
                  <a:pt x="f1820" y="f1821"/>
                  <a:pt x="f1822" y="f1823"/>
                </a:cubicBezTo>
                <a:lnTo>
                  <a:pt x="f1824" y="f1825"/>
                </a:lnTo>
                <a:cubicBezTo>
                  <a:pt x="f1826" y="f1542"/>
                  <a:pt x="f1827" y="f1828"/>
                  <a:pt x="f1829" y="f1828"/>
                </a:cubicBezTo>
                <a:lnTo>
                  <a:pt x="f1830" y="f1828"/>
                </a:lnTo>
                <a:cubicBezTo>
                  <a:pt x="f1831" y="f1676"/>
                  <a:pt x="f1832" y="f1833"/>
                  <a:pt x="f1834" y="f1835"/>
                </a:cubicBezTo>
                <a:lnTo>
                  <a:pt x="f1836" y="f1837"/>
                </a:lnTo>
                <a:lnTo>
                  <a:pt x="f1838" y="f1839"/>
                </a:lnTo>
                <a:lnTo>
                  <a:pt x="f1840" y="f535"/>
                </a:lnTo>
                <a:cubicBezTo>
                  <a:pt x="f1841" y="f1842"/>
                  <a:pt x="f1843" y="f1804"/>
                  <a:pt x="f1844" y="f1845"/>
                </a:cubicBezTo>
                <a:lnTo>
                  <a:pt x="f1846" y="f1847"/>
                </a:lnTo>
                <a:lnTo>
                  <a:pt x="f1846" y="f1847"/>
                </a:lnTo>
                <a:cubicBezTo>
                  <a:pt x="f1848" y="f1849"/>
                  <a:pt x="f1850" y="f1851"/>
                  <a:pt x="f1852" y="f1851"/>
                </a:cubicBezTo>
                <a:cubicBezTo>
                  <a:pt x="f1853" y="f1851"/>
                  <a:pt x="f1854" y="f1855"/>
                  <a:pt x="f1856" y="f512"/>
                </a:cubicBezTo>
                <a:cubicBezTo>
                  <a:pt x="f1857" y="f1858"/>
                  <a:pt x="f1859" y="f1860"/>
                  <a:pt x="f1861" y="f1862"/>
                </a:cubicBezTo>
                <a:lnTo>
                  <a:pt x="f1861" y="f1862"/>
                </a:lnTo>
                <a:lnTo>
                  <a:pt x="f1863" y="f1864"/>
                </a:lnTo>
                <a:lnTo>
                  <a:pt x="f1865" y="f1866"/>
                </a:lnTo>
                <a:lnTo>
                  <a:pt x="f1867" y="f1868"/>
                </a:lnTo>
                <a:cubicBezTo>
                  <a:pt x="f1869" y="f1794"/>
                  <a:pt x="f1870" y="f1542"/>
                  <a:pt x="f1871" y="f1542"/>
                </a:cubicBezTo>
                <a:cubicBezTo>
                  <a:pt x="f1872" y="f1542"/>
                  <a:pt x="f1873" y="f1874"/>
                  <a:pt x="f1873" y="f1875"/>
                </a:cubicBezTo>
                <a:lnTo>
                  <a:pt x="f1876" y="f1877"/>
                </a:lnTo>
                <a:cubicBezTo>
                  <a:pt x="f1878" y="f1879"/>
                  <a:pt x="f1880" y="f1879"/>
                  <a:pt x="f1881" y="f1879"/>
                </a:cubicBezTo>
                <a:lnTo>
                  <a:pt x="f1882" y="f1883"/>
                </a:lnTo>
                <a:cubicBezTo>
                  <a:pt x="f1882" y="f1804"/>
                  <a:pt x="f1884" y="f1885"/>
                  <a:pt x="f1886" y="f1885"/>
                </a:cubicBezTo>
                <a:cubicBezTo>
                  <a:pt x="f1887" y="f1885"/>
                  <a:pt x="f1888" y="f1804"/>
                  <a:pt x="f1888" y="f1883"/>
                </a:cubicBezTo>
                <a:lnTo>
                  <a:pt x="f1889" y="f1890"/>
                </a:lnTo>
                <a:cubicBezTo>
                  <a:pt x="f1891" y="f1890"/>
                  <a:pt x="f1892" y="f487"/>
                  <a:pt x="f1893" y="f487"/>
                </a:cubicBezTo>
                <a:lnTo>
                  <a:pt x="f1894" y="f1895"/>
                </a:lnTo>
                <a:cubicBezTo>
                  <a:pt x="f1894" y="f1896"/>
                  <a:pt x="f1897" y="f1898"/>
                  <a:pt x="f1899" y="f1898"/>
                </a:cubicBezTo>
                <a:cubicBezTo>
                  <a:pt x="f1900" y="f1898"/>
                  <a:pt x="f1901" y="f1833"/>
                  <a:pt x="f1902" y="f1903"/>
                </a:cubicBezTo>
                <a:lnTo>
                  <a:pt x="f1904" y="f1905"/>
                </a:lnTo>
                <a:lnTo>
                  <a:pt x="f1906" y="f1907"/>
                </a:lnTo>
                <a:lnTo>
                  <a:pt x="f1908" y="f1909"/>
                </a:lnTo>
                <a:cubicBezTo>
                  <a:pt x="f1910" y="f1911"/>
                  <a:pt x="f1912" y="f1913"/>
                  <a:pt x="f1912" y="f1903"/>
                </a:cubicBezTo>
                <a:lnTo>
                  <a:pt x="f1914" y="f1915"/>
                </a:lnTo>
                <a:cubicBezTo>
                  <a:pt x="f1916" y="f1915"/>
                  <a:pt x="f1917" y="f1915"/>
                  <a:pt x="f1918" y="f1915"/>
                </a:cubicBezTo>
                <a:cubicBezTo>
                  <a:pt x="f1919" y="f1915"/>
                  <a:pt x="f1920" y="f1921"/>
                  <a:pt x="f1922" y="f1923"/>
                </a:cubicBezTo>
                <a:cubicBezTo>
                  <a:pt x="f1924" y="f1925"/>
                  <a:pt x="f1926" y="f1927"/>
                  <a:pt x="f1928" y="f1929"/>
                </a:cubicBezTo>
                <a:cubicBezTo>
                  <a:pt x="f1930" y="f1851"/>
                  <a:pt x="f1931" y="f1932"/>
                  <a:pt x="f1933" y="f1934"/>
                </a:cubicBezTo>
                <a:lnTo>
                  <a:pt x="f1935" y="f1936"/>
                </a:lnTo>
                <a:lnTo>
                  <a:pt x="f1937" y="f1938"/>
                </a:lnTo>
                <a:lnTo>
                  <a:pt x="f1939" y="f1940"/>
                </a:lnTo>
                <a:cubicBezTo>
                  <a:pt x="f1941" y="f1942"/>
                  <a:pt x="f1943" y="f1944"/>
                  <a:pt x="f1945" y="f1944"/>
                </a:cubicBezTo>
                <a:lnTo>
                  <a:pt x="f1946" y="f1944"/>
                </a:lnTo>
                <a:cubicBezTo>
                  <a:pt x="f493" y="f1947"/>
                  <a:pt x="f1948" y="f1949"/>
                  <a:pt x="f1950" y="f1951"/>
                </a:cubicBezTo>
                <a:lnTo>
                  <a:pt x="f1952" y="f1953"/>
                </a:lnTo>
                <a:lnTo>
                  <a:pt x="f1954" y="f1953"/>
                </a:lnTo>
                <a:lnTo>
                  <a:pt x="f1955" y="f1956"/>
                </a:lnTo>
                <a:cubicBezTo>
                  <a:pt x="f1957" y="f1958"/>
                  <a:pt x="f1959" y="f1944"/>
                  <a:pt x="f1960" y="f1944"/>
                </a:cubicBezTo>
                <a:lnTo>
                  <a:pt x="f1961" y="f1944"/>
                </a:lnTo>
                <a:cubicBezTo>
                  <a:pt x="f1962" y="f1963"/>
                  <a:pt x="f1964" y="f1965"/>
                  <a:pt x="f1966" y="f1967"/>
                </a:cubicBezTo>
                <a:lnTo>
                  <a:pt x="f1968" y="f1953"/>
                </a:lnTo>
                <a:lnTo>
                  <a:pt x="f1969" y="f1953"/>
                </a:lnTo>
                <a:lnTo>
                  <a:pt x="f1970" y="f1971"/>
                </a:lnTo>
                <a:cubicBezTo>
                  <a:pt x="f1972" y="f1973"/>
                  <a:pt x="f1974" y="f1958"/>
                  <a:pt x="f501" y="f1958"/>
                </a:cubicBezTo>
                <a:lnTo>
                  <a:pt x="f1975" y="f1958"/>
                </a:lnTo>
                <a:cubicBezTo>
                  <a:pt x="f1976" y="f1977"/>
                  <a:pt x="f1978" y="f1965"/>
                  <a:pt x="f548" y="f1979"/>
                </a:cubicBezTo>
                <a:lnTo>
                  <a:pt x="f1980" y="f1981"/>
                </a:lnTo>
                <a:lnTo>
                  <a:pt x="f1982" y="f1983"/>
                </a:lnTo>
                <a:lnTo>
                  <a:pt x="f1984" y="f1985"/>
                </a:lnTo>
                <a:cubicBezTo>
                  <a:pt x="f1986" y="f1987"/>
                  <a:pt x="f1988" y="f1989"/>
                  <a:pt x="f1990" y="f1967"/>
                </a:cubicBezTo>
                <a:lnTo>
                  <a:pt x="f1991" y="f1934"/>
                </a:lnTo>
                <a:cubicBezTo>
                  <a:pt x="f1992" y="f1993"/>
                  <a:pt x="f1994" y="f1995"/>
                  <a:pt x="f1996" y="f1911"/>
                </a:cubicBezTo>
                <a:cubicBezTo>
                  <a:pt x="f1997" y="f537"/>
                  <a:pt x="f1998" y="f1999"/>
                  <a:pt x="f2000" y="f1999"/>
                </a:cubicBezTo>
                <a:cubicBezTo>
                  <a:pt x="f2001" y="f1999"/>
                  <a:pt x="f2002" y="f2003"/>
                  <a:pt x="f2004" y="f2005"/>
                </a:cubicBezTo>
                <a:lnTo>
                  <a:pt x="f2006" y="f2007"/>
                </a:lnTo>
                <a:cubicBezTo>
                  <a:pt x="f2008" y="f2009"/>
                  <a:pt x="f2010" y="f1995"/>
                  <a:pt x="f2011" y="f528"/>
                </a:cubicBezTo>
                <a:lnTo>
                  <a:pt x="f2012" y="f553"/>
                </a:lnTo>
                <a:lnTo>
                  <a:pt x="f2013" y="f2014"/>
                </a:lnTo>
                <a:lnTo>
                  <a:pt x="f2015" y="f2016"/>
                </a:lnTo>
                <a:cubicBezTo>
                  <a:pt x="f508" y="f1993"/>
                  <a:pt x="f2017" y="f1953"/>
                  <a:pt x="f2018" y="f543"/>
                </a:cubicBezTo>
                <a:lnTo>
                  <a:pt x="f2019" y="f543"/>
                </a:lnTo>
                <a:cubicBezTo>
                  <a:pt x="f2020" y="f543"/>
                  <a:pt x="f2021" y="f2022"/>
                  <a:pt x="f2023" y="f2024"/>
                </a:cubicBezTo>
                <a:lnTo>
                  <a:pt x="f2025" y="f2026"/>
                </a:lnTo>
                <a:cubicBezTo>
                  <a:pt x="f2027" y="f1921"/>
                  <a:pt x="f2028" y="f2029"/>
                  <a:pt x="f2030" y="f2029"/>
                </a:cubicBezTo>
                <a:lnTo>
                  <a:pt x="f2031" y="f2024"/>
                </a:lnTo>
                <a:cubicBezTo>
                  <a:pt x="f2032" y="f2033"/>
                  <a:pt x="f2034" y="f2035"/>
                  <a:pt x="f2036" y="f2037"/>
                </a:cubicBezTo>
                <a:lnTo>
                  <a:pt x="f2038" y="f2037"/>
                </a:lnTo>
                <a:cubicBezTo>
                  <a:pt x="f2039" y="f2037"/>
                  <a:pt x="f2040" y="f2035"/>
                  <a:pt x="f2041" y="f2042"/>
                </a:cubicBezTo>
                <a:lnTo>
                  <a:pt x="f2043" y="f2044"/>
                </a:lnTo>
                <a:lnTo>
                  <a:pt x="f2045" y="f2046"/>
                </a:lnTo>
                <a:lnTo>
                  <a:pt x="f2047" y="f2048"/>
                </a:lnTo>
                <a:cubicBezTo>
                  <a:pt x="f2049" y="f2050"/>
                  <a:pt x="f2051" y="f1702"/>
                  <a:pt x="f2052" y="f1993"/>
                </a:cubicBezTo>
                <a:lnTo>
                  <a:pt x="f2053" y="f512"/>
                </a:lnTo>
                <a:cubicBezTo>
                  <a:pt x="f2054" y="f512"/>
                  <a:pt x="f2055" y="f1746"/>
                  <a:pt x="f2056" y="f1746"/>
                </a:cubicBezTo>
                <a:cubicBezTo>
                  <a:pt x="f2057" y="f2058"/>
                  <a:pt x="f2059" y="f2060"/>
                  <a:pt x="f2061" y="f2060"/>
                </a:cubicBezTo>
                <a:cubicBezTo>
                  <a:pt x="f2062" y="f2060"/>
                  <a:pt x="f2063" y="f2060"/>
                  <a:pt x="f2064" y="f2060"/>
                </a:cubicBezTo>
                <a:cubicBezTo>
                  <a:pt x="f2065" y="f2060"/>
                  <a:pt x="f2066" y="f2067"/>
                  <a:pt x="f2068" y="f2067"/>
                </a:cubicBezTo>
                <a:lnTo>
                  <a:pt x="f2069" y="f2070"/>
                </a:lnTo>
                <a:lnTo>
                  <a:pt x="f2071" y="f2072"/>
                </a:lnTo>
                <a:lnTo>
                  <a:pt x="f2073" y="f2074"/>
                </a:lnTo>
                <a:cubicBezTo>
                  <a:pt x="f2075" y="f2076"/>
                  <a:pt x="f2077" y="f1738"/>
                  <a:pt x="f2078" y="f1738"/>
                </a:cubicBezTo>
                <a:cubicBezTo>
                  <a:pt x="f2079" y="f1738"/>
                  <a:pt x="f2080" y="f2081"/>
                  <a:pt x="f2080" y="f2082"/>
                </a:cubicBezTo>
                <a:lnTo>
                  <a:pt x="f2083" y="f2084"/>
                </a:lnTo>
                <a:cubicBezTo>
                  <a:pt x="f2085" y="f2084"/>
                  <a:pt x="f2086" y="f2084"/>
                  <a:pt x="f2087" y="f2088"/>
                </a:cubicBezTo>
                <a:lnTo>
                  <a:pt x="f2087" y="f2088"/>
                </a:lnTo>
                <a:lnTo>
                  <a:pt x="f2089" y="f2090"/>
                </a:lnTo>
                <a:cubicBezTo>
                  <a:pt x="f2089" y="f2091"/>
                  <a:pt x="f2092" y="f2093"/>
                  <a:pt x="f2094" y="f2093"/>
                </a:cubicBezTo>
                <a:cubicBezTo>
                  <a:pt x="f2095" y="f2093"/>
                  <a:pt x="f2096" y="f2091"/>
                  <a:pt x="f2096" y="f2090"/>
                </a:cubicBezTo>
                <a:lnTo>
                  <a:pt x="f2097" y="f2098"/>
                </a:lnTo>
                <a:cubicBezTo>
                  <a:pt x="f2099" y="f2098"/>
                  <a:pt x="f2100" y="f554"/>
                  <a:pt x="f2101" y="f554"/>
                </a:cubicBezTo>
                <a:lnTo>
                  <a:pt x="f2102" y="f2103"/>
                </a:lnTo>
                <a:cubicBezTo>
                  <a:pt x="f2102" y="f2104"/>
                  <a:pt x="f2105" y="f2106"/>
                  <a:pt x="f2107" y="f2106"/>
                </a:cubicBezTo>
                <a:cubicBezTo>
                  <a:pt x="f2108" y="f2106"/>
                  <a:pt x="f2109" y="f2110"/>
                  <a:pt x="f2111" y="f2112"/>
                </a:cubicBezTo>
                <a:lnTo>
                  <a:pt x="f2113" y="f4"/>
                </a:lnTo>
                <a:lnTo>
                  <a:pt x="f2114" y="f2115"/>
                </a:lnTo>
                <a:lnTo>
                  <a:pt x="f2116" y="f2117"/>
                </a:lnTo>
                <a:cubicBezTo>
                  <a:pt x="f2118" y="f2119"/>
                  <a:pt x="f2120" y="f2121"/>
                  <a:pt x="f2120" y="f2014"/>
                </a:cubicBezTo>
                <a:lnTo>
                  <a:pt x="f2122" y="f1944"/>
                </a:lnTo>
                <a:cubicBezTo>
                  <a:pt x="f2123" y="f2124"/>
                  <a:pt x="f2125" y="f2126"/>
                  <a:pt x="f2127" y="f1866"/>
                </a:cubicBezTo>
                <a:cubicBezTo>
                  <a:pt x="f2128" y="f2129"/>
                  <a:pt x="f2130" y="f2131"/>
                  <a:pt x="f2132" y="f2133"/>
                </a:cubicBezTo>
                <a:cubicBezTo>
                  <a:pt x="f2134" y="f2135"/>
                  <a:pt x="f2136" y="f2137"/>
                  <a:pt x="f2138" y="f2137"/>
                </a:cubicBezTo>
                <a:cubicBezTo>
                  <a:pt x="f2139" y="f2137"/>
                  <a:pt x="f2140" y="f2137"/>
                  <a:pt x="f2141" y="f2137"/>
                </a:cubicBezTo>
                <a:cubicBezTo>
                  <a:pt x="f2142" y="f2143"/>
                  <a:pt x="f2144" y="f1927"/>
                  <a:pt x="f2145" y="f2146"/>
                </a:cubicBezTo>
                <a:lnTo>
                  <a:pt x="f2147" y="f2148"/>
                </a:lnTo>
                <a:cubicBezTo>
                  <a:pt x="f2149" y="f2150"/>
                  <a:pt x="f2151" y="f1817"/>
                  <a:pt x="f2152" y="f2153"/>
                </a:cubicBezTo>
                <a:lnTo>
                  <a:pt x="f2154" y="f2155"/>
                </a:lnTo>
                <a:lnTo>
                  <a:pt x="f2156" y="f400"/>
                </a:lnTo>
                <a:lnTo>
                  <a:pt x="f2157" y="f1798"/>
                </a:lnTo>
                <a:cubicBezTo>
                  <a:pt x="f2158" y="f2159"/>
                  <a:pt x="f2160" y="f1774"/>
                  <a:pt x="f2161" y="f1774"/>
                </a:cubicBezTo>
                <a:cubicBezTo>
                  <a:pt x="f2162" y="f1774"/>
                  <a:pt x="f2163" y="f2164"/>
                  <a:pt x="f2163" y="f2165"/>
                </a:cubicBezTo>
                <a:lnTo>
                  <a:pt x="f2166" y="f2167"/>
                </a:lnTo>
                <a:lnTo>
                  <a:pt x="f2168" y="f2167"/>
                </a:lnTo>
                <a:lnTo>
                  <a:pt x="f2169" y="f2170"/>
                </a:lnTo>
                <a:cubicBezTo>
                  <a:pt x="f2169" y="f1795"/>
                  <a:pt x="f2171" y="f2172"/>
                  <a:pt x="f2173" y="f2172"/>
                </a:cubicBezTo>
                <a:lnTo>
                  <a:pt x="f2174" y="f2172"/>
                </a:lnTo>
                <a:cubicBezTo>
                  <a:pt x="f2175" y="f2172"/>
                  <a:pt x="f2176" y="f1778"/>
                  <a:pt x="f2177" y="f2178"/>
                </a:cubicBezTo>
                <a:lnTo>
                  <a:pt x="f2179" y="f386"/>
                </a:lnTo>
                <a:lnTo>
                  <a:pt x="f2180" y="f1373"/>
                </a:lnTo>
                <a:lnTo>
                  <a:pt x="f2181" y="f1915"/>
                </a:lnTo>
                <a:cubicBezTo>
                  <a:pt x="f2182" y="f1890"/>
                  <a:pt x="f2183" y="f2184"/>
                  <a:pt x="f2183" y="f2185"/>
                </a:cubicBezTo>
                <a:lnTo>
                  <a:pt x="f2073" y="f2186"/>
                </a:lnTo>
                <a:cubicBezTo>
                  <a:pt x="f2187" y="f2188"/>
                  <a:pt x="f2189" y="f2188"/>
                  <a:pt x="f2190" y="f2188"/>
                </a:cubicBezTo>
                <a:cubicBezTo>
                  <a:pt x="f2191" y="f2188"/>
                  <a:pt x="f2192" y="f2193"/>
                  <a:pt x="f2194" y="f2195"/>
                </a:cubicBezTo>
                <a:lnTo>
                  <a:pt x="f2196" y="f2195"/>
                </a:lnTo>
                <a:lnTo>
                  <a:pt x="f2197" y="f2198"/>
                </a:lnTo>
                <a:lnTo>
                  <a:pt x="f2199" y="f2200"/>
                </a:lnTo>
                <a:lnTo>
                  <a:pt x="f2201" y="f407"/>
                </a:lnTo>
                <a:cubicBezTo>
                  <a:pt x="f2202" y="f2203"/>
                  <a:pt x="f2054" y="f2204"/>
                  <a:pt x="f2205" y="f1318"/>
                </a:cubicBezTo>
                <a:cubicBezTo>
                  <a:pt x="f2206" y="f1318"/>
                  <a:pt x="f2207" y="f1318"/>
                  <a:pt x="f2208" y="f1318"/>
                </a:cubicBezTo>
                <a:cubicBezTo>
                  <a:pt x="f2209" y="f1318"/>
                  <a:pt x="f2210" y="f2211"/>
                  <a:pt x="f2212" y="f410"/>
                </a:cubicBezTo>
                <a:lnTo>
                  <a:pt x="f2213" y="f2214"/>
                </a:lnTo>
                <a:cubicBezTo>
                  <a:pt x="f2215" y="f1249"/>
                  <a:pt x="f2216" y="f1249"/>
                  <a:pt x="f2217" y="f1614"/>
                </a:cubicBezTo>
                <a:lnTo>
                  <a:pt x="f2218" y="f1631"/>
                </a:lnTo>
                <a:cubicBezTo>
                  <a:pt x="f2219" y="f2204"/>
                  <a:pt x="f2220" y="f2221"/>
                  <a:pt x="f2222" y="f1452"/>
                </a:cubicBezTo>
                <a:cubicBezTo>
                  <a:pt x="f2223" y="f1452"/>
                  <a:pt x="f2224" y="f1452"/>
                  <a:pt x="f2225" y="f1452"/>
                </a:cubicBezTo>
                <a:cubicBezTo>
                  <a:pt x="f2226" y="f1452"/>
                  <a:pt x="f2227" y="f2228"/>
                  <a:pt x="f2229" y="f2203"/>
                </a:cubicBezTo>
                <a:lnTo>
                  <a:pt x="f2230" y="f2231"/>
                </a:lnTo>
                <a:cubicBezTo>
                  <a:pt x="f2232" y="f2231"/>
                  <a:pt x="f2233" y="f2234"/>
                  <a:pt x="f2235" y="f2236"/>
                </a:cubicBezTo>
                <a:lnTo>
                  <a:pt x="f2233" y="f2203"/>
                </a:lnTo>
                <a:cubicBezTo>
                  <a:pt x="f2237" y="f1435"/>
                  <a:pt x="f2238" y="f402"/>
                  <a:pt x="f2239" y="f2240"/>
                </a:cubicBezTo>
                <a:cubicBezTo>
                  <a:pt x="f2241" y="f2240"/>
                  <a:pt x="f2242" y="f2240"/>
                  <a:pt x="f2243" y="f2240"/>
                </a:cubicBezTo>
                <a:cubicBezTo>
                  <a:pt x="f2244" y="f2240"/>
                  <a:pt x="f2245" y="f1475"/>
                  <a:pt x="f2246" y="f1168"/>
                </a:cubicBezTo>
                <a:lnTo>
                  <a:pt x="f2247" y="f2248"/>
                </a:lnTo>
                <a:lnTo>
                  <a:pt x="f2249" y="f2250"/>
                </a:lnTo>
                <a:lnTo>
                  <a:pt x="f2251" y="f2252"/>
                </a:lnTo>
                <a:cubicBezTo>
                  <a:pt x="f2253" y="f1450"/>
                  <a:pt x="f2254" y="f2255"/>
                  <a:pt x="f2256" y="f1478"/>
                </a:cubicBezTo>
                <a:lnTo>
                  <a:pt x="f2257" y="f2258"/>
                </a:lnTo>
                <a:cubicBezTo>
                  <a:pt x="f2259" y="f2260"/>
                  <a:pt x="f2261" y="f2262"/>
                  <a:pt x="f2263" y="f2262"/>
                </a:cubicBezTo>
                <a:cubicBezTo>
                  <a:pt x="f2264" y="f2262"/>
                  <a:pt x="f2265" y="f2266"/>
                  <a:pt x="f2267" y="f2268"/>
                </a:cubicBezTo>
                <a:cubicBezTo>
                  <a:pt x="f2269" y="f472"/>
                  <a:pt x="f2270" y="f1708"/>
                  <a:pt x="f2271" y="f1728"/>
                </a:cubicBezTo>
                <a:lnTo>
                  <a:pt x="f2272" y="f2273"/>
                </a:lnTo>
                <a:cubicBezTo>
                  <a:pt x="f2274" y="f2275"/>
                  <a:pt x="f2276" y="f1678"/>
                  <a:pt x="f2277" y="f2278"/>
                </a:cubicBezTo>
                <a:lnTo>
                  <a:pt x="f2279" y="f1506"/>
                </a:lnTo>
                <a:lnTo>
                  <a:pt x="f2280" y="f1245"/>
                </a:lnTo>
                <a:lnTo>
                  <a:pt x="f2281" y="f2282"/>
                </a:lnTo>
                <a:cubicBezTo>
                  <a:pt x="f2283" y="f1670"/>
                  <a:pt x="f2284" y="f1567"/>
                  <a:pt x="f2285" y="f1567"/>
                </a:cubicBezTo>
                <a:cubicBezTo>
                  <a:pt x="f2286" y="f1567"/>
                  <a:pt x="f2287" y="f1567"/>
                  <a:pt x="f2288" y="f1567"/>
                </a:cubicBezTo>
                <a:cubicBezTo>
                  <a:pt x="f2289" y="f2290"/>
                  <a:pt x="f2291" y="f1765"/>
                  <a:pt x="f2292" y="f2293"/>
                </a:cubicBezTo>
                <a:lnTo>
                  <a:pt x="f2294" y="f2295"/>
                </a:lnTo>
                <a:lnTo>
                  <a:pt x="f2296" y="f2295"/>
                </a:lnTo>
                <a:lnTo>
                  <a:pt x="f2297" y="f2273"/>
                </a:lnTo>
                <a:cubicBezTo>
                  <a:pt x="f2298" y="f2299"/>
                  <a:pt x="f2300" y="f2301"/>
                  <a:pt x="f2302" y="f2301"/>
                </a:cubicBezTo>
                <a:cubicBezTo>
                  <a:pt x="f2303" y="f2301"/>
                  <a:pt x="f2304" y="f2301"/>
                  <a:pt x="f2305" y="f2301"/>
                </a:cubicBezTo>
                <a:cubicBezTo>
                  <a:pt x="f2306" y="f2307"/>
                  <a:pt x="f2308" y="f2282"/>
                  <a:pt x="f1952" y="f2278"/>
                </a:cubicBezTo>
                <a:lnTo>
                  <a:pt x="f2309" y="f1403"/>
                </a:lnTo>
                <a:lnTo>
                  <a:pt x="f2310" y="f2311"/>
                </a:lnTo>
                <a:lnTo>
                  <a:pt x="f2312" y="f2282"/>
                </a:lnTo>
                <a:cubicBezTo>
                  <a:pt x="f2313" y="f1765"/>
                  <a:pt x="f2314" y="f2315"/>
                  <a:pt x="f2316" y="f2317"/>
                </a:cubicBezTo>
                <a:lnTo>
                  <a:pt x="f2318" y="f1728"/>
                </a:lnTo>
                <a:cubicBezTo>
                  <a:pt x="f2319" y="f2320"/>
                  <a:pt x="f2321" y="f1485"/>
                  <a:pt x="f2322" y="f1823"/>
                </a:cubicBezTo>
                <a:cubicBezTo>
                  <a:pt x="f2323" y="f2153"/>
                  <a:pt x="f2324" y="f2325"/>
                  <a:pt x="f2326" y="f2178"/>
                </a:cubicBezTo>
                <a:cubicBezTo>
                  <a:pt x="f2327" y="f2234"/>
                  <a:pt x="f2328" y="f414"/>
                  <a:pt x="f2329" y="f414"/>
                </a:cubicBezTo>
                <a:cubicBezTo>
                  <a:pt x="f2330" y="f414"/>
                  <a:pt x="f2331" y="f414"/>
                  <a:pt x="f2332" y="f414"/>
                </a:cubicBezTo>
                <a:lnTo>
                  <a:pt x="f2332" y="f384"/>
                </a:lnTo>
                <a:cubicBezTo>
                  <a:pt x="f2333" y="f1345"/>
                  <a:pt x="f2334" y="f2335"/>
                  <a:pt x="f2336" y="f1660"/>
                </a:cubicBezTo>
                <a:lnTo>
                  <a:pt x="f2337" y="f292"/>
                </a:lnTo>
                <a:lnTo>
                  <a:pt x="f2338" y="f276"/>
                </a:lnTo>
                <a:lnTo>
                  <a:pt x="f2339" y="f2340"/>
                </a:lnTo>
                <a:cubicBezTo>
                  <a:pt x="f2341" y="f1468"/>
                  <a:pt x="f2342" y="f2343"/>
                  <a:pt x="f2344" y="f2343"/>
                </a:cubicBezTo>
                <a:cubicBezTo>
                  <a:pt x="f2345" y="f2343"/>
                  <a:pt x="f2346" y="f2347"/>
                  <a:pt x="f2346" y="f346"/>
                </a:cubicBezTo>
                <a:lnTo>
                  <a:pt x="f2348" y="f418"/>
                </a:lnTo>
                <a:cubicBezTo>
                  <a:pt x="f2349" y="f418"/>
                  <a:pt x="f2350" y="f431"/>
                  <a:pt x="f2351" y="f431"/>
                </a:cubicBezTo>
                <a:lnTo>
                  <a:pt x="f2352" y="f351"/>
                </a:lnTo>
                <a:cubicBezTo>
                  <a:pt x="f2352" y="f2353"/>
                  <a:pt x="f2354" y="f1502"/>
                  <a:pt x="f2355" y="f1502"/>
                </a:cubicBezTo>
                <a:cubicBezTo>
                  <a:pt x="f2356" y="f1502"/>
                  <a:pt x="f2357" y="f1463"/>
                  <a:pt x="f2358" y="f1464"/>
                </a:cubicBezTo>
                <a:lnTo>
                  <a:pt x="f2359" y="f243"/>
                </a:lnTo>
                <a:lnTo>
                  <a:pt x="f2360" y="f264"/>
                </a:lnTo>
                <a:lnTo>
                  <a:pt x="f2361" y="f2362"/>
                </a:lnTo>
                <a:cubicBezTo>
                  <a:pt x="f2363" y="f2364"/>
                  <a:pt x="f2365" y="f2366"/>
                  <a:pt x="f2365" y="f2367"/>
                </a:cubicBezTo>
                <a:lnTo>
                  <a:pt x="f1867" y="f2368"/>
                </a:lnTo>
                <a:cubicBezTo>
                  <a:pt x="f2369" y="f438"/>
                  <a:pt x="f2370" y="f2371"/>
                  <a:pt x="f2372" y="f2195"/>
                </a:cubicBezTo>
                <a:cubicBezTo>
                  <a:pt x="f2373" y="f2374"/>
                  <a:pt x="f2375" y="f1485"/>
                  <a:pt x="f2376" y="f1485"/>
                </a:cubicBezTo>
                <a:cubicBezTo>
                  <a:pt x="f2377" y="f1485"/>
                  <a:pt x="f2378" y="f2379"/>
                  <a:pt x="f2380" y="f1624"/>
                </a:cubicBezTo>
                <a:lnTo>
                  <a:pt x="f2381" y="f382"/>
                </a:lnTo>
                <a:cubicBezTo>
                  <a:pt x="f2382" y="f365"/>
                  <a:pt x="f2383" y="f349"/>
                  <a:pt x="f2384" y="f2367"/>
                </a:cubicBezTo>
                <a:lnTo>
                  <a:pt x="f2385" y="f2386"/>
                </a:lnTo>
                <a:lnTo>
                  <a:pt x="f1846" y="f264"/>
                </a:lnTo>
                <a:lnTo>
                  <a:pt x="f2387" y="f1641"/>
                </a:lnTo>
                <a:cubicBezTo>
                  <a:pt x="f2388" y="f333"/>
                  <a:pt x="f2389" y="f1466"/>
                  <a:pt x="f2390" y="f1466"/>
                </a:cubicBezTo>
                <a:cubicBezTo>
                  <a:pt x="f2391" y="f1466"/>
                  <a:pt x="f2392" y="f1466"/>
                  <a:pt x="f2393" y="f1466"/>
                </a:cubicBezTo>
                <a:cubicBezTo>
                  <a:pt x="f2394" y="f2395"/>
                  <a:pt x="f2396" y="f338"/>
                  <a:pt x="f2397" y="f1351"/>
                </a:cubicBezTo>
                <a:lnTo>
                  <a:pt x="f2398" y="f1690"/>
                </a:lnTo>
                <a:cubicBezTo>
                  <a:pt x="f2399" y="f445"/>
                  <a:pt x="f2400" y="f2299"/>
                  <a:pt x="f2401" y="f2402"/>
                </a:cubicBezTo>
                <a:lnTo>
                  <a:pt x="f2403" y="f382"/>
                </a:lnTo>
                <a:cubicBezTo>
                  <a:pt x="f2404" y="f1343"/>
                  <a:pt x="f2405" y="f335"/>
                  <a:pt x="f1801" y="f335"/>
                </a:cubicBezTo>
                <a:cubicBezTo>
                  <a:pt x="f2406" y="f335"/>
                  <a:pt x="f2407" y="f335"/>
                  <a:pt x="f2408" y="f2409"/>
                </a:cubicBezTo>
                <a:cubicBezTo>
                  <a:pt x="f2410" y="f2340"/>
                  <a:pt x="f2411" y="f1641"/>
                  <a:pt x="f2412" y="f2367"/>
                </a:cubicBezTo>
                <a:lnTo>
                  <a:pt x="f2413" y="f1174"/>
                </a:lnTo>
                <a:lnTo>
                  <a:pt x="f2414" y="f1131"/>
                </a:lnTo>
                <a:lnTo>
                  <a:pt x="f2415" y="f2416"/>
                </a:lnTo>
                <a:cubicBezTo>
                  <a:pt x="f2417" y="f2418"/>
                  <a:pt x="f2419" y="f386"/>
                  <a:pt x="f2420" y="f384"/>
                </a:cubicBezTo>
                <a:lnTo>
                  <a:pt x="f2421" y="f414"/>
                </a:lnTo>
                <a:cubicBezTo>
                  <a:pt x="f2419" y="f1649"/>
                  <a:pt x="f2422" y="f2423"/>
                  <a:pt x="f2424" y="f2425"/>
                </a:cubicBezTo>
                <a:cubicBezTo>
                  <a:pt x="f2426" y="f1113"/>
                  <a:pt x="f2427" y="f1367"/>
                  <a:pt x="f2428" y="f1367"/>
                </a:cubicBezTo>
                <a:cubicBezTo>
                  <a:pt x="f2429" y="f1367"/>
                  <a:pt x="f2430" y="f1547"/>
                  <a:pt x="f2431" y="f457"/>
                </a:cubicBezTo>
                <a:lnTo>
                  <a:pt x="f2432" y="f457"/>
                </a:lnTo>
                <a:cubicBezTo>
                  <a:pt x="f2433" y="f2434"/>
                  <a:pt x="f2435" y="f1561"/>
                  <a:pt x="f2436" y="f2437"/>
                </a:cubicBezTo>
                <a:lnTo>
                  <a:pt x="f2438" y="f2416"/>
                </a:lnTo>
                <a:cubicBezTo>
                  <a:pt x="f2438" y="f2439"/>
                  <a:pt x="f2440" y="f1502"/>
                  <a:pt x="f2441" y="f2442"/>
                </a:cubicBezTo>
                <a:lnTo>
                  <a:pt x="f2443" y="f318"/>
                </a:lnTo>
                <a:lnTo>
                  <a:pt x="f2444" y="f2445"/>
                </a:lnTo>
                <a:lnTo>
                  <a:pt x="f2446" y="f1061"/>
                </a:lnTo>
                <a:cubicBezTo>
                  <a:pt x="f2447" y="f2448"/>
                  <a:pt x="f2449" y="f2450"/>
                  <a:pt x="f2451" y="f2450"/>
                </a:cubicBezTo>
                <a:cubicBezTo>
                  <a:pt x="f2452" y="f2450"/>
                  <a:pt x="f2453" y="f2454"/>
                  <a:pt x="f2453" y="f2455"/>
                </a:cubicBezTo>
                <a:lnTo>
                  <a:pt x="f2456" y="f425"/>
                </a:lnTo>
                <a:cubicBezTo>
                  <a:pt x="f2457" y="f425"/>
                  <a:pt x="f2458" y="f425"/>
                  <a:pt x="f2459" y="f461"/>
                </a:cubicBezTo>
                <a:lnTo>
                  <a:pt x="f2460" y="f2461"/>
                </a:lnTo>
                <a:cubicBezTo>
                  <a:pt x="f2460" y="f1442"/>
                  <a:pt x="f2462" y="f2463"/>
                  <a:pt x="f2464" y="f2463"/>
                </a:cubicBezTo>
                <a:cubicBezTo>
                  <a:pt x="f2465" y="f2463"/>
                  <a:pt x="f2466" y="f2467"/>
                  <a:pt x="f2468" y="f2469"/>
                </a:cubicBezTo>
                <a:lnTo>
                  <a:pt x="f2470" y="f1275"/>
                </a:lnTo>
                <a:lnTo>
                  <a:pt x="f2471" y="f253"/>
                </a:lnTo>
                <a:lnTo>
                  <a:pt x="f2472" y="f331"/>
                </a:lnTo>
                <a:cubicBezTo>
                  <a:pt x="f2473" y="f353"/>
                  <a:pt x="f2474" y="f2475"/>
                  <a:pt x="f2476" y="f362"/>
                </a:cubicBezTo>
                <a:lnTo>
                  <a:pt x="f1705" y="f410"/>
                </a:lnTo>
                <a:cubicBezTo>
                  <a:pt x="f2477" y="f2478"/>
                  <a:pt x="f1696" y="f2478"/>
                  <a:pt x="f2479" y="f2478"/>
                </a:cubicBezTo>
                <a:cubicBezTo>
                  <a:pt x="f2480" y="f2478"/>
                  <a:pt x="f2481" y="f2482"/>
                  <a:pt x="f2483" y="f2484"/>
                </a:cubicBezTo>
                <a:lnTo>
                  <a:pt x="f2485" y="f2484"/>
                </a:lnTo>
                <a:lnTo>
                  <a:pt x="f2486" y="f2487"/>
                </a:lnTo>
                <a:lnTo>
                  <a:pt x="f2488" y="f2489"/>
                </a:lnTo>
                <a:lnTo>
                  <a:pt x="f2490" y="f2491"/>
                </a:lnTo>
                <a:cubicBezTo>
                  <a:pt x="f2492" y="f1070"/>
                  <a:pt x="f1686" y="f1088"/>
                  <a:pt x="f2493" y="f952"/>
                </a:cubicBezTo>
                <a:cubicBezTo>
                  <a:pt x="f2494" y="f952"/>
                  <a:pt x="f2495" y="f952"/>
                  <a:pt x="f2496" y="f952"/>
                </a:cubicBezTo>
                <a:cubicBezTo>
                  <a:pt x="f2497" y="f952"/>
                  <a:pt x="f2498" y="f1070"/>
                  <a:pt x="f2499" y="f2500"/>
                </a:cubicBezTo>
                <a:lnTo>
                  <a:pt x="f2501" y="f2502"/>
                </a:lnTo>
                <a:cubicBezTo>
                  <a:pt x="f2503" y="f2502"/>
                  <a:pt x="f2504" y="f891"/>
                  <a:pt x="f2505" y="f2506"/>
                </a:cubicBezTo>
                <a:lnTo>
                  <a:pt x="f2507" y="f2508"/>
                </a:lnTo>
                <a:cubicBezTo>
                  <a:pt x="f2509" y="f2510"/>
                  <a:pt x="f2511" y="f1086"/>
                  <a:pt x="f2512" y="f1161"/>
                </a:cubicBezTo>
                <a:cubicBezTo>
                  <a:pt x="f2512" y="f1161"/>
                  <a:pt x="f2513" y="f1161"/>
                  <a:pt x="f2514" y="f1161"/>
                </a:cubicBezTo>
                <a:cubicBezTo>
                  <a:pt x="f2515" y="f1161"/>
                  <a:pt x="f2516" y="f2517"/>
                  <a:pt x="f2518" y="f1070"/>
                </a:cubicBezTo>
                <a:lnTo>
                  <a:pt x="f2519" y="f2520"/>
                </a:lnTo>
                <a:cubicBezTo>
                  <a:pt x="f2521" y="f2520"/>
                  <a:pt x="f2522" y="f2523"/>
                  <a:pt x="f2524" y="f2523"/>
                </a:cubicBezTo>
                <a:lnTo>
                  <a:pt x="f2525" y="f1070"/>
                </a:lnTo>
                <a:cubicBezTo>
                  <a:pt x="f2526" y="f1074"/>
                  <a:pt x="f2527" y="f2528"/>
                  <a:pt x="f2529" y="f2248"/>
                </a:cubicBezTo>
                <a:cubicBezTo>
                  <a:pt x="f2530" y="f2248"/>
                  <a:pt x="f2531" y="f2248"/>
                  <a:pt x="f2532" y="f2248"/>
                </a:cubicBezTo>
                <a:cubicBezTo>
                  <a:pt x="f2533" y="f2248"/>
                  <a:pt x="f2534" y="f2535"/>
                  <a:pt x="f2536" y="f256"/>
                </a:cubicBezTo>
                <a:lnTo>
                  <a:pt x="f2537" y="f2538"/>
                </a:lnTo>
                <a:lnTo>
                  <a:pt x="f2539" y="f807"/>
                </a:lnTo>
                <a:lnTo>
                  <a:pt x="f2540" y="f1143"/>
                </a:lnTo>
                <a:cubicBezTo>
                  <a:pt x="f2541" y="f1153"/>
                  <a:pt x="f2542" y="f1023"/>
                  <a:pt x="f2543" y="f2544"/>
                </a:cubicBezTo>
                <a:lnTo>
                  <a:pt x="f2545" y="f2546"/>
                </a:lnTo>
                <a:cubicBezTo>
                  <a:pt x="f2547" y="f2548"/>
                  <a:pt x="f2549" y="f1322"/>
                  <a:pt x="f2550" y="f1322"/>
                </a:cubicBezTo>
                <a:cubicBezTo>
                  <a:pt x="f2551" y="f1322"/>
                  <a:pt x="f2552" y="f2553"/>
                  <a:pt x="f2554" y="f2555"/>
                </a:cubicBezTo>
                <a:cubicBezTo>
                  <a:pt x="f2556" y="f2557"/>
                  <a:pt x="f2558" y="f344"/>
                  <a:pt x="f2559" y="f351"/>
                </a:cubicBezTo>
                <a:lnTo>
                  <a:pt x="f2560" y="f1320"/>
                </a:lnTo>
                <a:cubicBezTo>
                  <a:pt x="f2561" y="f2562"/>
                  <a:pt x="f2563" y="f1314"/>
                  <a:pt x="f2564" y="f2565"/>
                </a:cubicBezTo>
                <a:lnTo>
                  <a:pt x="f2566" y="f2567"/>
                </a:lnTo>
                <a:lnTo>
                  <a:pt x="f2568" y="f2569"/>
                </a:lnTo>
                <a:lnTo>
                  <a:pt x="f2570" y="f1193"/>
                </a:lnTo>
                <a:cubicBezTo>
                  <a:pt x="f2571" y="f2572"/>
                  <a:pt x="f2573" y="f1286"/>
                  <a:pt x="f2574" y="f1286"/>
                </a:cubicBezTo>
                <a:cubicBezTo>
                  <a:pt x="f2575" y="f1286"/>
                  <a:pt x="f2576" y="f1286"/>
                  <a:pt x="f2577" y="f1286"/>
                </a:cubicBezTo>
                <a:cubicBezTo>
                  <a:pt x="f2578" y="f2579"/>
                  <a:pt x="f2580" y="f1212"/>
                  <a:pt x="f2581" y="f2582"/>
                </a:cubicBezTo>
                <a:lnTo>
                  <a:pt x="f2583" y="f365"/>
                </a:lnTo>
                <a:lnTo>
                  <a:pt x="f2584" y="f365"/>
                </a:lnTo>
                <a:lnTo>
                  <a:pt x="f2585" y="f1320"/>
                </a:lnTo>
                <a:cubicBezTo>
                  <a:pt x="f2586" y="f1308"/>
                  <a:pt x="f2587" y="f2588"/>
                  <a:pt x="f1587" y="f2588"/>
                </a:cubicBezTo>
                <a:cubicBezTo>
                  <a:pt x="f2589" y="f2588"/>
                  <a:pt x="f2590" y="f2588"/>
                  <a:pt x="f2591" y="f2588"/>
                </a:cubicBezTo>
                <a:cubicBezTo>
                  <a:pt x="f2592" y="f2588"/>
                  <a:pt x="f2593" y="f1193"/>
                  <a:pt x="f1585" y="f2565"/>
                </a:cubicBezTo>
                <a:lnTo>
                  <a:pt x="f2594" y="f2595"/>
                </a:lnTo>
                <a:lnTo>
                  <a:pt x="f2596" y="f1178"/>
                </a:lnTo>
                <a:lnTo>
                  <a:pt x="f2597" y="f1193"/>
                </a:lnTo>
                <a:cubicBezTo>
                  <a:pt x="f2598" y="f1212"/>
                  <a:pt x="f2599" y="f2600"/>
                  <a:pt x="f2601" y="f2602"/>
                </a:cubicBezTo>
                <a:lnTo>
                  <a:pt x="f2603" y="f351"/>
                </a:lnTo>
                <a:cubicBezTo>
                  <a:pt x="f2604" y="f1662"/>
                  <a:pt x="f2605" y="f2367"/>
                  <a:pt x="f2606" y="f1468"/>
                </a:cubicBezTo>
                <a:cubicBezTo>
                  <a:pt x="f2607" y="f2442"/>
                  <a:pt x="f2608" y="f2609"/>
                  <a:pt x="f2610" y="f2469"/>
                </a:cubicBezTo>
                <a:cubicBezTo>
                  <a:pt x="f2611" y="f2523"/>
                  <a:pt x="f2612" y="f2613"/>
                  <a:pt x="f2614" y="f2613"/>
                </a:cubicBezTo>
                <a:cubicBezTo>
                  <a:pt x="f2615" y="f2613"/>
                  <a:pt x="f2616" y="f2613"/>
                  <a:pt x="f2617" y="f2613"/>
                </a:cubicBezTo>
                <a:lnTo>
                  <a:pt x="f2618" y="f2619"/>
                </a:lnTo>
                <a:cubicBezTo>
                  <a:pt x="f2618" y="f208"/>
                  <a:pt x="f2620" y="f2621"/>
                  <a:pt x="f2622" y="f982"/>
                </a:cubicBezTo>
                <a:lnTo>
                  <a:pt x="f2623" y="f182"/>
                </a:lnTo>
                <a:lnTo>
                  <a:pt x="f2624" y="f2625"/>
                </a:lnTo>
                <a:lnTo>
                  <a:pt x="f2626" y="f2627"/>
                </a:lnTo>
                <a:cubicBezTo>
                  <a:pt x="f2628" y="f2629"/>
                  <a:pt x="f2630" y="f1079"/>
                  <a:pt x="f2631" y="f1079"/>
                </a:cubicBezTo>
                <a:cubicBezTo>
                  <a:pt x="f2632" y="f1079"/>
                  <a:pt x="f2633" y="f2634"/>
                  <a:pt x="f2633" y="f2635"/>
                </a:cubicBezTo>
                <a:lnTo>
                  <a:pt x="f2636" y="f268"/>
                </a:lnTo>
                <a:cubicBezTo>
                  <a:pt x="f2637" y="f268"/>
                  <a:pt x="f2638" y="f292"/>
                  <a:pt x="f2639" y="f292"/>
                </a:cubicBezTo>
                <a:lnTo>
                  <a:pt x="f2640" y="f2641"/>
                </a:lnTo>
                <a:cubicBezTo>
                  <a:pt x="f2640" y="f2642"/>
                  <a:pt x="f2643" y="f1080"/>
                  <a:pt x="f2644" y="f1080"/>
                </a:cubicBezTo>
                <a:cubicBezTo>
                  <a:pt x="f2645" y="f1080"/>
                  <a:pt x="f2646" y="f2647"/>
                  <a:pt x="f2648" y="f1084"/>
                </a:cubicBezTo>
                <a:lnTo>
                  <a:pt x="f2649" y="f101"/>
                </a:lnTo>
                <a:lnTo>
                  <a:pt x="f2650" y="f122"/>
                </a:lnTo>
                <a:lnTo>
                  <a:pt x="f2651" y="f2652"/>
                </a:lnTo>
                <a:cubicBezTo>
                  <a:pt x="f2653" y="f1136"/>
                  <a:pt x="f2654" y="f2655"/>
                  <a:pt x="f2654" y="f2656"/>
                </a:cubicBezTo>
                <a:lnTo>
                  <a:pt x="f1511" y="f2657"/>
                </a:lnTo>
                <a:cubicBezTo>
                  <a:pt x="f2658" y="f298"/>
                  <a:pt x="f2659" y="f2660"/>
                  <a:pt x="f2661" y="f2484"/>
                </a:cubicBezTo>
                <a:cubicBezTo>
                  <a:pt x="f2662" y="f2362"/>
                  <a:pt x="f2663" y="f2367"/>
                  <a:pt x="f1496" y="f2367"/>
                </a:cubicBezTo>
                <a:cubicBezTo>
                  <a:pt x="f2664" y="f2367"/>
                  <a:pt x="f1492" y="f2665"/>
                  <a:pt x="f2666" y="f2667"/>
                </a:cubicBezTo>
                <a:lnTo>
                  <a:pt x="f2668" y="f984"/>
                </a:lnTo>
                <a:cubicBezTo>
                  <a:pt x="f2669" y="f2621"/>
                  <a:pt x="f2670" y="f1269"/>
                  <a:pt x="f2671" y="f2656"/>
                </a:cubicBezTo>
                <a:lnTo>
                  <a:pt x="f2672" y="f133"/>
                </a:lnTo>
                <a:lnTo>
                  <a:pt x="f1491" y="f748"/>
                </a:lnTo>
                <a:lnTo>
                  <a:pt x="f2673" y="f1097"/>
                </a:lnTo>
                <a:cubicBezTo>
                  <a:pt x="f2674" y="f194"/>
                  <a:pt x="f2675" y="f221"/>
                  <a:pt x="f2676" y="f221"/>
                </a:cubicBezTo>
                <a:cubicBezTo>
                  <a:pt x="f2677" y="f221"/>
                  <a:pt x="f2678" y="f221"/>
                  <a:pt x="f2679" y="f221"/>
                </a:cubicBezTo>
                <a:cubicBezTo>
                  <a:pt x="f2680" y="f2681"/>
                  <a:pt x="f2682" y="f2683"/>
                  <a:pt x="f2684" y="f202"/>
                </a:cubicBezTo>
                <a:lnTo>
                  <a:pt x="f2685" y="f2686"/>
                </a:lnTo>
                <a:cubicBezTo>
                  <a:pt x="f1459" y="f2687"/>
                  <a:pt x="f2688" y="f1308"/>
                  <a:pt x="f2689" y="f1306"/>
                </a:cubicBezTo>
                <a:lnTo>
                  <a:pt x="f2690" y="f984"/>
                </a:lnTo>
                <a:cubicBezTo>
                  <a:pt x="f2691" y="f982"/>
                  <a:pt x="f2692" y="f2627"/>
                  <a:pt x="f2693" y="f2627"/>
                </a:cubicBezTo>
                <a:cubicBezTo>
                  <a:pt x="f2694" y="f2627"/>
                  <a:pt x="f2695" y="f2627"/>
                  <a:pt x="f2696" y="f2627"/>
                </a:cubicBezTo>
                <a:cubicBezTo>
                  <a:pt x="f2697" y="f2627"/>
                  <a:pt x="f2698" y="f1097"/>
                  <a:pt x="f2699" y="f2656"/>
                </a:cubicBezTo>
                <a:lnTo>
                  <a:pt x="f2700" y="f819"/>
                </a:lnTo>
                <a:lnTo>
                  <a:pt x="f2701" y="f2702"/>
                </a:lnTo>
                <a:lnTo>
                  <a:pt x="f2703" y="f1097"/>
                </a:lnTo>
                <a:cubicBezTo>
                  <a:pt x="f2704" y="f2683"/>
                  <a:pt x="f2705" y="f1275"/>
                  <a:pt x="f1419" y="f2619"/>
                </a:cubicBezTo>
                <a:lnTo>
                  <a:pt x="f2706" y="f2613"/>
                </a:lnTo>
                <a:cubicBezTo>
                  <a:pt x="f2707" y="f2708"/>
                  <a:pt x="f2709" y="f1188"/>
                  <a:pt x="f2710" y="f1131"/>
                </a:cubicBezTo>
                <a:cubicBezTo>
                  <a:pt x="f2711" y="f243"/>
                  <a:pt x="f2712" y="f216"/>
                  <a:pt x="f2713" y="f216"/>
                </a:cubicBezTo>
                <a:cubicBezTo>
                  <a:pt x="f2714" y="f216"/>
                  <a:pt x="f2715" y="f318"/>
                  <a:pt x="f2716" y="f2717"/>
                </a:cubicBezTo>
                <a:cubicBezTo>
                  <a:pt x="f2718" y="f1264"/>
                  <a:pt x="f2719" y="f2720"/>
                  <a:pt x="f2721" y="f2722"/>
                </a:cubicBezTo>
                <a:lnTo>
                  <a:pt x="f2723" y="f2724"/>
                </a:lnTo>
                <a:cubicBezTo>
                  <a:pt x="f2723" y="f1269"/>
                  <a:pt x="f2725" y="f1134"/>
                  <a:pt x="f2726" y="f2727"/>
                </a:cubicBezTo>
                <a:lnTo>
                  <a:pt x="f2728" y="f179"/>
                </a:lnTo>
                <a:lnTo>
                  <a:pt x="f2729" y="f122"/>
                </a:lnTo>
                <a:lnTo>
                  <a:pt x="f2730" y="f1080"/>
                </a:lnTo>
                <a:cubicBezTo>
                  <a:pt x="f2731" y="f2652"/>
                  <a:pt x="f2732" y="f1054"/>
                  <a:pt x="f2733" y="f1054"/>
                </a:cubicBezTo>
                <a:lnTo>
                  <a:pt x="f2734" y="f1054"/>
                </a:lnTo>
                <a:cubicBezTo>
                  <a:pt x="f2735" y="f1054"/>
                  <a:pt x="f2736" y="f2737"/>
                  <a:pt x="f2738" y="f2739"/>
                </a:cubicBezTo>
                <a:lnTo>
                  <a:pt x="f2740" y="f2613"/>
                </a:lnTo>
                <a:cubicBezTo>
                  <a:pt x="f2741" y="f2613"/>
                  <a:pt x="f2742" y="f268"/>
                  <a:pt x="f2743" y="f268"/>
                </a:cubicBezTo>
                <a:lnTo>
                  <a:pt x="f2744" y="f196"/>
                </a:lnTo>
                <a:cubicBezTo>
                  <a:pt x="f2744" y="f2745"/>
                  <a:pt x="f2746" y="f695"/>
                  <a:pt x="f2747" y="f695"/>
                </a:cubicBezTo>
                <a:cubicBezTo>
                  <a:pt x="f2748" y="f695"/>
                  <a:pt x="f2749" y="f2487"/>
                  <a:pt x="f2750" y="f2751"/>
                </a:cubicBezTo>
                <a:lnTo>
                  <a:pt x="f2752" y="f103"/>
                </a:lnTo>
                <a:lnTo>
                  <a:pt x="f2753" y="f759"/>
                </a:lnTo>
                <a:lnTo>
                  <a:pt x="f2754" y="f1178"/>
                </a:lnTo>
                <a:cubicBezTo>
                  <a:pt x="f2755" y="f212"/>
                  <a:pt x="f2756" y="f2757"/>
                  <a:pt x="f2756" y="f221"/>
                </a:cubicBezTo>
                <a:lnTo>
                  <a:pt x="f2758" y="f2759"/>
                </a:lnTo>
                <a:cubicBezTo>
                  <a:pt x="f2760" y="f2759"/>
                  <a:pt x="f2761" y="f283"/>
                  <a:pt x="f2762" y="f283"/>
                </a:cubicBezTo>
                <a:cubicBezTo>
                  <a:pt x="f2763" y="f283"/>
                  <a:pt x="f2764" y="f1076"/>
                  <a:pt x="f2765" y="f2766"/>
                </a:cubicBezTo>
                <a:cubicBezTo>
                  <a:pt x="f2767" y="f858"/>
                  <a:pt x="f2768" y="f858"/>
                  <a:pt x="f2769" y="f858"/>
                </a:cubicBezTo>
                <a:lnTo>
                  <a:pt x="f2770" y="f717"/>
                </a:lnTo>
                <a:lnTo>
                  <a:pt x="f2771" y="f2772"/>
                </a:lnTo>
                <a:lnTo>
                  <a:pt x="f2773" y="f130"/>
                </a:lnTo>
                <a:cubicBezTo>
                  <a:pt x="f2774" y="f2775"/>
                  <a:pt x="f2776" y="f2777"/>
                  <a:pt x="f2778" y="f2779"/>
                </a:cubicBezTo>
                <a:cubicBezTo>
                  <a:pt x="f2780" y="f2779"/>
                  <a:pt x="f2781" y="f2779"/>
                  <a:pt x="f2782" y="f2779"/>
                </a:cubicBezTo>
                <a:cubicBezTo>
                  <a:pt x="f2783" y="f2779"/>
                  <a:pt x="f2784" y="f2785"/>
                  <a:pt x="f2786" y="f2787"/>
                </a:cubicBezTo>
                <a:lnTo>
                  <a:pt x="f2788" y="f2789"/>
                </a:lnTo>
                <a:cubicBezTo>
                  <a:pt x="f2790" y="f2789"/>
                  <a:pt x="f2791" y="f889"/>
                  <a:pt x="f2792" y="f2793"/>
                </a:cubicBezTo>
                <a:lnTo>
                  <a:pt x="f2794" y="f905"/>
                </a:lnTo>
                <a:cubicBezTo>
                  <a:pt x="f249" y="f917"/>
                  <a:pt x="f2795" y="f819"/>
                  <a:pt x="f2796" y="f743"/>
                </a:cubicBezTo>
                <a:cubicBezTo>
                  <a:pt x="f2797" y="f743"/>
                  <a:pt x="f2798" y="f743"/>
                  <a:pt x="f2799" y="f743"/>
                </a:cubicBezTo>
                <a:cubicBezTo>
                  <a:pt x="f1311" y="f743"/>
                  <a:pt x="f2800" y="f2801"/>
                  <a:pt x="f2802" y="f2775"/>
                </a:cubicBezTo>
                <a:lnTo>
                  <a:pt x="f2803" y="f2804"/>
                </a:lnTo>
                <a:cubicBezTo>
                  <a:pt x="f2805" y="f2806"/>
                  <a:pt x="f2807" y="f2808"/>
                  <a:pt x="f2809" y="f2808"/>
                </a:cubicBezTo>
                <a:lnTo>
                  <a:pt x="f2810" y="f2811"/>
                </a:lnTo>
                <a:cubicBezTo>
                  <a:pt x="f2812" y="f701"/>
                  <a:pt x="f2813" y="f124"/>
                  <a:pt x="f2814" y="f2815"/>
                </a:cubicBezTo>
                <a:cubicBezTo>
                  <a:pt x="f2816" y="f2815"/>
                  <a:pt x="f2817" y="f2815"/>
                  <a:pt x="f2818" y="f2815"/>
                </a:cubicBezTo>
                <a:cubicBezTo>
                  <a:pt x="f2819" y="f2815"/>
                  <a:pt x="f2820" y="f747"/>
                  <a:pt x="f2821" y="f111"/>
                </a:cubicBezTo>
                <a:lnTo>
                  <a:pt x="f2822" y="f2823"/>
                </a:lnTo>
                <a:lnTo>
                  <a:pt x="f2824" y="f2825"/>
                </a:lnTo>
                <a:lnTo>
                  <a:pt x="f2826" y="f2827"/>
                </a:lnTo>
                <a:cubicBezTo>
                  <a:pt x="f2828" y="f720"/>
                  <a:pt x="f2829" y="f756"/>
                  <a:pt x="f2830" y="f747"/>
                </a:cubicBezTo>
                <a:lnTo>
                  <a:pt x="f2831" y="f2832"/>
                </a:lnTo>
                <a:cubicBezTo>
                  <a:pt x="f2833" y="f2834"/>
                  <a:pt x="f2835" y="f2836"/>
                  <a:pt x="f2837" y="f2836"/>
                </a:cubicBezTo>
                <a:cubicBezTo>
                  <a:pt x="f2838" y="f2836"/>
                  <a:pt x="f2839" y="f2840"/>
                  <a:pt x="f2841" y="f2842"/>
                </a:cubicBezTo>
                <a:cubicBezTo>
                  <a:pt x="f2843" y="f2844"/>
                  <a:pt x="f2845" y="f984"/>
                  <a:pt x="f2846" y="f1011"/>
                </a:cubicBezTo>
                <a:lnTo>
                  <a:pt x="f2847" y="f1049"/>
                </a:lnTo>
                <a:cubicBezTo>
                  <a:pt x="f2848" y="f2849"/>
                  <a:pt x="f2850" y="f2851"/>
                  <a:pt x="f2852" y="f2853"/>
                </a:cubicBezTo>
                <a:lnTo>
                  <a:pt x="f2854" y="f2855"/>
                </a:lnTo>
                <a:lnTo>
                  <a:pt x="f2856" y="f2857"/>
                </a:lnTo>
                <a:lnTo>
                  <a:pt x="f2858" y="f2859"/>
                </a:lnTo>
                <a:cubicBezTo>
                  <a:pt x="f2860" y="f948"/>
                  <a:pt x="f2861" y="f2862"/>
                  <a:pt x="f2863" y="f2862"/>
                </a:cubicBezTo>
                <a:cubicBezTo>
                  <a:pt x="f2864" y="f2862"/>
                  <a:pt x="f2865" y="f2862"/>
                  <a:pt x="f2866" y="f2867"/>
                </a:cubicBezTo>
                <a:cubicBezTo>
                  <a:pt x="f2868" y="f161"/>
                  <a:pt x="f2869" y="f2870"/>
                  <a:pt x="f2871" y="f2872"/>
                </a:cubicBezTo>
                <a:lnTo>
                  <a:pt x="f2873" y="f224"/>
                </a:lnTo>
                <a:lnTo>
                  <a:pt x="f2874" y="f224"/>
                </a:lnTo>
                <a:lnTo>
                  <a:pt x="f2875" y="f1049"/>
                </a:lnTo>
                <a:cubicBezTo>
                  <a:pt x="f2876" y="f2877"/>
                  <a:pt x="f2878" y="f2879"/>
                  <a:pt x="f2880" y="f2879"/>
                </a:cubicBezTo>
                <a:cubicBezTo>
                  <a:pt x="f2881" y="f2879"/>
                  <a:pt x="f2882" y="f2883"/>
                  <a:pt x="f1214" y="f2883"/>
                </a:cubicBezTo>
                <a:cubicBezTo>
                  <a:pt x="f2884" y="f2883"/>
                  <a:pt x="f2885" y="f2859"/>
                  <a:pt x="f1211" y="f2853"/>
                </a:cubicBezTo>
                <a:lnTo>
                  <a:pt x="f2886" y="f2887"/>
                </a:lnTo>
                <a:lnTo>
                  <a:pt x="f2888" y="f2889"/>
                </a:lnTo>
                <a:lnTo>
                  <a:pt x="f2890" y="f2859"/>
                </a:lnTo>
                <a:cubicBezTo>
                  <a:pt x="f2891" y="f2870"/>
                  <a:pt x="f2892" y="f2893"/>
                  <a:pt x="f2894" y="f2895"/>
                </a:cubicBezTo>
                <a:lnTo>
                  <a:pt x="f2896" y="f216"/>
                </a:lnTo>
                <a:cubicBezTo>
                  <a:pt x="f2897" y="f1301"/>
                  <a:pt x="f2898" y="f2899"/>
                  <a:pt x="f2900" y="f991"/>
                </a:cubicBezTo>
                <a:cubicBezTo>
                  <a:pt x="f2901" y="f2727"/>
                  <a:pt x="f2902" y="f1079"/>
                  <a:pt x="f2903" y="f2904"/>
                </a:cubicBezTo>
                <a:cubicBezTo>
                  <a:pt x="f2905" y="f2808"/>
                  <a:pt x="f2906" y="f2907"/>
                  <a:pt x="f2908" y="f2907"/>
                </a:cubicBezTo>
                <a:cubicBezTo>
                  <a:pt x="f2909" y="f2907"/>
                  <a:pt x="f2910" y="f2907"/>
                  <a:pt x="f2911" y="f2907"/>
                </a:cubicBezTo>
                <a:lnTo>
                  <a:pt x="f2912" y="f2913"/>
                </a:lnTo>
                <a:cubicBezTo>
                  <a:pt x="f2912" y="f2914"/>
                  <a:pt x="f2915" y="f89"/>
                  <a:pt x="f2916" y="f936"/>
                </a:cubicBezTo>
                <a:lnTo>
                  <a:pt x="f2917" y="f12"/>
                </a:lnTo>
                <a:lnTo>
                  <a:pt x="f2918" y="f2919"/>
                </a:lnTo>
                <a:lnTo>
                  <a:pt x="f2920" y="f2921"/>
                </a:lnTo>
                <a:cubicBezTo>
                  <a:pt x="f2922" y="f737"/>
                  <a:pt x="f2923" y="f2924"/>
                  <a:pt x="f2925" y="f2924"/>
                </a:cubicBezTo>
                <a:cubicBezTo>
                  <a:pt x="f2926" y="f2924"/>
                  <a:pt x="f2927" y="f2928"/>
                  <a:pt x="f2927" y="f2929"/>
                </a:cubicBezTo>
                <a:lnTo>
                  <a:pt x="f2930" y="f135"/>
                </a:lnTo>
                <a:cubicBezTo>
                  <a:pt x="f2931" y="f2932"/>
                  <a:pt x="f2933" y="f2932"/>
                  <a:pt x="f2934" y="f2932"/>
                </a:cubicBezTo>
                <a:lnTo>
                  <a:pt x="f2935" y="f73"/>
                </a:lnTo>
                <a:cubicBezTo>
                  <a:pt x="f2935" y="f2936"/>
                  <a:pt x="f2937" y="f769"/>
                  <a:pt x="f2938" y="f769"/>
                </a:cubicBezTo>
                <a:cubicBezTo>
                  <a:pt x="f2939" y="f769"/>
                  <a:pt x="f2940" y="f732"/>
                  <a:pt x="f2941" y="f734"/>
                </a:cubicBezTo>
                <a:lnTo>
                  <a:pt x="f2942" y="f2943"/>
                </a:lnTo>
                <a:lnTo>
                  <a:pt x="f2944" y="f2945"/>
                </a:lnTo>
                <a:lnTo>
                  <a:pt x="f2946" y="f577"/>
                </a:lnTo>
                <a:cubicBezTo>
                  <a:pt x="f2947" y="f2948"/>
                  <a:pt x="f2949" y="f735"/>
                  <a:pt x="f2949" y="f579"/>
                </a:cubicBezTo>
                <a:lnTo>
                  <a:pt x="f1142" y="f2950"/>
                </a:lnTo>
                <a:cubicBezTo>
                  <a:pt x="f2951" y="f2952"/>
                  <a:pt x="f2953" y="f2954"/>
                  <a:pt x="f2955" y="f858"/>
                </a:cubicBezTo>
                <a:cubicBezTo>
                  <a:pt x="f2956" y="f2957"/>
                  <a:pt x="f2958" y="f753"/>
                  <a:pt x="f2959" y="f753"/>
                </a:cubicBezTo>
                <a:cubicBezTo>
                  <a:pt x="f2960" y="f753"/>
                  <a:pt x="f2961" y="f2962"/>
                  <a:pt x="f2963" y="f2964"/>
                </a:cubicBezTo>
                <a:lnTo>
                  <a:pt x="f2965" y="f99"/>
                </a:lnTo>
                <a:cubicBezTo>
                  <a:pt x="f2966" y="f89"/>
                  <a:pt x="f2967" y="f71"/>
                  <a:pt x="f2968" y="f2969"/>
                </a:cubicBezTo>
                <a:lnTo>
                  <a:pt x="f2970" y="f2971"/>
                </a:lnTo>
                <a:lnTo>
                  <a:pt x="f1123" y="f2972"/>
                </a:lnTo>
                <a:lnTo>
                  <a:pt x="f2973" y="f2974"/>
                </a:lnTo>
                <a:cubicBezTo>
                  <a:pt x="f2975" y="f2976"/>
                  <a:pt x="f1104" y="f2977"/>
                  <a:pt x="f2978" y="f2977"/>
                </a:cubicBezTo>
                <a:cubicBezTo>
                  <a:pt x="f2979" y="f2977"/>
                  <a:pt x="f2980" y="f2977"/>
                  <a:pt x="f1099" y="f735"/>
                </a:cubicBezTo>
                <a:cubicBezTo>
                  <a:pt x="f2981" y="f737"/>
                  <a:pt x="f2982" y="f59"/>
                  <a:pt x="f2983" y="f785"/>
                </a:cubicBezTo>
                <a:lnTo>
                  <a:pt x="f2984" y="f966"/>
                </a:lnTo>
                <a:cubicBezTo>
                  <a:pt x="f2985" y="f2986"/>
                  <a:pt x="f2987" y="f2988"/>
                  <a:pt x="f2989" y="f954"/>
                </a:cubicBezTo>
                <a:lnTo>
                  <a:pt x="f2990" y="f963"/>
                </a:lnTo>
                <a:cubicBezTo>
                  <a:pt x="f2991" y="f830"/>
                  <a:pt x="f2992" y="f2921"/>
                  <a:pt x="f2993" y="f2921"/>
                </a:cubicBezTo>
                <a:cubicBezTo>
                  <a:pt x="f2994" y="f2921"/>
                  <a:pt x="f2995" y="f2921"/>
                  <a:pt x="f2996" y="f2921"/>
                </a:cubicBezTo>
                <a:cubicBezTo>
                  <a:pt x="f2997" y="f2921"/>
                  <a:pt x="f2998" y="f915"/>
                  <a:pt x="f154" y="f579"/>
                </a:cubicBezTo>
                <a:lnTo>
                  <a:pt x="f2999" y="f3000"/>
                </a:lnTo>
                <a:lnTo>
                  <a:pt x="f3001" y="f660"/>
                </a:lnTo>
                <a:lnTo>
                  <a:pt x="f3002" y="f2974"/>
                </a:lnTo>
                <a:cubicBezTo>
                  <a:pt x="f3003" y="f59"/>
                  <a:pt x="f3004" y="f103"/>
                  <a:pt x="f3005" y="f2913"/>
                </a:cubicBezTo>
                <a:lnTo>
                  <a:pt x="f3006" y="f2907"/>
                </a:lnTo>
                <a:cubicBezTo>
                  <a:pt x="f3004" y="f925"/>
                  <a:pt x="f3007" y="f3008"/>
                  <a:pt x="f3009" y="f3010"/>
                </a:cubicBezTo>
                <a:cubicBezTo>
                  <a:pt x="f3011" y="f114"/>
                  <a:pt x="f3012" y="f793"/>
                  <a:pt x="f3013" y="f793"/>
                </a:cubicBezTo>
                <a:cubicBezTo>
                  <a:pt x="f3014" y="f793"/>
                  <a:pt x="f3015" y="f722"/>
                  <a:pt x="f3016" y="f179"/>
                </a:cubicBezTo>
                <a:cubicBezTo>
                  <a:pt x="f3017" y="f138"/>
                  <a:pt x="f3018" y="f138"/>
                  <a:pt x="f3019" y="f138"/>
                </a:cubicBezTo>
                <a:cubicBezTo>
                  <a:pt x="f3020" y="f3021"/>
                  <a:pt x="f3022" y="f3023"/>
                  <a:pt x="f3024" y="f3025"/>
                </a:cubicBezTo>
                <a:lnTo>
                  <a:pt x="f3026" y="f3027"/>
                </a:lnTo>
                <a:cubicBezTo>
                  <a:pt x="f3026" y="f3028"/>
                  <a:pt x="f3029" y="f769"/>
                  <a:pt x="f3030" y="f3031"/>
                </a:cubicBezTo>
                <a:lnTo>
                  <a:pt x="f3032" y="f3033"/>
                </a:lnTo>
                <a:lnTo>
                  <a:pt x="f3034" y="f3035"/>
                </a:lnTo>
                <a:lnTo>
                  <a:pt x="f3036" y="f3037"/>
                </a:lnTo>
                <a:cubicBezTo>
                  <a:pt x="f3038" y="f3039"/>
                  <a:pt x="f3040" y="f688"/>
                  <a:pt x="f3041" y="f688"/>
                </a:cubicBezTo>
                <a:cubicBezTo>
                  <a:pt x="f3042" y="f688"/>
                  <a:pt x="f3043" y="f3044"/>
                  <a:pt x="f3043" y="f3045"/>
                </a:cubicBezTo>
                <a:lnTo>
                  <a:pt x="f3046" y="f3047"/>
                </a:lnTo>
                <a:cubicBezTo>
                  <a:pt x="f3048" y="f3047"/>
                  <a:pt x="f3049" y="f144"/>
                  <a:pt x="f3050" y="f144"/>
                </a:cubicBezTo>
                <a:lnTo>
                  <a:pt x="f3051" y="f3052"/>
                </a:lnTo>
                <a:cubicBezTo>
                  <a:pt x="f3051" y="f3053"/>
                  <a:pt x="f3054" y="f3055"/>
                  <a:pt x="f3056" y="f3055"/>
                </a:cubicBezTo>
                <a:cubicBezTo>
                  <a:pt x="f3057" y="f3055"/>
                  <a:pt x="f3058" y="f3059"/>
                  <a:pt x="f3060" y="f3061"/>
                </a:cubicBezTo>
                <a:lnTo>
                  <a:pt x="f3062" y="f3063"/>
                </a:lnTo>
                <a:lnTo>
                  <a:pt x="f3064" y="f3065"/>
                </a:lnTo>
                <a:lnTo>
                  <a:pt x="f3066" y="f824"/>
                </a:lnTo>
                <a:cubicBezTo>
                  <a:pt x="f3067" y="f69"/>
                  <a:pt x="f3068" y="f3069"/>
                  <a:pt x="f3068" y="f86"/>
                </a:cubicBezTo>
                <a:lnTo>
                  <a:pt x="f981" y="f2787"/>
                </a:lnTo>
                <a:cubicBezTo>
                  <a:pt x="f3070" y="f3071"/>
                  <a:pt x="f3072" y="f932"/>
                  <a:pt x="f3073" y="f932"/>
                </a:cubicBezTo>
                <a:cubicBezTo>
                  <a:pt x="f3074" y="f932"/>
                  <a:pt x="f3075" y="f709"/>
                  <a:pt x="f3076" y="f3077"/>
                </a:cubicBezTo>
                <a:cubicBezTo>
                  <a:pt x="f3078" y="f575"/>
                  <a:pt x="f3079" y="f575"/>
                  <a:pt x="f3080" y="f575"/>
                </a:cubicBezTo>
                <a:lnTo>
                  <a:pt x="f3081" y="f3082"/>
                </a:lnTo>
                <a:lnTo>
                  <a:pt x="f3083" y="f3084"/>
                </a:lnTo>
                <a:lnTo>
                  <a:pt x="f3085" y="f3086"/>
                </a:lnTo>
                <a:cubicBezTo>
                  <a:pt x="f3087" y="f3088"/>
                  <a:pt x="f961" y="f3089"/>
                  <a:pt x="f3090" y="f3091"/>
                </a:cubicBezTo>
                <a:cubicBezTo>
                  <a:pt x="f3092" y="f3091"/>
                  <a:pt x="f3093" y="f3091"/>
                  <a:pt x="f3094" y="f3091"/>
                </a:cubicBezTo>
                <a:cubicBezTo>
                  <a:pt x="f3095" y="f3091"/>
                  <a:pt x="f3096" y="f3097"/>
                  <a:pt x="f3098" y="f3099"/>
                </a:cubicBezTo>
                <a:lnTo>
                  <a:pt x="f3100" y="f3101"/>
                </a:lnTo>
                <a:cubicBezTo>
                  <a:pt x="f3102" y="f3103"/>
                  <a:pt x="f110" y="f3104"/>
                  <a:pt x="f3105" y="f3106"/>
                </a:cubicBezTo>
                <a:lnTo>
                  <a:pt x="f3107" y="f3108"/>
                </a:lnTo>
                <a:cubicBezTo>
                  <a:pt x="f3109" y="f3091"/>
                  <a:pt x="f3110" y="f3111"/>
                  <a:pt x="f3112" y="f3113"/>
                </a:cubicBezTo>
                <a:cubicBezTo>
                  <a:pt x="f3114" y="f3115"/>
                  <a:pt x="f3116" y="f3115"/>
                  <a:pt x="f3117" y="f3115"/>
                </a:cubicBezTo>
                <a:cubicBezTo>
                  <a:pt x="f3118" y="f3115"/>
                  <a:pt x="f3119" y="f3120"/>
                  <a:pt x="f3121" y="f3088"/>
                </a:cubicBezTo>
                <a:lnTo>
                  <a:pt x="f3122" y="f3123"/>
                </a:lnTo>
                <a:cubicBezTo>
                  <a:pt x="f3124" y="f3125"/>
                  <a:pt x="f3126" y="f3127"/>
                  <a:pt x="f3128" y="f3127"/>
                </a:cubicBezTo>
                <a:lnTo>
                  <a:pt x="f3129" y="f3088"/>
                </a:lnTo>
                <a:cubicBezTo>
                  <a:pt x="f3130" y="f3131"/>
                  <a:pt x="f3132" y="f3133"/>
                  <a:pt x="f3134" y="f2823"/>
                </a:cubicBezTo>
                <a:cubicBezTo>
                  <a:pt x="f3135" y="f2823"/>
                  <a:pt x="f3136" y="f2823"/>
                  <a:pt x="f3137" y="f2823"/>
                </a:cubicBezTo>
                <a:cubicBezTo>
                  <a:pt x="f3138" y="f2823"/>
                  <a:pt x="f3139" y="f3140"/>
                  <a:pt x="f3141" y="f3142"/>
                </a:cubicBezTo>
                <a:lnTo>
                  <a:pt x="f3143" y="f3144"/>
                </a:lnTo>
                <a:lnTo>
                  <a:pt x="f3145" y="f3146"/>
                </a:lnTo>
                <a:lnTo>
                  <a:pt x="f3147" y="f3148"/>
                </a:lnTo>
                <a:cubicBezTo>
                  <a:pt x="f3149" y="f3150"/>
                  <a:pt x="f3151" y="f3152"/>
                  <a:pt x="f3153" y="f3140"/>
                </a:cubicBezTo>
                <a:lnTo>
                  <a:pt x="f3154" y="f3155"/>
                </a:lnTo>
                <a:cubicBezTo>
                  <a:pt x="f3156" y="f3157"/>
                  <a:pt x="f3158" y="f3159"/>
                  <a:pt x="f3160" y="f3159"/>
                </a:cubicBezTo>
                <a:cubicBezTo>
                  <a:pt x="f3161" y="f3159"/>
                  <a:pt x="f3162" y="f3163"/>
                  <a:pt x="f3164" y="f799"/>
                </a:cubicBezTo>
                <a:cubicBezTo>
                  <a:pt x="f3165" y="f2948"/>
                  <a:pt x="f3166" y="f3167"/>
                  <a:pt x="f3168" y="f3169"/>
                </a:cubicBezTo>
                <a:lnTo>
                  <a:pt x="f3170" y="f3171"/>
                </a:lnTo>
                <a:cubicBezTo>
                  <a:pt x="f3172" y="f3173"/>
                  <a:pt x="f3174" y="f3175"/>
                  <a:pt x="f3176" y="f3177"/>
                </a:cubicBezTo>
                <a:lnTo>
                  <a:pt x="f3178" y="f3179"/>
                </a:lnTo>
                <a:lnTo>
                  <a:pt x="f3180" y="f3181"/>
                </a:lnTo>
                <a:lnTo>
                  <a:pt x="f3182" y="f3183"/>
                </a:lnTo>
                <a:cubicBezTo>
                  <a:pt x="f3184" y="f30"/>
                  <a:pt x="f880" y="f3185"/>
                  <a:pt x="f3186" y="f3185"/>
                </a:cubicBezTo>
                <a:cubicBezTo>
                  <a:pt x="f3187" y="f3185"/>
                  <a:pt x="f3188" y="f3185"/>
                  <a:pt x="f3189" y="f3185"/>
                </a:cubicBezTo>
                <a:cubicBezTo>
                  <a:pt x="f3190" y="f34"/>
                  <a:pt x="f3191" y="f3192"/>
                  <a:pt x="f3193" y="f3194"/>
                </a:cubicBezTo>
                <a:lnTo>
                  <a:pt x="f3195" y="f78"/>
                </a:lnTo>
                <a:lnTo>
                  <a:pt x="f3196" y="f78"/>
                </a:lnTo>
                <a:lnTo>
                  <a:pt x="f3197" y="f682"/>
                </a:lnTo>
                <a:cubicBezTo>
                  <a:pt x="f3198" y="f619"/>
                  <a:pt x="f3199" y="f3200"/>
                  <a:pt x="f3201" y="f3200"/>
                </a:cubicBezTo>
                <a:cubicBezTo>
                  <a:pt x="f3202" y="f3200"/>
                  <a:pt x="f3203" y="f3200"/>
                  <a:pt x="f3204" y="f3200"/>
                </a:cubicBezTo>
                <a:cubicBezTo>
                  <a:pt x="f3205" y="f3206"/>
                  <a:pt x="f3207" y="f3208"/>
                  <a:pt x="f3209" y="f3177"/>
                </a:cubicBezTo>
                <a:lnTo>
                  <a:pt x="f3210" y="f3211"/>
                </a:lnTo>
                <a:lnTo>
                  <a:pt x="f3212" y="f3213"/>
                </a:lnTo>
                <a:lnTo>
                  <a:pt x="f3214" y="f3183"/>
                </a:lnTo>
                <a:cubicBezTo>
                  <a:pt x="f3215" y="f3192"/>
                  <a:pt x="f3216" y="f3217"/>
                  <a:pt x="f3218" y="f38"/>
                </a:cubicBezTo>
                <a:lnTo>
                  <a:pt x="f3219" y="f3169"/>
                </a:lnTo>
                <a:cubicBezTo>
                  <a:pt x="f3220" y="f938"/>
                  <a:pt x="f3221" y="f2969"/>
                  <a:pt x="f3222" y="f737"/>
                </a:cubicBezTo>
                <a:cubicBezTo>
                  <a:pt x="f3223" y="f3031"/>
                  <a:pt x="f3224" y="f713"/>
                  <a:pt x="f3225" y="f3226"/>
                </a:cubicBezTo>
                <a:cubicBezTo>
                  <a:pt x="f3227" y="f665"/>
                  <a:pt x="f3228" y="f647"/>
                  <a:pt x="f3229" y="f647"/>
                </a:cubicBezTo>
                <a:cubicBezTo>
                  <a:pt x="f3230" y="f647"/>
                  <a:pt x="f3231" y="f647"/>
                  <a:pt x="f3232" y="f647"/>
                </a:cubicBezTo>
                <a:lnTo>
                  <a:pt x="f3233" y="f645"/>
                </a:lnTo>
                <a:cubicBezTo>
                  <a:pt x="f3233" y="f3234"/>
                  <a:pt x="f3235" y="f589"/>
                  <a:pt x="f3236" y="f625"/>
                </a:cubicBezTo>
                <a:lnTo>
                  <a:pt x="f3237" y="f3238"/>
                </a:lnTo>
                <a:lnTo>
                  <a:pt x="f3239" y="f3240"/>
                </a:lnTo>
                <a:lnTo>
                  <a:pt x="f3241" y="f627"/>
                </a:lnTo>
                <a:cubicBezTo>
                  <a:pt x="f3242" y="f609"/>
                  <a:pt x="f3243" y="f3244"/>
                  <a:pt x="f3245" y="f3244"/>
                </a:cubicBezTo>
                <a:lnTo>
                  <a:pt x="f3246" y="f3244"/>
                </a:lnTo>
                <a:cubicBezTo>
                  <a:pt x="f3247" y="f3244"/>
                  <a:pt x="f3248" y="f3249"/>
                  <a:pt x="f3250" y="f3251"/>
                </a:cubicBezTo>
                <a:lnTo>
                  <a:pt x="f3252" y="f12"/>
                </a:lnTo>
                <a:lnTo>
                  <a:pt x="f3253" y="f12"/>
                </a:lnTo>
                <a:lnTo>
                  <a:pt x="f3254" y="f3255"/>
                </a:lnTo>
                <a:cubicBezTo>
                  <a:pt x="f3254" y="f3256"/>
                  <a:pt x="f3257" y="f3258"/>
                  <a:pt x="f3259" y="f3258"/>
                </a:cubicBezTo>
                <a:lnTo>
                  <a:pt x="f3260" y="f3258"/>
                </a:lnTo>
                <a:cubicBezTo>
                  <a:pt x="f3261" y="f3258"/>
                  <a:pt x="f3262" y="f3263"/>
                  <a:pt x="f3264" y="f3265"/>
                </a:cubicBezTo>
                <a:lnTo>
                  <a:pt x="f557" y="f558"/>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380649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_1_1_1_1_1_1_1_1">
    <p:spTree>
      <p:nvGrpSpPr>
        <p:cNvPr id="1" name=""/>
        <p:cNvGrpSpPr/>
        <p:nvPr/>
      </p:nvGrpSpPr>
      <p:grpSpPr>
        <a:xfrm>
          <a:off x="0" y="0"/>
          <a:ext cx="0" cy="0"/>
          <a:chOff x="0" y="0"/>
          <a:chExt cx="0" cy="0"/>
        </a:xfrm>
      </p:grpSpPr>
      <p:sp>
        <p:nvSpPr>
          <p:cNvPr id="2" name="Google Shape;313;p39">
            <a:extLst>
              <a:ext uri="{FF2B5EF4-FFF2-40B4-BE49-F238E27FC236}">
                <a16:creationId xmlns:a16="http://schemas.microsoft.com/office/drawing/2014/main" id="{7D84B526-FADF-45FD-85B1-4BA62EB87DAD}"/>
              </a:ext>
            </a:extLst>
          </p:cNvPr>
          <p:cNvSpPr/>
          <p:nvPr/>
        </p:nvSpPr>
        <p:spPr>
          <a:xfrm>
            <a:off x="0" y="332512"/>
            <a:ext cx="9143871" cy="124321"/>
          </a:xfrm>
          <a:custGeom>
            <a:avLst/>
            <a:gdLst>
              <a:gd name="f0" fmla="val w"/>
              <a:gd name="f1" fmla="val h"/>
              <a:gd name="f2" fmla="val 0"/>
              <a:gd name="f3" fmla="val 117094"/>
              <a:gd name="f4" fmla="val 1592"/>
              <a:gd name="f5" fmla="val 25942"/>
              <a:gd name="f6" fmla="val 522"/>
              <a:gd name="f7" fmla="val 26065"/>
              <a:gd name="f8" fmla="val 26189"/>
              <a:gd name="f9" fmla="val 528"/>
              <a:gd name="f10" fmla="val 26309"/>
              <a:gd name="f11" fmla="val 542"/>
              <a:gd name="f12" fmla="val 26527"/>
              <a:gd name="f13" fmla="val 568"/>
              <a:gd name="f14" fmla="val 26751"/>
              <a:gd name="f15" fmla="val 611"/>
              <a:gd name="f16" fmla="val 26988"/>
              <a:gd name="f17" fmla="val 657"/>
              <a:gd name="f18" fmla="val 27254"/>
              <a:gd name="f19" fmla="val 707"/>
              <a:gd name="f20" fmla="val 27535"/>
              <a:gd name="f21" fmla="val 760"/>
              <a:gd name="f22" fmla="val 27840"/>
              <a:gd name="f23" fmla="val 797"/>
              <a:gd name="f24" fmla="val 27727"/>
              <a:gd name="f25" fmla="val 795"/>
              <a:gd name="f26" fmla="val 27618"/>
              <a:gd name="f27" fmla="val 789"/>
              <a:gd name="f28" fmla="val 27515"/>
              <a:gd name="f29" fmla="val 777"/>
              <a:gd name="f30" fmla="val 27300"/>
              <a:gd name="f31" fmla="val 751"/>
              <a:gd name="f32" fmla="val 27094"/>
              <a:gd name="f33" fmla="val 713"/>
              <a:gd name="f34" fmla="val 26877"/>
              <a:gd name="f35" fmla="val 671"/>
              <a:gd name="f36" fmla="val 26562"/>
              <a:gd name="f37" fmla="val 26226"/>
              <a:gd name="f38" fmla="val 548"/>
              <a:gd name="f39" fmla="val 25831"/>
              <a:gd name="f40" fmla="val 524"/>
              <a:gd name="f41" fmla="val 25868"/>
              <a:gd name="f42" fmla="val 523"/>
              <a:gd name="f43" fmla="val 25905"/>
              <a:gd name="f44" fmla="val 21081"/>
              <a:gd name="f45" fmla="val 535"/>
              <a:gd name="f46" fmla="val 21205"/>
              <a:gd name="f47" fmla="val 21329"/>
              <a:gd name="f48" fmla="val 540"/>
              <a:gd name="f49" fmla="val 21450"/>
              <a:gd name="f50" fmla="val 555"/>
              <a:gd name="f51" fmla="val 21665"/>
              <a:gd name="f52" fmla="val 580"/>
              <a:gd name="f53" fmla="val 21870"/>
              <a:gd name="f54" fmla="val 619"/>
              <a:gd name="f55" fmla="val 22088"/>
              <a:gd name="f56" fmla="val 660"/>
              <a:gd name="f57" fmla="val 22405"/>
              <a:gd name="f58" fmla="val 720"/>
              <a:gd name="f59" fmla="val 22742"/>
              <a:gd name="f60" fmla="val 783"/>
              <a:gd name="f61" fmla="val 23139"/>
              <a:gd name="f62" fmla="val 807"/>
              <a:gd name="f63" fmla="val 23102"/>
              <a:gd name="f64" fmla="val 808"/>
              <a:gd name="f65" fmla="val 23065"/>
              <a:gd name="f66" fmla="val 809"/>
              <a:gd name="f67" fmla="val 23027"/>
              <a:gd name="f68" fmla="val 22903"/>
              <a:gd name="f69" fmla="val 22777"/>
              <a:gd name="f70" fmla="val 803"/>
              <a:gd name="f71" fmla="val 22656"/>
              <a:gd name="f72" fmla="val 22441"/>
              <a:gd name="f73" fmla="val 763"/>
              <a:gd name="f74" fmla="val 22236"/>
              <a:gd name="f75" fmla="val 724"/>
              <a:gd name="f76" fmla="val 22018"/>
              <a:gd name="f77" fmla="val 684"/>
              <a:gd name="f78" fmla="val 21703"/>
              <a:gd name="f79" fmla="val 624"/>
              <a:gd name="f80" fmla="val 21365"/>
              <a:gd name="f81" fmla="val 561"/>
              <a:gd name="f82" fmla="val 20970"/>
              <a:gd name="f83" fmla="val 536"/>
              <a:gd name="f84" fmla="val 21007"/>
              <a:gd name="f85" fmla="val 21044"/>
              <a:gd name="f86" fmla="val 16192"/>
              <a:gd name="f87" fmla="val 547"/>
              <a:gd name="f88" fmla="val 16316"/>
              <a:gd name="f89" fmla="val 16439"/>
              <a:gd name="f90" fmla="val 553"/>
              <a:gd name="f91" fmla="val 16559"/>
              <a:gd name="f92" fmla="val 567"/>
              <a:gd name="f93" fmla="val 16774"/>
              <a:gd name="f94" fmla="val 593"/>
              <a:gd name="f95" fmla="val 16979"/>
              <a:gd name="f96" fmla="val 631"/>
              <a:gd name="f97" fmla="val 17197"/>
              <a:gd name="f98" fmla="val 672"/>
              <a:gd name="f99" fmla="val 17513"/>
              <a:gd name="f100" fmla="val 732"/>
              <a:gd name="f101" fmla="val 17852"/>
              <a:gd name="f102" fmla="val 18248"/>
              <a:gd name="f103" fmla="val 820"/>
              <a:gd name="f104" fmla="val 18211"/>
              <a:gd name="f105" fmla="val 821"/>
              <a:gd name="f106" fmla="val 18174"/>
              <a:gd name="f107" fmla="val 18137"/>
              <a:gd name="f108" fmla="val 18012"/>
              <a:gd name="f109" fmla="val 17887"/>
              <a:gd name="f110" fmla="val 816"/>
              <a:gd name="f111" fmla="val 17765"/>
              <a:gd name="f112" fmla="val 801"/>
              <a:gd name="f113" fmla="val 17550"/>
              <a:gd name="f114" fmla="val 775"/>
              <a:gd name="f115" fmla="val 17345"/>
              <a:gd name="f116" fmla="val 736"/>
              <a:gd name="f117" fmla="val 17127"/>
              <a:gd name="f118" fmla="val 696"/>
              <a:gd name="f119" fmla="val 16812"/>
              <a:gd name="f120" fmla="val 636"/>
              <a:gd name="f121" fmla="val 16476"/>
              <a:gd name="f122" fmla="val 573"/>
              <a:gd name="f123" fmla="val 16081"/>
              <a:gd name="f124" fmla="val 16118"/>
              <a:gd name="f125" fmla="val 16155"/>
              <a:gd name="f126" fmla="val 11323"/>
              <a:gd name="f127" fmla="val 558"/>
              <a:gd name="f128" fmla="val 11449"/>
              <a:gd name="f129" fmla="val 11576"/>
              <a:gd name="f130" fmla="val 565"/>
              <a:gd name="f131" fmla="val 11701"/>
              <a:gd name="f132" fmla="val 579"/>
              <a:gd name="f133" fmla="val 11915"/>
              <a:gd name="f134" fmla="val 605"/>
              <a:gd name="f135" fmla="val 12121"/>
              <a:gd name="f136" fmla="val 643"/>
              <a:gd name="f137" fmla="val 12339"/>
              <a:gd name="f138" fmla="val 685"/>
              <a:gd name="f139" fmla="val 12654"/>
              <a:gd name="f140" fmla="val 743"/>
              <a:gd name="f141" fmla="val 12992"/>
              <a:gd name="f142" fmla="val 13388"/>
              <a:gd name="f143" fmla="val 832"/>
              <a:gd name="f144" fmla="val 13351"/>
              <a:gd name="f145" fmla="val 833"/>
              <a:gd name="f146" fmla="val 13314"/>
              <a:gd name="f147" fmla="val 834"/>
              <a:gd name="f148" fmla="val 13277"/>
              <a:gd name="f149" fmla="val 13153"/>
              <a:gd name="f150" fmla="val 13028"/>
              <a:gd name="f151" fmla="val 828"/>
              <a:gd name="f152" fmla="val 12906"/>
              <a:gd name="f153" fmla="val 814"/>
              <a:gd name="f154" fmla="val 12692"/>
              <a:gd name="f155" fmla="val 788"/>
              <a:gd name="f156" fmla="val 12486"/>
              <a:gd name="f157" fmla="val 749"/>
              <a:gd name="f158" fmla="val 12268"/>
              <a:gd name="f159" fmla="val 708"/>
              <a:gd name="f160" fmla="val 11952"/>
              <a:gd name="f161" fmla="val 649"/>
              <a:gd name="f162" fmla="val 11616"/>
              <a:gd name="f163" fmla="val 586"/>
              <a:gd name="f164" fmla="val 11221"/>
              <a:gd name="f165" fmla="val 560"/>
              <a:gd name="f166" fmla="val 11255"/>
              <a:gd name="f167" fmla="val 559"/>
              <a:gd name="f168" fmla="val 11289"/>
              <a:gd name="f169" fmla="val 84302"/>
              <a:gd name="f170" fmla="val 84425"/>
              <a:gd name="f171" fmla="val 84549"/>
              <a:gd name="f172" fmla="val 84670"/>
              <a:gd name="f173" fmla="val 84886"/>
              <a:gd name="f174" fmla="val 85110"/>
              <a:gd name="f175" fmla="val 85348"/>
              <a:gd name="f176" fmla="val 694"/>
              <a:gd name="f177" fmla="val 85615"/>
              <a:gd name="f178" fmla="val 745"/>
              <a:gd name="f179" fmla="val 85896"/>
              <a:gd name="f180" fmla="val 86199"/>
              <a:gd name="f181" fmla="val 86088"/>
              <a:gd name="f182" fmla="val 85978"/>
              <a:gd name="f183" fmla="val 826"/>
              <a:gd name="f184" fmla="val 85874"/>
              <a:gd name="f185" fmla="val 85660"/>
              <a:gd name="f186" fmla="val 85454"/>
              <a:gd name="f187" fmla="val 750"/>
              <a:gd name="f188" fmla="val 85236"/>
              <a:gd name="f189" fmla="val 84921"/>
              <a:gd name="f190" fmla="val 84586"/>
              <a:gd name="f191" fmla="val 84192"/>
              <a:gd name="f192" fmla="val 84228"/>
              <a:gd name="f193" fmla="val 84265"/>
              <a:gd name="f194" fmla="val 6446"/>
              <a:gd name="f195" fmla="val 571"/>
              <a:gd name="f196" fmla="val 6568"/>
              <a:gd name="f197" fmla="val 6690"/>
              <a:gd name="f198" fmla="val 578"/>
              <a:gd name="f199" fmla="val 6810"/>
              <a:gd name="f200" fmla="val 592"/>
              <a:gd name="f201" fmla="val 7025"/>
              <a:gd name="f202" fmla="val 618"/>
              <a:gd name="f203" fmla="val 7230"/>
              <a:gd name="f204" fmla="val 656"/>
              <a:gd name="f205" fmla="val 7448"/>
              <a:gd name="f206" fmla="val 697"/>
              <a:gd name="f207" fmla="val 7764"/>
              <a:gd name="f208" fmla="val 757"/>
              <a:gd name="f209" fmla="val 8101"/>
              <a:gd name="f210" fmla="val 8498"/>
              <a:gd name="f211" fmla="val 845"/>
              <a:gd name="f212" fmla="val 8461"/>
              <a:gd name="f213" fmla="val 846"/>
              <a:gd name="f214" fmla="val 8423"/>
              <a:gd name="f215" fmla="val 8386"/>
              <a:gd name="f216" fmla="val 8262"/>
              <a:gd name="f217" fmla="val 8137"/>
              <a:gd name="f218" fmla="val 840"/>
              <a:gd name="f219" fmla="val 8015"/>
              <a:gd name="f220" fmla="val 7801"/>
              <a:gd name="f221" fmla="val 800"/>
              <a:gd name="f222" fmla="val 7594"/>
              <a:gd name="f223" fmla="val 761"/>
              <a:gd name="f224" fmla="val 7378"/>
              <a:gd name="f225" fmla="val 721"/>
              <a:gd name="f226" fmla="val 7062"/>
              <a:gd name="f227" fmla="val 661"/>
              <a:gd name="f228" fmla="val 6725"/>
              <a:gd name="f229" fmla="val 598"/>
              <a:gd name="f230" fmla="val 6330"/>
              <a:gd name="f231" fmla="val 6368"/>
              <a:gd name="f232" fmla="val 572"/>
              <a:gd name="f233" fmla="val 6407"/>
              <a:gd name="f234" fmla="val 79446"/>
              <a:gd name="f235" fmla="val 79568"/>
              <a:gd name="f236" fmla="val 79691"/>
              <a:gd name="f237" fmla="val 79811"/>
              <a:gd name="f238" fmla="val 80026"/>
              <a:gd name="f239" fmla="val 80231"/>
              <a:gd name="f240" fmla="val 80448"/>
              <a:gd name="f241" fmla="val 80765"/>
              <a:gd name="f242" fmla="val 81102"/>
              <a:gd name="f243" fmla="val 81499"/>
              <a:gd name="f244" fmla="val 81461"/>
              <a:gd name="f245" fmla="val 81424"/>
              <a:gd name="f246" fmla="val 81387"/>
              <a:gd name="f247" fmla="val 81263"/>
              <a:gd name="f248" fmla="val 81138"/>
              <a:gd name="f249" fmla="val 81015"/>
              <a:gd name="f250" fmla="val 80801"/>
              <a:gd name="f251" fmla="val 80595"/>
              <a:gd name="f252" fmla="val 80378"/>
              <a:gd name="f253" fmla="val 80063"/>
              <a:gd name="f254" fmla="val 79725"/>
              <a:gd name="f255" fmla="val 79330"/>
              <a:gd name="f256" fmla="val 79368"/>
              <a:gd name="f257" fmla="val 79407"/>
              <a:gd name="f258" fmla="val 55012"/>
              <a:gd name="f259" fmla="val 55135"/>
              <a:gd name="f260" fmla="val 55259"/>
              <a:gd name="f261" fmla="val 577"/>
              <a:gd name="f262" fmla="val 55380"/>
              <a:gd name="f263" fmla="val 55597"/>
              <a:gd name="f264" fmla="val 55821"/>
              <a:gd name="f265" fmla="val 56058"/>
              <a:gd name="f266" fmla="val 706"/>
              <a:gd name="f267" fmla="val 56324"/>
              <a:gd name="f268" fmla="val 56606"/>
              <a:gd name="f269" fmla="val 810"/>
              <a:gd name="f270" fmla="val 56910"/>
              <a:gd name="f271" fmla="val 847"/>
              <a:gd name="f272" fmla="val 56798"/>
              <a:gd name="f273" fmla="val 56689"/>
              <a:gd name="f274" fmla="val 838"/>
              <a:gd name="f275" fmla="val 56584"/>
              <a:gd name="f276" fmla="val 56370"/>
              <a:gd name="f277" fmla="val 56164"/>
              <a:gd name="f278" fmla="val 762"/>
              <a:gd name="f279" fmla="val 55947"/>
              <a:gd name="f280" fmla="val 55632"/>
              <a:gd name="f281" fmla="val 55296"/>
              <a:gd name="f282" fmla="val 54901"/>
              <a:gd name="f283" fmla="val 54938"/>
              <a:gd name="f284" fmla="val 54975"/>
              <a:gd name="f285" fmla="val 1586"/>
              <a:gd name="f286" fmla="val 584"/>
              <a:gd name="f287" fmla="val 1709"/>
              <a:gd name="f288" fmla="val 1831"/>
              <a:gd name="f289" fmla="val 590"/>
              <a:gd name="f290" fmla="val 1951"/>
              <a:gd name="f291" fmla="val 604"/>
              <a:gd name="f292" fmla="val 2166"/>
              <a:gd name="f293" fmla="val 630"/>
              <a:gd name="f294" fmla="val 2371"/>
              <a:gd name="f295" fmla="val 668"/>
              <a:gd name="f296" fmla="val 2589"/>
              <a:gd name="f297" fmla="val 709"/>
              <a:gd name="f298" fmla="val 2905"/>
              <a:gd name="f299" fmla="val 768"/>
              <a:gd name="f300" fmla="val 3242"/>
              <a:gd name="f301" fmla="val 3639"/>
              <a:gd name="f302" fmla="val 857"/>
              <a:gd name="f303" fmla="val 3602"/>
              <a:gd name="f304" fmla="val 858"/>
              <a:gd name="f305" fmla="val 3565"/>
              <a:gd name="f306" fmla="val 3527"/>
              <a:gd name="f307" fmla="val 3403"/>
              <a:gd name="f308" fmla="val 3278"/>
              <a:gd name="f309" fmla="val 853"/>
              <a:gd name="f310" fmla="val 3156"/>
              <a:gd name="f311" fmla="val 2941"/>
              <a:gd name="f312" fmla="val 813"/>
              <a:gd name="f313" fmla="val 2736"/>
              <a:gd name="f314" fmla="val 773"/>
              <a:gd name="f315" fmla="val 2518"/>
              <a:gd name="f316" fmla="val 733"/>
              <a:gd name="f317" fmla="val 2203"/>
              <a:gd name="f318" fmla="val 673"/>
              <a:gd name="f319" fmla="val 1866"/>
              <a:gd name="f320" fmla="val 610"/>
              <a:gd name="f321" fmla="val 1470"/>
              <a:gd name="f322" fmla="val 1509"/>
              <a:gd name="f323" fmla="val 1547"/>
              <a:gd name="f324" fmla="val 74552"/>
              <a:gd name="f325" fmla="val 74675"/>
              <a:gd name="f326" fmla="val 74799"/>
              <a:gd name="f327" fmla="val 74919"/>
              <a:gd name="f328" fmla="val 75134"/>
              <a:gd name="f329" fmla="val 75339"/>
              <a:gd name="f330" fmla="val 75557"/>
              <a:gd name="f331" fmla="val 75874"/>
              <a:gd name="f332" fmla="val 769"/>
              <a:gd name="f333" fmla="val 76211"/>
              <a:gd name="f334" fmla="val 76608"/>
              <a:gd name="f335" fmla="val 76571"/>
              <a:gd name="f336" fmla="val 76534"/>
              <a:gd name="f337" fmla="val 76496"/>
              <a:gd name="f338" fmla="val 76372"/>
              <a:gd name="f339" fmla="val 76246"/>
              <a:gd name="f340" fmla="val 76125"/>
              <a:gd name="f341" fmla="val 75910"/>
              <a:gd name="f342" fmla="val 75705"/>
              <a:gd name="f343" fmla="val 75487"/>
              <a:gd name="f344" fmla="val 75172"/>
              <a:gd name="f345" fmla="val 74836"/>
              <a:gd name="f346" fmla="val 74441"/>
              <a:gd name="f347" fmla="val 74478"/>
              <a:gd name="f348" fmla="val 585"/>
              <a:gd name="f349" fmla="val 74515"/>
              <a:gd name="f350" fmla="val 50151"/>
              <a:gd name="f351" fmla="val 50275"/>
              <a:gd name="f352" fmla="val 50399"/>
              <a:gd name="f353" fmla="val 50520"/>
              <a:gd name="f354" fmla="val 50735"/>
              <a:gd name="f355" fmla="val 50940"/>
              <a:gd name="f356" fmla="val 669"/>
              <a:gd name="f357" fmla="val 51158"/>
              <a:gd name="f358" fmla="val 51475"/>
              <a:gd name="f359" fmla="val 51812"/>
              <a:gd name="f360" fmla="val 52209"/>
              <a:gd name="f361" fmla="val 52170"/>
              <a:gd name="f362" fmla="val 52131"/>
              <a:gd name="f363" fmla="val 859"/>
              <a:gd name="f364" fmla="val 52092"/>
              <a:gd name="f365" fmla="val 51969"/>
              <a:gd name="f366" fmla="val 51846"/>
              <a:gd name="f367" fmla="val 51726"/>
              <a:gd name="f368" fmla="val 51511"/>
              <a:gd name="f369" fmla="val 51306"/>
              <a:gd name="f370" fmla="val 774"/>
              <a:gd name="f371" fmla="val 51088"/>
              <a:gd name="f372" fmla="val 50773"/>
              <a:gd name="f373" fmla="val 50435"/>
              <a:gd name="f374" fmla="val 50040"/>
              <a:gd name="f375" fmla="val 50077"/>
              <a:gd name="f376" fmla="val 50114"/>
              <a:gd name="f377" fmla="val 69697"/>
              <a:gd name="f378" fmla="val 596"/>
              <a:gd name="f379" fmla="val 69819"/>
              <a:gd name="f380" fmla="val 69941"/>
              <a:gd name="f381" fmla="val 602"/>
              <a:gd name="f382" fmla="val 70060"/>
              <a:gd name="f383" fmla="val 617"/>
              <a:gd name="f384" fmla="val 70275"/>
              <a:gd name="f385" fmla="val 642"/>
              <a:gd name="f386" fmla="val 70480"/>
              <a:gd name="f387" fmla="val 681"/>
              <a:gd name="f388" fmla="val 70698"/>
              <a:gd name="f389" fmla="val 722"/>
              <a:gd name="f390" fmla="val 71014"/>
              <a:gd name="f391" fmla="val 782"/>
              <a:gd name="f392" fmla="val 71353"/>
              <a:gd name="f393" fmla="val 71749"/>
              <a:gd name="f394" fmla="val 869"/>
              <a:gd name="f395" fmla="val 71712"/>
              <a:gd name="f396" fmla="val 870"/>
              <a:gd name="f397" fmla="val 71675"/>
              <a:gd name="f398" fmla="val 871"/>
              <a:gd name="f399" fmla="val 71637"/>
              <a:gd name="f400" fmla="val 71513"/>
              <a:gd name="f401" fmla="val 71388"/>
              <a:gd name="f402" fmla="val 865"/>
              <a:gd name="f403" fmla="val 71266"/>
              <a:gd name="f404" fmla="val 851"/>
              <a:gd name="f405" fmla="val 71051"/>
              <a:gd name="f406" fmla="val 825"/>
              <a:gd name="f407" fmla="val 70846"/>
              <a:gd name="f408" fmla="val 786"/>
              <a:gd name="f409" fmla="val 70628"/>
              <a:gd name="f410" fmla="val 746"/>
              <a:gd name="f411" fmla="val 70312"/>
              <a:gd name="f412" fmla="val 686"/>
              <a:gd name="f413" fmla="val 69976"/>
              <a:gd name="f414" fmla="val 623"/>
              <a:gd name="f415" fmla="val 69580"/>
              <a:gd name="f416" fmla="val 69619"/>
              <a:gd name="f417" fmla="val 597"/>
              <a:gd name="f418" fmla="val 69658"/>
              <a:gd name="f419" fmla="val 45262"/>
              <a:gd name="f420" fmla="val 45386"/>
              <a:gd name="f421" fmla="val 45509"/>
              <a:gd name="f422" fmla="val 45629"/>
              <a:gd name="f423" fmla="val 45844"/>
              <a:gd name="f424" fmla="val 46049"/>
              <a:gd name="f425" fmla="val 682"/>
              <a:gd name="f426" fmla="val 46267"/>
              <a:gd name="f427" fmla="val 46583"/>
              <a:gd name="f428" fmla="val 46922"/>
              <a:gd name="f429" fmla="val 47318"/>
              <a:gd name="f430" fmla="val 47279"/>
              <a:gd name="f431" fmla="val 47240"/>
              <a:gd name="f432" fmla="val 47201"/>
              <a:gd name="f433" fmla="val 47078"/>
              <a:gd name="f434" fmla="val 46955"/>
              <a:gd name="f435" fmla="val 46835"/>
              <a:gd name="f436" fmla="val 46620"/>
              <a:gd name="f437" fmla="val 46415"/>
              <a:gd name="f438" fmla="val 787"/>
              <a:gd name="f439" fmla="val 46197"/>
              <a:gd name="f440" fmla="val 45882"/>
              <a:gd name="f441" fmla="val 45546"/>
              <a:gd name="f442" fmla="val 45151"/>
              <a:gd name="f443" fmla="val 45188"/>
              <a:gd name="f444" fmla="val 45225"/>
              <a:gd name="f445" fmla="val 40407"/>
              <a:gd name="f446" fmla="val 608"/>
              <a:gd name="f447" fmla="val 40529"/>
              <a:gd name="f448" fmla="val 40651"/>
              <a:gd name="f449" fmla="val 615"/>
              <a:gd name="f450" fmla="val 40771"/>
              <a:gd name="f451" fmla="val 629"/>
              <a:gd name="f452" fmla="val 40985"/>
              <a:gd name="f453" fmla="val 655"/>
              <a:gd name="f454" fmla="val 41191"/>
              <a:gd name="f455" fmla="val 693"/>
              <a:gd name="f456" fmla="val 41408"/>
              <a:gd name="f457" fmla="val 734"/>
              <a:gd name="f458" fmla="val 41724"/>
              <a:gd name="f459" fmla="val 794"/>
              <a:gd name="f460" fmla="val 42062"/>
              <a:gd name="f461" fmla="val 42458"/>
              <a:gd name="f462" fmla="val 882"/>
              <a:gd name="f463" fmla="val 42421"/>
              <a:gd name="f464" fmla="val 883"/>
              <a:gd name="f465" fmla="val 42384"/>
              <a:gd name="f466" fmla="val 42347"/>
              <a:gd name="f467" fmla="val 42222"/>
              <a:gd name="f468" fmla="val 42098"/>
              <a:gd name="f469" fmla="val 878"/>
              <a:gd name="f470" fmla="val 41976"/>
              <a:gd name="f471" fmla="val 863"/>
              <a:gd name="f472" fmla="val 41761"/>
              <a:gd name="f473" fmla="val 837"/>
              <a:gd name="f474" fmla="val 41556"/>
              <a:gd name="f475" fmla="val 798"/>
              <a:gd name="f476" fmla="val 41338"/>
              <a:gd name="f477" fmla="val 758"/>
              <a:gd name="f478" fmla="val 41022"/>
              <a:gd name="f479" fmla="val 698"/>
              <a:gd name="f480" fmla="val 40686"/>
              <a:gd name="f481" fmla="val 635"/>
              <a:gd name="f482" fmla="val 40291"/>
              <a:gd name="f483" fmla="val 40329"/>
              <a:gd name="f484" fmla="val 609"/>
              <a:gd name="f485" fmla="val 40368"/>
              <a:gd name="f486" fmla="val 64806"/>
              <a:gd name="f487" fmla="val 64928"/>
              <a:gd name="f488" fmla="val 65050"/>
              <a:gd name="f489" fmla="val 65170"/>
              <a:gd name="f490" fmla="val 65384"/>
              <a:gd name="f491" fmla="val 65590"/>
              <a:gd name="f492" fmla="val 65807"/>
              <a:gd name="f493" fmla="val 66123"/>
              <a:gd name="f494" fmla="val 793"/>
              <a:gd name="f495" fmla="val 66461"/>
              <a:gd name="f496" fmla="val 66857"/>
              <a:gd name="f497" fmla="val 66820"/>
              <a:gd name="f498" fmla="val 66783"/>
              <a:gd name="f499" fmla="val 66746"/>
              <a:gd name="f500" fmla="val 66621"/>
              <a:gd name="f501" fmla="val 66497"/>
              <a:gd name="f502" fmla="val 66375"/>
              <a:gd name="f503" fmla="val 66161"/>
              <a:gd name="f504" fmla="val 65955"/>
              <a:gd name="f505" fmla="val 65737"/>
              <a:gd name="f506" fmla="val 65421"/>
              <a:gd name="f507" fmla="val 65085"/>
              <a:gd name="f508" fmla="val 64690"/>
              <a:gd name="f509" fmla="val 64728"/>
              <a:gd name="f510" fmla="val 64767"/>
              <a:gd name="f511" fmla="val 113372"/>
              <a:gd name="f512" fmla="val 113495"/>
              <a:gd name="f513" fmla="val 113619"/>
              <a:gd name="f514" fmla="val 113739"/>
              <a:gd name="f515" fmla="val 113956"/>
              <a:gd name="f516" fmla="val 114180"/>
              <a:gd name="f517" fmla="val 114418"/>
              <a:gd name="f518" fmla="val 114684"/>
              <a:gd name="f519" fmla="val 114966"/>
              <a:gd name="f520" fmla="val 115269"/>
              <a:gd name="f521" fmla="val 884"/>
              <a:gd name="f522" fmla="val 115158"/>
              <a:gd name="f523" fmla="val 115048"/>
              <a:gd name="f524" fmla="val 876"/>
              <a:gd name="f525" fmla="val 114944"/>
              <a:gd name="f526" fmla="val 114729"/>
              <a:gd name="f527" fmla="val 114524"/>
              <a:gd name="f528" fmla="val 799"/>
              <a:gd name="f529" fmla="val 114306"/>
              <a:gd name="f530" fmla="val 113991"/>
              <a:gd name="f531" fmla="val 699"/>
              <a:gd name="f532" fmla="val 113656"/>
              <a:gd name="f533" fmla="val 113262"/>
              <a:gd name="f534" fmla="val 113298"/>
              <a:gd name="f535" fmla="val 113335"/>
              <a:gd name="f536" fmla="val 59946"/>
              <a:gd name="f537" fmla="val 621"/>
              <a:gd name="f538" fmla="val 60069"/>
              <a:gd name="f539" fmla="val 60191"/>
              <a:gd name="f540" fmla="val 627"/>
              <a:gd name="f541" fmla="val 60311"/>
              <a:gd name="f542" fmla="val 641"/>
              <a:gd name="f543" fmla="val 60526"/>
              <a:gd name="f544" fmla="val 667"/>
              <a:gd name="f545" fmla="val 60731"/>
              <a:gd name="f546" fmla="val 705"/>
              <a:gd name="f547" fmla="val 60949"/>
              <a:gd name="f548" fmla="val 747"/>
              <a:gd name="f549" fmla="val 61265"/>
              <a:gd name="f550" fmla="val 806"/>
              <a:gd name="f551" fmla="val 61602"/>
              <a:gd name="f552" fmla="val 61999"/>
              <a:gd name="f553" fmla="val 894"/>
              <a:gd name="f554" fmla="val 61962"/>
              <a:gd name="f555" fmla="val 895"/>
              <a:gd name="f556" fmla="val 61925"/>
              <a:gd name="f557" fmla="val 896"/>
              <a:gd name="f558" fmla="val 61888"/>
              <a:gd name="f559" fmla="val 61764"/>
              <a:gd name="f560" fmla="val 61638"/>
              <a:gd name="f561" fmla="val 890"/>
              <a:gd name="f562" fmla="val 61515"/>
              <a:gd name="f563" fmla="val 875"/>
              <a:gd name="f564" fmla="val 61302"/>
              <a:gd name="f565" fmla="val 850"/>
              <a:gd name="f566" fmla="val 61095"/>
              <a:gd name="f567" fmla="val 811"/>
              <a:gd name="f568" fmla="val 60879"/>
              <a:gd name="f569" fmla="val 770"/>
              <a:gd name="f570" fmla="val 60563"/>
              <a:gd name="f571" fmla="val 710"/>
              <a:gd name="f572" fmla="val 60226"/>
              <a:gd name="f573" fmla="val 647"/>
              <a:gd name="f574" fmla="val 59830"/>
              <a:gd name="f575" fmla="val 59869"/>
              <a:gd name="f576" fmla="val 59908"/>
              <a:gd name="f577" fmla="val 35516"/>
              <a:gd name="f578" fmla="val 35638"/>
              <a:gd name="f579" fmla="val 35760"/>
              <a:gd name="f580" fmla="val 35880"/>
              <a:gd name="f581" fmla="val 36094"/>
              <a:gd name="f582" fmla="val 36300"/>
              <a:gd name="f583" fmla="val 36518"/>
              <a:gd name="f584" fmla="val 36834"/>
              <a:gd name="f585" fmla="val 37171"/>
              <a:gd name="f586" fmla="val 37568"/>
              <a:gd name="f587" fmla="val 37530"/>
              <a:gd name="f588" fmla="val 37493"/>
              <a:gd name="f589" fmla="val 37456"/>
              <a:gd name="f590" fmla="val 37332"/>
              <a:gd name="f591" fmla="val 37207"/>
              <a:gd name="f592" fmla="val 37084"/>
              <a:gd name="f593" fmla="val 36871"/>
              <a:gd name="f594" fmla="val 36664"/>
              <a:gd name="f595" fmla="val 36448"/>
              <a:gd name="f596" fmla="val 36132"/>
              <a:gd name="f597" fmla="val 35795"/>
              <a:gd name="f598" fmla="val 35400"/>
              <a:gd name="f599" fmla="val 35438"/>
              <a:gd name="f600" fmla="val 35477"/>
              <a:gd name="f601" fmla="val 108511"/>
              <a:gd name="f602" fmla="val 108634"/>
              <a:gd name="f603" fmla="val 108759"/>
              <a:gd name="f604" fmla="val 108880"/>
              <a:gd name="f605" fmla="val 109094"/>
              <a:gd name="f606" fmla="val 109301"/>
              <a:gd name="f607" fmla="val 109518"/>
              <a:gd name="f608" fmla="val 109834"/>
              <a:gd name="f609" fmla="val 110172"/>
              <a:gd name="f610" fmla="val 110568"/>
              <a:gd name="f611" fmla="val 110530"/>
              <a:gd name="f612" fmla="val 110491"/>
              <a:gd name="f613" fmla="val 110451"/>
              <a:gd name="f614" fmla="val 110329"/>
              <a:gd name="f615" fmla="val 110205"/>
              <a:gd name="f616" fmla="val 110085"/>
              <a:gd name="f617" fmla="val 109871"/>
              <a:gd name="f618" fmla="val 109665"/>
              <a:gd name="f619" fmla="val 812"/>
              <a:gd name="f620" fmla="val 109447"/>
              <a:gd name="f621" fmla="val 109133"/>
              <a:gd name="f622" fmla="val 108795"/>
              <a:gd name="f623" fmla="val 108400"/>
              <a:gd name="f624" fmla="val 108437"/>
              <a:gd name="f625" fmla="val 622"/>
              <a:gd name="f626" fmla="val 108474"/>
              <a:gd name="f627" fmla="val 30656"/>
              <a:gd name="f628" fmla="val 633"/>
              <a:gd name="f629" fmla="val 30778"/>
              <a:gd name="f630" fmla="val 30901"/>
              <a:gd name="f631" fmla="val 640"/>
              <a:gd name="f632" fmla="val 31021"/>
              <a:gd name="f633" fmla="val 654"/>
              <a:gd name="f634" fmla="val 31236"/>
              <a:gd name="f635" fmla="val 679"/>
              <a:gd name="f636" fmla="val 31441"/>
              <a:gd name="f637" fmla="val 718"/>
              <a:gd name="f638" fmla="val 31659"/>
              <a:gd name="f639" fmla="val 759"/>
              <a:gd name="f640" fmla="val 31975"/>
              <a:gd name="f641" fmla="val 819"/>
              <a:gd name="f642" fmla="val 32312"/>
              <a:gd name="f643" fmla="val 32709"/>
              <a:gd name="f644" fmla="val 907"/>
              <a:gd name="f645" fmla="val 32672"/>
              <a:gd name="f646" fmla="val 908"/>
              <a:gd name="f647" fmla="val 32635"/>
              <a:gd name="f648" fmla="val 32597"/>
              <a:gd name="f649" fmla="val 32473"/>
              <a:gd name="f650" fmla="val 32348"/>
              <a:gd name="f651" fmla="val 902"/>
              <a:gd name="f652" fmla="val 32226"/>
              <a:gd name="f653" fmla="val 888"/>
              <a:gd name="f654" fmla="val 32011"/>
              <a:gd name="f655" fmla="val 862"/>
              <a:gd name="f656" fmla="val 31806"/>
              <a:gd name="f657" fmla="val 823"/>
              <a:gd name="f658" fmla="val 31588"/>
              <a:gd name="f659" fmla="val 31273"/>
              <a:gd name="f660" fmla="val 723"/>
              <a:gd name="f661" fmla="val 30936"/>
              <a:gd name="f662" fmla="val 30540"/>
              <a:gd name="f663" fmla="val 30579"/>
              <a:gd name="f664" fmla="val 634"/>
              <a:gd name="f665" fmla="val 30617"/>
              <a:gd name="f666" fmla="val 103622"/>
              <a:gd name="f667" fmla="val 103745"/>
              <a:gd name="f668" fmla="val 103869"/>
              <a:gd name="f669" fmla="val 639"/>
              <a:gd name="f670" fmla="val 103989"/>
              <a:gd name="f671" fmla="val 104204"/>
              <a:gd name="f672" fmla="val 104409"/>
              <a:gd name="f673" fmla="val 719"/>
              <a:gd name="f674" fmla="val 104627"/>
              <a:gd name="f675" fmla="val 104944"/>
              <a:gd name="f676" fmla="val 105281"/>
              <a:gd name="f677" fmla="val 105678"/>
              <a:gd name="f678" fmla="val 105639"/>
              <a:gd name="f679" fmla="val 105600"/>
              <a:gd name="f680" fmla="val 105561"/>
              <a:gd name="f681" fmla="val 105438"/>
              <a:gd name="f682" fmla="val 105314"/>
              <a:gd name="f683" fmla="val 105195"/>
              <a:gd name="f684" fmla="val 104980"/>
              <a:gd name="f685" fmla="val 104775"/>
              <a:gd name="f686" fmla="val 824"/>
              <a:gd name="f687" fmla="val 104557"/>
              <a:gd name="f688" fmla="val 104242"/>
              <a:gd name="f689" fmla="val 103905"/>
              <a:gd name="f690" fmla="val 103511"/>
              <a:gd name="f691" fmla="val 103548"/>
              <a:gd name="f692" fmla="val 103585"/>
              <a:gd name="f693" fmla="val 98766"/>
              <a:gd name="f694" fmla="val 646"/>
              <a:gd name="f695" fmla="val 98889"/>
              <a:gd name="f696" fmla="val 99011"/>
              <a:gd name="f697" fmla="val 652"/>
              <a:gd name="f698" fmla="val 99130"/>
              <a:gd name="f699" fmla="val 666"/>
              <a:gd name="f700" fmla="val 99345"/>
              <a:gd name="f701" fmla="val 692"/>
              <a:gd name="f702" fmla="val 99550"/>
              <a:gd name="f703" fmla="val 730"/>
              <a:gd name="f704" fmla="val 99768"/>
              <a:gd name="f705" fmla="val 771"/>
              <a:gd name="f706" fmla="val 100084"/>
              <a:gd name="f707" fmla="val 831"/>
              <a:gd name="f708" fmla="val 100423"/>
              <a:gd name="f709" fmla="val 100819"/>
              <a:gd name="f710" fmla="val 919"/>
              <a:gd name="f711" fmla="val 100782"/>
              <a:gd name="f712" fmla="val 920"/>
              <a:gd name="f713" fmla="val 100745"/>
              <a:gd name="f714" fmla="val 100707"/>
              <a:gd name="f715" fmla="val 100583"/>
              <a:gd name="f716" fmla="val 100457"/>
              <a:gd name="f717" fmla="val 915"/>
              <a:gd name="f718" fmla="val 100336"/>
              <a:gd name="f719" fmla="val 900"/>
              <a:gd name="f720" fmla="val 100121"/>
              <a:gd name="f721" fmla="val 99916"/>
              <a:gd name="f722" fmla="val 835"/>
              <a:gd name="f723" fmla="val 99698"/>
              <a:gd name="f724" fmla="val 99382"/>
              <a:gd name="f725" fmla="val 735"/>
              <a:gd name="f726" fmla="val 99046"/>
              <a:gd name="f727" fmla="val 98650"/>
              <a:gd name="f728" fmla="val 98689"/>
              <a:gd name="f729" fmla="val 98728"/>
              <a:gd name="f730" fmla="val 93876"/>
              <a:gd name="f731" fmla="val 658"/>
              <a:gd name="f732" fmla="val 93997"/>
              <a:gd name="f733" fmla="val 94120"/>
              <a:gd name="f734" fmla="val 664"/>
              <a:gd name="f735" fmla="val 94239"/>
              <a:gd name="f736" fmla="val 678"/>
              <a:gd name="f737" fmla="val 94454"/>
              <a:gd name="f738" fmla="val 704"/>
              <a:gd name="f739" fmla="val 94660"/>
              <a:gd name="f740" fmla="val 742"/>
              <a:gd name="f741" fmla="val 94877"/>
              <a:gd name="f742" fmla="val 784"/>
              <a:gd name="f743" fmla="val 95193"/>
              <a:gd name="f744" fmla="val 844"/>
              <a:gd name="f745" fmla="val 95531"/>
              <a:gd name="f746" fmla="val 95927"/>
              <a:gd name="f747" fmla="val 931"/>
              <a:gd name="f748" fmla="val 95890"/>
              <a:gd name="f749" fmla="val 932"/>
              <a:gd name="f750" fmla="val 95853"/>
              <a:gd name="f751" fmla="val 933"/>
              <a:gd name="f752" fmla="val 95816"/>
              <a:gd name="f753" fmla="val 95691"/>
              <a:gd name="f754" fmla="val 95567"/>
              <a:gd name="f755" fmla="val 927"/>
              <a:gd name="f756" fmla="val 95445"/>
              <a:gd name="f757" fmla="val 913"/>
              <a:gd name="f758" fmla="val 95230"/>
              <a:gd name="f759" fmla="val 887"/>
              <a:gd name="f760" fmla="val 95025"/>
              <a:gd name="f761" fmla="val 848"/>
              <a:gd name="f762" fmla="val 94807"/>
              <a:gd name="f763" fmla="val 94491"/>
              <a:gd name="f764" fmla="val 748"/>
              <a:gd name="f765" fmla="val 94155"/>
              <a:gd name="f766" fmla="val 93759"/>
              <a:gd name="f767" fmla="val 93798"/>
              <a:gd name="f768" fmla="val 659"/>
              <a:gd name="f769" fmla="val 93837"/>
              <a:gd name="f770" fmla="val 89011"/>
              <a:gd name="f771" fmla="val 89135"/>
              <a:gd name="f772" fmla="val 89259"/>
              <a:gd name="f773" fmla="val 677"/>
              <a:gd name="f774" fmla="val 89381"/>
              <a:gd name="f775" fmla="val 691"/>
              <a:gd name="f776" fmla="val 89595"/>
              <a:gd name="f777" fmla="val 717"/>
              <a:gd name="f778" fmla="val 89801"/>
              <a:gd name="f779" fmla="val 756"/>
              <a:gd name="f780" fmla="val 90019"/>
              <a:gd name="f781" fmla="val 796"/>
              <a:gd name="f782" fmla="val 90335"/>
              <a:gd name="f783" fmla="val 856"/>
              <a:gd name="f784" fmla="val 90672"/>
              <a:gd name="f785" fmla="val 91068"/>
              <a:gd name="f786" fmla="val 944"/>
              <a:gd name="f787" fmla="val 91031"/>
              <a:gd name="f788" fmla="val 945"/>
              <a:gd name="f789" fmla="val 90994"/>
              <a:gd name="f790" fmla="val 90957"/>
              <a:gd name="f791" fmla="val 90833"/>
              <a:gd name="f792" fmla="val 90708"/>
              <a:gd name="f793" fmla="val 939"/>
              <a:gd name="f794" fmla="val 90585"/>
              <a:gd name="f795" fmla="val 925"/>
              <a:gd name="f796" fmla="val 90371"/>
              <a:gd name="f797" fmla="val 899"/>
              <a:gd name="f798" fmla="val 90165"/>
              <a:gd name="f799" fmla="val 860"/>
              <a:gd name="f800" fmla="val 89948"/>
              <a:gd name="f801" fmla="val 89633"/>
              <a:gd name="f802" fmla="val 89296"/>
              <a:gd name="f803" fmla="val 88900"/>
              <a:gd name="f804" fmla="val 88937"/>
              <a:gd name="f805" fmla="val 88974"/>
              <a:gd name="f806" fmla="val 19744"/>
              <a:gd name="f807" fmla="val 19684"/>
              <a:gd name="f808" fmla="val 492"/>
              <a:gd name="f809" fmla="val 19670"/>
              <a:gd name="f810" fmla="val 500"/>
              <a:gd name="f811" fmla="val 19659"/>
              <a:gd name="f812" fmla="val 511"/>
              <a:gd name="f813" fmla="val 19654"/>
              <a:gd name="f814" fmla="val 19634"/>
              <a:gd name="f815" fmla="val 509"/>
              <a:gd name="f816" fmla="val 19605"/>
              <a:gd name="f817" fmla="val 19575"/>
              <a:gd name="f818" fmla="val 19564"/>
              <a:gd name="f819" fmla="val 19552"/>
              <a:gd name="f820" fmla="val 501"/>
              <a:gd name="f821" fmla="val 19540"/>
              <a:gd name="f822" fmla="val 504"/>
              <a:gd name="f823" fmla="val 19506"/>
              <a:gd name="f824" fmla="val 19483"/>
              <a:gd name="f825" fmla="val 530"/>
              <a:gd name="f826" fmla="val 19472"/>
              <a:gd name="f827" fmla="val 550"/>
              <a:gd name="f828" fmla="val 19452"/>
              <a:gd name="f829" fmla="val 19424"/>
              <a:gd name="f830" fmla="val 527"/>
              <a:gd name="f831" fmla="val 19394"/>
              <a:gd name="f832" fmla="val 19382"/>
              <a:gd name="f833" fmla="val 19370"/>
              <a:gd name="f834" fmla="val 19359"/>
              <a:gd name="f835" fmla="val 531"/>
              <a:gd name="f836" fmla="val 19358"/>
              <a:gd name="f837" fmla="val 18845"/>
              <a:gd name="f838" fmla="val 101"/>
              <a:gd name="f839" fmla="val 18863"/>
              <a:gd name="f840" fmla="val 299"/>
              <a:gd name="f841" fmla="val 19174"/>
              <a:gd name="f842" fmla="val 19120"/>
              <a:gd name="f843" fmla="val 19091"/>
              <a:gd name="f844" fmla="val 612"/>
              <a:gd name="f845" fmla="val 19110"/>
              <a:gd name="f846" fmla="val 651"/>
              <a:gd name="f847" fmla="val 18923"/>
              <a:gd name="f848" fmla="val 18749"/>
              <a:gd name="f849" fmla="val 676"/>
              <a:gd name="f850" fmla="val 18586"/>
              <a:gd name="f851" fmla="val 18072"/>
              <a:gd name="f852" fmla="val 17660"/>
              <a:gd name="f853" fmla="val 600"/>
              <a:gd name="f854" fmla="val 17257"/>
              <a:gd name="f855" fmla="val 17034"/>
              <a:gd name="f856" fmla="val 481"/>
              <a:gd name="f857" fmla="val 16824"/>
              <a:gd name="f858" fmla="val 442"/>
              <a:gd name="f859" fmla="val 16598"/>
              <a:gd name="f860" fmla="val 415"/>
              <a:gd name="f861" fmla="val 16460"/>
              <a:gd name="f862" fmla="val 399"/>
              <a:gd name="f863" fmla="val 16321"/>
              <a:gd name="f864" fmla="val 392"/>
              <a:gd name="f865" fmla="val 16182"/>
              <a:gd name="f866" fmla="val 15466"/>
              <a:gd name="f867" fmla="val 14789"/>
              <a:gd name="f868" fmla="val 14695"/>
              <a:gd name="f869" fmla="val 14616"/>
              <a:gd name="f870" fmla="val 14538"/>
              <a:gd name="f871" fmla="val 14463"/>
              <a:gd name="f872" fmla="val 14659"/>
              <a:gd name="f873" fmla="val 421"/>
              <a:gd name="f874" fmla="val 14597"/>
              <a:gd name="f875" fmla="val 279"/>
              <a:gd name="f876" fmla="val 14251"/>
              <a:gd name="f877" fmla="val 663"/>
              <a:gd name="f878" fmla="val 14206"/>
              <a:gd name="f879" fmla="val 14161"/>
              <a:gd name="f880" fmla="val 14118"/>
              <a:gd name="f881" fmla="val 674"/>
              <a:gd name="f882" fmla="val 14107"/>
              <a:gd name="f883" fmla="val 670"/>
              <a:gd name="f884" fmla="val 14094"/>
              <a:gd name="f885" fmla="val 14082"/>
              <a:gd name="f886" fmla="val 14077"/>
              <a:gd name="f887" fmla="val 14072"/>
              <a:gd name="f888" fmla="val 665"/>
              <a:gd name="f889" fmla="val 14067"/>
              <a:gd name="f890" fmla="val 14041"/>
              <a:gd name="f891" fmla="val 14017"/>
              <a:gd name="f892" fmla="val 13997"/>
              <a:gd name="f893" fmla="val 683"/>
              <a:gd name="f894" fmla="val 13988"/>
              <a:gd name="f895" fmla="val 13975"/>
              <a:gd name="f896" fmla="val 13944"/>
              <a:gd name="f897" fmla="val 638"/>
              <a:gd name="f898" fmla="val 13902"/>
              <a:gd name="f899" fmla="val 13901"/>
              <a:gd name="f900" fmla="val 13729"/>
              <a:gd name="f901" fmla="val 93"/>
              <a:gd name="f902" fmla="val 13614"/>
              <a:gd name="f903" fmla="val 275"/>
              <a:gd name="f904" fmla="val 13719"/>
              <a:gd name="f905" fmla="val 603"/>
              <a:gd name="f906" fmla="val 13715"/>
              <a:gd name="f907" fmla="val 13711"/>
              <a:gd name="f908" fmla="val 13707"/>
              <a:gd name="f909" fmla="val 13655"/>
              <a:gd name="f910" fmla="val 13609"/>
              <a:gd name="f911" fmla="val 628"/>
              <a:gd name="f912" fmla="val 13601"/>
              <a:gd name="f913" fmla="val 13597"/>
              <a:gd name="f914" fmla="val 688"/>
              <a:gd name="f915" fmla="val 13142"/>
              <a:gd name="f916" fmla="val 675"/>
              <a:gd name="f917" fmla="val 12766"/>
              <a:gd name="f918" fmla="val 12398"/>
              <a:gd name="f919" fmla="val 12175"/>
              <a:gd name="f920" fmla="val 494"/>
              <a:gd name="f921" fmla="val 11965"/>
              <a:gd name="f922" fmla="val 454"/>
              <a:gd name="f923" fmla="val 11739"/>
              <a:gd name="f924" fmla="val 428"/>
              <a:gd name="f925" fmla="val 11601"/>
              <a:gd name="f926" fmla="val 411"/>
              <a:gd name="f927" fmla="val 11461"/>
              <a:gd name="f928" fmla="val 404"/>
              <a:gd name="f929" fmla="val 10905"/>
              <a:gd name="f930" fmla="val 10500"/>
              <a:gd name="f931" fmla="val 468"/>
              <a:gd name="f932" fmla="val 10217"/>
              <a:gd name="f933" fmla="val 526"/>
              <a:gd name="f934" fmla="val 10425"/>
              <a:gd name="f935" fmla="val 142"/>
              <a:gd name="f936" fmla="val 10211"/>
              <a:gd name="f937" fmla="val 209"/>
              <a:gd name="f938" fmla="val 10057"/>
              <a:gd name="f939" fmla="val 10043"/>
              <a:gd name="f940" fmla="val 489"/>
              <a:gd name="f941" fmla="val 10027"/>
              <a:gd name="f942" fmla="val 486"/>
              <a:gd name="f943" fmla="val 10010"/>
              <a:gd name="f944" fmla="val 10003"/>
              <a:gd name="f945" fmla="val 9996"/>
              <a:gd name="f946" fmla="val 487"/>
              <a:gd name="f947" fmla="val 9989"/>
              <a:gd name="f948" fmla="val 9985"/>
              <a:gd name="f949" fmla="val 9981"/>
              <a:gd name="f950" fmla="val 9977"/>
              <a:gd name="f951" fmla="val 490"/>
              <a:gd name="f952" fmla="val 9944"/>
              <a:gd name="f953" fmla="val 498"/>
              <a:gd name="f954" fmla="val 9920"/>
              <a:gd name="f955" fmla="val 515"/>
              <a:gd name="f956" fmla="val 9910"/>
              <a:gd name="f957" fmla="val 537"/>
              <a:gd name="f958" fmla="val 9889"/>
              <a:gd name="f959" fmla="val 9861"/>
              <a:gd name="f960" fmla="val 513"/>
              <a:gd name="f961" fmla="val 9831"/>
              <a:gd name="f962" fmla="val 9823"/>
              <a:gd name="f963" fmla="val 9815"/>
              <a:gd name="f964" fmla="val 514"/>
              <a:gd name="f965" fmla="val 9808"/>
              <a:gd name="f966" fmla="val 9804"/>
              <a:gd name="f967" fmla="val 9800"/>
              <a:gd name="f968" fmla="val 516"/>
              <a:gd name="f969" fmla="val 9796"/>
              <a:gd name="f970" fmla="val 517"/>
              <a:gd name="f971" fmla="val 9762"/>
              <a:gd name="f972" fmla="val 9738"/>
              <a:gd name="f973" fmla="val 543"/>
              <a:gd name="f974" fmla="val 9729"/>
              <a:gd name="f975" fmla="val 9709"/>
              <a:gd name="f976" fmla="val 9680"/>
              <a:gd name="f977" fmla="val 541"/>
              <a:gd name="f978" fmla="val 9651"/>
              <a:gd name="f979" fmla="val 9643"/>
              <a:gd name="f980" fmla="val 9635"/>
              <a:gd name="f981" fmla="val 9627"/>
              <a:gd name="f982" fmla="val 9623"/>
              <a:gd name="f983" fmla="val 9619"/>
              <a:gd name="f984" fmla="val 544"/>
              <a:gd name="f985" fmla="val 9616"/>
              <a:gd name="f986" fmla="val 545"/>
              <a:gd name="f987" fmla="val 9581"/>
              <a:gd name="f988" fmla="val 9558"/>
              <a:gd name="f989" fmla="val 9547"/>
              <a:gd name="f990" fmla="val 9527"/>
              <a:gd name="f991" fmla="val 9497"/>
              <a:gd name="f992" fmla="val 569"/>
              <a:gd name="f993" fmla="val 9467"/>
              <a:gd name="f994" fmla="val 9460"/>
              <a:gd name="f995" fmla="val 9453"/>
              <a:gd name="f996" fmla="val 9446"/>
              <a:gd name="f997" fmla="val 570"/>
              <a:gd name="f998" fmla="val 9443"/>
              <a:gd name="f999" fmla="val 9441"/>
              <a:gd name="f1000" fmla="val 9439"/>
              <a:gd name="f1001" fmla="val 9192"/>
              <a:gd name="f1002" fmla="val 312"/>
              <a:gd name="f1003" fmla="val 8960"/>
              <a:gd name="f1004" fmla="val 9338"/>
              <a:gd name="f1005" fmla="val 9161"/>
              <a:gd name="f1006" fmla="val 695"/>
              <a:gd name="f1007" fmla="val 8995"/>
              <a:gd name="f1008" fmla="val 702"/>
              <a:gd name="f1009" fmla="val 8839"/>
              <a:gd name="f1010" fmla="val 8324"/>
              <a:gd name="f1011" fmla="val 7911"/>
              <a:gd name="f1012" fmla="val 7508"/>
              <a:gd name="f1013" fmla="val 7285"/>
              <a:gd name="f1014" fmla="val 506"/>
              <a:gd name="f1015" fmla="val 7074"/>
              <a:gd name="f1016" fmla="val 467"/>
              <a:gd name="f1017" fmla="val 6848"/>
              <a:gd name="f1018" fmla="val 440"/>
              <a:gd name="f1019" fmla="val 6711"/>
              <a:gd name="f1020" fmla="val 424"/>
              <a:gd name="f1021" fmla="val 6572"/>
              <a:gd name="f1022" fmla="val 417"/>
              <a:gd name="f1023" fmla="val 6434"/>
              <a:gd name="f1024" fmla="val 5935"/>
              <a:gd name="f1025" fmla="val 5455"/>
              <a:gd name="f1026" fmla="val 507"/>
              <a:gd name="f1027" fmla="val 5178"/>
              <a:gd name="f1028" fmla="val 5173"/>
              <a:gd name="f1029" fmla="val 5170"/>
              <a:gd name="f1030" fmla="val 5166"/>
              <a:gd name="f1031" fmla="val 549"/>
              <a:gd name="f1032" fmla="val 5160"/>
              <a:gd name="f1033" fmla="val 5209"/>
              <a:gd name="f1034" fmla="val 146"/>
              <a:gd name="f1035" fmla="val 5059"/>
              <a:gd name="f1036" fmla="val 38"/>
              <a:gd name="f1037" fmla="val 4999"/>
              <a:gd name="f1038" fmla="val 529"/>
              <a:gd name="f1039" fmla="val 4985"/>
              <a:gd name="f1040" fmla="val 538"/>
              <a:gd name="f1041" fmla="val 4975"/>
              <a:gd name="f1042" fmla="val 4969"/>
              <a:gd name="f1043" fmla="val 562"/>
              <a:gd name="f1044" fmla="val 4949"/>
              <a:gd name="f1045" fmla="val 4919"/>
              <a:gd name="f1046" fmla="val 4889"/>
              <a:gd name="f1047" fmla="val 4878"/>
              <a:gd name="f1048" fmla="val 4867"/>
              <a:gd name="f1049" fmla="val 539"/>
              <a:gd name="f1050" fmla="val 4856"/>
              <a:gd name="f1051" fmla="val 4822"/>
              <a:gd name="f1052" fmla="val 4798"/>
              <a:gd name="f1053" fmla="val 4788"/>
              <a:gd name="f1054" fmla="val 589"/>
              <a:gd name="f1055" fmla="val 4767"/>
              <a:gd name="f1056" fmla="val 4738"/>
              <a:gd name="f1057" fmla="val 564"/>
              <a:gd name="f1058" fmla="val 4707"/>
              <a:gd name="f1059" fmla="val 4696"/>
              <a:gd name="f1060" fmla="val 4685"/>
              <a:gd name="f1061" fmla="val 566"/>
              <a:gd name="f1062" fmla="val 4674"/>
              <a:gd name="f1063" fmla="val 4673"/>
              <a:gd name="f1064" fmla="val 4160"/>
              <a:gd name="f1065" fmla="val 140"/>
              <a:gd name="f1066" fmla="val 4179"/>
              <a:gd name="f1067" fmla="val 337"/>
              <a:gd name="f1068" fmla="val 4489"/>
              <a:gd name="f1069" fmla="val 4436"/>
              <a:gd name="f1070" fmla="val 4407"/>
              <a:gd name="f1071" fmla="val 4425"/>
              <a:gd name="f1072" fmla="val 4429"/>
              <a:gd name="f1073" fmla="val 4269"/>
              <a:gd name="f1074" fmla="val 4120"/>
              <a:gd name="f1075" fmla="val 714"/>
              <a:gd name="f1076" fmla="val 3978"/>
              <a:gd name="f1077" fmla="val 3463"/>
              <a:gd name="f1078" fmla="val 3051"/>
              <a:gd name="f1079" fmla="val 637"/>
              <a:gd name="f1080" fmla="val 2649"/>
              <a:gd name="f1081" fmla="val 2425"/>
              <a:gd name="f1082" fmla="val 518"/>
              <a:gd name="f1083" fmla="val 2214"/>
              <a:gd name="f1084" fmla="val 479"/>
              <a:gd name="f1085" fmla="val 1989"/>
              <a:gd name="f1086" fmla="val 452"/>
              <a:gd name="f1087" fmla="val 1852"/>
              <a:gd name="f1088" fmla="val 436"/>
              <a:gd name="f1089" fmla="val 1713"/>
              <a:gd name="f1090" fmla="val 429"/>
              <a:gd name="f1091" fmla="val 1575"/>
              <a:gd name="f1092" fmla="val 822"/>
              <a:gd name="f1093" fmla="val 111"/>
              <a:gd name="f1094" fmla="val 77"/>
              <a:gd name="f1095" fmla="val 645"/>
              <a:gd name="f1096" fmla="val 27"/>
              <a:gd name="f1097" fmla="val 8"/>
              <a:gd name="f1098" fmla="val 729"/>
              <a:gd name="f1099" fmla="val 5"/>
              <a:gd name="f1100" fmla="val 739"/>
              <a:gd name="f1101" fmla="val 6"/>
              <a:gd name="f1102" fmla="val 9"/>
              <a:gd name="f1103" fmla="val 23"/>
              <a:gd name="f1104" fmla="val 70"/>
              <a:gd name="f1105" fmla="val 121"/>
              <a:gd name="f1106" fmla="val 130"/>
              <a:gd name="f1107" fmla="val 149"/>
              <a:gd name="f1108" fmla="val 1122"/>
              <a:gd name="f1109" fmla="val 1638"/>
              <a:gd name="f1110" fmla="val 2051"/>
              <a:gd name="f1111" fmla="val 2454"/>
              <a:gd name="f1112" fmla="val 2677"/>
              <a:gd name="f1113" fmla="val 928"/>
              <a:gd name="f1114" fmla="val 2888"/>
              <a:gd name="f1115" fmla="val 969"/>
              <a:gd name="f1116" fmla="val 3113"/>
              <a:gd name="f1117" fmla="val 995"/>
              <a:gd name="f1118" fmla="val 3245"/>
              <a:gd name="f1119" fmla="val 1011"/>
              <a:gd name="f1120" fmla="val 3379"/>
              <a:gd name="f1121" fmla="val 1018"/>
              <a:gd name="f1122" fmla="val 3512"/>
              <a:gd name="f1123" fmla="val 3521"/>
              <a:gd name="f1124" fmla="val 3530"/>
              <a:gd name="f1125" fmla="val 3539"/>
              <a:gd name="f1126" fmla="val 3907"/>
              <a:gd name="f1127" fmla="val 1017"/>
              <a:gd name="f1128" fmla="val 4265"/>
              <a:gd name="f1129" fmla="val 967"/>
              <a:gd name="f1130" fmla="val 4538"/>
              <a:gd name="f1131" fmla="val 916"/>
              <a:gd name="f1132" fmla="val 4563"/>
              <a:gd name="f1133" fmla="val 4578"/>
              <a:gd name="f1134" fmla="val 999"/>
              <a:gd name="f1135" fmla="val 4621"/>
              <a:gd name="f1136" fmla="val 4666"/>
              <a:gd name="f1137" fmla="val 4680"/>
              <a:gd name="f1138" fmla="val 4688"/>
              <a:gd name="f1139" fmla="val 1016"/>
              <a:gd name="f1140" fmla="val 4692"/>
              <a:gd name="f1141" fmla="val 1015"/>
              <a:gd name="f1142" fmla="val 4695"/>
              <a:gd name="f1143" fmla="val 4699"/>
              <a:gd name="f1144" fmla="val 1014"/>
              <a:gd name="f1145" fmla="val 4733"/>
              <a:gd name="f1146" fmla="val 1006"/>
              <a:gd name="f1147" fmla="val 4757"/>
              <a:gd name="f1148" fmla="val 988"/>
              <a:gd name="f1149" fmla="val 966"/>
              <a:gd name="f1150" fmla="val 4787"/>
              <a:gd name="f1151" fmla="val 982"/>
              <a:gd name="f1152" fmla="val 4816"/>
              <a:gd name="f1153" fmla="val 991"/>
              <a:gd name="f1154" fmla="val 4847"/>
              <a:gd name="f1155" fmla="val 4854"/>
              <a:gd name="f1156" fmla="val 4861"/>
              <a:gd name="f1157" fmla="val 990"/>
              <a:gd name="f1158" fmla="val 4868"/>
              <a:gd name="f1159" fmla="val 989"/>
              <a:gd name="f1160" fmla="val 4872"/>
              <a:gd name="f1161" fmla="val 4876"/>
              <a:gd name="f1162" fmla="val 987"/>
              <a:gd name="f1163" fmla="val 4881"/>
              <a:gd name="f1164" fmla="val 4914"/>
              <a:gd name="f1165" fmla="val 979"/>
              <a:gd name="f1166" fmla="val 4938"/>
              <a:gd name="f1167" fmla="val 961"/>
              <a:gd name="f1168" fmla="val 4948"/>
              <a:gd name="f1169" fmla="val 940"/>
              <a:gd name="f1170" fmla="val 955"/>
              <a:gd name="f1171" fmla="val 4998"/>
              <a:gd name="f1172" fmla="val 964"/>
              <a:gd name="f1173" fmla="val 5029"/>
              <a:gd name="f1174" fmla="val 5036"/>
              <a:gd name="f1175" fmla="val 5043"/>
              <a:gd name="f1176" fmla="val 963"/>
              <a:gd name="f1177" fmla="val 5050"/>
              <a:gd name="f1178" fmla="val 962"/>
              <a:gd name="f1179" fmla="val 5054"/>
              <a:gd name="f1180" fmla="val 5057"/>
              <a:gd name="f1181" fmla="val 960"/>
              <a:gd name="f1182" fmla="val 5061"/>
              <a:gd name="f1183" fmla="val 5095"/>
              <a:gd name="f1184" fmla="val 952"/>
              <a:gd name="f1185" fmla="val 5119"/>
              <a:gd name="f1186" fmla="val 934"/>
              <a:gd name="f1187" fmla="val 5129"/>
              <a:gd name="f1188" fmla="val 5150"/>
              <a:gd name="f1189" fmla="val 5179"/>
              <a:gd name="f1190" fmla="val 937"/>
              <a:gd name="f1191" fmla="val 5216"/>
              <a:gd name="f1192" fmla="val 5224"/>
              <a:gd name="f1193" fmla="val 936"/>
              <a:gd name="f1194" fmla="val 5231"/>
              <a:gd name="f1195" fmla="val 935"/>
              <a:gd name="f1196" fmla="val 5234"/>
              <a:gd name="f1197" fmla="val 5236"/>
              <a:gd name="f1198" fmla="val 5238"/>
              <a:gd name="f1199" fmla="val 5482"/>
              <a:gd name="f1200" fmla="val 1195"/>
              <a:gd name="f1201" fmla="val 5714"/>
              <a:gd name="f1202" fmla="val 1228"/>
              <a:gd name="f1203" fmla="val 5283"/>
              <a:gd name="f1204" fmla="val 5277"/>
              <a:gd name="f1205" fmla="val 772"/>
              <a:gd name="f1206" fmla="val 5274"/>
              <a:gd name="f1207" fmla="val 767"/>
              <a:gd name="f1208" fmla="val 5533"/>
              <a:gd name="f1209" fmla="val 5767"/>
              <a:gd name="f1210" fmla="val 5983"/>
              <a:gd name="f1211" fmla="val 6498"/>
              <a:gd name="f1212" fmla="val 6910"/>
              <a:gd name="f1213" fmla="val 7313"/>
              <a:gd name="f1214" fmla="val 7537"/>
              <a:gd name="f1215" fmla="val 7747"/>
              <a:gd name="f1216" fmla="val 956"/>
              <a:gd name="f1217" fmla="val 7972"/>
              <a:gd name="f1218" fmla="val 983"/>
              <a:gd name="f1219" fmla="val 8105"/>
              <a:gd name="f1220" fmla="val 998"/>
              <a:gd name="f1221" fmla="val 8238"/>
              <a:gd name="f1222" fmla="val 8371"/>
              <a:gd name="f1223" fmla="val 8380"/>
              <a:gd name="f1224" fmla="val 8389"/>
              <a:gd name="f1225" fmla="val 8397"/>
              <a:gd name="f1226" fmla="val 8805"/>
              <a:gd name="f1227" fmla="val 1005"/>
              <a:gd name="f1228" fmla="val 9198"/>
              <a:gd name="f1229" fmla="val 9478"/>
              <a:gd name="f1230" fmla="val 9507"/>
              <a:gd name="f1231" fmla="val 9510"/>
              <a:gd name="f1232" fmla="val 951"/>
              <a:gd name="f1233" fmla="val 9514"/>
              <a:gd name="f1234" fmla="val 9520"/>
              <a:gd name="f1235" fmla="val 9474"/>
              <a:gd name="f1236" fmla="val 1360"/>
              <a:gd name="f1237" fmla="val 9625"/>
              <a:gd name="f1238" fmla="val 1466"/>
              <a:gd name="f1239" fmla="val 9681"/>
              <a:gd name="f1240" fmla="val 976"/>
              <a:gd name="f1241" fmla="val 9695"/>
              <a:gd name="f1242" fmla="val 9705"/>
              <a:gd name="f1243" fmla="val 9712"/>
              <a:gd name="f1244" fmla="val 943"/>
              <a:gd name="f1245" fmla="val 9732"/>
              <a:gd name="f1246" fmla="val 958"/>
              <a:gd name="f1247" fmla="val 9760"/>
              <a:gd name="f1248" fmla="val 9790"/>
              <a:gd name="f1249" fmla="val 9802"/>
              <a:gd name="f1250" fmla="val 9813"/>
              <a:gd name="f1251" fmla="val 965"/>
              <a:gd name="f1252" fmla="val 9825"/>
              <a:gd name="f1253" fmla="val 9858"/>
              <a:gd name="f1254" fmla="val 954"/>
              <a:gd name="f1255" fmla="val 9882"/>
              <a:gd name="f1256" fmla="val 9892"/>
              <a:gd name="f1257" fmla="val 9912"/>
              <a:gd name="f1258" fmla="val 930"/>
              <a:gd name="f1259" fmla="val 9941"/>
              <a:gd name="f1260" fmla="val 9971"/>
              <a:gd name="f1261" fmla="val 9982"/>
              <a:gd name="f1262" fmla="val 9994"/>
              <a:gd name="f1263" fmla="val 10006"/>
              <a:gd name="f1264" fmla="val 10007"/>
              <a:gd name="f1265" fmla="val 10524"/>
              <a:gd name="f1266" fmla="val 1362"/>
              <a:gd name="f1267" fmla="val 10504"/>
              <a:gd name="f1268" fmla="val 1165"/>
              <a:gd name="f1269" fmla="val 10190"/>
              <a:gd name="f1270" fmla="val 906"/>
              <a:gd name="f1271" fmla="val 10244"/>
              <a:gd name="f1272" fmla="val 892"/>
              <a:gd name="f1273" fmla="val 10272"/>
              <a:gd name="f1274" fmla="val 852"/>
              <a:gd name="f1275" fmla="val 10253"/>
              <a:gd name="f1276" fmla="val 815"/>
              <a:gd name="f1277" fmla="val 10220"/>
              <a:gd name="f1278" fmla="val 10458"/>
              <a:gd name="f1279" fmla="val 10675"/>
              <a:gd name="f1280" fmla="val 10876"/>
              <a:gd name="f1281" fmla="val 11391"/>
              <a:gd name="f1282" fmla="val 11802"/>
              <a:gd name="f1283" fmla="val 785"/>
              <a:gd name="f1284" fmla="val 12204"/>
              <a:gd name="f1285" fmla="val 861"/>
              <a:gd name="f1286" fmla="val 12427"/>
              <a:gd name="f1287" fmla="val 903"/>
              <a:gd name="f1288" fmla="val 12638"/>
              <a:gd name="f1289" fmla="val 12864"/>
              <a:gd name="f1290" fmla="val 971"/>
              <a:gd name="f1291" fmla="val 13004"/>
              <a:gd name="f1292" fmla="val 13147"/>
              <a:gd name="f1293" fmla="val 993"/>
              <a:gd name="f1294" fmla="val 13288"/>
              <a:gd name="f1295" fmla="val 13308"/>
              <a:gd name="f1296" fmla="val 13326"/>
              <a:gd name="f1297" fmla="val 13345"/>
              <a:gd name="f1298" fmla="val 992"/>
              <a:gd name="f1299" fmla="val 12998"/>
              <a:gd name="f1300" fmla="val 1210"/>
              <a:gd name="f1301" fmla="val 13232"/>
              <a:gd name="f1302" fmla="val 1217"/>
              <a:gd name="f1303" fmla="val 13560"/>
              <a:gd name="f1304" fmla="val 1012"/>
              <a:gd name="f1305" fmla="val 13574"/>
              <a:gd name="f1306" fmla="val 1024"/>
              <a:gd name="f1307" fmla="val 13594"/>
              <a:gd name="f1308" fmla="val 1035"/>
              <a:gd name="f1309" fmla="val 13617"/>
              <a:gd name="f1310" fmla="val 1039"/>
              <a:gd name="f1311" fmla="val 13621"/>
              <a:gd name="f1312" fmla="val 13625"/>
              <a:gd name="f1313" fmla="val 1040"/>
              <a:gd name="f1314" fmla="val 13629"/>
              <a:gd name="f1315" fmla="val 13634"/>
              <a:gd name="f1316" fmla="val 13639"/>
              <a:gd name="f1317" fmla="val 13643"/>
              <a:gd name="f1318" fmla="val 13673"/>
              <a:gd name="f1319" fmla="val 13700"/>
              <a:gd name="f1320" fmla="val 1032"/>
              <a:gd name="f1321" fmla="val 13721"/>
              <a:gd name="f1322" fmla="val 13730"/>
              <a:gd name="f1323" fmla="val 1043"/>
              <a:gd name="f1324" fmla="val 13759"/>
              <a:gd name="f1325" fmla="val 1063"/>
              <a:gd name="f1326" fmla="val 13796"/>
              <a:gd name="f1327" fmla="val 1070"/>
              <a:gd name="f1328" fmla="val 13800"/>
              <a:gd name="f1329" fmla="val 1071"/>
              <a:gd name="f1330" fmla="val 13804"/>
              <a:gd name="f1331" fmla="val 13808"/>
              <a:gd name="f1332" fmla="val 1072"/>
              <a:gd name="f1333" fmla="val 13813"/>
              <a:gd name="f1334" fmla="val 13817"/>
              <a:gd name="f1335" fmla="val 13822"/>
              <a:gd name="f1336" fmla="val 13852"/>
              <a:gd name="f1337" fmla="val 13880"/>
              <a:gd name="f1338" fmla="val 1064"/>
              <a:gd name="f1339" fmla="val 13900"/>
              <a:gd name="f1340" fmla="val 1050"/>
              <a:gd name="f1341" fmla="val 13910"/>
              <a:gd name="f1342" fmla="val 1075"/>
              <a:gd name="f1343" fmla="val 13939"/>
              <a:gd name="f1344" fmla="val 1094"/>
              <a:gd name="f1345" fmla="val 13976"/>
              <a:gd name="f1346" fmla="val 1102"/>
              <a:gd name="f1347" fmla="val 13980"/>
              <a:gd name="f1348" fmla="val 13984"/>
              <a:gd name="f1349" fmla="val 1103"/>
              <a:gd name="f1350" fmla="val 13994"/>
              <a:gd name="f1351" fmla="val 13999"/>
              <a:gd name="f1352" fmla="val 1104"/>
              <a:gd name="f1353" fmla="val 14005"/>
              <a:gd name="f1354" fmla="val 14034"/>
              <a:gd name="f1355" fmla="val 14060"/>
              <a:gd name="f1356" fmla="val 1095"/>
              <a:gd name="f1357" fmla="val 14079"/>
              <a:gd name="f1358" fmla="val 1082"/>
              <a:gd name="f1359" fmla="val 14089"/>
              <a:gd name="f1360" fmla="val 1106"/>
              <a:gd name="f1361" fmla="val 14117"/>
              <a:gd name="f1362" fmla="val 1126"/>
              <a:gd name="f1363" fmla="val 14155"/>
              <a:gd name="f1364" fmla="val 1133"/>
              <a:gd name="f1365" fmla="val 14159"/>
              <a:gd name="f1366" fmla="val 1134"/>
              <a:gd name="f1367" fmla="val 14163"/>
              <a:gd name="f1368" fmla="val 14167"/>
              <a:gd name="f1369" fmla="val 1135"/>
              <a:gd name="f1370" fmla="val 14172"/>
              <a:gd name="f1371" fmla="val 14176"/>
              <a:gd name="f1372" fmla="val 14181"/>
              <a:gd name="f1373" fmla="val 14234"/>
              <a:gd name="f1374" fmla="val 14281"/>
              <a:gd name="f1375" fmla="val 1110"/>
              <a:gd name="f1376" fmla="val 14288"/>
              <a:gd name="f1377" fmla="val 1073"/>
              <a:gd name="f1378" fmla="val 14330"/>
              <a:gd name="f1379" fmla="val 14561"/>
              <a:gd name="f1380" fmla="val 836"/>
              <a:gd name="f1381" fmla="val 14723"/>
              <a:gd name="f1382" fmla="val 792"/>
              <a:gd name="f1383" fmla="val 14766"/>
              <a:gd name="f1384" fmla="val 780"/>
              <a:gd name="f1385" fmla="val 15130"/>
              <a:gd name="f1386" fmla="val 15446"/>
              <a:gd name="f1387" fmla="val 15731"/>
              <a:gd name="f1388" fmla="val 16247"/>
              <a:gd name="f1389" fmla="val 16659"/>
              <a:gd name="f1390" fmla="val 17063"/>
              <a:gd name="f1391" fmla="val 849"/>
              <a:gd name="f1392" fmla="val 17286"/>
              <a:gd name="f1393" fmla="val 891"/>
              <a:gd name="f1394" fmla="val 17497"/>
              <a:gd name="f1395" fmla="val 17723"/>
              <a:gd name="f1396" fmla="val 957"/>
              <a:gd name="f1397" fmla="val 17863"/>
              <a:gd name="f1398" fmla="val 974"/>
              <a:gd name="f1399" fmla="val 18006"/>
              <a:gd name="f1400" fmla="val 981"/>
              <a:gd name="f1401" fmla="val 18147"/>
              <a:gd name="f1402" fmla="val 18532"/>
              <a:gd name="f1403" fmla="val 980"/>
              <a:gd name="f1404" fmla="val 18905"/>
              <a:gd name="f1405" fmla="val 19180"/>
              <a:gd name="f1406" fmla="val 18932"/>
              <a:gd name="f1407" fmla="val 1322"/>
              <a:gd name="f1408" fmla="val 19147"/>
              <a:gd name="f1409" fmla="val 1256"/>
              <a:gd name="f1410" fmla="val 19303"/>
              <a:gd name="f1411" fmla="val 972"/>
              <a:gd name="f1412" fmla="val 19318"/>
              <a:gd name="f1413" fmla="val 977"/>
              <a:gd name="f1414" fmla="val 19334"/>
              <a:gd name="f1415" fmla="val 19351"/>
              <a:gd name="f1416" fmla="val 19365"/>
              <a:gd name="f1417" fmla="val 19372"/>
              <a:gd name="f1418" fmla="val 978"/>
              <a:gd name="f1419" fmla="val 19375"/>
              <a:gd name="f1420" fmla="val 19379"/>
              <a:gd name="f1421" fmla="val 19384"/>
              <a:gd name="f1422" fmla="val 19418"/>
              <a:gd name="f1423" fmla="val 19441"/>
              <a:gd name="f1424" fmla="val 950"/>
              <a:gd name="f1425" fmla="val 19471"/>
              <a:gd name="f1426" fmla="val 19499"/>
              <a:gd name="f1427" fmla="val 953"/>
              <a:gd name="f1428" fmla="val 19529"/>
              <a:gd name="f1429" fmla="val 19537"/>
              <a:gd name="f1430" fmla="val 19545"/>
              <a:gd name="f1431" fmla="val 19553"/>
              <a:gd name="f1432" fmla="val 19557"/>
              <a:gd name="f1433" fmla="val 19561"/>
              <a:gd name="f1434" fmla="val 949"/>
              <a:gd name="f1435" fmla="val 19598"/>
              <a:gd name="f1436" fmla="val 942"/>
              <a:gd name="f1437" fmla="val 19622"/>
              <a:gd name="f1438" fmla="val 923"/>
              <a:gd name="f1439" fmla="val 19632"/>
              <a:gd name="f1440" fmla="val 901"/>
              <a:gd name="f1441" fmla="val 19652"/>
              <a:gd name="f1442" fmla="val 917"/>
              <a:gd name="f1443" fmla="val 19681"/>
              <a:gd name="f1444" fmla="val 926"/>
              <a:gd name="f1445" fmla="val 19711"/>
              <a:gd name="f1446" fmla="val 19719"/>
              <a:gd name="f1447" fmla="val 19727"/>
              <a:gd name="f1448" fmla="val 19735"/>
              <a:gd name="f1449" fmla="val 924"/>
              <a:gd name="f1450" fmla="val 19738"/>
              <a:gd name="f1451" fmla="val 19742"/>
              <a:gd name="f1452" fmla="val 19746"/>
              <a:gd name="f1453" fmla="val 922"/>
              <a:gd name="f1454" fmla="val 19780"/>
              <a:gd name="f1455" fmla="val 19804"/>
              <a:gd name="f1456" fmla="val 19814"/>
              <a:gd name="f1457" fmla="val 19834"/>
              <a:gd name="f1458" fmla="val 889"/>
              <a:gd name="f1459" fmla="val 19862"/>
              <a:gd name="f1460" fmla="val 19893"/>
              <a:gd name="f1461" fmla="val 19900"/>
              <a:gd name="f1462" fmla="val 19908"/>
              <a:gd name="f1463" fmla="val 898"/>
              <a:gd name="f1464" fmla="val 19915"/>
              <a:gd name="f1465" fmla="val 897"/>
              <a:gd name="f1466" fmla="val 19917"/>
              <a:gd name="f1467" fmla="val 19919"/>
              <a:gd name="f1468" fmla="val 19922"/>
              <a:gd name="f1469" fmla="val 20167"/>
              <a:gd name="f1470" fmla="val 1157"/>
              <a:gd name="f1471" fmla="val 20398"/>
              <a:gd name="f1472" fmla="val 1190"/>
              <a:gd name="f1473" fmla="val 19968"/>
              <a:gd name="f1474" fmla="val 19961"/>
              <a:gd name="f1475" fmla="val 19956"/>
              <a:gd name="f1476" fmla="val 725"/>
              <a:gd name="f1477" fmla="val 20199"/>
              <a:gd name="f1478" fmla="val 20419"/>
              <a:gd name="f1479" fmla="val 20623"/>
              <a:gd name="f1480" fmla="val 21138"/>
              <a:gd name="f1481" fmla="val 21551"/>
              <a:gd name="f1482" fmla="val 21954"/>
              <a:gd name="f1483" fmla="val 22177"/>
              <a:gd name="f1484" fmla="val 879"/>
              <a:gd name="f1485" fmla="val 22387"/>
              <a:gd name="f1486" fmla="val 918"/>
              <a:gd name="f1487" fmla="val 22613"/>
              <a:gd name="f1488" fmla="val 22754"/>
              <a:gd name="f1489" fmla="val 22897"/>
              <a:gd name="f1490" fmla="val 23039"/>
              <a:gd name="f1491" fmla="val 23239"/>
              <a:gd name="f1492" fmla="val 23437"/>
              <a:gd name="f1493" fmla="val 23620"/>
              <a:gd name="f1494" fmla="val 23340"/>
              <a:gd name="f1495" fmla="val 1213"/>
              <a:gd name="f1496" fmla="val 23571"/>
              <a:gd name="f1497" fmla="val 1183"/>
              <a:gd name="f1498" fmla="val 23819"/>
              <a:gd name="f1499" fmla="val 23838"/>
              <a:gd name="f1500" fmla="val 23860"/>
              <a:gd name="f1501" fmla="val 948"/>
              <a:gd name="f1502" fmla="val 23884"/>
              <a:gd name="f1503" fmla="val 23897"/>
              <a:gd name="f1504" fmla="val 23932"/>
              <a:gd name="f1505" fmla="val 946"/>
              <a:gd name="f1506" fmla="val 23961"/>
              <a:gd name="f1507" fmla="val 23978"/>
              <a:gd name="f1508" fmla="val 23997"/>
              <a:gd name="f1509" fmla="val 24031"/>
              <a:gd name="f1510" fmla="val 24070"/>
              <a:gd name="f1511" fmla="val 24081"/>
              <a:gd name="f1512" fmla="val 24117"/>
              <a:gd name="f1513" fmla="val 24146"/>
              <a:gd name="f1514" fmla="val 24164"/>
              <a:gd name="f1515" fmla="val 24181"/>
              <a:gd name="f1516" fmla="val 938"/>
              <a:gd name="f1517" fmla="val 24217"/>
              <a:gd name="f1518" fmla="val 24255"/>
              <a:gd name="f1519" fmla="val 24267"/>
              <a:gd name="f1520" fmla="val 24302"/>
              <a:gd name="f1521" fmla="val 24332"/>
              <a:gd name="f1522" fmla="val 24349"/>
              <a:gd name="f1523" fmla="val 24367"/>
              <a:gd name="f1524" fmla="val 24401"/>
              <a:gd name="f1525" fmla="val 24441"/>
              <a:gd name="f1526" fmla="val 24448"/>
              <a:gd name="f1527" fmla="val 24596"/>
              <a:gd name="f1528" fmla="val 1248"/>
              <a:gd name="f1529" fmla="val 24810"/>
              <a:gd name="f1530" fmla="val 1316"/>
              <a:gd name="f1531" fmla="val 24548"/>
              <a:gd name="f1532" fmla="val 24541"/>
              <a:gd name="f1533" fmla="val 804"/>
              <a:gd name="f1534" fmla="val 24533"/>
              <a:gd name="f1535" fmla="val 753"/>
              <a:gd name="f1536" fmla="val 24891"/>
              <a:gd name="f1537" fmla="val 25202"/>
              <a:gd name="f1538" fmla="val 25482"/>
              <a:gd name="f1539" fmla="val 25998"/>
              <a:gd name="f1540" fmla="val 26410"/>
              <a:gd name="f1541" fmla="val 26813"/>
              <a:gd name="f1542" fmla="val 27037"/>
              <a:gd name="f1543" fmla="val 866"/>
              <a:gd name="f1544" fmla="val 27247"/>
              <a:gd name="f1545" fmla="val 27472"/>
              <a:gd name="f1546" fmla="val 27613"/>
              <a:gd name="f1547" fmla="val 27759"/>
              <a:gd name="f1548" fmla="val 27909"/>
              <a:gd name="f1549" fmla="val 27919"/>
              <a:gd name="f1550" fmla="val 27929"/>
              <a:gd name="f1551" fmla="val 27939"/>
              <a:gd name="f1552" fmla="val 27992"/>
              <a:gd name="f1553" fmla="val 27648"/>
              <a:gd name="f1554" fmla="val 1173"/>
              <a:gd name="f1555" fmla="val 27883"/>
              <a:gd name="f1556" fmla="val 1180"/>
              <a:gd name="f1557" fmla="val 28210"/>
              <a:gd name="f1558" fmla="val 975"/>
              <a:gd name="f1559" fmla="val 28224"/>
              <a:gd name="f1560" fmla="val 28244"/>
              <a:gd name="f1561" fmla="val 997"/>
              <a:gd name="f1562" fmla="val 28267"/>
              <a:gd name="f1563" fmla="val 1002"/>
              <a:gd name="f1564" fmla="val 28271"/>
              <a:gd name="f1565" fmla="val 28275"/>
              <a:gd name="f1566" fmla="val 1003"/>
              <a:gd name="f1567" fmla="val 28279"/>
              <a:gd name="f1568" fmla="val 28284"/>
              <a:gd name="f1569" fmla="val 28289"/>
              <a:gd name="f1570" fmla="val 28294"/>
              <a:gd name="f1571" fmla="val 28324"/>
              <a:gd name="f1572" fmla="val 28351"/>
              <a:gd name="f1573" fmla="val 28370"/>
              <a:gd name="f1574" fmla="val 28381"/>
              <a:gd name="f1575" fmla="val 28409"/>
              <a:gd name="f1576" fmla="val 1026"/>
              <a:gd name="f1577" fmla="val 28447"/>
              <a:gd name="f1578" fmla="val 28451"/>
              <a:gd name="f1579" fmla="val 1034"/>
              <a:gd name="f1580" fmla="val 28455"/>
              <a:gd name="f1581" fmla="val 28458"/>
              <a:gd name="f1582" fmla="val 28463"/>
              <a:gd name="f1583" fmla="val 28468"/>
              <a:gd name="f1584" fmla="val 28473"/>
              <a:gd name="f1585" fmla="val 28502"/>
              <a:gd name="f1586" fmla="val 28530"/>
              <a:gd name="f1587" fmla="val 1027"/>
              <a:gd name="f1588" fmla="val 28550"/>
              <a:gd name="f1589" fmla="val 1013"/>
              <a:gd name="f1590" fmla="val 28560"/>
              <a:gd name="f1591" fmla="val 1038"/>
              <a:gd name="f1592" fmla="val 28588"/>
              <a:gd name="f1593" fmla="val 1057"/>
              <a:gd name="f1594" fmla="val 28626"/>
              <a:gd name="f1595" fmla="val 28630"/>
              <a:gd name="f1596" fmla="val 28633"/>
              <a:gd name="f1597" fmla="val 1066"/>
              <a:gd name="f1598" fmla="val 28638"/>
              <a:gd name="f1599" fmla="val 28643"/>
              <a:gd name="f1600" fmla="val 28649"/>
              <a:gd name="f1601" fmla="val 1067"/>
              <a:gd name="f1602" fmla="val 28654"/>
              <a:gd name="f1603" fmla="val 28683"/>
              <a:gd name="f1604" fmla="val 28710"/>
              <a:gd name="f1605" fmla="val 1058"/>
              <a:gd name="f1606" fmla="val 28729"/>
              <a:gd name="f1607" fmla="val 1045"/>
              <a:gd name="f1608" fmla="val 28740"/>
              <a:gd name="f1609" fmla="val 28768"/>
              <a:gd name="f1610" fmla="val 1089"/>
              <a:gd name="f1611" fmla="val 28806"/>
              <a:gd name="f1612" fmla="val 28808"/>
              <a:gd name="f1613" fmla="val 1096"/>
              <a:gd name="f1614" fmla="val 28810"/>
              <a:gd name="f1615" fmla="val 28812"/>
              <a:gd name="f1616" fmla="val 28857"/>
              <a:gd name="f1617" fmla="val 1405"/>
              <a:gd name="f1618" fmla="val 29042"/>
              <a:gd name="f1619" fmla="val 1505"/>
              <a:gd name="f1620" fmla="val 28963"/>
              <a:gd name="f1621" fmla="val 28955"/>
              <a:gd name="f1622" fmla="val 28974"/>
              <a:gd name="f1623" fmla="val 873"/>
              <a:gd name="f1624" fmla="val 29024"/>
              <a:gd name="f1625" fmla="val 29070"/>
              <a:gd name="f1626" fmla="val 29116"/>
              <a:gd name="f1627" fmla="val 29136"/>
              <a:gd name="f1628" fmla="val 29163"/>
              <a:gd name="f1629" fmla="val 29192"/>
              <a:gd name="f1630" fmla="val 29201"/>
              <a:gd name="f1631" fmla="val 29210"/>
              <a:gd name="f1632" fmla="val 29220"/>
              <a:gd name="f1633" fmla="val 868"/>
              <a:gd name="f1634" fmla="val 29587"/>
              <a:gd name="f1635" fmla="val 29906"/>
              <a:gd name="f1636" fmla="val 30193"/>
              <a:gd name="f1637" fmla="val 30709"/>
              <a:gd name="f1638" fmla="val 31121"/>
              <a:gd name="f1639" fmla="val 31524"/>
              <a:gd name="f1640" fmla="val 31748"/>
              <a:gd name="f1641" fmla="val 31958"/>
              <a:gd name="f1642" fmla="val 32183"/>
              <a:gd name="f1643" fmla="val 1044"/>
              <a:gd name="f1644" fmla="val 32325"/>
              <a:gd name="f1645" fmla="val 1061"/>
              <a:gd name="f1646" fmla="val 32467"/>
              <a:gd name="f1647" fmla="val 1068"/>
              <a:gd name="f1648" fmla="val 32609"/>
              <a:gd name="f1649" fmla="val 32977"/>
              <a:gd name="f1650" fmla="val 33335"/>
              <a:gd name="f1651" fmla="val 33608"/>
              <a:gd name="f1652" fmla="val 33633"/>
              <a:gd name="f1653" fmla="val 33648"/>
              <a:gd name="f1654" fmla="val 1048"/>
              <a:gd name="f1655" fmla="val 33690"/>
              <a:gd name="f1656" fmla="val 33736"/>
              <a:gd name="f1657" fmla="val 33743"/>
              <a:gd name="f1658" fmla="val 33750"/>
              <a:gd name="f1659" fmla="val 33758"/>
              <a:gd name="f1660" fmla="val 33762"/>
              <a:gd name="f1661" fmla="val 33765"/>
              <a:gd name="f1662" fmla="val 33769"/>
              <a:gd name="f1663" fmla="val 1062"/>
              <a:gd name="f1664" fmla="val 33803"/>
              <a:gd name="f1665" fmla="val 1055"/>
              <a:gd name="f1666" fmla="val 33827"/>
              <a:gd name="f1667" fmla="val 1037"/>
              <a:gd name="f1668" fmla="val 33837"/>
              <a:gd name="f1669" fmla="val 33857"/>
              <a:gd name="f1670" fmla="val 1031"/>
              <a:gd name="f1671" fmla="val 33886"/>
              <a:gd name="f1672" fmla="val 33917"/>
              <a:gd name="f1673" fmla="val 33924"/>
              <a:gd name="f1674" fmla="val 33931"/>
              <a:gd name="f1675" fmla="val 33938"/>
              <a:gd name="f1676" fmla="val 33942"/>
              <a:gd name="f1677" fmla="val 33946"/>
              <a:gd name="f1678" fmla="val 33951"/>
              <a:gd name="f1679" fmla="val 1036"/>
              <a:gd name="f1680" fmla="val 33984"/>
              <a:gd name="f1681" fmla="val 1028"/>
              <a:gd name="f1682" fmla="val 34008"/>
              <a:gd name="f1683" fmla="val 1010"/>
              <a:gd name="f1684" fmla="val 34018"/>
              <a:gd name="f1685" fmla="val 34039"/>
              <a:gd name="f1686" fmla="val 1004"/>
              <a:gd name="f1687" fmla="val 34068"/>
              <a:gd name="f1688" fmla="val 34099"/>
              <a:gd name="f1689" fmla="val 34106"/>
              <a:gd name="f1690" fmla="val 34113"/>
              <a:gd name="f1691" fmla="val 34120"/>
              <a:gd name="f1692" fmla="val 34124"/>
              <a:gd name="f1693" fmla="val 34127"/>
              <a:gd name="f1694" fmla="val 34131"/>
              <a:gd name="f1695" fmla="val 1009"/>
              <a:gd name="f1696" fmla="val 34165"/>
              <a:gd name="f1697" fmla="val 34189"/>
              <a:gd name="f1698" fmla="val 34199"/>
              <a:gd name="f1699" fmla="val 34219"/>
              <a:gd name="f1700" fmla="val 34247"/>
              <a:gd name="f1701" fmla="val 986"/>
              <a:gd name="f1702" fmla="val 34277"/>
              <a:gd name="f1703" fmla="val 34285"/>
              <a:gd name="f1704" fmla="val 34292"/>
              <a:gd name="f1705" fmla="val 985"/>
              <a:gd name="f1706" fmla="val 34300"/>
              <a:gd name="f1707" fmla="val 984"/>
              <a:gd name="f1708" fmla="val 34304"/>
              <a:gd name="f1709" fmla="val 34306"/>
              <a:gd name="f1710" fmla="val 34308"/>
              <a:gd name="f1711" fmla="val 34552"/>
              <a:gd name="f1712" fmla="val 1244"/>
              <a:gd name="f1713" fmla="val 34784"/>
              <a:gd name="f1714" fmla="val 1277"/>
              <a:gd name="f1715" fmla="val 34353"/>
              <a:gd name="f1716" fmla="val 818"/>
              <a:gd name="f1717" fmla="val 34347"/>
              <a:gd name="f1718" fmla="val 34344"/>
              <a:gd name="f1719" fmla="val 817"/>
              <a:gd name="f1720" fmla="val 34603"/>
              <a:gd name="f1721" fmla="val 34837"/>
              <a:gd name="f1722" fmla="val 35053"/>
              <a:gd name="f1723" fmla="val 35568"/>
              <a:gd name="f1724" fmla="val 35980"/>
              <a:gd name="f1725" fmla="val 36382"/>
              <a:gd name="f1726" fmla="val 36606"/>
              <a:gd name="f1727" fmla="val 36817"/>
              <a:gd name="f1728" fmla="val 37042"/>
              <a:gd name="f1729" fmla="val 37184"/>
              <a:gd name="f1730" fmla="val 1049"/>
              <a:gd name="f1731" fmla="val 37326"/>
              <a:gd name="f1732" fmla="val 37467"/>
              <a:gd name="f1733" fmla="val 37875"/>
              <a:gd name="f1734" fmla="val 1054"/>
              <a:gd name="f1735" fmla="val 38268"/>
              <a:gd name="f1736" fmla="val 38548"/>
              <a:gd name="f1737" fmla="val 38577"/>
              <a:gd name="f1738" fmla="val 994"/>
              <a:gd name="f1739" fmla="val 38580"/>
              <a:gd name="f1740" fmla="val 1001"/>
              <a:gd name="f1741" fmla="val 38584"/>
              <a:gd name="f1742" fmla="val 38589"/>
              <a:gd name="f1743" fmla="val 38544"/>
              <a:gd name="f1744" fmla="val 1408"/>
              <a:gd name="f1745" fmla="val 38695"/>
              <a:gd name="f1746" fmla="val 1516"/>
              <a:gd name="f1747" fmla="val 38750"/>
              <a:gd name="f1748" fmla="val 38765"/>
              <a:gd name="f1749" fmla="val 38775"/>
              <a:gd name="f1750" fmla="val 38781"/>
              <a:gd name="f1751" fmla="val 38802"/>
              <a:gd name="f1752" fmla="val 1007"/>
              <a:gd name="f1753" fmla="val 38830"/>
              <a:gd name="f1754" fmla="val 38860"/>
              <a:gd name="f1755" fmla="val 38872"/>
              <a:gd name="f1756" fmla="val 38883"/>
              <a:gd name="f1757" fmla="val 38895"/>
              <a:gd name="f1758" fmla="val 38928"/>
              <a:gd name="f1759" fmla="val 38952"/>
              <a:gd name="f1760" fmla="val 38962"/>
              <a:gd name="f1761" fmla="val 38982"/>
              <a:gd name="f1762" fmla="val 39011"/>
              <a:gd name="f1763" fmla="val 39041"/>
              <a:gd name="f1764" fmla="val 39052"/>
              <a:gd name="f1765" fmla="val 39064"/>
              <a:gd name="f1766" fmla="val 39076"/>
              <a:gd name="f1767" fmla="val 39077"/>
              <a:gd name="f1768" fmla="val 39594"/>
              <a:gd name="f1769" fmla="val 1411"/>
              <a:gd name="f1770" fmla="val 39574"/>
              <a:gd name="f1771" fmla="val 1214"/>
              <a:gd name="f1772" fmla="val 39260"/>
              <a:gd name="f1773" fmla="val 39314"/>
              <a:gd name="f1774" fmla="val 39342"/>
              <a:gd name="f1775" fmla="val 39323"/>
              <a:gd name="f1776" fmla="val 864"/>
              <a:gd name="f1777" fmla="val 39290"/>
              <a:gd name="f1778" fmla="val 39527"/>
              <a:gd name="f1779" fmla="val 39742"/>
              <a:gd name="f1780" fmla="val 39942"/>
              <a:gd name="f1781" fmla="val 40458"/>
              <a:gd name="f1782" fmla="val 40871"/>
              <a:gd name="f1783" fmla="val 41274"/>
              <a:gd name="f1784" fmla="val 911"/>
              <a:gd name="f1785" fmla="val 41497"/>
              <a:gd name="f1786" fmla="val 41708"/>
              <a:gd name="f1787" fmla="val 41934"/>
              <a:gd name="f1788" fmla="val 1019"/>
              <a:gd name="f1789" fmla="val 42074"/>
              <a:gd name="f1790" fmla="val 42217"/>
              <a:gd name="f1791" fmla="val 42358"/>
              <a:gd name="f1792" fmla="val 42378"/>
              <a:gd name="f1793" fmla="val 42396"/>
              <a:gd name="f1794" fmla="val 42415"/>
              <a:gd name="f1795" fmla="val 1042"/>
              <a:gd name="f1796" fmla="val 42068"/>
              <a:gd name="f1797" fmla="val 1260"/>
              <a:gd name="f1798" fmla="val 42302"/>
              <a:gd name="f1799" fmla="val 1267"/>
              <a:gd name="f1800" fmla="val 42630"/>
              <a:gd name="f1801" fmla="val 42644"/>
              <a:gd name="f1802" fmla="val 1074"/>
              <a:gd name="f1803" fmla="val 42664"/>
              <a:gd name="f1804" fmla="val 1083"/>
              <a:gd name="f1805" fmla="val 42687"/>
              <a:gd name="f1806" fmla="val 1087"/>
              <a:gd name="f1807" fmla="val 42691"/>
              <a:gd name="f1808" fmla="val 1088"/>
              <a:gd name="f1809" fmla="val 42695"/>
              <a:gd name="f1810" fmla="val 42699"/>
              <a:gd name="f1811" fmla="val 42704"/>
              <a:gd name="f1812" fmla="val 1090"/>
              <a:gd name="f1813" fmla="val 42708"/>
              <a:gd name="f1814" fmla="val 42713"/>
              <a:gd name="f1815" fmla="val 42743"/>
              <a:gd name="f1816" fmla="val 42770"/>
              <a:gd name="f1817" fmla="val 42791"/>
              <a:gd name="f1818" fmla="val 42800"/>
              <a:gd name="f1819" fmla="val 1092"/>
              <a:gd name="f1820" fmla="val 42829"/>
              <a:gd name="f1821" fmla="val 1113"/>
              <a:gd name="f1822" fmla="val 42866"/>
              <a:gd name="f1823" fmla="val 1119"/>
              <a:gd name="f1824" fmla="val 42870"/>
              <a:gd name="f1825" fmla="val 1120"/>
              <a:gd name="f1826" fmla="val 42874"/>
              <a:gd name="f1827" fmla="val 42878"/>
              <a:gd name="f1828" fmla="val 42884"/>
              <a:gd name="f1829" fmla="val 1121"/>
              <a:gd name="f1830" fmla="val 42890"/>
              <a:gd name="f1831" fmla="val 42895"/>
              <a:gd name="f1832" fmla="val 42924"/>
              <a:gd name="f1833" fmla="val 42950"/>
              <a:gd name="f1834" fmla="val 42969"/>
              <a:gd name="f1835" fmla="val 1100"/>
              <a:gd name="f1836" fmla="val 42980"/>
              <a:gd name="f1837" fmla="val 1124"/>
              <a:gd name="f1838" fmla="val 43008"/>
              <a:gd name="f1839" fmla="val 1144"/>
              <a:gd name="f1840" fmla="val 43046"/>
              <a:gd name="f1841" fmla="val 1151"/>
              <a:gd name="f1842" fmla="val 43050"/>
              <a:gd name="f1843" fmla="val 43054"/>
              <a:gd name="f1844" fmla="val 1152"/>
              <a:gd name="f1845" fmla="val 43057"/>
              <a:gd name="f1846" fmla="val 43062"/>
              <a:gd name="f1847" fmla="val 1153"/>
              <a:gd name="f1848" fmla="val 43067"/>
              <a:gd name="f1849" fmla="val 43072"/>
              <a:gd name="f1850" fmla="val 43101"/>
              <a:gd name="f1851" fmla="val 43129"/>
              <a:gd name="f1852" fmla="val 1145"/>
              <a:gd name="f1853" fmla="val 43149"/>
              <a:gd name="f1854" fmla="val 1132"/>
              <a:gd name="f1855" fmla="val 43159"/>
              <a:gd name="f1856" fmla="val 1155"/>
              <a:gd name="f1857" fmla="val 43187"/>
              <a:gd name="f1858" fmla="val 1176"/>
              <a:gd name="f1859" fmla="val 43225"/>
              <a:gd name="f1860" fmla="val 1182"/>
              <a:gd name="f1861" fmla="val 43229"/>
              <a:gd name="f1862" fmla="val 43232"/>
              <a:gd name="f1863" fmla="val 43237"/>
              <a:gd name="f1864" fmla="val 1184"/>
              <a:gd name="f1865" fmla="val 43241"/>
              <a:gd name="f1866" fmla="val 1185"/>
              <a:gd name="f1867" fmla="val 43246"/>
              <a:gd name="f1868" fmla="val 43251"/>
              <a:gd name="f1869" fmla="val 43304"/>
              <a:gd name="f1870" fmla="val 43351"/>
              <a:gd name="f1871" fmla="val 1158"/>
              <a:gd name="f1872" fmla="val 43358"/>
              <a:gd name="f1873" fmla="val 43400"/>
              <a:gd name="f1874" fmla="val 43631"/>
              <a:gd name="f1875" fmla="val 886"/>
              <a:gd name="f1876" fmla="val 43793"/>
              <a:gd name="f1877" fmla="val 842"/>
              <a:gd name="f1878" fmla="val 43835"/>
              <a:gd name="f1879" fmla="val 829"/>
              <a:gd name="f1880" fmla="val 44199"/>
              <a:gd name="f1881" fmla="val 44516"/>
              <a:gd name="f1882" fmla="val 44801"/>
              <a:gd name="f1883" fmla="val 45317"/>
              <a:gd name="f1884" fmla="val 45729"/>
              <a:gd name="f1885" fmla="val 46133"/>
              <a:gd name="f1886" fmla="val 46356"/>
              <a:gd name="f1887" fmla="val 941"/>
              <a:gd name="f1888" fmla="val 46567"/>
              <a:gd name="f1889" fmla="val 46793"/>
              <a:gd name="f1890" fmla="val 46933"/>
              <a:gd name="f1891" fmla="val 1023"/>
              <a:gd name="f1892" fmla="val 47075"/>
              <a:gd name="f1893" fmla="val 1030"/>
              <a:gd name="f1894" fmla="val 47217"/>
              <a:gd name="f1895" fmla="val 47602"/>
              <a:gd name="f1896" fmla="val 1029"/>
              <a:gd name="f1897" fmla="val 47973"/>
              <a:gd name="f1898" fmla="val 48250"/>
              <a:gd name="f1899" fmla="val 921"/>
              <a:gd name="f1900" fmla="val 48002"/>
              <a:gd name="f1901" fmla="val 1371"/>
              <a:gd name="f1902" fmla="val 48217"/>
              <a:gd name="f1903" fmla="val 1305"/>
              <a:gd name="f1904" fmla="val 48373"/>
              <a:gd name="f1905" fmla="val 1021"/>
              <a:gd name="f1906" fmla="val 48387"/>
              <a:gd name="f1907" fmla="val 48403"/>
              <a:gd name="f1908" fmla="val 48419"/>
              <a:gd name="f1909" fmla="val 48427"/>
              <a:gd name="f1910" fmla="val 48434"/>
              <a:gd name="f1911" fmla="val 48441"/>
              <a:gd name="f1912" fmla="val 48445"/>
              <a:gd name="f1913" fmla="val 48449"/>
              <a:gd name="f1914" fmla="val 48453"/>
              <a:gd name="f1915" fmla="val 1025"/>
              <a:gd name="f1916" fmla="val 48487"/>
              <a:gd name="f1917" fmla="val 48511"/>
              <a:gd name="f1918" fmla="val 48521"/>
              <a:gd name="f1919" fmla="val 48541"/>
              <a:gd name="f1920" fmla="val 48570"/>
              <a:gd name="f1921" fmla="val 48600"/>
              <a:gd name="f1922" fmla="val 48608"/>
              <a:gd name="f1923" fmla="val 48615"/>
              <a:gd name="f1924" fmla="val 48623"/>
              <a:gd name="f1925" fmla="val 48627"/>
              <a:gd name="f1926" fmla="val 48630"/>
              <a:gd name="f1927" fmla="val 48634"/>
              <a:gd name="f1928" fmla="val 48668"/>
              <a:gd name="f1929" fmla="val 48692"/>
              <a:gd name="f1930" fmla="val 973"/>
              <a:gd name="f1931" fmla="val 48702"/>
              <a:gd name="f1932" fmla="val 48722"/>
              <a:gd name="f1933" fmla="val 48751"/>
              <a:gd name="f1934" fmla="val 48781"/>
              <a:gd name="f1935" fmla="val 48789"/>
              <a:gd name="f1936" fmla="val 48796"/>
              <a:gd name="f1937" fmla="val 48803"/>
              <a:gd name="f1938" fmla="val 48808"/>
              <a:gd name="f1939" fmla="val 48812"/>
              <a:gd name="f1940" fmla="val 48816"/>
              <a:gd name="f1941" fmla="val 48849"/>
              <a:gd name="f1942" fmla="val 48874"/>
              <a:gd name="f1943" fmla="val 48883"/>
              <a:gd name="f1944" fmla="val 48904"/>
              <a:gd name="f1945" fmla="val 48933"/>
              <a:gd name="f1946" fmla="val 48964"/>
              <a:gd name="f1947" fmla="val 48971"/>
              <a:gd name="f1948" fmla="val 48978"/>
              <a:gd name="f1949" fmla="val 48985"/>
              <a:gd name="f1950" fmla="val 947"/>
              <a:gd name="f1951" fmla="val 48987"/>
              <a:gd name="f1952" fmla="val 48989"/>
              <a:gd name="f1953" fmla="val 48992"/>
              <a:gd name="f1954" fmla="val 49236"/>
              <a:gd name="f1955" fmla="val 1207"/>
              <a:gd name="f1956" fmla="val 49468"/>
              <a:gd name="f1957" fmla="val 1240"/>
              <a:gd name="f1958" fmla="val 49038"/>
              <a:gd name="f1959" fmla="val 49031"/>
              <a:gd name="f1960" fmla="val 49026"/>
              <a:gd name="f1961" fmla="val 49270"/>
              <a:gd name="f1962" fmla="val 49491"/>
              <a:gd name="f1963" fmla="val 49695"/>
              <a:gd name="f1964" fmla="val 50210"/>
              <a:gd name="f1965" fmla="val 50621"/>
              <a:gd name="f1966" fmla="val 51024"/>
              <a:gd name="f1967" fmla="val 51247"/>
              <a:gd name="f1968" fmla="val 51457"/>
              <a:gd name="f1969" fmla="val 51683"/>
              <a:gd name="f1970" fmla="val 51824"/>
              <a:gd name="f1971" fmla="val 51966"/>
              <a:gd name="f1972" fmla="val 52108"/>
              <a:gd name="f1973" fmla="val 52309"/>
              <a:gd name="f1974" fmla="val 52507"/>
              <a:gd name="f1975" fmla="val 52689"/>
              <a:gd name="f1976" fmla="val 52410"/>
              <a:gd name="f1977" fmla="val 1263"/>
              <a:gd name="f1978" fmla="val 52641"/>
              <a:gd name="f1979" fmla="val 1233"/>
              <a:gd name="f1980" fmla="val 52889"/>
              <a:gd name="f1981" fmla="val 52908"/>
              <a:gd name="f1982" fmla="val 52929"/>
              <a:gd name="f1983" fmla="val 52954"/>
              <a:gd name="f1984" fmla="val 52965"/>
              <a:gd name="f1985" fmla="val 53002"/>
              <a:gd name="f1986" fmla="val 53030"/>
              <a:gd name="f1987" fmla="val 53048"/>
              <a:gd name="f1988" fmla="val 53066"/>
              <a:gd name="f1989" fmla="val 53101"/>
              <a:gd name="f1990" fmla="val 53140"/>
              <a:gd name="f1991" fmla="val 53151"/>
              <a:gd name="f1992" fmla="val 53186"/>
              <a:gd name="f1993" fmla="val 53216"/>
              <a:gd name="f1994" fmla="val 53234"/>
              <a:gd name="f1995" fmla="val 53251"/>
              <a:gd name="f1996" fmla="val 53285"/>
              <a:gd name="f1997" fmla="val 53325"/>
              <a:gd name="f1998" fmla="val 53329"/>
              <a:gd name="f1999" fmla="val 53333"/>
              <a:gd name="f2000" fmla="val 53337"/>
              <a:gd name="f2001" fmla="val 53372"/>
              <a:gd name="f2002" fmla="val 53402"/>
              <a:gd name="f2003" fmla="val 53419"/>
              <a:gd name="f2004" fmla="val 53437"/>
              <a:gd name="f2005" fmla="val 53471"/>
              <a:gd name="f2006" fmla="val 53510"/>
              <a:gd name="f2007" fmla="val 53518"/>
              <a:gd name="f2008" fmla="val 53666"/>
              <a:gd name="f2009" fmla="val 1297"/>
              <a:gd name="f2010" fmla="val 53880"/>
              <a:gd name="f2011" fmla="val 1366"/>
              <a:gd name="f2012" fmla="val 53618"/>
              <a:gd name="f2013" fmla="val 53611"/>
              <a:gd name="f2014" fmla="val 53603"/>
              <a:gd name="f2015" fmla="val 802"/>
              <a:gd name="f2016" fmla="val 53960"/>
              <a:gd name="f2017" fmla="val 744"/>
              <a:gd name="f2018" fmla="val 54272"/>
              <a:gd name="f2019" fmla="val 54552"/>
              <a:gd name="f2020" fmla="val 55068"/>
              <a:gd name="f2021" fmla="val 55480"/>
              <a:gd name="f2022" fmla="val 55883"/>
              <a:gd name="f2023" fmla="val 874"/>
              <a:gd name="f2024" fmla="val 56105"/>
              <a:gd name="f2025" fmla="val 56317"/>
              <a:gd name="f2026" fmla="val 56542"/>
              <a:gd name="f2027" fmla="val 56683"/>
              <a:gd name="f2028" fmla="val 56829"/>
              <a:gd name="f2029" fmla="val 56978"/>
              <a:gd name="f2030" fmla="val 56988"/>
              <a:gd name="f2031" fmla="val 56998"/>
              <a:gd name="f2032" fmla="val 57008"/>
              <a:gd name="f2033" fmla="val 57062"/>
              <a:gd name="f2034" fmla="val 56718"/>
              <a:gd name="f2035" fmla="val 1222"/>
              <a:gd name="f2036" fmla="val 56953"/>
              <a:gd name="f2037" fmla="val 1230"/>
              <a:gd name="f2038" fmla="val 57280"/>
              <a:gd name="f2039" fmla="val 57294"/>
              <a:gd name="f2040" fmla="val 57313"/>
              <a:gd name="f2041" fmla="val 1046"/>
              <a:gd name="f2042" fmla="val 57337"/>
              <a:gd name="f2043" fmla="val 57341"/>
              <a:gd name="f2044" fmla="val 1051"/>
              <a:gd name="f2045" fmla="val 57345"/>
              <a:gd name="f2046" fmla="val 1052"/>
              <a:gd name="f2047" fmla="val 57349"/>
              <a:gd name="f2048" fmla="val 57354"/>
              <a:gd name="f2049" fmla="val 1053"/>
              <a:gd name="f2050" fmla="val 57359"/>
              <a:gd name="f2051" fmla="val 57364"/>
              <a:gd name="f2052" fmla="val 57393"/>
              <a:gd name="f2053" fmla="val 57421"/>
              <a:gd name="f2054" fmla="val 57440"/>
              <a:gd name="f2055" fmla="val 57450"/>
              <a:gd name="f2056" fmla="val 57478"/>
              <a:gd name="f2057" fmla="val 1076"/>
              <a:gd name="f2058" fmla="val 57517"/>
              <a:gd name="f2059" fmla="val 57521"/>
              <a:gd name="f2060" fmla="val 57524"/>
              <a:gd name="f2061" fmla="val 57528"/>
              <a:gd name="f2062" fmla="val 1084"/>
              <a:gd name="f2063" fmla="val 57532"/>
              <a:gd name="f2064" fmla="val 1085"/>
              <a:gd name="f2065" fmla="val 57537"/>
              <a:gd name="f2066" fmla="val 57541"/>
              <a:gd name="f2067" fmla="val 57572"/>
              <a:gd name="f2068" fmla="val 57600"/>
              <a:gd name="f2069" fmla="val 57620"/>
              <a:gd name="f2070" fmla="val 57630"/>
              <a:gd name="f2071" fmla="val 57658"/>
              <a:gd name="f2072" fmla="val 1107"/>
              <a:gd name="f2073" fmla="val 57696"/>
              <a:gd name="f2074" fmla="val 1114"/>
              <a:gd name="f2075" fmla="val 57699"/>
              <a:gd name="f2076" fmla="val 57703"/>
              <a:gd name="f2077" fmla="val 1115"/>
              <a:gd name="f2078" fmla="val 57708"/>
              <a:gd name="f2079" fmla="val 57713"/>
              <a:gd name="f2080" fmla="val 1116"/>
              <a:gd name="f2081" fmla="val 57719"/>
              <a:gd name="f2082" fmla="val 57724"/>
              <a:gd name="f2083" fmla="val 57753"/>
              <a:gd name="f2084" fmla="val 57779"/>
              <a:gd name="f2085" fmla="val 57799"/>
              <a:gd name="f2086" fmla="val 57809"/>
              <a:gd name="f2087" fmla="val 1118"/>
              <a:gd name="f2088" fmla="val 57838"/>
              <a:gd name="f2089" fmla="val 1139"/>
              <a:gd name="f2090" fmla="val 57875"/>
              <a:gd name="f2091" fmla="val 57878"/>
              <a:gd name="f2092" fmla="val 1146"/>
              <a:gd name="f2093" fmla="val 57880"/>
              <a:gd name="f2094" fmla="val 57882"/>
              <a:gd name="f2095" fmla="val 57927"/>
              <a:gd name="f2096" fmla="val 1455"/>
              <a:gd name="f2097" fmla="val 58111"/>
              <a:gd name="f2098" fmla="val 1555"/>
              <a:gd name="f2099" fmla="val 58033"/>
              <a:gd name="f2100" fmla="val 58024"/>
              <a:gd name="f2101" fmla="val 58044"/>
              <a:gd name="f2102" fmla="val 58204"/>
              <a:gd name="f2103" fmla="val 58343"/>
              <a:gd name="f2104" fmla="val 58448"/>
              <a:gd name="f2105" fmla="val 854"/>
              <a:gd name="f2106" fmla="val 58459"/>
              <a:gd name="f2107" fmla="val 58470"/>
              <a:gd name="f2108" fmla="val 58482"/>
              <a:gd name="f2109" fmla="val 58491"/>
              <a:gd name="f2110" fmla="val 58500"/>
              <a:gd name="f2111" fmla="val 58510"/>
              <a:gd name="f2112" fmla="val 855"/>
              <a:gd name="f2113" fmla="val 58877"/>
              <a:gd name="f2114" fmla="val 59196"/>
              <a:gd name="f2115" fmla="val 59483"/>
              <a:gd name="f2116" fmla="val 59998"/>
              <a:gd name="f2117" fmla="val 60410"/>
              <a:gd name="f2118" fmla="val 60814"/>
              <a:gd name="f2119" fmla="val 61038"/>
              <a:gd name="f2120" fmla="val 61248"/>
              <a:gd name="f2121" fmla="val 61473"/>
              <a:gd name="f2122" fmla="val 61615"/>
              <a:gd name="f2123" fmla="val 61757"/>
              <a:gd name="f2124" fmla="val 61898"/>
              <a:gd name="f2125" fmla="val 62267"/>
              <a:gd name="f2126" fmla="val 62625"/>
              <a:gd name="f2127" fmla="val 62898"/>
              <a:gd name="f2128" fmla="val 62922"/>
              <a:gd name="f2129" fmla="val 62937"/>
              <a:gd name="f2130" fmla="val 62979"/>
              <a:gd name="f2131" fmla="val 63024"/>
              <a:gd name="f2132" fmla="val 63032"/>
              <a:gd name="f2133" fmla="val 63039"/>
              <a:gd name="f2134" fmla="val 63047"/>
              <a:gd name="f2135" fmla="val 63051"/>
              <a:gd name="f2136" fmla="val 63055"/>
              <a:gd name="f2137" fmla="val 63059"/>
              <a:gd name="f2138" fmla="val 63093"/>
              <a:gd name="f2139" fmla="val 63116"/>
              <a:gd name="f2140" fmla="val 63127"/>
              <a:gd name="f2141" fmla="val 63147"/>
              <a:gd name="f2142" fmla="val 63175"/>
              <a:gd name="f2143" fmla="val 63205"/>
              <a:gd name="f2144" fmla="val 63213"/>
              <a:gd name="f2145" fmla="val 63220"/>
              <a:gd name="f2146" fmla="val 63228"/>
              <a:gd name="f2147" fmla="val 63232"/>
              <a:gd name="f2148" fmla="val 63236"/>
              <a:gd name="f2149" fmla="val 63240"/>
              <a:gd name="f2150" fmla="val 63273"/>
              <a:gd name="f2151" fmla="val 63298"/>
              <a:gd name="f2152" fmla="val 63307"/>
              <a:gd name="f2153" fmla="val 63328"/>
              <a:gd name="f2154" fmla="val 63357"/>
              <a:gd name="f2155" fmla="val 1000"/>
              <a:gd name="f2156" fmla="val 63387"/>
              <a:gd name="f2157" fmla="val 63395"/>
              <a:gd name="f2158" fmla="val 63402"/>
              <a:gd name="f2159" fmla="val 63410"/>
              <a:gd name="f2160" fmla="val 63414"/>
              <a:gd name="f2161" fmla="val 63417"/>
              <a:gd name="f2162" fmla="val 63421"/>
              <a:gd name="f2163" fmla="val 996"/>
              <a:gd name="f2164" fmla="val 63455"/>
              <a:gd name="f2165" fmla="val 63479"/>
              <a:gd name="f2166" fmla="val 63489"/>
              <a:gd name="f2167" fmla="val 63509"/>
              <a:gd name="f2168" fmla="val 63538"/>
              <a:gd name="f2169" fmla="val 63569"/>
              <a:gd name="f2170" fmla="val 63576"/>
              <a:gd name="f2171" fmla="val 63583"/>
              <a:gd name="f2172" fmla="val 63590"/>
              <a:gd name="f2173" fmla="val 63593"/>
              <a:gd name="f2174" fmla="val 63595"/>
              <a:gd name="f2175" fmla="val 63597"/>
              <a:gd name="f2176" fmla="val 63842"/>
              <a:gd name="f2177" fmla="val 1232"/>
              <a:gd name="f2178" fmla="val 64073"/>
              <a:gd name="f2179" fmla="val 1265"/>
              <a:gd name="f2180" fmla="val 63643"/>
              <a:gd name="f2181" fmla="val 63637"/>
              <a:gd name="f2182" fmla="val 63634"/>
              <a:gd name="f2183" fmla="val 63893"/>
              <a:gd name="f2184" fmla="val 64127"/>
              <a:gd name="f2185" fmla="val 64343"/>
              <a:gd name="f2186" fmla="val 64858"/>
              <a:gd name="f2187" fmla="val 65270"/>
              <a:gd name="f2188" fmla="val 65672"/>
              <a:gd name="f2189" fmla="val 65895"/>
              <a:gd name="f2190" fmla="val 66107"/>
              <a:gd name="f2191" fmla="val 66332"/>
              <a:gd name="f2192" fmla="val 66472"/>
              <a:gd name="f2193" fmla="val 66616"/>
              <a:gd name="f2194" fmla="val 66757"/>
              <a:gd name="f2195" fmla="val 67164"/>
              <a:gd name="f2196" fmla="val 67558"/>
              <a:gd name="f2197" fmla="val 67838"/>
              <a:gd name="f2198" fmla="val 67867"/>
              <a:gd name="f2199" fmla="val 67870"/>
              <a:gd name="f2200" fmla="val 67874"/>
              <a:gd name="f2201" fmla="val 67879"/>
              <a:gd name="f2202" fmla="val 67834"/>
              <a:gd name="f2203" fmla="val 1396"/>
              <a:gd name="f2204" fmla="val 67984"/>
              <a:gd name="f2205" fmla="val 1503"/>
              <a:gd name="f2206" fmla="val 68040"/>
              <a:gd name="f2207" fmla="val 68055"/>
              <a:gd name="f2208" fmla="val 68065"/>
              <a:gd name="f2209" fmla="val 68070"/>
              <a:gd name="f2210" fmla="val 68091"/>
              <a:gd name="f2211" fmla="val 68119"/>
              <a:gd name="f2212" fmla="val 68149"/>
              <a:gd name="f2213" fmla="val 68161"/>
              <a:gd name="f2214" fmla="val 68173"/>
              <a:gd name="f2215" fmla="val 68185"/>
              <a:gd name="f2216" fmla="val 68218"/>
              <a:gd name="f2217" fmla="val 68242"/>
              <a:gd name="f2218" fmla="val 68252"/>
              <a:gd name="f2219" fmla="val 68272"/>
              <a:gd name="f2220" fmla="val 68300"/>
              <a:gd name="f2221" fmla="val 68330"/>
              <a:gd name="f2222" fmla="val 68342"/>
              <a:gd name="f2223" fmla="val 68354"/>
              <a:gd name="f2224" fmla="val 68365"/>
              <a:gd name="f2225" fmla="val 68366"/>
              <a:gd name="f2226" fmla="val 68884"/>
              <a:gd name="f2227" fmla="val 1399"/>
              <a:gd name="f2228" fmla="val 68863"/>
              <a:gd name="f2229" fmla="val 1201"/>
              <a:gd name="f2230" fmla="val 68550"/>
              <a:gd name="f2231" fmla="val 68604"/>
              <a:gd name="f2232" fmla="val 68632"/>
              <a:gd name="f2233" fmla="val 68613"/>
              <a:gd name="f2234" fmla="val 68580"/>
              <a:gd name="f2235" fmla="val 68817"/>
              <a:gd name="f2236" fmla="val 69033"/>
              <a:gd name="f2237" fmla="val 69233"/>
              <a:gd name="f2238" fmla="val 69748"/>
              <a:gd name="f2239" fmla="val 70160"/>
              <a:gd name="f2240" fmla="val 70563"/>
              <a:gd name="f2241" fmla="val 70787"/>
              <a:gd name="f2242" fmla="val 70998"/>
              <a:gd name="f2243" fmla="val 71223"/>
              <a:gd name="f2244" fmla="val 71355"/>
              <a:gd name="f2245" fmla="val 1022"/>
              <a:gd name="f2246" fmla="val 71489"/>
              <a:gd name="f2247" fmla="val 71621"/>
              <a:gd name="f2248" fmla="val 71630"/>
              <a:gd name="f2249" fmla="val 71639"/>
              <a:gd name="f2250" fmla="val 71648"/>
              <a:gd name="f2251" fmla="val 71705"/>
              <a:gd name="f2252" fmla="val 71357"/>
              <a:gd name="f2253" fmla="val 1247"/>
              <a:gd name="f2254" fmla="val 71592"/>
              <a:gd name="f2255" fmla="val 1254"/>
              <a:gd name="f2256" fmla="val 71919"/>
              <a:gd name="f2257" fmla="val 71934"/>
              <a:gd name="f2258" fmla="val 71953"/>
              <a:gd name="f2259" fmla="val 71976"/>
              <a:gd name="f2260" fmla="val 71980"/>
              <a:gd name="f2261" fmla="val 71984"/>
              <a:gd name="f2262" fmla="val 71989"/>
              <a:gd name="f2263" fmla="val 71994"/>
              <a:gd name="f2264" fmla="val 1077"/>
              <a:gd name="f2265" fmla="val 72000"/>
              <a:gd name="f2266" fmla="val 72005"/>
              <a:gd name="f2267" fmla="val 72034"/>
              <a:gd name="f2268" fmla="val 72060"/>
              <a:gd name="f2269" fmla="val 72080"/>
              <a:gd name="f2270" fmla="val 72090"/>
              <a:gd name="f2271" fmla="val 1080"/>
              <a:gd name="f2272" fmla="val 72119"/>
              <a:gd name="f2273" fmla="val 72156"/>
              <a:gd name="f2274" fmla="val 72160"/>
              <a:gd name="f2275" fmla="val 72164"/>
              <a:gd name="f2276" fmla="val 1108"/>
              <a:gd name="f2277" fmla="val 72168"/>
              <a:gd name="f2278" fmla="val 72173"/>
              <a:gd name="f2279" fmla="val 72178"/>
              <a:gd name="f2280" fmla="val 72183"/>
              <a:gd name="f2281" fmla="val 72212"/>
              <a:gd name="f2282" fmla="val 72239"/>
              <a:gd name="f2283" fmla="val 1101"/>
              <a:gd name="f2284" fmla="val 72259"/>
              <a:gd name="f2285" fmla="val 72269"/>
              <a:gd name="f2286" fmla="val 1111"/>
              <a:gd name="f2287" fmla="val 72297"/>
              <a:gd name="f2288" fmla="val 72335"/>
              <a:gd name="f2289" fmla="val 1138"/>
              <a:gd name="f2290" fmla="val 72339"/>
              <a:gd name="f2291" fmla="val 72343"/>
              <a:gd name="f2292" fmla="val 72347"/>
              <a:gd name="f2293" fmla="val 1140"/>
              <a:gd name="f2294" fmla="val 72352"/>
              <a:gd name="f2295" fmla="val 72356"/>
              <a:gd name="f2296" fmla="val 72361"/>
              <a:gd name="f2297" fmla="val 72391"/>
              <a:gd name="f2298" fmla="val 72419"/>
              <a:gd name="f2299" fmla="val 72439"/>
              <a:gd name="f2300" fmla="val 72449"/>
              <a:gd name="f2301" fmla="val 1143"/>
              <a:gd name="f2302" fmla="val 72477"/>
              <a:gd name="f2303" fmla="val 1163"/>
              <a:gd name="f2304" fmla="val 72515"/>
              <a:gd name="f2305" fmla="val 1170"/>
              <a:gd name="f2306" fmla="val 72518"/>
              <a:gd name="f2307" fmla="val 72522"/>
              <a:gd name="f2308" fmla="val 1171"/>
              <a:gd name="f2309" fmla="val 72526"/>
              <a:gd name="f2310" fmla="val 72532"/>
              <a:gd name="f2311" fmla="val 72537"/>
              <a:gd name="f2312" fmla="val 1172"/>
              <a:gd name="f2313" fmla="val 72543"/>
              <a:gd name="f2314" fmla="val 72595"/>
              <a:gd name="f2315" fmla="val 72641"/>
              <a:gd name="f2316" fmla="val 72648"/>
              <a:gd name="f2317" fmla="val 1109"/>
              <a:gd name="f2318" fmla="val 72688"/>
              <a:gd name="f2319" fmla="val 72921"/>
              <a:gd name="f2320" fmla="val 73083"/>
              <a:gd name="f2321" fmla="val 73125"/>
              <a:gd name="f2322" fmla="val 73490"/>
              <a:gd name="f2323" fmla="val 73807"/>
              <a:gd name="f2324" fmla="val 74093"/>
              <a:gd name="f2325" fmla="val 74608"/>
              <a:gd name="f2326" fmla="val 75019"/>
              <a:gd name="f2327" fmla="val 75422"/>
              <a:gd name="f2328" fmla="val 75646"/>
              <a:gd name="f2329" fmla="val 75856"/>
              <a:gd name="f2330" fmla="val 76081"/>
              <a:gd name="f2331" fmla="val 76214"/>
              <a:gd name="f2332" fmla="val 76347"/>
              <a:gd name="f2333" fmla="val 76480"/>
              <a:gd name="f2334" fmla="val 76489"/>
              <a:gd name="f2335" fmla="val 76498"/>
              <a:gd name="f2336" fmla="val 76507"/>
              <a:gd name="f2337" fmla="val 76892"/>
              <a:gd name="f2338" fmla="val 77263"/>
              <a:gd name="f2339" fmla="val 77540"/>
              <a:gd name="f2340" fmla="val 909"/>
              <a:gd name="f2341" fmla="val 77292"/>
              <a:gd name="f2342" fmla="val 1359"/>
              <a:gd name="f2343" fmla="val 77507"/>
              <a:gd name="f2344" fmla="val 1293"/>
              <a:gd name="f2345" fmla="val 77663"/>
              <a:gd name="f2346" fmla="val 77678"/>
              <a:gd name="f2347" fmla="val 77695"/>
              <a:gd name="f2348" fmla="val 77712"/>
              <a:gd name="f2349" fmla="val 77718"/>
              <a:gd name="f2350" fmla="val 77725"/>
              <a:gd name="f2351" fmla="val 77731"/>
              <a:gd name="f2352" fmla="val 77735"/>
              <a:gd name="f2353" fmla="val 77739"/>
              <a:gd name="f2354" fmla="val 77743"/>
              <a:gd name="f2355" fmla="val 77776"/>
              <a:gd name="f2356" fmla="val 77801"/>
              <a:gd name="f2357" fmla="val 77810"/>
              <a:gd name="f2358" fmla="val 77831"/>
              <a:gd name="f2359" fmla="val 77861"/>
              <a:gd name="f2360" fmla="val 77891"/>
              <a:gd name="f2361" fmla="val 77898"/>
              <a:gd name="f2362" fmla="val 77905"/>
              <a:gd name="f2363" fmla="val 77913"/>
              <a:gd name="f2364" fmla="val 77917"/>
              <a:gd name="f2365" fmla="val 77920"/>
              <a:gd name="f2366" fmla="val 77924"/>
              <a:gd name="f2367" fmla="val 77958"/>
              <a:gd name="f2368" fmla="val 77982"/>
              <a:gd name="f2369" fmla="val 77992"/>
              <a:gd name="f2370" fmla="val 78012"/>
              <a:gd name="f2371" fmla="val 78041"/>
              <a:gd name="f2372" fmla="val 78072"/>
              <a:gd name="f2373" fmla="val 78079"/>
              <a:gd name="f2374" fmla="val 78086"/>
              <a:gd name="f2375" fmla="val 78093"/>
              <a:gd name="f2376" fmla="val 78097"/>
              <a:gd name="f2377" fmla="val 78101"/>
              <a:gd name="f2378" fmla="val 959"/>
              <a:gd name="f2379" fmla="val 78106"/>
              <a:gd name="f2380" fmla="val 78139"/>
              <a:gd name="f2381" fmla="val 78163"/>
              <a:gd name="f2382" fmla="val 78173"/>
              <a:gd name="f2383" fmla="val 912"/>
              <a:gd name="f2384" fmla="val 78194"/>
              <a:gd name="f2385" fmla="val 78223"/>
              <a:gd name="f2386" fmla="val 78254"/>
              <a:gd name="f2387" fmla="val 78261"/>
              <a:gd name="f2388" fmla="val 78268"/>
              <a:gd name="f2389" fmla="val 78275"/>
              <a:gd name="f2390" fmla="val 78277"/>
              <a:gd name="f2391" fmla="val 78279"/>
              <a:gd name="f2392" fmla="val 78281"/>
              <a:gd name="f2393" fmla="val 78526"/>
              <a:gd name="f2394" fmla="val 1194"/>
              <a:gd name="f2395" fmla="val 78758"/>
              <a:gd name="f2396" fmla="val 1227"/>
              <a:gd name="f2397" fmla="val 78328"/>
              <a:gd name="f2398" fmla="val 78320"/>
              <a:gd name="f2399" fmla="val 78315"/>
              <a:gd name="f2400" fmla="val 78557"/>
              <a:gd name="f2401" fmla="val 78777"/>
              <a:gd name="f2402" fmla="val 78981"/>
              <a:gd name="f2403" fmla="val 79497"/>
              <a:gd name="f2404" fmla="val 79910"/>
              <a:gd name="f2405" fmla="val 80314"/>
              <a:gd name="f2406" fmla="val 80537"/>
              <a:gd name="f2407" fmla="val 80747"/>
              <a:gd name="f2408" fmla="val 80973"/>
              <a:gd name="f2409" fmla="val 81105"/>
              <a:gd name="f2410" fmla="val 81238"/>
              <a:gd name="f2411" fmla="val 81371"/>
              <a:gd name="f2412" fmla="val 81380"/>
              <a:gd name="f2413" fmla="val 81389"/>
              <a:gd name="f2414" fmla="val 81397"/>
              <a:gd name="f2415" fmla="val 81599"/>
              <a:gd name="f2416" fmla="val 81796"/>
              <a:gd name="f2417" fmla="val 81979"/>
              <a:gd name="f2418" fmla="val 81700"/>
              <a:gd name="f2419" fmla="val 1250"/>
              <a:gd name="f2420" fmla="val 81930"/>
              <a:gd name="f2421" fmla="val 1219"/>
              <a:gd name="f2422" fmla="val 82179"/>
              <a:gd name="f2423" fmla="val 82196"/>
              <a:gd name="f2424" fmla="val 82219"/>
              <a:gd name="f2425" fmla="val 82244"/>
              <a:gd name="f2426" fmla="val 82248"/>
              <a:gd name="f2427" fmla="val 82251"/>
              <a:gd name="f2428" fmla="val 82255"/>
              <a:gd name="f2429" fmla="val 82291"/>
              <a:gd name="f2430" fmla="val 82320"/>
              <a:gd name="f2431" fmla="val 82338"/>
              <a:gd name="f2432" fmla="val 82355"/>
              <a:gd name="f2433" fmla="val 82390"/>
              <a:gd name="f2434" fmla="val 82429"/>
              <a:gd name="f2435" fmla="val 82441"/>
              <a:gd name="f2436" fmla="val 82476"/>
              <a:gd name="f2437" fmla="val 82506"/>
              <a:gd name="f2438" fmla="val 82523"/>
              <a:gd name="f2439" fmla="val 82541"/>
              <a:gd name="f2440" fmla="val 82575"/>
              <a:gd name="f2441" fmla="val 82614"/>
              <a:gd name="f2442" fmla="val 82627"/>
              <a:gd name="f2443" fmla="val 82662"/>
              <a:gd name="f2444" fmla="val 82691"/>
              <a:gd name="f2445" fmla="val 82708"/>
              <a:gd name="f2446" fmla="val 82726"/>
              <a:gd name="f2447" fmla="val 82761"/>
              <a:gd name="f2448" fmla="val 82800"/>
              <a:gd name="f2449" fmla="val 82806"/>
              <a:gd name="f2450" fmla="val 82956"/>
              <a:gd name="f2451" fmla="val 1284"/>
              <a:gd name="f2452" fmla="val 83170"/>
              <a:gd name="f2453" fmla="val 1354"/>
              <a:gd name="f2454" fmla="val 82908"/>
              <a:gd name="f2455" fmla="val 82899"/>
              <a:gd name="f2456" fmla="val 841"/>
              <a:gd name="f2457" fmla="val 82893"/>
              <a:gd name="f2458" fmla="val 83250"/>
              <a:gd name="f2459" fmla="val 83561"/>
              <a:gd name="f2460" fmla="val 83841"/>
              <a:gd name="f2461" fmla="val 84357"/>
              <a:gd name="f2462" fmla="val 84769"/>
              <a:gd name="f2463" fmla="val 85172"/>
              <a:gd name="f2464" fmla="val 85395"/>
              <a:gd name="f2465" fmla="val 85606"/>
              <a:gd name="f2466" fmla="val 85832"/>
              <a:gd name="f2467" fmla="val 970"/>
              <a:gd name="f2468" fmla="val 85981"/>
              <a:gd name="f2469" fmla="val 86138"/>
              <a:gd name="f2470" fmla="val 86297"/>
              <a:gd name="f2471" fmla="val 86316"/>
              <a:gd name="f2472" fmla="val 86334"/>
              <a:gd name="f2473" fmla="val 86352"/>
              <a:gd name="f2474" fmla="val 86007"/>
              <a:gd name="f2475" fmla="val 86242"/>
              <a:gd name="f2476" fmla="val 86569"/>
              <a:gd name="f2477" fmla="val 86583"/>
              <a:gd name="f2478" fmla="val 86603"/>
              <a:gd name="f2479" fmla="val 86627"/>
              <a:gd name="f2480" fmla="val 86631"/>
              <a:gd name="f2481" fmla="val 86634"/>
              <a:gd name="f2482" fmla="val 86638"/>
              <a:gd name="f2483" fmla="val 86643"/>
              <a:gd name="f2484" fmla="val 86647"/>
              <a:gd name="f2485" fmla="val 86652"/>
              <a:gd name="f2486" fmla="val 86682"/>
              <a:gd name="f2487" fmla="val 86710"/>
              <a:gd name="f2488" fmla="val 86730"/>
              <a:gd name="f2489" fmla="val 86740"/>
              <a:gd name="f2490" fmla="val 86768"/>
              <a:gd name="f2491" fmla="val 86806"/>
              <a:gd name="f2492" fmla="val 86809"/>
              <a:gd name="f2493" fmla="val 86814"/>
              <a:gd name="f2494" fmla="val 86818"/>
              <a:gd name="f2495" fmla="val 86823"/>
              <a:gd name="f2496" fmla="val 86829"/>
              <a:gd name="f2497" fmla="val 86834"/>
              <a:gd name="f2498" fmla="val 86863"/>
              <a:gd name="f2499" fmla="val 86890"/>
              <a:gd name="f2500" fmla="val 86910"/>
              <a:gd name="f2501" fmla="val 86919"/>
              <a:gd name="f2502" fmla="val 86948"/>
              <a:gd name="f2503" fmla="val 86985"/>
              <a:gd name="f2504" fmla="val 86989"/>
              <a:gd name="f2505" fmla="val 86993"/>
              <a:gd name="f2506" fmla="val 86997"/>
              <a:gd name="f2507" fmla="val 87002"/>
              <a:gd name="f2508" fmla="val 87007"/>
              <a:gd name="f2509" fmla="val 87012"/>
              <a:gd name="f2510" fmla="val 87041"/>
              <a:gd name="f2511" fmla="val 87069"/>
              <a:gd name="f2512" fmla="val 87089"/>
              <a:gd name="f2513" fmla="val 1081"/>
              <a:gd name="f2514" fmla="val 87098"/>
              <a:gd name="f2515" fmla="val 87127"/>
              <a:gd name="f2516" fmla="val 87165"/>
              <a:gd name="f2517" fmla="val 87167"/>
              <a:gd name="f2518" fmla="val 87170"/>
              <a:gd name="f2519" fmla="val 87172"/>
              <a:gd name="f2520" fmla="val 87216"/>
              <a:gd name="f2521" fmla="val 1441"/>
              <a:gd name="f2522" fmla="val 87401"/>
              <a:gd name="f2523" fmla="val 1542"/>
              <a:gd name="f2524" fmla="val 87322"/>
              <a:gd name="f2525" fmla="val 87313"/>
              <a:gd name="f2526" fmla="val 87333"/>
              <a:gd name="f2527" fmla="val 87382"/>
              <a:gd name="f2528" fmla="val 87430"/>
              <a:gd name="f2529" fmla="val 87474"/>
              <a:gd name="f2530" fmla="val 87495"/>
              <a:gd name="f2531" fmla="val 87523"/>
              <a:gd name="f2532" fmla="val 87551"/>
              <a:gd name="f2533" fmla="val 87560"/>
              <a:gd name="f2534" fmla="val 87569"/>
              <a:gd name="f2535" fmla="val 87578"/>
              <a:gd name="f2536" fmla="val 905"/>
              <a:gd name="f2537" fmla="val 87946"/>
              <a:gd name="f2538" fmla="val 843"/>
              <a:gd name="f2539" fmla="val 88265"/>
              <a:gd name="f2540" fmla="val 88552"/>
              <a:gd name="f2541" fmla="val 89068"/>
              <a:gd name="f2542" fmla="val 89480"/>
              <a:gd name="f2543" fmla="val 89883"/>
              <a:gd name="f2544" fmla="val 90106"/>
              <a:gd name="f2545" fmla="val 90317"/>
              <a:gd name="f2546" fmla="val 90543"/>
              <a:gd name="f2547" fmla="val 90675"/>
              <a:gd name="f2548" fmla="val 1097"/>
              <a:gd name="f2549" fmla="val 90809"/>
              <a:gd name="f2550" fmla="val 90942"/>
              <a:gd name="f2551" fmla="val 90951"/>
              <a:gd name="f2552" fmla="val 90960"/>
              <a:gd name="f2553" fmla="val 90968"/>
              <a:gd name="f2554" fmla="val 91337"/>
              <a:gd name="f2555" fmla="val 91694"/>
              <a:gd name="f2556" fmla="val 91966"/>
              <a:gd name="f2557" fmla="val 91992"/>
              <a:gd name="f2558" fmla="val 92007"/>
              <a:gd name="f2559" fmla="val 92048"/>
              <a:gd name="f2560" fmla="val 92093"/>
              <a:gd name="f2561" fmla="val 92101"/>
              <a:gd name="f2562" fmla="val 92108"/>
              <a:gd name="f2563" fmla="val 92116"/>
              <a:gd name="f2564" fmla="val 92120"/>
              <a:gd name="f2565" fmla="val 92124"/>
              <a:gd name="f2566" fmla="val 92129"/>
              <a:gd name="f2567" fmla="val 92162"/>
              <a:gd name="f2568" fmla="val 1091"/>
              <a:gd name="f2569" fmla="val 92186"/>
              <a:gd name="f2570" fmla="val 92196"/>
              <a:gd name="f2571" fmla="val 92217"/>
              <a:gd name="f2572" fmla="val 92246"/>
              <a:gd name="f2573" fmla="val 92277"/>
              <a:gd name="f2574" fmla="val 92284"/>
              <a:gd name="f2575" fmla="val 92291"/>
              <a:gd name="f2576" fmla="val 92298"/>
              <a:gd name="f2577" fmla="val 92302"/>
              <a:gd name="f2578" fmla="val 92305"/>
              <a:gd name="f2579" fmla="val 92309"/>
              <a:gd name="f2580" fmla="val 92343"/>
              <a:gd name="f2581" fmla="val 92367"/>
              <a:gd name="f2582" fmla="val 1047"/>
              <a:gd name="f2583" fmla="val 92377"/>
              <a:gd name="f2584" fmla="val 92398"/>
              <a:gd name="f2585" fmla="val 92427"/>
              <a:gd name="f2586" fmla="val 92458"/>
              <a:gd name="f2587" fmla="val 92465"/>
              <a:gd name="f2588" fmla="val 92472"/>
              <a:gd name="f2589" fmla="val 92478"/>
              <a:gd name="f2590" fmla="val 92483"/>
              <a:gd name="f2591" fmla="val 92487"/>
              <a:gd name="f2592" fmla="val 92491"/>
              <a:gd name="f2593" fmla="val 92524"/>
              <a:gd name="f2594" fmla="val 92549"/>
              <a:gd name="f2595" fmla="val 1020"/>
              <a:gd name="f2596" fmla="val 92558"/>
              <a:gd name="f2597" fmla="val 92579"/>
              <a:gd name="f2598" fmla="val 92608"/>
              <a:gd name="f2599" fmla="val 92639"/>
              <a:gd name="f2600" fmla="val 92646"/>
              <a:gd name="f2601" fmla="val 92653"/>
              <a:gd name="f2602" fmla="val 92660"/>
              <a:gd name="f2603" fmla="val 92662"/>
              <a:gd name="f2604" fmla="val 92664"/>
              <a:gd name="f2605" fmla="val 92667"/>
              <a:gd name="f2606" fmla="val 92911"/>
              <a:gd name="f2607" fmla="val 1281"/>
              <a:gd name="f2608" fmla="val 93143"/>
              <a:gd name="f2609" fmla="val 1314"/>
              <a:gd name="f2610" fmla="val 92713"/>
              <a:gd name="f2611" fmla="val 92706"/>
              <a:gd name="f2612" fmla="val 92704"/>
              <a:gd name="f2613" fmla="val 92963"/>
              <a:gd name="f2614" fmla="val 93198"/>
              <a:gd name="f2615" fmla="val 93415"/>
              <a:gd name="f2616" fmla="val 93928"/>
              <a:gd name="f2617" fmla="val 94340"/>
              <a:gd name="f2618" fmla="val 94742"/>
              <a:gd name="f2619" fmla="val 94965"/>
              <a:gd name="f2620" fmla="val 95176"/>
              <a:gd name="f2621" fmla="val 95402"/>
              <a:gd name="f2622" fmla="val 1069"/>
              <a:gd name="f2623" fmla="val 95533"/>
              <a:gd name="f2624" fmla="val 95668"/>
              <a:gd name="f2625" fmla="val 95801"/>
              <a:gd name="f2626" fmla="val 95809"/>
              <a:gd name="f2627" fmla="val 95818"/>
              <a:gd name="f2628" fmla="val 95827"/>
              <a:gd name="f2629" fmla="val 96234"/>
              <a:gd name="f2630" fmla="val 96627"/>
              <a:gd name="f2631" fmla="val 96908"/>
              <a:gd name="f2632" fmla="val 96937"/>
              <a:gd name="f2633" fmla="val 96940"/>
              <a:gd name="f2634" fmla="val 96944"/>
              <a:gd name="f2635" fmla="val 96948"/>
              <a:gd name="f2636" fmla="val 96904"/>
              <a:gd name="f2637" fmla="val 1445"/>
              <a:gd name="f2638" fmla="val 97054"/>
              <a:gd name="f2639" fmla="val 1552"/>
              <a:gd name="f2640" fmla="val 97110"/>
              <a:gd name="f2641" fmla="val 97125"/>
              <a:gd name="f2642" fmla="val 97134"/>
              <a:gd name="f2643" fmla="val 1041"/>
              <a:gd name="f2644" fmla="val 97140"/>
              <a:gd name="f2645" fmla="val 97160"/>
              <a:gd name="f2646" fmla="val 97189"/>
              <a:gd name="f2647" fmla="val 97219"/>
              <a:gd name="f2648" fmla="val 97230"/>
              <a:gd name="f2649" fmla="val 97242"/>
              <a:gd name="f2650" fmla="val 97254"/>
              <a:gd name="f2651" fmla="val 97288"/>
              <a:gd name="f2652" fmla="val 97311"/>
              <a:gd name="f2653" fmla="val 97321"/>
              <a:gd name="f2654" fmla="val 97341"/>
              <a:gd name="f2655" fmla="val 97370"/>
              <a:gd name="f2656" fmla="val 97400"/>
              <a:gd name="f2657" fmla="val 97412"/>
              <a:gd name="f2658" fmla="val 97424"/>
              <a:gd name="f2659" fmla="val 97435"/>
              <a:gd name="f2660" fmla="val 97953"/>
              <a:gd name="f2661" fmla="val 1447"/>
              <a:gd name="f2662" fmla="val 97933"/>
              <a:gd name="f2663" fmla="val 97620"/>
              <a:gd name="f2664" fmla="val 97674"/>
              <a:gd name="f2665" fmla="val 97702"/>
              <a:gd name="f2666" fmla="val 97683"/>
              <a:gd name="f2667" fmla="val 97650"/>
              <a:gd name="f2668" fmla="val 97887"/>
              <a:gd name="f2669" fmla="val 98103"/>
              <a:gd name="f2670" fmla="val 98303"/>
              <a:gd name="f2671" fmla="val 98818"/>
              <a:gd name="f2672" fmla="val 99230"/>
              <a:gd name="f2673" fmla="val 872"/>
              <a:gd name="f2674" fmla="val 99633"/>
              <a:gd name="f2675" fmla="val 99856"/>
              <a:gd name="f2676" fmla="val 100067"/>
              <a:gd name="f2677" fmla="val 100293"/>
              <a:gd name="f2678" fmla="val 1056"/>
              <a:gd name="f2679" fmla="val 100424"/>
              <a:gd name="f2680" fmla="val 100559"/>
              <a:gd name="f2681" fmla="val 1079"/>
              <a:gd name="f2682" fmla="val 100691"/>
              <a:gd name="f2683" fmla="val 100700"/>
              <a:gd name="f2684" fmla="val 100709"/>
              <a:gd name="f2685" fmla="val 100718"/>
              <a:gd name="f2686" fmla="val 100775"/>
              <a:gd name="f2687" fmla="val 100427"/>
              <a:gd name="f2688" fmla="val 100662"/>
              <a:gd name="f2689" fmla="val 1304"/>
              <a:gd name="f2690" fmla="val 100989"/>
              <a:gd name="f2691" fmla="val 1099"/>
              <a:gd name="f2692" fmla="val 101003"/>
              <a:gd name="f2693" fmla="val 101022"/>
              <a:gd name="f2694" fmla="val 101046"/>
              <a:gd name="f2695" fmla="val 101050"/>
              <a:gd name="f2696" fmla="val 101054"/>
              <a:gd name="f2697" fmla="val 1125"/>
              <a:gd name="f2698" fmla="val 101058"/>
              <a:gd name="f2699" fmla="val 101064"/>
              <a:gd name="f2700" fmla="val 101070"/>
              <a:gd name="f2701" fmla="val 101075"/>
              <a:gd name="f2702" fmla="val 101104"/>
              <a:gd name="f2703" fmla="val 101130"/>
              <a:gd name="f2704" fmla="val 101149"/>
              <a:gd name="f2705" fmla="val 1105"/>
              <a:gd name="f2706" fmla="val 101160"/>
              <a:gd name="f2707" fmla="val 1130"/>
              <a:gd name="f2708" fmla="val 101187"/>
              <a:gd name="f2709" fmla="val 1149"/>
              <a:gd name="f2710" fmla="val 101226"/>
              <a:gd name="f2711" fmla="val 101230"/>
              <a:gd name="f2712" fmla="val 1156"/>
              <a:gd name="f2713" fmla="val 101233"/>
              <a:gd name="f2714" fmla="val 101237"/>
              <a:gd name="f2715" fmla="val 101242"/>
              <a:gd name="f2716" fmla="val 101247"/>
              <a:gd name="f2717" fmla="val 101252"/>
              <a:gd name="f2718" fmla="val 101281"/>
              <a:gd name="f2719" fmla="val 101309"/>
              <a:gd name="f2720" fmla="val 1150"/>
              <a:gd name="f2721" fmla="val 101329"/>
              <a:gd name="f2722" fmla="val 1136"/>
              <a:gd name="f2723" fmla="val 101339"/>
              <a:gd name="f2724" fmla="val 1160"/>
              <a:gd name="f2725" fmla="val 101367"/>
              <a:gd name="f2726" fmla="val 1181"/>
              <a:gd name="f2727" fmla="val 101405"/>
              <a:gd name="f2728" fmla="val 1187"/>
              <a:gd name="f2729" fmla="val 101408"/>
              <a:gd name="f2730" fmla="val 1188"/>
              <a:gd name="f2731" fmla="val 101413"/>
              <a:gd name="f2732" fmla="val 101417"/>
              <a:gd name="f2733" fmla="val 1189"/>
              <a:gd name="f2734" fmla="val 101421"/>
              <a:gd name="f2735" fmla="val 101426"/>
              <a:gd name="f2736" fmla="val 101430"/>
              <a:gd name="f2737" fmla="val 101460"/>
              <a:gd name="f2738" fmla="val 101488"/>
              <a:gd name="f2739" fmla="val 101508"/>
              <a:gd name="f2740" fmla="val 1168"/>
              <a:gd name="f2741" fmla="val 101518"/>
              <a:gd name="f2742" fmla="val 1192"/>
              <a:gd name="f2743" fmla="val 101547"/>
              <a:gd name="f2744" fmla="val 1212"/>
              <a:gd name="f2745" fmla="val 101584"/>
              <a:gd name="f2746" fmla="val 101588"/>
              <a:gd name="f2747" fmla="val 101592"/>
              <a:gd name="f2748" fmla="val 1220"/>
              <a:gd name="f2749" fmla="val 101596"/>
              <a:gd name="f2750" fmla="val 101602"/>
              <a:gd name="f2751" fmla="val 1221"/>
              <a:gd name="f2752" fmla="val 101607"/>
              <a:gd name="f2753" fmla="val 101613"/>
              <a:gd name="f2754" fmla="val 101665"/>
              <a:gd name="f2755" fmla="val 101710"/>
              <a:gd name="f2756" fmla="val 101718"/>
              <a:gd name="f2757" fmla="val 101758"/>
              <a:gd name="f2758" fmla="val 101991"/>
              <a:gd name="f2759" fmla="val 102153"/>
              <a:gd name="f2760" fmla="val 102195"/>
              <a:gd name="f2761" fmla="val 102560"/>
              <a:gd name="f2762" fmla="val 805"/>
              <a:gd name="f2763" fmla="val 102877"/>
              <a:gd name="f2764" fmla="val 781"/>
              <a:gd name="f2765" fmla="val 103162"/>
              <a:gd name="f2766" fmla="val 103677"/>
              <a:gd name="f2767" fmla="val 104089"/>
              <a:gd name="f2768" fmla="val 104492"/>
              <a:gd name="f2769" fmla="val 104715"/>
              <a:gd name="f2770" fmla="val 104925"/>
              <a:gd name="f2771" fmla="val 105151"/>
              <a:gd name="f2772" fmla="val 105292"/>
              <a:gd name="f2773" fmla="val 1060"/>
              <a:gd name="f2774" fmla="val 105435"/>
              <a:gd name="f2775" fmla="val 105577"/>
              <a:gd name="f2776" fmla="val 105961"/>
              <a:gd name="f2777" fmla="val 106333"/>
              <a:gd name="f2778" fmla="val 106610"/>
              <a:gd name="f2779" fmla="val 106362"/>
              <a:gd name="f2780" fmla="val 106576"/>
              <a:gd name="f2781" fmla="val 1342"/>
              <a:gd name="f2782" fmla="val 106733"/>
              <a:gd name="f2783" fmla="val 106748"/>
              <a:gd name="f2784" fmla="val 106765"/>
              <a:gd name="f2785" fmla="val 106782"/>
              <a:gd name="f2786" fmla="val 106788"/>
              <a:gd name="f2787" fmla="val 106794"/>
              <a:gd name="f2788" fmla="val 1065"/>
              <a:gd name="f2789" fmla="val 106801"/>
              <a:gd name="f2790" fmla="val 106805"/>
              <a:gd name="f2791" fmla="val 106809"/>
              <a:gd name="f2792" fmla="val 106812"/>
              <a:gd name="f2793" fmla="val 106846"/>
              <a:gd name="f2794" fmla="val 106870"/>
              <a:gd name="f2795" fmla="val 106880"/>
              <a:gd name="f2796" fmla="val 106900"/>
              <a:gd name="f2797" fmla="val 106930"/>
              <a:gd name="f2798" fmla="val 106961"/>
              <a:gd name="f2799" fmla="val 106968"/>
              <a:gd name="f2800" fmla="val 106975"/>
              <a:gd name="f2801" fmla="val 106982"/>
              <a:gd name="f2802" fmla="val 106986"/>
              <a:gd name="f2803" fmla="val 106990"/>
              <a:gd name="f2804" fmla="val 106994"/>
              <a:gd name="f2805" fmla="val 107028"/>
              <a:gd name="f2806" fmla="val 107052"/>
              <a:gd name="f2807" fmla="val 107062"/>
              <a:gd name="f2808" fmla="val 107082"/>
              <a:gd name="f2809" fmla="val 107111"/>
              <a:gd name="f2810" fmla="val 107142"/>
              <a:gd name="f2811" fmla="val 107149"/>
              <a:gd name="f2812" fmla="val 107156"/>
              <a:gd name="f2813" fmla="val 107163"/>
              <a:gd name="f2814" fmla="val 107167"/>
              <a:gd name="f2815" fmla="val 107171"/>
              <a:gd name="f2816" fmla="val 107174"/>
              <a:gd name="f2817" fmla="val 1008"/>
              <a:gd name="f2818" fmla="val 107209"/>
              <a:gd name="f2819" fmla="val 107232"/>
              <a:gd name="f2820" fmla="val 107243"/>
              <a:gd name="f2821" fmla="val 107262"/>
              <a:gd name="f2822" fmla="val 107291"/>
              <a:gd name="f2823" fmla="val 107321"/>
              <a:gd name="f2824" fmla="val 107329"/>
              <a:gd name="f2825" fmla="val 107337"/>
              <a:gd name="f2826" fmla="val 107345"/>
              <a:gd name="f2827" fmla="val 107347"/>
              <a:gd name="f2828" fmla="val 107349"/>
              <a:gd name="f2829" fmla="val 107351"/>
              <a:gd name="f2830" fmla="val 107596"/>
              <a:gd name="f2831" fmla="val 1243"/>
              <a:gd name="f2832" fmla="val 107828"/>
              <a:gd name="f2833" fmla="val 1276"/>
              <a:gd name="f2834" fmla="val 107396"/>
              <a:gd name="f2835" fmla="val 107390"/>
              <a:gd name="f2836" fmla="val 107385"/>
              <a:gd name="f2837" fmla="val 107627"/>
              <a:gd name="f2838" fmla="val 107847"/>
              <a:gd name="f2839" fmla="val 108051"/>
              <a:gd name="f2840" fmla="val 108567"/>
              <a:gd name="f2841" fmla="val 108979"/>
              <a:gd name="f2842" fmla="val 109382"/>
              <a:gd name="f2843" fmla="val 109605"/>
              <a:gd name="f2844" fmla="val 109816"/>
              <a:gd name="f2845" fmla="val 110042"/>
              <a:gd name="f2846" fmla="val 110174"/>
              <a:gd name="f2847" fmla="val 110308"/>
              <a:gd name="f2848" fmla="val 110441"/>
              <a:gd name="f2849" fmla="val 110450"/>
              <a:gd name="f2850" fmla="val 110458"/>
              <a:gd name="f2851" fmla="val 110467"/>
              <a:gd name="f2852" fmla="val 110669"/>
              <a:gd name="f2853" fmla="val 110866"/>
              <a:gd name="f2854" fmla="val 111048"/>
              <a:gd name="f2855" fmla="val 110769"/>
              <a:gd name="f2856" fmla="val 1299"/>
              <a:gd name="f2857" fmla="val 111000"/>
              <a:gd name="f2858" fmla="val 1269"/>
              <a:gd name="f2859" fmla="val 111249"/>
              <a:gd name="f2860" fmla="val 111266"/>
              <a:gd name="f2861" fmla="val 111289"/>
              <a:gd name="f2862" fmla="val 111313"/>
              <a:gd name="f2863" fmla="val 111325"/>
              <a:gd name="f2864" fmla="val 111360"/>
              <a:gd name="f2865" fmla="val 111390"/>
              <a:gd name="f2866" fmla="val 111407"/>
              <a:gd name="f2867" fmla="val 111425"/>
              <a:gd name="f2868" fmla="val 111459"/>
              <a:gd name="f2869" fmla="val 111499"/>
              <a:gd name="f2870" fmla="val 111511"/>
              <a:gd name="f2871" fmla="val 111546"/>
              <a:gd name="f2872" fmla="val 111575"/>
              <a:gd name="f2873" fmla="val 111592"/>
              <a:gd name="f2874" fmla="val 111610"/>
              <a:gd name="f2875" fmla="val 111645"/>
              <a:gd name="f2876" fmla="val 111684"/>
              <a:gd name="f2877" fmla="val 111696"/>
              <a:gd name="f2878" fmla="val 111731"/>
              <a:gd name="f2879" fmla="val 111761"/>
              <a:gd name="f2880" fmla="val 111778"/>
              <a:gd name="f2881" fmla="val 111796"/>
              <a:gd name="f2882" fmla="val 111830"/>
              <a:gd name="f2883" fmla="val 111869"/>
              <a:gd name="f2884" fmla="val 111871"/>
              <a:gd name="f2885" fmla="val 111874"/>
              <a:gd name="f2886" fmla="val 111876"/>
              <a:gd name="f2887" fmla="val 112025"/>
              <a:gd name="f2888" fmla="val 1334"/>
              <a:gd name="f2889" fmla="val 112240"/>
              <a:gd name="f2890" fmla="val 1402"/>
              <a:gd name="f2891" fmla="val 111977"/>
              <a:gd name="f2892" fmla="val 111969"/>
              <a:gd name="f2893" fmla="val 111962"/>
              <a:gd name="f2894" fmla="val 112319"/>
              <a:gd name="f2895" fmla="val 112630"/>
              <a:gd name="f2896" fmla="val 112911"/>
              <a:gd name="f2897" fmla="val 113426"/>
              <a:gd name="f2898" fmla="val 113838"/>
              <a:gd name="f2899" fmla="val 114242"/>
              <a:gd name="f2900" fmla="val 114465"/>
              <a:gd name="f2901" fmla="val 114676"/>
              <a:gd name="f2902" fmla="val 114902"/>
              <a:gd name="f2903" fmla="val 115050"/>
              <a:gd name="f2904" fmla="val 115207"/>
              <a:gd name="f2905" fmla="val 115367"/>
              <a:gd name="f2906" fmla="val 115385"/>
              <a:gd name="f2907" fmla="val 115403"/>
              <a:gd name="f2908" fmla="val 115422"/>
              <a:gd name="f2909" fmla="val 115076"/>
              <a:gd name="f2910" fmla="val 115312"/>
              <a:gd name="f2911" fmla="val 115639"/>
              <a:gd name="f2912" fmla="val 115653"/>
              <a:gd name="f2913" fmla="val 115673"/>
              <a:gd name="f2914" fmla="val 115696"/>
              <a:gd name="f2915" fmla="val 115700"/>
              <a:gd name="f2916" fmla="val 115704"/>
              <a:gd name="f2917" fmla="val 115708"/>
              <a:gd name="f2918" fmla="val 115714"/>
              <a:gd name="f2919" fmla="val 115719"/>
              <a:gd name="f2920" fmla="val 115725"/>
              <a:gd name="f2921" fmla="val 115753"/>
              <a:gd name="f2922" fmla="val 115780"/>
              <a:gd name="f2923" fmla="val 115800"/>
              <a:gd name="f2924" fmla="val 115809"/>
              <a:gd name="f2925" fmla="val 115838"/>
              <a:gd name="f2926" fmla="val 1112"/>
              <a:gd name="f2927" fmla="val 115875"/>
              <a:gd name="f2928" fmla="val 115879"/>
              <a:gd name="f2929" fmla="val 115883"/>
              <a:gd name="f2930" fmla="val 115888"/>
              <a:gd name="f2931" fmla="val 115892"/>
              <a:gd name="f2932" fmla="val 115897"/>
              <a:gd name="f2933" fmla="val 115902"/>
              <a:gd name="f2934" fmla="val 115932"/>
              <a:gd name="f2935" fmla="val 115959"/>
              <a:gd name="f2936" fmla="val 115978"/>
              <a:gd name="f2937" fmla="val 115989"/>
              <a:gd name="f2938" fmla="val 1123"/>
              <a:gd name="f2939" fmla="val 116017"/>
              <a:gd name="f2940" fmla="val 116055"/>
              <a:gd name="f2941" fmla="val 116059"/>
              <a:gd name="f2942" fmla="val 116062"/>
              <a:gd name="f2943" fmla="val 116066"/>
              <a:gd name="f2944" fmla="val 116071"/>
              <a:gd name="f2945" fmla="val 116076"/>
              <a:gd name="f2946" fmla="val 116081"/>
              <a:gd name="f2947" fmla="val 116111"/>
              <a:gd name="f2948" fmla="val 116138"/>
              <a:gd name="f2949" fmla="val 116158"/>
              <a:gd name="f2950" fmla="val 1131"/>
              <a:gd name="f2951" fmla="val 116168"/>
              <a:gd name="f2952" fmla="val 116196"/>
              <a:gd name="f2953" fmla="val 1175"/>
              <a:gd name="f2954" fmla="val 116234"/>
              <a:gd name="f2955" fmla="val 116236"/>
              <a:gd name="f2956" fmla="val 116239"/>
              <a:gd name="f2957" fmla="val 116241"/>
              <a:gd name="f2958" fmla="val 116286"/>
              <a:gd name="f2959" fmla="val 1491"/>
              <a:gd name="f2960" fmla="val 116471"/>
              <a:gd name="f2961" fmla="val 116391"/>
              <a:gd name="f2962" fmla="val 116383"/>
              <a:gd name="f2963" fmla="val 116403"/>
              <a:gd name="f2964" fmla="val 116744"/>
              <a:gd name="f2965" fmla="val 116989"/>
              <a:gd name="f2966" fmla="val 117011"/>
              <a:gd name="f2967" fmla="val 117014"/>
              <a:gd name="f2968" fmla="val 117016"/>
              <a:gd name="f2969" fmla="val 117018"/>
              <a:gd name="f2970" fmla="val 117021"/>
              <a:gd name="f2971" fmla="val 117025"/>
              <a:gd name="f2972" fmla="val 117028"/>
              <a:gd name="f2973" fmla="val 117031"/>
              <a:gd name="f2974" fmla="val 117034"/>
              <a:gd name="f2975" fmla="val 117037"/>
              <a:gd name="f2976" fmla="val 839"/>
              <a:gd name="f2977" fmla="val 117042"/>
              <a:gd name="f2978" fmla="val 117045"/>
              <a:gd name="f2979" fmla="val 117047"/>
              <a:gd name="f2980" fmla="val 117050"/>
              <a:gd name="f2981" fmla="val 117053"/>
              <a:gd name="f2982" fmla="val 117055"/>
              <a:gd name="f2983" fmla="val 117058"/>
              <a:gd name="f2984" fmla="val 117060"/>
              <a:gd name="f2985" fmla="val 117063"/>
              <a:gd name="f2986" fmla="val 117065"/>
              <a:gd name="f2987" fmla="val 117067"/>
              <a:gd name="f2988" fmla="val 117069"/>
              <a:gd name="f2989" fmla="val 117072"/>
              <a:gd name="f2990" fmla="val 117074"/>
              <a:gd name="f2991" fmla="val 117076"/>
              <a:gd name="f2992" fmla="val 117077"/>
              <a:gd name="f2993" fmla="val 117079"/>
              <a:gd name="f2994" fmla="val 117080"/>
              <a:gd name="f2995" fmla="val 117085"/>
              <a:gd name="f2996" fmla="val 117086"/>
              <a:gd name="f2997" fmla="val 117087"/>
              <a:gd name="f2998" fmla="val 117088"/>
              <a:gd name="f2999" fmla="val 117089"/>
              <a:gd name="f3000" fmla="val 117090"/>
              <a:gd name="f3001" fmla="val 790"/>
              <a:gd name="f3002" fmla="val 117091"/>
              <a:gd name="f3003" fmla="val 117092"/>
              <a:gd name="f3004" fmla="val 779"/>
              <a:gd name="f3005" fmla="val 117093"/>
              <a:gd name="f3006" fmla="val 766"/>
              <a:gd name="f3007" fmla="val 764"/>
              <a:gd name="f3008" fmla="val 755"/>
              <a:gd name="f3009" fmla="val 754"/>
              <a:gd name="f3010" fmla="val 752"/>
              <a:gd name="f3011" fmla="val 117083"/>
              <a:gd name="f3012" fmla="val 741"/>
              <a:gd name="f3013" fmla="val 117081"/>
              <a:gd name="f3014" fmla="val 738"/>
              <a:gd name="f3015" fmla="val 117078"/>
              <a:gd name="f3016" fmla="val 727"/>
              <a:gd name="f3017" fmla="val 117064"/>
              <a:gd name="f3018" fmla="val 117062"/>
              <a:gd name="f3019" fmla="val 117057"/>
              <a:gd name="f3020" fmla="val 716"/>
              <a:gd name="f3021" fmla="val 117054"/>
              <a:gd name="f3022" fmla="val 117051"/>
              <a:gd name="f3023" fmla="val 117049"/>
              <a:gd name="f3024" fmla="val 117046"/>
              <a:gd name="f3025" fmla="val 117044"/>
              <a:gd name="f3026" fmla="val 117040"/>
              <a:gd name="f3027" fmla="val 117036"/>
              <a:gd name="f3028" fmla="val 117032"/>
              <a:gd name="f3029" fmla="val 703"/>
              <a:gd name="f3030" fmla="val 117030"/>
              <a:gd name="f3031" fmla="val 117027"/>
              <a:gd name="f3032" fmla="val 701"/>
              <a:gd name="f3033" fmla="val 700"/>
              <a:gd name="f3034" fmla="val 117017"/>
              <a:gd name="f3035" fmla="val 117013"/>
              <a:gd name="f3036" fmla="val 117010"/>
              <a:gd name="f3037" fmla="val 117007"/>
              <a:gd name="f3038" fmla="val 117003"/>
              <a:gd name="f3039" fmla="val 116999"/>
              <a:gd name="f3040" fmla="val 116995"/>
              <a:gd name="f3041" fmla="val 116991"/>
              <a:gd name="f3042" fmla="val 116988"/>
              <a:gd name="f3043" fmla="val 116985"/>
              <a:gd name="f3044" fmla="val 116982"/>
              <a:gd name="f3045" fmla="val 116968"/>
              <a:gd name="f3046" fmla="val 116965"/>
              <a:gd name="f3047" fmla="val 116961"/>
              <a:gd name="f3048" fmla="val 116958"/>
              <a:gd name="f3049" fmla="val 116955"/>
              <a:gd name="f3050" fmla="val 116953"/>
              <a:gd name="f3051" fmla="val 116951"/>
              <a:gd name="f3052" fmla="val 116789"/>
              <a:gd name="f3053" fmla="val 116633"/>
              <a:gd name="f3054" fmla="val 116483"/>
              <a:gd name="f3055" fmla="val 116741"/>
              <a:gd name="f3056" fmla="val 469"/>
              <a:gd name="f3057" fmla="val 116678"/>
              <a:gd name="f3058" fmla="val 326"/>
              <a:gd name="f3059" fmla="val 116300"/>
              <a:gd name="f3060" fmla="val 116281"/>
              <a:gd name="f3061" fmla="val 116264"/>
              <a:gd name="f3062" fmla="val 116251"/>
              <a:gd name="f3063" fmla="val 116240"/>
              <a:gd name="f3064" fmla="val 116207"/>
              <a:gd name="f3065" fmla="val 116163"/>
              <a:gd name="f3066" fmla="val 116152"/>
              <a:gd name="f3067" fmla="val 116146"/>
              <a:gd name="f3068" fmla="val 116118"/>
              <a:gd name="f3069" fmla="val 116091"/>
              <a:gd name="f3070" fmla="val 116061"/>
              <a:gd name="f3071" fmla="val 116027"/>
              <a:gd name="f3072" fmla="val 115984"/>
              <a:gd name="f3073" fmla="val 115810"/>
              <a:gd name="f3074" fmla="val 141"/>
              <a:gd name="f3075" fmla="val 322"/>
              <a:gd name="f3076" fmla="val 650"/>
              <a:gd name="f3077" fmla="val 115796"/>
              <a:gd name="f3078" fmla="val 115792"/>
              <a:gd name="f3079" fmla="val 115789"/>
              <a:gd name="f3080" fmla="val 115736"/>
              <a:gd name="f3081" fmla="val 115691"/>
              <a:gd name="f3082" fmla="val 115683"/>
              <a:gd name="f3083" fmla="val 711"/>
              <a:gd name="f3084" fmla="val 115672"/>
              <a:gd name="f3085" fmla="val 115232"/>
              <a:gd name="f3086" fmla="val 114844"/>
              <a:gd name="f3087" fmla="val 114481"/>
              <a:gd name="f3088" fmla="val 114238"/>
              <a:gd name="f3089" fmla="val 114008"/>
              <a:gd name="f3090" fmla="val 502"/>
              <a:gd name="f3091" fmla="val 113780"/>
              <a:gd name="f3092" fmla="val 474"/>
              <a:gd name="f3093" fmla="val 113644"/>
              <a:gd name="f3094" fmla="val 458"/>
              <a:gd name="f3095" fmla="val 113505"/>
              <a:gd name="f3096" fmla="val 451"/>
              <a:gd name="f3097" fmla="val 113368"/>
              <a:gd name="f3098" fmla="val 112738"/>
              <a:gd name="f3099" fmla="val 112138"/>
              <a:gd name="f3100" fmla="val 595"/>
              <a:gd name="f3101" fmla="val 111937"/>
              <a:gd name="f3102" fmla="val 112120"/>
              <a:gd name="f3103" fmla="val 268"/>
              <a:gd name="f3104" fmla="val 112010"/>
              <a:gd name="f3105" fmla="val 111785"/>
              <a:gd name="f3106" fmla="val 111768"/>
              <a:gd name="f3107" fmla="val 614"/>
              <a:gd name="f3108" fmla="val 111755"/>
              <a:gd name="f3109" fmla="val 111744"/>
              <a:gd name="f3110" fmla="val 111726"/>
              <a:gd name="f3111" fmla="val 111689"/>
              <a:gd name="f3112" fmla="val 111649"/>
              <a:gd name="f3113" fmla="val 111646"/>
              <a:gd name="f3114" fmla="val 111644"/>
              <a:gd name="f3115" fmla="val 111641"/>
              <a:gd name="f3116" fmla="val 111606"/>
              <a:gd name="f3117" fmla="val 111576"/>
              <a:gd name="f3118" fmla="val 613"/>
              <a:gd name="f3119" fmla="val 111559"/>
              <a:gd name="f3120" fmla="val 632"/>
              <a:gd name="f3121" fmla="val 111540"/>
              <a:gd name="f3122" fmla="val 111506"/>
              <a:gd name="f3123" fmla="val 594"/>
              <a:gd name="f3124" fmla="val 111466"/>
              <a:gd name="f3125" fmla="val 111462"/>
              <a:gd name="f3126" fmla="val 111455"/>
              <a:gd name="f3127" fmla="val 111420"/>
              <a:gd name="f3128" fmla="val 111391"/>
              <a:gd name="f3129" fmla="val 111374"/>
              <a:gd name="f3130" fmla="val 111356"/>
              <a:gd name="f3131" fmla="val 607"/>
              <a:gd name="f3132" fmla="val 111320"/>
              <a:gd name="f3133" fmla="val 111281"/>
              <a:gd name="f3134" fmla="val 111278"/>
              <a:gd name="f3135" fmla="val 111274"/>
              <a:gd name="f3136" fmla="val 111270"/>
              <a:gd name="f3137" fmla="val 111211"/>
              <a:gd name="f3138" fmla="val 111167"/>
              <a:gd name="f3139" fmla="val 111172"/>
              <a:gd name="f3140" fmla="val 111182"/>
              <a:gd name="f3141" fmla="val 111087"/>
              <a:gd name="f3142" fmla="val 110996"/>
              <a:gd name="f3143" fmla="val 110908"/>
              <a:gd name="f3144" fmla="val 110394"/>
              <a:gd name="f3145" fmla="val 109982"/>
              <a:gd name="f3146" fmla="val 109580"/>
              <a:gd name="f3147" fmla="val 109357"/>
              <a:gd name="f3148" fmla="val 554"/>
              <a:gd name="f3149" fmla="val 109146"/>
              <a:gd name="f3150" fmla="val 108920"/>
              <a:gd name="f3151" fmla="val 108784"/>
              <a:gd name="f3152" fmla="val 470"/>
              <a:gd name="f3153" fmla="val 108645"/>
              <a:gd name="f3154" fmla="val 463"/>
              <a:gd name="f3155" fmla="val 108507"/>
              <a:gd name="f3156" fmla="val 108031"/>
              <a:gd name="f3157" fmla="val 107572"/>
              <a:gd name="f3158" fmla="val 546"/>
              <a:gd name="f3159" fmla="val 107289"/>
              <a:gd name="f3160" fmla="val 107286"/>
              <a:gd name="f3161" fmla="val 601"/>
              <a:gd name="f3162" fmla="val 107282"/>
              <a:gd name="f3163" fmla="val 107277"/>
              <a:gd name="f3164" fmla="val 591"/>
              <a:gd name="f3165" fmla="val 107325"/>
              <a:gd name="f3166" fmla="val 192"/>
              <a:gd name="f3167" fmla="val 107175"/>
              <a:gd name="f3168" fmla="val 85"/>
              <a:gd name="f3169" fmla="val 107116"/>
              <a:gd name="f3170" fmla="val 576"/>
              <a:gd name="f3171" fmla="val 107101"/>
              <a:gd name="f3172" fmla="val 107091"/>
              <a:gd name="f3173" fmla="val 107085"/>
              <a:gd name="f3174" fmla="val 107065"/>
              <a:gd name="f3175" fmla="val 107036"/>
              <a:gd name="f3176" fmla="val 107006"/>
              <a:gd name="f3177" fmla="val 106995"/>
              <a:gd name="f3178" fmla="val 106983"/>
              <a:gd name="f3179" fmla="val 106971"/>
              <a:gd name="f3180" fmla="val 106938"/>
              <a:gd name="f3181" fmla="val 106914"/>
              <a:gd name="f3182" fmla="val 106904"/>
              <a:gd name="f3183" fmla="val 106884"/>
              <a:gd name="f3184" fmla="val 620"/>
              <a:gd name="f3185" fmla="val 106855"/>
              <a:gd name="f3186" fmla="val 106825"/>
              <a:gd name="f3187" fmla="val 106814"/>
              <a:gd name="f3188" fmla="val 106802"/>
              <a:gd name="f3189" fmla="val 106790"/>
              <a:gd name="f3190" fmla="val 106789"/>
              <a:gd name="f3191" fmla="val 106276"/>
              <a:gd name="f3192" fmla="val 186"/>
              <a:gd name="f3193" fmla="val 106294"/>
              <a:gd name="f3194" fmla="val 383"/>
              <a:gd name="f3195" fmla="val 106605"/>
              <a:gd name="f3196" fmla="val 106552"/>
              <a:gd name="f3197" fmla="val 106523"/>
              <a:gd name="f3198" fmla="val 106542"/>
              <a:gd name="f3199" fmla="val 106356"/>
              <a:gd name="f3200" fmla="val 106183"/>
              <a:gd name="f3201" fmla="val 106020"/>
              <a:gd name="f3202" fmla="val 105504"/>
              <a:gd name="f3203" fmla="val 105092"/>
              <a:gd name="f3204" fmla="val 104689"/>
              <a:gd name="f3205" fmla="val 104466"/>
              <a:gd name="f3206" fmla="val 104255"/>
              <a:gd name="f3207" fmla="val 104029"/>
              <a:gd name="f3208" fmla="val 103892"/>
              <a:gd name="f3209" fmla="val 484"/>
              <a:gd name="f3210" fmla="val 103752"/>
              <a:gd name="f3211" fmla="val 477"/>
              <a:gd name="f3212" fmla="val 103614"/>
              <a:gd name="f3213" fmla="val 102897"/>
              <a:gd name="f3214" fmla="val 102220"/>
              <a:gd name="f3215" fmla="val 102127"/>
              <a:gd name="f3216" fmla="val 690"/>
              <a:gd name="f3217" fmla="val 102046"/>
              <a:gd name="f3218" fmla="val 101970"/>
              <a:gd name="f3219" fmla="val 101895"/>
              <a:gd name="f3220" fmla="val 102091"/>
              <a:gd name="f3221" fmla="val 102029"/>
              <a:gd name="f3222" fmla="val 364"/>
              <a:gd name="f3223" fmla="val 101682"/>
              <a:gd name="f3224" fmla="val 101638"/>
              <a:gd name="f3225" fmla="val 101593"/>
              <a:gd name="f3226" fmla="val 101549"/>
              <a:gd name="f3227" fmla="val 101538"/>
              <a:gd name="f3228" fmla="val 101526"/>
              <a:gd name="f3229" fmla="val 101513"/>
              <a:gd name="f3230" fmla="val 101507"/>
              <a:gd name="f3231" fmla="val 101502"/>
              <a:gd name="f3232" fmla="val 101497"/>
              <a:gd name="f3233" fmla="val 101472"/>
              <a:gd name="f3234" fmla="val 101448"/>
              <a:gd name="f3235" fmla="val 101429"/>
              <a:gd name="f3236" fmla="val 101419"/>
              <a:gd name="f3237" fmla="val 101406"/>
              <a:gd name="f3238" fmla="val 101374"/>
              <a:gd name="f3239" fmla="val 101334"/>
              <a:gd name="f3240" fmla="val 101333"/>
              <a:gd name="f3241" fmla="val 178"/>
              <a:gd name="f3242" fmla="val 101045"/>
              <a:gd name="f3243" fmla="val 359"/>
              <a:gd name="f3244" fmla="val 101150"/>
              <a:gd name="f3245" fmla="val 101146"/>
              <a:gd name="f3246" fmla="val 687"/>
              <a:gd name="f3247" fmla="val 101142"/>
              <a:gd name="f3248" fmla="val 101139"/>
              <a:gd name="f3249" fmla="val 101086"/>
              <a:gd name="f3250" fmla="val 101040"/>
              <a:gd name="f3251" fmla="val 101033"/>
              <a:gd name="f3252" fmla="val 101027"/>
              <a:gd name="f3253" fmla="val 100573"/>
              <a:gd name="f3254" fmla="val 100198"/>
              <a:gd name="f3255" fmla="val 99830"/>
              <a:gd name="f3256" fmla="val 99607"/>
              <a:gd name="f3257" fmla="val 99397"/>
              <a:gd name="f3258" fmla="val 99170"/>
              <a:gd name="f3259" fmla="val 512"/>
              <a:gd name="f3260" fmla="val 99033"/>
              <a:gd name="f3261" fmla="val 496"/>
              <a:gd name="f3262" fmla="val 98893"/>
              <a:gd name="f3263" fmla="val 98754"/>
              <a:gd name="f3264" fmla="val 98336"/>
              <a:gd name="f3265" fmla="val 97932"/>
              <a:gd name="f3266" fmla="val 552"/>
              <a:gd name="f3267" fmla="val 97649"/>
              <a:gd name="f3268" fmla="val 97856"/>
              <a:gd name="f3269" fmla="val 226"/>
              <a:gd name="f3270" fmla="val 97643"/>
              <a:gd name="f3271" fmla="val 293"/>
              <a:gd name="f3272" fmla="val 97489"/>
              <a:gd name="f3273" fmla="val 97474"/>
              <a:gd name="f3274" fmla="val 97458"/>
              <a:gd name="f3275" fmla="val 97442"/>
              <a:gd name="f3276" fmla="val 97434"/>
              <a:gd name="f3277" fmla="val 97427"/>
              <a:gd name="f3278" fmla="val 97420"/>
              <a:gd name="f3279" fmla="val 97417"/>
              <a:gd name="f3280" fmla="val 97413"/>
              <a:gd name="f3281" fmla="val 97408"/>
              <a:gd name="f3282" fmla="val 574"/>
              <a:gd name="f3283" fmla="val 97375"/>
              <a:gd name="f3284" fmla="val 582"/>
              <a:gd name="f3285" fmla="val 97351"/>
              <a:gd name="f3286" fmla="val 97293"/>
              <a:gd name="f3287" fmla="val 97263"/>
              <a:gd name="f3288" fmla="val 97255"/>
              <a:gd name="f3289" fmla="val 97247"/>
              <a:gd name="f3290" fmla="val 599"/>
              <a:gd name="f3291" fmla="val 97239"/>
              <a:gd name="f3292" fmla="val 97235"/>
              <a:gd name="f3293" fmla="val 97232"/>
              <a:gd name="f3294" fmla="val 97228"/>
              <a:gd name="f3295" fmla="val 97194"/>
              <a:gd name="f3296" fmla="val 97170"/>
              <a:gd name="f3297" fmla="val 97139"/>
              <a:gd name="f3298" fmla="val 625"/>
              <a:gd name="f3299" fmla="val 97080"/>
              <a:gd name="f3300" fmla="val 97073"/>
              <a:gd name="f3301" fmla="val 97066"/>
              <a:gd name="f3302" fmla="val 626"/>
              <a:gd name="f3303" fmla="val 97059"/>
              <a:gd name="f3304" fmla="val 97050"/>
              <a:gd name="f3305" fmla="val 97046"/>
              <a:gd name="f3306" fmla="val 97013"/>
              <a:gd name="f3307" fmla="val 96989"/>
              <a:gd name="f3308" fmla="val 96979"/>
              <a:gd name="f3309" fmla="val 96958"/>
              <a:gd name="f3310" fmla="val 662"/>
              <a:gd name="f3311" fmla="val 96929"/>
              <a:gd name="f3312" fmla="val 653"/>
              <a:gd name="f3313" fmla="val 96899"/>
              <a:gd name="f3314" fmla="val 96892"/>
              <a:gd name="f3315" fmla="val 96884"/>
              <a:gd name="f3316" fmla="val 96877"/>
              <a:gd name="f3317" fmla="val 96875"/>
              <a:gd name="f3318" fmla="val 96873"/>
              <a:gd name="f3319" fmla="val 96871"/>
              <a:gd name="f3320" fmla="val 96624"/>
              <a:gd name="f3321" fmla="val 396"/>
              <a:gd name="f3322" fmla="val 96392"/>
              <a:gd name="f3323" fmla="val 96769"/>
              <a:gd name="f3324" fmla="val 96590"/>
              <a:gd name="f3325" fmla="val 96424"/>
              <a:gd name="f3326" fmla="val 96266"/>
              <a:gd name="f3327" fmla="val 95753"/>
              <a:gd name="f3328" fmla="val 95341"/>
              <a:gd name="f3329" fmla="val 94939"/>
              <a:gd name="f3330" fmla="val 94715"/>
              <a:gd name="f3331" fmla="val 94505"/>
              <a:gd name="f3332" fmla="val 551"/>
              <a:gd name="f3333" fmla="val 94280"/>
              <a:gd name="f3334" fmla="val 525"/>
              <a:gd name="f3335" fmla="val 94143"/>
              <a:gd name="f3336" fmla="val 508"/>
              <a:gd name="f3337" fmla="val 94003"/>
              <a:gd name="f3338" fmla="val 93865"/>
              <a:gd name="f3339" fmla="val 93366"/>
              <a:gd name="f3340" fmla="val 92887"/>
              <a:gd name="f3341" fmla="val 92609"/>
              <a:gd name="f3342" fmla="val 92603"/>
              <a:gd name="f3343" fmla="val 92601"/>
              <a:gd name="f3344" fmla="val 92597"/>
              <a:gd name="f3345" fmla="val 92592"/>
              <a:gd name="f3346" fmla="val 92641"/>
              <a:gd name="f3347" fmla="val 230"/>
              <a:gd name="f3348" fmla="val 123"/>
              <a:gd name="f3349" fmla="val 92431"/>
              <a:gd name="f3350" fmla="val 92417"/>
              <a:gd name="f3351" fmla="val 92406"/>
              <a:gd name="f3352" fmla="val 92400"/>
              <a:gd name="f3353" fmla="val 92379"/>
              <a:gd name="f3354" fmla="val 92351"/>
              <a:gd name="f3355" fmla="val 92320"/>
              <a:gd name="f3356" fmla="val 92286"/>
              <a:gd name="f3357" fmla="val 92253"/>
              <a:gd name="f3358" fmla="val 92229"/>
              <a:gd name="f3359" fmla="val 92219"/>
              <a:gd name="f3360" fmla="val 92199"/>
              <a:gd name="f3361" fmla="val 92169"/>
              <a:gd name="f3362" fmla="val 92139"/>
              <a:gd name="f3363" fmla="val 92128"/>
              <a:gd name="f3364" fmla="val 92117"/>
              <a:gd name="f3365" fmla="val 92106"/>
              <a:gd name="f3366" fmla="val 92105"/>
              <a:gd name="f3367" fmla="val 91591"/>
              <a:gd name="f3368" fmla="val 224"/>
              <a:gd name="f3369" fmla="val 91609"/>
              <a:gd name="f3370" fmla="val 91920"/>
              <a:gd name="f3371" fmla="val 91866"/>
              <a:gd name="f3372" fmla="val 91838"/>
              <a:gd name="f3373" fmla="val 91856"/>
              <a:gd name="f3374" fmla="val 91860"/>
              <a:gd name="f3375" fmla="val 91701"/>
              <a:gd name="f3376" fmla="val 91551"/>
              <a:gd name="f3377" fmla="val 91409"/>
              <a:gd name="f3378" fmla="val 90895"/>
              <a:gd name="f3379" fmla="val 90483"/>
              <a:gd name="f3380" fmla="val 90080"/>
              <a:gd name="f3381" fmla="val 89857"/>
              <a:gd name="f3382" fmla="val 89646"/>
              <a:gd name="f3383" fmla="val 89420"/>
              <a:gd name="f3384" fmla="val 89283"/>
              <a:gd name="f3385" fmla="val 521"/>
              <a:gd name="f3386" fmla="val 89144"/>
              <a:gd name="f3387" fmla="val 89006"/>
              <a:gd name="f3388" fmla="val 88516"/>
              <a:gd name="f3389" fmla="val 88043"/>
              <a:gd name="f3390" fmla="val 87763"/>
              <a:gd name="f3391" fmla="val 87643"/>
              <a:gd name="f3392" fmla="val 87526"/>
              <a:gd name="f3393" fmla="val 87412"/>
              <a:gd name="f3394" fmla="val 87670"/>
              <a:gd name="f3395" fmla="val 419"/>
              <a:gd name="f3396" fmla="val 87608"/>
              <a:gd name="f3397" fmla="val 278"/>
              <a:gd name="f3398" fmla="val 87230"/>
              <a:gd name="f3399" fmla="val 87211"/>
              <a:gd name="f3400" fmla="val 87194"/>
              <a:gd name="f3401" fmla="val 87181"/>
              <a:gd name="f3402" fmla="val 87137"/>
              <a:gd name="f3403" fmla="val 87092"/>
              <a:gd name="f3404" fmla="val 87088"/>
              <a:gd name="f3405" fmla="val 87083"/>
              <a:gd name="f3406" fmla="val 87079"/>
              <a:gd name="f3407" fmla="val 87050"/>
              <a:gd name="f3408" fmla="val 87021"/>
              <a:gd name="f3409" fmla="val 87001"/>
              <a:gd name="f3410" fmla="val 86990"/>
              <a:gd name="f3411" fmla="val 86957"/>
              <a:gd name="f3412" fmla="val 86914"/>
              <a:gd name="f3413" fmla="val 86913"/>
              <a:gd name="f3414" fmla="val 86739"/>
              <a:gd name="f3415" fmla="val 91"/>
              <a:gd name="f3416" fmla="val 86625"/>
              <a:gd name="f3417" fmla="val 274"/>
              <a:gd name="f3418" fmla="val 86726"/>
              <a:gd name="f3419" fmla="val 86722"/>
              <a:gd name="f3420" fmla="val 86718"/>
              <a:gd name="f3421" fmla="val 86666"/>
              <a:gd name="f3422" fmla="val 86620"/>
              <a:gd name="f3423" fmla="val 86612"/>
              <a:gd name="f3424" fmla="val 86602"/>
              <a:gd name="f3425" fmla="val 86162"/>
              <a:gd name="f3426" fmla="val 85773"/>
              <a:gd name="f3427" fmla="val 85411"/>
              <a:gd name="f3428" fmla="val 85167"/>
              <a:gd name="f3429" fmla="val 497"/>
              <a:gd name="f3430" fmla="val 84937"/>
              <a:gd name="f3431" fmla="val 453"/>
              <a:gd name="f3432" fmla="val 84709"/>
              <a:gd name="f3433" fmla="val 426"/>
              <a:gd name="f3434" fmla="val 84572"/>
              <a:gd name="f3435" fmla="val 409"/>
              <a:gd name="f3436" fmla="val 84432"/>
              <a:gd name="f3437" fmla="val 402"/>
              <a:gd name="f3438" fmla="val 84294"/>
              <a:gd name="f3439" fmla="val 83665"/>
              <a:gd name="f3440" fmla="val 83067"/>
              <a:gd name="f3441" fmla="val 82866"/>
              <a:gd name="f3442" fmla="val 83049"/>
              <a:gd name="f3443" fmla="val 219"/>
              <a:gd name="f3444" fmla="val 82940"/>
              <a:gd name="f3445" fmla="val 82715"/>
              <a:gd name="f3446" fmla="val 82698"/>
              <a:gd name="f3447" fmla="val 82684"/>
              <a:gd name="f3448" fmla="val 575"/>
              <a:gd name="f3449" fmla="val 82674"/>
              <a:gd name="f3450" fmla="val 82655"/>
              <a:gd name="f3451" fmla="val 563"/>
              <a:gd name="f3452" fmla="val 82619"/>
              <a:gd name="f3453" fmla="val 82578"/>
              <a:gd name="f3454" fmla="val 82573"/>
              <a:gd name="f3455" fmla="val 82570"/>
              <a:gd name="f3456" fmla="val 82535"/>
              <a:gd name="f3457" fmla="val 82488"/>
              <a:gd name="f3458" fmla="val 583"/>
              <a:gd name="f3459" fmla="val 82471"/>
              <a:gd name="f3460" fmla="val 82435"/>
              <a:gd name="f3461" fmla="val 82396"/>
              <a:gd name="f3462" fmla="val 82393"/>
              <a:gd name="f3463" fmla="val 82389"/>
              <a:gd name="f3464" fmla="val 82385"/>
              <a:gd name="f3465" fmla="val 82350"/>
              <a:gd name="f3466" fmla="val 82303"/>
              <a:gd name="f3467" fmla="val 581"/>
              <a:gd name="f3468" fmla="val 82284"/>
              <a:gd name="f3469" fmla="val 82207"/>
              <a:gd name="f3470" fmla="val 82205"/>
              <a:gd name="f3471" fmla="val 82202"/>
              <a:gd name="f3472" fmla="val 82199"/>
              <a:gd name="f3473" fmla="val 82141"/>
              <a:gd name="f3474" fmla="val 82097"/>
              <a:gd name="f3475" fmla="val 82102"/>
              <a:gd name="f3476" fmla="val 82112"/>
              <a:gd name="f3477" fmla="val 82019"/>
              <a:gd name="f3478" fmla="val 81929"/>
              <a:gd name="f3479" fmla="val 81842"/>
              <a:gd name="f3480" fmla="val 81326"/>
              <a:gd name="f3481" fmla="val 80914"/>
              <a:gd name="f3482" fmla="val 80510"/>
              <a:gd name="f3483" fmla="val 80287"/>
              <a:gd name="f3484" fmla="val 80076"/>
              <a:gd name="f3485" fmla="val 465"/>
              <a:gd name="f3486" fmla="val 79850"/>
              <a:gd name="f3487" fmla="val 438"/>
              <a:gd name="f3488" fmla="val 79713"/>
              <a:gd name="f3489" fmla="val 422"/>
              <a:gd name="f3490" fmla="val 79573"/>
              <a:gd name="f3491" fmla="val 79435"/>
              <a:gd name="f3492" fmla="val 78959"/>
              <a:gd name="f3493" fmla="val 78501"/>
              <a:gd name="f3494" fmla="val 78219"/>
              <a:gd name="f3495" fmla="val 78218"/>
              <a:gd name="f3496" fmla="val 78215"/>
              <a:gd name="f3497" fmla="val 78211"/>
              <a:gd name="f3498" fmla="val 78207"/>
              <a:gd name="f3499" fmla="val 144"/>
              <a:gd name="f3500" fmla="val 78105"/>
              <a:gd name="f3501" fmla="val 36"/>
              <a:gd name="f3502" fmla="val 78046"/>
              <a:gd name="f3503" fmla="val 78031"/>
              <a:gd name="f3504" fmla="val 78021"/>
              <a:gd name="f3505" fmla="val 78015"/>
              <a:gd name="f3506" fmla="val 77994"/>
              <a:gd name="f3507" fmla="val 77965"/>
              <a:gd name="f3508" fmla="val 77934"/>
              <a:gd name="f3509" fmla="val 77923"/>
              <a:gd name="f3510" fmla="val 77912"/>
              <a:gd name="f3511" fmla="val 77901"/>
              <a:gd name="f3512" fmla="val 77867"/>
              <a:gd name="f3513" fmla="val 77843"/>
              <a:gd name="f3514" fmla="val 77833"/>
              <a:gd name="f3515" fmla="val 587"/>
              <a:gd name="f3516" fmla="val 77813"/>
              <a:gd name="f3517" fmla="val 77784"/>
              <a:gd name="f3518" fmla="val 77753"/>
              <a:gd name="f3519" fmla="val 77742"/>
              <a:gd name="f3520" fmla="val 77720"/>
              <a:gd name="f3521" fmla="val 77205"/>
              <a:gd name="f3522" fmla="val 138"/>
              <a:gd name="f3523" fmla="val 77224"/>
              <a:gd name="f3524" fmla="val 335"/>
              <a:gd name="f3525" fmla="val 77535"/>
              <a:gd name="f3526" fmla="val 77481"/>
              <a:gd name="f3527" fmla="val 77452"/>
              <a:gd name="f3528" fmla="val 77471"/>
              <a:gd name="f3529" fmla="val 77285"/>
              <a:gd name="f3530" fmla="val 77112"/>
              <a:gd name="f3531" fmla="val 712"/>
              <a:gd name="f3532" fmla="val 76950"/>
              <a:gd name="f3533" fmla="val 76434"/>
              <a:gd name="f3534" fmla="val 76021"/>
              <a:gd name="f3535" fmla="val 75618"/>
              <a:gd name="f3536" fmla="val 75395"/>
              <a:gd name="f3537" fmla="val 75184"/>
              <a:gd name="f3538" fmla="val 74958"/>
              <a:gd name="f3539" fmla="val 450"/>
              <a:gd name="f3540" fmla="val 74822"/>
              <a:gd name="f3541" fmla="val 434"/>
              <a:gd name="f3542" fmla="val 74684"/>
              <a:gd name="f3543" fmla="val 427"/>
              <a:gd name="f3544" fmla="val 74547"/>
              <a:gd name="f3545" fmla="val 73829"/>
              <a:gd name="f3546" fmla="val 73149"/>
              <a:gd name="f3547" fmla="val 73056"/>
              <a:gd name="f3548" fmla="val 72976"/>
              <a:gd name="f3549" fmla="val 72899"/>
              <a:gd name="f3550" fmla="val 72824"/>
              <a:gd name="f3551" fmla="val 73020"/>
              <a:gd name="f3552" fmla="val 72958"/>
              <a:gd name="f3553" fmla="val 315"/>
              <a:gd name="f3554" fmla="val 72612"/>
              <a:gd name="f3555" fmla="val 72567"/>
              <a:gd name="f3556" fmla="val 72479"/>
              <a:gd name="f3557" fmla="val 72467"/>
              <a:gd name="f3558" fmla="val 72456"/>
              <a:gd name="f3559" fmla="val 72443"/>
              <a:gd name="f3560" fmla="val 72437"/>
              <a:gd name="f3561" fmla="val 72432"/>
              <a:gd name="f3562" fmla="val 72427"/>
              <a:gd name="f3563" fmla="val 72401"/>
              <a:gd name="f3564" fmla="val 72377"/>
              <a:gd name="f3565" fmla="val 72358"/>
              <a:gd name="f3566" fmla="val 72349"/>
              <a:gd name="f3567" fmla="val 72336"/>
              <a:gd name="f3568" fmla="val 72304"/>
              <a:gd name="f3569" fmla="val 72263"/>
              <a:gd name="f3570" fmla="val 72262"/>
              <a:gd name="f3571" fmla="val 129"/>
              <a:gd name="f3572" fmla="val 71975"/>
              <a:gd name="f3573" fmla="val 311"/>
              <a:gd name="f3574" fmla="val 72079"/>
              <a:gd name="f3575" fmla="val 72076"/>
              <a:gd name="f3576" fmla="val 72072"/>
              <a:gd name="f3577" fmla="val 72068"/>
              <a:gd name="f3578" fmla="val 72016"/>
              <a:gd name="f3579" fmla="val 71969"/>
              <a:gd name="f3580" fmla="val 71962"/>
              <a:gd name="f3581" fmla="val 71958"/>
              <a:gd name="f3582" fmla="val 71503"/>
              <a:gd name="f3583" fmla="val 71128"/>
              <a:gd name="f3584" fmla="val 70759"/>
              <a:gd name="f3585" fmla="val 70536"/>
              <a:gd name="f3586" fmla="val 70326"/>
              <a:gd name="f3587" fmla="val 70100"/>
              <a:gd name="f3588" fmla="val 69963"/>
              <a:gd name="f3589" fmla="val 447"/>
              <a:gd name="f3590" fmla="val 69825"/>
              <a:gd name="f3591" fmla="val 69688"/>
              <a:gd name="f3592" fmla="val 69268"/>
              <a:gd name="f3593" fmla="val 68862"/>
              <a:gd name="f3594" fmla="val 503"/>
              <a:gd name="f3595" fmla="val 68578"/>
              <a:gd name="f3596" fmla="val 68785"/>
              <a:gd name="f3597" fmla="val 68572"/>
              <a:gd name="f3598" fmla="val 245"/>
              <a:gd name="f3599" fmla="val 68418"/>
              <a:gd name="f3600" fmla="val 68404"/>
              <a:gd name="f3601" fmla="val 68388"/>
              <a:gd name="f3602" fmla="val 68372"/>
              <a:gd name="f3603" fmla="val 68357"/>
              <a:gd name="f3604" fmla="val 68350"/>
              <a:gd name="f3605" fmla="val 68346"/>
              <a:gd name="f3606" fmla="val 68339"/>
              <a:gd name="f3607" fmla="val 68304"/>
              <a:gd name="f3608" fmla="val 533"/>
              <a:gd name="f3609" fmla="val 68281"/>
              <a:gd name="f3610" fmla="val 68270"/>
              <a:gd name="f3611" fmla="val 68250"/>
              <a:gd name="f3612" fmla="val 68220"/>
              <a:gd name="f3613" fmla="val 68189"/>
              <a:gd name="f3614" fmla="val 68182"/>
              <a:gd name="f3615" fmla="val 68175"/>
              <a:gd name="f3616" fmla="val 68168"/>
              <a:gd name="f3617" fmla="val 68165"/>
              <a:gd name="f3618" fmla="val 68157"/>
              <a:gd name="f3619" fmla="val 68124"/>
              <a:gd name="f3620" fmla="val 68099"/>
              <a:gd name="f3621" fmla="val 68090"/>
              <a:gd name="f3622" fmla="val 68069"/>
              <a:gd name="f3623" fmla="val 68010"/>
              <a:gd name="f3624" fmla="val 68002"/>
              <a:gd name="f3625" fmla="val 67995"/>
              <a:gd name="f3626" fmla="val 67988"/>
              <a:gd name="f3627" fmla="val 67983"/>
              <a:gd name="f3628" fmla="val 67980"/>
              <a:gd name="f3629" fmla="val 67976"/>
              <a:gd name="f3630" fmla="val 67942"/>
              <a:gd name="f3631" fmla="val 67918"/>
              <a:gd name="f3632" fmla="val 67908"/>
              <a:gd name="f3633" fmla="val 67888"/>
              <a:gd name="f3634" fmla="val 67860"/>
              <a:gd name="f3635" fmla="val 67831"/>
              <a:gd name="f3636" fmla="val 67823"/>
              <a:gd name="f3637" fmla="val 67815"/>
              <a:gd name="f3638" fmla="val 67807"/>
              <a:gd name="f3639" fmla="val 606"/>
              <a:gd name="f3640" fmla="val 67804"/>
              <a:gd name="f3641" fmla="val 67802"/>
              <a:gd name="f3642" fmla="val 67800"/>
              <a:gd name="f3643" fmla="val 67553"/>
              <a:gd name="f3644" fmla="val 347"/>
              <a:gd name="f3645" fmla="val 67321"/>
              <a:gd name="f3646" fmla="val 67700"/>
              <a:gd name="f3647" fmla="val 67520"/>
              <a:gd name="f3648" fmla="val 67353"/>
              <a:gd name="f3649" fmla="val 737"/>
              <a:gd name="f3650" fmla="val 67196"/>
              <a:gd name="f3651" fmla="val 66682"/>
              <a:gd name="f3652" fmla="val 66271"/>
              <a:gd name="f3653" fmla="val 65868"/>
              <a:gd name="f3654" fmla="val 65645"/>
              <a:gd name="f3655" fmla="val 65435"/>
              <a:gd name="f3656" fmla="val 65209"/>
              <a:gd name="f3657" fmla="val 476"/>
              <a:gd name="f3658" fmla="val 65071"/>
              <a:gd name="f3659" fmla="val 460"/>
              <a:gd name="f3660" fmla="val 64931"/>
              <a:gd name="f3661" fmla="val 64793"/>
              <a:gd name="f3662" fmla="val 64295"/>
              <a:gd name="f3663" fmla="val 63816"/>
              <a:gd name="f3664" fmla="val 63539"/>
              <a:gd name="f3665" fmla="val 63533"/>
              <a:gd name="f3666" fmla="val 63530"/>
              <a:gd name="f3667" fmla="val 63526"/>
              <a:gd name="f3668" fmla="val 63521"/>
              <a:gd name="f3669" fmla="val 63570"/>
              <a:gd name="f3670" fmla="val 182"/>
              <a:gd name="f3671" fmla="val 63420"/>
              <a:gd name="f3672" fmla="val 75"/>
              <a:gd name="f3673" fmla="val 63360"/>
              <a:gd name="f3674" fmla="val 63346"/>
              <a:gd name="f3675" fmla="val 63335"/>
              <a:gd name="f3676" fmla="val 63330"/>
              <a:gd name="f3677" fmla="val 63310"/>
              <a:gd name="f3678" fmla="val 63281"/>
              <a:gd name="f3679" fmla="val 63251"/>
              <a:gd name="f3680" fmla="val 63217"/>
              <a:gd name="f3681" fmla="val 63183"/>
              <a:gd name="f3682" fmla="val 63159"/>
              <a:gd name="f3683" fmla="val 63148"/>
              <a:gd name="f3684" fmla="val 63128"/>
              <a:gd name="f3685" fmla="val 63100"/>
              <a:gd name="f3686" fmla="val 63070"/>
              <a:gd name="f3687" fmla="val 63058"/>
              <a:gd name="f3688" fmla="val 63035"/>
              <a:gd name="f3689" fmla="val 63034"/>
              <a:gd name="f3690" fmla="val 62521"/>
              <a:gd name="f3691" fmla="val 175"/>
              <a:gd name="f3692" fmla="val 62539"/>
              <a:gd name="f3693" fmla="val 373"/>
              <a:gd name="f3694" fmla="val 62850"/>
              <a:gd name="f3695" fmla="val 62796"/>
              <a:gd name="f3696" fmla="val 62768"/>
              <a:gd name="f3697" fmla="val 62786"/>
              <a:gd name="f3698" fmla="val 62789"/>
              <a:gd name="f3699" fmla="val 731"/>
              <a:gd name="f3700" fmla="val 62630"/>
              <a:gd name="f3701" fmla="val 62480"/>
              <a:gd name="f3702" fmla="val 62339"/>
              <a:gd name="f3703" fmla="val 61824"/>
              <a:gd name="f3704" fmla="val 61412"/>
              <a:gd name="f3705" fmla="val 61010"/>
              <a:gd name="f3706" fmla="val 60787"/>
              <a:gd name="f3707" fmla="val 60575"/>
              <a:gd name="f3708" fmla="val 60350"/>
              <a:gd name="f3709" fmla="val 60213"/>
              <a:gd name="f3710" fmla="val 472"/>
              <a:gd name="f3711" fmla="val 60073"/>
              <a:gd name="f3712" fmla="val 59935"/>
              <a:gd name="f3713" fmla="val 59182"/>
              <a:gd name="f3714" fmla="val 58472"/>
              <a:gd name="f3715" fmla="val 58437"/>
              <a:gd name="f3716" fmla="val 58433"/>
              <a:gd name="f3717" fmla="val 58429"/>
              <a:gd name="f3718" fmla="val 58425"/>
              <a:gd name="f3719" fmla="val 58322"/>
              <a:gd name="f3720" fmla="val 58221"/>
              <a:gd name="f3721" fmla="val 58122"/>
              <a:gd name="f3722" fmla="val 58379"/>
              <a:gd name="f3723" fmla="val 433"/>
              <a:gd name="f3724" fmla="val 58318"/>
              <a:gd name="f3725" fmla="val 291"/>
              <a:gd name="f3726" fmla="val 57939"/>
              <a:gd name="f3727" fmla="val 57920"/>
              <a:gd name="f3728" fmla="val 715"/>
              <a:gd name="f3729" fmla="val 57904"/>
              <a:gd name="f3730" fmla="val 57890"/>
              <a:gd name="f3731" fmla="val 57879"/>
              <a:gd name="f3732" fmla="val 57846"/>
              <a:gd name="f3733" fmla="val 57802"/>
              <a:gd name="f3734" fmla="val 57798"/>
              <a:gd name="f3735" fmla="val 57793"/>
              <a:gd name="f3736" fmla="val 57788"/>
              <a:gd name="f3737" fmla="val 57758"/>
              <a:gd name="f3738" fmla="val 57731"/>
              <a:gd name="f3739" fmla="val 57711"/>
              <a:gd name="f3740" fmla="val 57700"/>
              <a:gd name="f3741" fmla="val 57666"/>
              <a:gd name="f3742" fmla="val 57623"/>
              <a:gd name="f3743" fmla="val 57622"/>
              <a:gd name="f3744" fmla="val 57449"/>
              <a:gd name="f3745" fmla="val 105"/>
              <a:gd name="f3746" fmla="val 57335"/>
              <a:gd name="f3747" fmla="val 287"/>
              <a:gd name="f3748" fmla="val 57439"/>
              <a:gd name="f3749" fmla="val 57435"/>
              <a:gd name="f3750" fmla="val 57431"/>
              <a:gd name="f3751" fmla="val 57428"/>
              <a:gd name="f3752" fmla="val 57376"/>
              <a:gd name="f3753" fmla="val 57330"/>
              <a:gd name="f3754" fmla="val 57321"/>
              <a:gd name="f3755" fmla="val 57311"/>
              <a:gd name="f3756" fmla="val 56871"/>
              <a:gd name="f3757" fmla="val 56482"/>
              <a:gd name="f3758" fmla="val 56120"/>
              <a:gd name="f3759" fmla="val 557"/>
              <a:gd name="f3760" fmla="val 55876"/>
              <a:gd name="f3761" fmla="val 510"/>
              <a:gd name="f3762" fmla="val 55647"/>
              <a:gd name="f3763" fmla="val 466"/>
              <a:gd name="f3764" fmla="val 55419"/>
              <a:gd name="f3765" fmla="val 439"/>
              <a:gd name="f3766" fmla="val 55282"/>
              <a:gd name="f3767" fmla="val 423"/>
              <a:gd name="f3768" fmla="val 55142"/>
              <a:gd name="f3769" fmla="val 416"/>
              <a:gd name="f3770" fmla="val 55003"/>
              <a:gd name="f3771" fmla="val 54375"/>
              <a:gd name="f3772" fmla="val 53776"/>
              <a:gd name="f3773" fmla="val 53575"/>
              <a:gd name="f3774" fmla="val 53758"/>
              <a:gd name="f3775" fmla="val 233"/>
              <a:gd name="f3776" fmla="val 53650"/>
              <a:gd name="f3777" fmla="val 53425"/>
              <a:gd name="f3778" fmla="val 53407"/>
              <a:gd name="f3779" fmla="val 53394"/>
              <a:gd name="f3780" fmla="val 53383"/>
              <a:gd name="f3781" fmla="val 53365"/>
              <a:gd name="f3782" fmla="val 53330"/>
              <a:gd name="f3783" fmla="val 53291"/>
              <a:gd name="f3784" fmla="val 53287"/>
              <a:gd name="f3785" fmla="val 53284"/>
              <a:gd name="f3786" fmla="val 53280"/>
              <a:gd name="f3787" fmla="val 53245"/>
              <a:gd name="f3788" fmla="val 53215"/>
              <a:gd name="f3789" fmla="val 53198"/>
              <a:gd name="f3790" fmla="val 53180"/>
              <a:gd name="f3791" fmla="val 53145"/>
              <a:gd name="f3792" fmla="val 53106"/>
              <a:gd name="f3793" fmla="val 53102"/>
              <a:gd name="f3794" fmla="val 53098"/>
              <a:gd name="f3795" fmla="val 53094"/>
              <a:gd name="f3796" fmla="val 53059"/>
              <a:gd name="f3797" fmla="val 53029"/>
              <a:gd name="f3798" fmla="val 53013"/>
              <a:gd name="f3799" fmla="val 52993"/>
              <a:gd name="f3800" fmla="val 52958"/>
              <a:gd name="f3801" fmla="val 556"/>
              <a:gd name="f3802" fmla="val 52917"/>
              <a:gd name="f3803" fmla="val 52914"/>
              <a:gd name="f3804" fmla="val 52911"/>
              <a:gd name="f3805" fmla="val 52909"/>
              <a:gd name="f3806" fmla="val 52850"/>
              <a:gd name="f3807" fmla="val 52806"/>
              <a:gd name="f3808" fmla="val 52812"/>
              <a:gd name="f3809" fmla="val 52821"/>
              <a:gd name="f3810" fmla="val 52728"/>
              <a:gd name="f3811" fmla="val 52638"/>
              <a:gd name="f3812" fmla="val 52551"/>
              <a:gd name="f3813" fmla="val 52035"/>
              <a:gd name="f3814" fmla="val 51623"/>
              <a:gd name="f3815" fmla="val 51219"/>
              <a:gd name="f3816" fmla="val 50996"/>
              <a:gd name="f3817" fmla="val 50785"/>
              <a:gd name="f3818" fmla="val 478"/>
              <a:gd name="f3819" fmla="val 50559"/>
              <a:gd name="f3820" fmla="val 50422"/>
              <a:gd name="f3821" fmla="val 435"/>
              <a:gd name="f3822" fmla="val 50283"/>
              <a:gd name="f3823" fmla="val 50144"/>
              <a:gd name="f3824" fmla="val 49669"/>
              <a:gd name="f3825" fmla="val 49211"/>
              <a:gd name="f3826" fmla="val 48928"/>
              <a:gd name="f3827" fmla="val 48927"/>
              <a:gd name="f3828" fmla="val 48925"/>
              <a:gd name="f3829" fmla="val 48921"/>
              <a:gd name="f3830" fmla="val 48916"/>
              <a:gd name="f3831" fmla="val 157"/>
              <a:gd name="f3832" fmla="val 48815"/>
              <a:gd name="f3833" fmla="val 50"/>
              <a:gd name="f3834" fmla="val 48755"/>
              <a:gd name="f3835" fmla="val 48740"/>
              <a:gd name="f3836" fmla="val 48730"/>
              <a:gd name="f3837" fmla="val 48724"/>
              <a:gd name="f3838" fmla="val 48704"/>
              <a:gd name="f3839" fmla="val 48675"/>
              <a:gd name="f3840" fmla="val 48645"/>
              <a:gd name="f3841" fmla="val 48622"/>
              <a:gd name="f3842" fmla="val 48610"/>
              <a:gd name="f3843" fmla="val 48577"/>
              <a:gd name="f3844" fmla="val 48553"/>
              <a:gd name="f3845" fmla="val 48543"/>
              <a:gd name="f3846" fmla="val 48523"/>
              <a:gd name="f3847" fmla="val 48494"/>
              <a:gd name="f3848" fmla="val 48464"/>
              <a:gd name="f3849" fmla="val 48430"/>
              <a:gd name="f3850" fmla="val 48429"/>
              <a:gd name="f3851" fmla="val 47915"/>
              <a:gd name="f3852" fmla="val 150"/>
              <a:gd name="f3853" fmla="val 47933"/>
              <a:gd name="f3854" fmla="val 348"/>
              <a:gd name="f3855" fmla="val 48244"/>
              <a:gd name="f3856" fmla="val 48190"/>
              <a:gd name="f3857" fmla="val 48162"/>
              <a:gd name="f3858" fmla="val 48180"/>
              <a:gd name="f3859" fmla="val 48181"/>
              <a:gd name="f3860" fmla="val 47995"/>
              <a:gd name="f3861" fmla="val 47822"/>
              <a:gd name="f3862" fmla="val 726"/>
              <a:gd name="f3863" fmla="val 47660"/>
              <a:gd name="f3864" fmla="val 47144"/>
              <a:gd name="f3865" fmla="val 46732"/>
              <a:gd name="f3866" fmla="val 648"/>
              <a:gd name="f3867" fmla="val 46328"/>
              <a:gd name="f3868" fmla="val 46105"/>
              <a:gd name="f3869" fmla="val 45895"/>
              <a:gd name="f3870" fmla="val 491"/>
              <a:gd name="f3871" fmla="val 45669"/>
              <a:gd name="f3872" fmla="val 464"/>
              <a:gd name="f3873" fmla="val 45531"/>
              <a:gd name="f3874" fmla="val 45391"/>
              <a:gd name="f3875" fmla="val 45253"/>
              <a:gd name="f3876" fmla="val 44536"/>
              <a:gd name="f3877" fmla="val 43859"/>
              <a:gd name="f3878" fmla="val 43766"/>
              <a:gd name="f3879" fmla="val 43686"/>
              <a:gd name="f3880" fmla="val 43609"/>
              <a:gd name="f3881" fmla="val 43533"/>
              <a:gd name="f3882" fmla="val 43730"/>
              <a:gd name="f3883" fmla="val 43668"/>
              <a:gd name="f3884" fmla="val 329"/>
              <a:gd name="f3885" fmla="val 43321"/>
              <a:gd name="f3886" fmla="val 43277"/>
              <a:gd name="f3887" fmla="val 43231"/>
              <a:gd name="f3888" fmla="val 43188"/>
              <a:gd name="f3889" fmla="val 43178"/>
              <a:gd name="f3890" fmla="val 43165"/>
              <a:gd name="f3891" fmla="val 43152"/>
              <a:gd name="f3892" fmla="val 43147"/>
              <a:gd name="f3893" fmla="val 43142"/>
              <a:gd name="f3894" fmla="val 43138"/>
              <a:gd name="f3895" fmla="val 43112"/>
              <a:gd name="f3896" fmla="val 43087"/>
              <a:gd name="f3897" fmla="val 43068"/>
              <a:gd name="f3898" fmla="val 43065"/>
              <a:gd name="f3899" fmla="val 43061"/>
              <a:gd name="f3900" fmla="val 43058"/>
              <a:gd name="f3901" fmla="val 43014"/>
              <a:gd name="f3902" fmla="val 42972"/>
              <a:gd name="f3903" fmla="val 42799"/>
              <a:gd name="f3904" fmla="val 42684"/>
              <a:gd name="f3905" fmla="val 324"/>
              <a:gd name="f3906" fmla="val 42789"/>
              <a:gd name="f3907" fmla="val 42785"/>
              <a:gd name="f3908" fmla="val 42781"/>
              <a:gd name="f3909" fmla="val 42777"/>
              <a:gd name="f3910" fmla="val 42725"/>
              <a:gd name="f3911" fmla="val 42680"/>
              <a:gd name="f3912" fmla="val 42672"/>
              <a:gd name="f3913" fmla="val 42667"/>
              <a:gd name="f3914" fmla="val 42213"/>
              <a:gd name="f3915" fmla="val 41837"/>
              <a:gd name="f3916" fmla="val 41469"/>
              <a:gd name="f3917" fmla="val 41246"/>
              <a:gd name="f3918" fmla="val 41035"/>
              <a:gd name="f3919" fmla="val 40810"/>
              <a:gd name="f3920" fmla="val 40673"/>
              <a:gd name="f3921" fmla="val 40535"/>
              <a:gd name="f3922" fmla="val 40397"/>
              <a:gd name="f3923" fmla="val 39978"/>
              <a:gd name="f3924" fmla="val 39572"/>
              <a:gd name="f3925" fmla="val 39287"/>
              <a:gd name="f3926" fmla="val 39496"/>
              <a:gd name="f3927" fmla="val 191"/>
              <a:gd name="f3928" fmla="val 39281"/>
              <a:gd name="f3929" fmla="val 257"/>
              <a:gd name="f3930" fmla="val 39127"/>
              <a:gd name="f3931" fmla="val 39112"/>
              <a:gd name="f3932" fmla="val 39095"/>
              <a:gd name="f3933" fmla="val 39078"/>
              <a:gd name="f3934" fmla="val 39072"/>
              <a:gd name="f3935" fmla="val 39065"/>
              <a:gd name="f3936" fmla="val 39059"/>
              <a:gd name="f3937" fmla="val 39055"/>
              <a:gd name="f3938" fmla="val 39048"/>
              <a:gd name="f3939" fmla="val 39014"/>
              <a:gd name="f3940" fmla="val 38990"/>
              <a:gd name="f3941" fmla="val 38981"/>
              <a:gd name="f3942" fmla="val 38960"/>
              <a:gd name="f3943" fmla="val 38931"/>
              <a:gd name="f3944" fmla="val 38901"/>
              <a:gd name="f3945" fmla="val 38893"/>
              <a:gd name="f3946" fmla="val 38886"/>
              <a:gd name="f3947" fmla="val 38878"/>
              <a:gd name="f3948" fmla="val 38874"/>
              <a:gd name="f3949" fmla="val 38870"/>
              <a:gd name="f3950" fmla="val 38867"/>
              <a:gd name="f3951" fmla="val 38833"/>
              <a:gd name="f3952" fmla="val 38809"/>
              <a:gd name="f3953" fmla="val 38799"/>
              <a:gd name="f3954" fmla="val 38779"/>
              <a:gd name="f3955" fmla="val 38751"/>
              <a:gd name="f3956" fmla="val 38721"/>
              <a:gd name="f3957" fmla="val 38713"/>
              <a:gd name="f3958" fmla="val 38705"/>
              <a:gd name="f3959" fmla="val 38697"/>
              <a:gd name="f3960" fmla="val 38694"/>
              <a:gd name="f3961" fmla="val 38690"/>
              <a:gd name="f3962" fmla="val 38685"/>
              <a:gd name="f3963" fmla="val 38652"/>
              <a:gd name="f3964" fmla="val 38628"/>
              <a:gd name="f3965" fmla="val 38618"/>
              <a:gd name="f3966" fmla="val 38598"/>
              <a:gd name="f3967" fmla="val 38570"/>
              <a:gd name="f3968" fmla="val 38540"/>
              <a:gd name="f3969" fmla="val 38532"/>
              <a:gd name="f3970" fmla="val 38524"/>
              <a:gd name="f3971" fmla="val 38516"/>
              <a:gd name="f3972" fmla="val 38514"/>
              <a:gd name="f3973" fmla="val 38512"/>
              <a:gd name="f3974" fmla="val 38509"/>
              <a:gd name="f3975" fmla="val 38262"/>
              <a:gd name="f3976" fmla="val 361"/>
              <a:gd name="f3977" fmla="val 38031"/>
              <a:gd name="f3978" fmla="val 38409"/>
              <a:gd name="f3979" fmla="val 38231"/>
              <a:gd name="f3980" fmla="val 38066"/>
              <a:gd name="f3981" fmla="val 37909"/>
              <a:gd name="f3982" fmla="val 37393"/>
              <a:gd name="f3983" fmla="val 36981"/>
              <a:gd name="f3984" fmla="val 36578"/>
              <a:gd name="f3985" fmla="val 36355"/>
              <a:gd name="f3986" fmla="val 36144"/>
              <a:gd name="f3987" fmla="val 35918"/>
              <a:gd name="f3988" fmla="val 35782"/>
              <a:gd name="f3989" fmla="val 35643"/>
              <a:gd name="f3990" fmla="val 35506"/>
              <a:gd name="f3991" fmla="val 35006"/>
              <a:gd name="f3992" fmla="val 34525"/>
              <a:gd name="f3993" fmla="val 34248"/>
              <a:gd name="f3994" fmla="val 34243"/>
              <a:gd name="f3995" fmla="val 34240"/>
              <a:gd name="f3996" fmla="val 34235"/>
              <a:gd name="f3997" fmla="val 34231"/>
              <a:gd name="f3998" fmla="val 34280"/>
              <a:gd name="f3999" fmla="val 195"/>
              <a:gd name="f4000" fmla="val 34130"/>
              <a:gd name="f4001" fmla="val 87"/>
              <a:gd name="f4002" fmla="val 34070"/>
              <a:gd name="f4003" fmla="val 34056"/>
              <a:gd name="f4004" fmla="val 34046"/>
              <a:gd name="f4005" fmla="val 34019"/>
              <a:gd name="f4006" fmla="val 33990"/>
              <a:gd name="f4007" fmla="val 33960"/>
              <a:gd name="f4008" fmla="val 33949"/>
              <a:gd name="f4009" fmla="val 33937"/>
              <a:gd name="f4010" fmla="val 588"/>
              <a:gd name="f4011" fmla="val 33926"/>
              <a:gd name="f4012" fmla="val 33893"/>
              <a:gd name="f4013" fmla="val 33868"/>
              <a:gd name="f4014" fmla="val 33858"/>
              <a:gd name="f4015" fmla="val 33838"/>
              <a:gd name="f4016" fmla="val 33810"/>
              <a:gd name="f4017" fmla="val 33779"/>
              <a:gd name="f4018" fmla="val 33768"/>
              <a:gd name="f4019" fmla="val 33756"/>
              <a:gd name="f4020" fmla="val 33744"/>
              <a:gd name="f4021" fmla="val 33230"/>
              <a:gd name="f4022" fmla="val 188"/>
              <a:gd name="f4023" fmla="val 33249"/>
              <a:gd name="f4024" fmla="val 385"/>
              <a:gd name="f4025" fmla="val 33559"/>
              <a:gd name="f4026" fmla="val 33506"/>
              <a:gd name="f4027" fmla="val 33478"/>
              <a:gd name="f4028" fmla="val 33495"/>
              <a:gd name="f4029" fmla="val 33499"/>
              <a:gd name="f4030" fmla="val 33342"/>
              <a:gd name="f4031" fmla="val 33194"/>
              <a:gd name="f4032" fmla="val 33053"/>
              <a:gd name="f4033" fmla="val 32536"/>
              <a:gd name="f4034" fmla="val 32123"/>
              <a:gd name="f4035" fmla="val 31719"/>
              <a:gd name="f4036" fmla="val 31496"/>
              <a:gd name="f4037" fmla="val 31285"/>
              <a:gd name="f4038" fmla="val 31059"/>
              <a:gd name="f4039" fmla="val 30923"/>
              <a:gd name="f4040" fmla="val 485"/>
              <a:gd name="f4041" fmla="val 30784"/>
              <a:gd name="f4042" fmla="val 30647"/>
              <a:gd name="f4043" fmla="val 30155"/>
              <a:gd name="f4044" fmla="val 29682"/>
              <a:gd name="f4045" fmla="val 29402"/>
              <a:gd name="f4046" fmla="val 29282"/>
              <a:gd name="f4047" fmla="val 29165"/>
              <a:gd name="f4048" fmla="val 29052"/>
              <a:gd name="f4049" fmla="val 29310"/>
              <a:gd name="f4050" fmla="val 384"/>
              <a:gd name="f4051" fmla="val 29248"/>
              <a:gd name="f4052" fmla="val 242"/>
              <a:gd name="f4053" fmla="val 28869"/>
              <a:gd name="f4054" fmla="val 28850"/>
              <a:gd name="f4055" fmla="val 28834"/>
              <a:gd name="f4056" fmla="val 28819"/>
              <a:gd name="f4057" fmla="val 28809"/>
              <a:gd name="f4058" fmla="val 28775"/>
              <a:gd name="f4059" fmla="val 28732"/>
              <a:gd name="f4060" fmla="val 28726"/>
              <a:gd name="f4061" fmla="val 28720"/>
              <a:gd name="f4062" fmla="val 28715"/>
              <a:gd name="f4063" fmla="val 28686"/>
              <a:gd name="f4064" fmla="val 28660"/>
              <a:gd name="f4065" fmla="val 28641"/>
              <a:gd name="f4066" fmla="val 28629"/>
              <a:gd name="f4067" fmla="val 28596"/>
              <a:gd name="f4068" fmla="val 28553"/>
              <a:gd name="f4069" fmla="val 28552"/>
              <a:gd name="f4070" fmla="val 28379"/>
              <a:gd name="f4071" fmla="val 56"/>
              <a:gd name="f4072" fmla="val 28264"/>
              <a:gd name="f4073" fmla="val 238"/>
              <a:gd name="f4074" fmla="val 28369"/>
              <a:gd name="f4075" fmla="val 28366"/>
              <a:gd name="f4076" fmla="val 28363"/>
              <a:gd name="f4077" fmla="val 28360"/>
              <a:gd name="f4078" fmla="val 28306"/>
              <a:gd name="f4079" fmla="val 28259"/>
              <a:gd name="f4080" fmla="val 28252"/>
              <a:gd name="f4081" fmla="val 28240"/>
              <a:gd name="f4082" fmla="val 27801"/>
              <a:gd name="f4083" fmla="val 27412"/>
              <a:gd name="f4084" fmla="val 27050"/>
              <a:gd name="f4085" fmla="val 26806"/>
              <a:gd name="f4086" fmla="val 461"/>
              <a:gd name="f4087" fmla="val 26576"/>
              <a:gd name="f4088" fmla="val 26348"/>
              <a:gd name="f4089" fmla="val 390"/>
              <a:gd name="f4090" fmla="val 26211"/>
              <a:gd name="f4091" fmla="val 374"/>
              <a:gd name="f4092" fmla="val 26071"/>
              <a:gd name="f4093" fmla="val 367"/>
              <a:gd name="f4094" fmla="val 25933"/>
              <a:gd name="f4095" fmla="val 25304"/>
              <a:gd name="f4096" fmla="val 24706"/>
              <a:gd name="f4097" fmla="val 24506"/>
              <a:gd name="f4098" fmla="val 24688"/>
              <a:gd name="f4099" fmla="val 184"/>
              <a:gd name="f4100" fmla="val 24579"/>
              <a:gd name="f4101" fmla="val 55"/>
              <a:gd name="f4102" fmla="val 24354"/>
              <a:gd name="f4103" fmla="val 24337"/>
              <a:gd name="f4104" fmla="val 24323"/>
              <a:gd name="f4105" fmla="val 24314"/>
              <a:gd name="f4106" fmla="val 24295"/>
              <a:gd name="f4107" fmla="val 24260"/>
              <a:gd name="f4108" fmla="val 24221"/>
              <a:gd name="f4109" fmla="val 24213"/>
              <a:gd name="f4110" fmla="val 24209"/>
              <a:gd name="f4111" fmla="val 24174"/>
              <a:gd name="f4112" fmla="val 24145"/>
              <a:gd name="f4113" fmla="val 24128"/>
              <a:gd name="f4114" fmla="val 24109"/>
              <a:gd name="f4115" fmla="val 24073"/>
              <a:gd name="f4116" fmla="val 24032"/>
              <a:gd name="f4117" fmla="val 24030"/>
              <a:gd name="f4118" fmla="val 24027"/>
              <a:gd name="f4119" fmla="val 24025"/>
              <a:gd name="f4120" fmla="val 23988"/>
              <a:gd name="f4121" fmla="val 23959"/>
              <a:gd name="f4122" fmla="val 23942"/>
              <a:gd name="f4123" fmla="val 23924"/>
              <a:gd name="f4124" fmla="val 23889"/>
              <a:gd name="f4125" fmla="val 23850"/>
              <a:gd name="f4126" fmla="val 23846"/>
              <a:gd name="f4127" fmla="val 23842"/>
              <a:gd name="f4128" fmla="val 23839"/>
              <a:gd name="f4129" fmla="val 23780"/>
              <a:gd name="f4130" fmla="val 23737"/>
              <a:gd name="f4131" fmla="val 23742"/>
              <a:gd name="f4132" fmla="val 23751"/>
              <a:gd name="f4133" fmla="val 23658"/>
              <a:gd name="f4134" fmla="val 23568"/>
              <a:gd name="f4135" fmla="val 23481"/>
              <a:gd name="f4136" fmla="val 22965"/>
              <a:gd name="f4137" fmla="val 22552"/>
              <a:gd name="f4138" fmla="val 22149"/>
              <a:gd name="f4139" fmla="val 21926"/>
              <a:gd name="f4140" fmla="val 21714"/>
              <a:gd name="f4141" fmla="val 21489"/>
              <a:gd name="f4142" fmla="val 21353"/>
              <a:gd name="f4143" fmla="val 386"/>
              <a:gd name="f4144" fmla="val 21214"/>
              <a:gd name="f4145" fmla="val 379"/>
              <a:gd name="f4146" fmla="val 21076"/>
              <a:gd name="f4147" fmla="val 20600"/>
              <a:gd name="f4148" fmla="val 20140"/>
              <a:gd name="f4149" fmla="val 19858"/>
              <a:gd name="f4150" fmla="val 19857"/>
              <a:gd name="f4151" fmla="val 19854"/>
              <a:gd name="f4152" fmla="val 19850"/>
              <a:gd name="f4153" fmla="val 19845"/>
              <a:gd name="f4154" fmla="val 19894"/>
              <a:gd name="f4155" fmla="val 109"/>
              <a:gd name="f4156" fmla="*/ f0 1 117094"/>
              <a:gd name="f4157" fmla="*/ f1 1 1592"/>
              <a:gd name="f4158" fmla="val f2"/>
              <a:gd name="f4159" fmla="val f3"/>
              <a:gd name="f4160" fmla="val f4"/>
              <a:gd name="f4161" fmla="+- f4160 0 f4158"/>
              <a:gd name="f4162" fmla="+- f4159 0 f4158"/>
              <a:gd name="f4163" fmla="*/ f4162 1 117094"/>
              <a:gd name="f4164" fmla="*/ f4161 1 1592"/>
              <a:gd name="f4165" fmla="*/ f4158 1 f4163"/>
              <a:gd name="f4166" fmla="*/ f4159 1 f4163"/>
              <a:gd name="f4167" fmla="*/ f4158 1 f4164"/>
              <a:gd name="f4168" fmla="*/ f4160 1 f4164"/>
              <a:gd name="f4169" fmla="*/ f4165 f4156 1"/>
              <a:gd name="f4170" fmla="*/ f4166 f4156 1"/>
              <a:gd name="f4171" fmla="*/ f4168 f4157 1"/>
              <a:gd name="f4172" fmla="*/ f4167 f4157 1"/>
            </a:gdLst>
            <a:ahLst/>
            <a:cxnLst>
              <a:cxn ang="3cd4">
                <a:pos x="hc" y="t"/>
              </a:cxn>
              <a:cxn ang="0">
                <a:pos x="r" y="vc"/>
              </a:cxn>
              <a:cxn ang="cd4">
                <a:pos x="hc" y="b"/>
              </a:cxn>
              <a:cxn ang="cd2">
                <a:pos x="l" y="vc"/>
              </a:cxn>
            </a:cxnLst>
            <a:rect l="f4169" t="f4172" r="f4170" b="f4171"/>
            <a:pathLst>
              <a:path w="117094" h="1592">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15"/>
                  <a:pt x="f37" y="f38"/>
                  <a:pt x="f39" y="f40"/>
                </a:cubicBezTo>
                <a:cubicBezTo>
                  <a:pt x="f41" y="f42"/>
                  <a:pt x="f43" y="f6"/>
                  <a:pt x="f5" y="f6"/>
                </a:cubicBezTo>
                <a:close/>
                <a:moveTo>
                  <a:pt x="f44" y="f45"/>
                </a:moveTo>
                <a:cubicBezTo>
                  <a:pt x="f46" y="f45"/>
                  <a:pt x="f47" y="f48"/>
                  <a:pt x="f49" y="f50"/>
                </a:cubicBezTo>
                <a:cubicBezTo>
                  <a:pt x="f51" y="f52"/>
                  <a:pt x="f53" y="f54"/>
                  <a:pt x="f55" y="f56"/>
                </a:cubicBezTo>
                <a:cubicBezTo>
                  <a:pt x="f57" y="f58"/>
                  <a:pt x="f59" y="f60"/>
                  <a:pt x="f61" y="f62"/>
                </a:cubicBezTo>
                <a:cubicBezTo>
                  <a:pt x="f63" y="f64"/>
                  <a:pt x="f65" y="f66"/>
                  <a:pt x="f67" y="f66"/>
                </a:cubicBezTo>
                <a:cubicBezTo>
                  <a:pt x="f68" y="f66"/>
                  <a:pt x="f69" y="f70"/>
                  <a:pt x="f71" y="f27"/>
                </a:cubicBezTo>
                <a:cubicBezTo>
                  <a:pt x="f72" y="f73"/>
                  <a:pt x="f74" y="f75"/>
                  <a:pt x="f76" y="f77"/>
                </a:cubicBezTo>
                <a:cubicBezTo>
                  <a:pt x="f78" y="f79"/>
                  <a:pt x="f80" y="f81"/>
                  <a:pt x="f82" y="f83"/>
                </a:cubicBezTo>
                <a:cubicBezTo>
                  <a:pt x="f84" y="f45"/>
                  <a:pt x="f85" y="f45"/>
                  <a:pt x="f44" y="f45"/>
                </a:cubicBezTo>
                <a:close/>
                <a:moveTo>
                  <a:pt x="f86" y="f87"/>
                </a:moveTo>
                <a:cubicBezTo>
                  <a:pt x="f88" y="f87"/>
                  <a:pt x="f89" y="f90"/>
                  <a:pt x="f91" y="f92"/>
                </a:cubicBezTo>
                <a:cubicBezTo>
                  <a:pt x="f93" y="f94"/>
                  <a:pt x="f95" y="f96"/>
                  <a:pt x="f97" y="f98"/>
                </a:cubicBezTo>
                <a:cubicBezTo>
                  <a:pt x="f99" y="f100"/>
                  <a:pt x="f101" y="f25"/>
                  <a:pt x="f102" y="f103"/>
                </a:cubicBezTo>
                <a:cubicBezTo>
                  <a:pt x="f104" y="f105"/>
                  <a:pt x="f106" y="f105"/>
                  <a:pt x="f107" y="f105"/>
                </a:cubicBezTo>
                <a:cubicBezTo>
                  <a:pt x="f108" y="f105"/>
                  <a:pt x="f109" y="f110"/>
                  <a:pt x="f111" y="f112"/>
                </a:cubicBezTo>
                <a:cubicBezTo>
                  <a:pt x="f113" y="f114"/>
                  <a:pt x="f115" y="f116"/>
                  <a:pt x="f117" y="f118"/>
                </a:cubicBezTo>
                <a:cubicBezTo>
                  <a:pt x="f119" y="f120"/>
                  <a:pt x="f121" y="f122"/>
                  <a:pt x="f123" y="f38"/>
                </a:cubicBezTo>
                <a:cubicBezTo>
                  <a:pt x="f124" y="f87"/>
                  <a:pt x="f125" y="f87"/>
                  <a:pt x="f86" y="f87"/>
                </a:cubicBezTo>
                <a:close/>
                <a:moveTo>
                  <a:pt x="f126" y="f127"/>
                </a:moveTo>
                <a:cubicBezTo>
                  <a:pt x="f128" y="f127"/>
                  <a:pt x="f129" y="f130"/>
                  <a:pt x="f131" y="f132"/>
                </a:cubicBezTo>
                <a:cubicBezTo>
                  <a:pt x="f133" y="f134"/>
                  <a:pt x="f135" y="f136"/>
                  <a:pt x="f137" y="f138"/>
                </a:cubicBezTo>
                <a:cubicBezTo>
                  <a:pt x="f139" y="f140"/>
                  <a:pt x="f141" y="f62"/>
                  <a:pt x="f142" y="f143"/>
                </a:cubicBezTo>
                <a:cubicBezTo>
                  <a:pt x="f144" y="f145"/>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27"/>
                  <a:pt x="f126" y="f127"/>
                </a:cubicBezTo>
                <a:close/>
                <a:moveTo>
                  <a:pt x="f169" y="f167"/>
                </a:moveTo>
                <a:cubicBezTo>
                  <a:pt x="f170" y="f167"/>
                  <a:pt x="f171" y="f130"/>
                  <a:pt x="f172" y="f132"/>
                </a:cubicBezTo>
                <a:cubicBezTo>
                  <a:pt x="f173" y="f134"/>
                  <a:pt x="f174" y="f161"/>
                  <a:pt x="f175" y="f176"/>
                </a:cubicBezTo>
                <a:cubicBezTo>
                  <a:pt x="f177" y="f178"/>
                  <a:pt x="f179" y="f23"/>
                  <a:pt x="f180" y="f147"/>
                </a:cubicBezTo>
                <a:cubicBezTo>
                  <a:pt x="f181" y="f143"/>
                  <a:pt x="f182" y="f183"/>
                  <a:pt x="f184" y="f153"/>
                </a:cubicBezTo>
                <a:cubicBezTo>
                  <a:pt x="f185" y="f155"/>
                  <a:pt x="f186" y="f187"/>
                  <a:pt x="f188" y="f159"/>
                </a:cubicBezTo>
                <a:cubicBezTo>
                  <a:pt x="f189" y="f161"/>
                  <a:pt x="f190" y="f163"/>
                  <a:pt x="f191" y="f81"/>
                </a:cubicBezTo>
                <a:cubicBezTo>
                  <a:pt x="f192" y="f165"/>
                  <a:pt x="f193" y="f167"/>
                  <a:pt x="f169" y="f167"/>
                </a:cubicBezTo>
                <a:close/>
                <a:moveTo>
                  <a:pt x="f194" y="f195"/>
                </a:moveTo>
                <a:cubicBezTo>
                  <a:pt x="f196" y="f195"/>
                  <a:pt x="f197" y="f198"/>
                  <a:pt x="f199" y="f200"/>
                </a:cubicBezTo>
                <a:cubicBezTo>
                  <a:pt x="f201" y="f202"/>
                  <a:pt x="f203" y="f204"/>
                  <a:pt x="f205" y="f206"/>
                </a:cubicBezTo>
                <a:cubicBezTo>
                  <a:pt x="f207" y="f208"/>
                  <a:pt x="f209" y="f103"/>
                  <a:pt x="f210" y="f211"/>
                </a:cubicBezTo>
                <a:cubicBezTo>
                  <a:pt x="f212" y="f213"/>
                  <a:pt x="f214" y="f213"/>
                  <a:pt x="f215" y="f213"/>
                </a:cubicBezTo>
                <a:cubicBezTo>
                  <a:pt x="f216" y="f213"/>
                  <a:pt x="f217" y="f218"/>
                  <a:pt x="f219" y="f183"/>
                </a:cubicBezTo>
                <a:cubicBezTo>
                  <a:pt x="f220" y="f221"/>
                  <a:pt x="f222" y="f223"/>
                  <a:pt x="f224" y="f225"/>
                </a:cubicBezTo>
                <a:cubicBezTo>
                  <a:pt x="f226" y="f227"/>
                  <a:pt x="f228" y="f229"/>
                  <a:pt x="f230" y="f122"/>
                </a:cubicBezTo>
                <a:cubicBezTo>
                  <a:pt x="f231" y="f232"/>
                  <a:pt x="f233" y="f195"/>
                  <a:pt x="f194" y="f195"/>
                </a:cubicBezTo>
                <a:close/>
                <a:moveTo>
                  <a:pt x="f234" y="f195"/>
                </a:moveTo>
                <a:cubicBezTo>
                  <a:pt x="f235" y="f195"/>
                  <a:pt x="f236" y="f198"/>
                  <a:pt x="f237" y="f200"/>
                </a:cubicBezTo>
                <a:cubicBezTo>
                  <a:pt x="f238" y="f202"/>
                  <a:pt x="f239" y="f204"/>
                  <a:pt x="f240" y="f206"/>
                </a:cubicBezTo>
                <a:cubicBezTo>
                  <a:pt x="f241" y="f208"/>
                  <a:pt x="f242" y="f103"/>
                  <a:pt x="f243" y="f211"/>
                </a:cubicBezTo>
                <a:cubicBezTo>
                  <a:pt x="f244" y="f213"/>
                  <a:pt x="f245" y="f213"/>
                  <a:pt x="f246" y="f213"/>
                </a:cubicBezTo>
                <a:cubicBezTo>
                  <a:pt x="f247" y="f213"/>
                  <a:pt x="f248" y="f218"/>
                  <a:pt x="f249" y="f183"/>
                </a:cubicBezTo>
                <a:cubicBezTo>
                  <a:pt x="f250" y="f221"/>
                  <a:pt x="f251" y="f223"/>
                  <a:pt x="f252" y="f225"/>
                </a:cubicBezTo>
                <a:cubicBezTo>
                  <a:pt x="f253" y="f227"/>
                  <a:pt x="f254" y="f229"/>
                  <a:pt x="f255" y="f122"/>
                </a:cubicBezTo>
                <a:cubicBezTo>
                  <a:pt x="f256" y="f232"/>
                  <a:pt x="f257" y="f195"/>
                  <a:pt x="f234" y="f195"/>
                </a:cubicBezTo>
                <a:close/>
                <a:moveTo>
                  <a:pt x="f258" y="f232"/>
                </a:moveTo>
                <a:cubicBezTo>
                  <a:pt x="f259" y="f232"/>
                  <a:pt x="f260" y="f261"/>
                  <a:pt x="f262" y="f200"/>
                </a:cubicBezTo>
                <a:cubicBezTo>
                  <a:pt x="f263" y="f202"/>
                  <a:pt x="f264" y="f227"/>
                  <a:pt x="f265" y="f266"/>
                </a:cubicBezTo>
                <a:cubicBezTo>
                  <a:pt x="f267" y="f208"/>
                  <a:pt x="f268" y="f269"/>
                  <a:pt x="f270" y="f271"/>
                </a:cubicBezTo>
                <a:cubicBezTo>
                  <a:pt x="f272" y="f211"/>
                  <a:pt x="f273" y="f274"/>
                  <a:pt x="f275" y="f183"/>
                </a:cubicBezTo>
                <a:cubicBezTo>
                  <a:pt x="f276" y="f221"/>
                  <a:pt x="f277" y="f278"/>
                  <a:pt x="f279" y="f225"/>
                </a:cubicBezTo>
                <a:cubicBezTo>
                  <a:pt x="f280" y="f227"/>
                  <a:pt x="f281" y="f229"/>
                  <a:pt x="f282" y="f122"/>
                </a:cubicBezTo>
                <a:cubicBezTo>
                  <a:pt x="f283" y="f232"/>
                  <a:pt x="f284" y="f232"/>
                  <a:pt x="f258" y="f232"/>
                </a:cubicBezTo>
                <a:close/>
                <a:moveTo>
                  <a:pt x="f285" y="f286"/>
                </a:moveTo>
                <a:cubicBezTo>
                  <a:pt x="f287" y="f286"/>
                  <a:pt x="f288" y="f289"/>
                  <a:pt x="f290" y="f291"/>
                </a:cubicBezTo>
                <a:cubicBezTo>
                  <a:pt x="f292" y="f293"/>
                  <a:pt x="f294" y="f295"/>
                  <a:pt x="f296" y="f297"/>
                </a:cubicBezTo>
                <a:cubicBezTo>
                  <a:pt x="f298" y="f299"/>
                  <a:pt x="f300" y="f143"/>
                  <a:pt x="f301" y="f302"/>
                </a:cubicBezTo>
                <a:cubicBezTo>
                  <a:pt x="f303" y="f304"/>
                  <a:pt x="f305" y="f304"/>
                  <a:pt x="f306" y="f304"/>
                </a:cubicBezTo>
                <a:cubicBezTo>
                  <a:pt x="f307" y="f304"/>
                  <a:pt x="f308" y="f309"/>
                  <a:pt x="f310" y="f274"/>
                </a:cubicBezTo>
                <a:cubicBezTo>
                  <a:pt x="f311" y="f312"/>
                  <a:pt x="f313" y="f314"/>
                  <a:pt x="f315" y="f316"/>
                </a:cubicBezTo>
                <a:cubicBezTo>
                  <a:pt x="f317" y="f318"/>
                  <a:pt x="f319" y="f320"/>
                  <a:pt x="f321" y="f163"/>
                </a:cubicBezTo>
                <a:cubicBezTo>
                  <a:pt x="f322" y="f286"/>
                  <a:pt x="f323" y="f286"/>
                  <a:pt x="f285" y="f286"/>
                </a:cubicBezTo>
                <a:close/>
                <a:moveTo>
                  <a:pt x="f324" y="f286"/>
                </a:moveTo>
                <a:cubicBezTo>
                  <a:pt x="f325" y="f286"/>
                  <a:pt x="f326" y="f289"/>
                  <a:pt x="f327" y="f291"/>
                </a:cubicBezTo>
                <a:cubicBezTo>
                  <a:pt x="f328" y="f293"/>
                  <a:pt x="f329" y="f295"/>
                  <a:pt x="f330" y="f297"/>
                </a:cubicBezTo>
                <a:cubicBezTo>
                  <a:pt x="f331" y="f332"/>
                  <a:pt x="f333" y="f143"/>
                  <a:pt x="f334" y="f302"/>
                </a:cubicBezTo>
                <a:cubicBezTo>
                  <a:pt x="f335" y="f304"/>
                  <a:pt x="f336" y="f304"/>
                  <a:pt x="f337" y="f304"/>
                </a:cubicBezTo>
                <a:cubicBezTo>
                  <a:pt x="f338" y="f304"/>
                  <a:pt x="f339" y="f309"/>
                  <a:pt x="f340" y="f274"/>
                </a:cubicBezTo>
                <a:cubicBezTo>
                  <a:pt x="f341" y="f312"/>
                  <a:pt x="f342" y="f314"/>
                  <a:pt x="f343" y="f316"/>
                </a:cubicBezTo>
                <a:cubicBezTo>
                  <a:pt x="f344" y="f318"/>
                  <a:pt x="f345" y="f320"/>
                  <a:pt x="f346" y="f163"/>
                </a:cubicBezTo>
                <a:cubicBezTo>
                  <a:pt x="f347" y="f348"/>
                  <a:pt x="f349" y="f286"/>
                  <a:pt x="f324" y="f286"/>
                </a:cubicBezTo>
                <a:close/>
                <a:moveTo>
                  <a:pt x="f350" y="f286"/>
                </a:moveTo>
                <a:cubicBezTo>
                  <a:pt x="f351" y="f286"/>
                  <a:pt x="f352" y="f289"/>
                  <a:pt x="f353" y="f291"/>
                </a:cubicBezTo>
                <a:cubicBezTo>
                  <a:pt x="f354" y="f293"/>
                  <a:pt x="f355" y="f356"/>
                  <a:pt x="f357" y="f297"/>
                </a:cubicBezTo>
                <a:cubicBezTo>
                  <a:pt x="f358" y="f332"/>
                  <a:pt x="f359" y="f143"/>
                  <a:pt x="f360" y="f302"/>
                </a:cubicBezTo>
                <a:cubicBezTo>
                  <a:pt x="f361" y="f304"/>
                  <a:pt x="f362" y="f363"/>
                  <a:pt x="f364" y="f363"/>
                </a:cubicBezTo>
                <a:cubicBezTo>
                  <a:pt x="f365" y="f363"/>
                  <a:pt x="f366" y="f309"/>
                  <a:pt x="f367" y="f274"/>
                </a:cubicBezTo>
                <a:cubicBezTo>
                  <a:pt x="f368" y="f312"/>
                  <a:pt x="f369" y="f370"/>
                  <a:pt x="f371" y="f316"/>
                </a:cubicBezTo>
                <a:cubicBezTo>
                  <a:pt x="f372" y="f318"/>
                  <a:pt x="f373" y="f320"/>
                  <a:pt x="f374" y="f163"/>
                </a:cubicBezTo>
                <a:cubicBezTo>
                  <a:pt x="f375" y="f348"/>
                  <a:pt x="f376" y="f286"/>
                  <a:pt x="f350" y="f286"/>
                </a:cubicBezTo>
                <a:close/>
                <a:moveTo>
                  <a:pt x="f377" y="f378"/>
                </a:moveTo>
                <a:cubicBezTo>
                  <a:pt x="f379" y="f378"/>
                  <a:pt x="f380" y="f381"/>
                  <a:pt x="f382" y="f383"/>
                </a:cubicBezTo>
                <a:cubicBezTo>
                  <a:pt x="f384" y="f385"/>
                  <a:pt x="f386" y="f387"/>
                  <a:pt x="f388" y="f389"/>
                </a:cubicBezTo>
                <a:cubicBezTo>
                  <a:pt x="f390" y="f391"/>
                  <a:pt x="f392" y="f211"/>
                  <a:pt x="f393" y="f394"/>
                </a:cubicBezTo>
                <a:cubicBezTo>
                  <a:pt x="f395" y="f396"/>
                  <a:pt x="f397" y="f398"/>
                  <a:pt x="f399" y="f398"/>
                </a:cubicBezTo>
                <a:cubicBezTo>
                  <a:pt x="f400" y="f398"/>
                  <a:pt x="f401" y="f402"/>
                  <a:pt x="f403" y="f404"/>
                </a:cubicBezTo>
                <a:cubicBezTo>
                  <a:pt x="f405" y="f406"/>
                  <a:pt x="f407" y="f408"/>
                  <a:pt x="f409" y="f410"/>
                </a:cubicBezTo>
                <a:cubicBezTo>
                  <a:pt x="f411" y="f412"/>
                  <a:pt x="f413" y="f414"/>
                  <a:pt x="f415" y="f229"/>
                </a:cubicBezTo>
                <a:cubicBezTo>
                  <a:pt x="f416" y="f417"/>
                  <a:pt x="f418" y="f378"/>
                  <a:pt x="f377" y="f378"/>
                </a:cubicBezTo>
                <a:close/>
                <a:moveTo>
                  <a:pt x="f419" y="f378"/>
                </a:moveTo>
                <a:cubicBezTo>
                  <a:pt x="f420" y="f378"/>
                  <a:pt x="f421" y="f381"/>
                  <a:pt x="f422" y="f383"/>
                </a:cubicBezTo>
                <a:cubicBezTo>
                  <a:pt x="f423" y="f385"/>
                  <a:pt x="f424" y="f425"/>
                  <a:pt x="f426" y="f389"/>
                </a:cubicBezTo>
                <a:cubicBezTo>
                  <a:pt x="f427" y="f391"/>
                  <a:pt x="f428" y="f211"/>
                  <a:pt x="f429" y="f394"/>
                </a:cubicBezTo>
                <a:cubicBezTo>
                  <a:pt x="f430" y="f398"/>
                  <a:pt x="f431" y="f398"/>
                  <a:pt x="f432" y="f398"/>
                </a:cubicBezTo>
                <a:cubicBezTo>
                  <a:pt x="f433" y="f398"/>
                  <a:pt x="f434" y="f402"/>
                  <a:pt x="f435" y="f404"/>
                </a:cubicBezTo>
                <a:cubicBezTo>
                  <a:pt x="f436" y="f406"/>
                  <a:pt x="f437" y="f438"/>
                  <a:pt x="f439" y="f410"/>
                </a:cubicBezTo>
                <a:cubicBezTo>
                  <a:pt x="f440" y="f412"/>
                  <a:pt x="f441" y="f414"/>
                  <a:pt x="f442" y="f229"/>
                </a:cubicBezTo>
                <a:cubicBezTo>
                  <a:pt x="f443" y="f417"/>
                  <a:pt x="f444" y="f378"/>
                  <a:pt x="f419" y="f378"/>
                </a:cubicBezTo>
                <a:close/>
                <a:moveTo>
                  <a:pt x="f445" y="f446"/>
                </a:moveTo>
                <a:cubicBezTo>
                  <a:pt x="f447" y="f446"/>
                  <a:pt x="f448" y="f449"/>
                  <a:pt x="f450" y="f451"/>
                </a:cubicBezTo>
                <a:cubicBezTo>
                  <a:pt x="f452" y="f453"/>
                  <a:pt x="f454" y="f455"/>
                  <a:pt x="f456" y="f457"/>
                </a:cubicBezTo>
                <a:cubicBezTo>
                  <a:pt x="f458" y="f459"/>
                  <a:pt x="f460" y="f302"/>
                  <a:pt x="f461" y="f462"/>
                </a:cubicBezTo>
                <a:cubicBezTo>
                  <a:pt x="f463" y="f464"/>
                  <a:pt x="f465" y="f464"/>
                  <a:pt x="f466" y="f464"/>
                </a:cubicBezTo>
                <a:cubicBezTo>
                  <a:pt x="f467" y="f464"/>
                  <a:pt x="f468" y="f469"/>
                  <a:pt x="f470" y="f471"/>
                </a:cubicBezTo>
                <a:cubicBezTo>
                  <a:pt x="f472" y="f473"/>
                  <a:pt x="f474" y="f475"/>
                  <a:pt x="f476" y="f477"/>
                </a:cubicBezTo>
                <a:cubicBezTo>
                  <a:pt x="f478" y="f479"/>
                  <a:pt x="f480" y="f481"/>
                  <a:pt x="f482" y="f320"/>
                </a:cubicBezTo>
                <a:cubicBezTo>
                  <a:pt x="f483" y="f484"/>
                  <a:pt x="f485" y="f446"/>
                  <a:pt x="f445" y="f446"/>
                </a:cubicBezTo>
                <a:close/>
                <a:moveTo>
                  <a:pt x="f486" y="f446"/>
                </a:moveTo>
                <a:cubicBezTo>
                  <a:pt x="f487" y="f446"/>
                  <a:pt x="f488" y="f449"/>
                  <a:pt x="f489" y="f451"/>
                </a:cubicBezTo>
                <a:cubicBezTo>
                  <a:pt x="f490" y="f453"/>
                  <a:pt x="f491" y="f455"/>
                  <a:pt x="f492" y="f457"/>
                </a:cubicBezTo>
                <a:cubicBezTo>
                  <a:pt x="f493" y="f494"/>
                  <a:pt x="f495" y="f302"/>
                  <a:pt x="f496" y="f462"/>
                </a:cubicBezTo>
                <a:cubicBezTo>
                  <a:pt x="f497" y="f464"/>
                  <a:pt x="f498" y="f464"/>
                  <a:pt x="f499" y="f464"/>
                </a:cubicBezTo>
                <a:cubicBezTo>
                  <a:pt x="f500" y="f464"/>
                  <a:pt x="f501" y="f469"/>
                  <a:pt x="f502" y="f471"/>
                </a:cubicBezTo>
                <a:cubicBezTo>
                  <a:pt x="f503" y="f473"/>
                  <a:pt x="f504" y="f475"/>
                  <a:pt x="f505" y="f477"/>
                </a:cubicBezTo>
                <a:cubicBezTo>
                  <a:pt x="f506" y="f479"/>
                  <a:pt x="f507" y="f481"/>
                  <a:pt x="f508" y="f320"/>
                </a:cubicBezTo>
                <a:cubicBezTo>
                  <a:pt x="f509" y="f484"/>
                  <a:pt x="f510" y="f446"/>
                  <a:pt x="f486" y="f446"/>
                </a:cubicBezTo>
                <a:close/>
                <a:moveTo>
                  <a:pt x="f511" y="f484"/>
                </a:moveTo>
                <a:cubicBezTo>
                  <a:pt x="f512" y="f484"/>
                  <a:pt x="f513" y="f449"/>
                  <a:pt x="f514" y="f451"/>
                </a:cubicBezTo>
                <a:cubicBezTo>
                  <a:pt x="f515" y="f453"/>
                  <a:pt x="f516" y="f479"/>
                  <a:pt x="f517" y="f140"/>
                </a:cubicBezTo>
                <a:cubicBezTo>
                  <a:pt x="f518" y="f459"/>
                  <a:pt x="f519" y="f271"/>
                  <a:pt x="f520" y="f521"/>
                </a:cubicBezTo>
                <a:cubicBezTo>
                  <a:pt x="f522" y="f462"/>
                  <a:pt x="f523" y="f524"/>
                  <a:pt x="f525" y="f471"/>
                </a:cubicBezTo>
                <a:cubicBezTo>
                  <a:pt x="f526" y="f473"/>
                  <a:pt x="f527" y="f528"/>
                  <a:pt x="f529" y="f477"/>
                </a:cubicBezTo>
                <a:cubicBezTo>
                  <a:pt x="f530" y="f531"/>
                  <a:pt x="f532" y="f481"/>
                  <a:pt x="f533" y="f320"/>
                </a:cubicBezTo>
                <a:cubicBezTo>
                  <a:pt x="f534" y="f484"/>
                  <a:pt x="f535" y="f484"/>
                  <a:pt x="f511" y="f484"/>
                </a:cubicBezTo>
                <a:close/>
                <a:moveTo>
                  <a:pt x="f536" y="f537"/>
                </a:moveTo>
                <a:cubicBezTo>
                  <a:pt x="f538" y="f537"/>
                  <a:pt x="f539" y="f540"/>
                  <a:pt x="f541" y="f542"/>
                </a:cubicBezTo>
                <a:cubicBezTo>
                  <a:pt x="f543" y="f544"/>
                  <a:pt x="f545" y="f546"/>
                  <a:pt x="f547" y="f548"/>
                </a:cubicBezTo>
                <a:cubicBezTo>
                  <a:pt x="f549" y="f550"/>
                  <a:pt x="f551" y="f394"/>
                  <a:pt x="f552" y="f553"/>
                </a:cubicBezTo>
                <a:cubicBezTo>
                  <a:pt x="f554" y="f555"/>
                  <a:pt x="f556" y="f557"/>
                  <a:pt x="f558" y="f557"/>
                </a:cubicBezTo>
                <a:cubicBezTo>
                  <a:pt x="f559" y="f557"/>
                  <a:pt x="f560" y="f561"/>
                  <a:pt x="f562" y="f563"/>
                </a:cubicBezTo>
                <a:cubicBezTo>
                  <a:pt x="f564" y="f565"/>
                  <a:pt x="f566" y="f567"/>
                  <a:pt x="f568" y="f569"/>
                </a:cubicBezTo>
                <a:cubicBezTo>
                  <a:pt x="f570" y="f571"/>
                  <a:pt x="f572" y="f573"/>
                  <a:pt x="f574" y="f414"/>
                </a:cubicBezTo>
                <a:cubicBezTo>
                  <a:pt x="f575" y="f537"/>
                  <a:pt x="f576" y="f537"/>
                  <a:pt x="f536" y="f537"/>
                </a:cubicBezTo>
                <a:close/>
                <a:moveTo>
                  <a:pt x="f577" y="f537"/>
                </a:moveTo>
                <a:cubicBezTo>
                  <a:pt x="f578" y="f537"/>
                  <a:pt x="f579" y="f540"/>
                  <a:pt x="f580" y="f542"/>
                </a:cubicBezTo>
                <a:cubicBezTo>
                  <a:pt x="f581" y="f544"/>
                  <a:pt x="f582" y="f546"/>
                  <a:pt x="f583" y="f548"/>
                </a:cubicBezTo>
                <a:cubicBezTo>
                  <a:pt x="f584" y="f550"/>
                  <a:pt x="f585" y="f394"/>
                  <a:pt x="f586" y="f553"/>
                </a:cubicBezTo>
                <a:cubicBezTo>
                  <a:pt x="f587" y="f555"/>
                  <a:pt x="f588" y="f557"/>
                  <a:pt x="f589" y="f557"/>
                </a:cubicBezTo>
                <a:cubicBezTo>
                  <a:pt x="f590" y="f557"/>
                  <a:pt x="f591" y="f561"/>
                  <a:pt x="f592" y="f524"/>
                </a:cubicBezTo>
                <a:cubicBezTo>
                  <a:pt x="f593" y="f565"/>
                  <a:pt x="f594" y="f567"/>
                  <a:pt x="f595" y="f569"/>
                </a:cubicBezTo>
                <a:cubicBezTo>
                  <a:pt x="f596" y="f571"/>
                  <a:pt x="f597" y="f573"/>
                  <a:pt x="f598" y="f414"/>
                </a:cubicBezTo>
                <a:cubicBezTo>
                  <a:pt x="f599" y="f537"/>
                  <a:pt x="f600" y="f537"/>
                  <a:pt x="f577" y="f537"/>
                </a:cubicBezTo>
                <a:close/>
                <a:moveTo>
                  <a:pt x="f601" y="f537"/>
                </a:moveTo>
                <a:cubicBezTo>
                  <a:pt x="f602" y="f537"/>
                  <a:pt x="f603" y="f540"/>
                  <a:pt x="f604" y="f542"/>
                </a:cubicBezTo>
                <a:cubicBezTo>
                  <a:pt x="f605" y="f544"/>
                  <a:pt x="f606" y="f266"/>
                  <a:pt x="f607" y="f548"/>
                </a:cubicBezTo>
                <a:cubicBezTo>
                  <a:pt x="f608" y="f550"/>
                  <a:pt x="f609" y="f394"/>
                  <a:pt x="f610" y="f553"/>
                </a:cubicBezTo>
                <a:cubicBezTo>
                  <a:pt x="f611" y="f555"/>
                  <a:pt x="f612" y="f557"/>
                  <a:pt x="f613" y="f557"/>
                </a:cubicBezTo>
                <a:cubicBezTo>
                  <a:pt x="f614" y="f557"/>
                  <a:pt x="f615" y="f561"/>
                  <a:pt x="f616" y="f524"/>
                </a:cubicBezTo>
                <a:cubicBezTo>
                  <a:pt x="f617" y="f565"/>
                  <a:pt x="f618" y="f619"/>
                  <a:pt x="f620" y="f569"/>
                </a:cubicBezTo>
                <a:cubicBezTo>
                  <a:pt x="f621" y="f571"/>
                  <a:pt x="f622" y="f573"/>
                  <a:pt x="f623" y="f414"/>
                </a:cubicBezTo>
                <a:cubicBezTo>
                  <a:pt x="f624" y="f625"/>
                  <a:pt x="f626" y="f537"/>
                  <a:pt x="f601" y="f537"/>
                </a:cubicBezTo>
                <a:close/>
                <a:moveTo>
                  <a:pt x="f627" y="f628"/>
                </a:moveTo>
                <a:cubicBezTo>
                  <a:pt x="f629" y="f628"/>
                  <a:pt x="f630" y="f631"/>
                  <a:pt x="f632" y="f633"/>
                </a:cubicBezTo>
                <a:cubicBezTo>
                  <a:pt x="f634" y="f635"/>
                  <a:pt x="f636" y="f637"/>
                  <a:pt x="f638" y="f639"/>
                </a:cubicBezTo>
                <a:cubicBezTo>
                  <a:pt x="f640" y="f641"/>
                  <a:pt x="f642" y="f462"/>
                  <a:pt x="f643" y="f644"/>
                </a:cubicBezTo>
                <a:cubicBezTo>
                  <a:pt x="f645" y="f646"/>
                  <a:pt x="f647" y="f646"/>
                  <a:pt x="f648" y="f646"/>
                </a:cubicBezTo>
                <a:cubicBezTo>
                  <a:pt x="f649" y="f646"/>
                  <a:pt x="f650" y="f651"/>
                  <a:pt x="f652" y="f653"/>
                </a:cubicBezTo>
                <a:cubicBezTo>
                  <a:pt x="f654" y="f655"/>
                  <a:pt x="f656" y="f657"/>
                  <a:pt x="f658" y="f60"/>
                </a:cubicBezTo>
                <a:cubicBezTo>
                  <a:pt x="f659" y="f660"/>
                  <a:pt x="f661" y="f56"/>
                  <a:pt x="f662" y="f481"/>
                </a:cubicBezTo>
                <a:cubicBezTo>
                  <a:pt x="f663" y="f664"/>
                  <a:pt x="f665" y="f628"/>
                  <a:pt x="f627" y="f628"/>
                </a:cubicBezTo>
                <a:close/>
                <a:moveTo>
                  <a:pt x="f666" y="f664"/>
                </a:moveTo>
                <a:cubicBezTo>
                  <a:pt x="f667" y="f664"/>
                  <a:pt x="f668" y="f669"/>
                  <a:pt x="f670" y="f633"/>
                </a:cubicBezTo>
                <a:cubicBezTo>
                  <a:pt x="f671" y="f635"/>
                  <a:pt x="f672" y="f673"/>
                  <a:pt x="f674" y="f639"/>
                </a:cubicBezTo>
                <a:cubicBezTo>
                  <a:pt x="f675" y="f641"/>
                  <a:pt x="f676" y="f462"/>
                  <a:pt x="f677" y="f644"/>
                </a:cubicBezTo>
                <a:cubicBezTo>
                  <a:pt x="f678" y="f646"/>
                  <a:pt x="f679" y="f646"/>
                  <a:pt x="f680" y="f646"/>
                </a:cubicBezTo>
                <a:cubicBezTo>
                  <a:pt x="f681" y="f646"/>
                  <a:pt x="f682" y="f651"/>
                  <a:pt x="f683" y="f653"/>
                </a:cubicBezTo>
                <a:cubicBezTo>
                  <a:pt x="f684" y="f655"/>
                  <a:pt x="f685" y="f686"/>
                  <a:pt x="f687" y="f60"/>
                </a:cubicBezTo>
                <a:cubicBezTo>
                  <a:pt x="f688" y="f75"/>
                  <a:pt x="f689" y="f56"/>
                  <a:pt x="f690" y="f481"/>
                </a:cubicBezTo>
                <a:cubicBezTo>
                  <a:pt x="f691" y="f664"/>
                  <a:pt x="f692" y="f664"/>
                  <a:pt x="f666" y="f664"/>
                </a:cubicBezTo>
                <a:close/>
                <a:moveTo>
                  <a:pt x="f693" y="f694"/>
                </a:moveTo>
                <a:cubicBezTo>
                  <a:pt x="f695" y="f694"/>
                  <a:pt x="f696" y="f697"/>
                  <a:pt x="f698" y="f699"/>
                </a:cubicBezTo>
                <a:cubicBezTo>
                  <a:pt x="f700" y="f701"/>
                  <a:pt x="f702" y="f703"/>
                  <a:pt x="f704" y="f705"/>
                </a:cubicBezTo>
                <a:cubicBezTo>
                  <a:pt x="f706" y="f707"/>
                  <a:pt x="f708" y="f553"/>
                  <a:pt x="f709" y="f710"/>
                </a:cubicBezTo>
                <a:cubicBezTo>
                  <a:pt x="f711" y="f712"/>
                  <a:pt x="f713" y="f712"/>
                  <a:pt x="f714" y="f712"/>
                </a:cubicBezTo>
                <a:cubicBezTo>
                  <a:pt x="f715" y="f712"/>
                  <a:pt x="f716" y="f717"/>
                  <a:pt x="f718" y="f719"/>
                </a:cubicBezTo>
                <a:cubicBezTo>
                  <a:pt x="f720" y="f563"/>
                  <a:pt x="f721" y="f722"/>
                  <a:pt x="f723" y="f25"/>
                </a:cubicBezTo>
                <a:cubicBezTo>
                  <a:pt x="f724" y="f725"/>
                  <a:pt x="f726" y="f98"/>
                  <a:pt x="f727" y="f573"/>
                </a:cubicBezTo>
                <a:cubicBezTo>
                  <a:pt x="f728" y="f694"/>
                  <a:pt x="f729" y="f694"/>
                  <a:pt x="f693" y="f694"/>
                </a:cubicBezTo>
                <a:close/>
                <a:moveTo>
                  <a:pt x="f730" y="f731"/>
                </a:moveTo>
                <a:cubicBezTo>
                  <a:pt x="f732" y="f731"/>
                  <a:pt x="f733" y="f734"/>
                  <a:pt x="f735" y="f736"/>
                </a:cubicBezTo>
                <a:cubicBezTo>
                  <a:pt x="f737" y="f738"/>
                  <a:pt x="f739" y="f740"/>
                  <a:pt x="f741" y="f742"/>
                </a:cubicBezTo>
                <a:cubicBezTo>
                  <a:pt x="f743" y="f744"/>
                  <a:pt x="f745" y="f644"/>
                  <a:pt x="f746" y="f747"/>
                </a:cubicBezTo>
                <a:cubicBezTo>
                  <a:pt x="f748" y="f749"/>
                  <a:pt x="f750" y="f751"/>
                  <a:pt x="f752" y="f751"/>
                </a:cubicBezTo>
                <a:cubicBezTo>
                  <a:pt x="f753" y="f751"/>
                  <a:pt x="f754" y="f755"/>
                  <a:pt x="f756" y="f757"/>
                </a:cubicBezTo>
                <a:cubicBezTo>
                  <a:pt x="f758" y="f759"/>
                  <a:pt x="f760" y="f761"/>
                  <a:pt x="f762" y="f62"/>
                </a:cubicBezTo>
                <a:cubicBezTo>
                  <a:pt x="f763" y="f764"/>
                  <a:pt x="f765" y="f138"/>
                  <a:pt x="f766" y="f56"/>
                </a:cubicBezTo>
                <a:cubicBezTo>
                  <a:pt x="f767" y="f768"/>
                  <a:pt x="f769" y="f731"/>
                  <a:pt x="f730" y="f731"/>
                </a:cubicBezTo>
                <a:close/>
                <a:moveTo>
                  <a:pt x="f770" y="f35"/>
                </a:moveTo>
                <a:cubicBezTo>
                  <a:pt x="f771" y="f35"/>
                  <a:pt x="f772" y="f773"/>
                  <a:pt x="f774" y="f775"/>
                </a:cubicBezTo>
                <a:cubicBezTo>
                  <a:pt x="f776" y="f777"/>
                  <a:pt x="f778" y="f779"/>
                  <a:pt x="f780" y="f781"/>
                </a:cubicBezTo>
                <a:cubicBezTo>
                  <a:pt x="f782" y="f783"/>
                  <a:pt x="f784" y="f710"/>
                  <a:pt x="f785" y="f786"/>
                </a:cubicBezTo>
                <a:cubicBezTo>
                  <a:pt x="f787" y="f788"/>
                  <a:pt x="f789" y="f788"/>
                  <a:pt x="f790" y="f788"/>
                </a:cubicBezTo>
                <a:cubicBezTo>
                  <a:pt x="f791" y="f788"/>
                  <a:pt x="f792" y="f793"/>
                  <a:pt x="f794" y="f795"/>
                </a:cubicBezTo>
                <a:cubicBezTo>
                  <a:pt x="f796" y="f797"/>
                  <a:pt x="f798" y="f799"/>
                  <a:pt x="f800" y="f103"/>
                </a:cubicBezTo>
                <a:cubicBezTo>
                  <a:pt x="f801" y="f21"/>
                  <a:pt x="f802" y="f206"/>
                  <a:pt x="f803" y="f98"/>
                </a:cubicBezTo>
                <a:cubicBezTo>
                  <a:pt x="f804" y="f35"/>
                  <a:pt x="f805" y="f35"/>
                  <a:pt x="f770" y="f35"/>
                </a:cubicBezTo>
                <a:close/>
                <a:moveTo>
                  <a:pt x="f806" y="f2"/>
                </a:moveTo>
                <a:lnTo>
                  <a:pt x="f807" y="f808"/>
                </a:lnTo>
                <a:cubicBezTo>
                  <a:pt x="f809" y="f810"/>
                  <a:pt x="f811" y="f812"/>
                  <a:pt x="f813" y="f40"/>
                </a:cubicBezTo>
                <a:cubicBezTo>
                  <a:pt x="f814" y="f815"/>
                  <a:pt x="f816" y="f810"/>
                  <a:pt x="f817" y="f810"/>
                </a:cubicBezTo>
                <a:cubicBezTo>
                  <a:pt x="f818" y="f810"/>
                  <a:pt x="f819" y="f820"/>
                  <a:pt x="f821" y="f822"/>
                </a:cubicBezTo>
                <a:cubicBezTo>
                  <a:pt x="f823" y="f812"/>
                  <a:pt x="f824" y="f825"/>
                  <a:pt x="f826" y="f827"/>
                </a:cubicBezTo>
                <a:cubicBezTo>
                  <a:pt x="f828" y="f45"/>
                  <a:pt x="f829" y="f830"/>
                  <a:pt x="f831" y="f830"/>
                </a:cubicBezTo>
                <a:cubicBezTo>
                  <a:pt x="f832" y="f830"/>
                  <a:pt x="f833" y="f9"/>
                  <a:pt x="f834" y="f835"/>
                </a:cubicBezTo>
                <a:lnTo>
                  <a:pt x="f836" y="f835"/>
                </a:lnTo>
                <a:lnTo>
                  <a:pt x="f837" y="f838"/>
                </a:lnTo>
                <a:lnTo>
                  <a:pt x="f837" y="f838"/>
                </a:lnTo>
                <a:lnTo>
                  <a:pt x="f839" y="f840"/>
                </a:lnTo>
                <a:lnTo>
                  <a:pt x="f841" y="f167"/>
                </a:lnTo>
                <a:cubicBezTo>
                  <a:pt x="f842" y="f122"/>
                  <a:pt x="f843" y="f844"/>
                  <a:pt x="f845" y="f846"/>
                </a:cubicBezTo>
                <a:cubicBezTo>
                  <a:pt x="f847" y="f295"/>
                  <a:pt x="f848" y="f849"/>
                  <a:pt x="f850" y="f849"/>
                </a:cubicBezTo>
                <a:cubicBezTo>
                  <a:pt x="f851" y="f849"/>
                  <a:pt x="f852" y="f853"/>
                  <a:pt x="f854" y="f40"/>
                </a:cubicBezTo>
                <a:cubicBezTo>
                  <a:pt x="f855" y="f856"/>
                  <a:pt x="f857" y="f858"/>
                  <a:pt x="f859" y="f860"/>
                </a:cubicBezTo>
                <a:cubicBezTo>
                  <a:pt x="f861" y="f862"/>
                  <a:pt x="f863" y="f864"/>
                  <a:pt x="f865" y="f864"/>
                </a:cubicBezTo>
                <a:cubicBezTo>
                  <a:pt x="f866" y="f864"/>
                  <a:pt x="f867" y="f198"/>
                  <a:pt x="f868" y="f134"/>
                </a:cubicBezTo>
                <a:cubicBezTo>
                  <a:pt x="f869" y="f54"/>
                  <a:pt x="f870" y="f451"/>
                  <a:pt x="f871" y="f669"/>
                </a:cubicBezTo>
                <a:lnTo>
                  <a:pt x="f872" y="f873"/>
                </a:lnTo>
                <a:lnTo>
                  <a:pt x="f874" y="f875"/>
                </a:lnTo>
                <a:lnTo>
                  <a:pt x="f876" y="f877"/>
                </a:lnTo>
                <a:cubicBezTo>
                  <a:pt x="f878" y="f544"/>
                  <a:pt x="f879" y="f35"/>
                  <a:pt x="f880" y="f881"/>
                </a:cubicBezTo>
                <a:cubicBezTo>
                  <a:pt x="f882" y="f883"/>
                  <a:pt x="f884" y="f544"/>
                  <a:pt x="f885" y="f699"/>
                </a:cubicBezTo>
                <a:cubicBezTo>
                  <a:pt x="f886" y="f699"/>
                  <a:pt x="f887" y="f888"/>
                  <a:pt x="f889" y="f888"/>
                </a:cubicBezTo>
                <a:cubicBezTo>
                  <a:pt x="f890" y="f888"/>
                  <a:pt x="f891" y="f98"/>
                  <a:pt x="f892" y="f893"/>
                </a:cubicBezTo>
                <a:lnTo>
                  <a:pt x="f894" y="f893"/>
                </a:lnTo>
                <a:cubicBezTo>
                  <a:pt x="f895" y="f731"/>
                  <a:pt x="f896" y="f897"/>
                  <a:pt x="f898" y="f664"/>
                </a:cubicBezTo>
                <a:lnTo>
                  <a:pt x="f899" y="f664"/>
                </a:lnTo>
                <a:lnTo>
                  <a:pt x="f900" y="f901"/>
                </a:lnTo>
                <a:lnTo>
                  <a:pt x="f902" y="f903"/>
                </a:lnTo>
                <a:lnTo>
                  <a:pt x="f904" y="f905"/>
                </a:lnTo>
                <a:cubicBezTo>
                  <a:pt x="f906" y="f905"/>
                  <a:pt x="f907" y="f905"/>
                  <a:pt x="f908" y="f905"/>
                </a:cubicBezTo>
                <a:cubicBezTo>
                  <a:pt x="f909" y="f905"/>
                  <a:pt x="f910" y="f911"/>
                  <a:pt x="f912" y="f888"/>
                </a:cubicBezTo>
                <a:lnTo>
                  <a:pt x="f913" y="f914"/>
                </a:lnTo>
                <a:cubicBezTo>
                  <a:pt x="f915" y="f916"/>
                  <a:pt x="f917" y="f134"/>
                  <a:pt x="f918" y="f83"/>
                </a:cubicBezTo>
                <a:cubicBezTo>
                  <a:pt x="f919" y="f920"/>
                  <a:pt x="f921" y="f922"/>
                  <a:pt x="f923" y="f924"/>
                </a:cubicBezTo>
                <a:cubicBezTo>
                  <a:pt x="f925" y="f926"/>
                  <a:pt x="f927" y="f928"/>
                  <a:pt x="f126" y="f928"/>
                </a:cubicBezTo>
                <a:cubicBezTo>
                  <a:pt x="f929" y="f928"/>
                  <a:pt x="f930" y="f931"/>
                  <a:pt x="f932" y="f933"/>
                </a:cubicBezTo>
                <a:lnTo>
                  <a:pt x="f934" y="f935"/>
                </a:lnTo>
                <a:lnTo>
                  <a:pt x="f934" y="f935"/>
                </a:lnTo>
                <a:lnTo>
                  <a:pt x="f936" y="f937"/>
                </a:lnTo>
                <a:lnTo>
                  <a:pt x="f938" y="f920"/>
                </a:lnTo>
                <a:cubicBezTo>
                  <a:pt x="f939" y="f940"/>
                  <a:pt x="f941" y="f942"/>
                  <a:pt x="f943" y="f942"/>
                </a:cubicBezTo>
                <a:cubicBezTo>
                  <a:pt x="f944" y="f942"/>
                  <a:pt x="f945" y="f946"/>
                  <a:pt x="f947" y="f946"/>
                </a:cubicBezTo>
                <a:cubicBezTo>
                  <a:pt x="f948" y="f940"/>
                  <a:pt x="f949" y="f940"/>
                  <a:pt x="f950" y="f951"/>
                </a:cubicBezTo>
                <a:cubicBezTo>
                  <a:pt x="f952" y="f953"/>
                  <a:pt x="f954" y="f955"/>
                  <a:pt x="f956" y="f957"/>
                </a:cubicBezTo>
                <a:cubicBezTo>
                  <a:pt x="f958" y="f6"/>
                  <a:pt x="f959" y="f960"/>
                  <a:pt x="f961" y="f960"/>
                </a:cubicBezTo>
                <a:cubicBezTo>
                  <a:pt x="f962" y="f960"/>
                  <a:pt x="f963" y="f964"/>
                  <a:pt x="f965" y="f955"/>
                </a:cubicBezTo>
                <a:cubicBezTo>
                  <a:pt x="f966" y="f955"/>
                  <a:pt x="f967" y="f968"/>
                  <a:pt x="f969" y="f970"/>
                </a:cubicBezTo>
                <a:cubicBezTo>
                  <a:pt x="f971" y="f933"/>
                  <a:pt x="f972" y="f973"/>
                  <a:pt x="f974" y="f130"/>
                </a:cubicBezTo>
                <a:cubicBezTo>
                  <a:pt x="f975" y="f827"/>
                  <a:pt x="f976" y="f977"/>
                  <a:pt x="f978" y="f977"/>
                </a:cubicBezTo>
                <a:cubicBezTo>
                  <a:pt x="f979" y="f977"/>
                  <a:pt x="f980" y="f11"/>
                  <a:pt x="f981" y="f973"/>
                </a:cubicBezTo>
                <a:cubicBezTo>
                  <a:pt x="f982" y="f973"/>
                  <a:pt x="f983" y="f984"/>
                  <a:pt x="f985" y="f986"/>
                </a:cubicBezTo>
                <a:cubicBezTo>
                  <a:pt x="f987" y="f90"/>
                  <a:pt x="f988" y="f195"/>
                  <a:pt x="f989" y="f94"/>
                </a:cubicBezTo>
                <a:cubicBezTo>
                  <a:pt x="f990" y="f198"/>
                  <a:pt x="f991" y="f992"/>
                  <a:pt x="f993" y="f992"/>
                </a:cubicBezTo>
                <a:cubicBezTo>
                  <a:pt x="f994" y="f992"/>
                  <a:pt x="f995" y="f992"/>
                  <a:pt x="f996" y="f997"/>
                </a:cubicBezTo>
                <a:cubicBezTo>
                  <a:pt x="f998" y="f195"/>
                  <a:pt x="f999" y="f195"/>
                  <a:pt x="f1000" y="f232"/>
                </a:cubicBezTo>
                <a:lnTo>
                  <a:pt x="f1001" y="f1002"/>
                </a:lnTo>
                <a:lnTo>
                  <a:pt x="f1003" y="f875"/>
                </a:lnTo>
                <a:lnTo>
                  <a:pt x="f1004" y="f736"/>
                </a:lnTo>
                <a:cubicBezTo>
                  <a:pt x="f1005" y="f1006"/>
                  <a:pt x="f1007" y="f1008"/>
                  <a:pt x="f1009" y="f1008"/>
                </a:cubicBezTo>
                <a:cubicBezTo>
                  <a:pt x="f1010" y="f1008"/>
                  <a:pt x="f1011" y="f79"/>
                  <a:pt x="f1012" y="f38"/>
                </a:cubicBezTo>
                <a:cubicBezTo>
                  <a:pt x="f1013" y="f1014"/>
                  <a:pt x="f1015" y="f1016"/>
                  <a:pt x="f1017" y="f1018"/>
                </a:cubicBezTo>
                <a:cubicBezTo>
                  <a:pt x="f1019" y="f1020"/>
                  <a:pt x="f1021" y="f1022"/>
                  <a:pt x="f1023" y="f1022"/>
                </a:cubicBezTo>
                <a:cubicBezTo>
                  <a:pt x="f1024" y="f1022"/>
                  <a:pt x="f1025" y="f1026"/>
                  <a:pt x="f1027" y="f195"/>
                </a:cubicBezTo>
                <a:lnTo>
                  <a:pt x="f1028" y="f81"/>
                </a:lnTo>
                <a:cubicBezTo>
                  <a:pt x="f1029" y="f50"/>
                  <a:pt x="f1030" y="f1031"/>
                  <a:pt x="f1032" y="f984"/>
                </a:cubicBezTo>
                <a:lnTo>
                  <a:pt x="f1033" y="f1034"/>
                </a:lnTo>
                <a:lnTo>
                  <a:pt x="f1035" y="f1036"/>
                </a:lnTo>
                <a:lnTo>
                  <a:pt x="f1037" y="f1038"/>
                </a:lnTo>
                <a:cubicBezTo>
                  <a:pt x="f1039" y="f1040"/>
                  <a:pt x="f1041" y="f1031"/>
                  <a:pt x="f1042" y="f1043"/>
                </a:cubicBezTo>
                <a:cubicBezTo>
                  <a:pt x="f1044" y="f87"/>
                  <a:pt x="f1045" y="f1040"/>
                  <a:pt x="f1046" y="f1040"/>
                </a:cubicBezTo>
                <a:cubicBezTo>
                  <a:pt x="f1047" y="f1040"/>
                  <a:pt x="f1048" y="f1049"/>
                  <a:pt x="f1050" y="f977"/>
                </a:cubicBezTo>
                <a:cubicBezTo>
                  <a:pt x="f1051" y="f1031"/>
                  <a:pt x="f1052" y="f92"/>
                  <a:pt x="f1053" y="f1054"/>
                </a:cubicBezTo>
                <a:cubicBezTo>
                  <a:pt x="f1055" y="f122"/>
                  <a:pt x="f1056" y="f1057"/>
                  <a:pt x="f1058" y="f1057"/>
                </a:cubicBezTo>
                <a:cubicBezTo>
                  <a:pt x="f1059" y="f1057"/>
                  <a:pt x="f1060" y="f1061"/>
                  <a:pt x="f1062" y="f13"/>
                </a:cubicBezTo>
                <a:cubicBezTo>
                  <a:pt x="f1062" y="f13"/>
                  <a:pt x="f1063" y="f992"/>
                  <a:pt x="f1063" y="f992"/>
                </a:cubicBezTo>
                <a:lnTo>
                  <a:pt x="f1064" y="f1065"/>
                </a:lnTo>
                <a:lnTo>
                  <a:pt x="f1064" y="f1065"/>
                </a:lnTo>
                <a:lnTo>
                  <a:pt x="f1066" y="f1067"/>
                </a:lnTo>
                <a:lnTo>
                  <a:pt x="f1068" y="f417"/>
                </a:lnTo>
                <a:cubicBezTo>
                  <a:pt x="f1069" y="f320"/>
                  <a:pt x="f1070" y="f846"/>
                  <a:pt x="f1071" y="f914"/>
                </a:cubicBezTo>
                <a:lnTo>
                  <a:pt x="f1072" y="f1006"/>
                </a:lnTo>
                <a:cubicBezTo>
                  <a:pt x="f1073" y="f159"/>
                  <a:pt x="f1074" y="f1075"/>
                  <a:pt x="f1076" y="f1075"/>
                </a:cubicBezTo>
                <a:cubicBezTo>
                  <a:pt x="f1077" y="f1075"/>
                  <a:pt x="f1078" y="f1079"/>
                  <a:pt x="f1080" y="f81"/>
                </a:cubicBezTo>
                <a:cubicBezTo>
                  <a:pt x="f1081" y="f1082"/>
                  <a:pt x="f1083" y="f1084"/>
                  <a:pt x="f1085" y="f1086"/>
                </a:cubicBezTo>
                <a:cubicBezTo>
                  <a:pt x="f1087" y="f1088"/>
                  <a:pt x="f1089" y="f1090"/>
                  <a:pt x="f1091" y="f1090"/>
                </a:cubicBezTo>
                <a:cubicBezTo>
                  <a:pt x="f1092" y="f1090"/>
                  <a:pt x="f1093" y="f481"/>
                  <a:pt x="f1094" y="f1095"/>
                </a:cubicBezTo>
                <a:cubicBezTo>
                  <a:pt x="f1096" y="f56"/>
                  <a:pt x="f2" y="f1006"/>
                  <a:pt x="f1097" y="f1098"/>
                </a:cubicBezTo>
                <a:cubicBezTo>
                  <a:pt x="f1099" y="f1100"/>
                  <a:pt x="f1101" y="f31"/>
                  <a:pt x="f1102" y="f223"/>
                </a:cubicBezTo>
                <a:cubicBezTo>
                  <a:pt x="f1103" y="f23"/>
                  <a:pt x="f1104" y="f105"/>
                  <a:pt x="f1105" y="f105"/>
                </a:cubicBezTo>
                <a:cubicBezTo>
                  <a:pt x="f1106" y="f105"/>
                  <a:pt x="f1065" y="f103"/>
                  <a:pt x="f1107" y="f641"/>
                </a:cubicBezTo>
                <a:cubicBezTo>
                  <a:pt x="f968" y="f208"/>
                  <a:pt x="f722" y="f316"/>
                  <a:pt x="f1108" y="f316"/>
                </a:cubicBezTo>
                <a:cubicBezTo>
                  <a:pt x="f1109" y="f316"/>
                  <a:pt x="f1110" y="f567"/>
                  <a:pt x="f1111" y="f759"/>
                </a:cubicBezTo>
                <a:cubicBezTo>
                  <a:pt x="f1112" y="f1113"/>
                  <a:pt x="f1114" y="f1115"/>
                  <a:pt x="f1116" y="f1117"/>
                </a:cubicBezTo>
                <a:cubicBezTo>
                  <a:pt x="f1118" y="f1119"/>
                  <a:pt x="f1120" y="f1121"/>
                  <a:pt x="f1122" y="f1121"/>
                </a:cubicBezTo>
                <a:cubicBezTo>
                  <a:pt x="f1123" y="f1121"/>
                  <a:pt x="f1124" y="f1121"/>
                  <a:pt x="f1125" y="f1121"/>
                </a:cubicBezTo>
                <a:cubicBezTo>
                  <a:pt x="f1126" y="f1127"/>
                  <a:pt x="f1128" y="f1129"/>
                  <a:pt x="f1130" y="f1131"/>
                </a:cubicBezTo>
                <a:lnTo>
                  <a:pt x="f1132" y="f1129"/>
                </a:lnTo>
                <a:cubicBezTo>
                  <a:pt x="f1133" y="f1134"/>
                  <a:pt x="f1135" y="f1127"/>
                  <a:pt x="f1136" y="f1127"/>
                </a:cubicBezTo>
                <a:cubicBezTo>
                  <a:pt x="f1063" y="f1127"/>
                  <a:pt x="f1137" y="f1127"/>
                  <a:pt x="f1138" y="f1139"/>
                </a:cubicBezTo>
                <a:cubicBezTo>
                  <a:pt x="f1140" y="f1141"/>
                  <a:pt x="f1142" y="f1141"/>
                  <a:pt x="f1143" y="f1144"/>
                </a:cubicBezTo>
                <a:cubicBezTo>
                  <a:pt x="f1145" y="f1146"/>
                  <a:pt x="f1147" y="f1148"/>
                  <a:pt x="f1055" y="f1149"/>
                </a:cubicBezTo>
                <a:cubicBezTo>
                  <a:pt x="f1150" y="f1151"/>
                  <a:pt x="f1152" y="f1153"/>
                  <a:pt x="f1154" y="f1153"/>
                </a:cubicBezTo>
                <a:cubicBezTo>
                  <a:pt x="f1155" y="f1153"/>
                  <a:pt x="f1156" y="f1157"/>
                  <a:pt x="f1158" y="f1159"/>
                </a:cubicBezTo>
                <a:cubicBezTo>
                  <a:pt x="f1160" y="f1148"/>
                  <a:pt x="f1161" y="f1162"/>
                  <a:pt x="f1163" y="f1162"/>
                </a:cubicBezTo>
                <a:cubicBezTo>
                  <a:pt x="f1164" y="f1165"/>
                  <a:pt x="f1166" y="f1167"/>
                  <a:pt x="f1168" y="f1169"/>
                </a:cubicBezTo>
                <a:cubicBezTo>
                  <a:pt x="f1042" y="f1170"/>
                  <a:pt x="f1171" y="f1172"/>
                  <a:pt x="f1173" y="f1172"/>
                </a:cubicBezTo>
                <a:cubicBezTo>
                  <a:pt x="f1174" y="f1172"/>
                  <a:pt x="f1175" y="f1176"/>
                  <a:pt x="f1177" y="f1178"/>
                </a:cubicBezTo>
                <a:cubicBezTo>
                  <a:pt x="f1179" y="f1167"/>
                  <a:pt x="f1180" y="f1181"/>
                  <a:pt x="f1182" y="f1181"/>
                </a:cubicBezTo>
                <a:cubicBezTo>
                  <a:pt x="f1183" y="f1184"/>
                  <a:pt x="f1185" y="f1186"/>
                  <a:pt x="f1187" y="f757"/>
                </a:cubicBezTo>
                <a:cubicBezTo>
                  <a:pt x="f1188" y="f1113"/>
                  <a:pt x="f1189" y="f1190"/>
                  <a:pt x="f1033" y="f1190"/>
                </a:cubicBezTo>
                <a:cubicBezTo>
                  <a:pt x="f1191" y="f1190"/>
                  <a:pt x="f1192" y="f1193"/>
                  <a:pt x="f1194" y="f1195"/>
                </a:cubicBezTo>
                <a:cubicBezTo>
                  <a:pt x="f1196" y="f1186"/>
                  <a:pt x="f1197" y="f1186"/>
                  <a:pt x="f1198" y="f751"/>
                </a:cubicBezTo>
                <a:lnTo>
                  <a:pt x="f1199" y="f1200"/>
                </a:lnTo>
                <a:lnTo>
                  <a:pt x="f1201" y="f1202"/>
                </a:lnTo>
                <a:lnTo>
                  <a:pt x="f1201" y="f1202"/>
                </a:lnTo>
                <a:lnTo>
                  <a:pt x="f1203" y="f299"/>
                </a:lnTo>
                <a:lnTo>
                  <a:pt x="f1204" y="f1205"/>
                </a:lnTo>
                <a:lnTo>
                  <a:pt x="f1206" y="f1207"/>
                </a:lnTo>
                <a:cubicBezTo>
                  <a:pt x="f1208" y="f457"/>
                  <a:pt x="f1209" y="f225"/>
                  <a:pt x="f1210" y="f225"/>
                </a:cubicBezTo>
                <a:cubicBezTo>
                  <a:pt x="f1211" y="f225"/>
                  <a:pt x="f1212" y="f475"/>
                  <a:pt x="f1213" y="f563"/>
                </a:cubicBezTo>
                <a:cubicBezTo>
                  <a:pt x="f1214" y="f1131"/>
                  <a:pt x="f1215" y="f1216"/>
                  <a:pt x="f1217" y="f1218"/>
                </a:cubicBezTo>
                <a:cubicBezTo>
                  <a:pt x="f1219" y="f1220"/>
                  <a:pt x="f1221" y="f1146"/>
                  <a:pt x="f1222" y="f1146"/>
                </a:cubicBezTo>
                <a:cubicBezTo>
                  <a:pt x="f1223" y="f1146"/>
                  <a:pt x="f1224" y="f1146"/>
                  <a:pt x="f1225" y="f1146"/>
                </a:cubicBezTo>
                <a:cubicBezTo>
                  <a:pt x="f1226" y="f1227"/>
                  <a:pt x="f1228" y="f786"/>
                  <a:pt x="f1229" y="f759"/>
                </a:cubicBezTo>
                <a:lnTo>
                  <a:pt x="f1230" y="f788"/>
                </a:lnTo>
                <a:cubicBezTo>
                  <a:pt x="f1231" y="f1232"/>
                  <a:pt x="f1233" y="f1216"/>
                  <a:pt x="f1234" y="f1167"/>
                </a:cubicBezTo>
                <a:lnTo>
                  <a:pt x="f1235" y="f1236"/>
                </a:lnTo>
                <a:lnTo>
                  <a:pt x="f1237" y="f1238"/>
                </a:lnTo>
                <a:lnTo>
                  <a:pt x="f1239" y="f1240"/>
                </a:lnTo>
                <a:cubicBezTo>
                  <a:pt x="f1241" y="f1149"/>
                  <a:pt x="f1242" y="f1170"/>
                  <a:pt x="f1243" y="f1244"/>
                </a:cubicBezTo>
                <a:cubicBezTo>
                  <a:pt x="f1245" y="f1246"/>
                  <a:pt x="f1247" y="f1149"/>
                  <a:pt x="f1248" y="f1149"/>
                </a:cubicBezTo>
                <a:cubicBezTo>
                  <a:pt x="f1249" y="f1149"/>
                  <a:pt x="f1250" y="f1251"/>
                  <a:pt x="f1252" y="f1178"/>
                </a:cubicBezTo>
                <a:cubicBezTo>
                  <a:pt x="f1253" y="f1254"/>
                  <a:pt x="f1255" y="f1190"/>
                  <a:pt x="f1256" y="f717"/>
                </a:cubicBezTo>
                <a:cubicBezTo>
                  <a:pt x="f1257" y="f1258"/>
                  <a:pt x="f1259" y="f793"/>
                  <a:pt x="f1260" y="f793"/>
                </a:cubicBezTo>
                <a:cubicBezTo>
                  <a:pt x="f1261" y="f793"/>
                  <a:pt x="f1262" y="f1190"/>
                  <a:pt x="f1263" y="f1186"/>
                </a:cubicBezTo>
                <a:lnTo>
                  <a:pt x="f1264" y="f1186"/>
                </a:lnTo>
                <a:lnTo>
                  <a:pt x="f1265" y="f1266"/>
                </a:lnTo>
                <a:lnTo>
                  <a:pt x="f1267" y="f1268"/>
                </a:lnTo>
                <a:lnTo>
                  <a:pt x="f1269" y="f1270"/>
                </a:lnTo>
                <a:cubicBezTo>
                  <a:pt x="f1271" y="f1272"/>
                  <a:pt x="f1273" y="f1274"/>
                  <a:pt x="f1275" y="f1276"/>
                </a:cubicBezTo>
                <a:lnTo>
                  <a:pt x="f1277" y="f157"/>
                </a:lnTo>
                <a:cubicBezTo>
                  <a:pt x="f1278" y="f58"/>
                  <a:pt x="f1279" y="f297"/>
                  <a:pt x="f1280" y="f297"/>
                </a:cubicBezTo>
                <a:cubicBezTo>
                  <a:pt x="f1281" y="f297"/>
                  <a:pt x="f1282" y="f1283"/>
                  <a:pt x="f1284" y="f1285"/>
                </a:cubicBezTo>
                <a:cubicBezTo>
                  <a:pt x="f1286" y="f1287"/>
                  <a:pt x="f1288" y="f786"/>
                  <a:pt x="f1289" y="f1290"/>
                </a:cubicBezTo>
                <a:cubicBezTo>
                  <a:pt x="f1291" y="f1162"/>
                  <a:pt x="f1292" y="f1293"/>
                  <a:pt x="f1294" y="f1293"/>
                </a:cubicBezTo>
                <a:cubicBezTo>
                  <a:pt x="f1295" y="f1293"/>
                  <a:pt x="f1296" y="f1293"/>
                  <a:pt x="f1297" y="f1298"/>
                </a:cubicBezTo>
                <a:lnTo>
                  <a:pt x="f1297" y="f1298"/>
                </a:lnTo>
                <a:lnTo>
                  <a:pt x="f1299" y="f1300"/>
                </a:lnTo>
                <a:lnTo>
                  <a:pt x="f1301" y="f1302"/>
                </a:lnTo>
                <a:lnTo>
                  <a:pt x="f1303" y="f1304"/>
                </a:lnTo>
                <a:cubicBezTo>
                  <a:pt x="f1305" y="f1306"/>
                  <a:pt x="f1307" y="f1308"/>
                  <a:pt x="f1309" y="f1310"/>
                </a:cubicBezTo>
                <a:cubicBezTo>
                  <a:pt x="f1311" y="f1310"/>
                  <a:pt x="f1312" y="f1313"/>
                  <a:pt x="f1314" y="f1313"/>
                </a:cubicBezTo>
                <a:cubicBezTo>
                  <a:pt x="f1315" y="f1313"/>
                  <a:pt x="f1316" y="f1313"/>
                  <a:pt x="f1317" y="f1313"/>
                </a:cubicBezTo>
                <a:cubicBezTo>
                  <a:pt x="f1318" y="f1313"/>
                  <a:pt x="f1319" y="f1320"/>
                  <a:pt x="f1321" y="f1121"/>
                </a:cubicBezTo>
                <a:cubicBezTo>
                  <a:pt x="f1322" y="f1323"/>
                  <a:pt x="f1324" y="f1325"/>
                  <a:pt x="f1326" y="f1327"/>
                </a:cubicBezTo>
                <a:cubicBezTo>
                  <a:pt x="f1328" y="f1329"/>
                  <a:pt x="f1330" y="f1329"/>
                  <a:pt x="f1331" y="f1332"/>
                </a:cubicBezTo>
                <a:cubicBezTo>
                  <a:pt x="f1333" y="f1332"/>
                  <a:pt x="f1334" y="f1332"/>
                  <a:pt x="f1335" y="f1332"/>
                </a:cubicBezTo>
                <a:cubicBezTo>
                  <a:pt x="f1336" y="f1332"/>
                  <a:pt x="f1337" y="f1338"/>
                  <a:pt x="f1339" y="f1340"/>
                </a:cubicBezTo>
                <a:cubicBezTo>
                  <a:pt x="f1341" y="f1342"/>
                  <a:pt x="f1343" y="f1344"/>
                  <a:pt x="f1345" y="f1346"/>
                </a:cubicBezTo>
                <a:cubicBezTo>
                  <a:pt x="f1347" y="f1346"/>
                  <a:pt x="f1348" y="f1349"/>
                  <a:pt x="f894" y="f1349"/>
                </a:cubicBezTo>
                <a:cubicBezTo>
                  <a:pt x="f1350" y="f1349"/>
                  <a:pt x="f1351" y="f1352"/>
                  <a:pt x="f1353" y="f1352"/>
                </a:cubicBezTo>
                <a:cubicBezTo>
                  <a:pt x="f1354" y="f1352"/>
                  <a:pt x="f1355" y="f1356"/>
                  <a:pt x="f1357" y="f1358"/>
                </a:cubicBezTo>
                <a:cubicBezTo>
                  <a:pt x="f1359" y="f1360"/>
                  <a:pt x="f1361" y="f1362"/>
                  <a:pt x="f1363" y="f1364"/>
                </a:cubicBezTo>
                <a:cubicBezTo>
                  <a:pt x="f1365" y="f1366"/>
                  <a:pt x="f1367" y="f1366"/>
                  <a:pt x="f1368" y="f1369"/>
                </a:cubicBezTo>
                <a:cubicBezTo>
                  <a:pt x="f1370" y="f1369"/>
                  <a:pt x="f1371" y="f1369"/>
                  <a:pt x="f1372" y="f1369"/>
                </a:cubicBezTo>
                <a:cubicBezTo>
                  <a:pt x="f1373" y="f1369"/>
                  <a:pt x="f1374" y="f1375"/>
                  <a:pt x="f1376" y="f1377"/>
                </a:cubicBezTo>
                <a:lnTo>
                  <a:pt x="f1378" y="f464"/>
                </a:lnTo>
                <a:cubicBezTo>
                  <a:pt x="f1379" y="f1380"/>
                  <a:pt x="f1381" y="f1382"/>
                  <a:pt x="f1383" y="f1384"/>
                </a:cubicBezTo>
                <a:cubicBezTo>
                  <a:pt x="f1385" y="f673"/>
                  <a:pt x="f1386" y="f1006"/>
                  <a:pt x="f1387" y="f1006"/>
                </a:cubicBezTo>
                <a:cubicBezTo>
                  <a:pt x="f1388" y="f1006"/>
                  <a:pt x="f1389" y="f314"/>
                  <a:pt x="f1390" y="f1391"/>
                </a:cubicBezTo>
                <a:cubicBezTo>
                  <a:pt x="f1392" y="f1393"/>
                  <a:pt x="f1394" y="f1258"/>
                  <a:pt x="f1395" y="f1396"/>
                </a:cubicBezTo>
                <a:cubicBezTo>
                  <a:pt x="f1397" y="f1398"/>
                  <a:pt x="f1399" y="f1400"/>
                  <a:pt x="f1401" y="f1400"/>
                </a:cubicBezTo>
                <a:cubicBezTo>
                  <a:pt x="f1402" y="f1403"/>
                  <a:pt x="f1404" y="f795"/>
                  <a:pt x="f1405" y="f398"/>
                </a:cubicBezTo>
                <a:lnTo>
                  <a:pt x="f1405" y="f398"/>
                </a:lnTo>
                <a:lnTo>
                  <a:pt x="f1406" y="f1407"/>
                </a:lnTo>
                <a:lnTo>
                  <a:pt x="f1408" y="f1409"/>
                </a:lnTo>
                <a:lnTo>
                  <a:pt x="f1410" y="f1411"/>
                </a:lnTo>
                <a:cubicBezTo>
                  <a:pt x="f1412" y="f1413"/>
                  <a:pt x="f1414" y="f1403"/>
                  <a:pt x="f1415" y="f1403"/>
                </a:cubicBezTo>
                <a:cubicBezTo>
                  <a:pt x="f836" y="f1403"/>
                  <a:pt x="f1416" y="f1165"/>
                  <a:pt x="f1417" y="f1418"/>
                </a:cubicBezTo>
                <a:cubicBezTo>
                  <a:pt x="f1419" y="f1418"/>
                  <a:pt x="f1420" y="f1413"/>
                  <a:pt x="f1421" y="f1240"/>
                </a:cubicBezTo>
                <a:cubicBezTo>
                  <a:pt x="f1422" y="f1115"/>
                  <a:pt x="f1423" y="f1424"/>
                  <a:pt x="f828" y="f1113"/>
                </a:cubicBezTo>
                <a:cubicBezTo>
                  <a:pt x="f1425" y="f786"/>
                  <a:pt x="f1426" y="f1427"/>
                  <a:pt x="f1428" y="f1427"/>
                </a:cubicBezTo>
                <a:cubicBezTo>
                  <a:pt x="f1429" y="f1427"/>
                  <a:pt x="f1430" y="f1184"/>
                  <a:pt x="f1431" y="f1232"/>
                </a:cubicBezTo>
                <a:cubicBezTo>
                  <a:pt x="f1432" y="f1232"/>
                  <a:pt x="f1433" y="f1424"/>
                  <a:pt x="f818" y="f1434"/>
                </a:cubicBezTo>
                <a:cubicBezTo>
                  <a:pt x="f1435" y="f1436"/>
                  <a:pt x="f1437" y="f1438"/>
                  <a:pt x="f1439" y="f1440"/>
                </a:cubicBezTo>
                <a:cubicBezTo>
                  <a:pt x="f1441" y="f1442"/>
                  <a:pt x="f1443" y="f1444"/>
                  <a:pt x="f1445" y="f1444"/>
                </a:cubicBezTo>
                <a:cubicBezTo>
                  <a:pt x="f1446" y="f1444"/>
                  <a:pt x="f1447" y="f795"/>
                  <a:pt x="f1448" y="f1449"/>
                </a:cubicBezTo>
                <a:cubicBezTo>
                  <a:pt x="f1450" y="f1449"/>
                  <a:pt x="f1451" y="f1438"/>
                  <a:pt x="f1452" y="f1453"/>
                </a:cubicBezTo>
                <a:cubicBezTo>
                  <a:pt x="f1454" y="f717"/>
                  <a:pt x="f1455" y="f557"/>
                  <a:pt x="f1456" y="f563"/>
                </a:cubicBezTo>
                <a:cubicBezTo>
                  <a:pt x="f1457" y="f1458"/>
                  <a:pt x="f1459" y="f797"/>
                  <a:pt x="f1460" y="f797"/>
                </a:cubicBezTo>
                <a:cubicBezTo>
                  <a:pt x="f1461" y="f797"/>
                  <a:pt x="f1462" y="f1463"/>
                  <a:pt x="f1464" y="f1465"/>
                </a:cubicBezTo>
                <a:cubicBezTo>
                  <a:pt x="f1466" y="f1465"/>
                  <a:pt x="f1467" y="f557"/>
                  <a:pt x="f1468" y="f557"/>
                </a:cubicBezTo>
                <a:lnTo>
                  <a:pt x="f1469" y="f1470"/>
                </a:lnTo>
                <a:lnTo>
                  <a:pt x="f1471" y="f1472"/>
                </a:lnTo>
                <a:lnTo>
                  <a:pt x="f1473" y="f703"/>
                </a:lnTo>
                <a:lnTo>
                  <a:pt x="f1474" y="f457"/>
                </a:lnTo>
                <a:lnTo>
                  <a:pt x="f1475" y="f1476"/>
                </a:lnTo>
                <a:cubicBezTo>
                  <a:pt x="f1477" y="f118"/>
                  <a:pt x="f1478" y="f893"/>
                  <a:pt x="f1479" y="f893"/>
                </a:cubicBezTo>
                <a:cubicBezTo>
                  <a:pt x="f1480" y="f893"/>
                  <a:pt x="f1481" y="f223"/>
                  <a:pt x="f1482" y="f1380"/>
                </a:cubicBezTo>
                <a:cubicBezTo>
                  <a:pt x="f1483" y="f1484"/>
                  <a:pt x="f1485" y="f1486"/>
                  <a:pt x="f1487" y="f788"/>
                </a:cubicBezTo>
                <a:cubicBezTo>
                  <a:pt x="f1488" y="f1167"/>
                  <a:pt x="f1489" y="f1115"/>
                  <a:pt x="f1490" y="f1115"/>
                </a:cubicBezTo>
                <a:cubicBezTo>
                  <a:pt x="f1491" y="f1129"/>
                  <a:pt x="f1492" y="f1427"/>
                  <a:pt x="f1493" y="f1258"/>
                </a:cubicBezTo>
                <a:lnTo>
                  <a:pt x="f1493" y="f1258"/>
                </a:lnTo>
                <a:lnTo>
                  <a:pt x="f1494" y="f1495"/>
                </a:lnTo>
                <a:lnTo>
                  <a:pt x="f1496" y="f1497"/>
                </a:lnTo>
                <a:lnTo>
                  <a:pt x="f1498" y="f747"/>
                </a:lnTo>
                <a:cubicBezTo>
                  <a:pt x="f1499" y="f1436"/>
                  <a:pt x="f1500" y="f1501"/>
                  <a:pt x="f1502" y="f1501"/>
                </a:cubicBezTo>
                <a:lnTo>
                  <a:pt x="f1503" y="f1501"/>
                </a:lnTo>
                <a:cubicBezTo>
                  <a:pt x="f1504" y="f1505"/>
                  <a:pt x="f1506" y="f747"/>
                  <a:pt x="f1507" y="f757"/>
                </a:cubicBezTo>
                <a:cubicBezTo>
                  <a:pt x="f1508" y="f1186"/>
                  <a:pt x="f1509" y="f1424"/>
                  <a:pt x="f1510" y="f1424"/>
                </a:cubicBezTo>
                <a:lnTo>
                  <a:pt x="f1511" y="f1424"/>
                </a:lnTo>
                <a:cubicBezTo>
                  <a:pt x="f1512" y="f1501"/>
                  <a:pt x="f1513" y="f1186"/>
                  <a:pt x="f1514" y="f717"/>
                </a:cubicBezTo>
                <a:cubicBezTo>
                  <a:pt x="f1515" y="f1516"/>
                  <a:pt x="f1517" y="f1184"/>
                  <a:pt x="f1518" y="f1427"/>
                </a:cubicBezTo>
                <a:lnTo>
                  <a:pt x="f1519" y="f1427"/>
                </a:lnTo>
                <a:cubicBezTo>
                  <a:pt x="f1520" y="f1424"/>
                  <a:pt x="f1521" y="f1190"/>
                  <a:pt x="f1522" y="f1486"/>
                </a:cubicBezTo>
                <a:cubicBezTo>
                  <a:pt x="f1523" y="f1169"/>
                  <a:pt x="f1524" y="f1170"/>
                  <a:pt x="f1525" y="f1170"/>
                </a:cubicBezTo>
                <a:lnTo>
                  <a:pt x="f1526" y="f1170"/>
                </a:lnTo>
                <a:lnTo>
                  <a:pt x="f1527" y="f1528"/>
                </a:lnTo>
                <a:lnTo>
                  <a:pt x="f1529" y="f1530"/>
                </a:lnTo>
                <a:lnTo>
                  <a:pt x="f1531" y="f112"/>
                </a:lnTo>
                <a:lnTo>
                  <a:pt x="f1532" y="f1533"/>
                </a:lnTo>
                <a:lnTo>
                  <a:pt x="f1534" y="f1535"/>
                </a:lnTo>
                <a:cubicBezTo>
                  <a:pt x="f1536" y="f176"/>
                  <a:pt x="f1537" y="f35"/>
                  <a:pt x="f1538" y="f35"/>
                </a:cubicBezTo>
                <a:cubicBezTo>
                  <a:pt x="f1539" y="f35"/>
                  <a:pt x="f1540" y="f764"/>
                  <a:pt x="f1541" y="f686"/>
                </a:cubicBezTo>
                <a:cubicBezTo>
                  <a:pt x="f1542" y="f1543"/>
                  <a:pt x="f1544" y="f644"/>
                  <a:pt x="f1545" y="f751"/>
                </a:cubicBezTo>
                <a:cubicBezTo>
                  <a:pt x="f1546" y="f1424"/>
                  <a:pt x="f1547" y="f1396"/>
                  <a:pt x="f1548" y="f1396"/>
                </a:cubicBezTo>
                <a:cubicBezTo>
                  <a:pt x="f1549" y="f1396"/>
                  <a:pt x="f1550" y="f1396"/>
                  <a:pt x="f1551" y="f1396"/>
                </a:cubicBezTo>
                <a:lnTo>
                  <a:pt x="f1552" y="f1396"/>
                </a:lnTo>
                <a:lnTo>
                  <a:pt x="f1553" y="f1554"/>
                </a:lnTo>
                <a:lnTo>
                  <a:pt x="f1555" y="f1556"/>
                </a:lnTo>
                <a:lnTo>
                  <a:pt x="f1557" y="f1558"/>
                </a:lnTo>
                <a:cubicBezTo>
                  <a:pt x="f1559" y="f1162"/>
                  <a:pt x="f1560" y="f1561"/>
                  <a:pt x="f1562" y="f1563"/>
                </a:cubicBezTo>
                <a:cubicBezTo>
                  <a:pt x="f1564" y="f1563"/>
                  <a:pt x="f1565" y="f1566"/>
                  <a:pt x="f1567" y="f1566"/>
                </a:cubicBezTo>
                <a:cubicBezTo>
                  <a:pt x="f1568" y="f1566"/>
                  <a:pt x="f1569" y="f1566"/>
                  <a:pt x="f1570" y="f1566"/>
                </a:cubicBezTo>
                <a:cubicBezTo>
                  <a:pt x="f1571" y="f1566"/>
                  <a:pt x="f1572" y="f1117"/>
                  <a:pt x="f1573" y="f1151"/>
                </a:cubicBezTo>
                <a:cubicBezTo>
                  <a:pt x="f1574" y="f1146"/>
                  <a:pt x="f1575" y="f1576"/>
                  <a:pt x="f1577" y="f1320"/>
                </a:cubicBezTo>
                <a:cubicBezTo>
                  <a:pt x="f1578" y="f1579"/>
                  <a:pt x="f1580" y="f1579"/>
                  <a:pt x="f1581" y="f1308"/>
                </a:cubicBezTo>
                <a:cubicBezTo>
                  <a:pt x="f1582" y="f1308"/>
                  <a:pt x="f1583" y="f1308"/>
                  <a:pt x="f1584" y="f1308"/>
                </a:cubicBezTo>
                <a:cubicBezTo>
                  <a:pt x="f1585" y="f1308"/>
                  <a:pt x="f1586" y="f1587"/>
                  <a:pt x="f1588" y="f1589"/>
                </a:cubicBezTo>
                <a:cubicBezTo>
                  <a:pt x="f1590" y="f1591"/>
                  <a:pt x="f1592" y="f1593"/>
                  <a:pt x="f1594" y="f1338"/>
                </a:cubicBezTo>
                <a:cubicBezTo>
                  <a:pt x="f1595" y="f1338"/>
                  <a:pt x="f1596" y="f1597"/>
                  <a:pt x="f1598" y="f1597"/>
                </a:cubicBezTo>
                <a:cubicBezTo>
                  <a:pt x="f1599" y="f1597"/>
                  <a:pt x="f1600" y="f1601"/>
                  <a:pt x="f1602" y="f1601"/>
                </a:cubicBezTo>
                <a:cubicBezTo>
                  <a:pt x="f1603" y="f1601"/>
                  <a:pt x="f1604" y="f1605"/>
                  <a:pt x="f1606" y="f1607"/>
                </a:cubicBezTo>
                <a:cubicBezTo>
                  <a:pt x="f1608" y="f1327"/>
                  <a:pt x="f1609" y="f1610"/>
                  <a:pt x="f1611" y="f1356"/>
                </a:cubicBezTo>
                <a:cubicBezTo>
                  <a:pt x="f1612" y="f1613"/>
                  <a:pt x="f1614" y="f1613"/>
                  <a:pt x="f1615" y="f1613"/>
                </a:cubicBezTo>
                <a:lnTo>
                  <a:pt x="f1616" y="f1617"/>
                </a:lnTo>
                <a:lnTo>
                  <a:pt x="f1618" y="f1619"/>
                </a:lnTo>
                <a:lnTo>
                  <a:pt x="f1620" y="f1176"/>
                </a:lnTo>
                <a:lnTo>
                  <a:pt x="f1621" y="f1172"/>
                </a:lnTo>
                <a:lnTo>
                  <a:pt x="f1622" y="f1623"/>
                </a:lnTo>
                <a:cubicBezTo>
                  <a:pt x="f1624" y="f402"/>
                  <a:pt x="f1625" y="f304"/>
                  <a:pt x="f1626" y="f404"/>
                </a:cubicBezTo>
                <a:cubicBezTo>
                  <a:pt x="f1627" y="f471"/>
                  <a:pt x="f1628" y="f398"/>
                  <a:pt x="f1629" y="f398"/>
                </a:cubicBezTo>
                <a:cubicBezTo>
                  <a:pt x="f1630" y="f398"/>
                  <a:pt x="f1631" y="f396"/>
                  <a:pt x="f1632" y="f1633"/>
                </a:cubicBezTo>
                <a:cubicBezTo>
                  <a:pt x="f1634" y="f550"/>
                  <a:pt x="f1635" y="f391"/>
                  <a:pt x="f1636" y="f391"/>
                </a:cubicBezTo>
                <a:cubicBezTo>
                  <a:pt x="f1637" y="f391"/>
                  <a:pt x="f1638" y="f799"/>
                  <a:pt x="f1639" y="f1195"/>
                </a:cubicBezTo>
                <a:cubicBezTo>
                  <a:pt x="f1640" y="f1418"/>
                  <a:pt x="f1641" y="f1127"/>
                  <a:pt x="f1642" y="f1643"/>
                </a:cubicBezTo>
                <a:cubicBezTo>
                  <a:pt x="f1644" y="f1645"/>
                  <a:pt x="f1646" y="f1647"/>
                  <a:pt x="f1648" y="f1647"/>
                </a:cubicBezTo>
                <a:cubicBezTo>
                  <a:pt x="f1649" y="f1601"/>
                  <a:pt x="f1650" y="f1127"/>
                  <a:pt x="f1651" y="f1251"/>
                </a:cubicBezTo>
                <a:lnTo>
                  <a:pt x="f1652" y="f1127"/>
                </a:lnTo>
                <a:cubicBezTo>
                  <a:pt x="f1653" y="f1654"/>
                  <a:pt x="f1655" y="f1601"/>
                  <a:pt x="f1656" y="f1601"/>
                </a:cubicBezTo>
                <a:cubicBezTo>
                  <a:pt x="f1657" y="f1601"/>
                  <a:pt x="f1658" y="f1601"/>
                  <a:pt x="f1659" y="f1597"/>
                </a:cubicBezTo>
                <a:cubicBezTo>
                  <a:pt x="f1660" y="f1338"/>
                  <a:pt x="f1661" y="f1325"/>
                  <a:pt x="f1662" y="f1663"/>
                </a:cubicBezTo>
                <a:cubicBezTo>
                  <a:pt x="f1664" y="f1665"/>
                  <a:pt x="f1666" y="f1667"/>
                  <a:pt x="f1668" y="f1139"/>
                </a:cubicBezTo>
                <a:cubicBezTo>
                  <a:pt x="f1669" y="f1670"/>
                  <a:pt x="f1671" y="f1313"/>
                  <a:pt x="f1672" y="f1313"/>
                </a:cubicBezTo>
                <a:cubicBezTo>
                  <a:pt x="f1673" y="f1313"/>
                  <a:pt x="f1674" y="f1313"/>
                  <a:pt x="f1675" y="f1310"/>
                </a:cubicBezTo>
                <a:cubicBezTo>
                  <a:pt x="f1676" y="f1591"/>
                  <a:pt x="f1677" y="f1667"/>
                  <a:pt x="f1678" y="f1679"/>
                </a:cubicBezTo>
                <a:cubicBezTo>
                  <a:pt x="f1680" y="f1681"/>
                  <a:pt x="f1682" y="f1683"/>
                  <a:pt x="f1684" y="f1159"/>
                </a:cubicBezTo>
                <a:cubicBezTo>
                  <a:pt x="f1685" y="f1686"/>
                  <a:pt x="f1687" y="f1589"/>
                  <a:pt x="f1688" y="f1589"/>
                </a:cubicBezTo>
                <a:cubicBezTo>
                  <a:pt x="f1689" y="f1589"/>
                  <a:pt x="f1690" y="f1589"/>
                  <a:pt x="f1691" y="f1304"/>
                </a:cubicBezTo>
                <a:cubicBezTo>
                  <a:pt x="f1692" y="f1119"/>
                  <a:pt x="f1693" y="f1683"/>
                  <a:pt x="f1694" y="f1695"/>
                </a:cubicBezTo>
                <a:cubicBezTo>
                  <a:pt x="f1696" y="f1563"/>
                  <a:pt x="f1697" y="f1218"/>
                  <a:pt x="f1698" y="f1178"/>
                </a:cubicBezTo>
                <a:cubicBezTo>
                  <a:pt x="f1699" y="f1413"/>
                  <a:pt x="f1700" y="f1701"/>
                  <a:pt x="f1702" y="f1701"/>
                </a:cubicBezTo>
                <a:cubicBezTo>
                  <a:pt x="f1703" y="f1701"/>
                  <a:pt x="f1704" y="f1705"/>
                  <a:pt x="f1706" y="f1707"/>
                </a:cubicBezTo>
                <a:cubicBezTo>
                  <a:pt x="f1708" y="f1707"/>
                  <a:pt x="f1709" y="f1707"/>
                  <a:pt x="f1710" y="f1218"/>
                </a:cubicBezTo>
                <a:lnTo>
                  <a:pt x="f1711" y="f1712"/>
                </a:lnTo>
                <a:lnTo>
                  <a:pt x="f1713" y="f1714"/>
                </a:lnTo>
                <a:lnTo>
                  <a:pt x="f1713" y="f1714"/>
                </a:lnTo>
                <a:lnTo>
                  <a:pt x="f1715" y="f1716"/>
                </a:lnTo>
                <a:lnTo>
                  <a:pt x="f1717" y="f1092"/>
                </a:lnTo>
                <a:lnTo>
                  <a:pt x="f1718" y="f1719"/>
                </a:lnTo>
                <a:cubicBezTo>
                  <a:pt x="f1720" y="f742"/>
                  <a:pt x="f1721" y="f569"/>
                  <a:pt x="f1722" y="f569"/>
                </a:cubicBezTo>
                <a:cubicBezTo>
                  <a:pt x="f1723" y="f569"/>
                  <a:pt x="f1724" y="f271"/>
                  <a:pt x="f1725" y="f1438"/>
                </a:cubicBezTo>
                <a:cubicBezTo>
                  <a:pt x="f1726" y="f1251"/>
                  <a:pt x="f1727" y="f1146"/>
                  <a:pt x="f1728" y="f1320"/>
                </a:cubicBezTo>
                <a:cubicBezTo>
                  <a:pt x="f1729" y="f1730"/>
                  <a:pt x="f1731" y="f1665"/>
                  <a:pt x="f1732" y="f1665"/>
                </a:cubicBezTo>
                <a:cubicBezTo>
                  <a:pt x="f1733" y="f1734"/>
                  <a:pt x="f1735" y="f1293"/>
                  <a:pt x="f1736" y="f1190"/>
                </a:cubicBezTo>
                <a:lnTo>
                  <a:pt x="f1737" y="f1738"/>
                </a:lnTo>
                <a:cubicBezTo>
                  <a:pt x="f1739" y="f1740"/>
                  <a:pt x="f1741" y="f1146"/>
                  <a:pt x="f1742" y="f1119"/>
                </a:cubicBezTo>
                <a:lnTo>
                  <a:pt x="f1743" y="f1744"/>
                </a:lnTo>
                <a:lnTo>
                  <a:pt x="f1745" y="f1746"/>
                </a:lnTo>
                <a:lnTo>
                  <a:pt x="f1747" y="f1306"/>
                </a:lnTo>
                <a:cubicBezTo>
                  <a:pt x="f1748" y="f1139"/>
                  <a:pt x="f1749" y="f1227"/>
                  <a:pt x="f1750" y="f1298"/>
                </a:cubicBezTo>
                <a:cubicBezTo>
                  <a:pt x="f1751" y="f1752"/>
                  <a:pt x="f1753" y="f1139"/>
                  <a:pt x="f1754" y="f1139"/>
                </a:cubicBezTo>
                <a:cubicBezTo>
                  <a:pt x="f1755" y="f1139"/>
                  <a:pt x="f1756" y="f1144"/>
                  <a:pt x="f1757" y="f1304"/>
                </a:cubicBezTo>
                <a:cubicBezTo>
                  <a:pt x="f1758" y="f1686"/>
                  <a:pt x="f1759" y="f1701"/>
                  <a:pt x="f1760" y="f1172"/>
                </a:cubicBezTo>
                <a:cubicBezTo>
                  <a:pt x="f1761" y="f1165"/>
                  <a:pt x="f1762" y="f1148"/>
                  <a:pt x="f1763" y="f1148"/>
                </a:cubicBezTo>
                <a:cubicBezTo>
                  <a:pt x="f1764" y="f1148"/>
                  <a:pt x="f1765" y="f1162"/>
                  <a:pt x="f1766" y="f1707"/>
                </a:cubicBezTo>
                <a:lnTo>
                  <a:pt x="f1767" y="f1707"/>
                </a:lnTo>
                <a:lnTo>
                  <a:pt x="f1768" y="f1769"/>
                </a:lnTo>
                <a:lnTo>
                  <a:pt x="f1770" y="f1771"/>
                </a:lnTo>
                <a:lnTo>
                  <a:pt x="f1772" y="f1170"/>
                </a:lnTo>
                <a:cubicBezTo>
                  <a:pt x="f1773" y="f1436"/>
                  <a:pt x="f1774" y="f1440"/>
                  <a:pt x="f1775" y="f1776"/>
                </a:cubicBezTo>
                <a:lnTo>
                  <a:pt x="f1777" y="f23"/>
                </a:lnTo>
                <a:cubicBezTo>
                  <a:pt x="f1778" y="f332"/>
                  <a:pt x="f1779" y="f477"/>
                  <a:pt x="f1780" y="f477"/>
                </a:cubicBezTo>
                <a:cubicBezTo>
                  <a:pt x="f1781" y="f477"/>
                  <a:pt x="f1782" y="f722"/>
                  <a:pt x="f1783" y="f1784"/>
                </a:cubicBezTo>
                <a:cubicBezTo>
                  <a:pt x="f1785" y="f1427"/>
                  <a:pt x="f1786" y="f1298"/>
                  <a:pt x="f1787" y="f1788"/>
                </a:cubicBezTo>
                <a:cubicBezTo>
                  <a:pt x="f1789" y="f1667"/>
                  <a:pt x="f1790" y="f1323"/>
                  <a:pt x="f1791" y="f1323"/>
                </a:cubicBezTo>
                <a:cubicBezTo>
                  <a:pt x="f1792" y="f1323"/>
                  <a:pt x="f1793" y="f1323"/>
                  <a:pt x="f1794" y="f1795"/>
                </a:cubicBezTo>
                <a:lnTo>
                  <a:pt x="f1794" y="f1795"/>
                </a:lnTo>
                <a:lnTo>
                  <a:pt x="f1796" y="f1797"/>
                </a:lnTo>
                <a:lnTo>
                  <a:pt x="f1798" y="f1799"/>
                </a:lnTo>
                <a:lnTo>
                  <a:pt x="f1800" y="f1645"/>
                </a:lnTo>
                <a:cubicBezTo>
                  <a:pt x="f1801" y="f1802"/>
                  <a:pt x="f1803" y="f1804"/>
                  <a:pt x="f1805" y="f1806"/>
                </a:cubicBezTo>
                <a:cubicBezTo>
                  <a:pt x="f1807" y="f1808"/>
                  <a:pt x="f1809" y="f1610"/>
                  <a:pt x="f1810" y="f1610"/>
                </a:cubicBezTo>
                <a:cubicBezTo>
                  <a:pt x="f1811" y="f1812"/>
                  <a:pt x="f1813" y="f1812"/>
                  <a:pt x="f1814" y="f1812"/>
                </a:cubicBezTo>
                <a:cubicBezTo>
                  <a:pt x="f1815" y="f1812"/>
                  <a:pt x="f1816" y="f1358"/>
                  <a:pt x="f1817" y="f1647"/>
                </a:cubicBezTo>
                <a:cubicBezTo>
                  <a:pt x="f1818" y="f1819"/>
                  <a:pt x="f1820" y="f1821"/>
                  <a:pt x="f1822" y="f1823"/>
                </a:cubicBezTo>
                <a:cubicBezTo>
                  <a:pt x="f1824" y="f1825"/>
                  <a:pt x="f1826" y="f1825"/>
                  <a:pt x="f1827" y="f1825"/>
                </a:cubicBezTo>
                <a:cubicBezTo>
                  <a:pt x="f1828" y="f1829"/>
                  <a:pt x="f1830" y="f1829"/>
                  <a:pt x="f1831" y="f1829"/>
                </a:cubicBezTo>
                <a:cubicBezTo>
                  <a:pt x="f1832" y="f1829"/>
                  <a:pt x="f1833" y="f1821"/>
                  <a:pt x="f1834" y="f1835"/>
                </a:cubicBezTo>
                <a:cubicBezTo>
                  <a:pt x="f1836" y="f1837"/>
                  <a:pt x="f1838" y="f1839"/>
                  <a:pt x="f1840" y="f1841"/>
                </a:cubicBezTo>
                <a:cubicBezTo>
                  <a:pt x="f1842" y="f1841"/>
                  <a:pt x="f1843" y="f1844"/>
                  <a:pt x="f1845" y="f1844"/>
                </a:cubicBezTo>
                <a:cubicBezTo>
                  <a:pt x="f1846" y="f1847"/>
                  <a:pt x="f1848" y="f1847"/>
                  <a:pt x="f1849" y="f1847"/>
                </a:cubicBezTo>
                <a:cubicBezTo>
                  <a:pt x="f1850" y="f1847"/>
                  <a:pt x="f1851" y="f1852"/>
                  <a:pt x="f1853" y="f1854"/>
                </a:cubicBezTo>
                <a:cubicBezTo>
                  <a:pt x="f1855" y="f1856"/>
                  <a:pt x="f1857" y="f1858"/>
                  <a:pt x="f1859" y="f1860"/>
                </a:cubicBezTo>
                <a:cubicBezTo>
                  <a:pt x="f1861" y="f1497"/>
                  <a:pt x="f1862" y="f1497"/>
                  <a:pt x="f1863" y="f1864"/>
                </a:cubicBezTo>
                <a:cubicBezTo>
                  <a:pt x="f1865" y="f1866"/>
                  <a:pt x="f1867" y="f1866"/>
                  <a:pt x="f1868" y="f1866"/>
                </a:cubicBezTo>
                <a:cubicBezTo>
                  <a:pt x="f1869" y="f1866"/>
                  <a:pt x="f1870" y="f1871"/>
                  <a:pt x="f1872" y="f1108"/>
                </a:cubicBezTo>
                <a:lnTo>
                  <a:pt x="f1873" y="f747"/>
                </a:lnTo>
                <a:cubicBezTo>
                  <a:pt x="f1874" y="f1875"/>
                  <a:pt x="f1876" y="f1877"/>
                  <a:pt x="f1878" y="f1879"/>
                </a:cubicBezTo>
                <a:cubicBezTo>
                  <a:pt x="f1880" y="f332"/>
                  <a:pt x="f1881" y="f178"/>
                  <a:pt x="f1882" y="f178"/>
                </a:cubicBezTo>
                <a:cubicBezTo>
                  <a:pt x="f1883" y="f178"/>
                  <a:pt x="f1884" y="f1092"/>
                  <a:pt x="f1885" y="f1463"/>
                </a:cubicBezTo>
                <a:cubicBezTo>
                  <a:pt x="f1886" y="f1887"/>
                  <a:pt x="f1888" y="f1403"/>
                  <a:pt x="f1889" y="f1752"/>
                </a:cubicBezTo>
                <a:cubicBezTo>
                  <a:pt x="f1890" y="f1891"/>
                  <a:pt x="f1892" y="f1893"/>
                  <a:pt x="f1894" y="f1893"/>
                </a:cubicBezTo>
                <a:cubicBezTo>
                  <a:pt x="f1895" y="f1896"/>
                  <a:pt x="f1897" y="f1558"/>
                  <a:pt x="f1898" y="f1899"/>
                </a:cubicBezTo>
                <a:lnTo>
                  <a:pt x="f1898" y="f1899"/>
                </a:lnTo>
                <a:lnTo>
                  <a:pt x="f1900" y="f1901"/>
                </a:lnTo>
                <a:lnTo>
                  <a:pt x="f1902" y="f1903"/>
                </a:lnTo>
                <a:lnTo>
                  <a:pt x="f1904" y="f1905"/>
                </a:lnTo>
                <a:cubicBezTo>
                  <a:pt x="f1906" y="f1576"/>
                  <a:pt x="f1907" y="f1896"/>
                  <a:pt x="f1908" y="f1896"/>
                </a:cubicBezTo>
                <a:cubicBezTo>
                  <a:pt x="f1909" y="f1896"/>
                  <a:pt x="f1910" y="f1896"/>
                  <a:pt x="f1911" y="f1587"/>
                </a:cubicBezTo>
                <a:cubicBezTo>
                  <a:pt x="f1912" y="f1587"/>
                  <a:pt x="f1913" y="f1576"/>
                  <a:pt x="f1914" y="f1915"/>
                </a:cubicBezTo>
                <a:cubicBezTo>
                  <a:pt x="f1916" y="f1121"/>
                  <a:pt x="f1917" y="f1134"/>
                  <a:pt x="f1918" y="f1418"/>
                </a:cubicBezTo>
                <a:cubicBezTo>
                  <a:pt x="f1919" y="f1293"/>
                  <a:pt x="f1920" y="f1563"/>
                  <a:pt x="f1921" y="f1563"/>
                </a:cubicBezTo>
                <a:cubicBezTo>
                  <a:pt x="f1922" y="f1563"/>
                  <a:pt x="f1923" y="f1563"/>
                  <a:pt x="f1924" y="f1740"/>
                </a:cubicBezTo>
                <a:cubicBezTo>
                  <a:pt x="f1925" y="f1740"/>
                  <a:pt x="f1926" y="f1134"/>
                  <a:pt x="f1927" y="f1220"/>
                </a:cubicBezTo>
                <a:cubicBezTo>
                  <a:pt x="f1928" y="f1157"/>
                  <a:pt x="f1929" y="f1930"/>
                  <a:pt x="f1931" y="f1232"/>
                </a:cubicBezTo>
                <a:cubicBezTo>
                  <a:pt x="f1932" y="f1149"/>
                  <a:pt x="f1933" y="f1558"/>
                  <a:pt x="f1934" y="f1558"/>
                </a:cubicBezTo>
                <a:cubicBezTo>
                  <a:pt x="f1935" y="f1558"/>
                  <a:pt x="f1936" y="f1558"/>
                  <a:pt x="f1937" y="f1398"/>
                </a:cubicBezTo>
                <a:cubicBezTo>
                  <a:pt x="f1938" y="f1398"/>
                  <a:pt x="f1939" y="f1930"/>
                  <a:pt x="f1940" y="f1411"/>
                </a:cubicBezTo>
                <a:cubicBezTo>
                  <a:pt x="f1941" y="f1176"/>
                  <a:pt x="f1942" y="f1505"/>
                  <a:pt x="f1943" y="f1449"/>
                </a:cubicBezTo>
                <a:cubicBezTo>
                  <a:pt x="f1944" y="f793"/>
                  <a:pt x="f1945" y="f1501"/>
                  <a:pt x="f1946" y="f1501"/>
                </a:cubicBezTo>
                <a:cubicBezTo>
                  <a:pt x="f1947" y="f1501"/>
                  <a:pt x="f1948" y="f1501"/>
                  <a:pt x="f1949" y="f1950"/>
                </a:cubicBezTo>
                <a:cubicBezTo>
                  <a:pt x="f1951" y="f1950"/>
                  <a:pt x="f1952" y="f1505"/>
                  <a:pt x="f1953" y="f1505"/>
                </a:cubicBezTo>
                <a:lnTo>
                  <a:pt x="f1954" y="f1955"/>
                </a:lnTo>
                <a:lnTo>
                  <a:pt x="f1956" y="f1957"/>
                </a:lnTo>
                <a:lnTo>
                  <a:pt x="f1958" y="f1384"/>
                </a:lnTo>
                <a:lnTo>
                  <a:pt x="f1959" y="f742"/>
                </a:lnTo>
                <a:lnTo>
                  <a:pt x="f1960" y="f370"/>
                </a:lnTo>
                <a:cubicBezTo>
                  <a:pt x="f1961" y="f178"/>
                  <a:pt x="f1962" y="f316"/>
                  <a:pt x="f1963" y="f316"/>
                </a:cubicBezTo>
                <a:cubicBezTo>
                  <a:pt x="f1964" y="f316"/>
                  <a:pt x="f1965" y="f269"/>
                  <a:pt x="f1966" y="f1875"/>
                </a:cubicBezTo>
                <a:cubicBezTo>
                  <a:pt x="f1967" y="f1113"/>
                  <a:pt x="f1968" y="f1129"/>
                  <a:pt x="f1969" y="f1738"/>
                </a:cubicBezTo>
                <a:cubicBezTo>
                  <a:pt x="f1970" y="f1119"/>
                  <a:pt x="f1971" y="f1121"/>
                  <a:pt x="f1972" y="f1121"/>
                </a:cubicBezTo>
                <a:cubicBezTo>
                  <a:pt x="f1973" y="f1127"/>
                  <a:pt x="f1974" y="f1566"/>
                  <a:pt x="f1975" y="f1403"/>
                </a:cubicBezTo>
                <a:lnTo>
                  <a:pt x="f1975" y="f1403"/>
                </a:lnTo>
                <a:lnTo>
                  <a:pt x="f1976" y="f1977"/>
                </a:lnTo>
                <a:lnTo>
                  <a:pt x="f1978" y="f1979"/>
                </a:lnTo>
                <a:lnTo>
                  <a:pt x="f1980" y="f1400"/>
                </a:lnTo>
                <a:cubicBezTo>
                  <a:pt x="f1981" y="f1153"/>
                  <a:pt x="f1982" y="f1561"/>
                  <a:pt x="f1983" y="f1561"/>
                </a:cubicBezTo>
                <a:lnTo>
                  <a:pt x="f1984" y="f1561"/>
                </a:lnTo>
                <a:cubicBezTo>
                  <a:pt x="f1985" y="f1117"/>
                  <a:pt x="f1986" y="f1400"/>
                  <a:pt x="f1987" y="f1178"/>
                </a:cubicBezTo>
                <a:cubicBezTo>
                  <a:pt x="f1988" y="f1707"/>
                  <a:pt x="f1989" y="f1134"/>
                  <a:pt x="f1990" y="f1134"/>
                </a:cubicBezTo>
                <a:lnTo>
                  <a:pt x="f1991" y="f1134"/>
                </a:lnTo>
                <a:cubicBezTo>
                  <a:pt x="f1992" y="f1561"/>
                  <a:pt x="f1993" y="f1707"/>
                  <a:pt x="f1994" y="f1172"/>
                </a:cubicBezTo>
                <a:cubicBezTo>
                  <a:pt x="f1995" y="f1162"/>
                  <a:pt x="f1996" y="f1563"/>
                  <a:pt x="f1997" y="f1566"/>
                </a:cubicBezTo>
                <a:cubicBezTo>
                  <a:pt x="f1998" y="f1566"/>
                  <a:pt x="f1999" y="f1566"/>
                  <a:pt x="f2000" y="f1563"/>
                </a:cubicBezTo>
                <a:cubicBezTo>
                  <a:pt x="f2001" y="f1134"/>
                  <a:pt x="f2002" y="f1701"/>
                  <a:pt x="f2003" y="f1149"/>
                </a:cubicBezTo>
                <a:cubicBezTo>
                  <a:pt x="f2004" y="f1159"/>
                  <a:pt x="f2005" y="f1227"/>
                  <a:pt x="f2006" y="f1227"/>
                </a:cubicBezTo>
                <a:lnTo>
                  <a:pt x="f2007" y="f1227"/>
                </a:lnTo>
                <a:lnTo>
                  <a:pt x="f2008" y="f2009"/>
                </a:lnTo>
                <a:lnTo>
                  <a:pt x="f2010" y="f2011"/>
                </a:lnTo>
                <a:lnTo>
                  <a:pt x="f2012" y="f404"/>
                </a:lnTo>
                <a:lnTo>
                  <a:pt x="f2013" y="f309"/>
                </a:lnTo>
                <a:lnTo>
                  <a:pt x="f2014" y="f2015"/>
                </a:lnTo>
                <a:cubicBezTo>
                  <a:pt x="f2016" y="f2017"/>
                  <a:pt x="f2018" y="f225"/>
                  <a:pt x="f2019" y="f225"/>
                </a:cubicBezTo>
                <a:cubicBezTo>
                  <a:pt x="f2020" y="f225"/>
                  <a:pt x="f2021" y="f475"/>
                  <a:pt x="f2022" y="f2023"/>
                </a:cubicBezTo>
                <a:cubicBezTo>
                  <a:pt x="f2024" y="f1131"/>
                  <a:pt x="f2025" y="f1170"/>
                  <a:pt x="f2026" y="f1151"/>
                </a:cubicBezTo>
                <a:cubicBezTo>
                  <a:pt x="f2027" y="f1134"/>
                  <a:pt x="f2028" y="f1752"/>
                  <a:pt x="f2029" y="f1752"/>
                </a:cubicBezTo>
                <a:cubicBezTo>
                  <a:pt x="f2030" y="f1752"/>
                  <a:pt x="f2031" y="f1752"/>
                  <a:pt x="f2032" y="f1752"/>
                </a:cubicBezTo>
                <a:lnTo>
                  <a:pt x="f2033" y="f1752"/>
                </a:lnTo>
                <a:lnTo>
                  <a:pt x="f2034" y="f2035"/>
                </a:lnTo>
                <a:lnTo>
                  <a:pt x="f2036" y="f2037"/>
                </a:lnTo>
                <a:lnTo>
                  <a:pt x="f2038" y="f1306"/>
                </a:lnTo>
                <a:cubicBezTo>
                  <a:pt x="f2039" y="f1667"/>
                  <a:pt x="f2040" y="f2041"/>
                  <a:pt x="f2042" y="f1340"/>
                </a:cubicBezTo>
                <a:cubicBezTo>
                  <a:pt x="f2043" y="f2044"/>
                  <a:pt x="f2045" y="f2046"/>
                  <a:pt x="f2047" y="f2046"/>
                </a:cubicBezTo>
                <a:cubicBezTo>
                  <a:pt x="f2048" y="f2049"/>
                  <a:pt x="f2050" y="f2049"/>
                  <a:pt x="f2051" y="f2049"/>
                </a:cubicBezTo>
                <a:cubicBezTo>
                  <a:pt x="f2052" y="f2049"/>
                  <a:pt x="f2053" y="f1607"/>
                  <a:pt x="f2054" y="f1893"/>
                </a:cubicBezTo>
                <a:cubicBezTo>
                  <a:pt x="f2055" y="f1665"/>
                  <a:pt x="f2056" y="f2057"/>
                  <a:pt x="f2058" y="f1358"/>
                </a:cubicBezTo>
                <a:cubicBezTo>
                  <a:pt x="f2059" y="f1804"/>
                  <a:pt x="f2060" y="f1804"/>
                  <a:pt x="f2061" y="f2062"/>
                </a:cubicBezTo>
                <a:cubicBezTo>
                  <a:pt x="f2063" y="f2064"/>
                  <a:pt x="f2065" y="f2064"/>
                  <a:pt x="f2066" y="f2064"/>
                </a:cubicBezTo>
                <a:cubicBezTo>
                  <a:pt x="f2067" y="f2064"/>
                  <a:pt x="f2068" y="f2057"/>
                  <a:pt x="f2069" y="f1663"/>
                </a:cubicBezTo>
                <a:cubicBezTo>
                  <a:pt x="f2070" y="f1806"/>
                  <a:pt x="f2071" y="f2072"/>
                  <a:pt x="f2073" y="f2074"/>
                </a:cubicBezTo>
                <a:cubicBezTo>
                  <a:pt x="f2075" y="f2074"/>
                  <a:pt x="f2076" y="f2077"/>
                  <a:pt x="f2078" y="f2077"/>
                </a:cubicBezTo>
                <a:cubicBezTo>
                  <a:pt x="f2079" y="f2080"/>
                  <a:pt x="f2081" y="f2080"/>
                  <a:pt x="f2082" y="f2080"/>
                </a:cubicBezTo>
                <a:cubicBezTo>
                  <a:pt x="f2083" y="f2080"/>
                  <a:pt x="f2084" y="f2072"/>
                  <a:pt x="f2085" y="f1344"/>
                </a:cubicBezTo>
                <a:cubicBezTo>
                  <a:pt x="f2086" y="f2087"/>
                  <a:pt x="f2088" y="f2089"/>
                  <a:pt x="f2090" y="f1852"/>
                </a:cubicBezTo>
                <a:cubicBezTo>
                  <a:pt x="f2091" y="f2092"/>
                  <a:pt x="f2093" y="f2092"/>
                  <a:pt x="f2094" y="f2092"/>
                </a:cubicBezTo>
                <a:lnTo>
                  <a:pt x="f2095" y="f2096"/>
                </a:lnTo>
                <a:lnTo>
                  <a:pt x="f2097" y="f2098"/>
                </a:lnTo>
                <a:lnTo>
                  <a:pt x="f2099" y="f1304"/>
                </a:lnTo>
                <a:lnTo>
                  <a:pt x="f2100" y="f1144"/>
                </a:lnTo>
                <a:lnTo>
                  <a:pt x="f2100" y="f1144"/>
                </a:lnTo>
                <a:lnTo>
                  <a:pt x="f2101" y="f1453"/>
                </a:lnTo>
                <a:cubicBezTo>
                  <a:pt x="f2102" y="f1463"/>
                  <a:pt x="f2103" y="f2023"/>
                  <a:pt x="f2104" y="f2105"/>
                </a:cubicBezTo>
                <a:cubicBezTo>
                  <a:pt x="f2106" y="f783"/>
                  <a:pt x="f2107" y="f304"/>
                  <a:pt x="f2108" y="f304"/>
                </a:cubicBezTo>
                <a:cubicBezTo>
                  <a:pt x="f2109" y="f304"/>
                  <a:pt x="f2110" y="f302"/>
                  <a:pt x="f2111" y="f2112"/>
                </a:cubicBezTo>
                <a:cubicBezTo>
                  <a:pt x="f2113" y="f494"/>
                  <a:pt x="f2114" y="f332"/>
                  <a:pt x="f2115" y="f332"/>
                </a:cubicBezTo>
                <a:cubicBezTo>
                  <a:pt x="f2116" y="f332"/>
                  <a:pt x="f2117" y="f271"/>
                  <a:pt x="f2118" y="f1438"/>
                </a:cubicBezTo>
                <a:cubicBezTo>
                  <a:pt x="f2119" y="f1251"/>
                  <a:pt x="f2120" y="f1227"/>
                  <a:pt x="f2121" y="f1670"/>
                </a:cubicBezTo>
                <a:cubicBezTo>
                  <a:pt x="f2122" y="f1654"/>
                  <a:pt x="f2123" y="f1665"/>
                  <a:pt x="f2124" y="f1665"/>
                </a:cubicBezTo>
                <a:cubicBezTo>
                  <a:pt x="f2125" y="f1734"/>
                  <a:pt x="f2126" y="f1686"/>
                  <a:pt x="f2127" y="f1184"/>
                </a:cubicBezTo>
                <a:lnTo>
                  <a:pt x="f2128" y="f1227"/>
                </a:lnTo>
                <a:cubicBezTo>
                  <a:pt x="f2129" y="f1308"/>
                  <a:pt x="f2130" y="f1734"/>
                  <a:pt x="f2131" y="f1734"/>
                </a:cubicBezTo>
                <a:cubicBezTo>
                  <a:pt x="f2132" y="f1734"/>
                  <a:pt x="f2133" y="f2049"/>
                  <a:pt x="f2134" y="f2046"/>
                </a:cubicBezTo>
                <a:cubicBezTo>
                  <a:pt x="f2135" y="f2046"/>
                  <a:pt x="f2136" y="f2044"/>
                  <a:pt x="f2137" y="f1340"/>
                </a:cubicBezTo>
                <a:cubicBezTo>
                  <a:pt x="f2138" y="f1323"/>
                  <a:pt x="f2139" y="f1306"/>
                  <a:pt x="f2140" y="f1566"/>
                </a:cubicBezTo>
                <a:cubicBezTo>
                  <a:pt x="f2141" y="f1127"/>
                  <a:pt x="f2142" y="f1587"/>
                  <a:pt x="f2143" y="f1587"/>
                </a:cubicBezTo>
                <a:cubicBezTo>
                  <a:pt x="f2144" y="f1587"/>
                  <a:pt x="f2145" y="f1576"/>
                  <a:pt x="f2146" y="f1915"/>
                </a:cubicBezTo>
                <a:cubicBezTo>
                  <a:pt x="f2147" y="f1915"/>
                  <a:pt x="f2148" y="f1306"/>
                  <a:pt x="f2149" y="f1891"/>
                </a:cubicBezTo>
                <a:cubicBezTo>
                  <a:pt x="f2150" y="f1141"/>
                  <a:pt x="f2151" y="f1561"/>
                  <a:pt x="f2152" y="f1240"/>
                </a:cubicBezTo>
                <a:cubicBezTo>
                  <a:pt x="f2153" y="f1153"/>
                  <a:pt x="f2154" y="f2155"/>
                  <a:pt x="f2156" y="f2155"/>
                </a:cubicBezTo>
                <a:cubicBezTo>
                  <a:pt x="f2157" y="f2155"/>
                  <a:pt x="f2158" y="f2155"/>
                  <a:pt x="f2159" y="f1220"/>
                </a:cubicBezTo>
                <a:cubicBezTo>
                  <a:pt x="f2160" y="f1220"/>
                  <a:pt x="f2161" y="f1561"/>
                  <a:pt x="f2162" y="f2163"/>
                </a:cubicBezTo>
                <a:cubicBezTo>
                  <a:pt x="f2164" y="f1148"/>
                  <a:pt x="f2165" y="f1290"/>
                  <a:pt x="f2166" y="f1434"/>
                </a:cubicBezTo>
                <a:cubicBezTo>
                  <a:pt x="f2167" y="f1172"/>
                  <a:pt x="f2168" y="f1930"/>
                  <a:pt x="f2169" y="f1930"/>
                </a:cubicBezTo>
                <a:cubicBezTo>
                  <a:pt x="f2170" y="f1930"/>
                  <a:pt x="f2171" y="f1930"/>
                  <a:pt x="f2172" y="f1411"/>
                </a:cubicBezTo>
                <a:cubicBezTo>
                  <a:pt x="f2173" y="f1411"/>
                  <a:pt x="f2174" y="f1290"/>
                  <a:pt x="f2175" y="f1290"/>
                </a:cubicBezTo>
                <a:lnTo>
                  <a:pt x="f2176" y="f2177"/>
                </a:lnTo>
                <a:lnTo>
                  <a:pt x="f2178" y="f2179"/>
                </a:lnTo>
                <a:lnTo>
                  <a:pt x="f2180" y="f1533"/>
                </a:lnTo>
                <a:lnTo>
                  <a:pt x="f2181" y="f66"/>
                </a:lnTo>
                <a:lnTo>
                  <a:pt x="f2182" y="f1533"/>
                </a:lnTo>
                <a:cubicBezTo>
                  <a:pt x="f2183" y="f705"/>
                  <a:pt x="f2184" y="f477"/>
                  <a:pt x="f2185" y="f477"/>
                </a:cubicBezTo>
                <a:cubicBezTo>
                  <a:pt x="f2186" y="f477"/>
                  <a:pt x="f2187" y="f722"/>
                  <a:pt x="f2188" y="f1784"/>
                </a:cubicBezTo>
                <a:cubicBezTo>
                  <a:pt x="f2189" y="f1427"/>
                  <a:pt x="f2190" y="f1298"/>
                  <a:pt x="f2191" y="f1788"/>
                </a:cubicBezTo>
                <a:cubicBezTo>
                  <a:pt x="f2192" y="f1679"/>
                  <a:pt x="f2193" y="f1323"/>
                  <a:pt x="f2194" y="f1323"/>
                </a:cubicBezTo>
                <a:cubicBezTo>
                  <a:pt x="f2195" y="f1795"/>
                  <a:pt x="f2196" y="f1400"/>
                  <a:pt x="f2197" y="f1449"/>
                </a:cubicBezTo>
                <a:lnTo>
                  <a:pt x="f2198" y="f1400"/>
                </a:lnTo>
                <a:cubicBezTo>
                  <a:pt x="f2199" y="f1162"/>
                  <a:pt x="f2200" y="f1298"/>
                  <a:pt x="f2201" y="f1561"/>
                </a:cubicBezTo>
                <a:lnTo>
                  <a:pt x="f2202" y="f2203"/>
                </a:lnTo>
                <a:lnTo>
                  <a:pt x="f2204" y="f2205"/>
                </a:lnTo>
                <a:lnTo>
                  <a:pt x="f2206" y="f1304"/>
                </a:lnTo>
                <a:cubicBezTo>
                  <a:pt x="f2207" y="f1566"/>
                  <a:pt x="f2208" y="f1153"/>
                  <a:pt x="f2209" y="f1165"/>
                </a:cubicBezTo>
                <a:cubicBezTo>
                  <a:pt x="f2210" y="f1738"/>
                  <a:pt x="f2211" y="f1566"/>
                  <a:pt x="f2212" y="f1566"/>
                </a:cubicBezTo>
                <a:cubicBezTo>
                  <a:pt x="f2213" y="f1566"/>
                  <a:pt x="f2214" y="f1740"/>
                  <a:pt x="f2215" y="f1220"/>
                </a:cubicBezTo>
                <a:cubicBezTo>
                  <a:pt x="f2216" y="f1153"/>
                  <a:pt x="f2217" y="f1930"/>
                  <a:pt x="f2218" y="f1184"/>
                </a:cubicBezTo>
                <a:cubicBezTo>
                  <a:pt x="f2219" y="f1129"/>
                  <a:pt x="f2220" y="f1558"/>
                  <a:pt x="f2221" y="f1558"/>
                </a:cubicBezTo>
                <a:cubicBezTo>
                  <a:pt x="f2222" y="f1558"/>
                  <a:pt x="f2223" y="f1398"/>
                  <a:pt x="f2224" y="f1411"/>
                </a:cubicBezTo>
                <a:cubicBezTo>
                  <a:pt x="f2224" y="f1411"/>
                  <a:pt x="f2224" y="f1411"/>
                  <a:pt x="f2225" y="f1290"/>
                </a:cubicBezTo>
                <a:lnTo>
                  <a:pt x="f2226" y="f2227"/>
                </a:lnTo>
                <a:lnTo>
                  <a:pt x="f2226" y="f2227"/>
                </a:lnTo>
                <a:lnTo>
                  <a:pt x="f2228" y="f2229"/>
                </a:lnTo>
                <a:lnTo>
                  <a:pt x="f2230" y="f1244"/>
                </a:lnTo>
                <a:cubicBezTo>
                  <a:pt x="f2231" y="f1113"/>
                  <a:pt x="f2232" y="f653"/>
                  <a:pt x="f2233" y="f404"/>
                </a:cubicBezTo>
                <a:lnTo>
                  <a:pt x="f2234" y="f1283"/>
                </a:lnTo>
                <a:cubicBezTo>
                  <a:pt x="f2235" y="f208"/>
                  <a:pt x="f2236" y="f178"/>
                  <a:pt x="f2237" y="f178"/>
                </a:cubicBezTo>
                <a:cubicBezTo>
                  <a:pt x="f2238" y="f178"/>
                  <a:pt x="f2239" y="f1092"/>
                  <a:pt x="f2240" y="f1463"/>
                </a:cubicBezTo>
                <a:cubicBezTo>
                  <a:pt x="f2241" y="f1887"/>
                  <a:pt x="f2242" y="f1403"/>
                  <a:pt x="f2243" y="f1752"/>
                </a:cubicBezTo>
                <a:cubicBezTo>
                  <a:pt x="f2244" y="f2245"/>
                  <a:pt x="f2246" y="f1896"/>
                  <a:pt x="f2247" y="f1896"/>
                </a:cubicBezTo>
                <a:cubicBezTo>
                  <a:pt x="f2248" y="f1896"/>
                  <a:pt x="f2249" y="f1896"/>
                  <a:pt x="f2250" y="f1896"/>
                </a:cubicBezTo>
                <a:lnTo>
                  <a:pt x="f2251" y="f1896"/>
                </a:lnTo>
                <a:lnTo>
                  <a:pt x="f2252" y="f2253"/>
                </a:lnTo>
                <a:lnTo>
                  <a:pt x="f2254" y="f2255"/>
                </a:lnTo>
                <a:lnTo>
                  <a:pt x="f2256" y="f1730"/>
                </a:lnTo>
                <a:cubicBezTo>
                  <a:pt x="f2257" y="f1645"/>
                  <a:pt x="f2258" y="f1329"/>
                  <a:pt x="f2259" y="f1342"/>
                </a:cubicBezTo>
                <a:cubicBezTo>
                  <a:pt x="f2260" y="f2057"/>
                  <a:pt x="f2261" y="f2057"/>
                  <a:pt x="f2262" y="f2057"/>
                </a:cubicBezTo>
                <a:cubicBezTo>
                  <a:pt x="f2263" y="f2264"/>
                  <a:pt x="f2265" y="f2264"/>
                  <a:pt x="f2266" y="f2264"/>
                </a:cubicBezTo>
                <a:cubicBezTo>
                  <a:pt x="f2267" y="f2264"/>
                  <a:pt x="f2268" y="f1647"/>
                  <a:pt x="f2269" y="f1665"/>
                </a:cubicBezTo>
                <a:cubicBezTo>
                  <a:pt x="f2270" y="f2271"/>
                  <a:pt x="f2272" y="f1835"/>
                  <a:pt x="f2273" y="f2072"/>
                </a:cubicBezTo>
                <a:cubicBezTo>
                  <a:pt x="f2274" y="f2072"/>
                  <a:pt x="f2275" y="f2276"/>
                  <a:pt x="f2277" y="f2276"/>
                </a:cubicBezTo>
                <a:cubicBezTo>
                  <a:pt x="f2278" y="f2276"/>
                  <a:pt x="f2279" y="f2276"/>
                  <a:pt x="f2280" y="f2276"/>
                </a:cubicBezTo>
                <a:cubicBezTo>
                  <a:pt x="f2281" y="f2276"/>
                  <a:pt x="f2282" y="f2283"/>
                  <a:pt x="f2284" y="f1806"/>
                </a:cubicBezTo>
                <a:cubicBezTo>
                  <a:pt x="f2285" y="f2286"/>
                  <a:pt x="f2287" y="f1854"/>
                  <a:pt x="f2288" y="f2289"/>
                </a:cubicBezTo>
                <a:cubicBezTo>
                  <a:pt x="f2290" y="f2089"/>
                  <a:pt x="f2291" y="f2089"/>
                  <a:pt x="f2292" y="f2293"/>
                </a:cubicBezTo>
                <a:cubicBezTo>
                  <a:pt x="f2294" y="f2293"/>
                  <a:pt x="f2295" y="f2293"/>
                  <a:pt x="f2296" y="f2293"/>
                </a:cubicBezTo>
                <a:cubicBezTo>
                  <a:pt x="f2297" y="f2293"/>
                  <a:pt x="f2298" y="f1854"/>
                  <a:pt x="f2299" y="f2087"/>
                </a:cubicBezTo>
                <a:cubicBezTo>
                  <a:pt x="f2300" y="f2301"/>
                  <a:pt x="f2302" y="f2303"/>
                  <a:pt x="f2304" y="f2305"/>
                </a:cubicBezTo>
                <a:cubicBezTo>
                  <a:pt x="f2306" y="f2305"/>
                  <a:pt x="f2307" y="f2308"/>
                  <a:pt x="f2309" y="f2308"/>
                </a:cubicBezTo>
                <a:cubicBezTo>
                  <a:pt x="f2310" y="f2308"/>
                  <a:pt x="f2311" y="f2312"/>
                  <a:pt x="f2313" y="f2312"/>
                </a:cubicBezTo>
                <a:cubicBezTo>
                  <a:pt x="f2314" y="f2312"/>
                  <a:pt x="f2315" y="f1852"/>
                  <a:pt x="f2316" y="f2317"/>
                </a:cubicBezTo>
                <a:lnTo>
                  <a:pt x="f2318" y="f710"/>
                </a:lnTo>
                <a:cubicBezTo>
                  <a:pt x="f2319" y="f2023"/>
                  <a:pt x="f2320" y="f1879"/>
                  <a:pt x="f2321" y="f1719"/>
                </a:cubicBezTo>
                <a:cubicBezTo>
                  <a:pt x="f2322" y="f779"/>
                  <a:pt x="f2323" y="f100"/>
                  <a:pt x="f2324" y="f100"/>
                </a:cubicBezTo>
                <a:cubicBezTo>
                  <a:pt x="f2325" y="f100"/>
                  <a:pt x="f2326" y="f269"/>
                  <a:pt x="f2327" y="f1875"/>
                </a:cubicBezTo>
                <a:cubicBezTo>
                  <a:pt x="f2328" y="f755"/>
                  <a:pt x="f2329" y="f1129"/>
                  <a:pt x="f2330" y="f1738"/>
                </a:cubicBezTo>
                <a:cubicBezTo>
                  <a:pt x="f2331" y="f1683"/>
                  <a:pt x="f2332" y="f1127"/>
                  <a:pt x="f2333" y="f1127"/>
                </a:cubicBezTo>
                <a:cubicBezTo>
                  <a:pt x="f2334" y="f1127"/>
                  <a:pt x="f2335" y="f1127"/>
                  <a:pt x="f2336" y="f1127"/>
                </a:cubicBezTo>
                <a:cubicBezTo>
                  <a:pt x="f2337" y="f1139"/>
                  <a:pt x="f2338" y="f1178"/>
                  <a:pt x="f2339" y="f2340"/>
                </a:cubicBezTo>
                <a:lnTo>
                  <a:pt x="f2339" y="f2340"/>
                </a:lnTo>
                <a:lnTo>
                  <a:pt x="f2341" y="f2342"/>
                </a:lnTo>
                <a:lnTo>
                  <a:pt x="f2343" y="f2344"/>
                </a:lnTo>
                <a:lnTo>
                  <a:pt x="f2345" y="f1695"/>
                </a:lnTo>
                <a:cubicBezTo>
                  <a:pt x="f2346" y="f1589"/>
                  <a:pt x="f2347" y="f1139"/>
                  <a:pt x="f2348" y="f1139"/>
                </a:cubicBezTo>
                <a:cubicBezTo>
                  <a:pt x="f2349" y="f1139"/>
                  <a:pt x="f2350" y="f1139"/>
                  <a:pt x="f2351" y="f1141"/>
                </a:cubicBezTo>
                <a:cubicBezTo>
                  <a:pt x="f2352" y="f1144"/>
                  <a:pt x="f2353" y="f1144"/>
                  <a:pt x="f2354" y="f1589"/>
                </a:cubicBezTo>
                <a:cubicBezTo>
                  <a:pt x="f2355" y="f1227"/>
                  <a:pt x="f2356" y="f1162"/>
                  <a:pt x="f2357" y="f1251"/>
                </a:cubicBezTo>
                <a:cubicBezTo>
                  <a:pt x="f2358" y="f1400"/>
                  <a:pt x="f2359" y="f1157"/>
                  <a:pt x="f2360" y="f1157"/>
                </a:cubicBezTo>
                <a:cubicBezTo>
                  <a:pt x="f2361" y="f1157"/>
                  <a:pt x="f2362" y="f1159"/>
                  <a:pt x="f2363" y="f1148"/>
                </a:cubicBezTo>
                <a:cubicBezTo>
                  <a:pt x="f2364" y="f1162"/>
                  <a:pt x="f2365" y="f1701"/>
                  <a:pt x="f2366" y="f1701"/>
                </a:cubicBezTo>
                <a:cubicBezTo>
                  <a:pt x="f2367" y="f1418"/>
                  <a:pt x="f2368" y="f1181"/>
                  <a:pt x="f2369" y="f793"/>
                </a:cubicBezTo>
                <a:cubicBezTo>
                  <a:pt x="f2370" y="f1254"/>
                  <a:pt x="f2371" y="f1176"/>
                  <a:pt x="f2372" y="f1176"/>
                </a:cubicBezTo>
                <a:cubicBezTo>
                  <a:pt x="f2373" y="f1176"/>
                  <a:pt x="f2374" y="f1178"/>
                  <a:pt x="f2375" y="f1167"/>
                </a:cubicBezTo>
                <a:cubicBezTo>
                  <a:pt x="f2376" y="f1181"/>
                  <a:pt x="f2377" y="f2378"/>
                  <a:pt x="f2379" y="f2378"/>
                </a:cubicBezTo>
                <a:cubicBezTo>
                  <a:pt x="f2380" y="f1232"/>
                  <a:pt x="f2381" y="f751"/>
                  <a:pt x="f2382" y="f2383"/>
                </a:cubicBezTo>
                <a:cubicBezTo>
                  <a:pt x="f2384" y="f755"/>
                  <a:pt x="f2385" y="f1193"/>
                  <a:pt x="f2386" y="f1193"/>
                </a:cubicBezTo>
                <a:cubicBezTo>
                  <a:pt x="f2387" y="f1193"/>
                  <a:pt x="f2388" y="f1195"/>
                  <a:pt x="f2389" y="f1186"/>
                </a:cubicBezTo>
                <a:cubicBezTo>
                  <a:pt x="f2390" y="f751"/>
                  <a:pt x="f2391" y="f751"/>
                  <a:pt x="f2392" y="f749"/>
                </a:cubicBezTo>
                <a:lnTo>
                  <a:pt x="f2393" y="f2394"/>
                </a:lnTo>
                <a:lnTo>
                  <a:pt x="f2395" y="f2396"/>
                </a:lnTo>
                <a:lnTo>
                  <a:pt x="f2395" y="f2396"/>
                </a:lnTo>
                <a:lnTo>
                  <a:pt x="f2397" y="f1207"/>
                </a:lnTo>
                <a:lnTo>
                  <a:pt x="f2398" y="f705"/>
                </a:lnTo>
                <a:lnTo>
                  <a:pt x="f2399" y="f223"/>
                </a:lnTo>
                <a:cubicBezTo>
                  <a:pt x="f2400" y="f100"/>
                  <a:pt x="f2401" y="f58"/>
                  <a:pt x="f2402" y="f58"/>
                </a:cubicBezTo>
                <a:cubicBezTo>
                  <a:pt x="f2403" y="f58"/>
                  <a:pt x="f2404" y="f23"/>
                  <a:pt x="f2405" y="f2023"/>
                </a:cubicBezTo>
                <a:cubicBezTo>
                  <a:pt x="f2406" y="f717"/>
                  <a:pt x="f2407" y="f1170"/>
                  <a:pt x="f2408" y="f1151"/>
                </a:cubicBezTo>
                <a:cubicBezTo>
                  <a:pt x="f2409" y="f1561"/>
                  <a:pt x="f2410" y="f1227"/>
                  <a:pt x="f2411" y="f1227"/>
                </a:cubicBezTo>
                <a:cubicBezTo>
                  <a:pt x="f2412" y="f1227"/>
                  <a:pt x="f2413" y="f1227"/>
                  <a:pt x="f2414" y="f1227"/>
                </a:cubicBezTo>
                <a:cubicBezTo>
                  <a:pt x="f2415" y="f1227"/>
                  <a:pt x="f2416" y="f1159"/>
                  <a:pt x="f2417" y="f1129"/>
                </a:cubicBezTo>
                <a:lnTo>
                  <a:pt x="f2417" y="f1129"/>
                </a:lnTo>
                <a:lnTo>
                  <a:pt x="f2418" y="f2419"/>
                </a:lnTo>
                <a:lnTo>
                  <a:pt x="f2420" y="f2421"/>
                </a:lnTo>
                <a:lnTo>
                  <a:pt x="f2422" y="f1115"/>
                </a:lnTo>
                <a:cubicBezTo>
                  <a:pt x="f2423" y="f1418"/>
                  <a:pt x="f2424" y="f1707"/>
                  <a:pt x="f2425" y="f1705"/>
                </a:cubicBezTo>
                <a:cubicBezTo>
                  <a:pt x="f2426" y="f1705"/>
                  <a:pt x="f2427" y="f1705"/>
                  <a:pt x="f2428" y="f1707"/>
                </a:cubicBezTo>
                <a:cubicBezTo>
                  <a:pt x="f2429" y="f1151"/>
                  <a:pt x="f2430" y="f1115"/>
                  <a:pt x="f2431" y="f1434"/>
                </a:cubicBezTo>
                <a:cubicBezTo>
                  <a:pt x="f2432" y="f1411"/>
                  <a:pt x="f2433" y="f1701"/>
                  <a:pt x="f2434" y="f1162"/>
                </a:cubicBezTo>
                <a:lnTo>
                  <a:pt x="f2435" y="f1162"/>
                </a:lnTo>
                <a:cubicBezTo>
                  <a:pt x="f2436" y="f1705"/>
                  <a:pt x="f2437" y="f1290"/>
                  <a:pt x="f2438" y="f1184"/>
                </a:cubicBezTo>
                <a:cubicBezTo>
                  <a:pt x="f2439" y="f1398"/>
                  <a:pt x="f2440" y="f1159"/>
                  <a:pt x="f2441" y="f1159"/>
                </a:cubicBezTo>
                <a:lnTo>
                  <a:pt x="f2442" y="f1159"/>
                </a:lnTo>
                <a:cubicBezTo>
                  <a:pt x="f2443" y="f1162"/>
                  <a:pt x="f2444" y="f1398"/>
                  <a:pt x="f2445" y="f1254"/>
                </a:cubicBezTo>
                <a:cubicBezTo>
                  <a:pt x="f2446" y="f1413"/>
                  <a:pt x="f2447" y="f1153"/>
                  <a:pt x="f2448" y="f1298"/>
                </a:cubicBezTo>
                <a:lnTo>
                  <a:pt x="f2449" y="f1298"/>
                </a:lnTo>
                <a:lnTo>
                  <a:pt x="f2450" y="f2451"/>
                </a:lnTo>
                <a:lnTo>
                  <a:pt x="f2452" y="f2453"/>
                </a:lnTo>
                <a:lnTo>
                  <a:pt x="f2454" y="f473"/>
                </a:lnTo>
                <a:lnTo>
                  <a:pt x="f2455" y="f2456"/>
                </a:lnTo>
                <a:lnTo>
                  <a:pt x="f2457" y="f27"/>
                </a:lnTo>
                <a:cubicBezTo>
                  <a:pt x="f2458" y="f703"/>
                  <a:pt x="f2459" y="f19"/>
                  <a:pt x="f2460" y="f19"/>
                </a:cubicBezTo>
                <a:cubicBezTo>
                  <a:pt x="f2461" y="f19"/>
                  <a:pt x="f2462" y="f1283"/>
                  <a:pt x="f2463" y="f1285"/>
                </a:cubicBezTo>
                <a:cubicBezTo>
                  <a:pt x="f2464" y="f1287"/>
                  <a:pt x="f2465" y="f1244"/>
                  <a:pt x="f2466" y="f2467"/>
                </a:cubicBezTo>
                <a:cubicBezTo>
                  <a:pt x="f2468" y="f1162"/>
                  <a:pt x="f2469" y="f1738"/>
                  <a:pt x="f2470" y="f1738"/>
                </a:cubicBezTo>
                <a:cubicBezTo>
                  <a:pt x="f2471" y="f1738"/>
                  <a:pt x="f2472" y="f1738"/>
                  <a:pt x="f2473" y="f1293"/>
                </a:cubicBezTo>
                <a:lnTo>
                  <a:pt x="f2473" y="f1293"/>
                </a:lnTo>
                <a:lnTo>
                  <a:pt x="f2474" y="f1300"/>
                </a:lnTo>
                <a:lnTo>
                  <a:pt x="f2475" y="f1302"/>
                </a:lnTo>
                <a:lnTo>
                  <a:pt x="f2476" y="f1304"/>
                </a:lnTo>
                <a:cubicBezTo>
                  <a:pt x="f2477" y="f1306"/>
                  <a:pt x="f2478" y="f1579"/>
                  <a:pt x="f2479" y="f1591"/>
                </a:cubicBezTo>
                <a:cubicBezTo>
                  <a:pt x="f2480" y="f1310"/>
                  <a:pt x="f2481" y="f1310"/>
                  <a:pt x="f2482" y="f1313"/>
                </a:cubicBezTo>
                <a:cubicBezTo>
                  <a:pt x="f2483" y="f1313"/>
                  <a:pt x="f2484" y="f1313"/>
                  <a:pt x="f2485" y="f1313"/>
                </a:cubicBezTo>
                <a:cubicBezTo>
                  <a:pt x="f2486" y="f1313"/>
                  <a:pt x="f2487" y="f1320"/>
                  <a:pt x="f2488" y="f1121"/>
                </a:cubicBezTo>
                <a:cubicBezTo>
                  <a:pt x="f2489" y="f1323"/>
                  <a:pt x="f2490" y="f1663"/>
                  <a:pt x="f2491" y="f1327"/>
                </a:cubicBezTo>
                <a:cubicBezTo>
                  <a:pt x="f2492" y="f1327"/>
                  <a:pt x="f2493" y="f1329"/>
                  <a:pt x="f2494" y="f1329"/>
                </a:cubicBezTo>
                <a:cubicBezTo>
                  <a:pt x="f2495" y="f1329"/>
                  <a:pt x="f2496" y="f1332"/>
                  <a:pt x="f2497" y="f1332"/>
                </a:cubicBezTo>
                <a:cubicBezTo>
                  <a:pt x="f2498" y="f1332"/>
                  <a:pt x="f2499" y="f1325"/>
                  <a:pt x="f2500" y="f1340"/>
                </a:cubicBezTo>
                <a:cubicBezTo>
                  <a:pt x="f2501" y="f1802"/>
                  <a:pt x="f2502" y="f1344"/>
                  <a:pt x="f2503" y="f2283"/>
                </a:cubicBezTo>
                <a:cubicBezTo>
                  <a:pt x="f2504" y="f1346"/>
                  <a:pt x="f2505" y="f1346"/>
                  <a:pt x="f2506" y="f1349"/>
                </a:cubicBezTo>
                <a:cubicBezTo>
                  <a:pt x="f2507" y="f1349"/>
                  <a:pt x="f2508" y="f1349"/>
                  <a:pt x="f2509" y="f1349"/>
                </a:cubicBezTo>
                <a:cubicBezTo>
                  <a:pt x="f2510" y="f1349"/>
                  <a:pt x="f2511" y="f1356"/>
                  <a:pt x="f2512" y="f2513"/>
                </a:cubicBezTo>
                <a:cubicBezTo>
                  <a:pt x="f2514" y="f1360"/>
                  <a:pt x="f2515" y="f1362"/>
                  <a:pt x="f2516" y="f1364"/>
                </a:cubicBezTo>
                <a:cubicBezTo>
                  <a:pt x="f2517" y="f1364"/>
                  <a:pt x="f2518" y="f1366"/>
                  <a:pt x="f2519" y="f1366"/>
                </a:cubicBezTo>
                <a:lnTo>
                  <a:pt x="f2520" y="f2521"/>
                </a:lnTo>
                <a:lnTo>
                  <a:pt x="f2522" y="f2523"/>
                </a:lnTo>
                <a:lnTo>
                  <a:pt x="f2524" y="f1134"/>
                </a:lnTo>
                <a:lnTo>
                  <a:pt x="f2525" y="f1740"/>
                </a:lnTo>
                <a:lnTo>
                  <a:pt x="f2526" y="f2340"/>
                </a:lnTo>
                <a:cubicBezTo>
                  <a:pt x="f2527" y="f1440"/>
                  <a:pt x="f2528" y="f553"/>
                  <a:pt x="f2529" y="f759"/>
                </a:cubicBezTo>
                <a:cubicBezTo>
                  <a:pt x="f2530" y="f719"/>
                  <a:pt x="f2531" y="f644"/>
                  <a:pt x="f2532" y="f644"/>
                </a:cubicBezTo>
                <a:cubicBezTo>
                  <a:pt x="f2533" y="f644"/>
                  <a:pt x="f2534" y="f1270"/>
                  <a:pt x="f2535" y="f2536"/>
                </a:cubicBezTo>
                <a:cubicBezTo>
                  <a:pt x="f2537" y="f2538"/>
                  <a:pt x="f2539" y="f641"/>
                  <a:pt x="f2540" y="f641"/>
                </a:cubicBezTo>
                <a:cubicBezTo>
                  <a:pt x="f2541" y="f641"/>
                  <a:pt x="f2542" y="f557"/>
                  <a:pt x="f2543" y="f1930"/>
                </a:cubicBezTo>
                <a:cubicBezTo>
                  <a:pt x="f2544" y="f1141"/>
                  <a:pt x="f2545" y="f1734"/>
                  <a:pt x="f2546" y="f2513"/>
                </a:cubicBezTo>
                <a:cubicBezTo>
                  <a:pt x="f2547" y="f2548"/>
                  <a:pt x="f2549" y="f1352"/>
                  <a:pt x="f2550" y="f1352"/>
                </a:cubicBezTo>
                <a:cubicBezTo>
                  <a:pt x="f2551" y="f1352"/>
                  <a:pt x="f2552" y="f1352"/>
                  <a:pt x="f2553" y="f1352"/>
                </a:cubicBezTo>
                <a:cubicBezTo>
                  <a:pt x="f2554" y="f1352"/>
                  <a:pt x="f2555" y="f2049"/>
                  <a:pt x="f2556" y="f1563"/>
                </a:cubicBezTo>
                <a:lnTo>
                  <a:pt x="f2557" y="f1734"/>
                </a:lnTo>
                <a:cubicBezTo>
                  <a:pt x="f2558" y="f2062"/>
                  <a:pt x="f2559" y="f1349"/>
                  <a:pt x="f2560" y="f1349"/>
                </a:cubicBezTo>
                <a:cubicBezTo>
                  <a:pt x="f2561" y="f1349"/>
                  <a:pt x="f2562" y="f1349"/>
                  <a:pt x="f2563" y="f1346"/>
                </a:cubicBezTo>
                <a:cubicBezTo>
                  <a:pt x="f2564" y="f1346"/>
                  <a:pt x="f2565" y="f2283"/>
                  <a:pt x="f2566" y="f1835"/>
                </a:cubicBezTo>
                <a:cubicBezTo>
                  <a:pt x="f2567" y="f2568"/>
                  <a:pt x="f2569" y="f1802"/>
                  <a:pt x="f2570" y="f2046"/>
                </a:cubicBezTo>
                <a:cubicBezTo>
                  <a:pt x="f2571" y="f1601"/>
                  <a:pt x="f2572" y="f2057"/>
                  <a:pt x="f2573" y="f2057"/>
                </a:cubicBezTo>
                <a:cubicBezTo>
                  <a:pt x="f2574" y="f2057"/>
                  <a:pt x="f2575" y="f2057"/>
                  <a:pt x="f2576" y="f1342"/>
                </a:cubicBezTo>
                <a:cubicBezTo>
                  <a:pt x="f2577" y="f1802"/>
                  <a:pt x="f2578" y="f1802"/>
                  <a:pt x="f2579" y="f1377"/>
                </a:cubicBezTo>
                <a:cubicBezTo>
                  <a:pt x="f2580" y="f1338"/>
                  <a:pt x="f2581" y="f2582"/>
                  <a:pt x="f2583" y="f1915"/>
                </a:cubicBezTo>
                <a:cubicBezTo>
                  <a:pt x="f2584" y="f1313"/>
                  <a:pt x="f2585" y="f1730"/>
                  <a:pt x="f2586" y="f1730"/>
                </a:cubicBezTo>
                <a:cubicBezTo>
                  <a:pt x="f2587" y="f1730"/>
                  <a:pt x="f2588" y="f1730"/>
                  <a:pt x="f2589" y="f1654"/>
                </a:cubicBezTo>
                <a:cubicBezTo>
                  <a:pt x="f2590" y="f2582"/>
                  <a:pt x="f2591" y="f2582"/>
                  <a:pt x="f2592" y="f2041"/>
                </a:cubicBezTo>
                <a:cubicBezTo>
                  <a:pt x="f2593" y="f1591"/>
                  <a:pt x="f2594" y="f2595"/>
                  <a:pt x="f2596" y="f1220"/>
                </a:cubicBezTo>
                <a:cubicBezTo>
                  <a:pt x="f2597" y="f1144"/>
                  <a:pt x="f2598" y="f1891"/>
                  <a:pt x="f2599" y="f1891"/>
                </a:cubicBezTo>
                <a:cubicBezTo>
                  <a:pt x="f2600" y="f1891"/>
                  <a:pt x="f2601" y="f2245"/>
                  <a:pt x="f2602" y="f1905"/>
                </a:cubicBezTo>
                <a:cubicBezTo>
                  <a:pt x="f2603" y="f2595"/>
                  <a:pt x="f2604" y="f2595"/>
                  <a:pt x="f2605" y="f2595"/>
                </a:cubicBezTo>
                <a:lnTo>
                  <a:pt x="f2606" y="f2607"/>
                </a:lnTo>
                <a:lnTo>
                  <a:pt x="f2608" y="f2609"/>
                </a:lnTo>
                <a:lnTo>
                  <a:pt x="f2610" y="f2105"/>
                </a:lnTo>
                <a:lnTo>
                  <a:pt x="f2611" y="f304"/>
                </a:lnTo>
                <a:lnTo>
                  <a:pt x="f2612" y="f2105"/>
                </a:lnTo>
                <a:cubicBezTo>
                  <a:pt x="f2613" y="f105"/>
                  <a:pt x="f2614" y="f62"/>
                  <a:pt x="f2615" y="f62"/>
                </a:cubicBezTo>
                <a:cubicBezTo>
                  <a:pt x="f2616" y="f62"/>
                  <a:pt x="f2617" y="f521"/>
                  <a:pt x="f2618" y="f1181"/>
                </a:cubicBezTo>
                <a:cubicBezTo>
                  <a:pt x="f2619" y="f1566"/>
                  <a:pt x="f2620" y="f1795"/>
                  <a:pt x="f2621" y="f2622"/>
                </a:cubicBezTo>
                <a:cubicBezTo>
                  <a:pt x="f2623" y="f2062"/>
                  <a:pt x="f2624" y="f2568"/>
                  <a:pt x="f2625" y="f2568"/>
                </a:cubicBezTo>
                <a:cubicBezTo>
                  <a:pt x="f2626" y="f2568"/>
                  <a:pt x="f2627" y="f2568"/>
                  <a:pt x="f2628" y="f2568"/>
                </a:cubicBezTo>
                <a:cubicBezTo>
                  <a:pt x="f2629" y="f1812"/>
                  <a:pt x="f2630" y="f1893"/>
                  <a:pt x="f2631" y="f1398"/>
                </a:cubicBezTo>
                <a:lnTo>
                  <a:pt x="f2632" y="f1893"/>
                </a:lnTo>
                <a:cubicBezTo>
                  <a:pt x="f2633" y="f1667"/>
                  <a:pt x="f2634" y="f1795"/>
                  <a:pt x="f2635" y="f2582"/>
                </a:cubicBezTo>
                <a:lnTo>
                  <a:pt x="f2636" y="f2637"/>
                </a:lnTo>
                <a:lnTo>
                  <a:pt x="f2638" y="f2639"/>
                </a:lnTo>
                <a:lnTo>
                  <a:pt x="f2640" y="f1645"/>
                </a:lnTo>
                <a:cubicBezTo>
                  <a:pt x="f2641" y="f2046"/>
                  <a:pt x="f2642" y="f2643"/>
                  <a:pt x="f2644" y="f1681"/>
                </a:cubicBezTo>
                <a:cubicBezTo>
                  <a:pt x="f2645" y="f1323"/>
                  <a:pt x="f2646" y="f2046"/>
                  <a:pt x="f2647" y="f2046"/>
                </a:cubicBezTo>
                <a:cubicBezTo>
                  <a:pt x="f2648" y="f2046"/>
                  <a:pt x="f2649" y="f2044"/>
                  <a:pt x="f2650" y="f1654"/>
                </a:cubicBezTo>
                <a:cubicBezTo>
                  <a:pt x="f2651" y="f2643"/>
                  <a:pt x="f2652" y="f2245"/>
                  <a:pt x="f2653" y="f1563"/>
                </a:cubicBezTo>
                <a:cubicBezTo>
                  <a:pt x="f2654" y="f1139"/>
                  <a:pt x="f2655" y="f1915"/>
                  <a:pt x="f2656" y="f1915"/>
                </a:cubicBezTo>
                <a:cubicBezTo>
                  <a:pt x="f2657" y="f1915"/>
                  <a:pt x="f2658" y="f1306"/>
                  <a:pt x="f2659" y="f1905"/>
                </a:cubicBezTo>
                <a:cubicBezTo>
                  <a:pt x="f2659" y="f1905"/>
                  <a:pt x="f2659" y="f2595"/>
                  <a:pt x="f2659" y="f2595"/>
                </a:cubicBezTo>
                <a:lnTo>
                  <a:pt x="f2660" y="f2661"/>
                </a:lnTo>
                <a:lnTo>
                  <a:pt x="f2662" y="f2419"/>
                </a:lnTo>
                <a:lnTo>
                  <a:pt x="f2663" y="f1298"/>
                </a:lnTo>
                <a:cubicBezTo>
                  <a:pt x="f2664" y="f1418"/>
                  <a:pt x="f2665" y="f1516"/>
                  <a:pt x="f2666" y="f719"/>
                </a:cubicBezTo>
                <a:lnTo>
                  <a:pt x="f2667" y="f147"/>
                </a:lnTo>
                <a:cubicBezTo>
                  <a:pt x="f2668" y="f550"/>
                  <a:pt x="f2669" y="f25"/>
                  <a:pt x="f2670" y="f25"/>
                </a:cubicBezTo>
                <a:cubicBezTo>
                  <a:pt x="f2671" y="f25"/>
                  <a:pt x="f2672" y="f2673"/>
                  <a:pt x="f2674" y="f1501"/>
                </a:cubicBezTo>
                <a:cubicBezTo>
                  <a:pt x="f2675" y="f1159"/>
                  <a:pt x="f2676" y="f1896"/>
                  <a:pt x="f2677" y="f2678"/>
                </a:cubicBezTo>
                <a:cubicBezTo>
                  <a:pt x="f2679" y="f1332"/>
                  <a:pt x="f2680" y="f2681"/>
                  <a:pt x="f2682" y="f2681"/>
                </a:cubicBezTo>
                <a:cubicBezTo>
                  <a:pt x="f2683" y="f2681"/>
                  <a:pt x="f2684" y="f2681"/>
                  <a:pt x="f2685" y="f2681"/>
                </a:cubicBezTo>
                <a:lnTo>
                  <a:pt x="f2686" y="f2681"/>
                </a:lnTo>
                <a:lnTo>
                  <a:pt x="f2687" y="f2009"/>
                </a:lnTo>
                <a:lnTo>
                  <a:pt x="f2688" y="f2689"/>
                </a:lnTo>
                <a:lnTo>
                  <a:pt x="f2690" y="f2691"/>
                </a:lnTo>
                <a:cubicBezTo>
                  <a:pt x="f2692" y="f2286"/>
                  <a:pt x="f2693" y="f1825"/>
                  <a:pt x="f2694" y="f1837"/>
                </a:cubicBezTo>
                <a:cubicBezTo>
                  <a:pt x="f2695" y="f1837"/>
                  <a:pt x="f2696" y="f2697"/>
                  <a:pt x="f2698" y="f2697"/>
                </a:cubicBezTo>
                <a:cubicBezTo>
                  <a:pt x="f2699" y="f1362"/>
                  <a:pt x="f2700" y="f1362"/>
                  <a:pt x="f2701" y="f1362"/>
                </a:cubicBezTo>
                <a:cubicBezTo>
                  <a:pt x="f2702" y="f1362"/>
                  <a:pt x="f2703" y="f2087"/>
                  <a:pt x="f2704" y="f2705"/>
                </a:cubicBezTo>
                <a:cubicBezTo>
                  <a:pt x="f2706" y="f2707"/>
                  <a:pt x="f2708" y="f2709"/>
                  <a:pt x="f2710" y="f1856"/>
                </a:cubicBezTo>
                <a:cubicBezTo>
                  <a:pt x="f2711" y="f2712"/>
                  <a:pt x="f2713" y="f1470"/>
                  <a:pt x="f2714" y="f1470"/>
                </a:cubicBezTo>
                <a:cubicBezTo>
                  <a:pt x="f2715" y="f1871"/>
                  <a:pt x="f2716" y="f1871"/>
                  <a:pt x="f2717" y="f1871"/>
                </a:cubicBezTo>
                <a:cubicBezTo>
                  <a:pt x="f2718" y="f1871"/>
                  <a:pt x="f2719" y="f2720"/>
                  <a:pt x="f2721" y="f2722"/>
                </a:cubicBezTo>
                <a:cubicBezTo>
                  <a:pt x="f2723" y="f2724"/>
                  <a:pt x="f2725" y="f2726"/>
                  <a:pt x="f2727" y="f2728"/>
                </a:cubicBezTo>
                <a:cubicBezTo>
                  <a:pt x="f2729" y="f2730"/>
                  <a:pt x="f2731" y="f2730"/>
                  <a:pt x="f2732" y="f2733"/>
                </a:cubicBezTo>
                <a:cubicBezTo>
                  <a:pt x="f2734" y="f1472"/>
                  <a:pt x="f2735" y="f1472"/>
                  <a:pt x="f2736" y="f1472"/>
                </a:cubicBezTo>
                <a:cubicBezTo>
                  <a:pt x="f2737" y="f1472"/>
                  <a:pt x="f2738" y="f2726"/>
                  <a:pt x="f2739" y="f2740"/>
                </a:cubicBezTo>
                <a:cubicBezTo>
                  <a:pt x="f2741" y="f2742"/>
                  <a:pt x="f2743" y="f2744"/>
                  <a:pt x="f2745" y="f2421"/>
                </a:cubicBezTo>
                <a:cubicBezTo>
                  <a:pt x="f2746" y="f2421"/>
                  <a:pt x="f2747" y="f2748"/>
                  <a:pt x="f2749" y="f2748"/>
                </a:cubicBezTo>
                <a:cubicBezTo>
                  <a:pt x="f2750" y="f2751"/>
                  <a:pt x="f2752" y="f2751"/>
                  <a:pt x="f2753" y="f2751"/>
                </a:cubicBezTo>
                <a:cubicBezTo>
                  <a:pt x="f2754" y="f2751"/>
                  <a:pt x="f2755" y="f1200"/>
                  <a:pt x="f2756" y="f1871"/>
                </a:cubicBezTo>
                <a:lnTo>
                  <a:pt x="f2757" y="f1115"/>
                </a:lnTo>
                <a:cubicBezTo>
                  <a:pt x="f2758" y="f1438"/>
                  <a:pt x="f2759" y="f469"/>
                  <a:pt x="f2760" y="f1543"/>
                </a:cubicBezTo>
                <a:cubicBezTo>
                  <a:pt x="f2761" y="f2762"/>
                  <a:pt x="f2763" y="f2764"/>
                  <a:pt x="f2765" y="f2764"/>
                </a:cubicBezTo>
                <a:cubicBezTo>
                  <a:pt x="f2766" y="f2764"/>
                  <a:pt x="f2767" y="f363"/>
                  <a:pt x="f2768" y="f1195"/>
                </a:cubicBezTo>
                <a:cubicBezTo>
                  <a:pt x="f2769" y="f1413"/>
                  <a:pt x="f2770" y="f1127"/>
                  <a:pt x="f2771" y="f1643"/>
                </a:cubicBezTo>
                <a:cubicBezTo>
                  <a:pt x="f2772" y="f2773"/>
                  <a:pt x="f2774" y="f1601"/>
                  <a:pt x="f2775" y="f1601"/>
                </a:cubicBezTo>
                <a:cubicBezTo>
                  <a:pt x="f2776" y="f1597"/>
                  <a:pt x="f2777" y="f1304"/>
                  <a:pt x="f2778" y="f1246"/>
                </a:cubicBezTo>
                <a:lnTo>
                  <a:pt x="f2778" y="f1246"/>
                </a:lnTo>
                <a:lnTo>
                  <a:pt x="f2779" y="f1744"/>
                </a:lnTo>
                <a:lnTo>
                  <a:pt x="f2780" y="f2781"/>
                </a:lnTo>
                <a:lnTo>
                  <a:pt x="f2782" y="f1605"/>
                </a:lnTo>
                <a:cubicBezTo>
                  <a:pt x="f2783" y="f1325"/>
                  <a:pt x="f2784" y="f1597"/>
                  <a:pt x="f2785" y="f1597"/>
                </a:cubicBezTo>
                <a:cubicBezTo>
                  <a:pt x="f2786" y="f1597"/>
                  <a:pt x="f2787" y="f2788"/>
                  <a:pt x="f2789" y="f1338"/>
                </a:cubicBezTo>
                <a:cubicBezTo>
                  <a:pt x="f2790" y="f1325"/>
                  <a:pt x="f2791" y="f1663"/>
                  <a:pt x="f2792" y="f1663"/>
                </a:cubicBezTo>
                <a:cubicBezTo>
                  <a:pt x="f2793" y="f1734"/>
                  <a:pt x="f2794" y="f1667"/>
                  <a:pt x="f2795" y="f1141"/>
                </a:cubicBezTo>
                <a:cubicBezTo>
                  <a:pt x="f2796" y="f1893"/>
                  <a:pt x="f2797" y="f1310"/>
                  <a:pt x="f2798" y="f1310"/>
                </a:cubicBezTo>
                <a:cubicBezTo>
                  <a:pt x="f2799" y="f1310"/>
                  <a:pt x="f2800" y="f1310"/>
                  <a:pt x="f2801" y="f1591"/>
                </a:cubicBezTo>
                <a:cubicBezTo>
                  <a:pt x="f2802" y="f1667"/>
                  <a:pt x="f2803" y="f1679"/>
                  <a:pt x="f2804" y="f1308"/>
                </a:cubicBezTo>
                <a:cubicBezTo>
                  <a:pt x="f2805" y="f1587"/>
                  <a:pt x="f2806" y="f1695"/>
                  <a:pt x="f2807" y="f1148"/>
                </a:cubicBezTo>
                <a:cubicBezTo>
                  <a:pt x="f2808" y="f1566"/>
                  <a:pt x="f2809" y="f1304"/>
                  <a:pt x="f2810" y="f1304"/>
                </a:cubicBezTo>
                <a:cubicBezTo>
                  <a:pt x="f2811" y="f1304"/>
                  <a:pt x="f2812" y="f1304"/>
                  <a:pt x="f2813" y="f1119"/>
                </a:cubicBezTo>
                <a:cubicBezTo>
                  <a:pt x="f2814" y="f1683"/>
                  <a:pt x="f2815" y="f1695"/>
                  <a:pt x="f2816" y="f2817"/>
                </a:cubicBezTo>
                <a:cubicBezTo>
                  <a:pt x="f2818" y="f1740"/>
                  <a:pt x="f2819" y="f1151"/>
                  <a:pt x="f2820" y="f1167"/>
                </a:cubicBezTo>
                <a:cubicBezTo>
                  <a:pt x="f2821" y="f1240"/>
                  <a:pt x="f2822" y="f1705"/>
                  <a:pt x="f2823" y="f1705"/>
                </a:cubicBezTo>
                <a:cubicBezTo>
                  <a:pt x="f2824" y="f1705"/>
                  <a:pt x="f2825" y="f1707"/>
                  <a:pt x="f2826" y="f1218"/>
                </a:cubicBezTo>
                <a:cubicBezTo>
                  <a:pt x="f2827" y="f1218"/>
                  <a:pt x="f2828" y="f1218"/>
                  <a:pt x="f2829" y="f1151"/>
                </a:cubicBezTo>
                <a:lnTo>
                  <a:pt x="f2830" y="f2831"/>
                </a:lnTo>
                <a:lnTo>
                  <a:pt x="f2832" y="f2833"/>
                </a:lnTo>
                <a:lnTo>
                  <a:pt x="f2834" y="f1719"/>
                </a:lnTo>
                <a:lnTo>
                  <a:pt x="f2835" y="f105"/>
                </a:lnTo>
                <a:lnTo>
                  <a:pt x="f2836" y="f567"/>
                </a:lnTo>
                <a:cubicBezTo>
                  <a:pt x="f2837" y="f391"/>
                  <a:pt x="f2838" y="f569"/>
                  <a:pt x="f2839" y="f569"/>
                </a:cubicBezTo>
                <a:cubicBezTo>
                  <a:pt x="f2840" y="f569"/>
                  <a:pt x="f2841" y="f271"/>
                  <a:pt x="f2842" y="f1438"/>
                </a:cubicBezTo>
                <a:cubicBezTo>
                  <a:pt x="f2843" y="f1172"/>
                  <a:pt x="f2844" y="f1227"/>
                  <a:pt x="f2845" y="f1670"/>
                </a:cubicBezTo>
                <a:cubicBezTo>
                  <a:pt x="f2846" y="f2582"/>
                  <a:pt x="f2847" y="f1734"/>
                  <a:pt x="f2848" y="f1734"/>
                </a:cubicBezTo>
                <a:cubicBezTo>
                  <a:pt x="f2849" y="f1734"/>
                  <a:pt x="f2850" y="f1734"/>
                  <a:pt x="f2851" y="f1734"/>
                </a:cubicBezTo>
                <a:cubicBezTo>
                  <a:pt x="f2852" y="f1734"/>
                  <a:pt x="f2853" y="f1310"/>
                  <a:pt x="f2854" y="f1127"/>
                </a:cubicBezTo>
                <a:lnTo>
                  <a:pt x="f2854" y="f1127"/>
                </a:lnTo>
                <a:lnTo>
                  <a:pt x="f2855" y="f2856"/>
                </a:lnTo>
                <a:lnTo>
                  <a:pt x="f2857" y="f2858"/>
                </a:lnTo>
                <a:lnTo>
                  <a:pt x="f2859" y="f1121"/>
                </a:lnTo>
                <a:cubicBezTo>
                  <a:pt x="f2860" y="f1587"/>
                  <a:pt x="f2861" y="f1579"/>
                  <a:pt x="f2862" y="f1579"/>
                </a:cubicBezTo>
                <a:lnTo>
                  <a:pt x="f2863" y="f1579"/>
                </a:lnTo>
                <a:cubicBezTo>
                  <a:pt x="f2864" y="f1670"/>
                  <a:pt x="f2865" y="f1121"/>
                  <a:pt x="f2866" y="f1220"/>
                </a:cubicBezTo>
                <a:cubicBezTo>
                  <a:pt x="f2867" y="f1905"/>
                  <a:pt x="f2868" y="f1679"/>
                  <a:pt x="f2869" y="f1667"/>
                </a:cubicBezTo>
                <a:lnTo>
                  <a:pt x="f2870" y="f1667"/>
                </a:lnTo>
                <a:cubicBezTo>
                  <a:pt x="f2871" y="f1579"/>
                  <a:pt x="f2872" y="f2595"/>
                  <a:pt x="f2873" y="f1563"/>
                </a:cubicBezTo>
                <a:cubicBezTo>
                  <a:pt x="f2874" y="f1891"/>
                  <a:pt x="f2875" y="f1310"/>
                  <a:pt x="f2876" y="f1310"/>
                </a:cubicBezTo>
                <a:lnTo>
                  <a:pt x="f2877" y="f1310"/>
                </a:lnTo>
                <a:cubicBezTo>
                  <a:pt x="f2878" y="f1667"/>
                  <a:pt x="f2879" y="f2245"/>
                  <a:pt x="f2880" y="f1686"/>
                </a:cubicBezTo>
                <a:cubicBezTo>
                  <a:pt x="f2881" y="f1576"/>
                  <a:pt x="f2882" y="f2643"/>
                  <a:pt x="f2883" y="f1795"/>
                </a:cubicBezTo>
                <a:cubicBezTo>
                  <a:pt x="f2884" y="f1795"/>
                  <a:pt x="f2885" y="f2643"/>
                  <a:pt x="f2886" y="f2643"/>
                </a:cubicBezTo>
                <a:lnTo>
                  <a:pt x="f2887" y="f2888"/>
                </a:lnTo>
                <a:lnTo>
                  <a:pt x="f2889" y="f2890"/>
                </a:lnTo>
                <a:lnTo>
                  <a:pt x="f2889" y="f2890"/>
                </a:lnTo>
                <a:lnTo>
                  <a:pt x="f2891" y="f759"/>
                </a:lnTo>
                <a:lnTo>
                  <a:pt x="f2892" y="f561"/>
                </a:lnTo>
                <a:lnTo>
                  <a:pt x="f2893" y="f274"/>
                </a:lnTo>
                <a:cubicBezTo>
                  <a:pt x="f2894" y="f1384"/>
                  <a:pt x="f2895" y="f208"/>
                  <a:pt x="f2896" y="f208"/>
                </a:cubicBezTo>
                <a:cubicBezTo>
                  <a:pt x="f2897" y="f208"/>
                  <a:pt x="f2898" y="f147"/>
                  <a:pt x="f2899" y="f1784"/>
                </a:cubicBezTo>
                <a:cubicBezTo>
                  <a:pt x="f2900" y="f1427"/>
                  <a:pt x="f2901" y="f1298"/>
                  <a:pt x="f2902" y="f1788"/>
                </a:cubicBezTo>
                <a:cubicBezTo>
                  <a:pt x="f2903" y="f1667"/>
                  <a:pt x="f2904" y="f1643"/>
                  <a:pt x="f2905" y="f1643"/>
                </a:cubicBezTo>
                <a:cubicBezTo>
                  <a:pt x="f2906" y="f1643"/>
                  <a:pt x="f2907" y="f1323"/>
                  <a:pt x="f2908" y="f1323"/>
                </a:cubicBezTo>
                <a:lnTo>
                  <a:pt x="f2909" y="f1797"/>
                </a:lnTo>
                <a:lnTo>
                  <a:pt x="f2910" y="f1799"/>
                </a:lnTo>
                <a:lnTo>
                  <a:pt x="f2911" y="f1645"/>
                </a:lnTo>
                <a:cubicBezTo>
                  <a:pt x="f2912" y="f1802"/>
                  <a:pt x="f2913" y="f1804"/>
                  <a:pt x="f2914" y="f1806"/>
                </a:cubicBezTo>
                <a:cubicBezTo>
                  <a:pt x="f2915" y="f1808"/>
                  <a:pt x="f2916" y="f1808"/>
                  <a:pt x="f2917" y="f1808"/>
                </a:cubicBezTo>
                <a:cubicBezTo>
                  <a:pt x="f2918" y="f1610"/>
                  <a:pt x="f2919" y="f1610"/>
                  <a:pt x="f2920" y="f1610"/>
                </a:cubicBezTo>
                <a:cubicBezTo>
                  <a:pt x="f2921" y="f1610"/>
                  <a:pt x="f2922" y="f2513"/>
                  <a:pt x="f2923" y="f1647"/>
                </a:cubicBezTo>
                <a:cubicBezTo>
                  <a:pt x="f2924" y="f1819"/>
                  <a:pt x="f2925" y="f2926"/>
                  <a:pt x="f2927" y="f1823"/>
                </a:cubicBezTo>
                <a:cubicBezTo>
                  <a:pt x="f2928" y="f1823"/>
                  <a:pt x="f2929" y="f1825"/>
                  <a:pt x="f2930" y="f1825"/>
                </a:cubicBezTo>
                <a:cubicBezTo>
                  <a:pt x="f2931" y="f1829"/>
                  <a:pt x="f2932" y="f1829"/>
                  <a:pt x="f2933" y="f1829"/>
                </a:cubicBezTo>
                <a:cubicBezTo>
                  <a:pt x="f2934" y="f1829"/>
                  <a:pt x="f2935" y="f1821"/>
                  <a:pt x="f2936" y="f1835"/>
                </a:cubicBezTo>
                <a:cubicBezTo>
                  <a:pt x="f2937" y="f2938"/>
                  <a:pt x="f2939" y="f1839"/>
                  <a:pt x="f2940" y="f2720"/>
                </a:cubicBezTo>
                <a:cubicBezTo>
                  <a:pt x="f2941" y="f1841"/>
                  <a:pt x="f2942" y="f1841"/>
                  <a:pt x="f2943" y="f1844"/>
                </a:cubicBezTo>
                <a:cubicBezTo>
                  <a:pt x="f2944" y="f1847"/>
                  <a:pt x="f2945" y="f1847"/>
                  <a:pt x="f2946" y="f1847"/>
                </a:cubicBezTo>
                <a:cubicBezTo>
                  <a:pt x="f2947" y="f1847"/>
                  <a:pt x="f2948" y="f1852"/>
                  <a:pt x="f2949" y="f2950"/>
                </a:cubicBezTo>
                <a:cubicBezTo>
                  <a:pt x="f2951" y="f1856"/>
                  <a:pt x="f2952" y="f2953"/>
                  <a:pt x="f2954" y="f1860"/>
                </a:cubicBezTo>
                <a:cubicBezTo>
                  <a:pt x="f2955" y="f1860"/>
                  <a:pt x="f2956" y="f1860"/>
                  <a:pt x="f2957" y="f1497"/>
                </a:cubicBezTo>
                <a:lnTo>
                  <a:pt x="f2958" y="f2959"/>
                </a:lnTo>
                <a:lnTo>
                  <a:pt x="f2960" y="f4"/>
                </a:lnTo>
                <a:lnTo>
                  <a:pt x="f2960" y="f4"/>
                </a:lnTo>
                <a:lnTo>
                  <a:pt x="f2961" y="f1730"/>
                </a:lnTo>
                <a:lnTo>
                  <a:pt x="f2962" y="f1340"/>
                </a:lnTo>
                <a:lnTo>
                  <a:pt x="f2963" y="f1246"/>
                </a:lnTo>
                <a:cubicBezTo>
                  <a:pt x="f2964" y="f646"/>
                  <a:pt x="f2965" y="f2105"/>
                  <a:pt x="f2966" y="f1391"/>
                </a:cubicBezTo>
                <a:cubicBezTo>
                  <a:pt x="f2967" y="f761"/>
                  <a:pt x="f2968" y="f271"/>
                  <a:pt x="f2969" y="f271"/>
                </a:cubicBezTo>
                <a:cubicBezTo>
                  <a:pt x="f2970" y="f213"/>
                  <a:pt x="f2971" y="f211"/>
                  <a:pt x="f2972" y="f744"/>
                </a:cubicBezTo>
                <a:cubicBezTo>
                  <a:pt x="f2973" y="f1877"/>
                  <a:pt x="f2974" y="f2456"/>
                  <a:pt x="f2975" y="f2976"/>
                </a:cubicBezTo>
                <a:cubicBezTo>
                  <a:pt x="f2977" y="f473"/>
                  <a:pt x="f2978" y="f1380"/>
                  <a:pt x="f2979" y="f147"/>
                </a:cubicBezTo>
                <a:cubicBezTo>
                  <a:pt x="f2980" y="f145"/>
                  <a:pt x="f2981" y="f707"/>
                  <a:pt x="f2982" y="f1879"/>
                </a:cubicBezTo>
                <a:cubicBezTo>
                  <a:pt x="f2983" y="f151"/>
                  <a:pt x="f2984" y="f183"/>
                  <a:pt x="f2985" y="f686"/>
                </a:cubicBezTo>
                <a:cubicBezTo>
                  <a:pt x="f2986" y="f1092"/>
                  <a:pt x="f2987" y="f103"/>
                  <a:pt x="f2988" y="f1716"/>
                </a:cubicBezTo>
                <a:cubicBezTo>
                  <a:pt x="f2989" y="f110"/>
                  <a:pt x="f2990" y="f153"/>
                  <a:pt x="f2991" y="f619"/>
                </a:cubicBezTo>
                <a:cubicBezTo>
                  <a:pt x="f2992" y="f269"/>
                  <a:pt x="f2993" y="f62"/>
                  <a:pt x="f2994" y="f2762"/>
                </a:cubicBezTo>
                <a:cubicBezTo>
                  <a:pt x="f2995" y="f112"/>
                  <a:pt x="f2996" y="f528"/>
                  <a:pt x="f2997" y="f781"/>
                </a:cubicBezTo>
                <a:cubicBezTo>
                  <a:pt x="f2998" y="f459"/>
                  <a:pt x="f2999" y="f1382"/>
                  <a:pt x="f3000" y="f3001"/>
                </a:cubicBezTo>
                <a:cubicBezTo>
                  <a:pt x="f3002" y="f438"/>
                  <a:pt x="f3002" y="f1283"/>
                  <a:pt x="f3003" y="f391"/>
                </a:cubicBezTo>
                <a:cubicBezTo>
                  <a:pt x="f3003" y="f3004"/>
                  <a:pt x="f3003" y="f29"/>
                  <a:pt x="f3003" y="f370"/>
                </a:cubicBezTo>
                <a:cubicBezTo>
                  <a:pt x="f3005" y="f705"/>
                  <a:pt x="f3005" y="f332"/>
                  <a:pt x="f3003" y="f3006"/>
                </a:cubicBezTo>
                <a:cubicBezTo>
                  <a:pt x="f3003" y="f3007"/>
                  <a:pt x="f3002" y="f223"/>
                  <a:pt x="f3002" y="f639"/>
                </a:cubicBezTo>
                <a:cubicBezTo>
                  <a:pt x="f3000" y="f208"/>
                  <a:pt x="f3000" y="f3008"/>
                  <a:pt x="f3000" y="f3009"/>
                </a:cubicBezTo>
                <a:cubicBezTo>
                  <a:pt x="f2999" y="f1535"/>
                  <a:pt x="f2999" y="f3010"/>
                  <a:pt x="f2998" y="f31"/>
                </a:cubicBezTo>
                <a:cubicBezTo>
                  <a:pt x="f2998" y="f187"/>
                  <a:pt x="f2998" y="f157"/>
                  <a:pt x="f2997" y="f764"/>
                </a:cubicBezTo>
                <a:cubicBezTo>
                  <a:pt x="f2997" y="f548"/>
                  <a:pt x="f2995" y="f410"/>
                  <a:pt x="f2995" y="f140"/>
                </a:cubicBezTo>
                <a:cubicBezTo>
                  <a:pt x="f3011" y="f3012"/>
                  <a:pt x="f3013" y="f3014"/>
                  <a:pt x="f2994" y="f116"/>
                </a:cubicBezTo>
                <a:cubicBezTo>
                  <a:pt x="f3015" y="f316"/>
                  <a:pt x="f2991" y="f100"/>
                  <a:pt x="f2990" y="f703"/>
                </a:cubicBezTo>
                <a:cubicBezTo>
                  <a:pt x="f2989" y="f3016"/>
                  <a:pt x="f2988" y="f1476"/>
                  <a:pt x="f2987" y="f660"/>
                </a:cubicBezTo>
                <a:cubicBezTo>
                  <a:pt x="f3017" y="f225"/>
                  <a:pt x="f3018" y="f58"/>
                  <a:pt x="f2984" y="f637"/>
                </a:cubicBezTo>
                <a:cubicBezTo>
                  <a:pt x="f3019" y="f3020"/>
                  <a:pt x="f3021" y="f1075"/>
                  <a:pt x="f3022" y="f33"/>
                </a:cubicBezTo>
                <a:cubicBezTo>
                  <a:pt x="f3023" y="f571"/>
                  <a:pt x="f3024" y="f297"/>
                  <a:pt x="f3025" y="f159"/>
                </a:cubicBezTo>
                <a:cubicBezTo>
                  <a:pt x="f3026" y="f266"/>
                  <a:pt x="f3027" y="f546"/>
                  <a:pt x="f3028" y="f3029"/>
                </a:cubicBezTo>
                <a:cubicBezTo>
                  <a:pt x="f3030" y="f1008"/>
                  <a:pt x="f3031" y="f1008"/>
                  <a:pt x="f2971" y="f3032"/>
                </a:cubicBezTo>
                <a:cubicBezTo>
                  <a:pt x="f2970" y="f3033"/>
                  <a:pt x="f3034" y="f531"/>
                  <a:pt x="f3035" y="f479"/>
                </a:cubicBezTo>
                <a:cubicBezTo>
                  <a:pt x="f3036" y="f206"/>
                  <a:pt x="f3037" y="f206"/>
                  <a:pt x="f3038" y="f118"/>
                </a:cubicBezTo>
                <a:cubicBezTo>
                  <a:pt x="f3039" y="f118"/>
                  <a:pt x="f3040" y="f1006"/>
                  <a:pt x="f3041" y="f1006"/>
                </a:cubicBezTo>
                <a:cubicBezTo>
                  <a:pt x="f3042" y="f176"/>
                  <a:pt x="f3043" y="f176"/>
                  <a:pt x="f3044" y="f176"/>
                </a:cubicBezTo>
                <a:lnTo>
                  <a:pt x="f3045" y="f176"/>
                </a:lnTo>
                <a:cubicBezTo>
                  <a:pt x="f3046" y="f1006"/>
                  <a:pt x="f3047" y="f1006"/>
                  <a:pt x="f3048" y="f1006"/>
                </a:cubicBezTo>
                <a:cubicBezTo>
                  <a:pt x="f3049" y="f118"/>
                  <a:pt x="f3050" y="f118"/>
                  <a:pt x="f3051" y="f118"/>
                </a:cubicBezTo>
                <a:cubicBezTo>
                  <a:pt x="f3052" y="f660"/>
                  <a:pt x="f3053" y="f3012"/>
                  <a:pt x="f3054" y="f3008"/>
                </a:cubicBezTo>
                <a:lnTo>
                  <a:pt x="f3055" y="f3056"/>
                </a:lnTo>
                <a:lnTo>
                  <a:pt x="f3057" y="f3058"/>
                </a:lnTo>
                <a:lnTo>
                  <a:pt x="f3059" y="f548"/>
                </a:lnTo>
                <a:cubicBezTo>
                  <a:pt x="f3060" y="f187"/>
                  <a:pt x="f3061" y="f208"/>
                  <a:pt x="f3062" y="f3006"/>
                </a:cubicBezTo>
                <a:cubicBezTo>
                  <a:pt x="f3063" y="f1100"/>
                  <a:pt x="f3064" y="f637"/>
                  <a:pt x="f3065" y="f1075"/>
                </a:cubicBezTo>
                <a:cubicBezTo>
                  <a:pt x="f2949" y="f33"/>
                  <a:pt x="f3066" y="f33"/>
                  <a:pt x="f3067" y="f33"/>
                </a:cubicBezTo>
                <a:cubicBezTo>
                  <a:pt x="f3068" y="f33"/>
                  <a:pt x="f3069" y="f225"/>
                  <a:pt x="f2944" y="f457"/>
                </a:cubicBezTo>
                <a:cubicBezTo>
                  <a:pt x="f3070" y="f19"/>
                  <a:pt x="f3071" y="f412"/>
                  <a:pt x="f3072" y="f425"/>
                </a:cubicBezTo>
                <a:lnTo>
                  <a:pt x="f3073" y="f3074"/>
                </a:lnTo>
                <a:lnTo>
                  <a:pt x="f2914" y="f3075"/>
                </a:lnTo>
                <a:lnTo>
                  <a:pt x="f2923" y="f3076"/>
                </a:lnTo>
                <a:cubicBezTo>
                  <a:pt x="f3077" y="f161"/>
                  <a:pt x="f3078" y="f161"/>
                  <a:pt x="f3079" y="f161"/>
                </a:cubicBezTo>
                <a:cubicBezTo>
                  <a:pt x="f3080" y="f161"/>
                  <a:pt x="f3081" y="f849"/>
                  <a:pt x="f3082" y="f3083"/>
                </a:cubicBezTo>
                <a:lnTo>
                  <a:pt x="f3084" y="f73"/>
                </a:lnTo>
                <a:cubicBezTo>
                  <a:pt x="f3085" y="f725"/>
                  <a:pt x="f3086" y="f227"/>
                  <a:pt x="f3087" y="f200"/>
                </a:cubicBezTo>
                <a:cubicBezTo>
                  <a:pt x="f3088" y="f986"/>
                  <a:pt x="f3089" y="f3090"/>
                  <a:pt x="f3091" y="f3092"/>
                </a:cubicBezTo>
                <a:cubicBezTo>
                  <a:pt x="f3093" y="f3094"/>
                  <a:pt x="f3095" y="f3096"/>
                  <a:pt x="f3097" y="f3096"/>
                </a:cubicBezTo>
                <a:cubicBezTo>
                  <a:pt x="f3098" y="f3096"/>
                  <a:pt x="f3099" y="f3100"/>
                  <a:pt x="f3101" y="f161"/>
                </a:cubicBezTo>
                <a:lnTo>
                  <a:pt x="f3101" y="f573"/>
                </a:lnTo>
                <a:lnTo>
                  <a:pt x="f3102" y="f3103"/>
                </a:lnTo>
                <a:lnTo>
                  <a:pt x="f3104" y="f1065"/>
                </a:lnTo>
                <a:lnTo>
                  <a:pt x="f3105" y="f446"/>
                </a:lnTo>
                <a:cubicBezTo>
                  <a:pt x="f3106" y="f3107"/>
                  <a:pt x="f3108" y="f79"/>
                  <a:pt x="f3109" y="f481"/>
                </a:cubicBezTo>
                <a:cubicBezTo>
                  <a:pt x="f3110" y="f844"/>
                  <a:pt x="f3111" y="f417"/>
                  <a:pt x="f3112" y="f417"/>
                </a:cubicBezTo>
                <a:cubicBezTo>
                  <a:pt x="f3113" y="f417"/>
                  <a:pt x="f3114" y="f417"/>
                  <a:pt x="f3115" y="f417"/>
                </a:cubicBezTo>
                <a:cubicBezTo>
                  <a:pt x="f3116" y="f853"/>
                  <a:pt x="f3117" y="f3118"/>
                  <a:pt x="f3119" y="f3120"/>
                </a:cubicBezTo>
                <a:cubicBezTo>
                  <a:pt x="f3121" y="f320"/>
                  <a:pt x="f3122" y="f3123"/>
                  <a:pt x="f3124" y="f3123"/>
                </a:cubicBezTo>
                <a:cubicBezTo>
                  <a:pt x="f3125" y="f3123"/>
                  <a:pt x="f2868" y="f3100"/>
                  <a:pt x="f3126" y="f3100"/>
                </a:cubicBezTo>
                <a:cubicBezTo>
                  <a:pt x="f3127" y="f417"/>
                  <a:pt x="f3128" y="f320"/>
                  <a:pt x="f3129" y="f293"/>
                </a:cubicBezTo>
                <a:cubicBezTo>
                  <a:pt x="f3130" y="f3131"/>
                  <a:pt x="f3132" y="f200"/>
                  <a:pt x="f3133" y="f200"/>
                </a:cubicBezTo>
                <a:cubicBezTo>
                  <a:pt x="f3134" y="f200"/>
                  <a:pt x="f3135" y="f94"/>
                  <a:pt x="f3136" y="f94"/>
                </a:cubicBezTo>
                <a:cubicBezTo>
                  <a:pt x="f3137" y="f378"/>
                  <a:pt x="f3138" y="f3120"/>
                  <a:pt x="f3139" y="f98"/>
                </a:cubicBezTo>
                <a:lnTo>
                  <a:pt x="f3140" y="f3012"/>
                </a:lnTo>
                <a:cubicBezTo>
                  <a:pt x="f3141" y="f410"/>
                  <a:pt x="f3142" y="f157"/>
                  <a:pt x="f3143" y="f157"/>
                </a:cubicBezTo>
                <a:cubicBezTo>
                  <a:pt x="f3144" y="f157"/>
                  <a:pt x="f3145" y="f35"/>
                  <a:pt x="f3146" y="f3100"/>
                </a:cubicBezTo>
                <a:cubicBezTo>
                  <a:pt x="f3147" y="f3148"/>
                  <a:pt x="f3149" y="f960"/>
                  <a:pt x="f3150" y="f942"/>
                </a:cubicBezTo>
                <a:cubicBezTo>
                  <a:pt x="f3151" y="f3152"/>
                  <a:pt x="f3153" y="f3154"/>
                  <a:pt x="f3155" y="f3154"/>
                </a:cubicBezTo>
                <a:cubicBezTo>
                  <a:pt x="f3156" y="f3154"/>
                  <a:pt x="f3157" y="f3158"/>
                  <a:pt x="f3159" y="f446"/>
                </a:cubicBezTo>
                <a:lnTo>
                  <a:pt x="f3159" y="f3131"/>
                </a:lnTo>
                <a:cubicBezTo>
                  <a:pt x="f3160" y="f3161"/>
                  <a:pt x="f3162" y="f378"/>
                  <a:pt x="f3163" y="f3164"/>
                </a:cubicBezTo>
                <a:lnTo>
                  <a:pt x="f3165" y="f3166"/>
                </a:lnTo>
                <a:lnTo>
                  <a:pt x="f3167" y="f3168"/>
                </a:lnTo>
                <a:lnTo>
                  <a:pt x="f3169" y="f3170"/>
                </a:lnTo>
                <a:cubicBezTo>
                  <a:pt x="f3171" y="f348"/>
                  <a:pt x="f3172" y="f378"/>
                  <a:pt x="f3173" y="f446"/>
                </a:cubicBezTo>
                <a:cubicBezTo>
                  <a:pt x="f3174" y="f94"/>
                  <a:pt x="f3175" y="f286"/>
                  <a:pt x="f3176" y="f286"/>
                </a:cubicBezTo>
                <a:cubicBezTo>
                  <a:pt x="f3177" y="f286"/>
                  <a:pt x="f3178" y="f163"/>
                  <a:pt x="f3179" y="f1054"/>
                </a:cubicBezTo>
                <a:cubicBezTo>
                  <a:pt x="f3180" y="f378"/>
                  <a:pt x="f3181" y="f3118"/>
                  <a:pt x="f3182" y="f481"/>
                </a:cubicBezTo>
                <a:cubicBezTo>
                  <a:pt x="f3183" y="f3184"/>
                  <a:pt x="f3185" y="f15"/>
                  <a:pt x="f3186" y="f15"/>
                </a:cubicBezTo>
                <a:cubicBezTo>
                  <a:pt x="f3187" y="f15"/>
                  <a:pt x="f3188" y="f3118"/>
                  <a:pt x="f3189" y="f449"/>
                </a:cubicBezTo>
                <a:lnTo>
                  <a:pt x="f3190" y="f449"/>
                </a:lnTo>
                <a:lnTo>
                  <a:pt x="f3191" y="f3192"/>
                </a:lnTo>
                <a:lnTo>
                  <a:pt x="f3191" y="f3192"/>
                </a:lnTo>
                <a:lnTo>
                  <a:pt x="f3193" y="f3194"/>
                </a:lnTo>
                <a:lnTo>
                  <a:pt x="f3195" y="f136"/>
                </a:lnTo>
                <a:cubicBezTo>
                  <a:pt x="f3196" y="f17"/>
                  <a:pt x="f3197" y="f206"/>
                  <a:pt x="f3198" y="f457"/>
                </a:cubicBezTo>
                <a:lnTo>
                  <a:pt x="f3198" y="f725"/>
                </a:lnTo>
                <a:cubicBezTo>
                  <a:pt x="f3199" y="f1535"/>
                  <a:pt x="f3200" y="f223"/>
                  <a:pt x="f3201" y="f223"/>
                </a:cubicBezTo>
                <a:cubicBezTo>
                  <a:pt x="f3202" y="f223"/>
                  <a:pt x="f3203" y="f77"/>
                  <a:pt x="f3204" y="f446"/>
                </a:cubicBezTo>
                <a:cubicBezTo>
                  <a:pt x="f3205" y="f1061"/>
                  <a:pt x="f3206" y="f830"/>
                  <a:pt x="f3207" y="f810"/>
                </a:cubicBezTo>
                <a:cubicBezTo>
                  <a:pt x="f3208" y="f3209"/>
                  <a:pt x="f3210" y="f3211"/>
                  <a:pt x="f3212" y="f3211"/>
                </a:cubicBezTo>
                <a:cubicBezTo>
                  <a:pt x="f3213" y="f3211"/>
                  <a:pt x="f3214" y="f877"/>
                  <a:pt x="f3215" y="f3216"/>
                </a:cubicBezTo>
                <a:cubicBezTo>
                  <a:pt x="f3217" y="f1008"/>
                  <a:pt x="f3218" y="f1075"/>
                  <a:pt x="f3219" y="f75"/>
                </a:cubicBezTo>
                <a:lnTo>
                  <a:pt x="f3220" y="f1014"/>
                </a:lnTo>
                <a:lnTo>
                  <a:pt x="f3221" y="f3222"/>
                </a:lnTo>
                <a:lnTo>
                  <a:pt x="f3223" y="f764"/>
                </a:lnTo>
                <a:cubicBezTo>
                  <a:pt x="f3224" y="f3010"/>
                  <a:pt x="f3225" y="f779"/>
                  <a:pt x="f3226" y="f639"/>
                </a:cubicBezTo>
                <a:cubicBezTo>
                  <a:pt x="f3227" y="f3008"/>
                  <a:pt x="f3228" y="f3010"/>
                  <a:pt x="f3229" y="f31"/>
                </a:cubicBezTo>
                <a:cubicBezTo>
                  <a:pt x="f3230" y="f187"/>
                  <a:pt x="f3231" y="f187"/>
                  <a:pt x="f3232" y="f187"/>
                </a:cubicBezTo>
                <a:cubicBezTo>
                  <a:pt x="f3233" y="f187"/>
                  <a:pt x="f3234" y="f779"/>
                  <a:pt x="f3235" y="f1207"/>
                </a:cubicBezTo>
                <a:lnTo>
                  <a:pt x="f3236" y="f1207"/>
                </a:lnTo>
                <a:cubicBezTo>
                  <a:pt x="f3237" y="f740"/>
                  <a:pt x="f3238" y="f660"/>
                  <a:pt x="f3239" y="f673"/>
                </a:cubicBezTo>
                <a:lnTo>
                  <a:pt x="f3240" y="f673"/>
                </a:lnTo>
                <a:lnTo>
                  <a:pt x="f2706" y="f3241"/>
                </a:lnTo>
                <a:lnTo>
                  <a:pt x="f3242" y="f3243"/>
                </a:lnTo>
                <a:lnTo>
                  <a:pt x="f3244" y="f914"/>
                </a:lnTo>
                <a:cubicBezTo>
                  <a:pt x="f3245" y="f3246"/>
                  <a:pt x="f3247" y="f3246"/>
                  <a:pt x="f3248" y="f3246"/>
                </a:cubicBezTo>
                <a:cubicBezTo>
                  <a:pt x="f3249" y="f3246"/>
                  <a:pt x="f3250" y="f33"/>
                  <a:pt x="f3251" y="f187"/>
                </a:cubicBezTo>
                <a:lnTo>
                  <a:pt x="f3252" y="f705"/>
                </a:lnTo>
                <a:cubicBezTo>
                  <a:pt x="f3253" y="f21"/>
                  <a:pt x="f3254" y="f3216"/>
                  <a:pt x="f3255" y="f537"/>
                </a:cubicBezTo>
                <a:cubicBezTo>
                  <a:pt x="f3256" y="f198"/>
                  <a:pt x="f3257" y="f1049"/>
                  <a:pt x="f3258" y="f3259"/>
                </a:cubicBezTo>
                <a:cubicBezTo>
                  <a:pt x="f3260" y="f3261"/>
                  <a:pt x="f3262" y="f940"/>
                  <a:pt x="f3263" y="f940"/>
                </a:cubicBezTo>
                <a:cubicBezTo>
                  <a:pt x="f3264" y="f940"/>
                  <a:pt x="f3265" y="f3266"/>
                  <a:pt x="f3267" y="f320"/>
                </a:cubicBezTo>
                <a:lnTo>
                  <a:pt x="f3268" y="f3269"/>
                </a:lnTo>
                <a:lnTo>
                  <a:pt x="f3270" y="f3271"/>
                </a:lnTo>
                <a:lnTo>
                  <a:pt x="f3272" y="f198"/>
                </a:lnTo>
                <a:cubicBezTo>
                  <a:pt x="f3273" y="f122"/>
                  <a:pt x="f3274" y="f997"/>
                  <a:pt x="f3275" y="f997"/>
                </a:cubicBezTo>
                <a:cubicBezTo>
                  <a:pt x="f3276" y="f997"/>
                  <a:pt x="f3277" y="f195"/>
                  <a:pt x="f3278" y="f232"/>
                </a:cubicBezTo>
                <a:cubicBezTo>
                  <a:pt x="f3279" y="f122"/>
                  <a:pt x="f3280" y="f122"/>
                  <a:pt x="f3281" y="f3282"/>
                </a:cubicBezTo>
                <a:cubicBezTo>
                  <a:pt x="f3283" y="f3284"/>
                  <a:pt x="f3285" y="f853"/>
                  <a:pt x="f2654" y="f625"/>
                </a:cubicBezTo>
                <a:cubicBezTo>
                  <a:pt x="f2653" y="f3131"/>
                  <a:pt x="f3286" y="f229"/>
                  <a:pt x="f3287" y="f229"/>
                </a:cubicBezTo>
                <a:cubicBezTo>
                  <a:pt x="f3288" y="f229"/>
                  <a:pt x="f3289" y="f3290"/>
                  <a:pt x="f3291" y="f853"/>
                </a:cubicBezTo>
                <a:cubicBezTo>
                  <a:pt x="f3292" y="f853"/>
                  <a:pt x="f3293" y="f3161"/>
                  <a:pt x="f3294" y="f381"/>
                </a:cubicBezTo>
                <a:cubicBezTo>
                  <a:pt x="f3295" y="f484"/>
                  <a:pt x="f3296" y="f911"/>
                  <a:pt x="f2645" y="f3076"/>
                </a:cubicBezTo>
                <a:cubicBezTo>
                  <a:pt x="f3297" y="f664"/>
                  <a:pt x="f2640" y="f3298"/>
                  <a:pt x="f3299" y="f3298"/>
                </a:cubicBezTo>
                <a:cubicBezTo>
                  <a:pt x="f3300" y="f3298"/>
                  <a:pt x="f3301" y="f3302"/>
                  <a:pt x="f3303" y="f540"/>
                </a:cubicBezTo>
                <a:cubicBezTo>
                  <a:pt x="f2638" y="f911"/>
                  <a:pt x="f3304" y="f451"/>
                  <a:pt x="f3305" y="f293"/>
                </a:cubicBezTo>
                <a:cubicBezTo>
                  <a:pt x="f3306" y="f1079"/>
                  <a:pt x="f3307" y="f204"/>
                  <a:pt x="f3308" y="f773"/>
                </a:cubicBezTo>
                <a:cubicBezTo>
                  <a:pt x="f3309" y="f3310"/>
                  <a:pt x="f3311" y="f3312"/>
                  <a:pt x="f3313" y="f3312"/>
                </a:cubicBezTo>
                <a:cubicBezTo>
                  <a:pt x="f3314" y="f3312"/>
                  <a:pt x="f3315" y="f633"/>
                  <a:pt x="f3316" y="f453"/>
                </a:cubicBezTo>
                <a:cubicBezTo>
                  <a:pt x="f3317" y="f204"/>
                  <a:pt x="f3318" y="f204"/>
                  <a:pt x="f3319" y="f204"/>
                </a:cubicBezTo>
                <a:lnTo>
                  <a:pt x="f3320" y="f3321"/>
                </a:lnTo>
                <a:lnTo>
                  <a:pt x="f3322" y="f3222"/>
                </a:lnTo>
                <a:lnTo>
                  <a:pt x="f3323" y="f278"/>
                </a:lnTo>
                <a:cubicBezTo>
                  <a:pt x="f3324" y="f3004"/>
                  <a:pt x="f3325" y="f408"/>
                  <a:pt x="f3326" y="f408"/>
                </a:cubicBezTo>
                <a:cubicBezTo>
                  <a:pt x="f3327" y="f408"/>
                  <a:pt x="f3328" y="f297"/>
                  <a:pt x="f3329" y="f628"/>
                </a:cubicBezTo>
                <a:cubicBezTo>
                  <a:pt x="f3330" y="f3164"/>
                  <a:pt x="f3331" y="f3332"/>
                  <a:pt x="f3333" y="f3334"/>
                </a:cubicBezTo>
                <a:cubicBezTo>
                  <a:pt x="f3335" y="f3336"/>
                  <a:pt x="f3337" y="f820"/>
                  <a:pt x="f3338" y="f820"/>
                </a:cubicBezTo>
                <a:cubicBezTo>
                  <a:pt x="f3339" y="f820"/>
                  <a:pt x="f3340" y="f200"/>
                  <a:pt x="f3341" y="f204"/>
                </a:cubicBezTo>
                <a:lnTo>
                  <a:pt x="f3342" y="f1095"/>
                </a:lnTo>
                <a:cubicBezTo>
                  <a:pt x="f3343" y="f669"/>
                  <a:pt x="f3344" y="f664"/>
                  <a:pt x="f3345" y="f451"/>
                </a:cubicBezTo>
                <a:lnTo>
                  <a:pt x="f3346" y="f3347"/>
                </a:lnTo>
                <a:lnTo>
                  <a:pt x="f2592" y="f3348"/>
                </a:lnTo>
                <a:lnTo>
                  <a:pt x="f3349" y="f3118"/>
                </a:lnTo>
                <a:cubicBezTo>
                  <a:pt x="f3350" y="f414"/>
                  <a:pt x="f3351" y="f664"/>
                  <a:pt x="f3352" y="f694"/>
                </a:cubicBezTo>
                <a:cubicBezTo>
                  <a:pt x="f3353" y="f96"/>
                  <a:pt x="f3354" y="f625"/>
                  <a:pt x="f3355" y="f625"/>
                </a:cubicBezTo>
                <a:cubicBezTo>
                  <a:pt x="f2579" y="f625"/>
                  <a:pt x="f2576" y="f414"/>
                  <a:pt x="f3356" y="f3302"/>
                </a:cubicBezTo>
                <a:cubicBezTo>
                  <a:pt x="f3357" y="f664"/>
                  <a:pt x="f3358" y="f697"/>
                  <a:pt x="f3359" y="f318"/>
                </a:cubicBezTo>
                <a:cubicBezTo>
                  <a:pt x="f3360" y="f731"/>
                  <a:pt x="f3361" y="f161"/>
                  <a:pt x="f3362" y="f161"/>
                </a:cubicBezTo>
                <a:cubicBezTo>
                  <a:pt x="f3363" y="f161"/>
                  <a:pt x="f3364" y="f3076"/>
                  <a:pt x="f3365" y="f3312"/>
                </a:cubicBezTo>
                <a:cubicBezTo>
                  <a:pt x="f3366" y="f3312"/>
                  <a:pt x="f3366" y="f633"/>
                  <a:pt x="f3366" y="f633"/>
                </a:cubicBezTo>
                <a:lnTo>
                  <a:pt x="f3367" y="f3368"/>
                </a:lnTo>
                <a:lnTo>
                  <a:pt x="f3367" y="f3368"/>
                </a:lnTo>
                <a:lnTo>
                  <a:pt x="f3369" y="f873"/>
                </a:lnTo>
                <a:lnTo>
                  <a:pt x="f3370" y="f425"/>
                </a:lnTo>
                <a:cubicBezTo>
                  <a:pt x="f3371" y="f1006"/>
                  <a:pt x="f3372" y="f725"/>
                  <a:pt x="f3373" y="f1205"/>
                </a:cubicBezTo>
                <a:lnTo>
                  <a:pt x="f3374" y="f1384"/>
                </a:lnTo>
                <a:cubicBezTo>
                  <a:pt x="f3375" y="f494"/>
                  <a:pt x="f3376" y="f528"/>
                  <a:pt x="f3377" y="f528"/>
                </a:cubicBezTo>
                <a:cubicBezTo>
                  <a:pt x="f3378" y="f528"/>
                  <a:pt x="f3379" y="f225"/>
                  <a:pt x="f3380" y="f1095"/>
                </a:cubicBezTo>
                <a:cubicBezTo>
                  <a:pt x="f3381" y="f905"/>
                  <a:pt x="f3382" y="f1057"/>
                  <a:pt x="f3383" y="f957"/>
                </a:cubicBezTo>
                <a:cubicBezTo>
                  <a:pt x="f3384" y="f3385"/>
                  <a:pt x="f3386" y="f964"/>
                  <a:pt x="f3387" y="f964"/>
                </a:cubicBezTo>
                <a:cubicBezTo>
                  <a:pt x="f3388" y="f964"/>
                  <a:pt x="f3389" y="f3161"/>
                  <a:pt x="f3390" y="f888"/>
                </a:cubicBezTo>
                <a:cubicBezTo>
                  <a:pt x="f3391" y="f893"/>
                  <a:pt x="f3392" y="f118"/>
                  <a:pt x="f3393" y="f546"/>
                </a:cubicBezTo>
                <a:lnTo>
                  <a:pt x="f3394" y="f3395"/>
                </a:lnTo>
                <a:lnTo>
                  <a:pt x="f3396" y="f3397"/>
                </a:lnTo>
                <a:lnTo>
                  <a:pt x="f3398" y="f479"/>
                </a:lnTo>
                <a:cubicBezTo>
                  <a:pt x="f3399" y="f3032"/>
                  <a:pt x="f3400" y="f159"/>
                  <a:pt x="f3401" y="f637"/>
                </a:cubicBezTo>
                <a:cubicBezTo>
                  <a:pt x="f2518" y="f3216"/>
                  <a:pt x="f3402" y="f356"/>
                  <a:pt x="f3403" y="f734"/>
                </a:cubicBezTo>
                <a:cubicBezTo>
                  <a:pt x="f3404" y="f734"/>
                  <a:pt x="f3405" y="f877"/>
                  <a:pt x="f3406" y="f877"/>
                </a:cubicBezTo>
                <a:cubicBezTo>
                  <a:pt x="f3407" y="f877"/>
                  <a:pt x="f3408" y="f98"/>
                  <a:pt x="f3409" y="f412"/>
                </a:cubicBezTo>
                <a:cubicBezTo>
                  <a:pt x="f3410" y="f768"/>
                  <a:pt x="f3411" y="f1079"/>
                  <a:pt x="f3412" y="f628"/>
                </a:cubicBezTo>
                <a:lnTo>
                  <a:pt x="f3413" y="f628"/>
                </a:lnTo>
                <a:lnTo>
                  <a:pt x="f3414" y="f3415"/>
                </a:lnTo>
                <a:lnTo>
                  <a:pt x="f3416" y="f3417"/>
                </a:lnTo>
                <a:lnTo>
                  <a:pt x="f2488" y="f3161"/>
                </a:lnTo>
                <a:cubicBezTo>
                  <a:pt x="f3418" y="f3161"/>
                  <a:pt x="f3419" y="f3161"/>
                  <a:pt x="f3420" y="f3161"/>
                </a:cubicBezTo>
                <a:cubicBezTo>
                  <a:pt x="f3421" y="f3161"/>
                  <a:pt x="f3422" y="f3302"/>
                  <a:pt x="f3423" y="f877"/>
                </a:cubicBezTo>
                <a:lnTo>
                  <a:pt x="f3424" y="f1075"/>
                </a:lnTo>
                <a:cubicBezTo>
                  <a:pt x="f3425" y="f412"/>
                  <a:pt x="f3426" y="f844"/>
                  <a:pt x="f3427" y="f973"/>
                </a:cubicBezTo>
                <a:cubicBezTo>
                  <a:pt x="f3428" y="f3429"/>
                  <a:pt x="f3430" y="f3431"/>
                  <a:pt x="f3432" y="f3433"/>
                </a:cubicBezTo>
                <a:cubicBezTo>
                  <a:pt x="f3434" y="f3435"/>
                  <a:pt x="f3436" y="f3437"/>
                  <a:pt x="f3438" y="f3437"/>
                </a:cubicBezTo>
                <a:cubicBezTo>
                  <a:pt x="f3439" y="f3437"/>
                  <a:pt x="f3440" y="f3158"/>
                  <a:pt x="f3441" y="f3290"/>
                </a:cubicBezTo>
                <a:lnTo>
                  <a:pt x="f3442" y="f3443"/>
                </a:lnTo>
                <a:lnTo>
                  <a:pt x="f3444" y="f3415"/>
                </a:lnTo>
                <a:lnTo>
                  <a:pt x="f3445" y="f165"/>
                </a:lnTo>
                <a:cubicBezTo>
                  <a:pt x="f3446" y="f1061"/>
                  <a:pt x="f3447" y="f3448"/>
                  <a:pt x="f3449" y="f163"/>
                </a:cubicBezTo>
                <a:cubicBezTo>
                  <a:pt x="f3450" y="f3451"/>
                  <a:pt x="f3452" y="f38"/>
                  <a:pt x="f3453" y="f38"/>
                </a:cubicBezTo>
                <a:cubicBezTo>
                  <a:pt x="f2440" y="f38"/>
                  <a:pt x="f3454" y="f38"/>
                  <a:pt x="f3455" y="f38"/>
                </a:cubicBezTo>
                <a:cubicBezTo>
                  <a:pt x="f3456" y="f827"/>
                  <a:pt x="f2437" y="f130"/>
                  <a:pt x="f3457" y="f3458"/>
                </a:cubicBezTo>
                <a:cubicBezTo>
                  <a:pt x="f3459" y="f81"/>
                  <a:pt x="f3460" y="f3158"/>
                  <a:pt x="f3461" y="f3158"/>
                </a:cubicBezTo>
                <a:cubicBezTo>
                  <a:pt x="f3462" y="f3158"/>
                  <a:pt x="f3463" y="f3158"/>
                  <a:pt x="f3464" y="f3158"/>
                </a:cubicBezTo>
                <a:cubicBezTo>
                  <a:pt x="f3465" y="f38"/>
                  <a:pt x="f2430" y="f1043"/>
                  <a:pt x="f3466" y="f3467"/>
                </a:cubicBezTo>
                <a:cubicBezTo>
                  <a:pt x="f3468" y="f127"/>
                  <a:pt x="f2426" y="f973"/>
                  <a:pt x="f3469" y="f973"/>
                </a:cubicBezTo>
                <a:cubicBezTo>
                  <a:pt x="f3470" y="f973"/>
                  <a:pt x="f3471" y="f973"/>
                  <a:pt x="f3472" y="f973"/>
                </a:cubicBezTo>
                <a:cubicBezTo>
                  <a:pt x="f3473" y="f87"/>
                  <a:pt x="f3474" y="f3284"/>
                  <a:pt x="f3475" y="f414"/>
                </a:cubicBezTo>
                <a:lnTo>
                  <a:pt x="f3476" y="f455"/>
                </a:lnTo>
                <a:cubicBezTo>
                  <a:pt x="f3477" y="f479"/>
                  <a:pt x="f3478" y="f3033"/>
                  <a:pt x="f3479" y="f3033"/>
                </a:cubicBezTo>
                <a:cubicBezTo>
                  <a:pt x="f3480" y="f3033"/>
                  <a:pt x="f3481" y="f625"/>
                  <a:pt x="f3482" y="f3158"/>
                </a:cubicBezTo>
                <a:cubicBezTo>
                  <a:pt x="f3483" y="f822"/>
                  <a:pt x="f3484" y="f3485"/>
                  <a:pt x="f3486" y="f3487"/>
                </a:cubicBezTo>
                <a:cubicBezTo>
                  <a:pt x="f3488" y="f3489"/>
                  <a:pt x="f3490" y="f860"/>
                  <a:pt x="f3491" y="f860"/>
                </a:cubicBezTo>
                <a:cubicBezTo>
                  <a:pt x="f3492" y="f860"/>
                  <a:pt x="f3493" y="f3429"/>
                  <a:pt x="f3494" y="f165"/>
                </a:cubicBezTo>
                <a:lnTo>
                  <a:pt x="f3495" y="f167"/>
                </a:lnTo>
                <a:cubicBezTo>
                  <a:pt x="f3496" y="f90"/>
                  <a:pt x="f3497" y="f87"/>
                  <a:pt x="f3498" y="f11"/>
                </a:cubicBezTo>
                <a:lnTo>
                  <a:pt x="f2386" y="f3499"/>
                </a:lnTo>
                <a:lnTo>
                  <a:pt x="f3500" y="f3501"/>
                </a:lnTo>
                <a:lnTo>
                  <a:pt x="f3502" y="f830"/>
                </a:lnTo>
                <a:cubicBezTo>
                  <a:pt x="f3503" y="f83"/>
                  <a:pt x="f3504" y="f87"/>
                  <a:pt x="f3505" y="f165"/>
                </a:cubicBezTo>
                <a:cubicBezTo>
                  <a:pt x="f3506" y="f986"/>
                  <a:pt x="f3507" y="f45"/>
                  <a:pt x="f3508" y="f45"/>
                </a:cubicBezTo>
                <a:cubicBezTo>
                  <a:pt x="f3509" y="f45"/>
                  <a:pt x="f3510" y="f957"/>
                  <a:pt x="f3511" y="f1049"/>
                </a:cubicBezTo>
                <a:cubicBezTo>
                  <a:pt x="f3512" y="f87"/>
                  <a:pt x="f3513" y="f130"/>
                  <a:pt x="f3514" y="f3515"/>
                </a:cubicBezTo>
                <a:cubicBezTo>
                  <a:pt x="f3516" y="f195"/>
                  <a:pt x="f3517" y="f1043"/>
                  <a:pt x="f3518" y="f1043"/>
                </a:cubicBezTo>
                <a:cubicBezTo>
                  <a:pt x="f3519" y="f1043"/>
                  <a:pt x="f2351" y="f3451"/>
                  <a:pt x="f3520" y="f1061"/>
                </a:cubicBezTo>
                <a:cubicBezTo>
                  <a:pt x="f3520" y="f1061"/>
                  <a:pt x="f3520" y="f92"/>
                  <a:pt x="f2349" y="f92"/>
                </a:cubicBezTo>
                <a:lnTo>
                  <a:pt x="f3521" y="f3522"/>
                </a:lnTo>
                <a:lnTo>
                  <a:pt x="f3523" y="f3524"/>
                </a:lnTo>
                <a:lnTo>
                  <a:pt x="f3525" y="f3100"/>
                </a:lnTo>
                <a:cubicBezTo>
                  <a:pt x="f3526" y="f446"/>
                  <a:pt x="f3527" y="f161"/>
                  <a:pt x="f3528" y="f412"/>
                </a:cubicBezTo>
                <a:lnTo>
                  <a:pt x="f3528" y="f3246"/>
                </a:lnTo>
                <a:cubicBezTo>
                  <a:pt x="f3529" y="f546"/>
                  <a:pt x="f3530" y="f3531"/>
                  <a:pt x="f3532" y="f3531"/>
                </a:cubicBezTo>
                <a:cubicBezTo>
                  <a:pt x="f3533" y="f3531"/>
                  <a:pt x="f3534" y="f481"/>
                  <a:pt x="f3535" y="f167"/>
                </a:cubicBezTo>
                <a:cubicBezTo>
                  <a:pt x="f3536" y="f970"/>
                  <a:pt x="f3537" y="f3211"/>
                  <a:pt x="f3538" y="f3539"/>
                </a:cubicBezTo>
                <a:cubicBezTo>
                  <a:pt x="f3540" y="f3541"/>
                  <a:pt x="f3542" y="f3543"/>
                  <a:pt x="f3544" y="f3543"/>
                </a:cubicBezTo>
                <a:cubicBezTo>
                  <a:pt x="f3545" y="f3543"/>
                  <a:pt x="f3546" y="f3107"/>
                  <a:pt x="f3547" y="f631"/>
                </a:cubicBezTo>
                <a:cubicBezTo>
                  <a:pt x="f3548" y="f633"/>
                  <a:pt x="f3549" y="f888"/>
                  <a:pt x="f3550" y="f916"/>
                </a:cubicBezTo>
                <a:lnTo>
                  <a:pt x="f3551" y="f3094"/>
                </a:lnTo>
                <a:lnTo>
                  <a:pt x="f3552" y="f3553"/>
                </a:lnTo>
                <a:lnTo>
                  <a:pt x="f3554" y="f531"/>
                </a:lnTo>
                <a:cubicBezTo>
                  <a:pt x="f3555" y="f3029"/>
                  <a:pt x="f2307" y="f19"/>
                  <a:pt x="f3556" y="f571"/>
                </a:cubicBezTo>
                <a:cubicBezTo>
                  <a:pt x="f3557" y="f266"/>
                  <a:pt x="f3558" y="f3029"/>
                  <a:pt x="f3559" y="f1008"/>
                </a:cubicBezTo>
                <a:cubicBezTo>
                  <a:pt x="f3560" y="f1008"/>
                  <a:pt x="f3561" y="f3032"/>
                  <a:pt x="f3562" y="f3032"/>
                </a:cubicBezTo>
                <a:cubicBezTo>
                  <a:pt x="f3563" y="f3032"/>
                  <a:pt x="f3564" y="f159"/>
                  <a:pt x="f3565" y="f673"/>
                </a:cubicBezTo>
                <a:lnTo>
                  <a:pt x="f3566" y="f673"/>
                </a:lnTo>
                <a:cubicBezTo>
                  <a:pt x="f3567" y="f176"/>
                  <a:pt x="f3568" y="f881"/>
                  <a:pt x="f3569" y="f883"/>
                </a:cubicBezTo>
                <a:lnTo>
                  <a:pt x="f3570" y="f883"/>
                </a:lnTo>
                <a:lnTo>
                  <a:pt x="f2270" y="f3571"/>
                </a:lnTo>
                <a:lnTo>
                  <a:pt x="f3572" y="f3573"/>
                </a:lnTo>
                <a:lnTo>
                  <a:pt x="f3574" y="f897"/>
                </a:lnTo>
                <a:cubicBezTo>
                  <a:pt x="f3575" y="f897"/>
                  <a:pt x="f3576" y="f897"/>
                  <a:pt x="f3577" y="f897"/>
                </a:cubicBezTo>
                <a:cubicBezTo>
                  <a:pt x="f3578" y="f897"/>
                  <a:pt x="f3579" y="f734"/>
                  <a:pt x="f3580" y="f3033"/>
                </a:cubicBezTo>
                <a:lnTo>
                  <a:pt x="f3581" y="f660"/>
                </a:lnTo>
                <a:cubicBezTo>
                  <a:pt x="f3582" y="f3083"/>
                  <a:pt x="f3583" y="f542"/>
                  <a:pt x="f3584" y="f232"/>
                </a:cubicBezTo>
                <a:cubicBezTo>
                  <a:pt x="f3585" y="f825"/>
                  <a:pt x="f3586" y="f951"/>
                  <a:pt x="f3587" y="f3154"/>
                </a:cubicBezTo>
                <a:cubicBezTo>
                  <a:pt x="f3588" y="f3589"/>
                  <a:pt x="f3590" y="f1018"/>
                  <a:pt x="f3591" y="f1018"/>
                </a:cubicBezTo>
                <a:cubicBezTo>
                  <a:pt x="f3592" y="f1018"/>
                  <a:pt x="f3593" y="f3594"/>
                  <a:pt x="f3595" y="f1043"/>
                </a:cubicBezTo>
                <a:lnTo>
                  <a:pt x="f3596" y="f3241"/>
                </a:lnTo>
                <a:lnTo>
                  <a:pt x="f3596" y="f3241"/>
                </a:lnTo>
                <a:lnTo>
                  <a:pt x="f3597" y="f3598"/>
                </a:lnTo>
                <a:lnTo>
                  <a:pt x="f3599" y="f1038"/>
                </a:lnTo>
                <a:cubicBezTo>
                  <a:pt x="f3600" y="f3334"/>
                  <a:pt x="f3601" y="f6"/>
                  <a:pt x="f3602" y="f6"/>
                </a:cubicBezTo>
                <a:cubicBezTo>
                  <a:pt x="f2224" y="f6"/>
                  <a:pt x="f3603" y="f6"/>
                  <a:pt x="f3604" y="f40"/>
                </a:cubicBezTo>
                <a:cubicBezTo>
                  <a:pt x="f3605" y="f40"/>
                  <a:pt x="f2222" y="f3334"/>
                  <a:pt x="f3606" y="f933"/>
                </a:cubicBezTo>
                <a:cubicBezTo>
                  <a:pt x="f3607" y="f3608"/>
                  <a:pt x="f3609" y="f3332"/>
                  <a:pt x="f3610" y="f122"/>
                </a:cubicBezTo>
                <a:cubicBezTo>
                  <a:pt x="f3611" y="f127"/>
                  <a:pt x="f3612" y="f1031"/>
                  <a:pt x="f3613" y="f1031"/>
                </a:cubicBezTo>
                <a:cubicBezTo>
                  <a:pt x="f3614" y="f1031"/>
                  <a:pt x="f3615" y="f1031"/>
                  <a:pt x="f3616" y="f827"/>
                </a:cubicBezTo>
                <a:cubicBezTo>
                  <a:pt x="f3617" y="f3332"/>
                  <a:pt x="f2213" y="f90"/>
                  <a:pt x="f3618" y="f3148"/>
                </a:cubicBezTo>
                <a:cubicBezTo>
                  <a:pt x="f3619" y="f81"/>
                  <a:pt x="f3620" y="f132"/>
                  <a:pt x="f3621" y="f3161"/>
                </a:cubicBezTo>
                <a:cubicBezTo>
                  <a:pt x="f3622" y="f348"/>
                  <a:pt x="f2206" y="f261"/>
                  <a:pt x="f3623" y="f261"/>
                </a:cubicBezTo>
                <a:cubicBezTo>
                  <a:pt x="f3624" y="f261"/>
                  <a:pt x="f3625" y="f261"/>
                  <a:pt x="f3626" y="f198"/>
                </a:cubicBezTo>
                <a:cubicBezTo>
                  <a:pt x="f3627" y="f132"/>
                  <a:pt x="f3628" y="f132"/>
                  <a:pt x="f3629" y="f52"/>
                </a:cubicBezTo>
                <a:cubicBezTo>
                  <a:pt x="f3630" y="f1054"/>
                  <a:pt x="f3631" y="f3131"/>
                  <a:pt x="f3632" y="f911"/>
                </a:cubicBezTo>
                <a:cubicBezTo>
                  <a:pt x="f3633" y="f3118"/>
                  <a:pt x="f3634" y="f291"/>
                  <a:pt x="f3635" y="f291"/>
                </a:cubicBezTo>
                <a:cubicBezTo>
                  <a:pt x="f3636" y="f291"/>
                  <a:pt x="f3637" y="f134"/>
                  <a:pt x="f3638" y="f3639"/>
                </a:cubicBezTo>
                <a:cubicBezTo>
                  <a:pt x="f3640" y="f3639"/>
                  <a:pt x="f3641" y="f3131"/>
                  <a:pt x="f3642" y="f3131"/>
                </a:cubicBezTo>
                <a:lnTo>
                  <a:pt x="f3643" y="f3644"/>
                </a:lnTo>
                <a:lnTo>
                  <a:pt x="f3645" y="f3553"/>
                </a:lnTo>
                <a:lnTo>
                  <a:pt x="f3646" y="f1075"/>
                </a:lnTo>
                <a:cubicBezTo>
                  <a:pt x="f3647" y="f703"/>
                  <a:pt x="f3648" y="f3649"/>
                  <a:pt x="f3650" y="f3649"/>
                </a:cubicBezTo>
                <a:cubicBezTo>
                  <a:pt x="f3651" y="f3649"/>
                  <a:pt x="f3652" y="f56"/>
                  <a:pt x="f3653" y="f348"/>
                </a:cubicBezTo>
                <a:cubicBezTo>
                  <a:pt x="f3654" y="f11"/>
                  <a:pt x="f3655" y="f3594"/>
                  <a:pt x="f3656" y="f3657"/>
                </a:cubicBezTo>
                <a:cubicBezTo>
                  <a:pt x="f3658" y="f3659"/>
                  <a:pt x="f3660" y="f3431"/>
                  <a:pt x="f3661" y="f3431"/>
                </a:cubicBezTo>
                <a:cubicBezTo>
                  <a:pt x="f3662" y="f3431"/>
                  <a:pt x="f3663" y="f973"/>
                  <a:pt x="f3664" y="f3131"/>
                </a:cubicBezTo>
                <a:lnTo>
                  <a:pt x="f3665" y="f378"/>
                </a:lnTo>
                <a:cubicBezTo>
                  <a:pt x="f3666" y="f3164"/>
                  <a:pt x="f3667" y="f163"/>
                  <a:pt x="f3668" y="f52"/>
                </a:cubicBezTo>
                <a:lnTo>
                  <a:pt x="f3669" y="f3670"/>
                </a:lnTo>
                <a:lnTo>
                  <a:pt x="f3671" y="f3672"/>
                </a:lnTo>
                <a:lnTo>
                  <a:pt x="f3673" y="f130"/>
                </a:lnTo>
                <a:cubicBezTo>
                  <a:pt x="f3674" y="f3282"/>
                  <a:pt x="f3675" y="f348"/>
                  <a:pt x="f3676" y="f417"/>
                </a:cubicBezTo>
                <a:cubicBezTo>
                  <a:pt x="f3677" y="f3284"/>
                  <a:pt x="f3678" y="f122"/>
                  <a:pt x="f3679" y="f122"/>
                </a:cubicBezTo>
                <a:cubicBezTo>
                  <a:pt x="f2149" y="f122"/>
                  <a:pt x="f2146" y="f3448"/>
                  <a:pt x="f3680" y="f261"/>
                </a:cubicBezTo>
                <a:cubicBezTo>
                  <a:pt x="f3681" y="f348"/>
                  <a:pt x="f3682" y="f905"/>
                  <a:pt x="f3683" y="f79"/>
                </a:cubicBezTo>
                <a:cubicBezTo>
                  <a:pt x="f3684" y="f484"/>
                  <a:pt x="f3685" y="f853"/>
                  <a:pt x="f3686" y="f853"/>
                </a:cubicBezTo>
                <a:cubicBezTo>
                  <a:pt x="f3687" y="f853"/>
                  <a:pt x="f2134" y="f381"/>
                  <a:pt x="f3688" y="f291"/>
                </a:cubicBezTo>
                <a:lnTo>
                  <a:pt x="f3689" y="f291"/>
                </a:lnTo>
                <a:lnTo>
                  <a:pt x="f3690" y="f3691"/>
                </a:lnTo>
                <a:lnTo>
                  <a:pt x="f3692" y="f3693"/>
                </a:lnTo>
                <a:lnTo>
                  <a:pt x="f3694" y="f3120"/>
                </a:lnTo>
                <a:cubicBezTo>
                  <a:pt x="f3695" y="f694"/>
                  <a:pt x="f3696" y="f3246"/>
                  <a:pt x="f3697" y="f75"/>
                </a:cubicBezTo>
                <a:lnTo>
                  <a:pt x="f3698" y="f3699"/>
                </a:lnTo>
                <a:cubicBezTo>
                  <a:pt x="f3700" y="f2017"/>
                  <a:pt x="f3701" y="f187"/>
                  <a:pt x="f3702" y="f187"/>
                </a:cubicBezTo>
                <a:cubicBezTo>
                  <a:pt x="f3703" y="f187"/>
                  <a:pt x="f3704" y="f318"/>
                  <a:pt x="f3705" y="f417"/>
                </a:cubicBezTo>
                <a:cubicBezTo>
                  <a:pt x="f3706" y="f50"/>
                  <a:pt x="f3707" y="f955"/>
                  <a:pt x="f3708" y="f940"/>
                </a:cubicBezTo>
                <a:cubicBezTo>
                  <a:pt x="f3709" y="f3710"/>
                  <a:pt x="f3711" y="f3485"/>
                  <a:pt x="f3712" y="f3485"/>
                </a:cubicBezTo>
                <a:cubicBezTo>
                  <a:pt x="f3713" y="f3485"/>
                  <a:pt x="f3714" y="f35"/>
                  <a:pt x="f3715" y="f387"/>
                </a:cubicBezTo>
                <a:cubicBezTo>
                  <a:pt x="f3716" y="f893"/>
                  <a:pt x="f3717" y="f77"/>
                  <a:pt x="f3718" y="f412"/>
                </a:cubicBezTo>
                <a:cubicBezTo>
                  <a:pt x="f3719" y="f3033"/>
                  <a:pt x="f3720" y="f571"/>
                  <a:pt x="f3721" y="f673"/>
                </a:cubicBezTo>
                <a:lnTo>
                  <a:pt x="f3722" y="f3723"/>
                </a:lnTo>
                <a:lnTo>
                  <a:pt x="f3724" y="f3725"/>
                </a:lnTo>
                <a:lnTo>
                  <a:pt x="f3726" y="f3083"/>
                </a:lnTo>
                <a:cubicBezTo>
                  <a:pt x="f3727" y="f3728"/>
                  <a:pt x="f3729" y="f225"/>
                  <a:pt x="f3730" y="f703"/>
                </a:cubicBezTo>
                <a:cubicBezTo>
                  <a:pt x="f3731" y="f3029"/>
                  <a:pt x="f3732" y="f425"/>
                  <a:pt x="f3733" y="f773"/>
                </a:cubicBezTo>
                <a:cubicBezTo>
                  <a:pt x="f3734" y="f773"/>
                  <a:pt x="f3735" y="f773"/>
                  <a:pt x="f3736" y="f773"/>
                </a:cubicBezTo>
                <a:cubicBezTo>
                  <a:pt x="f3737" y="f773"/>
                  <a:pt x="f3738" y="f138"/>
                  <a:pt x="f3739" y="f531"/>
                </a:cubicBezTo>
                <a:cubicBezTo>
                  <a:pt x="f3740" y="f98"/>
                  <a:pt x="f3741" y="f846"/>
                  <a:pt x="f3742" y="f694"/>
                </a:cubicBezTo>
                <a:lnTo>
                  <a:pt x="f3743" y="f694"/>
                </a:lnTo>
                <a:lnTo>
                  <a:pt x="f3744" y="f3745"/>
                </a:lnTo>
                <a:lnTo>
                  <a:pt x="f3746" y="f3747"/>
                </a:lnTo>
                <a:lnTo>
                  <a:pt x="f3748" y="f3107"/>
                </a:lnTo>
                <a:cubicBezTo>
                  <a:pt x="f3749" y="f3107"/>
                  <a:pt x="f3750" y="f3107"/>
                  <a:pt x="f3751" y="f3107"/>
                </a:cubicBezTo>
                <a:cubicBezTo>
                  <a:pt x="f3752" y="f3107"/>
                  <a:pt x="f3753" y="f631"/>
                  <a:pt x="f3754" y="f849"/>
                </a:cubicBezTo>
                <a:lnTo>
                  <a:pt x="f3755" y="f3016"/>
                </a:lnTo>
                <a:cubicBezTo>
                  <a:pt x="f3756" y="f531"/>
                  <a:pt x="f3757" y="f3302"/>
                  <a:pt x="f3758" y="f3759"/>
                </a:cubicBezTo>
                <a:cubicBezTo>
                  <a:pt x="f3760" y="f3761"/>
                  <a:pt x="f3762" y="f3763"/>
                  <a:pt x="f3764" y="f3765"/>
                </a:cubicBezTo>
                <a:cubicBezTo>
                  <a:pt x="f3766" y="f3767"/>
                  <a:pt x="f3768" y="f3769"/>
                  <a:pt x="f3770" y="f3769"/>
                </a:cubicBezTo>
                <a:cubicBezTo>
                  <a:pt x="f3771" y="f3769"/>
                  <a:pt x="f3772" y="f167"/>
                  <a:pt x="f3773" y="f844"/>
                </a:cubicBezTo>
                <a:lnTo>
                  <a:pt x="f3774" y="f3775"/>
                </a:lnTo>
                <a:lnTo>
                  <a:pt x="f3776" y="f3745"/>
                </a:lnTo>
                <a:lnTo>
                  <a:pt x="f3777" y="f232"/>
                </a:lnTo>
                <a:cubicBezTo>
                  <a:pt x="f3778" y="f198"/>
                  <a:pt x="f3779" y="f1054"/>
                  <a:pt x="f3780" y="f3290"/>
                </a:cubicBezTo>
                <a:cubicBezTo>
                  <a:pt x="f3781" y="f261"/>
                  <a:pt x="f3782" y="f81"/>
                  <a:pt x="f3783" y="f81"/>
                </a:cubicBezTo>
                <a:cubicBezTo>
                  <a:pt x="f3784" y="f81"/>
                  <a:pt x="f3785" y="f1043"/>
                  <a:pt x="f3786" y="f1043"/>
                </a:cubicBezTo>
                <a:cubicBezTo>
                  <a:pt x="f3787" y="f1057"/>
                  <a:pt x="f3788" y="f261"/>
                  <a:pt x="f3789" y="f417"/>
                </a:cubicBezTo>
                <a:cubicBezTo>
                  <a:pt x="f3790" y="f3282"/>
                  <a:pt x="f3791" y="f167"/>
                  <a:pt x="f3792" y="f167"/>
                </a:cubicBezTo>
                <a:cubicBezTo>
                  <a:pt x="f3793" y="f167"/>
                  <a:pt x="f3794" y="f167"/>
                  <a:pt x="f3795" y="f165"/>
                </a:cubicBezTo>
                <a:cubicBezTo>
                  <a:pt x="f3796" y="f1043"/>
                  <a:pt x="f3797" y="f3448"/>
                  <a:pt x="f3798" y="f3100"/>
                </a:cubicBezTo>
                <a:cubicBezTo>
                  <a:pt x="f3799" y="f232"/>
                  <a:pt x="f3800" y="f3801"/>
                  <a:pt x="f3802" y="f3801"/>
                </a:cubicBezTo>
                <a:cubicBezTo>
                  <a:pt x="f3803" y="f3801"/>
                  <a:pt x="f3804" y="f3759"/>
                  <a:pt x="f3805" y="f3759"/>
                </a:cubicBezTo>
                <a:cubicBezTo>
                  <a:pt x="f3806" y="f81"/>
                  <a:pt x="f3807" y="f378"/>
                  <a:pt x="f3808" y="f120"/>
                </a:cubicBezTo>
                <a:lnTo>
                  <a:pt x="f3809" y="f266"/>
                </a:lnTo>
                <a:cubicBezTo>
                  <a:pt x="f3810" y="f3083"/>
                  <a:pt x="f3811" y="f33"/>
                  <a:pt x="f3812" y="f33"/>
                </a:cubicBezTo>
                <a:cubicBezTo>
                  <a:pt x="f3813" y="f33"/>
                  <a:pt x="f3814" y="f120"/>
                  <a:pt x="f3815" y="f165"/>
                </a:cubicBezTo>
                <a:cubicBezTo>
                  <a:pt x="f3816" y="f970"/>
                  <a:pt x="f3817" y="f3818"/>
                  <a:pt x="f3819" y="f3096"/>
                </a:cubicBezTo>
                <a:cubicBezTo>
                  <a:pt x="f3820" y="f3821"/>
                  <a:pt x="f3822" y="f924"/>
                  <a:pt x="f3823" y="f924"/>
                </a:cubicBezTo>
                <a:cubicBezTo>
                  <a:pt x="f3824" y="f924"/>
                  <a:pt x="f3825" y="f3761"/>
                  <a:pt x="f3826" y="f122"/>
                </a:cubicBezTo>
                <a:lnTo>
                  <a:pt x="f3827" y="f232"/>
                </a:lnTo>
                <a:cubicBezTo>
                  <a:pt x="f3828" y="f1061"/>
                  <a:pt x="f3829" y="f81"/>
                  <a:pt x="f3830" y="f3801"/>
                </a:cubicBezTo>
                <a:lnTo>
                  <a:pt x="f1946" y="f3831"/>
                </a:lnTo>
                <a:lnTo>
                  <a:pt x="f3832" y="f3833"/>
                </a:lnTo>
                <a:lnTo>
                  <a:pt x="f3834" y="f48"/>
                </a:lnTo>
                <a:cubicBezTo>
                  <a:pt x="f3835" y="f1031"/>
                  <a:pt x="f3836" y="f81"/>
                  <a:pt x="f3837" y="f122"/>
                </a:cubicBezTo>
                <a:cubicBezTo>
                  <a:pt x="f3838" y="f3759"/>
                  <a:pt x="f3839" y="f1031"/>
                  <a:pt x="f3840" y="f1031"/>
                </a:cubicBezTo>
                <a:cubicBezTo>
                  <a:pt x="f1927" y="f1031"/>
                  <a:pt x="f3841" y="f827"/>
                  <a:pt x="f3842" y="f90"/>
                </a:cubicBezTo>
                <a:cubicBezTo>
                  <a:pt x="f3843" y="f81"/>
                  <a:pt x="f3844" y="f198"/>
                  <a:pt x="f3845" y="f853"/>
                </a:cubicBezTo>
                <a:cubicBezTo>
                  <a:pt x="f3846" y="f286"/>
                  <a:pt x="f3847" y="f3170"/>
                  <a:pt x="f3848" y="f3170"/>
                </a:cubicBezTo>
                <a:cubicBezTo>
                  <a:pt x="f1914" y="f3170"/>
                  <a:pt x="f1911" y="f261"/>
                  <a:pt x="f3849" y="f132"/>
                </a:cubicBezTo>
                <a:lnTo>
                  <a:pt x="f3850" y="f132"/>
                </a:lnTo>
                <a:lnTo>
                  <a:pt x="f3851" y="f3852"/>
                </a:lnTo>
                <a:lnTo>
                  <a:pt x="f3853" y="f3854"/>
                </a:lnTo>
                <a:lnTo>
                  <a:pt x="f3855" y="f3131"/>
                </a:lnTo>
                <a:cubicBezTo>
                  <a:pt x="f3856" y="f625"/>
                  <a:pt x="f3857" y="f3310"/>
                  <a:pt x="f3858" y="f531"/>
                </a:cubicBezTo>
                <a:lnTo>
                  <a:pt x="f3859" y="f3033"/>
                </a:lnTo>
                <a:cubicBezTo>
                  <a:pt x="f3860" y="f637"/>
                  <a:pt x="f3861" y="f3862"/>
                  <a:pt x="f3863" y="f3862"/>
                </a:cubicBezTo>
                <a:cubicBezTo>
                  <a:pt x="f3864" y="f3862"/>
                  <a:pt x="f3865" y="f3866"/>
                  <a:pt x="f3867" y="f232"/>
                </a:cubicBezTo>
                <a:cubicBezTo>
                  <a:pt x="f3868" y="f825"/>
                  <a:pt x="f3869" y="f3870"/>
                  <a:pt x="f3871" y="f3872"/>
                </a:cubicBezTo>
                <a:cubicBezTo>
                  <a:pt x="f3873" y="f3589"/>
                  <a:pt x="f3874" y="f1018"/>
                  <a:pt x="f3875" y="f1018"/>
                </a:cubicBezTo>
                <a:cubicBezTo>
                  <a:pt x="f3876" y="f1018"/>
                  <a:pt x="f3877" y="f540"/>
                  <a:pt x="f3878" y="f633"/>
                </a:cubicBezTo>
                <a:cubicBezTo>
                  <a:pt x="f3879" y="f544"/>
                  <a:pt x="f3880" y="f736"/>
                  <a:pt x="f3881" y="f914"/>
                </a:cubicBezTo>
                <a:lnTo>
                  <a:pt x="f3882" y="f3152"/>
                </a:lnTo>
                <a:lnTo>
                  <a:pt x="f3883" y="f3884"/>
                </a:lnTo>
                <a:lnTo>
                  <a:pt x="f3885" y="f33"/>
                </a:lnTo>
                <a:cubicBezTo>
                  <a:pt x="f3886" y="f777"/>
                  <a:pt x="f3887" y="f225"/>
                  <a:pt x="f3888" y="f75"/>
                </a:cubicBezTo>
                <a:cubicBezTo>
                  <a:pt x="f3889" y="f58"/>
                  <a:pt x="f3890" y="f777"/>
                  <a:pt x="f3891" y="f3728"/>
                </a:cubicBezTo>
                <a:cubicBezTo>
                  <a:pt x="f3892" y="f1075"/>
                  <a:pt x="f3893" y="f1075"/>
                  <a:pt x="f3894" y="f1075"/>
                </a:cubicBezTo>
                <a:cubicBezTo>
                  <a:pt x="f3895" y="f1075"/>
                  <a:pt x="f3896" y="f225"/>
                  <a:pt x="f3897" y="f3699"/>
                </a:cubicBezTo>
                <a:cubicBezTo>
                  <a:pt x="f3898" y="f3699"/>
                  <a:pt x="f3899" y="f100"/>
                  <a:pt x="f3900" y="f100"/>
                </a:cubicBezTo>
                <a:cubicBezTo>
                  <a:pt x="f1840" y="f19"/>
                  <a:pt x="f3901" y="f914"/>
                  <a:pt x="f3902" y="f77"/>
                </a:cubicBezTo>
                <a:lnTo>
                  <a:pt x="f3903" y="f935"/>
                </a:lnTo>
                <a:lnTo>
                  <a:pt x="f3904" y="f3905"/>
                </a:lnTo>
                <a:lnTo>
                  <a:pt x="f3906" y="f697"/>
                </a:lnTo>
                <a:cubicBezTo>
                  <a:pt x="f3907" y="f846"/>
                  <a:pt x="f3908" y="f846"/>
                  <a:pt x="f3909" y="f846"/>
                </a:cubicBezTo>
                <a:cubicBezTo>
                  <a:pt x="f3910" y="f846"/>
                  <a:pt x="f3911" y="f773"/>
                  <a:pt x="f3912" y="f1075"/>
                </a:cubicBezTo>
                <a:lnTo>
                  <a:pt x="f3913" y="f116"/>
                </a:lnTo>
                <a:cubicBezTo>
                  <a:pt x="f3914" y="f75"/>
                  <a:pt x="f3915" y="f633"/>
                  <a:pt x="f3916" y="f348"/>
                </a:cubicBezTo>
                <a:cubicBezTo>
                  <a:pt x="f3917" y="f973"/>
                  <a:pt x="f3918" y="f3594"/>
                  <a:pt x="f3919" y="f3657"/>
                </a:cubicBezTo>
                <a:cubicBezTo>
                  <a:pt x="f3920" y="f3659"/>
                  <a:pt x="f3921" y="f3431"/>
                  <a:pt x="f3922" y="f3431"/>
                </a:cubicBezTo>
                <a:cubicBezTo>
                  <a:pt x="f3923" y="f3431"/>
                  <a:pt x="f3924" y="f970"/>
                  <a:pt x="f3925" y="f3448"/>
                </a:cubicBezTo>
                <a:lnTo>
                  <a:pt x="f3926" y="f3927"/>
                </a:lnTo>
                <a:lnTo>
                  <a:pt x="f3926" y="f3927"/>
                </a:lnTo>
                <a:lnTo>
                  <a:pt x="f3928" y="f3929"/>
                </a:lnTo>
                <a:lnTo>
                  <a:pt x="f3930" y="f11"/>
                </a:lnTo>
                <a:cubicBezTo>
                  <a:pt x="f3931" y="f1040"/>
                  <a:pt x="f3932" y="f45"/>
                  <a:pt x="f3933" y="f45"/>
                </a:cubicBezTo>
                <a:cubicBezTo>
                  <a:pt x="f3934" y="f45"/>
                  <a:pt x="f3935" y="f45"/>
                  <a:pt x="f3936" y="f83"/>
                </a:cubicBezTo>
                <a:cubicBezTo>
                  <a:pt x="f3937" y="f957"/>
                  <a:pt x="f1764" y="f1040"/>
                  <a:pt x="f3938" y="f1049"/>
                </a:cubicBezTo>
                <a:cubicBezTo>
                  <a:pt x="f3939" y="f3158"/>
                  <a:pt x="f3940" y="f130"/>
                  <a:pt x="f3941" y="f3515"/>
                </a:cubicBezTo>
                <a:cubicBezTo>
                  <a:pt x="f3942" y="f195"/>
                  <a:pt x="f3943" y="f1043"/>
                  <a:pt x="f3944" y="f1043"/>
                </a:cubicBezTo>
                <a:cubicBezTo>
                  <a:pt x="f3945" y="f1043"/>
                  <a:pt x="f3946" y="f3451"/>
                  <a:pt x="f3947" y="f1057"/>
                </a:cubicBezTo>
                <a:cubicBezTo>
                  <a:pt x="f3948" y="f130"/>
                  <a:pt x="f3949" y="f130"/>
                  <a:pt x="f3950" y="f1061"/>
                </a:cubicBezTo>
                <a:cubicBezTo>
                  <a:pt x="f3951" y="f3282"/>
                  <a:pt x="f3952" y="f94"/>
                  <a:pt x="f3953" y="f3118"/>
                </a:cubicBezTo>
                <a:cubicBezTo>
                  <a:pt x="f3954" y="f3290"/>
                  <a:pt x="f3955" y="f289"/>
                  <a:pt x="f3956" y="f289"/>
                </a:cubicBezTo>
                <a:cubicBezTo>
                  <a:pt x="f3957" y="f289"/>
                  <a:pt x="f3958" y="f289"/>
                  <a:pt x="f3959" y="f200"/>
                </a:cubicBezTo>
                <a:cubicBezTo>
                  <a:pt x="f3960" y="f94"/>
                  <a:pt x="f3961" y="f94"/>
                  <a:pt x="f3962" y="f3123"/>
                </a:cubicBezTo>
                <a:cubicBezTo>
                  <a:pt x="f3963" y="f381"/>
                  <a:pt x="f3964" y="f3184"/>
                  <a:pt x="f3965" y="f542"/>
                </a:cubicBezTo>
                <a:cubicBezTo>
                  <a:pt x="f3966" y="f540"/>
                  <a:pt x="f3967" y="f202"/>
                  <a:pt x="f3968" y="f202"/>
                </a:cubicBezTo>
                <a:cubicBezTo>
                  <a:pt x="f3969" y="f202"/>
                  <a:pt x="f3970" y="f202"/>
                  <a:pt x="f3971" y="f3184"/>
                </a:cubicBezTo>
                <a:cubicBezTo>
                  <a:pt x="f3972" y="f3184"/>
                  <a:pt x="f3973" y="f537"/>
                  <a:pt x="f3974" y="f537"/>
                </a:cubicBezTo>
                <a:lnTo>
                  <a:pt x="f3975" y="f3976"/>
                </a:lnTo>
                <a:lnTo>
                  <a:pt x="f3977" y="f3884"/>
                </a:lnTo>
                <a:lnTo>
                  <a:pt x="f3977" y="f3884"/>
                </a:lnTo>
                <a:lnTo>
                  <a:pt x="f3978" y="f3016"/>
                </a:lnTo>
                <a:cubicBezTo>
                  <a:pt x="f3979" y="f140"/>
                  <a:pt x="f3980" y="f187"/>
                  <a:pt x="f3981" y="f187"/>
                </a:cubicBezTo>
                <a:cubicBezTo>
                  <a:pt x="f3982" y="f187"/>
                  <a:pt x="f3983" y="f318"/>
                  <a:pt x="f3984" y="f229"/>
                </a:cubicBezTo>
                <a:cubicBezTo>
                  <a:pt x="f3985" y="f3801"/>
                  <a:pt x="f3986" y="f955"/>
                  <a:pt x="f3987" y="f940"/>
                </a:cubicBezTo>
                <a:cubicBezTo>
                  <a:pt x="f3988" y="f3710"/>
                  <a:pt x="f3989" y="f3763"/>
                  <a:pt x="f3990" y="f3763"/>
                </a:cubicBezTo>
                <a:cubicBezTo>
                  <a:pt x="f3991" y="f3763"/>
                  <a:pt x="f3992" y="f3801"/>
                  <a:pt x="f3993" y="f3184"/>
                </a:cubicBezTo>
                <a:lnTo>
                  <a:pt x="f3994" y="f484"/>
                </a:lnTo>
                <a:cubicBezTo>
                  <a:pt x="f3995" y="f905"/>
                  <a:pt x="f3996" y="f229"/>
                  <a:pt x="f3997" y="f94"/>
                </a:cubicBezTo>
                <a:lnTo>
                  <a:pt x="f3998" y="f3999"/>
                </a:lnTo>
                <a:lnTo>
                  <a:pt x="f4000" y="f4001"/>
                </a:lnTo>
                <a:lnTo>
                  <a:pt x="f4002" y="f198"/>
                </a:lnTo>
                <a:cubicBezTo>
                  <a:pt x="f4003" y="f3515"/>
                  <a:pt x="f4004" y="f229"/>
                  <a:pt x="f1685" y="f320"/>
                </a:cubicBezTo>
                <a:cubicBezTo>
                  <a:pt x="f4005" y="f3100"/>
                  <a:pt x="f4006" y="f3515"/>
                  <a:pt x="f4007" y="f3515"/>
                </a:cubicBezTo>
                <a:cubicBezTo>
                  <a:pt x="f4008" y="f3515"/>
                  <a:pt x="f4009" y="f4010"/>
                  <a:pt x="f4011" y="f3164"/>
                </a:cubicBezTo>
                <a:cubicBezTo>
                  <a:pt x="f4012" y="f229"/>
                  <a:pt x="f4013" y="f383"/>
                  <a:pt x="f4014" y="f1079"/>
                </a:cubicBezTo>
                <a:cubicBezTo>
                  <a:pt x="f4015" y="f625"/>
                  <a:pt x="f4016" y="f3107"/>
                  <a:pt x="f4017" y="f3107"/>
                </a:cubicBezTo>
                <a:cubicBezTo>
                  <a:pt x="f4018" y="f3107"/>
                  <a:pt x="f4019" y="f449"/>
                  <a:pt x="f4020" y="f202"/>
                </a:cubicBezTo>
                <a:lnTo>
                  <a:pt x="f4021" y="f4022"/>
                </a:lnTo>
                <a:lnTo>
                  <a:pt x="f4023" y="f4024"/>
                </a:lnTo>
                <a:lnTo>
                  <a:pt x="f4025" y="f1095"/>
                </a:lnTo>
                <a:cubicBezTo>
                  <a:pt x="f4026" y="f56"/>
                  <a:pt x="f4027" y="f531"/>
                  <a:pt x="f4028" y="f3649"/>
                </a:cubicBezTo>
                <a:lnTo>
                  <a:pt x="f4029" y="f178"/>
                </a:lnTo>
                <a:cubicBezTo>
                  <a:pt x="f4030" y="f477"/>
                  <a:pt x="f4031" y="f73"/>
                  <a:pt x="f4032" y="f73"/>
                </a:cubicBezTo>
                <a:cubicBezTo>
                  <a:pt x="f4033" y="f73"/>
                  <a:pt x="f4034" y="f412"/>
                  <a:pt x="f4035" y="f320"/>
                </a:cubicBezTo>
                <a:cubicBezTo>
                  <a:pt x="f4036" y="f13"/>
                  <a:pt x="f4037" y="f9"/>
                  <a:pt x="f4038" y="f820"/>
                </a:cubicBezTo>
                <a:cubicBezTo>
                  <a:pt x="f4039" y="f4040"/>
                  <a:pt x="f4041" y="f3818"/>
                  <a:pt x="f4042" y="f3818"/>
                </a:cubicBezTo>
                <a:cubicBezTo>
                  <a:pt x="f4043" y="f3818"/>
                  <a:pt x="f4044" y="f130"/>
                  <a:pt x="f4045" y="f451"/>
                </a:cubicBezTo>
                <a:cubicBezTo>
                  <a:pt x="f4046" y="f573"/>
                  <a:pt x="f4047" y="f227"/>
                  <a:pt x="f4048" y="f883"/>
                </a:cubicBezTo>
                <a:lnTo>
                  <a:pt x="f4049" y="f4050"/>
                </a:lnTo>
                <a:lnTo>
                  <a:pt x="f4051" y="f4052"/>
                </a:lnTo>
                <a:lnTo>
                  <a:pt x="f4053" y="f3310"/>
                </a:lnTo>
                <a:cubicBezTo>
                  <a:pt x="f4054" y="f888"/>
                  <a:pt x="f4055" y="f98"/>
                  <a:pt x="f4056" y="f425"/>
                </a:cubicBezTo>
                <a:cubicBezTo>
                  <a:pt x="f4057" y="f453"/>
                  <a:pt x="f4058" y="f628"/>
                  <a:pt x="f4059" y="f451"/>
                </a:cubicBezTo>
                <a:cubicBezTo>
                  <a:pt x="f4060" y="f911"/>
                  <a:pt x="f4061" y="f911"/>
                  <a:pt x="f4062" y="f911"/>
                </a:cubicBezTo>
                <a:cubicBezTo>
                  <a:pt x="f4063" y="f911"/>
                  <a:pt x="f4064" y="f1079"/>
                  <a:pt x="f4065" y="f3076"/>
                </a:cubicBezTo>
                <a:cubicBezTo>
                  <a:pt x="f4066" y="f414"/>
                  <a:pt x="f4067" y="f3161"/>
                  <a:pt x="f4068" y="f417"/>
                </a:cubicBezTo>
                <a:lnTo>
                  <a:pt x="f4069" y="f417"/>
                </a:lnTo>
                <a:lnTo>
                  <a:pt x="f4070" y="f4071"/>
                </a:lnTo>
                <a:lnTo>
                  <a:pt x="f4072" y="f4073"/>
                </a:lnTo>
                <a:lnTo>
                  <a:pt x="f4074" y="f130"/>
                </a:lnTo>
                <a:cubicBezTo>
                  <a:pt x="f4075" y="f130"/>
                  <a:pt x="f4076" y="f130"/>
                  <a:pt x="f4077" y="f130"/>
                </a:cubicBezTo>
                <a:cubicBezTo>
                  <a:pt x="f4078" y="f130"/>
                  <a:pt x="f4079" y="f3164"/>
                  <a:pt x="f4080" y="f911"/>
                </a:cubicBezTo>
                <a:lnTo>
                  <a:pt x="f4081" y="f736"/>
                </a:lnTo>
                <a:cubicBezTo>
                  <a:pt x="f4082" y="f846"/>
                  <a:pt x="f4083" y="f3170"/>
                  <a:pt x="f4084" y="f1026"/>
                </a:cubicBezTo>
                <a:cubicBezTo>
                  <a:pt x="f4085" y="f4086"/>
                  <a:pt x="f4087" y="f1022"/>
                  <a:pt x="f4088" y="f4089"/>
                </a:cubicBezTo>
                <a:cubicBezTo>
                  <a:pt x="f4090" y="f4091"/>
                  <a:pt x="f4092" y="f4093"/>
                  <a:pt x="f4094" y="f4093"/>
                </a:cubicBezTo>
                <a:cubicBezTo>
                  <a:pt x="f4095" y="f4093"/>
                  <a:pt x="f4096" y="f812"/>
                  <a:pt x="f4097" y="f1057"/>
                </a:cubicBezTo>
                <a:lnTo>
                  <a:pt x="f4098" y="f4099"/>
                </a:lnTo>
                <a:lnTo>
                  <a:pt x="f4100" y="f4101"/>
                </a:lnTo>
                <a:lnTo>
                  <a:pt x="f4102" y="f40"/>
                </a:lnTo>
                <a:cubicBezTo>
                  <a:pt x="f4103" y="f825"/>
                  <a:pt x="f4104" y="f1049"/>
                  <a:pt x="f4105" y="f827"/>
                </a:cubicBezTo>
                <a:cubicBezTo>
                  <a:pt x="f4106" y="f9"/>
                  <a:pt x="f4107" y="f960"/>
                  <a:pt x="f4108" y="f960"/>
                </a:cubicBezTo>
                <a:cubicBezTo>
                  <a:pt x="f1517" y="f960"/>
                  <a:pt x="f4109" y="f960"/>
                  <a:pt x="f4110" y="f960"/>
                </a:cubicBezTo>
                <a:cubicBezTo>
                  <a:pt x="f4111" y="f955"/>
                  <a:pt x="f4112" y="f1038"/>
                  <a:pt x="f4113" y="f87"/>
                </a:cubicBezTo>
                <a:cubicBezTo>
                  <a:pt x="f4114" y="f3334"/>
                  <a:pt x="f4115" y="f3761"/>
                  <a:pt x="f4116" y="f3761"/>
                </a:cubicBezTo>
                <a:cubicBezTo>
                  <a:pt x="f4117" y="f3761"/>
                  <a:pt x="f4118" y="f3761"/>
                  <a:pt x="f4119" y="f3761"/>
                </a:cubicBezTo>
                <a:cubicBezTo>
                  <a:pt x="f4120" y="f3259"/>
                  <a:pt x="f4121" y="f830"/>
                  <a:pt x="f4122" y="f986"/>
                </a:cubicBezTo>
                <a:cubicBezTo>
                  <a:pt x="f4123" y="f42"/>
                  <a:pt x="f4124" y="f3336"/>
                  <a:pt x="f4125" y="f3336"/>
                </a:cubicBezTo>
                <a:cubicBezTo>
                  <a:pt x="f4126" y="f3336"/>
                  <a:pt x="f4127" y="f3336"/>
                  <a:pt x="f4128" y="f3336"/>
                </a:cubicBezTo>
                <a:cubicBezTo>
                  <a:pt x="f4129" y="f812"/>
                  <a:pt x="f4130" y="f87"/>
                  <a:pt x="f4131" y="f4010"/>
                </a:cubicBezTo>
                <a:lnTo>
                  <a:pt x="f4132" y="f731"/>
                </a:lnTo>
                <a:cubicBezTo>
                  <a:pt x="f4133" y="f877"/>
                  <a:pt x="f4134" y="f888"/>
                  <a:pt x="f4135" y="f888"/>
                </a:cubicBezTo>
                <a:cubicBezTo>
                  <a:pt x="f4136" y="f888"/>
                  <a:pt x="f4137" y="f3515"/>
                  <a:pt x="f4138" y="f812"/>
                </a:cubicBezTo>
                <a:cubicBezTo>
                  <a:pt x="f4139" y="f3056"/>
                  <a:pt x="f4140" y="f1090"/>
                  <a:pt x="f4141" y="f3437"/>
                </a:cubicBezTo>
                <a:cubicBezTo>
                  <a:pt x="f4142" y="f4143"/>
                  <a:pt x="f4144" y="f4145"/>
                  <a:pt x="f4146" y="f4145"/>
                </a:cubicBezTo>
                <a:cubicBezTo>
                  <a:pt x="f4147" y="f4145"/>
                  <a:pt x="f4148" y="f4086"/>
                  <a:pt x="f4149" y="f3334"/>
                </a:cubicBezTo>
                <a:lnTo>
                  <a:pt x="f4150" y="f42"/>
                </a:lnTo>
                <a:cubicBezTo>
                  <a:pt x="f4151" y="f968"/>
                  <a:pt x="f4152" y="f812"/>
                  <a:pt x="f4153" y="f1014"/>
                </a:cubicBezTo>
                <a:lnTo>
                  <a:pt x="f4154" y="f4155"/>
                </a:lnTo>
                <a:lnTo>
                  <a:pt x="f806"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583134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_1_1_1_1_1_1_1_2">
    <p:spTree>
      <p:nvGrpSpPr>
        <p:cNvPr id="1" name=""/>
        <p:cNvGrpSpPr/>
        <p:nvPr/>
      </p:nvGrpSpPr>
      <p:grpSpPr>
        <a:xfrm>
          <a:off x="0" y="0"/>
          <a:ext cx="0" cy="0"/>
          <a:chOff x="0" y="0"/>
          <a:chExt cx="0" cy="0"/>
        </a:xfrm>
      </p:grpSpPr>
      <p:sp>
        <p:nvSpPr>
          <p:cNvPr id="2" name="Google Shape;318;p40">
            <a:extLst>
              <a:ext uri="{FF2B5EF4-FFF2-40B4-BE49-F238E27FC236}">
                <a16:creationId xmlns:a16="http://schemas.microsoft.com/office/drawing/2014/main" id="{F1F1B865-8C29-4882-92A0-AEA159602213}"/>
              </a:ext>
            </a:extLst>
          </p:cNvPr>
          <p:cNvSpPr/>
          <p:nvPr/>
        </p:nvSpPr>
        <p:spPr>
          <a:xfrm>
            <a:off x="0" y="332512"/>
            <a:ext cx="9143871" cy="124321"/>
          </a:xfrm>
          <a:custGeom>
            <a:avLst/>
            <a:gdLst>
              <a:gd name="f0" fmla="val w"/>
              <a:gd name="f1" fmla="val h"/>
              <a:gd name="f2" fmla="val 0"/>
              <a:gd name="f3" fmla="val 117094"/>
              <a:gd name="f4" fmla="val 1592"/>
              <a:gd name="f5" fmla="val 25942"/>
              <a:gd name="f6" fmla="val 522"/>
              <a:gd name="f7" fmla="val 26065"/>
              <a:gd name="f8" fmla="val 26189"/>
              <a:gd name="f9" fmla="val 528"/>
              <a:gd name="f10" fmla="val 26309"/>
              <a:gd name="f11" fmla="val 542"/>
              <a:gd name="f12" fmla="val 26527"/>
              <a:gd name="f13" fmla="val 568"/>
              <a:gd name="f14" fmla="val 26751"/>
              <a:gd name="f15" fmla="val 611"/>
              <a:gd name="f16" fmla="val 26988"/>
              <a:gd name="f17" fmla="val 657"/>
              <a:gd name="f18" fmla="val 27254"/>
              <a:gd name="f19" fmla="val 707"/>
              <a:gd name="f20" fmla="val 27535"/>
              <a:gd name="f21" fmla="val 760"/>
              <a:gd name="f22" fmla="val 27840"/>
              <a:gd name="f23" fmla="val 797"/>
              <a:gd name="f24" fmla="val 27727"/>
              <a:gd name="f25" fmla="val 795"/>
              <a:gd name="f26" fmla="val 27618"/>
              <a:gd name="f27" fmla="val 789"/>
              <a:gd name="f28" fmla="val 27515"/>
              <a:gd name="f29" fmla="val 777"/>
              <a:gd name="f30" fmla="val 27300"/>
              <a:gd name="f31" fmla="val 751"/>
              <a:gd name="f32" fmla="val 27094"/>
              <a:gd name="f33" fmla="val 713"/>
              <a:gd name="f34" fmla="val 26877"/>
              <a:gd name="f35" fmla="val 671"/>
              <a:gd name="f36" fmla="val 26562"/>
              <a:gd name="f37" fmla="val 26226"/>
              <a:gd name="f38" fmla="val 548"/>
              <a:gd name="f39" fmla="val 25831"/>
              <a:gd name="f40" fmla="val 524"/>
              <a:gd name="f41" fmla="val 25868"/>
              <a:gd name="f42" fmla="val 523"/>
              <a:gd name="f43" fmla="val 25905"/>
              <a:gd name="f44" fmla="val 21081"/>
              <a:gd name="f45" fmla="val 535"/>
              <a:gd name="f46" fmla="val 21205"/>
              <a:gd name="f47" fmla="val 21329"/>
              <a:gd name="f48" fmla="val 540"/>
              <a:gd name="f49" fmla="val 21450"/>
              <a:gd name="f50" fmla="val 555"/>
              <a:gd name="f51" fmla="val 21665"/>
              <a:gd name="f52" fmla="val 580"/>
              <a:gd name="f53" fmla="val 21870"/>
              <a:gd name="f54" fmla="val 619"/>
              <a:gd name="f55" fmla="val 22088"/>
              <a:gd name="f56" fmla="val 660"/>
              <a:gd name="f57" fmla="val 22405"/>
              <a:gd name="f58" fmla="val 720"/>
              <a:gd name="f59" fmla="val 22742"/>
              <a:gd name="f60" fmla="val 783"/>
              <a:gd name="f61" fmla="val 23139"/>
              <a:gd name="f62" fmla="val 807"/>
              <a:gd name="f63" fmla="val 23102"/>
              <a:gd name="f64" fmla="val 808"/>
              <a:gd name="f65" fmla="val 23065"/>
              <a:gd name="f66" fmla="val 809"/>
              <a:gd name="f67" fmla="val 23027"/>
              <a:gd name="f68" fmla="val 22903"/>
              <a:gd name="f69" fmla="val 22777"/>
              <a:gd name="f70" fmla="val 803"/>
              <a:gd name="f71" fmla="val 22656"/>
              <a:gd name="f72" fmla="val 22441"/>
              <a:gd name="f73" fmla="val 763"/>
              <a:gd name="f74" fmla="val 22236"/>
              <a:gd name="f75" fmla="val 724"/>
              <a:gd name="f76" fmla="val 22018"/>
              <a:gd name="f77" fmla="val 684"/>
              <a:gd name="f78" fmla="val 21703"/>
              <a:gd name="f79" fmla="val 624"/>
              <a:gd name="f80" fmla="val 21365"/>
              <a:gd name="f81" fmla="val 561"/>
              <a:gd name="f82" fmla="val 20970"/>
              <a:gd name="f83" fmla="val 536"/>
              <a:gd name="f84" fmla="val 21007"/>
              <a:gd name="f85" fmla="val 21044"/>
              <a:gd name="f86" fmla="val 16192"/>
              <a:gd name="f87" fmla="val 547"/>
              <a:gd name="f88" fmla="val 16316"/>
              <a:gd name="f89" fmla="val 16439"/>
              <a:gd name="f90" fmla="val 553"/>
              <a:gd name="f91" fmla="val 16559"/>
              <a:gd name="f92" fmla="val 567"/>
              <a:gd name="f93" fmla="val 16774"/>
              <a:gd name="f94" fmla="val 593"/>
              <a:gd name="f95" fmla="val 16979"/>
              <a:gd name="f96" fmla="val 631"/>
              <a:gd name="f97" fmla="val 17197"/>
              <a:gd name="f98" fmla="val 672"/>
              <a:gd name="f99" fmla="val 17513"/>
              <a:gd name="f100" fmla="val 732"/>
              <a:gd name="f101" fmla="val 17852"/>
              <a:gd name="f102" fmla="val 18248"/>
              <a:gd name="f103" fmla="val 820"/>
              <a:gd name="f104" fmla="val 18211"/>
              <a:gd name="f105" fmla="val 821"/>
              <a:gd name="f106" fmla="val 18174"/>
              <a:gd name="f107" fmla="val 18137"/>
              <a:gd name="f108" fmla="val 18012"/>
              <a:gd name="f109" fmla="val 17887"/>
              <a:gd name="f110" fmla="val 816"/>
              <a:gd name="f111" fmla="val 17765"/>
              <a:gd name="f112" fmla="val 801"/>
              <a:gd name="f113" fmla="val 17550"/>
              <a:gd name="f114" fmla="val 775"/>
              <a:gd name="f115" fmla="val 17345"/>
              <a:gd name="f116" fmla="val 736"/>
              <a:gd name="f117" fmla="val 17127"/>
              <a:gd name="f118" fmla="val 696"/>
              <a:gd name="f119" fmla="val 16812"/>
              <a:gd name="f120" fmla="val 636"/>
              <a:gd name="f121" fmla="val 16476"/>
              <a:gd name="f122" fmla="val 573"/>
              <a:gd name="f123" fmla="val 16081"/>
              <a:gd name="f124" fmla="val 16118"/>
              <a:gd name="f125" fmla="val 16155"/>
              <a:gd name="f126" fmla="val 11323"/>
              <a:gd name="f127" fmla="val 558"/>
              <a:gd name="f128" fmla="val 11449"/>
              <a:gd name="f129" fmla="val 11576"/>
              <a:gd name="f130" fmla="val 565"/>
              <a:gd name="f131" fmla="val 11701"/>
              <a:gd name="f132" fmla="val 579"/>
              <a:gd name="f133" fmla="val 11915"/>
              <a:gd name="f134" fmla="val 605"/>
              <a:gd name="f135" fmla="val 12121"/>
              <a:gd name="f136" fmla="val 643"/>
              <a:gd name="f137" fmla="val 12339"/>
              <a:gd name="f138" fmla="val 685"/>
              <a:gd name="f139" fmla="val 12654"/>
              <a:gd name="f140" fmla="val 743"/>
              <a:gd name="f141" fmla="val 12992"/>
              <a:gd name="f142" fmla="val 13388"/>
              <a:gd name="f143" fmla="val 832"/>
              <a:gd name="f144" fmla="val 13351"/>
              <a:gd name="f145" fmla="val 833"/>
              <a:gd name="f146" fmla="val 13314"/>
              <a:gd name="f147" fmla="val 834"/>
              <a:gd name="f148" fmla="val 13277"/>
              <a:gd name="f149" fmla="val 13153"/>
              <a:gd name="f150" fmla="val 13028"/>
              <a:gd name="f151" fmla="val 828"/>
              <a:gd name="f152" fmla="val 12906"/>
              <a:gd name="f153" fmla="val 814"/>
              <a:gd name="f154" fmla="val 12692"/>
              <a:gd name="f155" fmla="val 788"/>
              <a:gd name="f156" fmla="val 12486"/>
              <a:gd name="f157" fmla="val 749"/>
              <a:gd name="f158" fmla="val 12268"/>
              <a:gd name="f159" fmla="val 708"/>
              <a:gd name="f160" fmla="val 11952"/>
              <a:gd name="f161" fmla="val 649"/>
              <a:gd name="f162" fmla="val 11616"/>
              <a:gd name="f163" fmla="val 586"/>
              <a:gd name="f164" fmla="val 11221"/>
              <a:gd name="f165" fmla="val 560"/>
              <a:gd name="f166" fmla="val 11255"/>
              <a:gd name="f167" fmla="val 559"/>
              <a:gd name="f168" fmla="val 11289"/>
              <a:gd name="f169" fmla="val 84302"/>
              <a:gd name="f170" fmla="val 84425"/>
              <a:gd name="f171" fmla="val 84549"/>
              <a:gd name="f172" fmla="val 84670"/>
              <a:gd name="f173" fmla="val 84886"/>
              <a:gd name="f174" fmla="val 85110"/>
              <a:gd name="f175" fmla="val 85348"/>
              <a:gd name="f176" fmla="val 694"/>
              <a:gd name="f177" fmla="val 85615"/>
              <a:gd name="f178" fmla="val 745"/>
              <a:gd name="f179" fmla="val 85896"/>
              <a:gd name="f180" fmla="val 86199"/>
              <a:gd name="f181" fmla="val 86088"/>
              <a:gd name="f182" fmla="val 85978"/>
              <a:gd name="f183" fmla="val 826"/>
              <a:gd name="f184" fmla="val 85874"/>
              <a:gd name="f185" fmla="val 85660"/>
              <a:gd name="f186" fmla="val 85454"/>
              <a:gd name="f187" fmla="val 750"/>
              <a:gd name="f188" fmla="val 85236"/>
              <a:gd name="f189" fmla="val 84921"/>
              <a:gd name="f190" fmla="val 84586"/>
              <a:gd name="f191" fmla="val 84192"/>
              <a:gd name="f192" fmla="val 84228"/>
              <a:gd name="f193" fmla="val 84265"/>
              <a:gd name="f194" fmla="val 6446"/>
              <a:gd name="f195" fmla="val 571"/>
              <a:gd name="f196" fmla="val 6568"/>
              <a:gd name="f197" fmla="val 6690"/>
              <a:gd name="f198" fmla="val 578"/>
              <a:gd name="f199" fmla="val 6810"/>
              <a:gd name="f200" fmla="val 592"/>
              <a:gd name="f201" fmla="val 7025"/>
              <a:gd name="f202" fmla="val 618"/>
              <a:gd name="f203" fmla="val 7230"/>
              <a:gd name="f204" fmla="val 656"/>
              <a:gd name="f205" fmla="val 7448"/>
              <a:gd name="f206" fmla="val 697"/>
              <a:gd name="f207" fmla="val 7764"/>
              <a:gd name="f208" fmla="val 757"/>
              <a:gd name="f209" fmla="val 8101"/>
              <a:gd name="f210" fmla="val 8498"/>
              <a:gd name="f211" fmla="val 845"/>
              <a:gd name="f212" fmla="val 8461"/>
              <a:gd name="f213" fmla="val 846"/>
              <a:gd name="f214" fmla="val 8423"/>
              <a:gd name="f215" fmla="val 8386"/>
              <a:gd name="f216" fmla="val 8262"/>
              <a:gd name="f217" fmla="val 8137"/>
              <a:gd name="f218" fmla="val 840"/>
              <a:gd name="f219" fmla="val 8015"/>
              <a:gd name="f220" fmla="val 7801"/>
              <a:gd name="f221" fmla="val 800"/>
              <a:gd name="f222" fmla="val 7594"/>
              <a:gd name="f223" fmla="val 761"/>
              <a:gd name="f224" fmla="val 7378"/>
              <a:gd name="f225" fmla="val 721"/>
              <a:gd name="f226" fmla="val 7062"/>
              <a:gd name="f227" fmla="val 661"/>
              <a:gd name="f228" fmla="val 6725"/>
              <a:gd name="f229" fmla="val 598"/>
              <a:gd name="f230" fmla="val 6330"/>
              <a:gd name="f231" fmla="val 6368"/>
              <a:gd name="f232" fmla="val 572"/>
              <a:gd name="f233" fmla="val 6407"/>
              <a:gd name="f234" fmla="val 79446"/>
              <a:gd name="f235" fmla="val 79568"/>
              <a:gd name="f236" fmla="val 79691"/>
              <a:gd name="f237" fmla="val 79811"/>
              <a:gd name="f238" fmla="val 80026"/>
              <a:gd name="f239" fmla="val 80231"/>
              <a:gd name="f240" fmla="val 80448"/>
              <a:gd name="f241" fmla="val 80765"/>
              <a:gd name="f242" fmla="val 81102"/>
              <a:gd name="f243" fmla="val 81499"/>
              <a:gd name="f244" fmla="val 81461"/>
              <a:gd name="f245" fmla="val 81424"/>
              <a:gd name="f246" fmla="val 81387"/>
              <a:gd name="f247" fmla="val 81263"/>
              <a:gd name="f248" fmla="val 81138"/>
              <a:gd name="f249" fmla="val 81015"/>
              <a:gd name="f250" fmla="val 80801"/>
              <a:gd name="f251" fmla="val 80595"/>
              <a:gd name="f252" fmla="val 80378"/>
              <a:gd name="f253" fmla="val 80063"/>
              <a:gd name="f254" fmla="val 79725"/>
              <a:gd name="f255" fmla="val 79330"/>
              <a:gd name="f256" fmla="val 79368"/>
              <a:gd name="f257" fmla="val 79407"/>
              <a:gd name="f258" fmla="val 55012"/>
              <a:gd name="f259" fmla="val 55135"/>
              <a:gd name="f260" fmla="val 55259"/>
              <a:gd name="f261" fmla="val 577"/>
              <a:gd name="f262" fmla="val 55380"/>
              <a:gd name="f263" fmla="val 55597"/>
              <a:gd name="f264" fmla="val 55821"/>
              <a:gd name="f265" fmla="val 56058"/>
              <a:gd name="f266" fmla="val 706"/>
              <a:gd name="f267" fmla="val 56324"/>
              <a:gd name="f268" fmla="val 56606"/>
              <a:gd name="f269" fmla="val 810"/>
              <a:gd name="f270" fmla="val 56910"/>
              <a:gd name="f271" fmla="val 847"/>
              <a:gd name="f272" fmla="val 56798"/>
              <a:gd name="f273" fmla="val 56689"/>
              <a:gd name="f274" fmla="val 838"/>
              <a:gd name="f275" fmla="val 56584"/>
              <a:gd name="f276" fmla="val 56370"/>
              <a:gd name="f277" fmla="val 56164"/>
              <a:gd name="f278" fmla="val 762"/>
              <a:gd name="f279" fmla="val 55947"/>
              <a:gd name="f280" fmla="val 55632"/>
              <a:gd name="f281" fmla="val 55296"/>
              <a:gd name="f282" fmla="val 54901"/>
              <a:gd name="f283" fmla="val 54938"/>
              <a:gd name="f284" fmla="val 54975"/>
              <a:gd name="f285" fmla="val 1586"/>
              <a:gd name="f286" fmla="val 584"/>
              <a:gd name="f287" fmla="val 1709"/>
              <a:gd name="f288" fmla="val 1831"/>
              <a:gd name="f289" fmla="val 590"/>
              <a:gd name="f290" fmla="val 1951"/>
              <a:gd name="f291" fmla="val 604"/>
              <a:gd name="f292" fmla="val 2166"/>
              <a:gd name="f293" fmla="val 630"/>
              <a:gd name="f294" fmla="val 2371"/>
              <a:gd name="f295" fmla="val 668"/>
              <a:gd name="f296" fmla="val 2589"/>
              <a:gd name="f297" fmla="val 709"/>
              <a:gd name="f298" fmla="val 2905"/>
              <a:gd name="f299" fmla="val 768"/>
              <a:gd name="f300" fmla="val 3242"/>
              <a:gd name="f301" fmla="val 3639"/>
              <a:gd name="f302" fmla="val 857"/>
              <a:gd name="f303" fmla="val 3602"/>
              <a:gd name="f304" fmla="val 858"/>
              <a:gd name="f305" fmla="val 3565"/>
              <a:gd name="f306" fmla="val 3527"/>
              <a:gd name="f307" fmla="val 3403"/>
              <a:gd name="f308" fmla="val 3278"/>
              <a:gd name="f309" fmla="val 853"/>
              <a:gd name="f310" fmla="val 3156"/>
              <a:gd name="f311" fmla="val 2941"/>
              <a:gd name="f312" fmla="val 813"/>
              <a:gd name="f313" fmla="val 2736"/>
              <a:gd name="f314" fmla="val 773"/>
              <a:gd name="f315" fmla="val 2518"/>
              <a:gd name="f316" fmla="val 733"/>
              <a:gd name="f317" fmla="val 2203"/>
              <a:gd name="f318" fmla="val 673"/>
              <a:gd name="f319" fmla="val 1866"/>
              <a:gd name="f320" fmla="val 610"/>
              <a:gd name="f321" fmla="val 1470"/>
              <a:gd name="f322" fmla="val 1509"/>
              <a:gd name="f323" fmla="val 1547"/>
              <a:gd name="f324" fmla="val 74552"/>
              <a:gd name="f325" fmla="val 74675"/>
              <a:gd name="f326" fmla="val 74799"/>
              <a:gd name="f327" fmla="val 74919"/>
              <a:gd name="f328" fmla="val 75134"/>
              <a:gd name="f329" fmla="val 75339"/>
              <a:gd name="f330" fmla="val 75557"/>
              <a:gd name="f331" fmla="val 75874"/>
              <a:gd name="f332" fmla="val 769"/>
              <a:gd name="f333" fmla="val 76211"/>
              <a:gd name="f334" fmla="val 76608"/>
              <a:gd name="f335" fmla="val 76571"/>
              <a:gd name="f336" fmla="val 76534"/>
              <a:gd name="f337" fmla="val 76496"/>
              <a:gd name="f338" fmla="val 76372"/>
              <a:gd name="f339" fmla="val 76246"/>
              <a:gd name="f340" fmla="val 76125"/>
              <a:gd name="f341" fmla="val 75910"/>
              <a:gd name="f342" fmla="val 75705"/>
              <a:gd name="f343" fmla="val 75487"/>
              <a:gd name="f344" fmla="val 75172"/>
              <a:gd name="f345" fmla="val 74836"/>
              <a:gd name="f346" fmla="val 74441"/>
              <a:gd name="f347" fmla="val 74478"/>
              <a:gd name="f348" fmla="val 585"/>
              <a:gd name="f349" fmla="val 74515"/>
              <a:gd name="f350" fmla="val 50151"/>
              <a:gd name="f351" fmla="val 50275"/>
              <a:gd name="f352" fmla="val 50399"/>
              <a:gd name="f353" fmla="val 50520"/>
              <a:gd name="f354" fmla="val 50735"/>
              <a:gd name="f355" fmla="val 50940"/>
              <a:gd name="f356" fmla="val 669"/>
              <a:gd name="f357" fmla="val 51158"/>
              <a:gd name="f358" fmla="val 51475"/>
              <a:gd name="f359" fmla="val 51812"/>
              <a:gd name="f360" fmla="val 52209"/>
              <a:gd name="f361" fmla="val 52170"/>
              <a:gd name="f362" fmla="val 52131"/>
              <a:gd name="f363" fmla="val 859"/>
              <a:gd name="f364" fmla="val 52092"/>
              <a:gd name="f365" fmla="val 51969"/>
              <a:gd name="f366" fmla="val 51846"/>
              <a:gd name="f367" fmla="val 51726"/>
              <a:gd name="f368" fmla="val 51511"/>
              <a:gd name="f369" fmla="val 51306"/>
              <a:gd name="f370" fmla="val 774"/>
              <a:gd name="f371" fmla="val 51088"/>
              <a:gd name="f372" fmla="val 50773"/>
              <a:gd name="f373" fmla="val 50435"/>
              <a:gd name="f374" fmla="val 50040"/>
              <a:gd name="f375" fmla="val 50077"/>
              <a:gd name="f376" fmla="val 50114"/>
              <a:gd name="f377" fmla="val 69697"/>
              <a:gd name="f378" fmla="val 596"/>
              <a:gd name="f379" fmla="val 69819"/>
              <a:gd name="f380" fmla="val 69941"/>
              <a:gd name="f381" fmla="val 602"/>
              <a:gd name="f382" fmla="val 70060"/>
              <a:gd name="f383" fmla="val 617"/>
              <a:gd name="f384" fmla="val 70275"/>
              <a:gd name="f385" fmla="val 642"/>
              <a:gd name="f386" fmla="val 70480"/>
              <a:gd name="f387" fmla="val 681"/>
              <a:gd name="f388" fmla="val 70698"/>
              <a:gd name="f389" fmla="val 722"/>
              <a:gd name="f390" fmla="val 71014"/>
              <a:gd name="f391" fmla="val 782"/>
              <a:gd name="f392" fmla="val 71353"/>
              <a:gd name="f393" fmla="val 71749"/>
              <a:gd name="f394" fmla="val 869"/>
              <a:gd name="f395" fmla="val 71712"/>
              <a:gd name="f396" fmla="val 870"/>
              <a:gd name="f397" fmla="val 71675"/>
              <a:gd name="f398" fmla="val 871"/>
              <a:gd name="f399" fmla="val 71637"/>
              <a:gd name="f400" fmla="val 71513"/>
              <a:gd name="f401" fmla="val 71388"/>
              <a:gd name="f402" fmla="val 865"/>
              <a:gd name="f403" fmla="val 71266"/>
              <a:gd name="f404" fmla="val 851"/>
              <a:gd name="f405" fmla="val 71051"/>
              <a:gd name="f406" fmla="val 825"/>
              <a:gd name="f407" fmla="val 70846"/>
              <a:gd name="f408" fmla="val 786"/>
              <a:gd name="f409" fmla="val 70628"/>
              <a:gd name="f410" fmla="val 746"/>
              <a:gd name="f411" fmla="val 70312"/>
              <a:gd name="f412" fmla="val 686"/>
              <a:gd name="f413" fmla="val 69976"/>
              <a:gd name="f414" fmla="val 623"/>
              <a:gd name="f415" fmla="val 69580"/>
              <a:gd name="f416" fmla="val 69619"/>
              <a:gd name="f417" fmla="val 597"/>
              <a:gd name="f418" fmla="val 69658"/>
              <a:gd name="f419" fmla="val 45262"/>
              <a:gd name="f420" fmla="val 45386"/>
              <a:gd name="f421" fmla="val 45509"/>
              <a:gd name="f422" fmla="val 45629"/>
              <a:gd name="f423" fmla="val 45844"/>
              <a:gd name="f424" fmla="val 46049"/>
              <a:gd name="f425" fmla="val 682"/>
              <a:gd name="f426" fmla="val 46267"/>
              <a:gd name="f427" fmla="val 46583"/>
              <a:gd name="f428" fmla="val 46922"/>
              <a:gd name="f429" fmla="val 47318"/>
              <a:gd name="f430" fmla="val 47279"/>
              <a:gd name="f431" fmla="val 47240"/>
              <a:gd name="f432" fmla="val 47201"/>
              <a:gd name="f433" fmla="val 47078"/>
              <a:gd name="f434" fmla="val 46955"/>
              <a:gd name="f435" fmla="val 46835"/>
              <a:gd name="f436" fmla="val 46620"/>
              <a:gd name="f437" fmla="val 46415"/>
              <a:gd name="f438" fmla="val 787"/>
              <a:gd name="f439" fmla="val 46197"/>
              <a:gd name="f440" fmla="val 45882"/>
              <a:gd name="f441" fmla="val 45546"/>
              <a:gd name="f442" fmla="val 45151"/>
              <a:gd name="f443" fmla="val 45188"/>
              <a:gd name="f444" fmla="val 45225"/>
              <a:gd name="f445" fmla="val 40407"/>
              <a:gd name="f446" fmla="val 608"/>
              <a:gd name="f447" fmla="val 40529"/>
              <a:gd name="f448" fmla="val 40651"/>
              <a:gd name="f449" fmla="val 615"/>
              <a:gd name="f450" fmla="val 40771"/>
              <a:gd name="f451" fmla="val 629"/>
              <a:gd name="f452" fmla="val 40985"/>
              <a:gd name="f453" fmla="val 655"/>
              <a:gd name="f454" fmla="val 41191"/>
              <a:gd name="f455" fmla="val 693"/>
              <a:gd name="f456" fmla="val 41408"/>
              <a:gd name="f457" fmla="val 734"/>
              <a:gd name="f458" fmla="val 41724"/>
              <a:gd name="f459" fmla="val 794"/>
              <a:gd name="f460" fmla="val 42062"/>
              <a:gd name="f461" fmla="val 42458"/>
              <a:gd name="f462" fmla="val 882"/>
              <a:gd name="f463" fmla="val 42421"/>
              <a:gd name="f464" fmla="val 883"/>
              <a:gd name="f465" fmla="val 42384"/>
              <a:gd name="f466" fmla="val 42347"/>
              <a:gd name="f467" fmla="val 42222"/>
              <a:gd name="f468" fmla="val 42098"/>
              <a:gd name="f469" fmla="val 878"/>
              <a:gd name="f470" fmla="val 41976"/>
              <a:gd name="f471" fmla="val 863"/>
              <a:gd name="f472" fmla="val 41761"/>
              <a:gd name="f473" fmla="val 837"/>
              <a:gd name="f474" fmla="val 41556"/>
              <a:gd name="f475" fmla="val 798"/>
              <a:gd name="f476" fmla="val 41338"/>
              <a:gd name="f477" fmla="val 758"/>
              <a:gd name="f478" fmla="val 41022"/>
              <a:gd name="f479" fmla="val 698"/>
              <a:gd name="f480" fmla="val 40686"/>
              <a:gd name="f481" fmla="val 635"/>
              <a:gd name="f482" fmla="val 40291"/>
              <a:gd name="f483" fmla="val 40329"/>
              <a:gd name="f484" fmla="val 609"/>
              <a:gd name="f485" fmla="val 40368"/>
              <a:gd name="f486" fmla="val 64806"/>
              <a:gd name="f487" fmla="val 64928"/>
              <a:gd name="f488" fmla="val 65050"/>
              <a:gd name="f489" fmla="val 65170"/>
              <a:gd name="f490" fmla="val 65384"/>
              <a:gd name="f491" fmla="val 65590"/>
              <a:gd name="f492" fmla="val 65807"/>
              <a:gd name="f493" fmla="val 66123"/>
              <a:gd name="f494" fmla="val 793"/>
              <a:gd name="f495" fmla="val 66461"/>
              <a:gd name="f496" fmla="val 66857"/>
              <a:gd name="f497" fmla="val 66820"/>
              <a:gd name="f498" fmla="val 66783"/>
              <a:gd name="f499" fmla="val 66746"/>
              <a:gd name="f500" fmla="val 66621"/>
              <a:gd name="f501" fmla="val 66497"/>
              <a:gd name="f502" fmla="val 66375"/>
              <a:gd name="f503" fmla="val 66161"/>
              <a:gd name="f504" fmla="val 65955"/>
              <a:gd name="f505" fmla="val 65737"/>
              <a:gd name="f506" fmla="val 65421"/>
              <a:gd name="f507" fmla="val 65085"/>
              <a:gd name="f508" fmla="val 64690"/>
              <a:gd name="f509" fmla="val 64728"/>
              <a:gd name="f510" fmla="val 64767"/>
              <a:gd name="f511" fmla="val 113372"/>
              <a:gd name="f512" fmla="val 113495"/>
              <a:gd name="f513" fmla="val 113619"/>
              <a:gd name="f514" fmla="val 113739"/>
              <a:gd name="f515" fmla="val 113956"/>
              <a:gd name="f516" fmla="val 114180"/>
              <a:gd name="f517" fmla="val 114418"/>
              <a:gd name="f518" fmla="val 114684"/>
              <a:gd name="f519" fmla="val 114966"/>
              <a:gd name="f520" fmla="val 115269"/>
              <a:gd name="f521" fmla="val 884"/>
              <a:gd name="f522" fmla="val 115158"/>
              <a:gd name="f523" fmla="val 115048"/>
              <a:gd name="f524" fmla="val 876"/>
              <a:gd name="f525" fmla="val 114944"/>
              <a:gd name="f526" fmla="val 114729"/>
              <a:gd name="f527" fmla="val 114524"/>
              <a:gd name="f528" fmla="val 799"/>
              <a:gd name="f529" fmla="val 114306"/>
              <a:gd name="f530" fmla="val 113991"/>
              <a:gd name="f531" fmla="val 699"/>
              <a:gd name="f532" fmla="val 113656"/>
              <a:gd name="f533" fmla="val 113262"/>
              <a:gd name="f534" fmla="val 113298"/>
              <a:gd name="f535" fmla="val 113335"/>
              <a:gd name="f536" fmla="val 59946"/>
              <a:gd name="f537" fmla="val 621"/>
              <a:gd name="f538" fmla="val 60069"/>
              <a:gd name="f539" fmla="val 60191"/>
              <a:gd name="f540" fmla="val 627"/>
              <a:gd name="f541" fmla="val 60311"/>
              <a:gd name="f542" fmla="val 641"/>
              <a:gd name="f543" fmla="val 60526"/>
              <a:gd name="f544" fmla="val 667"/>
              <a:gd name="f545" fmla="val 60731"/>
              <a:gd name="f546" fmla="val 705"/>
              <a:gd name="f547" fmla="val 60949"/>
              <a:gd name="f548" fmla="val 747"/>
              <a:gd name="f549" fmla="val 61265"/>
              <a:gd name="f550" fmla="val 806"/>
              <a:gd name="f551" fmla="val 61602"/>
              <a:gd name="f552" fmla="val 61999"/>
              <a:gd name="f553" fmla="val 894"/>
              <a:gd name="f554" fmla="val 61962"/>
              <a:gd name="f555" fmla="val 895"/>
              <a:gd name="f556" fmla="val 61925"/>
              <a:gd name="f557" fmla="val 896"/>
              <a:gd name="f558" fmla="val 61888"/>
              <a:gd name="f559" fmla="val 61764"/>
              <a:gd name="f560" fmla="val 61638"/>
              <a:gd name="f561" fmla="val 890"/>
              <a:gd name="f562" fmla="val 61515"/>
              <a:gd name="f563" fmla="val 875"/>
              <a:gd name="f564" fmla="val 61302"/>
              <a:gd name="f565" fmla="val 850"/>
              <a:gd name="f566" fmla="val 61095"/>
              <a:gd name="f567" fmla="val 811"/>
              <a:gd name="f568" fmla="val 60879"/>
              <a:gd name="f569" fmla="val 770"/>
              <a:gd name="f570" fmla="val 60563"/>
              <a:gd name="f571" fmla="val 710"/>
              <a:gd name="f572" fmla="val 60226"/>
              <a:gd name="f573" fmla="val 647"/>
              <a:gd name="f574" fmla="val 59830"/>
              <a:gd name="f575" fmla="val 59869"/>
              <a:gd name="f576" fmla="val 59908"/>
              <a:gd name="f577" fmla="val 35516"/>
              <a:gd name="f578" fmla="val 35638"/>
              <a:gd name="f579" fmla="val 35760"/>
              <a:gd name="f580" fmla="val 35880"/>
              <a:gd name="f581" fmla="val 36094"/>
              <a:gd name="f582" fmla="val 36300"/>
              <a:gd name="f583" fmla="val 36518"/>
              <a:gd name="f584" fmla="val 36834"/>
              <a:gd name="f585" fmla="val 37171"/>
              <a:gd name="f586" fmla="val 37568"/>
              <a:gd name="f587" fmla="val 37530"/>
              <a:gd name="f588" fmla="val 37493"/>
              <a:gd name="f589" fmla="val 37456"/>
              <a:gd name="f590" fmla="val 37332"/>
              <a:gd name="f591" fmla="val 37207"/>
              <a:gd name="f592" fmla="val 37084"/>
              <a:gd name="f593" fmla="val 36871"/>
              <a:gd name="f594" fmla="val 36664"/>
              <a:gd name="f595" fmla="val 36448"/>
              <a:gd name="f596" fmla="val 36132"/>
              <a:gd name="f597" fmla="val 35795"/>
              <a:gd name="f598" fmla="val 35400"/>
              <a:gd name="f599" fmla="val 35438"/>
              <a:gd name="f600" fmla="val 35477"/>
              <a:gd name="f601" fmla="val 108511"/>
              <a:gd name="f602" fmla="val 108634"/>
              <a:gd name="f603" fmla="val 108759"/>
              <a:gd name="f604" fmla="val 108880"/>
              <a:gd name="f605" fmla="val 109094"/>
              <a:gd name="f606" fmla="val 109301"/>
              <a:gd name="f607" fmla="val 109518"/>
              <a:gd name="f608" fmla="val 109834"/>
              <a:gd name="f609" fmla="val 110172"/>
              <a:gd name="f610" fmla="val 110568"/>
              <a:gd name="f611" fmla="val 110530"/>
              <a:gd name="f612" fmla="val 110491"/>
              <a:gd name="f613" fmla="val 110451"/>
              <a:gd name="f614" fmla="val 110329"/>
              <a:gd name="f615" fmla="val 110205"/>
              <a:gd name="f616" fmla="val 110085"/>
              <a:gd name="f617" fmla="val 109871"/>
              <a:gd name="f618" fmla="val 109665"/>
              <a:gd name="f619" fmla="val 812"/>
              <a:gd name="f620" fmla="val 109447"/>
              <a:gd name="f621" fmla="val 109133"/>
              <a:gd name="f622" fmla="val 108795"/>
              <a:gd name="f623" fmla="val 108400"/>
              <a:gd name="f624" fmla="val 108437"/>
              <a:gd name="f625" fmla="val 622"/>
              <a:gd name="f626" fmla="val 108474"/>
              <a:gd name="f627" fmla="val 30656"/>
              <a:gd name="f628" fmla="val 633"/>
              <a:gd name="f629" fmla="val 30778"/>
              <a:gd name="f630" fmla="val 30901"/>
              <a:gd name="f631" fmla="val 640"/>
              <a:gd name="f632" fmla="val 31021"/>
              <a:gd name="f633" fmla="val 654"/>
              <a:gd name="f634" fmla="val 31236"/>
              <a:gd name="f635" fmla="val 679"/>
              <a:gd name="f636" fmla="val 31441"/>
              <a:gd name="f637" fmla="val 718"/>
              <a:gd name="f638" fmla="val 31659"/>
              <a:gd name="f639" fmla="val 759"/>
              <a:gd name="f640" fmla="val 31975"/>
              <a:gd name="f641" fmla="val 819"/>
              <a:gd name="f642" fmla="val 32312"/>
              <a:gd name="f643" fmla="val 32709"/>
              <a:gd name="f644" fmla="val 907"/>
              <a:gd name="f645" fmla="val 32672"/>
              <a:gd name="f646" fmla="val 908"/>
              <a:gd name="f647" fmla="val 32635"/>
              <a:gd name="f648" fmla="val 32597"/>
              <a:gd name="f649" fmla="val 32473"/>
              <a:gd name="f650" fmla="val 32348"/>
              <a:gd name="f651" fmla="val 902"/>
              <a:gd name="f652" fmla="val 32226"/>
              <a:gd name="f653" fmla="val 888"/>
              <a:gd name="f654" fmla="val 32011"/>
              <a:gd name="f655" fmla="val 862"/>
              <a:gd name="f656" fmla="val 31806"/>
              <a:gd name="f657" fmla="val 823"/>
              <a:gd name="f658" fmla="val 31588"/>
              <a:gd name="f659" fmla="val 31273"/>
              <a:gd name="f660" fmla="val 723"/>
              <a:gd name="f661" fmla="val 30936"/>
              <a:gd name="f662" fmla="val 30540"/>
              <a:gd name="f663" fmla="val 30579"/>
              <a:gd name="f664" fmla="val 634"/>
              <a:gd name="f665" fmla="val 30617"/>
              <a:gd name="f666" fmla="val 103622"/>
              <a:gd name="f667" fmla="val 103745"/>
              <a:gd name="f668" fmla="val 103869"/>
              <a:gd name="f669" fmla="val 639"/>
              <a:gd name="f670" fmla="val 103989"/>
              <a:gd name="f671" fmla="val 104204"/>
              <a:gd name="f672" fmla="val 104409"/>
              <a:gd name="f673" fmla="val 719"/>
              <a:gd name="f674" fmla="val 104627"/>
              <a:gd name="f675" fmla="val 104944"/>
              <a:gd name="f676" fmla="val 105281"/>
              <a:gd name="f677" fmla="val 105678"/>
              <a:gd name="f678" fmla="val 105639"/>
              <a:gd name="f679" fmla="val 105600"/>
              <a:gd name="f680" fmla="val 105561"/>
              <a:gd name="f681" fmla="val 105438"/>
              <a:gd name="f682" fmla="val 105314"/>
              <a:gd name="f683" fmla="val 105195"/>
              <a:gd name="f684" fmla="val 104980"/>
              <a:gd name="f685" fmla="val 104775"/>
              <a:gd name="f686" fmla="val 824"/>
              <a:gd name="f687" fmla="val 104557"/>
              <a:gd name="f688" fmla="val 104242"/>
              <a:gd name="f689" fmla="val 103905"/>
              <a:gd name="f690" fmla="val 103511"/>
              <a:gd name="f691" fmla="val 103548"/>
              <a:gd name="f692" fmla="val 103585"/>
              <a:gd name="f693" fmla="val 98766"/>
              <a:gd name="f694" fmla="val 646"/>
              <a:gd name="f695" fmla="val 98889"/>
              <a:gd name="f696" fmla="val 99011"/>
              <a:gd name="f697" fmla="val 652"/>
              <a:gd name="f698" fmla="val 99130"/>
              <a:gd name="f699" fmla="val 666"/>
              <a:gd name="f700" fmla="val 99345"/>
              <a:gd name="f701" fmla="val 692"/>
              <a:gd name="f702" fmla="val 99550"/>
              <a:gd name="f703" fmla="val 730"/>
              <a:gd name="f704" fmla="val 99768"/>
              <a:gd name="f705" fmla="val 771"/>
              <a:gd name="f706" fmla="val 100084"/>
              <a:gd name="f707" fmla="val 831"/>
              <a:gd name="f708" fmla="val 100423"/>
              <a:gd name="f709" fmla="val 100819"/>
              <a:gd name="f710" fmla="val 919"/>
              <a:gd name="f711" fmla="val 100782"/>
              <a:gd name="f712" fmla="val 920"/>
              <a:gd name="f713" fmla="val 100745"/>
              <a:gd name="f714" fmla="val 100707"/>
              <a:gd name="f715" fmla="val 100583"/>
              <a:gd name="f716" fmla="val 100457"/>
              <a:gd name="f717" fmla="val 915"/>
              <a:gd name="f718" fmla="val 100336"/>
              <a:gd name="f719" fmla="val 900"/>
              <a:gd name="f720" fmla="val 100121"/>
              <a:gd name="f721" fmla="val 99916"/>
              <a:gd name="f722" fmla="val 835"/>
              <a:gd name="f723" fmla="val 99698"/>
              <a:gd name="f724" fmla="val 99382"/>
              <a:gd name="f725" fmla="val 735"/>
              <a:gd name="f726" fmla="val 99046"/>
              <a:gd name="f727" fmla="val 98650"/>
              <a:gd name="f728" fmla="val 98689"/>
              <a:gd name="f729" fmla="val 98728"/>
              <a:gd name="f730" fmla="val 93876"/>
              <a:gd name="f731" fmla="val 658"/>
              <a:gd name="f732" fmla="val 93997"/>
              <a:gd name="f733" fmla="val 94120"/>
              <a:gd name="f734" fmla="val 664"/>
              <a:gd name="f735" fmla="val 94239"/>
              <a:gd name="f736" fmla="val 678"/>
              <a:gd name="f737" fmla="val 94454"/>
              <a:gd name="f738" fmla="val 704"/>
              <a:gd name="f739" fmla="val 94660"/>
              <a:gd name="f740" fmla="val 742"/>
              <a:gd name="f741" fmla="val 94877"/>
              <a:gd name="f742" fmla="val 784"/>
              <a:gd name="f743" fmla="val 95193"/>
              <a:gd name="f744" fmla="val 844"/>
              <a:gd name="f745" fmla="val 95531"/>
              <a:gd name="f746" fmla="val 95927"/>
              <a:gd name="f747" fmla="val 931"/>
              <a:gd name="f748" fmla="val 95890"/>
              <a:gd name="f749" fmla="val 932"/>
              <a:gd name="f750" fmla="val 95853"/>
              <a:gd name="f751" fmla="val 933"/>
              <a:gd name="f752" fmla="val 95816"/>
              <a:gd name="f753" fmla="val 95691"/>
              <a:gd name="f754" fmla="val 95567"/>
              <a:gd name="f755" fmla="val 927"/>
              <a:gd name="f756" fmla="val 95445"/>
              <a:gd name="f757" fmla="val 913"/>
              <a:gd name="f758" fmla="val 95230"/>
              <a:gd name="f759" fmla="val 887"/>
              <a:gd name="f760" fmla="val 95025"/>
              <a:gd name="f761" fmla="val 848"/>
              <a:gd name="f762" fmla="val 94807"/>
              <a:gd name="f763" fmla="val 94491"/>
              <a:gd name="f764" fmla="val 748"/>
              <a:gd name="f765" fmla="val 94155"/>
              <a:gd name="f766" fmla="val 93759"/>
              <a:gd name="f767" fmla="val 93798"/>
              <a:gd name="f768" fmla="val 659"/>
              <a:gd name="f769" fmla="val 93837"/>
              <a:gd name="f770" fmla="val 89011"/>
              <a:gd name="f771" fmla="val 89135"/>
              <a:gd name="f772" fmla="val 89259"/>
              <a:gd name="f773" fmla="val 677"/>
              <a:gd name="f774" fmla="val 89381"/>
              <a:gd name="f775" fmla="val 691"/>
              <a:gd name="f776" fmla="val 89595"/>
              <a:gd name="f777" fmla="val 717"/>
              <a:gd name="f778" fmla="val 89801"/>
              <a:gd name="f779" fmla="val 756"/>
              <a:gd name="f780" fmla="val 90019"/>
              <a:gd name="f781" fmla="val 796"/>
              <a:gd name="f782" fmla="val 90335"/>
              <a:gd name="f783" fmla="val 856"/>
              <a:gd name="f784" fmla="val 90672"/>
              <a:gd name="f785" fmla="val 91068"/>
              <a:gd name="f786" fmla="val 944"/>
              <a:gd name="f787" fmla="val 91031"/>
              <a:gd name="f788" fmla="val 945"/>
              <a:gd name="f789" fmla="val 90994"/>
              <a:gd name="f790" fmla="val 90957"/>
              <a:gd name="f791" fmla="val 90833"/>
              <a:gd name="f792" fmla="val 90708"/>
              <a:gd name="f793" fmla="val 939"/>
              <a:gd name="f794" fmla="val 90585"/>
              <a:gd name="f795" fmla="val 925"/>
              <a:gd name="f796" fmla="val 90371"/>
              <a:gd name="f797" fmla="val 899"/>
              <a:gd name="f798" fmla="val 90165"/>
              <a:gd name="f799" fmla="val 860"/>
              <a:gd name="f800" fmla="val 89948"/>
              <a:gd name="f801" fmla="val 89633"/>
              <a:gd name="f802" fmla="val 89296"/>
              <a:gd name="f803" fmla="val 88900"/>
              <a:gd name="f804" fmla="val 88937"/>
              <a:gd name="f805" fmla="val 88974"/>
              <a:gd name="f806" fmla="val 19744"/>
              <a:gd name="f807" fmla="val 19684"/>
              <a:gd name="f808" fmla="val 492"/>
              <a:gd name="f809" fmla="val 19670"/>
              <a:gd name="f810" fmla="val 500"/>
              <a:gd name="f811" fmla="val 19659"/>
              <a:gd name="f812" fmla="val 511"/>
              <a:gd name="f813" fmla="val 19654"/>
              <a:gd name="f814" fmla="val 19634"/>
              <a:gd name="f815" fmla="val 509"/>
              <a:gd name="f816" fmla="val 19605"/>
              <a:gd name="f817" fmla="val 19575"/>
              <a:gd name="f818" fmla="val 19564"/>
              <a:gd name="f819" fmla="val 19552"/>
              <a:gd name="f820" fmla="val 501"/>
              <a:gd name="f821" fmla="val 19540"/>
              <a:gd name="f822" fmla="val 504"/>
              <a:gd name="f823" fmla="val 19506"/>
              <a:gd name="f824" fmla="val 19483"/>
              <a:gd name="f825" fmla="val 530"/>
              <a:gd name="f826" fmla="val 19472"/>
              <a:gd name="f827" fmla="val 550"/>
              <a:gd name="f828" fmla="val 19452"/>
              <a:gd name="f829" fmla="val 19424"/>
              <a:gd name="f830" fmla="val 527"/>
              <a:gd name="f831" fmla="val 19394"/>
              <a:gd name="f832" fmla="val 19382"/>
              <a:gd name="f833" fmla="val 19370"/>
              <a:gd name="f834" fmla="val 19359"/>
              <a:gd name="f835" fmla="val 531"/>
              <a:gd name="f836" fmla="val 19358"/>
              <a:gd name="f837" fmla="val 18845"/>
              <a:gd name="f838" fmla="val 101"/>
              <a:gd name="f839" fmla="val 18863"/>
              <a:gd name="f840" fmla="val 299"/>
              <a:gd name="f841" fmla="val 19174"/>
              <a:gd name="f842" fmla="val 19120"/>
              <a:gd name="f843" fmla="val 19091"/>
              <a:gd name="f844" fmla="val 612"/>
              <a:gd name="f845" fmla="val 19110"/>
              <a:gd name="f846" fmla="val 651"/>
              <a:gd name="f847" fmla="val 18923"/>
              <a:gd name="f848" fmla="val 18749"/>
              <a:gd name="f849" fmla="val 676"/>
              <a:gd name="f850" fmla="val 18586"/>
              <a:gd name="f851" fmla="val 18072"/>
              <a:gd name="f852" fmla="val 17660"/>
              <a:gd name="f853" fmla="val 600"/>
              <a:gd name="f854" fmla="val 17257"/>
              <a:gd name="f855" fmla="val 17034"/>
              <a:gd name="f856" fmla="val 481"/>
              <a:gd name="f857" fmla="val 16824"/>
              <a:gd name="f858" fmla="val 442"/>
              <a:gd name="f859" fmla="val 16598"/>
              <a:gd name="f860" fmla="val 415"/>
              <a:gd name="f861" fmla="val 16460"/>
              <a:gd name="f862" fmla="val 399"/>
              <a:gd name="f863" fmla="val 16321"/>
              <a:gd name="f864" fmla="val 392"/>
              <a:gd name="f865" fmla="val 16182"/>
              <a:gd name="f866" fmla="val 15466"/>
              <a:gd name="f867" fmla="val 14789"/>
              <a:gd name="f868" fmla="val 14695"/>
              <a:gd name="f869" fmla="val 14616"/>
              <a:gd name="f870" fmla="val 14538"/>
              <a:gd name="f871" fmla="val 14463"/>
              <a:gd name="f872" fmla="val 14659"/>
              <a:gd name="f873" fmla="val 421"/>
              <a:gd name="f874" fmla="val 14597"/>
              <a:gd name="f875" fmla="val 279"/>
              <a:gd name="f876" fmla="val 14251"/>
              <a:gd name="f877" fmla="val 663"/>
              <a:gd name="f878" fmla="val 14206"/>
              <a:gd name="f879" fmla="val 14161"/>
              <a:gd name="f880" fmla="val 14118"/>
              <a:gd name="f881" fmla="val 674"/>
              <a:gd name="f882" fmla="val 14107"/>
              <a:gd name="f883" fmla="val 670"/>
              <a:gd name="f884" fmla="val 14094"/>
              <a:gd name="f885" fmla="val 14082"/>
              <a:gd name="f886" fmla="val 14077"/>
              <a:gd name="f887" fmla="val 14072"/>
              <a:gd name="f888" fmla="val 665"/>
              <a:gd name="f889" fmla="val 14067"/>
              <a:gd name="f890" fmla="val 14041"/>
              <a:gd name="f891" fmla="val 14017"/>
              <a:gd name="f892" fmla="val 13997"/>
              <a:gd name="f893" fmla="val 683"/>
              <a:gd name="f894" fmla="val 13988"/>
              <a:gd name="f895" fmla="val 13975"/>
              <a:gd name="f896" fmla="val 13944"/>
              <a:gd name="f897" fmla="val 638"/>
              <a:gd name="f898" fmla="val 13902"/>
              <a:gd name="f899" fmla="val 13901"/>
              <a:gd name="f900" fmla="val 13729"/>
              <a:gd name="f901" fmla="val 93"/>
              <a:gd name="f902" fmla="val 13614"/>
              <a:gd name="f903" fmla="val 275"/>
              <a:gd name="f904" fmla="val 13719"/>
              <a:gd name="f905" fmla="val 603"/>
              <a:gd name="f906" fmla="val 13715"/>
              <a:gd name="f907" fmla="val 13711"/>
              <a:gd name="f908" fmla="val 13707"/>
              <a:gd name="f909" fmla="val 13655"/>
              <a:gd name="f910" fmla="val 13609"/>
              <a:gd name="f911" fmla="val 628"/>
              <a:gd name="f912" fmla="val 13601"/>
              <a:gd name="f913" fmla="val 13597"/>
              <a:gd name="f914" fmla="val 688"/>
              <a:gd name="f915" fmla="val 13142"/>
              <a:gd name="f916" fmla="val 675"/>
              <a:gd name="f917" fmla="val 12766"/>
              <a:gd name="f918" fmla="val 12398"/>
              <a:gd name="f919" fmla="val 12175"/>
              <a:gd name="f920" fmla="val 494"/>
              <a:gd name="f921" fmla="val 11965"/>
              <a:gd name="f922" fmla="val 454"/>
              <a:gd name="f923" fmla="val 11739"/>
              <a:gd name="f924" fmla="val 428"/>
              <a:gd name="f925" fmla="val 11601"/>
              <a:gd name="f926" fmla="val 411"/>
              <a:gd name="f927" fmla="val 11461"/>
              <a:gd name="f928" fmla="val 404"/>
              <a:gd name="f929" fmla="val 10905"/>
              <a:gd name="f930" fmla="val 10500"/>
              <a:gd name="f931" fmla="val 468"/>
              <a:gd name="f932" fmla="val 10217"/>
              <a:gd name="f933" fmla="val 526"/>
              <a:gd name="f934" fmla="val 10425"/>
              <a:gd name="f935" fmla="val 142"/>
              <a:gd name="f936" fmla="val 10211"/>
              <a:gd name="f937" fmla="val 209"/>
              <a:gd name="f938" fmla="val 10057"/>
              <a:gd name="f939" fmla="val 10043"/>
              <a:gd name="f940" fmla="val 489"/>
              <a:gd name="f941" fmla="val 10027"/>
              <a:gd name="f942" fmla="val 486"/>
              <a:gd name="f943" fmla="val 10010"/>
              <a:gd name="f944" fmla="val 10003"/>
              <a:gd name="f945" fmla="val 9996"/>
              <a:gd name="f946" fmla="val 487"/>
              <a:gd name="f947" fmla="val 9989"/>
              <a:gd name="f948" fmla="val 9985"/>
              <a:gd name="f949" fmla="val 9981"/>
              <a:gd name="f950" fmla="val 9977"/>
              <a:gd name="f951" fmla="val 490"/>
              <a:gd name="f952" fmla="val 9944"/>
              <a:gd name="f953" fmla="val 498"/>
              <a:gd name="f954" fmla="val 9920"/>
              <a:gd name="f955" fmla="val 515"/>
              <a:gd name="f956" fmla="val 9910"/>
              <a:gd name="f957" fmla="val 537"/>
              <a:gd name="f958" fmla="val 9889"/>
              <a:gd name="f959" fmla="val 9861"/>
              <a:gd name="f960" fmla="val 513"/>
              <a:gd name="f961" fmla="val 9831"/>
              <a:gd name="f962" fmla="val 9823"/>
              <a:gd name="f963" fmla="val 9815"/>
              <a:gd name="f964" fmla="val 514"/>
              <a:gd name="f965" fmla="val 9808"/>
              <a:gd name="f966" fmla="val 9804"/>
              <a:gd name="f967" fmla="val 9800"/>
              <a:gd name="f968" fmla="val 516"/>
              <a:gd name="f969" fmla="val 9796"/>
              <a:gd name="f970" fmla="val 517"/>
              <a:gd name="f971" fmla="val 9762"/>
              <a:gd name="f972" fmla="val 9738"/>
              <a:gd name="f973" fmla="val 543"/>
              <a:gd name="f974" fmla="val 9729"/>
              <a:gd name="f975" fmla="val 9709"/>
              <a:gd name="f976" fmla="val 9680"/>
              <a:gd name="f977" fmla="val 541"/>
              <a:gd name="f978" fmla="val 9651"/>
              <a:gd name="f979" fmla="val 9643"/>
              <a:gd name="f980" fmla="val 9635"/>
              <a:gd name="f981" fmla="val 9627"/>
              <a:gd name="f982" fmla="val 9623"/>
              <a:gd name="f983" fmla="val 9619"/>
              <a:gd name="f984" fmla="val 544"/>
              <a:gd name="f985" fmla="val 9616"/>
              <a:gd name="f986" fmla="val 545"/>
              <a:gd name="f987" fmla="val 9581"/>
              <a:gd name="f988" fmla="val 9558"/>
              <a:gd name="f989" fmla="val 9547"/>
              <a:gd name="f990" fmla="val 9527"/>
              <a:gd name="f991" fmla="val 9497"/>
              <a:gd name="f992" fmla="val 569"/>
              <a:gd name="f993" fmla="val 9467"/>
              <a:gd name="f994" fmla="val 9460"/>
              <a:gd name="f995" fmla="val 9453"/>
              <a:gd name="f996" fmla="val 9446"/>
              <a:gd name="f997" fmla="val 570"/>
              <a:gd name="f998" fmla="val 9443"/>
              <a:gd name="f999" fmla="val 9441"/>
              <a:gd name="f1000" fmla="val 9439"/>
              <a:gd name="f1001" fmla="val 9192"/>
              <a:gd name="f1002" fmla="val 312"/>
              <a:gd name="f1003" fmla="val 8960"/>
              <a:gd name="f1004" fmla="val 9338"/>
              <a:gd name="f1005" fmla="val 9161"/>
              <a:gd name="f1006" fmla="val 695"/>
              <a:gd name="f1007" fmla="val 8995"/>
              <a:gd name="f1008" fmla="val 702"/>
              <a:gd name="f1009" fmla="val 8839"/>
              <a:gd name="f1010" fmla="val 8324"/>
              <a:gd name="f1011" fmla="val 7911"/>
              <a:gd name="f1012" fmla="val 7508"/>
              <a:gd name="f1013" fmla="val 7285"/>
              <a:gd name="f1014" fmla="val 506"/>
              <a:gd name="f1015" fmla="val 7074"/>
              <a:gd name="f1016" fmla="val 467"/>
              <a:gd name="f1017" fmla="val 6848"/>
              <a:gd name="f1018" fmla="val 440"/>
              <a:gd name="f1019" fmla="val 6711"/>
              <a:gd name="f1020" fmla="val 424"/>
              <a:gd name="f1021" fmla="val 6572"/>
              <a:gd name="f1022" fmla="val 417"/>
              <a:gd name="f1023" fmla="val 6434"/>
              <a:gd name="f1024" fmla="val 5935"/>
              <a:gd name="f1025" fmla="val 5455"/>
              <a:gd name="f1026" fmla="val 507"/>
              <a:gd name="f1027" fmla="val 5178"/>
              <a:gd name="f1028" fmla="val 5173"/>
              <a:gd name="f1029" fmla="val 5170"/>
              <a:gd name="f1030" fmla="val 5166"/>
              <a:gd name="f1031" fmla="val 549"/>
              <a:gd name="f1032" fmla="val 5160"/>
              <a:gd name="f1033" fmla="val 5209"/>
              <a:gd name="f1034" fmla="val 146"/>
              <a:gd name="f1035" fmla="val 5059"/>
              <a:gd name="f1036" fmla="val 38"/>
              <a:gd name="f1037" fmla="val 4999"/>
              <a:gd name="f1038" fmla="val 529"/>
              <a:gd name="f1039" fmla="val 4985"/>
              <a:gd name="f1040" fmla="val 538"/>
              <a:gd name="f1041" fmla="val 4975"/>
              <a:gd name="f1042" fmla="val 4969"/>
              <a:gd name="f1043" fmla="val 562"/>
              <a:gd name="f1044" fmla="val 4949"/>
              <a:gd name="f1045" fmla="val 4919"/>
              <a:gd name="f1046" fmla="val 4889"/>
              <a:gd name="f1047" fmla="val 4878"/>
              <a:gd name="f1048" fmla="val 4867"/>
              <a:gd name="f1049" fmla="val 539"/>
              <a:gd name="f1050" fmla="val 4856"/>
              <a:gd name="f1051" fmla="val 4822"/>
              <a:gd name="f1052" fmla="val 4798"/>
              <a:gd name="f1053" fmla="val 4788"/>
              <a:gd name="f1054" fmla="val 589"/>
              <a:gd name="f1055" fmla="val 4767"/>
              <a:gd name="f1056" fmla="val 4738"/>
              <a:gd name="f1057" fmla="val 564"/>
              <a:gd name="f1058" fmla="val 4707"/>
              <a:gd name="f1059" fmla="val 4696"/>
              <a:gd name="f1060" fmla="val 4685"/>
              <a:gd name="f1061" fmla="val 566"/>
              <a:gd name="f1062" fmla="val 4674"/>
              <a:gd name="f1063" fmla="val 4673"/>
              <a:gd name="f1064" fmla="val 4160"/>
              <a:gd name="f1065" fmla="val 140"/>
              <a:gd name="f1066" fmla="val 4179"/>
              <a:gd name="f1067" fmla="val 337"/>
              <a:gd name="f1068" fmla="val 4489"/>
              <a:gd name="f1069" fmla="val 4436"/>
              <a:gd name="f1070" fmla="val 4407"/>
              <a:gd name="f1071" fmla="val 4425"/>
              <a:gd name="f1072" fmla="val 4429"/>
              <a:gd name="f1073" fmla="val 4269"/>
              <a:gd name="f1074" fmla="val 4120"/>
              <a:gd name="f1075" fmla="val 714"/>
              <a:gd name="f1076" fmla="val 3978"/>
              <a:gd name="f1077" fmla="val 3463"/>
              <a:gd name="f1078" fmla="val 3051"/>
              <a:gd name="f1079" fmla="val 637"/>
              <a:gd name="f1080" fmla="val 2649"/>
              <a:gd name="f1081" fmla="val 2425"/>
              <a:gd name="f1082" fmla="val 518"/>
              <a:gd name="f1083" fmla="val 2214"/>
              <a:gd name="f1084" fmla="val 479"/>
              <a:gd name="f1085" fmla="val 1989"/>
              <a:gd name="f1086" fmla="val 452"/>
              <a:gd name="f1087" fmla="val 1852"/>
              <a:gd name="f1088" fmla="val 436"/>
              <a:gd name="f1089" fmla="val 1713"/>
              <a:gd name="f1090" fmla="val 429"/>
              <a:gd name="f1091" fmla="val 1575"/>
              <a:gd name="f1092" fmla="val 822"/>
              <a:gd name="f1093" fmla="val 111"/>
              <a:gd name="f1094" fmla="val 77"/>
              <a:gd name="f1095" fmla="val 645"/>
              <a:gd name="f1096" fmla="val 27"/>
              <a:gd name="f1097" fmla="val 8"/>
              <a:gd name="f1098" fmla="val 729"/>
              <a:gd name="f1099" fmla="val 5"/>
              <a:gd name="f1100" fmla="val 739"/>
              <a:gd name="f1101" fmla="val 6"/>
              <a:gd name="f1102" fmla="val 9"/>
              <a:gd name="f1103" fmla="val 23"/>
              <a:gd name="f1104" fmla="val 70"/>
              <a:gd name="f1105" fmla="val 121"/>
              <a:gd name="f1106" fmla="val 130"/>
              <a:gd name="f1107" fmla="val 149"/>
              <a:gd name="f1108" fmla="val 1122"/>
              <a:gd name="f1109" fmla="val 1638"/>
              <a:gd name="f1110" fmla="val 2051"/>
              <a:gd name="f1111" fmla="val 2454"/>
              <a:gd name="f1112" fmla="val 2677"/>
              <a:gd name="f1113" fmla="val 928"/>
              <a:gd name="f1114" fmla="val 2888"/>
              <a:gd name="f1115" fmla="val 969"/>
              <a:gd name="f1116" fmla="val 3113"/>
              <a:gd name="f1117" fmla="val 995"/>
              <a:gd name="f1118" fmla="val 3245"/>
              <a:gd name="f1119" fmla="val 1011"/>
              <a:gd name="f1120" fmla="val 3379"/>
              <a:gd name="f1121" fmla="val 1018"/>
              <a:gd name="f1122" fmla="val 3512"/>
              <a:gd name="f1123" fmla="val 3521"/>
              <a:gd name="f1124" fmla="val 3530"/>
              <a:gd name="f1125" fmla="val 3539"/>
              <a:gd name="f1126" fmla="val 3907"/>
              <a:gd name="f1127" fmla="val 1017"/>
              <a:gd name="f1128" fmla="val 4265"/>
              <a:gd name="f1129" fmla="val 967"/>
              <a:gd name="f1130" fmla="val 4538"/>
              <a:gd name="f1131" fmla="val 916"/>
              <a:gd name="f1132" fmla="val 4563"/>
              <a:gd name="f1133" fmla="val 4578"/>
              <a:gd name="f1134" fmla="val 999"/>
              <a:gd name="f1135" fmla="val 4621"/>
              <a:gd name="f1136" fmla="val 4666"/>
              <a:gd name="f1137" fmla="val 4680"/>
              <a:gd name="f1138" fmla="val 4688"/>
              <a:gd name="f1139" fmla="val 1016"/>
              <a:gd name="f1140" fmla="val 4692"/>
              <a:gd name="f1141" fmla="val 1015"/>
              <a:gd name="f1142" fmla="val 4695"/>
              <a:gd name="f1143" fmla="val 4699"/>
              <a:gd name="f1144" fmla="val 1014"/>
              <a:gd name="f1145" fmla="val 4733"/>
              <a:gd name="f1146" fmla="val 1006"/>
              <a:gd name="f1147" fmla="val 4757"/>
              <a:gd name="f1148" fmla="val 988"/>
              <a:gd name="f1149" fmla="val 966"/>
              <a:gd name="f1150" fmla="val 4787"/>
              <a:gd name="f1151" fmla="val 982"/>
              <a:gd name="f1152" fmla="val 4816"/>
              <a:gd name="f1153" fmla="val 991"/>
              <a:gd name="f1154" fmla="val 4847"/>
              <a:gd name="f1155" fmla="val 4854"/>
              <a:gd name="f1156" fmla="val 4861"/>
              <a:gd name="f1157" fmla="val 990"/>
              <a:gd name="f1158" fmla="val 4868"/>
              <a:gd name="f1159" fmla="val 989"/>
              <a:gd name="f1160" fmla="val 4872"/>
              <a:gd name="f1161" fmla="val 4876"/>
              <a:gd name="f1162" fmla="val 987"/>
              <a:gd name="f1163" fmla="val 4881"/>
              <a:gd name="f1164" fmla="val 4914"/>
              <a:gd name="f1165" fmla="val 979"/>
              <a:gd name="f1166" fmla="val 4938"/>
              <a:gd name="f1167" fmla="val 961"/>
              <a:gd name="f1168" fmla="val 4948"/>
              <a:gd name="f1169" fmla="val 940"/>
              <a:gd name="f1170" fmla="val 955"/>
              <a:gd name="f1171" fmla="val 4998"/>
              <a:gd name="f1172" fmla="val 964"/>
              <a:gd name="f1173" fmla="val 5029"/>
              <a:gd name="f1174" fmla="val 5036"/>
              <a:gd name="f1175" fmla="val 5043"/>
              <a:gd name="f1176" fmla="val 963"/>
              <a:gd name="f1177" fmla="val 5050"/>
              <a:gd name="f1178" fmla="val 962"/>
              <a:gd name="f1179" fmla="val 5054"/>
              <a:gd name="f1180" fmla="val 5057"/>
              <a:gd name="f1181" fmla="val 960"/>
              <a:gd name="f1182" fmla="val 5061"/>
              <a:gd name="f1183" fmla="val 5095"/>
              <a:gd name="f1184" fmla="val 952"/>
              <a:gd name="f1185" fmla="val 5119"/>
              <a:gd name="f1186" fmla="val 934"/>
              <a:gd name="f1187" fmla="val 5129"/>
              <a:gd name="f1188" fmla="val 5150"/>
              <a:gd name="f1189" fmla="val 5179"/>
              <a:gd name="f1190" fmla="val 937"/>
              <a:gd name="f1191" fmla="val 5216"/>
              <a:gd name="f1192" fmla="val 5224"/>
              <a:gd name="f1193" fmla="val 936"/>
              <a:gd name="f1194" fmla="val 5231"/>
              <a:gd name="f1195" fmla="val 935"/>
              <a:gd name="f1196" fmla="val 5234"/>
              <a:gd name="f1197" fmla="val 5236"/>
              <a:gd name="f1198" fmla="val 5238"/>
              <a:gd name="f1199" fmla="val 5482"/>
              <a:gd name="f1200" fmla="val 1195"/>
              <a:gd name="f1201" fmla="val 5714"/>
              <a:gd name="f1202" fmla="val 1228"/>
              <a:gd name="f1203" fmla="val 5283"/>
              <a:gd name="f1204" fmla="val 5277"/>
              <a:gd name="f1205" fmla="val 772"/>
              <a:gd name="f1206" fmla="val 5274"/>
              <a:gd name="f1207" fmla="val 767"/>
              <a:gd name="f1208" fmla="val 5533"/>
              <a:gd name="f1209" fmla="val 5767"/>
              <a:gd name="f1210" fmla="val 5983"/>
              <a:gd name="f1211" fmla="val 6498"/>
              <a:gd name="f1212" fmla="val 6910"/>
              <a:gd name="f1213" fmla="val 7313"/>
              <a:gd name="f1214" fmla="val 7537"/>
              <a:gd name="f1215" fmla="val 7747"/>
              <a:gd name="f1216" fmla="val 956"/>
              <a:gd name="f1217" fmla="val 7972"/>
              <a:gd name="f1218" fmla="val 983"/>
              <a:gd name="f1219" fmla="val 8105"/>
              <a:gd name="f1220" fmla="val 998"/>
              <a:gd name="f1221" fmla="val 8238"/>
              <a:gd name="f1222" fmla="val 8371"/>
              <a:gd name="f1223" fmla="val 8380"/>
              <a:gd name="f1224" fmla="val 8389"/>
              <a:gd name="f1225" fmla="val 8397"/>
              <a:gd name="f1226" fmla="val 8805"/>
              <a:gd name="f1227" fmla="val 1005"/>
              <a:gd name="f1228" fmla="val 9198"/>
              <a:gd name="f1229" fmla="val 9478"/>
              <a:gd name="f1230" fmla="val 9507"/>
              <a:gd name="f1231" fmla="val 9510"/>
              <a:gd name="f1232" fmla="val 951"/>
              <a:gd name="f1233" fmla="val 9514"/>
              <a:gd name="f1234" fmla="val 9520"/>
              <a:gd name="f1235" fmla="val 9474"/>
              <a:gd name="f1236" fmla="val 1360"/>
              <a:gd name="f1237" fmla="val 9625"/>
              <a:gd name="f1238" fmla="val 1466"/>
              <a:gd name="f1239" fmla="val 9681"/>
              <a:gd name="f1240" fmla="val 976"/>
              <a:gd name="f1241" fmla="val 9695"/>
              <a:gd name="f1242" fmla="val 9705"/>
              <a:gd name="f1243" fmla="val 9712"/>
              <a:gd name="f1244" fmla="val 943"/>
              <a:gd name="f1245" fmla="val 9732"/>
              <a:gd name="f1246" fmla="val 958"/>
              <a:gd name="f1247" fmla="val 9760"/>
              <a:gd name="f1248" fmla="val 9790"/>
              <a:gd name="f1249" fmla="val 9802"/>
              <a:gd name="f1250" fmla="val 9813"/>
              <a:gd name="f1251" fmla="val 965"/>
              <a:gd name="f1252" fmla="val 9825"/>
              <a:gd name="f1253" fmla="val 9858"/>
              <a:gd name="f1254" fmla="val 954"/>
              <a:gd name="f1255" fmla="val 9882"/>
              <a:gd name="f1256" fmla="val 9892"/>
              <a:gd name="f1257" fmla="val 9912"/>
              <a:gd name="f1258" fmla="val 930"/>
              <a:gd name="f1259" fmla="val 9941"/>
              <a:gd name="f1260" fmla="val 9971"/>
              <a:gd name="f1261" fmla="val 9982"/>
              <a:gd name="f1262" fmla="val 9994"/>
              <a:gd name="f1263" fmla="val 10006"/>
              <a:gd name="f1264" fmla="val 10007"/>
              <a:gd name="f1265" fmla="val 10524"/>
              <a:gd name="f1266" fmla="val 1362"/>
              <a:gd name="f1267" fmla="val 10504"/>
              <a:gd name="f1268" fmla="val 1165"/>
              <a:gd name="f1269" fmla="val 10190"/>
              <a:gd name="f1270" fmla="val 906"/>
              <a:gd name="f1271" fmla="val 10244"/>
              <a:gd name="f1272" fmla="val 892"/>
              <a:gd name="f1273" fmla="val 10272"/>
              <a:gd name="f1274" fmla="val 852"/>
              <a:gd name="f1275" fmla="val 10253"/>
              <a:gd name="f1276" fmla="val 815"/>
              <a:gd name="f1277" fmla="val 10220"/>
              <a:gd name="f1278" fmla="val 10458"/>
              <a:gd name="f1279" fmla="val 10675"/>
              <a:gd name="f1280" fmla="val 10876"/>
              <a:gd name="f1281" fmla="val 11391"/>
              <a:gd name="f1282" fmla="val 11802"/>
              <a:gd name="f1283" fmla="val 785"/>
              <a:gd name="f1284" fmla="val 12204"/>
              <a:gd name="f1285" fmla="val 861"/>
              <a:gd name="f1286" fmla="val 12427"/>
              <a:gd name="f1287" fmla="val 903"/>
              <a:gd name="f1288" fmla="val 12638"/>
              <a:gd name="f1289" fmla="val 12864"/>
              <a:gd name="f1290" fmla="val 971"/>
              <a:gd name="f1291" fmla="val 13004"/>
              <a:gd name="f1292" fmla="val 13147"/>
              <a:gd name="f1293" fmla="val 993"/>
              <a:gd name="f1294" fmla="val 13288"/>
              <a:gd name="f1295" fmla="val 13308"/>
              <a:gd name="f1296" fmla="val 13326"/>
              <a:gd name="f1297" fmla="val 13345"/>
              <a:gd name="f1298" fmla="val 992"/>
              <a:gd name="f1299" fmla="val 12998"/>
              <a:gd name="f1300" fmla="val 1210"/>
              <a:gd name="f1301" fmla="val 13232"/>
              <a:gd name="f1302" fmla="val 1217"/>
              <a:gd name="f1303" fmla="val 13560"/>
              <a:gd name="f1304" fmla="val 1012"/>
              <a:gd name="f1305" fmla="val 13574"/>
              <a:gd name="f1306" fmla="val 1024"/>
              <a:gd name="f1307" fmla="val 13594"/>
              <a:gd name="f1308" fmla="val 1035"/>
              <a:gd name="f1309" fmla="val 13617"/>
              <a:gd name="f1310" fmla="val 1039"/>
              <a:gd name="f1311" fmla="val 13621"/>
              <a:gd name="f1312" fmla="val 13625"/>
              <a:gd name="f1313" fmla="val 1040"/>
              <a:gd name="f1314" fmla="val 13629"/>
              <a:gd name="f1315" fmla="val 13634"/>
              <a:gd name="f1316" fmla="val 13639"/>
              <a:gd name="f1317" fmla="val 13643"/>
              <a:gd name="f1318" fmla="val 13673"/>
              <a:gd name="f1319" fmla="val 13700"/>
              <a:gd name="f1320" fmla="val 1032"/>
              <a:gd name="f1321" fmla="val 13721"/>
              <a:gd name="f1322" fmla="val 13730"/>
              <a:gd name="f1323" fmla="val 1043"/>
              <a:gd name="f1324" fmla="val 13759"/>
              <a:gd name="f1325" fmla="val 1063"/>
              <a:gd name="f1326" fmla="val 13796"/>
              <a:gd name="f1327" fmla="val 1070"/>
              <a:gd name="f1328" fmla="val 13800"/>
              <a:gd name="f1329" fmla="val 1071"/>
              <a:gd name="f1330" fmla="val 13804"/>
              <a:gd name="f1331" fmla="val 13808"/>
              <a:gd name="f1332" fmla="val 1072"/>
              <a:gd name="f1333" fmla="val 13813"/>
              <a:gd name="f1334" fmla="val 13817"/>
              <a:gd name="f1335" fmla="val 13822"/>
              <a:gd name="f1336" fmla="val 13852"/>
              <a:gd name="f1337" fmla="val 13880"/>
              <a:gd name="f1338" fmla="val 1064"/>
              <a:gd name="f1339" fmla="val 13900"/>
              <a:gd name="f1340" fmla="val 1050"/>
              <a:gd name="f1341" fmla="val 13910"/>
              <a:gd name="f1342" fmla="val 1075"/>
              <a:gd name="f1343" fmla="val 13939"/>
              <a:gd name="f1344" fmla="val 1094"/>
              <a:gd name="f1345" fmla="val 13976"/>
              <a:gd name="f1346" fmla="val 1102"/>
              <a:gd name="f1347" fmla="val 13980"/>
              <a:gd name="f1348" fmla="val 13984"/>
              <a:gd name="f1349" fmla="val 1103"/>
              <a:gd name="f1350" fmla="val 13994"/>
              <a:gd name="f1351" fmla="val 13999"/>
              <a:gd name="f1352" fmla="val 1104"/>
              <a:gd name="f1353" fmla="val 14005"/>
              <a:gd name="f1354" fmla="val 14034"/>
              <a:gd name="f1355" fmla="val 14060"/>
              <a:gd name="f1356" fmla="val 1095"/>
              <a:gd name="f1357" fmla="val 14079"/>
              <a:gd name="f1358" fmla="val 1082"/>
              <a:gd name="f1359" fmla="val 14089"/>
              <a:gd name="f1360" fmla="val 1106"/>
              <a:gd name="f1361" fmla="val 14117"/>
              <a:gd name="f1362" fmla="val 1126"/>
              <a:gd name="f1363" fmla="val 14155"/>
              <a:gd name="f1364" fmla="val 1133"/>
              <a:gd name="f1365" fmla="val 14159"/>
              <a:gd name="f1366" fmla="val 1134"/>
              <a:gd name="f1367" fmla="val 14163"/>
              <a:gd name="f1368" fmla="val 14167"/>
              <a:gd name="f1369" fmla="val 1135"/>
              <a:gd name="f1370" fmla="val 14172"/>
              <a:gd name="f1371" fmla="val 14176"/>
              <a:gd name="f1372" fmla="val 14181"/>
              <a:gd name="f1373" fmla="val 14234"/>
              <a:gd name="f1374" fmla="val 14281"/>
              <a:gd name="f1375" fmla="val 1110"/>
              <a:gd name="f1376" fmla="val 14288"/>
              <a:gd name="f1377" fmla="val 1073"/>
              <a:gd name="f1378" fmla="val 14330"/>
              <a:gd name="f1379" fmla="val 14561"/>
              <a:gd name="f1380" fmla="val 836"/>
              <a:gd name="f1381" fmla="val 14723"/>
              <a:gd name="f1382" fmla="val 792"/>
              <a:gd name="f1383" fmla="val 14766"/>
              <a:gd name="f1384" fmla="val 780"/>
              <a:gd name="f1385" fmla="val 15130"/>
              <a:gd name="f1386" fmla="val 15446"/>
              <a:gd name="f1387" fmla="val 15731"/>
              <a:gd name="f1388" fmla="val 16247"/>
              <a:gd name="f1389" fmla="val 16659"/>
              <a:gd name="f1390" fmla="val 17063"/>
              <a:gd name="f1391" fmla="val 849"/>
              <a:gd name="f1392" fmla="val 17286"/>
              <a:gd name="f1393" fmla="val 891"/>
              <a:gd name="f1394" fmla="val 17497"/>
              <a:gd name="f1395" fmla="val 17723"/>
              <a:gd name="f1396" fmla="val 957"/>
              <a:gd name="f1397" fmla="val 17863"/>
              <a:gd name="f1398" fmla="val 974"/>
              <a:gd name="f1399" fmla="val 18006"/>
              <a:gd name="f1400" fmla="val 981"/>
              <a:gd name="f1401" fmla="val 18147"/>
              <a:gd name="f1402" fmla="val 18532"/>
              <a:gd name="f1403" fmla="val 980"/>
              <a:gd name="f1404" fmla="val 18905"/>
              <a:gd name="f1405" fmla="val 19180"/>
              <a:gd name="f1406" fmla="val 18932"/>
              <a:gd name="f1407" fmla="val 1322"/>
              <a:gd name="f1408" fmla="val 19147"/>
              <a:gd name="f1409" fmla="val 1256"/>
              <a:gd name="f1410" fmla="val 19303"/>
              <a:gd name="f1411" fmla="val 972"/>
              <a:gd name="f1412" fmla="val 19318"/>
              <a:gd name="f1413" fmla="val 977"/>
              <a:gd name="f1414" fmla="val 19334"/>
              <a:gd name="f1415" fmla="val 19351"/>
              <a:gd name="f1416" fmla="val 19365"/>
              <a:gd name="f1417" fmla="val 19372"/>
              <a:gd name="f1418" fmla="val 978"/>
              <a:gd name="f1419" fmla="val 19375"/>
              <a:gd name="f1420" fmla="val 19379"/>
              <a:gd name="f1421" fmla="val 19384"/>
              <a:gd name="f1422" fmla="val 19418"/>
              <a:gd name="f1423" fmla="val 19441"/>
              <a:gd name="f1424" fmla="val 950"/>
              <a:gd name="f1425" fmla="val 19471"/>
              <a:gd name="f1426" fmla="val 19499"/>
              <a:gd name="f1427" fmla="val 953"/>
              <a:gd name="f1428" fmla="val 19529"/>
              <a:gd name="f1429" fmla="val 19537"/>
              <a:gd name="f1430" fmla="val 19545"/>
              <a:gd name="f1431" fmla="val 19553"/>
              <a:gd name="f1432" fmla="val 19557"/>
              <a:gd name="f1433" fmla="val 19561"/>
              <a:gd name="f1434" fmla="val 949"/>
              <a:gd name="f1435" fmla="val 19598"/>
              <a:gd name="f1436" fmla="val 942"/>
              <a:gd name="f1437" fmla="val 19622"/>
              <a:gd name="f1438" fmla="val 923"/>
              <a:gd name="f1439" fmla="val 19632"/>
              <a:gd name="f1440" fmla="val 901"/>
              <a:gd name="f1441" fmla="val 19652"/>
              <a:gd name="f1442" fmla="val 917"/>
              <a:gd name="f1443" fmla="val 19681"/>
              <a:gd name="f1444" fmla="val 926"/>
              <a:gd name="f1445" fmla="val 19711"/>
              <a:gd name="f1446" fmla="val 19719"/>
              <a:gd name="f1447" fmla="val 19727"/>
              <a:gd name="f1448" fmla="val 19735"/>
              <a:gd name="f1449" fmla="val 924"/>
              <a:gd name="f1450" fmla="val 19738"/>
              <a:gd name="f1451" fmla="val 19742"/>
              <a:gd name="f1452" fmla="val 19746"/>
              <a:gd name="f1453" fmla="val 922"/>
              <a:gd name="f1454" fmla="val 19780"/>
              <a:gd name="f1455" fmla="val 19804"/>
              <a:gd name="f1456" fmla="val 19814"/>
              <a:gd name="f1457" fmla="val 19834"/>
              <a:gd name="f1458" fmla="val 889"/>
              <a:gd name="f1459" fmla="val 19862"/>
              <a:gd name="f1460" fmla="val 19893"/>
              <a:gd name="f1461" fmla="val 19900"/>
              <a:gd name="f1462" fmla="val 19908"/>
              <a:gd name="f1463" fmla="val 898"/>
              <a:gd name="f1464" fmla="val 19915"/>
              <a:gd name="f1465" fmla="val 897"/>
              <a:gd name="f1466" fmla="val 19917"/>
              <a:gd name="f1467" fmla="val 19919"/>
              <a:gd name="f1468" fmla="val 19922"/>
              <a:gd name="f1469" fmla="val 20167"/>
              <a:gd name="f1470" fmla="val 1157"/>
              <a:gd name="f1471" fmla="val 20398"/>
              <a:gd name="f1472" fmla="val 1190"/>
              <a:gd name="f1473" fmla="val 19968"/>
              <a:gd name="f1474" fmla="val 19961"/>
              <a:gd name="f1475" fmla="val 19956"/>
              <a:gd name="f1476" fmla="val 725"/>
              <a:gd name="f1477" fmla="val 20199"/>
              <a:gd name="f1478" fmla="val 20419"/>
              <a:gd name="f1479" fmla="val 20623"/>
              <a:gd name="f1480" fmla="val 21138"/>
              <a:gd name="f1481" fmla="val 21551"/>
              <a:gd name="f1482" fmla="val 21954"/>
              <a:gd name="f1483" fmla="val 22177"/>
              <a:gd name="f1484" fmla="val 879"/>
              <a:gd name="f1485" fmla="val 22387"/>
              <a:gd name="f1486" fmla="val 918"/>
              <a:gd name="f1487" fmla="val 22613"/>
              <a:gd name="f1488" fmla="val 22754"/>
              <a:gd name="f1489" fmla="val 22897"/>
              <a:gd name="f1490" fmla="val 23039"/>
              <a:gd name="f1491" fmla="val 23239"/>
              <a:gd name="f1492" fmla="val 23437"/>
              <a:gd name="f1493" fmla="val 23620"/>
              <a:gd name="f1494" fmla="val 23340"/>
              <a:gd name="f1495" fmla="val 1213"/>
              <a:gd name="f1496" fmla="val 23571"/>
              <a:gd name="f1497" fmla="val 1183"/>
              <a:gd name="f1498" fmla="val 23819"/>
              <a:gd name="f1499" fmla="val 23838"/>
              <a:gd name="f1500" fmla="val 23860"/>
              <a:gd name="f1501" fmla="val 948"/>
              <a:gd name="f1502" fmla="val 23884"/>
              <a:gd name="f1503" fmla="val 23897"/>
              <a:gd name="f1504" fmla="val 23932"/>
              <a:gd name="f1505" fmla="val 946"/>
              <a:gd name="f1506" fmla="val 23961"/>
              <a:gd name="f1507" fmla="val 23978"/>
              <a:gd name="f1508" fmla="val 23997"/>
              <a:gd name="f1509" fmla="val 24031"/>
              <a:gd name="f1510" fmla="val 24070"/>
              <a:gd name="f1511" fmla="val 24081"/>
              <a:gd name="f1512" fmla="val 24117"/>
              <a:gd name="f1513" fmla="val 24146"/>
              <a:gd name="f1514" fmla="val 24164"/>
              <a:gd name="f1515" fmla="val 24181"/>
              <a:gd name="f1516" fmla="val 938"/>
              <a:gd name="f1517" fmla="val 24217"/>
              <a:gd name="f1518" fmla="val 24255"/>
              <a:gd name="f1519" fmla="val 24267"/>
              <a:gd name="f1520" fmla="val 24302"/>
              <a:gd name="f1521" fmla="val 24332"/>
              <a:gd name="f1522" fmla="val 24349"/>
              <a:gd name="f1523" fmla="val 24367"/>
              <a:gd name="f1524" fmla="val 24401"/>
              <a:gd name="f1525" fmla="val 24441"/>
              <a:gd name="f1526" fmla="val 24448"/>
              <a:gd name="f1527" fmla="val 24596"/>
              <a:gd name="f1528" fmla="val 1248"/>
              <a:gd name="f1529" fmla="val 24810"/>
              <a:gd name="f1530" fmla="val 1316"/>
              <a:gd name="f1531" fmla="val 24548"/>
              <a:gd name="f1532" fmla="val 24541"/>
              <a:gd name="f1533" fmla="val 804"/>
              <a:gd name="f1534" fmla="val 24533"/>
              <a:gd name="f1535" fmla="val 753"/>
              <a:gd name="f1536" fmla="val 24891"/>
              <a:gd name="f1537" fmla="val 25202"/>
              <a:gd name="f1538" fmla="val 25482"/>
              <a:gd name="f1539" fmla="val 25998"/>
              <a:gd name="f1540" fmla="val 26410"/>
              <a:gd name="f1541" fmla="val 26813"/>
              <a:gd name="f1542" fmla="val 27037"/>
              <a:gd name="f1543" fmla="val 866"/>
              <a:gd name="f1544" fmla="val 27247"/>
              <a:gd name="f1545" fmla="val 27472"/>
              <a:gd name="f1546" fmla="val 27613"/>
              <a:gd name="f1547" fmla="val 27759"/>
              <a:gd name="f1548" fmla="val 27909"/>
              <a:gd name="f1549" fmla="val 27919"/>
              <a:gd name="f1550" fmla="val 27929"/>
              <a:gd name="f1551" fmla="val 27939"/>
              <a:gd name="f1552" fmla="val 27992"/>
              <a:gd name="f1553" fmla="val 27648"/>
              <a:gd name="f1554" fmla="val 1173"/>
              <a:gd name="f1555" fmla="val 27883"/>
              <a:gd name="f1556" fmla="val 1180"/>
              <a:gd name="f1557" fmla="val 28210"/>
              <a:gd name="f1558" fmla="val 975"/>
              <a:gd name="f1559" fmla="val 28224"/>
              <a:gd name="f1560" fmla="val 28244"/>
              <a:gd name="f1561" fmla="val 997"/>
              <a:gd name="f1562" fmla="val 28267"/>
              <a:gd name="f1563" fmla="val 1002"/>
              <a:gd name="f1564" fmla="val 28271"/>
              <a:gd name="f1565" fmla="val 28275"/>
              <a:gd name="f1566" fmla="val 1003"/>
              <a:gd name="f1567" fmla="val 28279"/>
              <a:gd name="f1568" fmla="val 28284"/>
              <a:gd name="f1569" fmla="val 28289"/>
              <a:gd name="f1570" fmla="val 28294"/>
              <a:gd name="f1571" fmla="val 28324"/>
              <a:gd name="f1572" fmla="val 28351"/>
              <a:gd name="f1573" fmla="val 28370"/>
              <a:gd name="f1574" fmla="val 28381"/>
              <a:gd name="f1575" fmla="val 28409"/>
              <a:gd name="f1576" fmla="val 1026"/>
              <a:gd name="f1577" fmla="val 28447"/>
              <a:gd name="f1578" fmla="val 28451"/>
              <a:gd name="f1579" fmla="val 1034"/>
              <a:gd name="f1580" fmla="val 28455"/>
              <a:gd name="f1581" fmla="val 28458"/>
              <a:gd name="f1582" fmla="val 28463"/>
              <a:gd name="f1583" fmla="val 28468"/>
              <a:gd name="f1584" fmla="val 28473"/>
              <a:gd name="f1585" fmla="val 28502"/>
              <a:gd name="f1586" fmla="val 28530"/>
              <a:gd name="f1587" fmla="val 1027"/>
              <a:gd name="f1588" fmla="val 28550"/>
              <a:gd name="f1589" fmla="val 1013"/>
              <a:gd name="f1590" fmla="val 28560"/>
              <a:gd name="f1591" fmla="val 1038"/>
              <a:gd name="f1592" fmla="val 28588"/>
              <a:gd name="f1593" fmla="val 1057"/>
              <a:gd name="f1594" fmla="val 28626"/>
              <a:gd name="f1595" fmla="val 28630"/>
              <a:gd name="f1596" fmla="val 28633"/>
              <a:gd name="f1597" fmla="val 1066"/>
              <a:gd name="f1598" fmla="val 28638"/>
              <a:gd name="f1599" fmla="val 28643"/>
              <a:gd name="f1600" fmla="val 28649"/>
              <a:gd name="f1601" fmla="val 1067"/>
              <a:gd name="f1602" fmla="val 28654"/>
              <a:gd name="f1603" fmla="val 28683"/>
              <a:gd name="f1604" fmla="val 28710"/>
              <a:gd name="f1605" fmla="val 1058"/>
              <a:gd name="f1606" fmla="val 28729"/>
              <a:gd name="f1607" fmla="val 1045"/>
              <a:gd name="f1608" fmla="val 28740"/>
              <a:gd name="f1609" fmla="val 28768"/>
              <a:gd name="f1610" fmla="val 1089"/>
              <a:gd name="f1611" fmla="val 28806"/>
              <a:gd name="f1612" fmla="val 28808"/>
              <a:gd name="f1613" fmla="val 1096"/>
              <a:gd name="f1614" fmla="val 28810"/>
              <a:gd name="f1615" fmla="val 28812"/>
              <a:gd name="f1616" fmla="val 28857"/>
              <a:gd name="f1617" fmla="val 1405"/>
              <a:gd name="f1618" fmla="val 29042"/>
              <a:gd name="f1619" fmla="val 1505"/>
              <a:gd name="f1620" fmla="val 28963"/>
              <a:gd name="f1621" fmla="val 28955"/>
              <a:gd name="f1622" fmla="val 28974"/>
              <a:gd name="f1623" fmla="val 873"/>
              <a:gd name="f1624" fmla="val 29024"/>
              <a:gd name="f1625" fmla="val 29070"/>
              <a:gd name="f1626" fmla="val 29116"/>
              <a:gd name="f1627" fmla="val 29136"/>
              <a:gd name="f1628" fmla="val 29163"/>
              <a:gd name="f1629" fmla="val 29192"/>
              <a:gd name="f1630" fmla="val 29201"/>
              <a:gd name="f1631" fmla="val 29210"/>
              <a:gd name="f1632" fmla="val 29220"/>
              <a:gd name="f1633" fmla="val 868"/>
              <a:gd name="f1634" fmla="val 29587"/>
              <a:gd name="f1635" fmla="val 29906"/>
              <a:gd name="f1636" fmla="val 30193"/>
              <a:gd name="f1637" fmla="val 30709"/>
              <a:gd name="f1638" fmla="val 31121"/>
              <a:gd name="f1639" fmla="val 31524"/>
              <a:gd name="f1640" fmla="val 31748"/>
              <a:gd name="f1641" fmla="val 31958"/>
              <a:gd name="f1642" fmla="val 32183"/>
              <a:gd name="f1643" fmla="val 1044"/>
              <a:gd name="f1644" fmla="val 32325"/>
              <a:gd name="f1645" fmla="val 1061"/>
              <a:gd name="f1646" fmla="val 32467"/>
              <a:gd name="f1647" fmla="val 1068"/>
              <a:gd name="f1648" fmla="val 32609"/>
              <a:gd name="f1649" fmla="val 32977"/>
              <a:gd name="f1650" fmla="val 33335"/>
              <a:gd name="f1651" fmla="val 33608"/>
              <a:gd name="f1652" fmla="val 33633"/>
              <a:gd name="f1653" fmla="val 33648"/>
              <a:gd name="f1654" fmla="val 1048"/>
              <a:gd name="f1655" fmla="val 33690"/>
              <a:gd name="f1656" fmla="val 33736"/>
              <a:gd name="f1657" fmla="val 33743"/>
              <a:gd name="f1658" fmla="val 33750"/>
              <a:gd name="f1659" fmla="val 33758"/>
              <a:gd name="f1660" fmla="val 33762"/>
              <a:gd name="f1661" fmla="val 33765"/>
              <a:gd name="f1662" fmla="val 33769"/>
              <a:gd name="f1663" fmla="val 1062"/>
              <a:gd name="f1664" fmla="val 33803"/>
              <a:gd name="f1665" fmla="val 1055"/>
              <a:gd name="f1666" fmla="val 33827"/>
              <a:gd name="f1667" fmla="val 1037"/>
              <a:gd name="f1668" fmla="val 33837"/>
              <a:gd name="f1669" fmla="val 33857"/>
              <a:gd name="f1670" fmla="val 1031"/>
              <a:gd name="f1671" fmla="val 33886"/>
              <a:gd name="f1672" fmla="val 33917"/>
              <a:gd name="f1673" fmla="val 33924"/>
              <a:gd name="f1674" fmla="val 33931"/>
              <a:gd name="f1675" fmla="val 33938"/>
              <a:gd name="f1676" fmla="val 33942"/>
              <a:gd name="f1677" fmla="val 33946"/>
              <a:gd name="f1678" fmla="val 33951"/>
              <a:gd name="f1679" fmla="val 1036"/>
              <a:gd name="f1680" fmla="val 33984"/>
              <a:gd name="f1681" fmla="val 1028"/>
              <a:gd name="f1682" fmla="val 34008"/>
              <a:gd name="f1683" fmla="val 1010"/>
              <a:gd name="f1684" fmla="val 34018"/>
              <a:gd name="f1685" fmla="val 34039"/>
              <a:gd name="f1686" fmla="val 1004"/>
              <a:gd name="f1687" fmla="val 34068"/>
              <a:gd name="f1688" fmla="val 34099"/>
              <a:gd name="f1689" fmla="val 34106"/>
              <a:gd name="f1690" fmla="val 34113"/>
              <a:gd name="f1691" fmla="val 34120"/>
              <a:gd name="f1692" fmla="val 34124"/>
              <a:gd name="f1693" fmla="val 34127"/>
              <a:gd name="f1694" fmla="val 34131"/>
              <a:gd name="f1695" fmla="val 1009"/>
              <a:gd name="f1696" fmla="val 34165"/>
              <a:gd name="f1697" fmla="val 34189"/>
              <a:gd name="f1698" fmla="val 34199"/>
              <a:gd name="f1699" fmla="val 34219"/>
              <a:gd name="f1700" fmla="val 34247"/>
              <a:gd name="f1701" fmla="val 986"/>
              <a:gd name="f1702" fmla="val 34277"/>
              <a:gd name="f1703" fmla="val 34285"/>
              <a:gd name="f1704" fmla="val 34292"/>
              <a:gd name="f1705" fmla="val 985"/>
              <a:gd name="f1706" fmla="val 34300"/>
              <a:gd name="f1707" fmla="val 984"/>
              <a:gd name="f1708" fmla="val 34304"/>
              <a:gd name="f1709" fmla="val 34306"/>
              <a:gd name="f1710" fmla="val 34308"/>
              <a:gd name="f1711" fmla="val 34552"/>
              <a:gd name="f1712" fmla="val 1244"/>
              <a:gd name="f1713" fmla="val 34784"/>
              <a:gd name="f1714" fmla="val 1277"/>
              <a:gd name="f1715" fmla="val 34353"/>
              <a:gd name="f1716" fmla="val 818"/>
              <a:gd name="f1717" fmla="val 34347"/>
              <a:gd name="f1718" fmla="val 34344"/>
              <a:gd name="f1719" fmla="val 817"/>
              <a:gd name="f1720" fmla="val 34603"/>
              <a:gd name="f1721" fmla="val 34837"/>
              <a:gd name="f1722" fmla="val 35053"/>
              <a:gd name="f1723" fmla="val 35568"/>
              <a:gd name="f1724" fmla="val 35980"/>
              <a:gd name="f1725" fmla="val 36382"/>
              <a:gd name="f1726" fmla="val 36606"/>
              <a:gd name="f1727" fmla="val 36817"/>
              <a:gd name="f1728" fmla="val 37042"/>
              <a:gd name="f1729" fmla="val 37184"/>
              <a:gd name="f1730" fmla="val 1049"/>
              <a:gd name="f1731" fmla="val 37326"/>
              <a:gd name="f1732" fmla="val 37467"/>
              <a:gd name="f1733" fmla="val 37875"/>
              <a:gd name="f1734" fmla="val 1054"/>
              <a:gd name="f1735" fmla="val 38268"/>
              <a:gd name="f1736" fmla="val 38548"/>
              <a:gd name="f1737" fmla="val 38577"/>
              <a:gd name="f1738" fmla="val 994"/>
              <a:gd name="f1739" fmla="val 38580"/>
              <a:gd name="f1740" fmla="val 1001"/>
              <a:gd name="f1741" fmla="val 38584"/>
              <a:gd name="f1742" fmla="val 38589"/>
              <a:gd name="f1743" fmla="val 38544"/>
              <a:gd name="f1744" fmla="val 1408"/>
              <a:gd name="f1745" fmla="val 38695"/>
              <a:gd name="f1746" fmla="val 1516"/>
              <a:gd name="f1747" fmla="val 38750"/>
              <a:gd name="f1748" fmla="val 38765"/>
              <a:gd name="f1749" fmla="val 38775"/>
              <a:gd name="f1750" fmla="val 38781"/>
              <a:gd name="f1751" fmla="val 38802"/>
              <a:gd name="f1752" fmla="val 1007"/>
              <a:gd name="f1753" fmla="val 38830"/>
              <a:gd name="f1754" fmla="val 38860"/>
              <a:gd name="f1755" fmla="val 38872"/>
              <a:gd name="f1756" fmla="val 38883"/>
              <a:gd name="f1757" fmla="val 38895"/>
              <a:gd name="f1758" fmla="val 38928"/>
              <a:gd name="f1759" fmla="val 38952"/>
              <a:gd name="f1760" fmla="val 38962"/>
              <a:gd name="f1761" fmla="val 38982"/>
              <a:gd name="f1762" fmla="val 39011"/>
              <a:gd name="f1763" fmla="val 39041"/>
              <a:gd name="f1764" fmla="val 39052"/>
              <a:gd name="f1765" fmla="val 39064"/>
              <a:gd name="f1766" fmla="val 39076"/>
              <a:gd name="f1767" fmla="val 39077"/>
              <a:gd name="f1768" fmla="val 39594"/>
              <a:gd name="f1769" fmla="val 1411"/>
              <a:gd name="f1770" fmla="val 39574"/>
              <a:gd name="f1771" fmla="val 1214"/>
              <a:gd name="f1772" fmla="val 39260"/>
              <a:gd name="f1773" fmla="val 39314"/>
              <a:gd name="f1774" fmla="val 39342"/>
              <a:gd name="f1775" fmla="val 39323"/>
              <a:gd name="f1776" fmla="val 864"/>
              <a:gd name="f1777" fmla="val 39290"/>
              <a:gd name="f1778" fmla="val 39527"/>
              <a:gd name="f1779" fmla="val 39742"/>
              <a:gd name="f1780" fmla="val 39942"/>
              <a:gd name="f1781" fmla="val 40458"/>
              <a:gd name="f1782" fmla="val 40871"/>
              <a:gd name="f1783" fmla="val 41274"/>
              <a:gd name="f1784" fmla="val 911"/>
              <a:gd name="f1785" fmla="val 41497"/>
              <a:gd name="f1786" fmla="val 41708"/>
              <a:gd name="f1787" fmla="val 41934"/>
              <a:gd name="f1788" fmla="val 1019"/>
              <a:gd name="f1789" fmla="val 42074"/>
              <a:gd name="f1790" fmla="val 42217"/>
              <a:gd name="f1791" fmla="val 42358"/>
              <a:gd name="f1792" fmla="val 42378"/>
              <a:gd name="f1793" fmla="val 42396"/>
              <a:gd name="f1794" fmla="val 42415"/>
              <a:gd name="f1795" fmla="val 1042"/>
              <a:gd name="f1796" fmla="val 42068"/>
              <a:gd name="f1797" fmla="val 1260"/>
              <a:gd name="f1798" fmla="val 42302"/>
              <a:gd name="f1799" fmla="val 1267"/>
              <a:gd name="f1800" fmla="val 42630"/>
              <a:gd name="f1801" fmla="val 42644"/>
              <a:gd name="f1802" fmla="val 1074"/>
              <a:gd name="f1803" fmla="val 42664"/>
              <a:gd name="f1804" fmla="val 1083"/>
              <a:gd name="f1805" fmla="val 42687"/>
              <a:gd name="f1806" fmla="val 1087"/>
              <a:gd name="f1807" fmla="val 42691"/>
              <a:gd name="f1808" fmla="val 1088"/>
              <a:gd name="f1809" fmla="val 42695"/>
              <a:gd name="f1810" fmla="val 42699"/>
              <a:gd name="f1811" fmla="val 42704"/>
              <a:gd name="f1812" fmla="val 1090"/>
              <a:gd name="f1813" fmla="val 42708"/>
              <a:gd name="f1814" fmla="val 42713"/>
              <a:gd name="f1815" fmla="val 42743"/>
              <a:gd name="f1816" fmla="val 42770"/>
              <a:gd name="f1817" fmla="val 42791"/>
              <a:gd name="f1818" fmla="val 42800"/>
              <a:gd name="f1819" fmla="val 1092"/>
              <a:gd name="f1820" fmla="val 42829"/>
              <a:gd name="f1821" fmla="val 1113"/>
              <a:gd name="f1822" fmla="val 42866"/>
              <a:gd name="f1823" fmla="val 1119"/>
              <a:gd name="f1824" fmla="val 42870"/>
              <a:gd name="f1825" fmla="val 1120"/>
              <a:gd name="f1826" fmla="val 42874"/>
              <a:gd name="f1827" fmla="val 42878"/>
              <a:gd name="f1828" fmla="val 42884"/>
              <a:gd name="f1829" fmla="val 1121"/>
              <a:gd name="f1830" fmla="val 42890"/>
              <a:gd name="f1831" fmla="val 42895"/>
              <a:gd name="f1832" fmla="val 42924"/>
              <a:gd name="f1833" fmla="val 42950"/>
              <a:gd name="f1834" fmla="val 42969"/>
              <a:gd name="f1835" fmla="val 1100"/>
              <a:gd name="f1836" fmla="val 42980"/>
              <a:gd name="f1837" fmla="val 1124"/>
              <a:gd name="f1838" fmla="val 43008"/>
              <a:gd name="f1839" fmla="val 1144"/>
              <a:gd name="f1840" fmla="val 43046"/>
              <a:gd name="f1841" fmla="val 1151"/>
              <a:gd name="f1842" fmla="val 43050"/>
              <a:gd name="f1843" fmla="val 43054"/>
              <a:gd name="f1844" fmla="val 1152"/>
              <a:gd name="f1845" fmla="val 43057"/>
              <a:gd name="f1846" fmla="val 43062"/>
              <a:gd name="f1847" fmla="val 1153"/>
              <a:gd name="f1848" fmla="val 43067"/>
              <a:gd name="f1849" fmla="val 43072"/>
              <a:gd name="f1850" fmla="val 43101"/>
              <a:gd name="f1851" fmla="val 43129"/>
              <a:gd name="f1852" fmla="val 1145"/>
              <a:gd name="f1853" fmla="val 43149"/>
              <a:gd name="f1854" fmla="val 1132"/>
              <a:gd name="f1855" fmla="val 43159"/>
              <a:gd name="f1856" fmla="val 1155"/>
              <a:gd name="f1857" fmla="val 43187"/>
              <a:gd name="f1858" fmla="val 1176"/>
              <a:gd name="f1859" fmla="val 43225"/>
              <a:gd name="f1860" fmla="val 1182"/>
              <a:gd name="f1861" fmla="val 43229"/>
              <a:gd name="f1862" fmla="val 43232"/>
              <a:gd name="f1863" fmla="val 43237"/>
              <a:gd name="f1864" fmla="val 1184"/>
              <a:gd name="f1865" fmla="val 43241"/>
              <a:gd name="f1866" fmla="val 1185"/>
              <a:gd name="f1867" fmla="val 43246"/>
              <a:gd name="f1868" fmla="val 43251"/>
              <a:gd name="f1869" fmla="val 43304"/>
              <a:gd name="f1870" fmla="val 43351"/>
              <a:gd name="f1871" fmla="val 1158"/>
              <a:gd name="f1872" fmla="val 43358"/>
              <a:gd name="f1873" fmla="val 43400"/>
              <a:gd name="f1874" fmla="val 43631"/>
              <a:gd name="f1875" fmla="val 886"/>
              <a:gd name="f1876" fmla="val 43793"/>
              <a:gd name="f1877" fmla="val 842"/>
              <a:gd name="f1878" fmla="val 43835"/>
              <a:gd name="f1879" fmla="val 829"/>
              <a:gd name="f1880" fmla="val 44199"/>
              <a:gd name="f1881" fmla="val 44516"/>
              <a:gd name="f1882" fmla="val 44801"/>
              <a:gd name="f1883" fmla="val 45317"/>
              <a:gd name="f1884" fmla="val 45729"/>
              <a:gd name="f1885" fmla="val 46133"/>
              <a:gd name="f1886" fmla="val 46356"/>
              <a:gd name="f1887" fmla="val 941"/>
              <a:gd name="f1888" fmla="val 46567"/>
              <a:gd name="f1889" fmla="val 46793"/>
              <a:gd name="f1890" fmla="val 46933"/>
              <a:gd name="f1891" fmla="val 1023"/>
              <a:gd name="f1892" fmla="val 47075"/>
              <a:gd name="f1893" fmla="val 1030"/>
              <a:gd name="f1894" fmla="val 47217"/>
              <a:gd name="f1895" fmla="val 47602"/>
              <a:gd name="f1896" fmla="val 1029"/>
              <a:gd name="f1897" fmla="val 47973"/>
              <a:gd name="f1898" fmla="val 48250"/>
              <a:gd name="f1899" fmla="val 921"/>
              <a:gd name="f1900" fmla="val 48002"/>
              <a:gd name="f1901" fmla="val 1371"/>
              <a:gd name="f1902" fmla="val 48217"/>
              <a:gd name="f1903" fmla="val 1305"/>
              <a:gd name="f1904" fmla="val 48373"/>
              <a:gd name="f1905" fmla="val 1021"/>
              <a:gd name="f1906" fmla="val 48387"/>
              <a:gd name="f1907" fmla="val 48403"/>
              <a:gd name="f1908" fmla="val 48419"/>
              <a:gd name="f1909" fmla="val 48427"/>
              <a:gd name="f1910" fmla="val 48434"/>
              <a:gd name="f1911" fmla="val 48441"/>
              <a:gd name="f1912" fmla="val 48445"/>
              <a:gd name="f1913" fmla="val 48449"/>
              <a:gd name="f1914" fmla="val 48453"/>
              <a:gd name="f1915" fmla="val 1025"/>
              <a:gd name="f1916" fmla="val 48487"/>
              <a:gd name="f1917" fmla="val 48511"/>
              <a:gd name="f1918" fmla="val 48521"/>
              <a:gd name="f1919" fmla="val 48541"/>
              <a:gd name="f1920" fmla="val 48570"/>
              <a:gd name="f1921" fmla="val 48600"/>
              <a:gd name="f1922" fmla="val 48608"/>
              <a:gd name="f1923" fmla="val 48615"/>
              <a:gd name="f1924" fmla="val 48623"/>
              <a:gd name="f1925" fmla="val 48627"/>
              <a:gd name="f1926" fmla="val 48630"/>
              <a:gd name="f1927" fmla="val 48634"/>
              <a:gd name="f1928" fmla="val 48668"/>
              <a:gd name="f1929" fmla="val 48692"/>
              <a:gd name="f1930" fmla="val 973"/>
              <a:gd name="f1931" fmla="val 48702"/>
              <a:gd name="f1932" fmla="val 48722"/>
              <a:gd name="f1933" fmla="val 48751"/>
              <a:gd name="f1934" fmla="val 48781"/>
              <a:gd name="f1935" fmla="val 48789"/>
              <a:gd name="f1936" fmla="val 48796"/>
              <a:gd name="f1937" fmla="val 48803"/>
              <a:gd name="f1938" fmla="val 48808"/>
              <a:gd name="f1939" fmla="val 48812"/>
              <a:gd name="f1940" fmla="val 48816"/>
              <a:gd name="f1941" fmla="val 48849"/>
              <a:gd name="f1942" fmla="val 48874"/>
              <a:gd name="f1943" fmla="val 48883"/>
              <a:gd name="f1944" fmla="val 48904"/>
              <a:gd name="f1945" fmla="val 48933"/>
              <a:gd name="f1946" fmla="val 48964"/>
              <a:gd name="f1947" fmla="val 48971"/>
              <a:gd name="f1948" fmla="val 48978"/>
              <a:gd name="f1949" fmla="val 48985"/>
              <a:gd name="f1950" fmla="val 947"/>
              <a:gd name="f1951" fmla="val 48987"/>
              <a:gd name="f1952" fmla="val 48989"/>
              <a:gd name="f1953" fmla="val 48992"/>
              <a:gd name="f1954" fmla="val 49236"/>
              <a:gd name="f1955" fmla="val 1207"/>
              <a:gd name="f1956" fmla="val 49468"/>
              <a:gd name="f1957" fmla="val 1240"/>
              <a:gd name="f1958" fmla="val 49038"/>
              <a:gd name="f1959" fmla="val 49031"/>
              <a:gd name="f1960" fmla="val 49026"/>
              <a:gd name="f1961" fmla="val 49270"/>
              <a:gd name="f1962" fmla="val 49491"/>
              <a:gd name="f1963" fmla="val 49695"/>
              <a:gd name="f1964" fmla="val 50210"/>
              <a:gd name="f1965" fmla="val 50621"/>
              <a:gd name="f1966" fmla="val 51024"/>
              <a:gd name="f1967" fmla="val 51247"/>
              <a:gd name="f1968" fmla="val 51457"/>
              <a:gd name="f1969" fmla="val 51683"/>
              <a:gd name="f1970" fmla="val 51824"/>
              <a:gd name="f1971" fmla="val 51966"/>
              <a:gd name="f1972" fmla="val 52108"/>
              <a:gd name="f1973" fmla="val 52309"/>
              <a:gd name="f1974" fmla="val 52507"/>
              <a:gd name="f1975" fmla="val 52689"/>
              <a:gd name="f1976" fmla="val 52410"/>
              <a:gd name="f1977" fmla="val 1263"/>
              <a:gd name="f1978" fmla="val 52641"/>
              <a:gd name="f1979" fmla="val 1233"/>
              <a:gd name="f1980" fmla="val 52889"/>
              <a:gd name="f1981" fmla="val 52908"/>
              <a:gd name="f1982" fmla="val 52929"/>
              <a:gd name="f1983" fmla="val 52954"/>
              <a:gd name="f1984" fmla="val 52965"/>
              <a:gd name="f1985" fmla="val 53002"/>
              <a:gd name="f1986" fmla="val 53030"/>
              <a:gd name="f1987" fmla="val 53048"/>
              <a:gd name="f1988" fmla="val 53066"/>
              <a:gd name="f1989" fmla="val 53101"/>
              <a:gd name="f1990" fmla="val 53140"/>
              <a:gd name="f1991" fmla="val 53151"/>
              <a:gd name="f1992" fmla="val 53186"/>
              <a:gd name="f1993" fmla="val 53216"/>
              <a:gd name="f1994" fmla="val 53234"/>
              <a:gd name="f1995" fmla="val 53251"/>
              <a:gd name="f1996" fmla="val 53285"/>
              <a:gd name="f1997" fmla="val 53325"/>
              <a:gd name="f1998" fmla="val 53329"/>
              <a:gd name="f1999" fmla="val 53333"/>
              <a:gd name="f2000" fmla="val 53337"/>
              <a:gd name="f2001" fmla="val 53372"/>
              <a:gd name="f2002" fmla="val 53402"/>
              <a:gd name="f2003" fmla="val 53419"/>
              <a:gd name="f2004" fmla="val 53437"/>
              <a:gd name="f2005" fmla="val 53471"/>
              <a:gd name="f2006" fmla="val 53510"/>
              <a:gd name="f2007" fmla="val 53518"/>
              <a:gd name="f2008" fmla="val 53666"/>
              <a:gd name="f2009" fmla="val 1297"/>
              <a:gd name="f2010" fmla="val 53880"/>
              <a:gd name="f2011" fmla="val 1366"/>
              <a:gd name="f2012" fmla="val 53618"/>
              <a:gd name="f2013" fmla="val 53611"/>
              <a:gd name="f2014" fmla="val 53603"/>
              <a:gd name="f2015" fmla="val 802"/>
              <a:gd name="f2016" fmla="val 53960"/>
              <a:gd name="f2017" fmla="val 744"/>
              <a:gd name="f2018" fmla="val 54272"/>
              <a:gd name="f2019" fmla="val 54552"/>
              <a:gd name="f2020" fmla="val 55068"/>
              <a:gd name="f2021" fmla="val 55480"/>
              <a:gd name="f2022" fmla="val 55883"/>
              <a:gd name="f2023" fmla="val 874"/>
              <a:gd name="f2024" fmla="val 56105"/>
              <a:gd name="f2025" fmla="val 56317"/>
              <a:gd name="f2026" fmla="val 56542"/>
              <a:gd name="f2027" fmla="val 56683"/>
              <a:gd name="f2028" fmla="val 56829"/>
              <a:gd name="f2029" fmla="val 56978"/>
              <a:gd name="f2030" fmla="val 56988"/>
              <a:gd name="f2031" fmla="val 56998"/>
              <a:gd name="f2032" fmla="val 57008"/>
              <a:gd name="f2033" fmla="val 57062"/>
              <a:gd name="f2034" fmla="val 56718"/>
              <a:gd name="f2035" fmla="val 1222"/>
              <a:gd name="f2036" fmla="val 56953"/>
              <a:gd name="f2037" fmla="val 1230"/>
              <a:gd name="f2038" fmla="val 57280"/>
              <a:gd name="f2039" fmla="val 57294"/>
              <a:gd name="f2040" fmla="val 57313"/>
              <a:gd name="f2041" fmla="val 1046"/>
              <a:gd name="f2042" fmla="val 57337"/>
              <a:gd name="f2043" fmla="val 57341"/>
              <a:gd name="f2044" fmla="val 1051"/>
              <a:gd name="f2045" fmla="val 57345"/>
              <a:gd name="f2046" fmla="val 1052"/>
              <a:gd name="f2047" fmla="val 57349"/>
              <a:gd name="f2048" fmla="val 57354"/>
              <a:gd name="f2049" fmla="val 1053"/>
              <a:gd name="f2050" fmla="val 57359"/>
              <a:gd name="f2051" fmla="val 57364"/>
              <a:gd name="f2052" fmla="val 57393"/>
              <a:gd name="f2053" fmla="val 57421"/>
              <a:gd name="f2054" fmla="val 57440"/>
              <a:gd name="f2055" fmla="val 57450"/>
              <a:gd name="f2056" fmla="val 57478"/>
              <a:gd name="f2057" fmla="val 1076"/>
              <a:gd name="f2058" fmla="val 57517"/>
              <a:gd name="f2059" fmla="val 57521"/>
              <a:gd name="f2060" fmla="val 57524"/>
              <a:gd name="f2061" fmla="val 57528"/>
              <a:gd name="f2062" fmla="val 1084"/>
              <a:gd name="f2063" fmla="val 57532"/>
              <a:gd name="f2064" fmla="val 1085"/>
              <a:gd name="f2065" fmla="val 57537"/>
              <a:gd name="f2066" fmla="val 57541"/>
              <a:gd name="f2067" fmla="val 57572"/>
              <a:gd name="f2068" fmla="val 57600"/>
              <a:gd name="f2069" fmla="val 57620"/>
              <a:gd name="f2070" fmla="val 57630"/>
              <a:gd name="f2071" fmla="val 57658"/>
              <a:gd name="f2072" fmla="val 1107"/>
              <a:gd name="f2073" fmla="val 57696"/>
              <a:gd name="f2074" fmla="val 1114"/>
              <a:gd name="f2075" fmla="val 57699"/>
              <a:gd name="f2076" fmla="val 57703"/>
              <a:gd name="f2077" fmla="val 1115"/>
              <a:gd name="f2078" fmla="val 57708"/>
              <a:gd name="f2079" fmla="val 57713"/>
              <a:gd name="f2080" fmla="val 1116"/>
              <a:gd name="f2081" fmla="val 57719"/>
              <a:gd name="f2082" fmla="val 57724"/>
              <a:gd name="f2083" fmla="val 57753"/>
              <a:gd name="f2084" fmla="val 57779"/>
              <a:gd name="f2085" fmla="val 57799"/>
              <a:gd name="f2086" fmla="val 57809"/>
              <a:gd name="f2087" fmla="val 1118"/>
              <a:gd name="f2088" fmla="val 57838"/>
              <a:gd name="f2089" fmla="val 1139"/>
              <a:gd name="f2090" fmla="val 57875"/>
              <a:gd name="f2091" fmla="val 57878"/>
              <a:gd name="f2092" fmla="val 1146"/>
              <a:gd name="f2093" fmla="val 57880"/>
              <a:gd name="f2094" fmla="val 57882"/>
              <a:gd name="f2095" fmla="val 57927"/>
              <a:gd name="f2096" fmla="val 1455"/>
              <a:gd name="f2097" fmla="val 58111"/>
              <a:gd name="f2098" fmla="val 1555"/>
              <a:gd name="f2099" fmla="val 58033"/>
              <a:gd name="f2100" fmla="val 58024"/>
              <a:gd name="f2101" fmla="val 58044"/>
              <a:gd name="f2102" fmla="val 58204"/>
              <a:gd name="f2103" fmla="val 58343"/>
              <a:gd name="f2104" fmla="val 58448"/>
              <a:gd name="f2105" fmla="val 854"/>
              <a:gd name="f2106" fmla="val 58459"/>
              <a:gd name="f2107" fmla="val 58470"/>
              <a:gd name="f2108" fmla="val 58482"/>
              <a:gd name="f2109" fmla="val 58491"/>
              <a:gd name="f2110" fmla="val 58500"/>
              <a:gd name="f2111" fmla="val 58510"/>
              <a:gd name="f2112" fmla="val 855"/>
              <a:gd name="f2113" fmla="val 58877"/>
              <a:gd name="f2114" fmla="val 59196"/>
              <a:gd name="f2115" fmla="val 59483"/>
              <a:gd name="f2116" fmla="val 59998"/>
              <a:gd name="f2117" fmla="val 60410"/>
              <a:gd name="f2118" fmla="val 60814"/>
              <a:gd name="f2119" fmla="val 61038"/>
              <a:gd name="f2120" fmla="val 61248"/>
              <a:gd name="f2121" fmla="val 61473"/>
              <a:gd name="f2122" fmla="val 61615"/>
              <a:gd name="f2123" fmla="val 61757"/>
              <a:gd name="f2124" fmla="val 61898"/>
              <a:gd name="f2125" fmla="val 62267"/>
              <a:gd name="f2126" fmla="val 62625"/>
              <a:gd name="f2127" fmla="val 62898"/>
              <a:gd name="f2128" fmla="val 62922"/>
              <a:gd name="f2129" fmla="val 62937"/>
              <a:gd name="f2130" fmla="val 62979"/>
              <a:gd name="f2131" fmla="val 63024"/>
              <a:gd name="f2132" fmla="val 63032"/>
              <a:gd name="f2133" fmla="val 63039"/>
              <a:gd name="f2134" fmla="val 63047"/>
              <a:gd name="f2135" fmla="val 63051"/>
              <a:gd name="f2136" fmla="val 63055"/>
              <a:gd name="f2137" fmla="val 63059"/>
              <a:gd name="f2138" fmla="val 63093"/>
              <a:gd name="f2139" fmla="val 63116"/>
              <a:gd name="f2140" fmla="val 63127"/>
              <a:gd name="f2141" fmla="val 63147"/>
              <a:gd name="f2142" fmla="val 63175"/>
              <a:gd name="f2143" fmla="val 63205"/>
              <a:gd name="f2144" fmla="val 63213"/>
              <a:gd name="f2145" fmla="val 63220"/>
              <a:gd name="f2146" fmla="val 63228"/>
              <a:gd name="f2147" fmla="val 63232"/>
              <a:gd name="f2148" fmla="val 63236"/>
              <a:gd name="f2149" fmla="val 63240"/>
              <a:gd name="f2150" fmla="val 63273"/>
              <a:gd name="f2151" fmla="val 63298"/>
              <a:gd name="f2152" fmla="val 63307"/>
              <a:gd name="f2153" fmla="val 63328"/>
              <a:gd name="f2154" fmla="val 63357"/>
              <a:gd name="f2155" fmla="val 1000"/>
              <a:gd name="f2156" fmla="val 63387"/>
              <a:gd name="f2157" fmla="val 63395"/>
              <a:gd name="f2158" fmla="val 63402"/>
              <a:gd name="f2159" fmla="val 63410"/>
              <a:gd name="f2160" fmla="val 63414"/>
              <a:gd name="f2161" fmla="val 63417"/>
              <a:gd name="f2162" fmla="val 63421"/>
              <a:gd name="f2163" fmla="val 996"/>
              <a:gd name="f2164" fmla="val 63455"/>
              <a:gd name="f2165" fmla="val 63479"/>
              <a:gd name="f2166" fmla="val 63489"/>
              <a:gd name="f2167" fmla="val 63509"/>
              <a:gd name="f2168" fmla="val 63538"/>
              <a:gd name="f2169" fmla="val 63569"/>
              <a:gd name="f2170" fmla="val 63576"/>
              <a:gd name="f2171" fmla="val 63583"/>
              <a:gd name="f2172" fmla="val 63590"/>
              <a:gd name="f2173" fmla="val 63593"/>
              <a:gd name="f2174" fmla="val 63595"/>
              <a:gd name="f2175" fmla="val 63597"/>
              <a:gd name="f2176" fmla="val 63842"/>
              <a:gd name="f2177" fmla="val 1232"/>
              <a:gd name="f2178" fmla="val 64073"/>
              <a:gd name="f2179" fmla="val 1265"/>
              <a:gd name="f2180" fmla="val 63643"/>
              <a:gd name="f2181" fmla="val 63637"/>
              <a:gd name="f2182" fmla="val 63634"/>
              <a:gd name="f2183" fmla="val 63893"/>
              <a:gd name="f2184" fmla="val 64127"/>
              <a:gd name="f2185" fmla="val 64343"/>
              <a:gd name="f2186" fmla="val 64858"/>
              <a:gd name="f2187" fmla="val 65270"/>
              <a:gd name="f2188" fmla="val 65672"/>
              <a:gd name="f2189" fmla="val 65895"/>
              <a:gd name="f2190" fmla="val 66107"/>
              <a:gd name="f2191" fmla="val 66332"/>
              <a:gd name="f2192" fmla="val 66472"/>
              <a:gd name="f2193" fmla="val 66616"/>
              <a:gd name="f2194" fmla="val 66757"/>
              <a:gd name="f2195" fmla="val 67164"/>
              <a:gd name="f2196" fmla="val 67558"/>
              <a:gd name="f2197" fmla="val 67838"/>
              <a:gd name="f2198" fmla="val 67867"/>
              <a:gd name="f2199" fmla="val 67870"/>
              <a:gd name="f2200" fmla="val 67874"/>
              <a:gd name="f2201" fmla="val 67879"/>
              <a:gd name="f2202" fmla="val 67834"/>
              <a:gd name="f2203" fmla="val 1396"/>
              <a:gd name="f2204" fmla="val 67984"/>
              <a:gd name="f2205" fmla="val 1503"/>
              <a:gd name="f2206" fmla="val 68040"/>
              <a:gd name="f2207" fmla="val 68055"/>
              <a:gd name="f2208" fmla="val 68065"/>
              <a:gd name="f2209" fmla="val 68070"/>
              <a:gd name="f2210" fmla="val 68091"/>
              <a:gd name="f2211" fmla="val 68119"/>
              <a:gd name="f2212" fmla="val 68149"/>
              <a:gd name="f2213" fmla="val 68161"/>
              <a:gd name="f2214" fmla="val 68173"/>
              <a:gd name="f2215" fmla="val 68185"/>
              <a:gd name="f2216" fmla="val 68218"/>
              <a:gd name="f2217" fmla="val 68242"/>
              <a:gd name="f2218" fmla="val 68252"/>
              <a:gd name="f2219" fmla="val 68272"/>
              <a:gd name="f2220" fmla="val 68300"/>
              <a:gd name="f2221" fmla="val 68330"/>
              <a:gd name="f2222" fmla="val 68342"/>
              <a:gd name="f2223" fmla="val 68354"/>
              <a:gd name="f2224" fmla="val 68365"/>
              <a:gd name="f2225" fmla="val 68366"/>
              <a:gd name="f2226" fmla="val 68884"/>
              <a:gd name="f2227" fmla="val 1399"/>
              <a:gd name="f2228" fmla="val 68863"/>
              <a:gd name="f2229" fmla="val 1201"/>
              <a:gd name="f2230" fmla="val 68550"/>
              <a:gd name="f2231" fmla="val 68604"/>
              <a:gd name="f2232" fmla="val 68632"/>
              <a:gd name="f2233" fmla="val 68613"/>
              <a:gd name="f2234" fmla="val 68580"/>
              <a:gd name="f2235" fmla="val 68817"/>
              <a:gd name="f2236" fmla="val 69033"/>
              <a:gd name="f2237" fmla="val 69233"/>
              <a:gd name="f2238" fmla="val 69748"/>
              <a:gd name="f2239" fmla="val 70160"/>
              <a:gd name="f2240" fmla="val 70563"/>
              <a:gd name="f2241" fmla="val 70787"/>
              <a:gd name="f2242" fmla="val 70998"/>
              <a:gd name="f2243" fmla="val 71223"/>
              <a:gd name="f2244" fmla="val 71355"/>
              <a:gd name="f2245" fmla="val 1022"/>
              <a:gd name="f2246" fmla="val 71489"/>
              <a:gd name="f2247" fmla="val 71621"/>
              <a:gd name="f2248" fmla="val 71630"/>
              <a:gd name="f2249" fmla="val 71639"/>
              <a:gd name="f2250" fmla="val 71648"/>
              <a:gd name="f2251" fmla="val 71705"/>
              <a:gd name="f2252" fmla="val 71357"/>
              <a:gd name="f2253" fmla="val 1247"/>
              <a:gd name="f2254" fmla="val 71592"/>
              <a:gd name="f2255" fmla="val 1254"/>
              <a:gd name="f2256" fmla="val 71919"/>
              <a:gd name="f2257" fmla="val 71934"/>
              <a:gd name="f2258" fmla="val 71953"/>
              <a:gd name="f2259" fmla="val 71976"/>
              <a:gd name="f2260" fmla="val 71980"/>
              <a:gd name="f2261" fmla="val 71984"/>
              <a:gd name="f2262" fmla="val 71989"/>
              <a:gd name="f2263" fmla="val 71994"/>
              <a:gd name="f2264" fmla="val 1077"/>
              <a:gd name="f2265" fmla="val 72000"/>
              <a:gd name="f2266" fmla="val 72005"/>
              <a:gd name="f2267" fmla="val 72034"/>
              <a:gd name="f2268" fmla="val 72060"/>
              <a:gd name="f2269" fmla="val 72080"/>
              <a:gd name="f2270" fmla="val 72090"/>
              <a:gd name="f2271" fmla="val 1080"/>
              <a:gd name="f2272" fmla="val 72119"/>
              <a:gd name="f2273" fmla="val 72156"/>
              <a:gd name="f2274" fmla="val 72160"/>
              <a:gd name="f2275" fmla="val 72164"/>
              <a:gd name="f2276" fmla="val 1108"/>
              <a:gd name="f2277" fmla="val 72168"/>
              <a:gd name="f2278" fmla="val 72173"/>
              <a:gd name="f2279" fmla="val 72178"/>
              <a:gd name="f2280" fmla="val 72183"/>
              <a:gd name="f2281" fmla="val 72212"/>
              <a:gd name="f2282" fmla="val 72239"/>
              <a:gd name="f2283" fmla="val 1101"/>
              <a:gd name="f2284" fmla="val 72259"/>
              <a:gd name="f2285" fmla="val 72269"/>
              <a:gd name="f2286" fmla="val 1111"/>
              <a:gd name="f2287" fmla="val 72297"/>
              <a:gd name="f2288" fmla="val 72335"/>
              <a:gd name="f2289" fmla="val 1138"/>
              <a:gd name="f2290" fmla="val 72339"/>
              <a:gd name="f2291" fmla="val 72343"/>
              <a:gd name="f2292" fmla="val 72347"/>
              <a:gd name="f2293" fmla="val 1140"/>
              <a:gd name="f2294" fmla="val 72352"/>
              <a:gd name="f2295" fmla="val 72356"/>
              <a:gd name="f2296" fmla="val 72361"/>
              <a:gd name="f2297" fmla="val 72391"/>
              <a:gd name="f2298" fmla="val 72419"/>
              <a:gd name="f2299" fmla="val 72439"/>
              <a:gd name="f2300" fmla="val 72449"/>
              <a:gd name="f2301" fmla="val 1143"/>
              <a:gd name="f2302" fmla="val 72477"/>
              <a:gd name="f2303" fmla="val 1163"/>
              <a:gd name="f2304" fmla="val 72515"/>
              <a:gd name="f2305" fmla="val 1170"/>
              <a:gd name="f2306" fmla="val 72518"/>
              <a:gd name="f2307" fmla="val 72522"/>
              <a:gd name="f2308" fmla="val 1171"/>
              <a:gd name="f2309" fmla="val 72526"/>
              <a:gd name="f2310" fmla="val 72532"/>
              <a:gd name="f2311" fmla="val 72537"/>
              <a:gd name="f2312" fmla="val 1172"/>
              <a:gd name="f2313" fmla="val 72543"/>
              <a:gd name="f2314" fmla="val 72595"/>
              <a:gd name="f2315" fmla="val 72641"/>
              <a:gd name="f2316" fmla="val 72648"/>
              <a:gd name="f2317" fmla="val 1109"/>
              <a:gd name="f2318" fmla="val 72688"/>
              <a:gd name="f2319" fmla="val 72921"/>
              <a:gd name="f2320" fmla="val 73083"/>
              <a:gd name="f2321" fmla="val 73125"/>
              <a:gd name="f2322" fmla="val 73490"/>
              <a:gd name="f2323" fmla="val 73807"/>
              <a:gd name="f2324" fmla="val 74093"/>
              <a:gd name="f2325" fmla="val 74608"/>
              <a:gd name="f2326" fmla="val 75019"/>
              <a:gd name="f2327" fmla="val 75422"/>
              <a:gd name="f2328" fmla="val 75646"/>
              <a:gd name="f2329" fmla="val 75856"/>
              <a:gd name="f2330" fmla="val 76081"/>
              <a:gd name="f2331" fmla="val 76214"/>
              <a:gd name="f2332" fmla="val 76347"/>
              <a:gd name="f2333" fmla="val 76480"/>
              <a:gd name="f2334" fmla="val 76489"/>
              <a:gd name="f2335" fmla="val 76498"/>
              <a:gd name="f2336" fmla="val 76507"/>
              <a:gd name="f2337" fmla="val 76892"/>
              <a:gd name="f2338" fmla="val 77263"/>
              <a:gd name="f2339" fmla="val 77540"/>
              <a:gd name="f2340" fmla="val 909"/>
              <a:gd name="f2341" fmla="val 77292"/>
              <a:gd name="f2342" fmla="val 1359"/>
              <a:gd name="f2343" fmla="val 77507"/>
              <a:gd name="f2344" fmla="val 1293"/>
              <a:gd name="f2345" fmla="val 77663"/>
              <a:gd name="f2346" fmla="val 77678"/>
              <a:gd name="f2347" fmla="val 77695"/>
              <a:gd name="f2348" fmla="val 77712"/>
              <a:gd name="f2349" fmla="val 77718"/>
              <a:gd name="f2350" fmla="val 77725"/>
              <a:gd name="f2351" fmla="val 77731"/>
              <a:gd name="f2352" fmla="val 77735"/>
              <a:gd name="f2353" fmla="val 77739"/>
              <a:gd name="f2354" fmla="val 77743"/>
              <a:gd name="f2355" fmla="val 77776"/>
              <a:gd name="f2356" fmla="val 77801"/>
              <a:gd name="f2357" fmla="val 77810"/>
              <a:gd name="f2358" fmla="val 77831"/>
              <a:gd name="f2359" fmla="val 77861"/>
              <a:gd name="f2360" fmla="val 77891"/>
              <a:gd name="f2361" fmla="val 77898"/>
              <a:gd name="f2362" fmla="val 77905"/>
              <a:gd name="f2363" fmla="val 77913"/>
              <a:gd name="f2364" fmla="val 77917"/>
              <a:gd name="f2365" fmla="val 77920"/>
              <a:gd name="f2366" fmla="val 77924"/>
              <a:gd name="f2367" fmla="val 77958"/>
              <a:gd name="f2368" fmla="val 77982"/>
              <a:gd name="f2369" fmla="val 77992"/>
              <a:gd name="f2370" fmla="val 78012"/>
              <a:gd name="f2371" fmla="val 78041"/>
              <a:gd name="f2372" fmla="val 78072"/>
              <a:gd name="f2373" fmla="val 78079"/>
              <a:gd name="f2374" fmla="val 78086"/>
              <a:gd name="f2375" fmla="val 78093"/>
              <a:gd name="f2376" fmla="val 78097"/>
              <a:gd name="f2377" fmla="val 78101"/>
              <a:gd name="f2378" fmla="val 959"/>
              <a:gd name="f2379" fmla="val 78106"/>
              <a:gd name="f2380" fmla="val 78139"/>
              <a:gd name="f2381" fmla="val 78163"/>
              <a:gd name="f2382" fmla="val 78173"/>
              <a:gd name="f2383" fmla="val 912"/>
              <a:gd name="f2384" fmla="val 78194"/>
              <a:gd name="f2385" fmla="val 78223"/>
              <a:gd name="f2386" fmla="val 78254"/>
              <a:gd name="f2387" fmla="val 78261"/>
              <a:gd name="f2388" fmla="val 78268"/>
              <a:gd name="f2389" fmla="val 78275"/>
              <a:gd name="f2390" fmla="val 78277"/>
              <a:gd name="f2391" fmla="val 78279"/>
              <a:gd name="f2392" fmla="val 78281"/>
              <a:gd name="f2393" fmla="val 78526"/>
              <a:gd name="f2394" fmla="val 1194"/>
              <a:gd name="f2395" fmla="val 78758"/>
              <a:gd name="f2396" fmla="val 1227"/>
              <a:gd name="f2397" fmla="val 78328"/>
              <a:gd name="f2398" fmla="val 78320"/>
              <a:gd name="f2399" fmla="val 78315"/>
              <a:gd name="f2400" fmla="val 78557"/>
              <a:gd name="f2401" fmla="val 78777"/>
              <a:gd name="f2402" fmla="val 78981"/>
              <a:gd name="f2403" fmla="val 79497"/>
              <a:gd name="f2404" fmla="val 79910"/>
              <a:gd name="f2405" fmla="val 80314"/>
              <a:gd name="f2406" fmla="val 80537"/>
              <a:gd name="f2407" fmla="val 80747"/>
              <a:gd name="f2408" fmla="val 80973"/>
              <a:gd name="f2409" fmla="val 81105"/>
              <a:gd name="f2410" fmla="val 81238"/>
              <a:gd name="f2411" fmla="val 81371"/>
              <a:gd name="f2412" fmla="val 81380"/>
              <a:gd name="f2413" fmla="val 81389"/>
              <a:gd name="f2414" fmla="val 81397"/>
              <a:gd name="f2415" fmla="val 81599"/>
              <a:gd name="f2416" fmla="val 81796"/>
              <a:gd name="f2417" fmla="val 81979"/>
              <a:gd name="f2418" fmla="val 81700"/>
              <a:gd name="f2419" fmla="val 1250"/>
              <a:gd name="f2420" fmla="val 81930"/>
              <a:gd name="f2421" fmla="val 1219"/>
              <a:gd name="f2422" fmla="val 82179"/>
              <a:gd name="f2423" fmla="val 82196"/>
              <a:gd name="f2424" fmla="val 82219"/>
              <a:gd name="f2425" fmla="val 82244"/>
              <a:gd name="f2426" fmla="val 82248"/>
              <a:gd name="f2427" fmla="val 82251"/>
              <a:gd name="f2428" fmla="val 82255"/>
              <a:gd name="f2429" fmla="val 82291"/>
              <a:gd name="f2430" fmla="val 82320"/>
              <a:gd name="f2431" fmla="val 82338"/>
              <a:gd name="f2432" fmla="val 82355"/>
              <a:gd name="f2433" fmla="val 82390"/>
              <a:gd name="f2434" fmla="val 82429"/>
              <a:gd name="f2435" fmla="val 82441"/>
              <a:gd name="f2436" fmla="val 82476"/>
              <a:gd name="f2437" fmla="val 82506"/>
              <a:gd name="f2438" fmla="val 82523"/>
              <a:gd name="f2439" fmla="val 82541"/>
              <a:gd name="f2440" fmla="val 82575"/>
              <a:gd name="f2441" fmla="val 82614"/>
              <a:gd name="f2442" fmla="val 82627"/>
              <a:gd name="f2443" fmla="val 82662"/>
              <a:gd name="f2444" fmla="val 82691"/>
              <a:gd name="f2445" fmla="val 82708"/>
              <a:gd name="f2446" fmla="val 82726"/>
              <a:gd name="f2447" fmla="val 82761"/>
              <a:gd name="f2448" fmla="val 82800"/>
              <a:gd name="f2449" fmla="val 82806"/>
              <a:gd name="f2450" fmla="val 82956"/>
              <a:gd name="f2451" fmla="val 1284"/>
              <a:gd name="f2452" fmla="val 83170"/>
              <a:gd name="f2453" fmla="val 1354"/>
              <a:gd name="f2454" fmla="val 82908"/>
              <a:gd name="f2455" fmla="val 82899"/>
              <a:gd name="f2456" fmla="val 841"/>
              <a:gd name="f2457" fmla="val 82893"/>
              <a:gd name="f2458" fmla="val 83250"/>
              <a:gd name="f2459" fmla="val 83561"/>
              <a:gd name="f2460" fmla="val 83841"/>
              <a:gd name="f2461" fmla="val 84357"/>
              <a:gd name="f2462" fmla="val 84769"/>
              <a:gd name="f2463" fmla="val 85172"/>
              <a:gd name="f2464" fmla="val 85395"/>
              <a:gd name="f2465" fmla="val 85606"/>
              <a:gd name="f2466" fmla="val 85832"/>
              <a:gd name="f2467" fmla="val 970"/>
              <a:gd name="f2468" fmla="val 85981"/>
              <a:gd name="f2469" fmla="val 86138"/>
              <a:gd name="f2470" fmla="val 86297"/>
              <a:gd name="f2471" fmla="val 86316"/>
              <a:gd name="f2472" fmla="val 86334"/>
              <a:gd name="f2473" fmla="val 86352"/>
              <a:gd name="f2474" fmla="val 86007"/>
              <a:gd name="f2475" fmla="val 86242"/>
              <a:gd name="f2476" fmla="val 86569"/>
              <a:gd name="f2477" fmla="val 86583"/>
              <a:gd name="f2478" fmla="val 86603"/>
              <a:gd name="f2479" fmla="val 86627"/>
              <a:gd name="f2480" fmla="val 86631"/>
              <a:gd name="f2481" fmla="val 86634"/>
              <a:gd name="f2482" fmla="val 86638"/>
              <a:gd name="f2483" fmla="val 86643"/>
              <a:gd name="f2484" fmla="val 86647"/>
              <a:gd name="f2485" fmla="val 86652"/>
              <a:gd name="f2486" fmla="val 86682"/>
              <a:gd name="f2487" fmla="val 86710"/>
              <a:gd name="f2488" fmla="val 86730"/>
              <a:gd name="f2489" fmla="val 86740"/>
              <a:gd name="f2490" fmla="val 86768"/>
              <a:gd name="f2491" fmla="val 86806"/>
              <a:gd name="f2492" fmla="val 86809"/>
              <a:gd name="f2493" fmla="val 86814"/>
              <a:gd name="f2494" fmla="val 86818"/>
              <a:gd name="f2495" fmla="val 86823"/>
              <a:gd name="f2496" fmla="val 86829"/>
              <a:gd name="f2497" fmla="val 86834"/>
              <a:gd name="f2498" fmla="val 86863"/>
              <a:gd name="f2499" fmla="val 86890"/>
              <a:gd name="f2500" fmla="val 86910"/>
              <a:gd name="f2501" fmla="val 86919"/>
              <a:gd name="f2502" fmla="val 86948"/>
              <a:gd name="f2503" fmla="val 86985"/>
              <a:gd name="f2504" fmla="val 86989"/>
              <a:gd name="f2505" fmla="val 86993"/>
              <a:gd name="f2506" fmla="val 86997"/>
              <a:gd name="f2507" fmla="val 87002"/>
              <a:gd name="f2508" fmla="val 87007"/>
              <a:gd name="f2509" fmla="val 87012"/>
              <a:gd name="f2510" fmla="val 87041"/>
              <a:gd name="f2511" fmla="val 87069"/>
              <a:gd name="f2512" fmla="val 87089"/>
              <a:gd name="f2513" fmla="val 1081"/>
              <a:gd name="f2514" fmla="val 87098"/>
              <a:gd name="f2515" fmla="val 87127"/>
              <a:gd name="f2516" fmla="val 87165"/>
              <a:gd name="f2517" fmla="val 87167"/>
              <a:gd name="f2518" fmla="val 87170"/>
              <a:gd name="f2519" fmla="val 87172"/>
              <a:gd name="f2520" fmla="val 87216"/>
              <a:gd name="f2521" fmla="val 1441"/>
              <a:gd name="f2522" fmla="val 87401"/>
              <a:gd name="f2523" fmla="val 1542"/>
              <a:gd name="f2524" fmla="val 87322"/>
              <a:gd name="f2525" fmla="val 87313"/>
              <a:gd name="f2526" fmla="val 87333"/>
              <a:gd name="f2527" fmla="val 87382"/>
              <a:gd name="f2528" fmla="val 87430"/>
              <a:gd name="f2529" fmla="val 87474"/>
              <a:gd name="f2530" fmla="val 87495"/>
              <a:gd name="f2531" fmla="val 87523"/>
              <a:gd name="f2532" fmla="val 87551"/>
              <a:gd name="f2533" fmla="val 87560"/>
              <a:gd name="f2534" fmla="val 87569"/>
              <a:gd name="f2535" fmla="val 87578"/>
              <a:gd name="f2536" fmla="val 905"/>
              <a:gd name="f2537" fmla="val 87946"/>
              <a:gd name="f2538" fmla="val 843"/>
              <a:gd name="f2539" fmla="val 88265"/>
              <a:gd name="f2540" fmla="val 88552"/>
              <a:gd name="f2541" fmla="val 89068"/>
              <a:gd name="f2542" fmla="val 89480"/>
              <a:gd name="f2543" fmla="val 89883"/>
              <a:gd name="f2544" fmla="val 90106"/>
              <a:gd name="f2545" fmla="val 90317"/>
              <a:gd name="f2546" fmla="val 90543"/>
              <a:gd name="f2547" fmla="val 90675"/>
              <a:gd name="f2548" fmla="val 1097"/>
              <a:gd name="f2549" fmla="val 90809"/>
              <a:gd name="f2550" fmla="val 90942"/>
              <a:gd name="f2551" fmla="val 90951"/>
              <a:gd name="f2552" fmla="val 90960"/>
              <a:gd name="f2553" fmla="val 90968"/>
              <a:gd name="f2554" fmla="val 91337"/>
              <a:gd name="f2555" fmla="val 91694"/>
              <a:gd name="f2556" fmla="val 91966"/>
              <a:gd name="f2557" fmla="val 91992"/>
              <a:gd name="f2558" fmla="val 92007"/>
              <a:gd name="f2559" fmla="val 92048"/>
              <a:gd name="f2560" fmla="val 92093"/>
              <a:gd name="f2561" fmla="val 92101"/>
              <a:gd name="f2562" fmla="val 92108"/>
              <a:gd name="f2563" fmla="val 92116"/>
              <a:gd name="f2564" fmla="val 92120"/>
              <a:gd name="f2565" fmla="val 92124"/>
              <a:gd name="f2566" fmla="val 92129"/>
              <a:gd name="f2567" fmla="val 92162"/>
              <a:gd name="f2568" fmla="val 1091"/>
              <a:gd name="f2569" fmla="val 92186"/>
              <a:gd name="f2570" fmla="val 92196"/>
              <a:gd name="f2571" fmla="val 92217"/>
              <a:gd name="f2572" fmla="val 92246"/>
              <a:gd name="f2573" fmla="val 92277"/>
              <a:gd name="f2574" fmla="val 92284"/>
              <a:gd name="f2575" fmla="val 92291"/>
              <a:gd name="f2576" fmla="val 92298"/>
              <a:gd name="f2577" fmla="val 92302"/>
              <a:gd name="f2578" fmla="val 92305"/>
              <a:gd name="f2579" fmla="val 92309"/>
              <a:gd name="f2580" fmla="val 92343"/>
              <a:gd name="f2581" fmla="val 92367"/>
              <a:gd name="f2582" fmla="val 1047"/>
              <a:gd name="f2583" fmla="val 92377"/>
              <a:gd name="f2584" fmla="val 92398"/>
              <a:gd name="f2585" fmla="val 92427"/>
              <a:gd name="f2586" fmla="val 92458"/>
              <a:gd name="f2587" fmla="val 92465"/>
              <a:gd name="f2588" fmla="val 92472"/>
              <a:gd name="f2589" fmla="val 92478"/>
              <a:gd name="f2590" fmla="val 92483"/>
              <a:gd name="f2591" fmla="val 92487"/>
              <a:gd name="f2592" fmla="val 92491"/>
              <a:gd name="f2593" fmla="val 92524"/>
              <a:gd name="f2594" fmla="val 92549"/>
              <a:gd name="f2595" fmla="val 1020"/>
              <a:gd name="f2596" fmla="val 92558"/>
              <a:gd name="f2597" fmla="val 92579"/>
              <a:gd name="f2598" fmla="val 92608"/>
              <a:gd name="f2599" fmla="val 92639"/>
              <a:gd name="f2600" fmla="val 92646"/>
              <a:gd name="f2601" fmla="val 92653"/>
              <a:gd name="f2602" fmla="val 92660"/>
              <a:gd name="f2603" fmla="val 92662"/>
              <a:gd name="f2604" fmla="val 92664"/>
              <a:gd name="f2605" fmla="val 92667"/>
              <a:gd name="f2606" fmla="val 92911"/>
              <a:gd name="f2607" fmla="val 1281"/>
              <a:gd name="f2608" fmla="val 93143"/>
              <a:gd name="f2609" fmla="val 1314"/>
              <a:gd name="f2610" fmla="val 92713"/>
              <a:gd name="f2611" fmla="val 92706"/>
              <a:gd name="f2612" fmla="val 92704"/>
              <a:gd name="f2613" fmla="val 92963"/>
              <a:gd name="f2614" fmla="val 93198"/>
              <a:gd name="f2615" fmla="val 93415"/>
              <a:gd name="f2616" fmla="val 93928"/>
              <a:gd name="f2617" fmla="val 94340"/>
              <a:gd name="f2618" fmla="val 94742"/>
              <a:gd name="f2619" fmla="val 94965"/>
              <a:gd name="f2620" fmla="val 95176"/>
              <a:gd name="f2621" fmla="val 95402"/>
              <a:gd name="f2622" fmla="val 1069"/>
              <a:gd name="f2623" fmla="val 95533"/>
              <a:gd name="f2624" fmla="val 95668"/>
              <a:gd name="f2625" fmla="val 95801"/>
              <a:gd name="f2626" fmla="val 95809"/>
              <a:gd name="f2627" fmla="val 95818"/>
              <a:gd name="f2628" fmla="val 95827"/>
              <a:gd name="f2629" fmla="val 96234"/>
              <a:gd name="f2630" fmla="val 96627"/>
              <a:gd name="f2631" fmla="val 96908"/>
              <a:gd name="f2632" fmla="val 96937"/>
              <a:gd name="f2633" fmla="val 96940"/>
              <a:gd name="f2634" fmla="val 96944"/>
              <a:gd name="f2635" fmla="val 96948"/>
              <a:gd name="f2636" fmla="val 96904"/>
              <a:gd name="f2637" fmla="val 1445"/>
              <a:gd name="f2638" fmla="val 97054"/>
              <a:gd name="f2639" fmla="val 1552"/>
              <a:gd name="f2640" fmla="val 97110"/>
              <a:gd name="f2641" fmla="val 97125"/>
              <a:gd name="f2642" fmla="val 97134"/>
              <a:gd name="f2643" fmla="val 1041"/>
              <a:gd name="f2644" fmla="val 97140"/>
              <a:gd name="f2645" fmla="val 97160"/>
              <a:gd name="f2646" fmla="val 97189"/>
              <a:gd name="f2647" fmla="val 97219"/>
              <a:gd name="f2648" fmla="val 97230"/>
              <a:gd name="f2649" fmla="val 97242"/>
              <a:gd name="f2650" fmla="val 97254"/>
              <a:gd name="f2651" fmla="val 97288"/>
              <a:gd name="f2652" fmla="val 97311"/>
              <a:gd name="f2653" fmla="val 97321"/>
              <a:gd name="f2654" fmla="val 97341"/>
              <a:gd name="f2655" fmla="val 97370"/>
              <a:gd name="f2656" fmla="val 97400"/>
              <a:gd name="f2657" fmla="val 97412"/>
              <a:gd name="f2658" fmla="val 97424"/>
              <a:gd name="f2659" fmla="val 97435"/>
              <a:gd name="f2660" fmla="val 97953"/>
              <a:gd name="f2661" fmla="val 1447"/>
              <a:gd name="f2662" fmla="val 97933"/>
              <a:gd name="f2663" fmla="val 97620"/>
              <a:gd name="f2664" fmla="val 97674"/>
              <a:gd name="f2665" fmla="val 97702"/>
              <a:gd name="f2666" fmla="val 97683"/>
              <a:gd name="f2667" fmla="val 97650"/>
              <a:gd name="f2668" fmla="val 97887"/>
              <a:gd name="f2669" fmla="val 98103"/>
              <a:gd name="f2670" fmla="val 98303"/>
              <a:gd name="f2671" fmla="val 98818"/>
              <a:gd name="f2672" fmla="val 99230"/>
              <a:gd name="f2673" fmla="val 872"/>
              <a:gd name="f2674" fmla="val 99633"/>
              <a:gd name="f2675" fmla="val 99856"/>
              <a:gd name="f2676" fmla="val 100067"/>
              <a:gd name="f2677" fmla="val 100293"/>
              <a:gd name="f2678" fmla="val 1056"/>
              <a:gd name="f2679" fmla="val 100424"/>
              <a:gd name="f2680" fmla="val 100559"/>
              <a:gd name="f2681" fmla="val 1079"/>
              <a:gd name="f2682" fmla="val 100691"/>
              <a:gd name="f2683" fmla="val 100700"/>
              <a:gd name="f2684" fmla="val 100709"/>
              <a:gd name="f2685" fmla="val 100718"/>
              <a:gd name="f2686" fmla="val 100775"/>
              <a:gd name="f2687" fmla="val 100427"/>
              <a:gd name="f2688" fmla="val 100662"/>
              <a:gd name="f2689" fmla="val 1304"/>
              <a:gd name="f2690" fmla="val 100989"/>
              <a:gd name="f2691" fmla="val 1099"/>
              <a:gd name="f2692" fmla="val 101003"/>
              <a:gd name="f2693" fmla="val 101022"/>
              <a:gd name="f2694" fmla="val 101046"/>
              <a:gd name="f2695" fmla="val 101050"/>
              <a:gd name="f2696" fmla="val 101054"/>
              <a:gd name="f2697" fmla="val 1125"/>
              <a:gd name="f2698" fmla="val 101058"/>
              <a:gd name="f2699" fmla="val 101064"/>
              <a:gd name="f2700" fmla="val 101070"/>
              <a:gd name="f2701" fmla="val 101075"/>
              <a:gd name="f2702" fmla="val 101104"/>
              <a:gd name="f2703" fmla="val 101130"/>
              <a:gd name="f2704" fmla="val 101149"/>
              <a:gd name="f2705" fmla="val 1105"/>
              <a:gd name="f2706" fmla="val 101160"/>
              <a:gd name="f2707" fmla="val 1130"/>
              <a:gd name="f2708" fmla="val 101187"/>
              <a:gd name="f2709" fmla="val 1149"/>
              <a:gd name="f2710" fmla="val 101226"/>
              <a:gd name="f2711" fmla="val 101230"/>
              <a:gd name="f2712" fmla="val 1156"/>
              <a:gd name="f2713" fmla="val 101233"/>
              <a:gd name="f2714" fmla="val 101237"/>
              <a:gd name="f2715" fmla="val 101242"/>
              <a:gd name="f2716" fmla="val 101247"/>
              <a:gd name="f2717" fmla="val 101252"/>
              <a:gd name="f2718" fmla="val 101281"/>
              <a:gd name="f2719" fmla="val 101309"/>
              <a:gd name="f2720" fmla="val 1150"/>
              <a:gd name="f2721" fmla="val 101329"/>
              <a:gd name="f2722" fmla="val 1136"/>
              <a:gd name="f2723" fmla="val 101339"/>
              <a:gd name="f2724" fmla="val 1160"/>
              <a:gd name="f2725" fmla="val 101367"/>
              <a:gd name="f2726" fmla="val 1181"/>
              <a:gd name="f2727" fmla="val 101405"/>
              <a:gd name="f2728" fmla="val 1187"/>
              <a:gd name="f2729" fmla="val 101408"/>
              <a:gd name="f2730" fmla="val 1188"/>
              <a:gd name="f2731" fmla="val 101413"/>
              <a:gd name="f2732" fmla="val 101417"/>
              <a:gd name="f2733" fmla="val 1189"/>
              <a:gd name="f2734" fmla="val 101421"/>
              <a:gd name="f2735" fmla="val 101426"/>
              <a:gd name="f2736" fmla="val 101430"/>
              <a:gd name="f2737" fmla="val 101460"/>
              <a:gd name="f2738" fmla="val 101488"/>
              <a:gd name="f2739" fmla="val 101508"/>
              <a:gd name="f2740" fmla="val 1168"/>
              <a:gd name="f2741" fmla="val 101518"/>
              <a:gd name="f2742" fmla="val 1192"/>
              <a:gd name="f2743" fmla="val 101547"/>
              <a:gd name="f2744" fmla="val 1212"/>
              <a:gd name="f2745" fmla="val 101584"/>
              <a:gd name="f2746" fmla="val 101588"/>
              <a:gd name="f2747" fmla="val 101592"/>
              <a:gd name="f2748" fmla="val 1220"/>
              <a:gd name="f2749" fmla="val 101596"/>
              <a:gd name="f2750" fmla="val 101602"/>
              <a:gd name="f2751" fmla="val 1221"/>
              <a:gd name="f2752" fmla="val 101607"/>
              <a:gd name="f2753" fmla="val 101613"/>
              <a:gd name="f2754" fmla="val 101665"/>
              <a:gd name="f2755" fmla="val 101710"/>
              <a:gd name="f2756" fmla="val 101718"/>
              <a:gd name="f2757" fmla="val 101758"/>
              <a:gd name="f2758" fmla="val 101991"/>
              <a:gd name="f2759" fmla="val 102153"/>
              <a:gd name="f2760" fmla="val 102195"/>
              <a:gd name="f2761" fmla="val 102560"/>
              <a:gd name="f2762" fmla="val 805"/>
              <a:gd name="f2763" fmla="val 102877"/>
              <a:gd name="f2764" fmla="val 781"/>
              <a:gd name="f2765" fmla="val 103162"/>
              <a:gd name="f2766" fmla="val 103677"/>
              <a:gd name="f2767" fmla="val 104089"/>
              <a:gd name="f2768" fmla="val 104492"/>
              <a:gd name="f2769" fmla="val 104715"/>
              <a:gd name="f2770" fmla="val 104925"/>
              <a:gd name="f2771" fmla="val 105151"/>
              <a:gd name="f2772" fmla="val 105292"/>
              <a:gd name="f2773" fmla="val 1060"/>
              <a:gd name="f2774" fmla="val 105435"/>
              <a:gd name="f2775" fmla="val 105577"/>
              <a:gd name="f2776" fmla="val 105961"/>
              <a:gd name="f2777" fmla="val 106333"/>
              <a:gd name="f2778" fmla="val 106610"/>
              <a:gd name="f2779" fmla="val 106362"/>
              <a:gd name="f2780" fmla="val 106576"/>
              <a:gd name="f2781" fmla="val 1342"/>
              <a:gd name="f2782" fmla="val 106733"/>
              <a:gd name="f2783" fmla="val 106748"/>
              <a:gd name="f2784" fmla="val 106765"/>
              <a:gd name="f2785" fmla="val 106782"/>
              <a:gd name="f2786" fmla="val 106788"/>
              <a:gd name="f2787" fmla="val 106794"/>
              <a:gd name="f2788" fmla="val 1065"/>
              <a:gd name="f2789" fmla="val 106801"/>
              <a:gd name="f2790" fmla="val 106805"/>
              <a:gd name="f2791" fmla="val 106809"/>
              <a:gd name="f2792" fmla="val 106812"/>
              <a:gd name="f2793" fmla="val 106846"/>
              <a:gd name="f2794" fmla="val 106870"/>
              <a:gd name="f2795" fmla="val 106880"/>
              <a:gd name="f2796" fmla="val 106900"/>
              <a:gd name="f2797" fmla="val 106930"/>
              <a:gd name="f2798" fmla="val 106961"/>
              <a:gd name="f2799" fmla="val 106968"/>
              <a:gd name="f2800" fmla="val 106975"/>
              <a:gd name="f2801" fmla="val 106982"/>
              <a:gd name="f2802" fmla="val 106986"/>
              <a:gd name="f2803" fmla="val 106990"/>
              <a:gd name="f2804" fmla="val 106994"/>
              <a:gd name="f2805" fmla="val 107028"/>
              <a:gd name="f2806" fmla="val 107052"/>
              <a:gd name="f2807" fmla="val 107062"/>
              <a:gd name="f2808" fmla="val 107082"/>
              <a:gd name="f2809" fmla="val 107111"/>
              <a:gd name="f2810" fmla="val 107142"/>
              <a:gd name="f2811" fmla="val 107149"/>
              <a:gd name="f2812" fmla="val 107156"/>
              <a:gd name="f2813" fmla="val 107163"/>
              <a:gd name="f2814" fmla="val 107167"/>
              <a:gd name="f2815" fmla="val 107171"/>
              <a:gd name="f2816" fmla="val 107174"/>
              <a:gd name="f2817" fmla="val 1008"/>
              <a:gd name="f2818" fmla="val 107209"/>
              <a:gd name="f2819" fmla="val 107232"/>
              <a:gd name="f2820" fmla="val 107243"/>
              <a:gd name="f2821" fmla="val 107262"/>
              <a:gd name="f2822" fmla="val 107291"/>
              <a:gd name="f2823" fmla="val 107321"/>
              <a:gd name="f2824" fmla="val 107329"/>
              <a:gd name="f2825" fmla="val 107337"/>
              <a:gd name="f2826" fmla="val 107345"/>
              <a:gd name="f2827" fmla="val 107347"/>
              <a:gd name="f2828" fmla="val 107349"/>
              <a:gd name="f2829" fmla="val 107351"/>
              <a:gd name="f2830" fmla="val 107596"/>
              <a:gd name="f2831" fmla="val 1243"/>
              <a:gd name="f2832" fmla="val 107828"/>
              <a:gd name="f2833" fmla="val 1276"/>
              <a:gd name="f2834" fmla="val 107396"/>
              <a:gd name="f2835" fmla="val 107390"/>
              <a:gd name="f2836" fmla="val 107385"/>
              <a:gd name="f2837" fmla="val 107627"/>
              <a:gd name="f2838" fmla="val 107847"/>
              <a:gd name="f2839" fmla="val 108051"/>
              <a:gd name="f2840" fmla="val 108567"/>
              <a:gd name="f2841" fmla="val 108979"/>
              <a:gd name="f2842" fmla="val 109382"/>
              <a:gd name="f2843" fmla="val 109605"/>
              <a:gd name="f2844" fmla="val 109816"/>
              <a:gd name="f2845" fmla="val 110042"/>
              <a:gd name="f2846" fmla="val 110174"/>
              <a:gd name="f2847" fmla="val 110308"/>
              <a:gd name="f2848" fmla="val 110441"/>
              <a:gd name="f2849" fmla="val 110450"/>
              <a:gd name="f2850" fmla="val 110458"/>
              <a:gd name="f2851" fmla="val 110467"/>
              <a:gd name="f2852" fmla="val 110669"/>
              <a:gd name="f2853" fmla="val 110866"/>
              <a:gd name="f2854" fmla="val 111048"/>
              <a:gd name="f2855" fmla="val 110769"/>
              <a:gd name="f2856" fmla="val 1299"/>
              <a:gd name="f2857" fmla="val 111000"/>
              <a:gd name="f2858" fmla="val 1269"/>
              <a:gd name="f2859" fmla="val 111249"/>
              <a:gd name="f2860" fmla="val 111266"/>
              <a:gd name="f2861" fmla="val 111289"/>
              <a:gd name="f2862" fmla="val 111313"/>
              <a:gd name="f2863" fmla="val 111325"/>
              <a:gd name="f2864" fmla="val 111360"/>
              <a:gd name="f2865" fmla="val 111390"/>
              <a:gd name="f2866" fmla="val 111407"/>
              <a:gd name="f2867" fmla="val 111425"/>
              <a:gd name="f2868" fmla="val 111459"/>
              <a:gd name="f2869" fmla="val 111499"/>
              <a:gd name="f2870" fmla="val 111511"/>
              <a:gd name="f2871" fmla="val 111546"/>
              <a:gd name="f2872" fmla="val 111575"/>
              <a:gd name="f2873" fmla="val 111592"/>
              <a:gd name="f2874" fmla="val 111610"/>
              <a:gd name="f2875" fmla="val 111645"/>
              <a:gd name="f2876" fmla="val 111684"/>
              <a:gd name="f2877" fmla="val 111696"/>
              <a:gd name="f2878" fmla="val 111731"/>
              <a:gd name="f2879" fmla="val 111761"/>
              <a:gd name="f2880" fmla="val 111778"/>
              <a:gd name="f2881" fmla="val 111796"/>
              <a:gd name="f2882" fmla="val 111830"/>
              <a:gd name="f2883" fmla="val 111869"/>
              <a:gd name="f2884" fmla="val 111871"/>
              <a:gd name="f2885" fmla="val 111874"/>
              <a:gd name="f2886" fmla="val 111876"/>
              <a:gd name="f2887" fmla="val 112025"/>
              <a:gd name="f2888" fmla="val 1334"/>
              <a:gd name="f2889" fmla="val 112240"/>
              <a:gd name="f2890" fmla="val 1402"/>
              <a:gd name="f2891" fmla="val 111977"/>
              <a:gd name="f2892" fmla="val 111969"/>
              <a:gd name="f2893" fmla="val 111962"/>
              <a:gd name="f2894" fmla="val 112319"/>
              <a:gd name="f2895" fmla="val 112630"/>
              <a:gd name="f2896" fmla="val 112911"/>
              <a:gd name="f2897" fmla="val 113426"/>
              <a:gd name="f2898" fmla="val 113838"/>
              <a:gd name="f2899" fmla="val 114242"/>
              <a:gd name="f2900" fmla="val 114465"/>
              <a:gd name="f2901" fmla="val 114676"/>
              <a:gd name="f2902" fmla="val 114902"/>
              <a:gd name="f2903" fmla="val 115050"/>
              <a:gd name="f2904" fmla="val 115207"/>
              <a:gd name="f2905" fmla="val 115367"/>
              <a:gd name="f2906" fmla="val 115385"/>
              <a:gd name="f2907" fmla="val 115403"/>
              <a:gd name="f2908" fmla="val 115422"/>
              <a:gd name="f2909" fmla="val 115076"/>
              <a:gd name="f2910" fmla="val 115312"/>
              <a:gd name="f2911" fmla="val 115639"/>
              <a:gd name="f2912" fmla="val 115653"/>
              <a:gd name="f2913" fmla="val 115673"/>
              <a:gd name="f2914" fmla="val 115696"/>
              <a:gd name="f2915" fmla="val 115700"/>
              <a:gd name="f2916" fmla="val 115704"/>
              <a:gd name="f2917" fmla="val 115708"/>
              <a:gd name="f2918" fmla="val 115714"/>
              <a:gd name="f2919" fmla="val 115719"/>
              <a:gd name="f2920" fmla="val 115725"/>
              <a:gd name="f2921" fmla="val 115753"/>
              <a:gd name="f2922" fmla="val 115780"/>
              <a:gd name="f2923" fmla="val 115800"/>
              <a:gd name="f2924" fmla="val 115809"/>
              <a:gd name="f2925" fmla="val 115838"/>
              <a:gd name="f2926" fmla="val 1112"/>
              <a:gd name="f2927" fmla="val 115875"/>
              <a:gd name="f2928" fmla="val 115879"/>
              <a:gd name="f2929" fmla="val 115883"/>
              <a:gd name="f2930" fmla="val 115888"/>
              <a:gd name="f2931" fmla="val 115892"/>
              <a:gd name="f2932" fmla="val 115897"/>
              <a:gd name="f2933" fmla="val 115902"/>
              <a:gd name="f2934" fmla="val 115932"/>
              <a:gd name="f2935" fmla="val 115959"/>
              <a:gd name="f2936" fmla="val 115978"/>
              <a:gd name="f2937" fmla="val 115989"/>
              <a:gd name="f2938" fmla="val 1123"/>
              <a:gd name="f2939" fmla="val 116017"/>
              <a:gd name="f2940" fmla="val 116055"/>
              <a:gd name="f2941" fmla="val 116059"/>
              <a:gd name="f2942" fmla="val 116062"/>
              <a:gd name="f2943" fmla="val 116066"/>
              <a:gd name="f2944" fmla="val 116071"/>
              <a:gd name="f2945" fmla="val 116076"/>
              <a:gd name="f2946" fmla="val 116081"/>
              <a:gd name="f2947" fmla="val 116111"/>
              <a:gd name="f2948" fmla="val 116138"/>
              <a:gd name="f2949" fmla="val 116158"/>
              <a:gd name="f2950" fmla="val 1131"/>
              <a:gd name="f2951" fmla="val 116168"/>
              <a:gd name="f2952" fmla="val 116196"/>
              <a:gd name="f2953" fmla="val 1175"/>
              <a:gd name="f2954" fmla="val 116234"/>
              <a:gd name="f2955" fmla="val 116236"/>
              <a:gd name="f2956" fmla="val 116239"/>
              <a:gd name="f2957" fmla="val 116241"/>
              <a:gd name="f2958" fmla="val 116286"/>
              <a:gd name="f2959" fmla="val 1491"/>
              <a:gd name="f2960" fmla="val 116471"/>
              <a:gd name="f2961" fmla="val 116391"/>
              <a:gd name="f2962" fmla="val 116383"/>
              <a:gd name="f2963" fmla="val 116403"/>
              <a:gd name="f2964" fmla="val 116744"/>
              <a:gd name="f2965" fmla="val 116989"/>
              <a:gd name="f2966" fmla="val 117011"/>
              <a:gd name="f2967" fmla="val 117014"/>
              <a:gd name="f2968" fmla="val 117016"/>
              <a:gd name="f2969" fmla="val 117018"/>
              <a:gd name="f2970" fmla="val 117021"/>
              <a:gd name="f2971" fmla="val 117025"/>
              <a:gd name="f2972" fmla="val 117028"/>
              <a:gd name="f2973" fmla="val 117031"/>
              <a:gd name="f2974" fmla="val 117034"/>
              <a:gd name="f2975" fmla="val 117037"/>
              <a:gd name="f2976" fmla="val 839"/>
              <a:gd name="f2977" fmla="val 117042"/>
              <a:gd name="f2978" fmla="val 117045"/>
              <a:gd name="f2979" fmla="val 117047"/>
              <a:gd name="f2980" fmla="val 117050"/>
              <a:gd name="f2981" fmla="val 117053"/>
              <a:gd name="f2982" fmla="val 117055"/>
              <a:gd name="f2983" fmla="val 117058"/>
              <a:gd name="f2984" fmla="val 117060"/>
              <a:gd name="f2985" fmla="val 117063"/>
              <a:gd name="f2986" fmla="val 117065"/>
              <a:gd name="f2987" fmla="val 117067"/>
              <a:gd name="f2988" fmla="val 117069"/>
              <a:gd name="f2989" fmla="val 117072"/>
              <a:gd name="f2990" fmla="val 117074"/>
              <a:gd name="f2991" fmla="val 117076"/>
              <a:gd name="f2992" fmla="val 117077"/>
              <a:gd name="f2993" fmla="val 117079"/>
              <a:gd name="f2994" fmla="val 117080"/>
              <a:gd name="f2995" fmla="val 117085"/>
              <a:gd name="f2996" fmla="val 117086"/>
              <a:gd name="f2997" fmla="val 117087"/>
              <a:gd name="f2998" fmla="val 117088"/>
              <a:gd name="f2999" fmla="val 117089"/>
              <a:gd name="f3000" fmla="val 117090"/>
              <a:gd name="f3001" fmla="val 790"/>
              <a:gd name="f3002" fmla="val 117091"/>
              <a:gd name="f3003" fmla="val 117092"/>
              <a:gd name="f3004" fmla="val 779"/>
              <a:gd name="f3005" fmla="val 117093"/>
              <a:gd name="f3006" fmla="val 766"/>
              <a:gd name="f3007" fmla="val 764"/>
              <a:gd name="f3008" fmla="val 755"/>
              <a:gd name="f3009" fmla="val 754"/>
              <a:gd name="f3010" fmla="val 752"/>
              <a:gd name="f3011" fmla="val 117083"/>
              <a:gd name="f3012" fmla="val 741"/>
              <a:gd name="f3013" fmla="val 117081"/>
              <a:gd name="f3014" fmla="val 738"/>
              <a:gd name="f3015" fmla="val 117078"/>
              <a:gd name="f3016" fmla="val 727"/>
              <a:gd name="f3017" fmla="val 117064"/>
              <a:gd name="f3018" fmla="val 117062"/>
              <a:gd name="f3019" fmla="val 117057"/>
              <a:gd name="f3020" fmla="val 716"/>
              <a:gd name="f3021" fmla="val 117054"/>
              <a:gd name="f3022" fmla="val 117051"/>
              <a:gd name="f3023" fmla="val 117049"/>
              <a:gd name="f3024" fmla="val 117046"/>
              <a:gd name="f3025" fmla="val 117044"/>
              <a:gd name="f3026" fmla="val 117040"/>
              <a:gd name="f3027" fmla="val 117036"/>
              <a:gd name="f3028" fmla="val 117032"/>
              <a:gd name="f3029" fmla="val 703"/>
              <a:gd name="f3030" fmla="val 117030"/>
              <a:gd name="f3031" fmla="val 117027"/>
              <a:gd name="f3032" fmla="val 701"/>
              <a:gd name="f3033" fmla="val 700"/>
              <a:gd name="f3034" fmla="val 117017"/>
              <a:gd name="f3035" fmla="val 117013"/>
              <a:gd name="f3036" fmla="val 117010"/>
              <a:gd name="f3037" fmla="val 117007"/>
              <a:gd name="f3038" fmla="val 117003"/>
              <a:gd name="f3039" fmla="val 116999"/>
              <a:gd name="f3040" fmla="val 116995"/>
              <a:gd name="f3041" fmla="val 116991"/>
              <a:gd name="f3042" fmla="val 116988"/>
              <a:gd name="f3043" fmla="val 116985"/>
              <a:gd name="f3044" fmla="val 116982"/>
              <a:gd name="f3045" fmla="val 116968"/>
              <a:gd name="f3046" fmla="val 116965"/>
              <a:gd name="f3047" fmla="val 116961"/>
              <a:gd name="f3048" fmla="val 116958"/>
              <a:gd name="f3049" fmla="val 116955"/>
              <a:gd name="f3050" fmla="val 116953"/>
              <a:gd name="f3051" fmla="val 116951"/>
              <a:gd name="f3052" fmla="val 116789"/>
              <a:gd name="f3053" fmla="val 116633"/>
              <a:gd name="f3054" fmla="val 116483"/>
              <a:gd name="f3055" fmla="val 116741"/>
              <a:gd name="f3056" fmla="val 469"/>
              <a:gd name="f3057" fmla="val 116678"/>
              <a:gd name="f3058" fmla="val 326"/>
              <a:gd name="f3059" fmla="val 116300"/>
              <a:gd name="f3060" fmla="val 116281"/>
              <a:gd name="f3061" fmla="val 116264"/>
              <a:gd name="f3062" fmla="val 116251"/>
              <a:gd name="f3063" fmla="val 116240"/>
              <a:gd name="f3064" fmla="val 116207"/>
              <a:gd name="f3065" fmla="val 116163"/>
              <a:gd name="f3066" fmla="val 116152"/>
              <a:gd name="f3067" fmla="val 116146"/>
              <a:gd name="f3068" fmla="val 116118"/>
              <a:gd name="f3069" fmla="val 116091"/>
              <a:gd name="f3070" fmla="val 116061"/>
              <a:gd name="f3071" fmla="val 116027"/>
              <a:gd name="f3072" fmla="val 115984"/>
              <a:gd name="f3073" fmla="val 115810"/>
              <a:gd name="f3074" fmla="val 141"/>
              <a:gd name="f3075" fmla="val 322"/>
              <a:gd name="f3076" fmla="val 650"/>
              <a:gd name="f3077" fmla="val 115796"/>
              <a:gd name="f3078" fmla="val 115792"/>
              <a:gd name="f3079" fmla="val 115789"/>
              <a:gd name="f3080" fmla="val 115736"/>
              <a:gd name="f3081" fmla="val 115691"/>
              <a:gd name="f3082" fmla="val 115683"/>
              <a:gd name="f3083" fmla="val 711"/>
              <a:gd name="f3084" fmla="val 115672"/>
              <a:gd name="f3085" fmla="val 115232"/>
              <a:gd name="f3086" fmla="val 114844"/>
              <a:gd name="f3087" fmla="val 114481"/>
              <a:gd name="f3088" fmla="val 114238"/>
              <a:gd name="f3089" fmla="val 114008"/>
              <a:gd name="f3090" fmla="val 502"/>
              <a:gd name="f3091" fmla="val 113780"/>
              <a:gd name="f3092" fmla="val 474"/>
              <a:gd name="f3093" fmla="val 113644"/>
              <a:gd name="f3094" fmla="val 458"/>
              <a:gd name="f3095" fmla="val 113505"/>
              <a:gd name="f3096" fmla="val 451"/>
              <a:gd name="f3097" fmla="val 113368"/>
              <a:gd name="f3098" fmla="val 112738"/>
              <a:gd name="f3099" fmla="val 112138"/>
              <a:gd name="f3100" fmla="val 595"/>
              <a:gd name="f3101" fmla="val 111937"/>
              <a:gd name="f3102" fmla="val 112120"/>
              <a:gd name="f3103" fmla="val 268"/>
              <a:gd name="f3104" fmla="val 112010"/>
              <a:gd name="f3105" fmla="val 111785"/>
              <a:gd name="f3106" fmla="val 111768"/>
              <a:gd name="f3107" fmla="val 614"/>
              <a:gd name="f3108" fmla="val 111755"/>
              <a:gd name="f3109" fmla="val 111744"/>
              <a:gd name="f3110" fmla="val 111726"/>
              <a:gd name="f3111" fmla="val 111689"/>
              <a:gd name="f3112" fmla="val 111649"/>
              <a:gd name="f3113" fmla="val 111646"/>
              <a:gd name="f3114" fmla="val 111644"/>
              <a:gd name="f3115" fmla="val 111641"/>
              <a:gd name="f3116" fmla="val 111606"/>
              <a:gd name="f3117" fmla="val 111576"/>
              <a:gd name="f3118" fmla="val 613"/>
              <a:gd name="f3119" fmla="val 111559"/>
              <a:gd name="f3120" fmla="val 632"/>
              <a:gd name="f3121" fmla="val 111540"/>
              <a:gd name="f3122" fmla="val 111506"/>
              <a:gd name="f3123" fmla="val 594"/>
              <a:gd name="f3124" fmla="val 111466"/>
              <a:gd name="f3125" fmla="val 111462"/>
              <a:gd name="f3126" fmla="val 111455"/>
              <a:gd name="f3127" fmla="val 111420"/>
              <a:gd name="f3128" fmla="val 111391"/>
              <a:gd name="f3129" fmla="val 111374"/>
              <a:gd name="f3130" fmla="val 111356"/>
              <a:gd name="f3131" fmla="val 607"/>
              <a:gd name="f3132" fmla="val 111320"/>
              <a:gd name="f3133" fmla="val 111281"/>
              <a:gd name="f3134" fmla="val 111278"/>
              <a:gd name="f3135" fmla="val 111274"/>
              <a:gd name="f3136" fmla="val 111270"/>
              <a:gd name="f3137" fmla="val 111211"/>
              <a:gd name="f3138" fmla="val 111167"/>
              <a:gd name="f3139" fmla="val 111172"/>
              <a:gd name="f3140" fmla="val 111182"/>
              <a:gd name="f3141" fmla="val 111087"/>
              <a:gd name="f3142" fmla="val 110996"/>
              <a:gd name="f3143" fmla="val 110908"/>
              <a:gd name="f3144" fmla="val 110394"/>
              <a:gd name="f3145" fmla="val 109982"/>
              <a:gd name="f3146" fmla="val 109580"/>
              <a:gd name="f3147" fmla="val 109357"/>
              <a:gd name="f3148" fmla="val 554"/>
              <a:gd name="f3149" fmla="val 109146"/>
              <a:gd name="f3150" fmla="val 108920"/>
              <a:gd name="f3151" fmla="val 108784"/>
              <a:gd name="f3152" fmla="val 470"/>
              <a:gd name="f3153" fmla="val 108645"/>
              <a:gd name="f3154" fmla="val 463"/>
              <a:gd name="f3155" fmla="val 108507"/>
              <a:gd name="f3156" fmla="val 108031"/>
              <a:gd name="f3157" fmla="val 107572"/>
              <a:gd name="f3158" fmla="val 546"/>
              <a:gd name="f3159" fmla="val 107289"/>
              <a:gd name="f3160" fmla="val 107286"/>
              <a:gd name="f3161" fmla="val 601"/>
              <a:gd name="f3162" fmla="val 107282"/>
              <a:gd name="f3163" fmla="val 107277"/>
              <a:gd name="f3164" fmla="val 591"/>
              <a:gd name="f3165" fmla="val 107325"/>
              <a:gd name="f3166" fmla="val 192"/>
              <a:gd name="f3167" fmla="val 107175"/>
              <a:gd name="f3168" fmla="val 85"/>
              <a:gd name="f3169" fmla="val 107116"/>
              <a:gd name="f3170" fmla="val 576"/>
              <a:gd name="f3171" fmla="val 107101"/>
              <a:gd name="f3172" fmla="val 107091"/>
              <a:gd name="f3173" fmla="val 107085"/>
              <a:gd name="f3174" fmla="val 107065"/>
              <a:gd name="f3175" fmla="val 107036"/>
              <a:gd name="f3176" fmla="val 107006"/>
              <a:gd name="f3177" fmla="val 106995"/>
              <a:gd name="f3178" fmla="val 106983"/>
              <a:gd name="f3179" fmla="val 106971"/>
              <a:gd name="f3180" fmla="val 106938"/>
              <a:gd name="f3181" fmla="val 106914"/>
              <a:gd name="f3182" fmla="val 106904"/>
              <a:gd name="f3183" fmla="val 106884"/>
              <a:gd name="f3184" fmla="val 620"/>
              <a:gd name="f3185" fmla="val 106855"/>
              <a:gd name="f3186" fmla="val 106825"/>
              <a:gd name="f3187" fmla="val 106814"/>
              <a:gd name="f3188" fmla="val 106802"/>
              <a:gd name="f3189" fmla="val 106790"/>
              <a:gd name="f3190" fmla="val 106789"/>
              <a:gd name="f3191" fmla="val 106276"/>
              <a:gd name="f3192" fmla="val 186"/>
              <a:gd name="f3193" fmla="val 106294"/>
              <a:gd name="f3194" fmla="val 383"/>
              <a:gd name="f3195" fmla="val 106605"/>
              <a:gd name="f3196" fmla="val 106552"/>
              <a:gd name="f3197" fmla="val 106523"/>
              <a:gd name="f3198" fmla="val 106542"/>
              <a:gd name="f3199" fmla="val 106356"/>
              <a:gd name="f3200" fmla="val 106183"/>
              <a:gd name="f3201" fmla="val 106020"/>
              <a:gd name="f3202" fmla="val 105504"/>
              <a:gd name="f3203" fmla="val 105092"/>
              <a:gd name="f3204" fmla="val 104689"/>
              <a:gd name="f3205" fmla="val 104466"/>
              <a:gd name="f3206" fmla="val 104255"/>
              <a:gd name="f3207" fmla="val 104029"/>
              <a:gd name="f3208" fmla="val 103892"/>
              <a:gd name="f3209" fmla="val 484"/>
              <a:gd name="f3210" fmla="val 103752"/>
              <a:gd name="f3211" fmla="val 477"/>
              <a:gd name="f3212" fmla="val 103614"/>
              <a:gd name="f3213" fmla="val 102897"/>
              <a:gd name="f3214" fmla="val 102220"/>
              <a:gd name="f3215" fmla="val 102127"/>
              <a:gd name="f3216" fmla="val 690"/>
              <a:gd name="f3217" fmla="val 102046"/>
              <a:gd name="f3218" fmla="val 101970"/>
              <a:gd name="f3219" fmla="val 101895"/>
              <a:gd name="f3220" fmla="val 102091"/>
              <a:gd name="f3221" fmla="val 102029"/>
              <a:gd name="f3222" fmla="val 364"/>
              <a:gd name="f3223" fmla="val 101682"/>
              <a:gd name="f3224" fmla="val 101638"/>
              <a:gd name="f3225" fmla="val 101593"/>
              <a:gd name="f3226" fmla="val 101549"/>
              <a:gd name="f3227" fmla="val 101538"/>
              <a:gd name="f3228" fmla="val 101526"/>
              <a:gd name="f3229" fmla="val 101513"/>
              <a:gd name="f3230" fmla="val 101507"/>
              <a:gd name="f3231" fmla="val 101502"/>
              <a:gd name="f3232" fmla="val 101497"/>
              <a:gd name="f3233" fmla="val 101472"/>
              <a:gd name="f3234" fmla="val 101448"/>
              <a:gd name="f3235" fmla="val 101429"/>
              <a:gd name="f3236" fmla="val 101419"/>
              <a:gd name="f3237" fmla="val 101406"/>
              <a:gd name="f3238" fmla="val 101374"/>
              <a:gd name="f3239" fmla="val 101334"/>
              <a:gd name="f3240" fmla="val 101333"/>
              <a:gd name="f3241" fmla="val 178"/>
              <a:gd name="f3242" fmla="val 101045"/>
              <a:gd name="f3243" fmla="val 359"/>
              <a:gd name="f3244" fmla="val 101150"/>
              <a:gd name="f3245" fmla="val 101146"/>
              <a:gd name="f3246" fmla="val 687"/>
              <a:gd name="f3247" fmla="val 101142"/>
              <a:gd name="f3248" fmla="val 101139"/>
              <a:gd name="f3249" fmla="val 101086"/>
              <a:gd name="f3250" fmla="val 101040"/>
              <a:gd name="f3251" fmla="val 101033"/>
              <a:gd name="f3252" fmla="val 101027"/>
              <a:gd name="f3253" fmla="val 100573"/>
              <a:gd name="f3254" fmla="val 100198"/>
              <a:gd name="f3255" fmla="val 99830"/>
              <a:gd name="f3256" fmla="val 99607"/>
              <a:gd name="f3257" fmla="val 99397"/>
              <a:gd name="f3258" fmla="val 99170"/>
              <a:gd name="f3259" fmla="val 512"/>
              <a:gd name="f3260" fmla="val 99033"/>
              <a:gd name="f3261" fmla="val 496"/>
              <a:gd name="f3262" fmla="val 98893"/>
              <a:gd name="f3263" fmla="val 98754"/>
              <a:gd name="f3264" fmla="val 98336"/>
              <a:gd name="f3265" fmla="val 97932"/>
              <a:gd name="f3266" fmla="val 552"/>
              <a:gd name="f3267" fmla="val 97649"/>
              <a:gd name="f3268" fmla="val 97856"/>
              <a:gd name="f3269" fmla="val 226"/>
              <a:gd name="f3270" fmla="val 97643"/>
              <a:gd name="f3271" fmla="val 293"/>
              <a:gd name="f3272" fmla="val 97489"/>
              <a:gd name="f3273" fmla="val 97474"/>
              <a:gd name="f3274" fmla="val 97458"/>
              <a:gd name="f3275" fmla="val 97442"/>
              <a:gd name="f3276" fmla="val 97434"/>
              <a:gd name="f3277" fmla="val 97427"/>
              <a:gd name="f3278" fmla="val 97420"/>
              <a:gd name="f3279" fmla="val 97417"/>
              <a:gd name="f3280" fmla="val 97413"/>
              <a:gd name="f3281" fmla="val 97408"/>
              <a:gd name="f3282" fmla="val 574"/>
              <a:gd name="f3283" fmla="val 97375"/>
              <a:gd name="f3284" fmla="val 582"/>
              <a:gd name="f3285" fmla="val 97351"/>
              <a:gd name="f3286" fmla="val 97293"/>
              <a:gd name="f3287" fmla="val 97263"/>
              <a:gd name="f3288" fmla="val 97255"/>
              <a:gd name="f3289" fmla="val 97247"/>
              <a:gd name="f3290" fmla="val 599"/>
              <a:gd name="f3291" fmla="val 97239"/>
              <a:gd name="f3292" fmla="val 97235"/>
              <a:gd name="f3293" fmla="val 97232"/>
              <a:gd name="f3294" fmla="val 97228"/>
              <a:gd name="f3295" fmla="val 97194"/>
              <a:gd name="f3296" fmla="val 97170"/>
              <a:gd name="f3297" fmla="val 97139"/>
              <a:gd name="f3298" fmla="val 625"/>
              <a:gd name="f3299" fmla="val 97080"/>
              <a:gd name="f3300" fmla="val 97073"/>
              <a:gd name="f3301" fmla="val 97066"/>
              <a:gd name="f3302" fmla="val 626"/>
              <a:gd name="f3303" fmla="val 97059"/>
              <a:gd name="f3304" fmla="val 97050"/>
              <a:gd name="f3305" fmla="val 97046"/>
              <a:gd name="f3306" fmla="val 97013"/>
              <a:gd name="f3307" fmla="val 96989"/>
              <a:gd name="f3308" fmla="val 96979"/>
              <a:gd name="f3309" fmla="val 96958"/>
              <a:gd name="f3310" fmla="val 662"/>
              <a:gd name="f3311" fmla="val 96929"/>
              <a:gd name="f3312" fmla="val 653"/>
              <a:gd name="f3313" fmla="val 96899"/>
              <a:gd name="f3314" fmla="val 96892"/>
              <a:gd name="f3315" fmla="val 96884"/>
              <a:gd name="f3316" fmla="val 96877"/>
              <a:gd name="f3317" fmla="val 96875"/>
              <a:gd name="f3318" fmla="val 96873"/>
              <a:gd name="f3319" fmla="val 96871"/>
              <a:gd name="f3320" fmla="val 96624"/>
              <a:gd name="f3321" fmla="val 396"/>
              <a:gd name="f3322" fmla="val 96392"/>
              <a:gd name="f3323" fmla="val 96769"/>
              <a:gd name="f3324" fmla="val 96590"/>
              <a:gd name="f3325" fmla="val 96424"/>
              <a:gd name="f3326" fmla="val 96266"/>
              <a:gd name="f3327" fmla="val 95753"/>
              <a:gd name="f3328" fmla="val 95341"/>
              <a:gd name="f3329" fmla="val 94939"/>
              <a:gd name="f3330" fmla="val 94715"/>
              <a:gd name="f3331" fmla="val 94505"/>
              <a:gd name="f3332" fmla="val 551"/>
              <a:gd name="f3333" fmla="val 94280"/>
              <a:gd name="f3334" fmla="val 525"/>
              <a:gd name="f3335" fmla="val 94143"/>
              <a:gd name="f3336" fmla="val 508"/>
              <a:gd name="f3337" fmla="val 94003"/>
              <a:gd name="f3338" fmla="val 93865"/>
              <a:gd name="f3339" fmla="val 93366"/>
              <a:gd name="f3340" fmla="val 92887"/>
              <a:gd name="f3341" fmla="val 92609"/>
              <a:gd name="f3342" fmla="val 92603"/>
              <a:gd name="f3343" fmla="val 92601"/>
              <a:gd name="f3344" fmla="val 92597"/>
              <a:gd name="f3345" fmla="val 92592"/>
              <a:gd name="f3346" fmla="val 92641"/>
              <a:gd name="f3347" fmla="val 230"/>
              <a:gd name="f3348" fmla="val 123"/>
              <a:gd name="f3349" fmla="val 92431"/>
              <a:gd name="f3350" fmla="val 92417"/>
              <a:gd name="f3351" fmla="val 92406"/>
              <a:gd name="f3352" fmla="val 92400"/>
              <a:gd name="f3353" fmla="val 92379"/>
              <a:gd name="f3354" fmla="val 92351"/>
              <a:gd name="f3355" fmla="val 92320"/>
              <a:gd name="f3356" fmla="val 92286"/>
              <a:gd name="f3357" fmla="val 92253"/>
              <a:gd name="f3358" fmla="val 92229"/>
              <a:gd name="f3359" fmla="val 92219"/>
              <a:gd name="f3360" fmla="val 92199"/>
              <a:gd name="f3361" fmla="val 92169"/>
              <a:gd name="f3362" fmla="val 92139"/>
              <a:gd name="f3363" fmla="val 92128"/>
              <a:gd name="f3364" fmla="val 92117"/>
              <a:gd name="f3365" fmla="val 92106"/>
              <a:gd name="f3366" fmla="val 92105"/>
              <a:gd name="f3367" fmla="val 91591"/>
              <a:gd name="f3368" fmla="val 224"/>
              <a:gd name="f3369" fmla="val 91609"/>
              <a:gd name="f3370" fmla="val 91920"/>
              <a:gd name="f3371" fmla="val 91866"/>
              <a:gd name="f3372" fmla="val 91838"/>
              <a:gd name="f3373" fmla="val 91856"/>
              <a:gd name="f3374" fmla="val 91860"/>
              <a:gd name="f3375" fmla="val 91701"/>
              <a:gd name="f3376" fmla="val 91551"/>
              <a:gd name="f3377" fmla="val 91409"/>
              <a:gd name="f3378" fmla="val 90895"/>
              <a:gd name="f3379" fmla="val 90483"/>
              <a:gd name="f3380" fmla="val 90080"/>
              <a:gd name="f3381" fmla="val 89857"/>
              <a:gd name="f3382" fmla="val 89646"/>
              <a:gd name="f3383" fmla="val 89420"/>
              <a:gd name="f3384" fmla="val 89283"/>
              <a:gd name="f3385" fmla="val 521"/>
              <a:gd name="f3386" fmla="val 89144"/>
              <a:gd name="f3387" fmla="val 89006"/>
              <a:gd name="f3388" fmla="val 88516"/>
              <a:gd name="f3389" fmla="val 88043"/>
              <a:gd name="f3390" fmla="val 87763"/>
              <a:gd name="f3391" fmla="val 87643"/>
              <a:gd name="f3392" fmla="val 87526"/>
              <a:gd name="f3393" fmla="val 87412"/>
              <a:gd name="f3394" fmla="val 87670"/>
              <a:gd name="f3395" fmla="val 419"/>
              <a:gd name="f3396" fmla="val 87608"/>
              <a:gd name="f3397" fmla="val 278"/>
              <a:gd name="f3398" fmla="val 87230"/>
              <a:gd name="f3399" fmla="val 87211"/>
              <a:gd name="f3400" fmla="val 87194"/>
              <a:gd name="f3401" fmla="val 87181"/>
              <a:gd name="f3402" fmla="val 87137"/>
              <a:gd name="f3403" fmla="val 87092"/>
              <a:gd name="f3404" fmla="val 87088"/>
              <a:gd name="f3405" fmla="val 87083"/>
              <a:gd name="f3406" fmla="val 87079"/>
              <a:gd name="f3407" fmla="val 87050"/>
              <a:gd name="f3408" fmla="val 87021"/>
              <a:gd name="f3409" fmla="val 87001"/>
              <a:gd name="f3410" fmla="val 86990"/>
              <a:gd name="f3411" fmla="val 86957"/>
              <a:gd name="f3412" fmla="val 86914"/>
              <a:gd name="f3413" fmla="val 86913"/>
              <a:gd name="f3414" fmla="val 86739"/>
              <a:gd name="f3415" fmla="val 91"/>
              <a:gd name="f3416" fmla="val 86625"/>
              <a:gd name="f3417" fmla="val 274"/>
              <a:gd name="f3418" fmla="val 86726"/>
              <a:gd name="f3419" fmla="val 86722"/>
              <a:gd name="f3420" fmla="val 86718"/>
              <a:gd name="f3421" fmla="val 86666"/>
              <a:gd name="f3422" fmla="val 86620"/>
              <a:gd name="f3423" fmla="val 86612"/>
              <a:gd name="f3424" fmla="val 86602"/>
              <a:gd name="f3425" fmla="val 86162"/>
              <a:gd name="f3426" fmla="val 85773"/>
              <a:gd name="f3427" fmla="val 85411"/>
              <a:gd name="f3428" fmla="val 85167"/>
              <a:gd name="f3429" fmla="val 497"/>
              <a:gd name="f3430" fmla="val 84937"/>
              <a:gd name="f3431" fmla="val 453"/>
              <a:gd name="f3432" fmla="val 84709"/>
              <a:gd name="f3433" fmla="val 426"/>
              <a:gd name="f3434" fmla="val 84572"/>
              <a:gd name="f3435" fmla="val 409"/>
              <a:gd name="f3436" fmla="val 84432"/>
              <a:gd name="f3437" fmla="val 402"/>
              <a:gd name="f3438" fmla="val 84294"/>
              <a:gd name="f3439" fmla="val 83665"/>
              <a:gd name="f3440" fmla="val 83067"/>
              <a:gd name="f3441" fmla="val 82866"/>
              <a:gd name="f3442" fmla="val 83049"/>
              <a:gd name="f3443" fmla="val 219"/>
              <a:gd name="f3444" fmla="val 82940"/>
              <a:gd name="f3445" fmla="val 82715"/>
              <a:gd name="f3446" fmla="val 82698"/>
              <a:gd name="f3447" fmla="val 82684"/>
              <a:gd name="f3448" fmla="val 575"/>
              <a:gd name="f3449" fmla="val 82674"/>
              <a:gd name="f3450" fmla="val 82655"/>
              <a:gd name="f3451" fmla="val 563"/>
              <a:gd name="f3452" fmla="val 82619"/>
              <a:gd name="f3453" fmla="val 82578"/>
              <a:gd name="f3454" fmla="val 82573"/>
              <a:gd name="f3455" fmla="val 82570"/>
              <a:gd name="f3456" fmla="val 82535"/>
              <a:gd name="f3457" fmla="val 82488"/>
              <a:gd name="f3458" fmla="val 583"/>
              <a:gd name="f3459" fmla="val 82471"/>
              <a:gd name="f3460" fmla="val 82435"/>
              <a:gd name="f3461" fmla="val 82396"/>
              <a:gd name="f3462" fmla="val 82393"/>
              <a:gd name="f3463" fmla="val 82389"/>
              <a:gd name="f3464" fmla="val 82385"/>
              <a:gd name="f3465" fmla="val 82350"/>
              <a:gd name="f3466" fmla="val 82303"/>
              <a:gd name="f3467" fmla="val 581"/>
              <a:gd name="f3468" fmla="val 82284"/>
              <a:gd name="f3469" fmla="val 82207"/>
              <a:gd name="f3470" fmla="val 82205"/>
              <a:gd name="f3471" fmla="val 82202"/>
              <a:gd name="f3472" fmla="val 82199"/>
              <a:gd name="f3473" fmla="val 82141"/>
              <a:gd name="f3474" fmla="val 82097"/>
              <a:gd name="f3475" fmla="val 82102"/>
              <a:gd name="f3476" fmla="val 82112"/>
              <a:gd name="f3477" fmla="val 82019"/>
              <a:gd name="f3478" fmla="val 81929"/>
              <a:gd name="f3479" fmla="val 81842"/>
              <a:gd name="f3480" fmla="val 81326"/>
              <a:gd name="f3481" fmla="val 80914"/>
              <a:gd name="f3482" fmla="val 80510"/>
              <a:gd name="f3483" fmla="val 80287"/>
              <a:gd name="f3484" fmla="val 80076"/>
              <a:gd name="f3485" fmla="val 465"/>
              <a:gd name="f3486" fmla="val 79850"/>
              <a:gd name="f3487" fmla="val 438"/>
              <a:gd name="f3488" fmla="val 79713"/>
              <a:gd name="f3489" fmla="val 422"/>
              <a:gd name="f3490" fmla="val 79573"/>
              <a:gd name="f3491" fmla="val 79435"/>
              <a:gd name="f3492" fmla="val 78959"/>
              <a:gd name="f3493" fmla="val 78501"/>
              <a:gd name="f3494" fmla="val 78219"/>
              <a:gd name="f3495" fmla="val 78218"/>
              <a:gd name="f3496" fmla="val 78215"/>
              <a:gd name="f3497" fmla="val 78211"/>
              <a:gd name="f3498" fmla="val 78207"/>
              <a:gd name="f3499" fmla="val 144"/>
              <a:gd name="f3500" fmla="val 78105"/>
              <a:gd name="f3501" fmla="val 36"/>
              <a:gd name="f3502" fmla="val 78046"/>
              <a:gd name="f3503" fmla="val 78031"/>
              <a:gd name="f3504" fmla="val 78021"/>
              <a:gd name="f3505" fmla="val 78015"/>
              <a:gd name="f3506" fmla="val 77994"/>
              <a:gd name="f3507" fmla="val 77965"/>
              <a:gd name="f3508" fmla="val 77934"/>
              <a:gd name="f3509" fmla="val 77923"/>
              <a:gd name="f3510" fmla="val 77912"/>
              <a:gd name="f3511" fmla="val 77901"/>
              <a:gd name="f3512" fmla="val 77867"/>
              <a:gd name="f3513" fmla="val 77843"/>
              <a:gd name="f3514" fmla="val 77833"/>
              <a:gd name="f3515" fmla="val 587"/>
              <a:gd name="f3516" fmla="val 77813"/>
              <a:gd name="f3517" fmla="val 77784"/>
              <a:gd name="f3518" fmla="val 77753"/>
              <a:gd name="f3519" fmla="val 77742"/>
              <a:gd name="f3520" fmla="val 77720"/>
              <a:gd name="f3521" fmla="val 77205"/>
              <a:gd name="f3522" fmla="val 138"/>
              <a:gd name="f3523" fmla="val 77224"/>
              <a:gd name="f3524" fmla="val 335"/>
              <a:gd name="f3525" fmla="val 77535"/>
              <a:gd name="f3526" fmla="val 77481"/>
              <a:gd name="f3527" fmla="val 77452"/>
              <a:gd name="f3528" fmla="val 77471"/>
              <a:gd name="f3529" fmla="val 77285"/>
              <a:gd name="f3530" fmla="val 77112"/>
              <a:gd name="f3531" fmla="val 712"/>
              <a:gd name="f3532" fmla="val 76950"/>
              <a:gd name="f3533" fmla="val 76434"/>
              <a:gd name="f3534" fmla="val 76021"/>
              <a:gd name="f3535" fmla="val 75618"/>
              <a:gd name="f3536" fmla="val 75395"/>
              <a:gd name="f3537" fmla="val 75184"/>
              <a:gd name="f3538" fmla="val 74958"/>
              <a:gd name="f3539" fmla="val 450"/>
              <a:gd name="f3540" fmla="val 74822"/>
              <a:gd name="f3541" fmla="val 434"/>
              <a:gd name="f3542" fmla="val 74684"/>
              <a:gd name="f3543" fmla="val 427"/>
              <a:gd name="f3544" fmla="val 74547"/>
              <a:gd name="f3545" fmla="val 73829"/>
              <a:gd name="f3546" fmla="val 73149"/>
              <a:gd name="f3547" fmla="val 73056"/>
              <a:gd name="f3548" fmla="val 72976"/>
              <a:gd name="f3549" fmla="val 72899"/>
              <a:gd name="f3550" fmla="val 72824"/>
              <a:gd name="f3551" fmla="val 73020"/>
              <a:gd name="f3552" fmla="val 72958"/>
              <a:gd name="f3553" fmla="val 315"/>
              <a:gd name="f3554" fmla="val 72612"/>
              <a:gd name="f3555" fmla="val 72567"/>
              <a:gd name="f3556" fmla="val 72479"/>
              <a:gd name="f3557" fmla="val 72467"/>
              <a:gd name="f3558" fmla="val 72456"/>
              <a:gd name="f3559" fmla="val 72443"/>
              <a:gd name="f3560" fmla="val 72437"/>
              <a:gd name="f3561" fmla="val 72432"/>
              <a:gd name="f3562" fmla="val 72427"/>
              <a:gd name="f3563" fmla="val 72401"/>
              <a:gd name="f3564" fmla="val 72377"/>
              <a:gd name="f3565" fmla="val 72358"/>
              <a:gd name="f3566" fmla="val 72349"/>
              <a:gd name="f3567" fmla="val 72336"/>
              <a:gd name="f3568" fmla="val 72304"/>
              <a:gd name="f3569" fmla="val 72263"/>
              <a:gd name="f3570" fmla="val 72262"/>
              <a:gd name="f3571" fmla="val 129"/>
              <a:gd name="f3572" fmla="val 71975"/>
              <a:gd name="f3573" fmla="val 311"/>
              <a:gd name="f3574" fmla="val 72079"/>
              <a:gd name="f3575" fmla="val 72076"/>
              <a:gd name="f3576" fmla="val 72072"/>
              <a:gd name="f3577" fmla="val 72068"/>
              <a:gd name="f3578" fmla="val 72016"/>
              <a:gd name="f3579" fmla="val 71969"/>
              <a:gd name="f3580" fmla="val 71962"/>
              <a:gd name="f3581" fmla="val 71958"/>
              <a:gd name="f3582" fmla="val 71503"/>
              <a:gd name="f3583" fmla="val 71128"/>
              <a:gd name="f3584" fmla="val 70759"/>
              <a:gd name="f3585" fmla="val 70536"/>
              <a:gd name="f3586" fmla="val 70326"/>
              <a:gd name="f3587" fmla="val 70100"/>
              <a:gd name="f3588" fmla="val 69963"/>
              <a:gd name="f3589" fmla="val 447"/>
              <a:gd name="f3590" fmla="val 69825"/>
              <a:gd name="f3591" fmla="val 69688"/>
              <a:gd name="f3592" fmla="val 69268"/>
              <a:gd name="f3593" fmla="val 68862"/>
              <a:gd name="f3594" fmla="val 503"/>
              <a:gd name="f3595" fmla="val 68578"/>
              <a:gd name="f3596" fmla="val 68785"/>
              <a:gd name="f3597" fmla="val 68572"/>
              <a:gd name="f3598" fmla="val 245"/>
              <a:gd name="f3599" fmla="val 68418"/>
              <a:gd name="f3600" fmla="val 68404"/>
              <a:gd name="f3601" fmla="val 68388"/>
              <a:gd name="f3602" fmla="val 68372"/>
              <a:gd name="f3603" fmla="val 68357"/>
              <a:gd name="f3604" fmla="val 68350"/>
              <a:gd name="f3605" fmla="val 68346"/>
              <a:gd name="f3606" fmla="val 68339"/>
              <a:gd name="f3607" fmla="val 68304"/>
              <a:gd name="f3608" fmla="val 533"/>
              <a:gd name="f3609" fmla="val 68281"/>
              <a:gd name="f3610" fmla="val 68270"/>
              <a:gd name="f3611" fmla="val 68250"/>
              <a:gd name="f3612" fmla="val 68220"/>
              <a:gd name="f3613" fmla="val 68189"/>
              <a:gd name="f3614" fmla="val 68182"/>
              <a:gd name="f3615" fmla="val 68175"/>
              <a:gd name="f3616" fmla="val 68168"/>
              <a:gd name="f3617" fmla="val 68165"/>
              <a:gd name="f3618" fmla="val 68157"/>
              <a:gd name="f3619" fmla="val 68124"/>
              <a:gd name="f3620" fmla="val 68099"/>
              <a:gd name="f3621" fmla="val 68090"/>
              <a:gd name="f3622" fmla="val 68069"/>
              <a:gd name="f3623" fmla="val 68010"/>
              <a:gd name="f3624" fmla="val 68002"/>
              <a:gd name="f3625" fmla="val 67995"/>
              <a:gd name="f3626" fmla="val 67988"/>
              <a:gd name="f3627" fmla="val 67983"/>
              <a:gd name="f3628" fmla="val 67980"/>
              <a:gd name="f3629" fmla="val 67976"/>
              <a:gd name="f3630" fmla="val 67942"/>
              <a:gd name="f3631" fmla="val 67918"/>
              <a:gd name="f3632" fmla="val 67908"/>
              <a:gd name="f3633" fmla="val 67888"/>
              <a:gd name="f3634" fmla="val 67860"/>
              <a:gd name="f3635" fmla="val 67831"/>
              <a:gd name="f3636" fmla="val 67823"/>
              <a:gd name="f3637" fmla="val 67815"/>
              <a:gd name="f3638" fmla="val 67807"/>
              <a:gd name="f3639" fmla="val 606"/>
              <a:gd name="f3640" fmla="val 67804"/>
              <a:gd name="f3641" fmla="val 67802"/>
              <a:gd name="f3642" fmla="val 67800"/>
              <a:gd name="f3643" fmla="val 67553"/>
              <a:gd name="f3644" fmla="val 347"/>
              <a:gd name="f3645" fmla="val 67321"/>
              <a:gd name="f3646" fmla="val 67700"/>
              <a:gd name="f3647" fmla="val 67520"/>
              <a:gd name="f3648" fmla="val 67353"/>
              <a:gd name="f3649" fmla="val 737"/>
              <a:gd name="f3650" fmla="val 67196"/>
              <a:gd name="f3651" fmla="val 66682"/>
              <a:gd name="f3652" fmla="val 66271"/>
              <a:gd name="f3653" fmla="val 65868"/>
              <a:gd name="f3654" fmla="val 65645"/>
              <a:gd name="f3655" fmla="val 65435"/>
              <a:gd name="f3656" fmla="val 65209"/>
              <a:gd name="f3657" fmla="val 476"/>
              <a:gd name="f3658" fmla="val 65071"/>
              <a:gd name="f3659" fmla="val 460"/>
              <a:gd name="f3660" fmla="val 64931"/>
              <a:gd name="f3661" fmla="val 64793"/>
              <a:gd name="f3662" fmla="val 64295"/>
              <a:gd name="f3663" fmla="val 63816"/>
              <a:gd name="f3664" fmla="val 63539"/>
              <a:gd name="f3665" fmla="val 63533"/>
              <a:gd name="f3666" fmla="val 63530"/>
              <a:gd name="f3667" fmla="val 63526"/>
              <a:gd name="f3668" fmla="val 63521"/>
              <a:gd name="f3669" fmla="val 63570"/>
              <a:gd name="f3670" fmla="val 182"/>
              <a:gd name="f3671" fmla="val 63420"/>
              <a:gd name="f3672" fmla="val 75"/>
              <a:gd name="f3673" fmla="val 63360"/>
              <a:gd name="f3674" fmla="val 63346"/>
              <a:gd name="f3675" fmla="val 63335"/>
              <a:gd name="f3676" fmla="val 63330"/>
              <a:gd name="f3677" fmla="val 63310"/>
              <a:gd name="f3678" fmla="val 63281"/>
              <a:gd name="f3679" fmla="val 63251"/>
              <a:gd name="f3680" fmla="val 63217"/>
              <a:gd name="f3681" fmla="val 63183"/>
              <a:gd name="f3682" fmla="val 63159"/>
              <a:gd name="f3683" fmla="val 63148"/>
              <a:gd name="f3684" fmla="val 63128"/>
              <a:gd name="f3685" fmla="val 63100"/>
              <a:gd name="f3686" fmla="val 63070"/>
              <a:gd name="f3687" fmla="val 63058"/>
              <a:gd name="f3688" fmla="val 63035"/>
              <a:gd name="f3689" fmla="val 63034"/>
              <a:gd name="f3690" fmla="val 62521"/>
              <a:gd name="f3691" fmla="val 175"/>
              <a:gd name="f3692" fmla="val 62539"/>
              <a:gd name="f3693" fmla="val 373"/>
              <a:gd name="f3694" fmla="val 62850"/>
              <a:gd name="f3695" fmla="val 62796"/>
              <a:gd name="f3696" fmla="val 62768"/>
              <a:gd name="f3697" fmla="val 62786"/>
              <a:gd name="f3698" fmla="val 62789"/>
              <a:gd name="f3699" fmla="val 731"/>
              <a:gd name="f3700" fmla="val 62630"/>
              <a:gd name="f3701" fmla="val 62480"/>
              <a:gd name="f3702" fmla="val 62339"/>
              <a:gd name="f3703" fmla="val 61824"/>
              <a:gd name="f3704" fmla="val 61412"/>
              <a:gd name="f3705" fmla="val 61010"/>
              <a:gd name="f3706" fmla="val 60787"/>
              <a:gd name="f3707" fmla="val 60575"/>
              <a:gd name="f3708" fmla="val 60350"/>
              <a:gd name="f3709" fmla="val 60213"/>
              <a:gd name="f3710" fmla="val 472"/>
              <a:gd name="f3711" fmla="val 60073"/>
              <a:gd name="f3712" fmla="val 59935"/>
              <a:gd name="f3713" fmla="val 59182"/>
              <a:gd name="f3714" fmla="val 58472"/>
              <a:gd name="f3715" fmla="val 58437"/>
              <a:gd name="f3716" fmla="val 58433"/>
              <a:gd name="f3717" fmla="val 58429"/>
              <a:gd name="f3718" fmla="val 58425"/>
              <a:gd name="f3719" fmla="val 58322"/>
              <a:gd name="f3720" fmla="val 58221"/>
              <a:gd name="f3721" fmla="val 58122"/>
              <a:gd name="f3722" fmla="val 58379"/>
              <a:gd name="f3723" fmla="val 433"/>
              <a:gd name="f3724" fmla="val 58318"/>
              <a:gd name="f3725" fmla="val 291"/>
              <a:gd name="f3726" fmla="val 57939"/>
              <a:gd name="f3727" fmla="val 57920"/>
              <a:gd name="f3728" fmla="val 715"/>
              <a:gd name="f3729" fmla="val 57904"/>
              <a:gd name="f3730" fmla="val 57890"/>
              <a:gd name="f3731" fmla="val 57879"/>
              <a:gd name="f3732" fmla="val 57846"/>
              <a:gd name="f3733" fmla="val 57802"/>
              <a:gd name="f3734" fmla="val 57798"/>
              <a:gd name="f3735" fmla="val 57793"/>
              <a:gd name="f3736" fmla="val 57788"/>
              <a:gd name="f3737" fmla="val 57758"/>
              <a:gd name="f3738" fmla="val 57731"/>
              <a:gd name="f3739" fmla="val 57711"/>
              <a:gd name="f3740" fmla="val 57700"/>
              <a:gd name="f3741" fmla="val 57666"/>
              <a:gd name="f3742" fmla="val 57623"/>
              <a:gd name="f3743" fmla="val 57622"/>
              <a:gd name="f3744" fmla="val 57449"/>
              <a:gd name="f3745" fmla="val 105"/>
              <a:gd name="f3746" fmla="val 57335"/>
              <a:gd name="f3747" fmla="val 287"/>
              <a:gd name="f3748" fmla="val 57439"/>
              <a:gd name="f3749" fmla="val 57435"/>
              <a:gd name="f3750" fmla="val 57431"/>
              <a:gd name="f3751" fmla="val 57428"/>
              <a:gd name="f3752" fmla="val 57376"/>
              <a:gd name="f3753" fmla="val 57330"/>
              <a:gd name="f3754" fmla="val 57321"/>
              <a:gd name="f3755" fmla="val 57311"/>
              <a:gd name="f3756" fmla="val 56871"/>
              <a:gd name="f3757" fmla="val 56482"/>
              <a:gd name="f3758" fmla="val 56120"/>
              <a:gd name="f3759" fmla="val 557"/>
              <a:gd name="f3760" fmla="val 55876"/>
              <a:gd name="f3761" fmla="val 510"/>
              <a:gd name="f3762" fmla="val 55647"/>
              <a:gd name="f3763" fmla="val 466"/>
              <a:gd name="f3764" fmla="val 55419"/>
              <a:gd name="f3765" fmla="val 439"/>
              <a:gd name="f3766" fmla="val 55282"/>
              <a:gd name="f3767" fmla="val 423"/>
              <a:gd name="f3768" fmla="val 55142"/>
              <a:gd name="f3769" fmla="val 416"/>
              <a:gd name="f3770" fmla="val 55003"/>
              <a:gd name="f3771" fmla="val 54375"/>
              <a:gd name="f3772" fmla="val 53776"/>
              <a:gd name="f3773" fmla="val 53575"/>
              <a:gd name="f3774" fmla="val 53758"/>
              <a:gd name="f3775" fmla="val 233"/>
              <a:gd name="f3776" fmla="val 53650"/>
              <a:gd name="f3777" fmla="val 53425"/>
              <a:gd name="f3778" fmla="val 53407"/>
              <a:gd name="f3779" fmla="val 53394"/>
              <a:gd name="f3780" fmla="val 53383"/>
              <a:gd name="f3781" fmla="val 53365"/>
              <a:gd name="f3782" fmla="val 53330"/>
              <a:gd name="f3783" fmla="val 53291"/>
              <a:gd name="f3784" fmla="val 53287"/>
              <a:gd name="f3785" fmla="val 53284"/>
              <a:gd name="f3786" fmla="val 53280"/>
              <a:gd name="f3787" fmla="val 53245"/>
              <a:gd name="f3788" fmla="val 53215"/>
              <a:gd name="f3789" fmla="val 53198"/>
              <a:gd name="f3790" fmla="val 53180"/>
              <a:gd name="f3791" fmla="val 53145"/>
              <a:gd name="f3792" fmla="val 53106"/>
              <a:gd name="f3793" fmla="val 53102"/>
              <a:gd name="f3794" fmla="val 53098"/>
              <a:gd name="f3795" fmla="val 53094"/>
              <a:gd name="f3796" fmla="val 53059"/>
              <a:gd name="f3797" fmla="val 53029"/>
              <a:gd name="f3798" fmla="val 53013"/>
              <a:gd name="f3799" fmla="val 52993"/>
              <a:gd name="f3800" fmla="val 52958"/>
              <a:gd name="f3801" fmla="val 556"/>
              <a:gd name="f3802" fmla="val 52917"/>
              <a:gd name="f3803" fmla="val 52914"/>
              <a:gd name="f3804" fmla="val 52911"/>
              <a:gd name="f3805" fmla="val 52909"/>
              <a:gd name="f3806" fmla="val 52850"/>
              <a:gd name="f3807" fmla="val 52806"/>
              <a:gd name="f3808" fmla="val 52812"/>
              <a:gd name="f3809" fmla="val 52821"/>
              <a:gd name="f3810" fmla="val 52728"/>
              <a:gd name="f3811" fmla="val 52638"/>
              <a:gd name="f3812" fmla="val 52551"/>
              <a:gd name="f3813" fmla="val 52035"/>
              <a:gd name="f3814" fmla="val 51623"/>
              <a:gd name="f3815" fmla="val 51219"/>
              <a:gd name="f3816" fmla="val 50996"/>
              <a:gd name="f3817" fmla="val 50785"/>
              <a:gd name="f3818" fmla="val 478"/>
              <a:gd name="f3819" fmla="val 50559"/>
              <a:gd name="f3820" fmla="val 50422"/>
              <a:gd name="f3821" fmla="val 435"/>
              <a:gd name="f3822" fmla="val 50283"/>
              <a:gd name="f3823" fmla="val 50144"/>
              <a:gd name="f3824" fmla="val 49669"/>
              <a:gd name="f3825" fmla="val 49211"/>
              <a:gd name="f3826" fmla="val 48928"/>
              <a:gd name="f3827" fmla="val 48927"/>
              <a:gd name="f3828" fmla="val 48925"/>
              <a:gd name="f3829" fmla="val 48921"/>
              <a:gd name="f3830" fmla="val 48916"/>
              <a:gd name="f3831" fmla="val 157"/>
              <a:gd name="f3832" fmla="val 48815"/>
              <a:gd name="f3833" fmla="val 50"/>
              <a:gd name="f3834" fmla="val 48755"/>
              <a:gd name="f3835" fmla="val 48740"/>
              <a:gd name="f3836" fmla="val 48730"/>
              <a:gd name="f3837" fmla="val 48724"/>
              <a:gd name="f3838" fmla="val 48704"/>
              <a:gd name="f3839" fmla="val 48675"/>
              <a:gd name="f3840" fmla="val 48645"/>
              <a:gd name="f3841" fmla="val 48622"/>
              <a:gd name="f3842" fmla="val 48610"/>
              <a:gd name="f3843" fmla="val 48577"/>
              <a:gd name="f3844" fmla="val 48553"/>
              <a:gd name="f3845" fmla="val 48543"/>
              <a:gd name="f3846" fmla="val 48523"/>
              <a:gd name="f3847" fmla="val 48494"/>
              <a:gd name="f3848" fmla="val 48464"/>
              <a:gd name="f3849" fmla="val 48430"/>
              <a:gd name="f3850" fmla="val 48429"/>
              <a:gd name="f3851" fmla="val 47915"/>
              <a:gd name="f3852" fmla="val 150"/>
              <a:gd name="f3853" fmla="val 47933"/>
              <a:gd name="f3854" fmla="val 348"/>
              <a:gd name="f3855" fmla="val 48244"/>
              <a:gd name="f3856" fmla="val 48190"/>
              <a:gd name="f3857" fmla="val 48162"/>
              <a:gd name="f3858" fmla="val 48180"/>
              <a:gd name="f3859" fmla="val 48181"/>
              <a:gd name="f3860" fmla="val 47995"/>
              <a:gd name="f3861" fmla="val 47822"/>
              <a:gd name="f3862" fmla="val 726"/>
              <a:gd name="f3863" fmla="val 47660"/>
              <a:gd name="f3864" fmla="val 47144"/>
              <a:gd name="f3865" fmla="val 46732"/>
              <a:gd name="f3866" fmla="val 648"/>
              <a:gd name="f3867" fmla="val 46328"/>
              <a:gd name="f3868" fmla="val 46105"/>
              <a:gd name="f3869" fmla="val 45895"/>
              <a:gd name="f3870" fmla="val 491"/>
              <a:gd name="f3871" fmla="val 45669"/>
              <a:gd name="f3872" fmla="val 464"/>
              <a:gd name="f3873" fmla="val 45531"/>
              <a:gd name="f3874" fmla="val 45391"/>
              <a:gd name="f3875" fmla="val 45253"/>
              <a:gd name="f3876" fmla="val 44536"/>
              <a:gd name="f3877" fmla="val 43859"/>
              <a:gd name="f3878" fmla="val 43766"/>
              <a:gd name="f3879" fmla="val 43686"/>
              <a:gd name="f3880" fmla="val 43609"/>
              <a:gd name="f3881" fmla="val 43533"/>
              <a:gd name="f3882" fmla="val 43730"/>
              <a:gd name="f3883" fmla="val 43668"/>
              <a:gd name="f3884" fmla="val 329"/>
              <a:gd name="f3885" fmla="val 43321"/>
              <a:gd name="f3886" fmla="val 43277"/>
              <a:gd name="f3887" fmla="val 43231"/>
              <a:gd name="f3888" fmla="val 43188"/>
              <a:gd name="f3889" fmla="val 43178"/>
              <a:gd name="f3890" fmla="val 43165"/>
              <a:gd name="f3891" fmla="val 43152"/>
              <a:gd name="f3892" fmla="val 43147"/>
              <a:gd name="f3893" fmla="val 43142"/>
              <a:gd name="f3894" fmla="val 43138"/>
              <a:gd name="f3895" fmla="val 43112"/>
              <a:gd name="f3896" fmla="val 43087"/>
              <a:gd name="f3897" fmla="val 43068"/>
              <a:gd name="f3898" fmla="val 43065"/>
              <a:gd name="f3899" fmla="val 43061"/>
              <a:gd name="f3900" fmla="val 43058"/>
              <a:gd name="f3901" fmla="val 43014"/>
              <a:gd name="f3902" fmla="val 42972"/>
              <a:gd name="f3903" fmla="val 42799"/>
              <a:gd name="f3904" fmla="val 42684"/>
              <a:gd name="f3905" fmla="val 324"/>
              <a:gd name="f3906" fmla="val 42789"/>
              <a:gd name="f3907" fmla="val 42785"/>
              <a:gd name="f3908" fmla="val 42781"/>
              <a:gd name="f3909" fmla="val 42777"/>
              <a:gd name="f3910" fmla="val 42725"/>
              <a:gd name="f3911" fmla="val 42680"/>
              <a:gd name="f3912" fmla="val 42672"/>
              <a:gd name="f3913" fmla="val 42667"/>
              <a:gd name="f3914" fmla="val 42213"/>
              <a:gd name="f3915" fmla="val 41837"/>
              <a:gd name="f3916" fmla="val 41469"/>
              <a:gd name="f3917" fmla="val 41246"/>
              <a:gd name="f3918" fmla="val 41035"/>
              <a:gd name="f3919" fmla="val 40810"/>
              <a:gd name="f3920" fmla="val 40673"/>
              <a:gd name="f3921" fmla="val 40535"/>
              <a:gd name="f3922" fmla="val 40397"/>
              <a:gd name="f3923" fmla="val 39978"/>
              <a:gd name="f3924" fmla="val 39572"/>
              <a:gd name="f3925" fmla="val 39287"/>
              <a:gd name="f3926" fmla="val 39496"/>
              <a:gd name="f3927" fmla="val 191"/>
              <a:gd name="f3928" fmla="val 39281"/>
              <a:gd name="f3929" fmla="val 257"/>
              <a:gd name="f3930" fmla="val 39127"/>
              <a:gd name="f3931" fmla="val 39112"/>
              <a:gd name="f3932" fmla="val 39095"/>
              <a:gd name="f3933" fmla="val 39078"/>
              <a:gd name="f3934" fmla="val 39072"/>
              <a:gd name="f3935" fmla="val 39065"/>
              <a:gd name="f3936" fmla="val 39059"/>
              <a:gd name="f3937" fmla="val 39055"/>
              <a:gd name="f3938" fmla="val 39048"/>
              <a:gd name="f3939" fmla="val 39014"/>
              <a:gd name="f3940" fmla="val 38990"/>
              <a:gd name="f3941" fmla="val 38981"/>
              <a:gd name="f3942" fmla="val 38960"/>
              <a:gd name="f3943" fmla="val 38931"/>
              <a:gd name="f3944" fmla="val 38901"/>
              <a:gd name="f3945" fmla="val 38893"/>
              <a:gd name="f3946" fmla="val 38886"/>
              <a:gd name="f3947" fmla="val 38878"/>
              <a:gd name="f3948" fmla="val 38874"/>
              <a:gd name="f3949" fmla="val 38870"/>
              <a:gd name="f3950" fmla="val 38867"/>
              <a:gd name="f3951" fmla="val 38833"/>
              <a:gd name="f3952" fmla="val 38809"/>
              <a:gd name="f3953" fmla="val 38799"/>
              <a:gd name="f3954" fmla="val 38779"/>
              <a:gd name="f3955" fmla="val 38751"/>
              <a:gd name="f3956" fmla="val 38721"/>
              <a:gd name="f3957" fmla="val 38713"/>
              <a:gd name="f3958" fmla="val 38705"/>
              <a:gd name="f3959" fmla="val 38697"/>
              <a:gd name="f3960" fmla="val 38694"/>
              <a:gd name="f3961" fmla="val 38690"/>
              <a:gd name="f3962" fmla="val 38685"/>
              <a:gd name="f3963" fmla="val 38652"/>
              <a:gd name="f3964" fmla="val 38628"/>
              <a:gd name="f3965" fmla="val 38618"/>
              <a:gd name="f3966" fmla="val 38598"/>
              <a:gd name="f3967" fmla="val 38570"/>
              <a:gd name="f3968" fmla="val 38540"/>
              <a:gd name="f3969" fmla="val 38532"/>
              <a:gd name="f3970" fmla="val 38524"/>
              <a:gd name="f3971" fmla="val 38516"/>
              <a:gd name="f3972" fmla="val 38514"/>
              <a:gd name="f3973" fmla="val 38512"/>
              <a:gd name="f3974" fmla="val 38509"/>
              <a:gd name="f3975" fmla="val 38262"/>
              <a:gd name="f3976" fmla="val 361"/>
              <a:gd name="f3977" fmla="val 38031"/>
              <a:gd name="f3978" fmla="val 38409"/>
              <a:gd name="f3979" fmla="val 38231"/>
              <a:gd name="f3980" fmla="val 38066"/>
              <a:gd name="f3981" fmla="val 37909"/>
              <a:gd name="f3982" fmla="val 37393"/>
              <a:gd name="f3983" fmla="val 36981"/>
              <a:gd name="f3984" fmla="val 36578"/>
              <a:gd name="f3985" fmla="val 36355"/>
              <a:gd name="f3986" fmla="val 36144"/>
              <a:gd name="f3987" fmla="val 35918"/>
              <a:gd name="f3988" fmla="val 35782"/>
              <a:gd name="f3989" fmla="val 35643"/>
              <a:gd name="f3990" fmla="val 35506"/>
              <a:gd name="f3991" fmla="val 35006"/>
              <a:gd name="f3992" fmla="val 34525"/>
              <a:gd name="f3993" fmla="val 34248"/>
              <a:gd name="f3994" fmla="val 34243"/>
              <a:gd name="f3995" fmla="val 34240"/>
              <a:gd name="f3996" fmla="val 34235"/>
              <a:gd name="f3997" fmla="val 34231"/>
              <a:gd name="f3998" fmla="val 34280"/>
              <a:gd name="f3999" fmla="val 195"/>
              <a:gd name="f4000" fmla="val 34130"/>
              <a:gd name="f4001" fmla="val 87"/>
              <a:gd name="f4002" fmla="val 34070"/>
              <a:gd name="f4003" fmla="val 34056"/>
              <a:gd name="f4004" fmla="val 34046"/>
              <a:gd name="f4005" fmla="val 34019"/>
              <a:gd name="f4006" fmla="val 33990"/>
              <a:gd name="f4007" fmla="val 33960"/>
              <a:gd name="f4008" fmla="val 33949"/>
              <a:gd name="f4009" fmla="val 33937"/>
              <a:gd name="f4010" fmla="val 588"/>
              <a:gd name="f4011" fmla="val 33926"/>
              <a:gd name="f4012" fmla="val 33893"/>
              <a:gd name="f4013" fmla="val 33868"/>
              <a:gd name="f4014" fmla="val 33858"/>
              <a:gd name="f4015" fmla="val 33838"/>
              <a:gd name="f4016" fmla="val 33810"/>
              <a:gd name="f4017" fmla="val 33779"/>
              <a:gd name="f4018" fmla="val 33768"/>
              <a:gd name="f4019" fmla="val 33756"/>
              <a:gd name="f4020" fmla="val 33744"/>
              <a:gd name="f4021" fmla="val 33230"/>
              <a:gd name="f4022" fmla="val 188"/>
              <a:gd name="f4023" fmla="val 33249"/>
              <a:gd name="f4024" fmla="val 385"/>
              <a:gd name="f4025" fmla="val 33559"/>
              <a:gd name="f4026" fmla="val 33506"/>
              <a:gd name="f4027" fmla="val 33478"/>
              <a:gd name="f4028" fmla="val 33495"/>
              <a:gd name="f4029" fmla="val 33499"/>
              <a:gd name="f4030" fmla="val 33342"/>
              <a:gd name="f4031" fmla="val 33194"/>
              <a:gd name="f4032" fmla="val 33053"/>
              <a:gd name="f4033" fmla="val 32536"/>
              <a:gd name="f4034" fmla="val 32123"/>
              <a:gd name="f4035" fmla="val 31719"/>
              <a:gd name="f4036" fmla="val 31496"/>
              <a:gd name="f4037" fmla="val 31285"/>
              <a:gd name="f4038" fmla="val 31059"/>
              <a:gd name="f4039" fmla="val 30923"/>
              <a:gd name="f4040" fmla="val 485"/>
              <a:gd name="f4041" fmla="val 30784"/>
              <a:gd name="f4042" fmla="val 30647"/>
              <a:gd name="f4043" fmla="val 30155"/>
              <a:gd name="f4044" fmla="val 29682"/>
              <a:gd name="f4045" fmla="val 29402"/>
              <a:gd name="f4046" fmla="val 29282"/>
              <a:gd name="f4047" fmla="val 29165"/>
              <a:gd name="f4048" fmla="val 29052"/>
              <a:gd name="f4049" fmla="val 29310"/>
              <a:gd name="f4050" fmla="val 384"/>
              <a:gd name="f4051" fmla="val 29248"/>
              <a:gd name="f4052" fmla="val 242"/>
              <a:gd name="f4053" fmla="val 28869"/>
              <a:gd name="f4054" fmla="val 28850"/>
              <a:gd name="f4055" fmla="val 28834"/>
              <a:gd name="f4056" fmla="val 28819"/>
              <a:gd name="f4057" fmla="val 28809"/>
              <a:gd name="f4058" fmla="val 28775"/>
              <a:gd name="f4059" fmla="val 28732"/>
              <a:gd name="f4060" fmla="val 28726"/>
              <a:gd name="f4061" fmla="val 28720"/>
              <a:gd name="f4062" fmla="val 28715"/>
              <a:gd name="f4063" fmla="val 28686"/>
              <a:gd name="f4064" fmla="val 28660"/>
              <a:gd name="f4065" fmla="val 28641"/>
              <a:gd name="f4066" fmla="val 28629"/>
              <a:gd name="f4067" fmla="val 28596"/>
              <a:gd name="f4068" fmla="val 28553"/>
              <a:gd name="f4069" fmla="val 28552"/>
              <a:gd name="f4070" fmla="val 28379"/>
              <a:gd name="f4071" fmla="val 56"/>
              <a:gd name="f4072" fmla="val 28264"/>
              <a:gd name="f4073" fmla="val 238"/>
              <a:gd name="f4074" fmla="val 28369"/>
              <a:gd name="f4075" fmla="val 28366"/>
              <a:gd name="f4076" fmla="val 28363"/>
              <a:gd name="f4077" fmla="val 28360"/>
              <a:gd name="f4078" fmla="val 28306"/>
              <a:gd name="f4079" fmla="val 28259"/>
              <a:gd name="f4080" fmla="val 28252"/>
              <a:gd name="f4081" fmla="val 28240"/>
              <a:gd name="f4082" fmla="val 27801"/>
              <a:gd name="f4083" fmla="val 27412"/>
              <a:gd name="f4084" fmla="val 27050"/>
              <a:gd name="f4085" fmla="val 26806"/>
              <a:gd name="f4086" fmla="val 461"/>
              <a:gd name="f4087" fmla="val 26576"/>
              <a:gd name="f4088" fmla="val 26348"/>
              <a:gd name="f4089" fmla="val 390"/>
              <a:gd name="f4090" fmla="val 26211"/>
              <a:gd name="f4091" fmla="val 374"/>
              <a:gd name="f4092" fmla="val 26071"/>
              <a:gd name="f4093" fmla="val 367"/>
              <a:gd name="f4094" fmla="val 25933"/>
              <a:gd name="f4095" fmla="val 25304"/>
              <a:gd name="f4096" fmla="val 24706"/>
              <a:gd name="f4097" fmla="val 24506"/>
              <a:gd name="f4098" fmla="val 24688"/>
              <a:gd name="f4099" fmla="val 184"/>
              <a:gd name="f4100" fmla="val 24579"/>
              <a:gd name="f4101" fmla="val 55"/>
              <a:gd name="f4102" fmla="val 24354"/>
              <a:gd name="f4103" fmla="val 24337"/>
              <a:gd name="f4104" fmla="val 24323"/>
              <a:gd name="f4105" fmla="val 24314"/>
              <a:gd name="f4106" fmla="val 24295"/>
              <a:gd name="f4107" fmla="val 24260"/>
              <a:gd name="f4108" fmla="val 24221"/>
              <a:gd name="f4109" fmla="val 24213"/>
              <a:gd name="f4110" fmla="val 24209"/>
              <a:gd name="f4111" fmla="val 24174"/>
              <a:gd name="f4112" fmla="val 24145"/>
              <a:gd name="f4113" fmla="val 24128"/>
              <a:gd name="f4114" fmla="val 24109"/>
              <a:gd name="f4115" fmla="val 24073"/>
              <a:gd name="f4116" fmla="val 24032"/>
              <a:gd name="f4117" fmla="val 24030"/>
              <a:gd name="f4118" fmla="val 24027"/>
              <a:gd name="f4119" fmla="val 24025"/>
              <a:gd name="f4120" fmla="val 23988"/>
              <a:gd name="f4121" fmla="val 23959"/>
              <a:gd name="f4122" fmla="val 23942"/>
              <a:gd name="f4123" fmla="val 23924"/>
              <a:gd name="f4124" fmla="val 23889"/>
              <a:gd name="f4125" fmla="val 23850"/>
              <a:gd name="f4126" fmla="val 23846"/>
              <a:gd name="f4127" fmla="val 23842"/>
              <a:gd name="f4128" fmla="val 23839"/>
              <a:gd name="f4129" fmla="val 23780"/>
              <a:gd name="f4130" fmla="val 23737"/>
              <a:gd name="f4131" fmla="val 23742"/>
              <a:gd name="f4132" fmla="val 23751"/>
              <a:gd name="f4133" fmla="val 23658"/>
              <a:gd name="f4134" fmla="val 23568"/>
              <a:gd name="f4135" fmla="val 23481"/>
              <a:gd name="f4136" fmla="val 22965"/>
              <a:gd name="f4137" fmla="val 22552"/>
              <a:gd name="f4138" fmla="val 22149"/>
              <a:gd name="f4139" fmla="val 21926"/>
              <a:gd name="f4140" fmla="val 21714"/>
              <a:gd name="f4141" fmla="val 21489"/>
              <a:gd name="f4142" fmla="val 21353"/>
              <a:gd name="f4143" fmla="val 386"/>
              <a:gd name="f4144" fmla="val 21214"/>
              <a:gd name="f4145" fmla="val 379"/>
              <a:gd name="f4146" fmla="val 21076"/>
              <a:gd name="f4147" fmla="val 20600"/>
              <a:gd name="f4148" fmla="val 20140"/>
              <a:gd name="f4149" fmla="val 19858"/>
              <a:gd name="f4150" fmla="val 19857"/>
              <a:gd name="f4151" fmla="val 19854"/>
              <a:gd name="f4152" fmla="val 19850"/>
              <a:gd name="f4153" fmla="val 19845"/>
              <a:gd name="f4154" fmla="val 19894"/>
              <a:gd name="f4155" fmla="val 109"/>
              <a:gd name="f4156" fmla="*/ f0 1 117094"/>
              <a:gd name="f4157" fmla="*/ f1 1 1592"/>
              <a:gd name="f4158" fmla="val f2"/>
              <a:gd name="f4159" fmla="val f3"/>
              <a:gd name="f4160" fmla="val f4"/>
              <a:gd name="f4161" fmla="+- f4160 0 f4158"/>
              <a:gd name="f4162" fmla="+- f4159 0 f4158"/>
              <a:gd name="f4163" fmla="*/ f4162 1 117094"/>
              <a:gd name="f4164" fmla="*/ f4161 1 1592"/>
              <a:gd name="f4165" fmla="*/ f4158 1 f4163"/>
              <a:gd name="f4166" fmla="*/ f4159 1 f4163"/>
              <a:gd name="f4167" fmla="*/ f4158 1 f4164"/>
              <a:gd name="f4168" fmla="*/ f4160 1 f4164"/>
              <a:gd name="f4169" fmla="*/ f4165 f4156 1"/>
              <a:gd name="f4170" fmla="*/ f4166 f4156 1"/>
              <a:gd name="f4171" fmla="*/ f4168 f4157 1"/>
              <a:gd name="f4172" fmla="*/ f4167 f4157 1"/>
            </a:gdLst>
            <a:ahLst/>
            <a:cxnLst>
              <a:cxn ang="3cd4">
                <a:pos x="hc" y="t"/>
              </a:cxn>
              <a:cxn ang="0">
                <a:pos x="r" y="vc"/>
              </a:cxn>
              <a:cxn ang="cd4">
                <a:pos x="hc" y="b"/>
              </a:cxn>
              <a:cxn ang="cd2">
                <a:pos x="l" y="vc"/>
              </a:cxn>
            </a:cxnLst>
            <a:rect l="f4169" t="f4172" r="f4170" b="f4171"/>
            <a:pathLst>
              <a:path w="117094" h="1592">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15"/>
                  <a:pt x="f37" y="f38"/>
                  <a:pt x="f39" y="f40"/>
                </a:cubicBezTo>
                <a:cubicBezTo>
                  <a:pt x="f41" y="f42"/>
                  <a:pt x="f43" y="f6"/>
                  <a:pt x="f5" y="f6"/>
                </a:cubicBezTo>
                <a:close/>
                <a:moveTo>
                  <a:pt x="f44" y="f45"/>
                </a:moveTo>
                <a:cubicBezTo>
                  <a:pt x="f46" y="f45"/>
                  <a:pt x="f47" y="f48"/>
                  <a:pt x="f49" y="f50"/>
                </a:cubicBezTo>
                <a:cubicBezTo>
                  <a:pt x="f51" y="f52"/>
                  <a:pt x="f53" y="f54"/>
                  <a:pt x="f55" y="f56"/>
                </a:cubicBezTo>
                <a:cubicBezTo>
                  <a:pt x="f57" y="f58"/>
                  <a:pt x="f59" y="f60"/>
                  <a:pt x="f61" y="f62"/>
                </a:cubicBezTo>
                <a:cubicBezTo>
                  <a:pt x="f63" y="f64"/>
                  <a:pt x="f65" y="f66"/>
                  <a:pt x="f67" y="f66"/>
                </a:cubicBezTo>
                <a:cubicBezTo>
                  <a:pt x="f68" y="f66"/>
                  <a:pt x="f69" y="f70"/>
                  <a:pt x="f71" y="f27"/>
                </a:cubicBezTo>
                <a:cubicBezTo>
                  <a:pt x="f72" y="f73"/>
                  <a:pt x="f74" y="f75"/>
                  <a:pt x="f76" y="f77"/>
                </a:cubicBezTo>
                <a:cubicBezTo>
                  <a:pt x="f78" y="f79"/>
                  <a:pt x="f80" y="f81"/>
                  <a:pt x="f82" y="f83"/>
                </a:cubicBezTo>
                <a:cubicBezTo>
                  <a:pt x="f84" y="f45"/>
                  <a:pt x="f85" y="f45"/>
                  <a:pt x="f44" y="f45"/>
                </a:cubicBezTo>
                <a:close/>
                <a:moveTo>
                  <a:pt x="f86" y="f87"/>
                </a:moveTo>
                <a:cubicBezTo>
                  <a:pt x="f88" y="f87"/>
                  <a:pt x="f89" y="f90"/>
                  <a:pt x="f91" y="f92"/>
                </a:cubicBezTo>
                <a:cubicBezTo>
                  <a:pt x="f93" y="f94"/>
                  <a:pt x="f95" y="f96"/>
                  <a:pt x="f97" y="f98"/>
                </a:cubicBezTo>
                <a:cubicBezTo>
                  <a:pt x="f99" y="f100"/>
                  <a:pt x="f101" y="f25"/>
                  <a:pt x="f102" y="f103"/>
                </a:cubicBezTo>
                <a:cubicBezTo>
                  <a:pt x="f104" y="f105"/>
                  <a:pt x="f106" y="f105"/>
                  <a:pt x="f107" y="f105"/>
                </a:cubicBezTo>
                <a:cubicBezTo>
                  <a:pt x="f108" y="f105"/>
                  <a:pt x="f109" y="f110"/>
                  <a:pt x="f111" y="f112"/>
                </a:cubicBezTo>
                <a:cubicBezTo>
                  <a:pt x="f113" y="f114"/>
                  <a:pt x="f115" y="f116"/>
                  <a:pt x="f117" y="f118"/>
                </a:cubicBezTo>
                <a:cubicBezTo>
                  <a:pt x="f119" y="f120"/>
                  <a:pt x="f121" y="f122"/>
                  <a:pt x="f123" y="f38"/>
                </a:cubicBezTo>
                <a:cubicBezTo>
                  <a:pt x="f124" y="f87"/>
                  <a:pt x="f125" y="f87"/>
                  <a:pt x="f86" y="f87"/>
                </a:cubicBezTo>
                <a:close/>
                <a:moveTo>
                  <a:pt x="f126" y="f127"/>
                </a:moveTo>
                <a:cubicBezTo>
                  <a:pt x="f128" y="f127"/>
                  <a:pt x="f129" y="f130"/>
                  <a:pt x="f131" y="f132"/>
                </a:cubicBezTo>
                <a:cubicBezTo>
                  <a:pt x="f133" y="f134"/>
                  <a:pt x="f135" y="f136"/>
                  <a:pt x="f137" y="f138"/>
                </a:cubicBezTo>
                <a:cubicBezTo>
                  <a:pt x="f139" y="f140"/>
                  <a:pt x="f141" y="f62"/>
                  <a:pt x="f142" y="f143"/>
                </a:cubicBezTo>
                <a:cubicBezTo>
                  <a:pt x="f144" y="f145"/>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27"/>
                  <a:pt x="f126" y="f127"/>
                </a:cubicBezTo>
                <a:close/>
                <a:moveTo>
                  <a:pt x="f169" y="f167"/>
                </a:moveTo>
                <a:cubicBezTo>
                  <a:pt x="f170" y="f167"/>
                  <a:pt x="f171" y="f130"/>
                  <a:pt x="f172" y="f132"/>
                </a:cubicBezTo>
                <a:cubicBezTo>
                  <a:pt x="f173" y="f134"/>
                  <a:pt x="f174" y="f161"/>
                  <a:pt x="f175" y="f176"/>
                </a:cubicBezTo>
                <a:cubicBezTo>
                  <a:pt x="f177" y="f178"/>
                  <a:pt x="f179" y="f23"/>
                  <a:pt x="f180" y="f147"/>
                </a:cubicBezTo>
                <a:cubicBezTo>
                  <a:pt x="f181" y="f143"/>
                  <a:pt x="f182" y="f183"/>
                  <a:pt x="f184" y="f153"/>
                </a:cubicBezTo>
                <a:cubicBezTo>
                  <a:pt x="f185" y="f155"/>
                  <a:pt x="f186" y="f187"/>
                  <a:pt x="f188" y="f159"/>
                </a:cubicBezTo>
                <a:cubicBezTo>
                  <a:pt x="f189" y="f161"/>
                  <a:pt x="f190" y="f163"/>
                  <a:pt x="f191" y="f81"/>
                </a:cubicBezTo>
                <a:cubicBezTo>
                  <a:pt x="f192" y="f165"/>
                  <a:pt x="f193" y="f167"/>
                  <a:pt x="f169" y="f167"/>
                </a:cubicBezTo>
                <a:close/>
                <a:moveTo>
                  <a:pt x="f194" y="f195"/>
                </a:moveTo>
                <a:cubicBezTo>
                  <a:pt x="f196" y="f195"/>
                  <a:pt x="f197" y="f198"/>
                  <a:pt x="f199" y="f200"/>
                </a:cubicBezTo>
                <a:cubicBezTo>
                  <a:pt x="f201" y="f202"/>
                  <a:pt x="f203" y="f204"/>
                  <a:pt x="f205" y="f206"/>
                </a:cubicBezTo>
                <a:cubicBezTo>
                  <a:pt x="f207" y="f208"/>
                  <a:pt x="f209" y="f103"/>
                  <a:pt x="f210" y="f211"/>
                </a:cubicBezTo>
                <a:cubicBezTo>
                  <a:pt x="f212" y="f213"/>
                  <a:pt x="f214" y="f213"/>
                  <a:pt x="f215" y="f213"/>
                </a:cubicBezTo>
                <a:cubicBezTo>
                  <a:pt x="f216" y="f213"/>
                  <a:pt x="f217" y="f218"/>
                  <a:pt x="f219" y="f183"/>
                </a:cubicBezTo>
                <a:cubicBezTo>
                  <a:pt x="f220" y="f221"/>
                  <a:pt x="f222" y="f223"/>
                  <a:pt x="f224" y="f225"/>
                </a:cubicBezTo>
                <a:cubicBezTo>
                  <a:pt x="f226" y="f227"/>
                  <a:pt x="f228" y="f229"/>
                  <a:pt x="f230" y="f122"/>
                </a:cubicBezTo>
                <a:cubicBezTo>
                  <a:pt x="f231" y="f232"/>
                  <a:pt x="f233" y="f195"/>
                  <a:pt x="f194" y="f195"/>
                </a:cubicBezTo>
                <a:close/>
                <a:moveTo>
                  <a:pt x="f234" y="f195"/>
                </a:moveTo>
                <a:cubicBezTo>
                  <a:pt x="f235" y="f195"/>
                  <a:pt x="f236" y="f198"/>
                  <a:pt x="f237" y="f200"/>
                </a:cubicBezTo>
                <a:cubicBezTo>
                  <a:pt x="f238" y="f202"/>
                  <a:pt x="f239" y="f204"/>
                  <a:pt x="f240" y="f206"/>
                </a:cubicBezTo>
                <a:cubicBezTo>
                  <a:pt x="f241" y="f208"/>
                  <a:pt x="f242" y="f103"/>
                  <a:pt x="f243" y="f211"/>
                </a:cubicBezTo>
                <a:cubicBezTo>
                  <a:pt x="f244" y="f213"/>
                  <a:pt x="f245" y="f213"/>
                  <a:pt x="f246" y="f213"/>
                </a:cubicBezTo>
                <a:cubicBezTo>
                  <a:pt x="f247" y="f213"/>
                  <a:pt x="f248" y="f218"/>
                  <a:pt x="f249" y="f183"/>
                </a:cubicBezTo>
                <a:cubicBezTo>
                  <a:pt x="f250" y="f221"/>
                  <a:pt x="f251" y="f223"/>
                  <a:pt x="f252" y="f225"/>
                </a:cubicBezTo>
                <a:cubicBezTo>
                  <a:pt x="f253" y="f227"/>
                  <a:pt x="f254" y="f229"/>
                  <a:pt x="f255" y="f122"/>
                </a:cubicBezTo>
                <a:cubicBezTo>
                  <a:pt x="f256" y="f232"/>
                  <a:pt x="f257" y="f195"/>
                  <a:pt x="f234" y="f195"/>
                </a:cubicBezTo>
                <a:close/>
                <a:moveTo>
                  <a:pt x="f258" y="f232"/>
                </a:moveTo>
                <a:cubicBezTo>
                  <a:pt x="f259" y="f232"/>
                  <a:pt x="f260" y="f261"/>
                  <a:pt x="f262" y="f200"/>
                </a:cubicBezTo>
                <a:cubicBezTo>
                  <a:pt x="f263" y="f202"/>
                  <a:pt x="f264" y="f227"/>
                  <a:pt x="f265" y="f266"/>
                </a:cubicBezTo>
                <a:cubicBezTo>
                  <a:pt x="f267" y="f208"/>
                  <a:pt x="f268" y="f269"/>
                  <a:pt x="f270" y="f271"/>
                </a:cubicBezTo>
                <a:cubicBezTo>
                  <a:pt x="f272" y="f211"/>
                  <a:pt x="f273" y="f274"/>
                  <a:pt x="f275" y="f183"/>
                </a:cubicBezTo>
                <a:cubicBezTo>
                  <a:pt x="f276" y="f221"/>
                  <a:pt x="f277" y="f278"/>
                  <a:pt x="f279" y="f225"/>
                </a:cubicBezTo>
                <a:cubicBezTo>
                  <a:pt x="f280" y="f227"/>
                  <a:pt x="f281" y="f229"/>
                  <a:pt x="f282" y="f122"/>
                </a:cubicBezTo>
                <a:cubicBezTo>
                  <a:pt x="f283" y="f232"/>
                  <a:pt x="f284" y="f232"/>
                  <a:pt x="f258" y="f232"/>
                </a:cubicBezTo>
                <a:close/>
                <a:moveTo>
                  <a:pt x="f285" y="f286"/>
                </a:moveTo>
                <a:cubicBezTo>
                  <a:pt x="f287" y="f286"/>
                  <a:pt x="f288" y="f289"/>
                  <a:pt x="f290" y="f291"/>
                </a:cubicBezTo>
                <a:cubicBezTo>
                  <a:pt x="f292" y="f293"/>
                  <a:pt x="f294" y="f295"/>
                  <a:pt x="f296" y="f297"/>
                </a:cubicBezTo>
                <a:cubicBezTo>
                  <a:pt x="f298" y="f299"/>
                  <a:pt x="f300" y="f143"/>
                  <a:pt x="f301" y="f302"/>
                </a:cubicBezTo>
                <a:cubicBezTo>
                  <a:pt x="f303" y="f304"/>
                  <a:pt x="f305" y="f304"/>
                  <a:pt x="f306" y="f304"/>
                </a:cubicBezTo>
                <a:cubicBezTo>
                  <a:pt x="f307" y="f304"/>
                  <a:pt x="f308" y="f309"/>
                  <a:pt x="f310" y="f274"/>
                </a:cubicBezTo>
                <a:cubicBezTo>
                  <a:pt x="f311" y="f312"/>
                  <a:pt x="f313" y="f314"/>
                  <a:pt x="f315" y="f316"/>
                </a:cubicBezTo>
                <a:cubicBezTo>
                  <a:pt x="f317" y="f318"/>
                  <a:pt x="f319" y="f320"/>
                  <a:pt x="f321" y="f163"/>
                </a:cubicBezTo>
                <a:cubicBezTo>
                  <a:pt x="f322" y="f286"/>
                  <a:pt x="f323" y="f286"/>
                  <a:pt x="f285" y="f286"/>
                </a:cubicBezTo>
                <a:close/>
                <a:moveTo>
                  <a:pt x="f324" y="f286"/>
                </a:moveTo>
                <a:cubicBezTo>
                  <a:pt x="f325" y="f286"/>
                  <a:pt x="f326" y="f289"/>
                  <a:pt x="f327" y="f291"/>
                </a:cubicBezTo>
                <a:cubicBezTo>
                  <a:pt x="f328" y="f293"/>
                  <a:pt x="f329" y="f295"/>
                  <a:pt x="f330" y="f297"/>
                </a:cubicBezTo>
                <a:cubicBezTo>
                  <a:pt x="f331" y="f332"/>
                  <a:pt x="f333" y="f143"/>
                  <a:pt x="f334" y="f302"/>
                </a:cubicBezTo>
                <a:cubicBezTo>
                  <a:pt x="f335" y="f304"/>
                  <a:pt x="f336" y="f304"/>
                  <a:pt x="f337" y="f304"/>
                </a:cubicBezTo>
                <a:cubicBezTo>
                  <a:pt x="f338" y="f304"/>
                  <a:pt x="f339" y="f309"/>
                  <a:pt x="f340" y="f274"/>
                </a:cubicBezTo>
                <a:cubicBezTo>
                  <a:pt x="f341" y="f312"/>
                  <a:pt x="f342" y="f314"/>
                  <a:pt x="f343" y="f316"/>
                </a:cubicBezTo>
                <a:cubicBezTo>
                  <a:pt x="f344" y="f318"/>
                  <a:pt x="f345" y="f320"/>
                  <a:pt x="f346" y="f163"/>
                </a:cubicBezTo>
                <a:cubicBezTo>
                  <a:pt x="f347" y="f348"/>
                  <a:pt x="f349" y="f286"/>
                  <a:pt x="f324" y="f286"/>
                </a:cubicBezTo>
                <a:close/>
                <a:moveTo>
                  <a:pt x="f350" y="f286"/>
                </a:moveTo>
                <a:cubicBezTo>
                  <a:pt x="f351" y="f286"/>
                  <a:pt x="f352" y="f289"/>
                  <a:pt x="f353" y="f291"/>
                </a:cubicBezTo>
                <a:cubicBezTo>
                  <a:pt x="f354" y="f293"/>
                  <a:pt x="f355" y="f356"/>
                  <a:pt x="f357" y="f297"/>
                </a:cubicBezTo>
                <a:cubicBezTo>
                  <a:pt x="f358" y="f332"/>
                  <a:pt x="f359" y="f143"/>
                  <a:pt x="f360" y="f302"/>
                </a:cubicBezTo>
                <a:cubicBezTo>
                  <a:pt x="f361" y="f304"/>
                  <a:pt x="f362" y="f363"/>
                  <a:pt x="f364" y="f363"/>
                </a:cubicBezTo>
                <a:cubicBezTo>
                  <a:pt x="f365" y="f363"/>
                  <a:pt x="f366" y="f309"/>
                  <a:pt x="f367" y="f274"/>
                </a:cubicBezTo>
                <a:cubicBezTo>
                  <a:pt x="f368" y="f312"/>
                  <a:pt x="f369" y="f370"/>
                  <a:pt x="f371" y="f316"/>
                </a:cubicBezTo>
                <a:cubicBezTo>
                  <a:pt x="f372" y="f318"/>
                  <a:pt x="f373" y="f320"/>
                  <a:pt x="f374" y="f163"/>
                </a:cubicBezTo>
                <a:cubicBezTo>
                  <a:pt x="f375" y="f348"/>
                  <a:pt x="f376" y="f286"/>
                  <a:pt x="f350" y="f286"/>
                </a:cubicBezTo>
                <a:close/>
                <a:moveTo>
                  <a:pt x="f377" y="f378"/>
                </a:moveTo>
                <a:cubicBezTo>
                  <a:pt x="f379" y="f378"/>
                  <a:pt x="f380" y="f381"/>
                  <a:pt x="f382" y="f383"/>
                </a:cubicBezTo>
                <a:cubicBezTo>
                  <a:pt x="f384" y="f385"/>
                  <a:pt x="f386" y="f387"/>
                  <a:pt x="f388" y="f389"/>
                </a:cubicBezTo>
                <a:cubicBezTo>
                  <a:pt x="f390" y="f391"/>
                  <a:pt x="f392" y="f211"/>
                  <a:pt x="f393" y="f394"/>
                </a:cubicBezTo>
                <a:cubicBezTo>
                  <a:pt x="f395" y="f396"/>
                  <a:pt x="f397" y="f398"/>
                  <a:pt x="f399" y="f398"/>
                </a:cubicBezTo>
                <a:cubicBezTo>
                  <a:pt x="f400" y="f398"/>
                  <a:pt x="f401" y="f402"/>
                  <a:pt x="f403" y="f404"/>
                </a:cubicBezTo>
                <a:cubicBezTo>
                  <a:pt x="f405" y="f406"/>
                  <a:pt x="f407" y="f408"/>
                  <a:pt x="f409" y="f410"/>
                </a:cubicBezTo>
                <a:cubicBezTo>
                  <a:pt x="f411" y="f412"/>
                  <a:pt x="f413" y="f414"/>
                  <a:pt x="f415" y="f229"/>
                </a:cubicBezTo>
                <a:cubicBezTo>
                  <a:pt x="f416" y="f417"/>
                  <a:pt x="f418" y="f378"/>
                  <a:pt x="f377" y="f378"/>
                </a:cubicBezTo>
                <a:close/>
                <a:moveTo>
                  <a:pt x="f419" y="f378"/>
                </a:moveTo>
                <a:cubicBezTo>
                  <a:pt x="f420" y="f378"/>
                  <a:pt x="f421" y="f381"/>
                  <a:pt x="f422" y="f383"/>
                </a:cubicBezTo>
                <a:cubicBezTo>
                  <a:pt x="f423" y="f385"/>
                  <a:pt x="f424" y="f425"/>
                  <a:pt x="f426" y="f389"/>
                </a:cubicBezTo>
                <a:cubicBezTo>
                  <a:pt x="f427" y="f391"/>
                  <a:pt x="f428" y="f211"/>
                  <a:pt x="f429" y="f394"/>
                </a:cubicBezTo>
                <a:cubicBezTo>
                  <a:pt x="f430" y="f398"/>
                  <a:pt x="f431" y="f398"/>
                  <a:pt x="f432" y="f398"/>
                </a:cubicBezTo>
                <a:cubicBezTo>
                  <a:pt x="f433" y="f398"/>
                  <a:pt x="f434" y="f402"/>
                  <a:pt x="f435" y="f404"/>
                </a:cubicBezTo>
                <a:cubicBezTo>
                  <a:pt x="f436" y="f406"/>
                  <a:pt x="f437" y="f438"/>
                  <a:pt x="f439" y="f410"/>
                </a:cubicBezTo>
                <a:cubicBezTo>
                  <a:pt x="f440" y="f412"/>
                  <a:pt x="f441" y="f414"/>
                  <a:pt x="f442" y="f229"/>
                </a:cubicBezTo>
                <a:cubicBezTo>
                  <a:pt x="f443" y="f417"/>
                  <a:pt x="f444" y="f378"/>
                  <a:pt x="f419" y="f378"/>
                </a:cubicBezTo>
                <a:close/>
                <a:moveTo>
                  <a:pt x="f445" y="f446"/>
                </a:moveTo>
                <a:cubicBezTo>
                  <a:pt x="f447" y="f446"/>
                  <a:pt x="f448" y="f449"/>
                  <a:pt x="f450" y="f451"/>
                </a:cubicBezTo>
                <a:cubicBezTo>
                  <a:pt x="f452" y="f453"/>
                  <a:pt x="f454" y="f455"/>
                  <a:pt x="f456" y="f457"/>
                </a:cubicBezTo>
                <a:cubicBezTo>
                  <a:pt x="f458" y="f459"/>
                  <a:pt x="f460" y="f302"/>
                  <a:pt x="f461" y="f462"/>
                </a:cubicBezTo>
                <a:cubicBezTo>
                  <a:pt x="f463" y="f464"/>
                  <a:pt x="f465" y="f464"/>
                  <a:pt x="f466" y="f464"/>
                </a:cubicBezTo>
                <a:cubicBezTo>
                  <a:pt x="f467" y="f464"/>
                  <a:pt x="f468" y="f469"/>
                  <a:pt x="f470" y="f471"/>
                </a:cubicBezTo>
                <a:cubicBezTo>
                  <a:pt x="f472" y="f473"/>
                  <a:pt x="f474" y="f475"/>
                  <a:pt x="f476" y="f477"/>
                </a:cubicBezTo>
                <a:cubicBezTo>
                  <a:pt x="f478" y="f479"/>
                  <a:pt x="f480" y="f481"/>
                  <a:pt x="f482" y="f320"/>
                </a:cubicBezTo>
                <a:cubicBezTo>
                  <a:pt x="f483" y="f484"/>
                  <a:pt x="f485" y="f446"/>
                  <a:pt x="f445" y="f446"/>
                </a:cubicBezTo>
                <a:close/>
                <a:moveTo>
                  <a:pt x="f486" y="f446"/>
                </a:moveTo>
                <a:cubicBezTo>
                  <a:pt x="f487" y="f446"/>
                  <a:pt x="f488" y="f449"/>
                  <a:pt x="f489" y="f451"/>
                </a:cubicBezTo>
                <a:cubicBezTo>
                  <a:pt x="f490" y="f453"/>
                  <a:pt x="f491" y="f455"/>
                  <a:pt x="f492" y="f457"/>
                </a:cubicBezTo>
                <a:cubicBezTo>
                  <a:pt x="f493" y="f494"/>
                  <a:pt x="f495" y="f302"/>
                  <a:pt x="f496" y="f462"/>
                </a:cubicBezTo>
                <a:cubicBezTo>
                  <a:pt x="f497" y="f464"/>
                  <a:pt x="f498" y="f464"/>
                  <a:pt x="f499" y="f464"/>
                </a:cubicBezTo>
                <a:cubicBezTo>
                  <a:pt x="f500" y="f464"/>
                  <a:pt x="f501" y="f469"/>
                  <a:pt x="f502" y="f471"/>
                </a:cubicBezTo>
                <a:cubicBezTo>
                  <a:pt x="f503" y="f473"/>
                  <a:pt x="f504" y="f475"/>
                  <a:pt x="f505" y="f477"/>
                </a:cubicBezTo>
                <a:cubicBezTo>
                  <a:pt x="f506" y="f479"/>
                  <a:pt x="f507" y="f481"/>
                  <a:pt x="f508" y="f320"/>
                </a:cubicBezTo>
                <a:cubicBezTo>
                  <a:pt x="f509" y="f484"/>
                  <a:pt x="f510" y="f446"/>
                  <a:pt x="f486" y="f446"/>
                </a:cubicBezTo>
                <a:close/>
                <a:moveTo>
                  <a:pt x="f511" y="f484"/>
                </a:moveTo>
                <a:cubicBezTo>
                  <a:pt x="f512" y="f484"/>
                  <a:pt x="f513" y="f449"/>
                  <a:pt x="f514" y="f451"/>
                </a:cubicBezTo>
                <a:cubicBezTo>
                  <a:pt x="f515" y="f453"/>
                  <a:pt x="f516" y="f479"/>
                  <a:pt x="f517" y="f140"/>
                </a:cubicBezTo>
                <a:cubicBezTo>
                  <a:pt x="f518" y="f459"/>
                  <a:pt x="f519" y="f271"/>
                  <a:pt x="f520" y="f521"/>
                </a:cubicBezTo>
                <a:cubicBezTo>
                  <a:pt x="f522" y="f462"/>
                  <a:pt x="f523" y="f524"/>
                  <a:pt x="f525" y="f471"/>
                </a:cubicBezTo>
                <a:cubicBezTo>
                  <a:pt x="f526" y="f473"/>
                  <a:pt x="f527" y="f528"/>
                  <a:pt x="f529" y="f477"/>
                </a:cubicBezTo>
                <a:cubicBezTo>
                  <a:pt x="f530" y="f531"/>
                  <a:pt x="f532" y="f481"/>
                  <a:pt x="f533" y="f320"/>
                </a:cubicBezTo>
                <a:cubicBezTo>
                  <a:pt x="f534" y="f484"/>
                  <a:pt x="f535" y="f484"/>
                  <a:pt x="f511" y="f484"/>
                </a:cubicBezTo>
                <a:close/>
                <a:moveTo>
                  <a:pt x="f536" y="f537"/>
                </a:moveTo>
                <a:cubicBezTo>
                  <a:pt x="f538" y="f537"/>
                  <a:pt x="f539" y="f540"/>
                  <a:pt x="f541" y="f542"/>
                </a:cubicBezTo>
                <a:cubicBezTo>
                  <a:pt x="f543" y="f544"/>
                  <a:pt x="f545" y="f546"/>
                  <a:pt x="f547" y="f548"/>
                </a:cubicBezTo>
                <a:cubicBezTo>
                  <a:pt x="f549" y="f550"/>
                  <a:pt x="f551" y="f394"/>
                  <a:pt x="f552" y="f553"/>
                </a:cubicBezTo>
                <a:cubicBezTo>
                  <a:pt x="f554" y="f555"/>
                  <a:pt x="f556" y="f557"/>
                  <a:pt x="f558" y="f557"/>
                </a:cubicBezTo>
                <a:cubicBezTo>
                  <a:pt x="f559" y="f557"/>
                  <a:pt x="f560" y="f561"/>
                  <a:pt x="f562" y="f563"/>
                </a:cubicBezTo>
                <a:cubicBezTo>
                  <a:pt x="f564" y="f565"/>
                  <a:pt x="f566" y="f567"/>
                  <a:pt x="f568" y="f569"/>
                </a:cubicBezTo>
                <a:cubicBezTo>
                  <a:pt x="f570" y="f571"/>
                  <a:pt x="f572" y="f573"/>
                  <a:pt x="f574" y="f414"/>
                </a:cubicBezTo>
                <a:cubicBezTo>
                  <a:pt x="f575" y="f537"/>
                  <a:pt x="f576" y="f537"/>
                  <a:pt x="f536" y="f537"/>
                </a:cubicBezTo>
                <a:close/>
                <a:moveTo>
                  <a:pt x="f577" y="f537"/>
                </a:moveTo>
                <a:cubicBezTo>
                  <a:pt x="f578" y="f537"/>
                  <a:pt x="f579" y="f540"/>
                  <a:pt x="f580" y="f542"/>
                </a:cubicBezTo>
                <a:cubicBezTo>
                  <a:pt x="f581" y="f544"/>
                  <a:pt x="f582" y="f546"/>
                  <a:pt x="f583" y="f548"/>
                </a:cubicBezTo>
                <a:cubicBezTo>
                  <a:pt x="f584" y="f550"/>
                  <a:pt x="f585" y="f394"/>
                  <a:pt x="f586" y="f553"/>
                </a:cubicBezTo>
                <a:cubicBezTo>
                  <a:pt x="f587" y="f555"/>
                  <a:pt x="f588" y="f557"/>
                  <a:pt x="f589" y="f557"/>
                </a:cubicBezTo>
                <a:cubicBezTo>
                  <a:pt x="f590" y="f557"/>
                  <a:pt x="f591" y="f561"/>
                  <a:pt x="f592" y="f524"/>
                </a:cubicBezTo>
                <a:cubicBezTo>
                  <a:pt x="f593" y="f565"/>
                  <a:pt x="f594" y="f567"/>
                  <a:pt x="f595" y="f569"/>
                </a:cubicBezTo>
                <a:cubicBezTo>
                  <a:pt x="f596" y="f571"/>
                  <a:pt x="f597" y="f573"/>
                  <a:pt x="f598" y="f414"/>
                </a:cubicBezTo>
                <a:cubicBezTo>
                  <a:pt x="f599" y="f537"/>
                  <a:pt x="f600" y="f537"/>
                  <a:pt x="f577" y="f537"/>
                </a:cubicBezTo>
                <a:close/>
                <a:moveTo>
                  <a:pt x="f601" y="f537"/>
                </a:moveTo>
                <a:cubicBezTo>
                  <a:pt x="f602" y="f537"/>
                  <a:pt x="f603" y="f540"/>
                  <a:pt x="f604" y="f542"/>
                </a:cubicBezTo>
                <a:cubicBezTo>
                  <a:pt x="f605" y="f544"/>
                  <a:pt x="f606" y="f266"/>
                  <a:pt x="f607" y="f548"/>
                </a:cubicBezTo>
                <a:cubicBezTo>
                  <a:pt x="f608" y="f550"/>
                  <a:pt x="f609" y="f394"/>
                  <a:pt x="f610" y="f553"/>
                </a:cubicBezTo>
                <a:cubicBezTo>
                  <a:pt x="f611" y="f555"/>
                  <a:pt x="f612" y="f557"/>
                  <a:pt x="f613" y="f557"/>
                </a:cubicBezTo>
                <a:cubicBezTo>
                  <a:pt x="f614" y="f557"/>
                  <a:pt x="f615" y="f561"/>
                  <a:pt x="f616" y="f524"/>
                </a:cubicBezTo>
                <a:cubicBezTo>
                  <a:pt x="f617" y="f565"/>
                  <a:pt x="f618" y="f619"/>
                  <a:pt x="f620" y="f569"/>
                </a:cubicBezTo>
                <a:cubicBezTo>
                  <a:pt x="f621" y="f571"/>
                  <a:pt x="f622" y="f573"/>
                  <a:pt x="f623" y="f414"/>
                </a:cubicBezTo>
                <a:cubicBezTo>
                  <a:pt x="f624" y="f625"/>
                  <a:pt x="f626" y="f537"/>
                  <a:pt x="f601" y="f537"/>
                </a:cubicBezTo>
                <a:close/>
                <a:moveTo>
                  <a:pt x="f627" y="f628"/>
                </a:moveTo>
                <a:cubicBezTo>
                  <a:pt x="f629" y="f628"/>
                  <a:pt x="f630" y="f631"/>
                  <a:pt x="f632" y="f633"/>
                </a:cubicBezTo>
                <a:cubicBezTo>
                  <a:pt x="f634" y="f635"/>
                  <a:pt x="f636" y="f637"/>
                  <a:pt x="f638" y="f639"/>
                </a:cubicBezTo>
                <a:cubicBezTo>
                  <a:pt x="f640" y="f641"/>
                  <a:pt x="f642" y="f462"/>
                  <a:pt x="f643" y="f644"/>
                </a:cubicBezTo>
                <a:cubicBezTo>
                  <a:pt x="f645" y="f646"/>
                  <a:pt x="f647" y="f646"/>
                  <a:pt x="f648" y="f646"/>
                </a:cubicBezTo>
                <a:cubicBezTo>
                  <a:pt x="f649" y="f646"/>
                  <a:pt x="f650" y="f651"/>
                  <a:pt x="f652" y="f653"/>
                </a:cubicBezTo>
                <a:cubicBezTo>
                  <a:pt x="f654" y="f655"/>
                  <a:pt x="f656" y="f657"/>
                  <a:pt x="f658" y="f60"/>
                </a:cubicBezTo>
                <a:cubicBezTo>
                  <a:pt x="f659" y="f660"/>
                  <a:pt x="f661" y="f56"/>
                  <a:pt x="f662" y="f481"/>
                </a:cubicBezTo>
                <a:cubicBezTo>
                  <a:pt x="f663" y="f664"/>
                  <a:pt x="f665" y="f628"/>
                  <a:pt x="f627" y="f628"/>
                </a:cubicBezTo>
                <a:close/>
                <a:moveTo>
                  <a:pt x="f666" y="f664"/>
                </a:moveTo>
                <a:cubicBezTo>
                  <a:pt x="f667" y="f664"/>
                  <a:pt x="f668" y="f669"/>
                  <a:pt x="f670" y="f633"/>
                </a:cubicBezTo>
                <a:cubicBezTo>
                  <a:pt x="f671" y="f635"/>
                  <a:pt x="f672" y="f673"/>
                  <a:pt x="f674" y="f639"/>
                </a:cubicBezTo>
                <a:cubicBezTo>
                  <a:pt x="f675" y="f641"/>
                  <a:pt x="f676" y="f462"/>
                  <a:pt x="f677" y="f644"/>
                </a:cubicBezTo>
                <a:cubicBezTo>
                  <a:pt x="f678" y="f646"/>
                  <a:pt x="f679" y="f646"/>
                  <a:pt x="f680" y="f646"/>
                </a:cubicBezTo>
                <a:cubicBezTo>
                  <a:pt x="f681" y="f646"/>
                  <a:pt x="f682" y="f651"/>
                  <a:pt x="f683" y="f653"/>
                </a:cubicBezTo>
                <a:cubicBezTo>
                  <a:pt x="f684" y="f655"/>
                  <a:pt x="f685" y="f686"/>
                  <a:pt x="f687" y="f60"/>
                </a:cubicBezTo>
                <a:cubicBezTo>
                  <a:pt x="f688" y="f75"/>
                  <a:pt x="f689" y="f56"/>
                  <a:pt x="f690" y="f481"/>
                </a:cubicBezTo>
                <a:cubicBezTo>
                  <a:pt x="f691" y="f664"/>
                  <a:pt x="f692" y="f664"/>
                  <a:pt x="f666" y="f664"/>
                </a:cubicBezTo>
                <a:close/>
                <a:moveTo>
                  <a:pt x="f693" y="f694"/>
                </a:moveTo>
                <a:cubicBezTo>
                  <a:pt x="f695" y="f694"/>
                  <a:pt x="f696" y="f697"/>
                  <a:pt x="f698" y="f699"/>
                </a:cubicBezTo>
                <a:cubicBezTo>
                  <a:pt x="f700" y="f701"/>
                  <a:pt x="f702" y="f703"/>
                  <a:pt x="f704" y="f705"/>
                </a:cubicBezTo>
                <a:cubicBezTo>
                  <a:pt x="f706" y="f707"/>
                  <a:pt x="f708" y="f553"/>
                  <a:pt x="f709" y="f710"/>
                </a:cubicBezTo>
                <a:cubicBezTo>
                  <a:pt x="f711" y="f712"/>
                  <a:pt x="f713" y="f712"/>
                  <a:pt x="f714" y="f712"/>
                </a:cubicBezTo>
                <a:cubicBezTo>
                  <a:pt x="f715" y="f712"/>
                  <a:pt x="f716" y="f717"/>
                  <a:pt x="f718" y="f719"/>
                </a:cubicBezTo>
                <a:cubicBezTo>
                  <a:pt x="f720" y="f563"/>
                  <a:pt x="f721" y="f722"/>
                  <a:pt x="f723" y="f25"/>
                </a:cubicBezTo>
                <a:cubicBezTo>
                  <a:pt x="f724" y="f725"/>
                  <a:pt x="f726" y="f98"/>
                  <a:pt x="f727" y="f573"/>
                </a:cubicBezTo>
                <a:cubicBezTo>
                  <a:pt x="f728" y="f694"/>
                  <a:pt x="f729" y="f694"/>
                  <a:pt x="f693" y="f694"/>
                </a:cubicBezTo>
                <a:close/>
                <a:moveTo>
                  <a:pt x="f730" y="f731"/>
                </a:moveTo>
                <a:cubicBezTo>
                  <a:pt x="f732" y="f731"/>
                  <a:pt x="f733" y="f734"/>
                  <a:pt x="f735" y="f736"/>
                </a:cubicBezTo>
                <a:cubicBezTo>
                  <a:pt x="f737" y="f738"/>
                  <a:pt x="f739" y="f740"/>
                  <a:pt x="f741" y="f742"/>
                </a:cubicBezTo>
                <a:cubicBezTo>
                  <a:pt x="f743" y="f744"/>
                  <a:pt x="f745" y="f644"/>
                  <a:pt x="f746" y="f747"/>
                </a:cubicBezTo>
                <a:cubicBezTo>
                  <a:pt x="f748" y="f749"/>
                  <a:pt x="f750" y="f751"/>
                  <a:pt x="f752" y="f751"/>
                </a:cubicBezTo>
                <a:cubicBezTo>
                  <a:pt x="f753" y="f751"/>
                  <a:pt x="f754" y="f755"/>
                  <a:pt x="f756" y="f757"/>
                </a:cubicBezTo>
                <a:cubicBezTo>
                  <a:pt x="f758" y="f759"/>
                  <a:pt x="f760" y="f761"/>
                  <a:pt x="f762" y="f62"/>
                </a:cubicBezTo>
                <a:cubicBezTo>
                  <a:pt x="f763" y="f764"/>
                  <a:pt x="f765" y="f138"/>
                  <a:pt x="f766" y="f56"/>
                </a:cubicBezTo>
                <a:cubicBezTo>
                  <a:pt x="f767" y="f768"/>
                  <a:pt x="f769" y="f731"/>
                  <a:pt x="f730" y="f731"/>
                </a:cubicBezTo>
                <a:close/>
                <a:moveTo>
                  <a:pt x="f770" y="f35"/>
                </a:moveTo>
                <a:cubicBezTo>
                  <a:pt x="f771" y="f35"/>
                  <a:pt x="f772" y="f773"/>
                  <a:pt x="f774" y="f775"/>
                </a:cubicBezTo>
                <a:cubicBezTo>
                  <a:pt x="f776" y="f777"/>
                  <a:pt x="f778" y="f779"/>
                  <a:pt x="f780" y="f781"/>
                </a:cubicBezTo>
                <a:cubicBezTo>
                  <a:pt x="f782" y="f783"/>
                  <a:pt x="f784" y="f710"/>
                  <a:pt x="f785" y="f786"/>
                </a:cubicBezTo>
                <a:cubicBezTo>
                  <a:pt x="f787" y="f788"/>
                  <a:pt x="f789" y="f788"/>
                  <a:pt x="f790" y="f788"/>
                </a:cubicBezTo>
                <a:cubicBezTo>
                  <a:pt x="f791" y="f788"/>
                  <a:pt x="f792" y="f793"/>
                  <a:pt x="f794" y="f795"/>
                </a:cubicBezTo>
                <a:cubicBezTo>
                  <a:pt x="f796" y="f797"/>
                  <a:pt x="f798" y="f799"/>
                  <a:pt x="f800" y="f103"/>
                </a:cubicBezTo>
                <a:cubicBezTo>
                  <a:pt x="f801" y="f21"/>
                  <a:pt x="f802" y="f206"/>
                  <a:pt x="f803" y="f98"/>
                </a:cubicBezTo>
                <a:cubicBezTo>
                  <a:pt x="f804" y="f35"/>
                  <a:pt x="f805" y="f35"/>
                  <a:pt x="f770" y="f35"/>
                </a:cubicBezTo>
                <a:close/>
                <a:moveTo>
                  <a:pt x="f806" y="f2"/>
                </a:moveTo>
                <a:lnTo>
                  <a:pt x="f807" y="f808"/>
                </a:lnTo>
                <a:cubicBezTo>
                  <a:pt x="f809" y="f810"/>
                  <a:pt x="f811" y="f812"/>
                  <a:pt x="f813" y="f40"/>
                </a:cubicBezTo>
                <a:cubicBezTo>
                  <a:pt x="f814" y="f815"/>
                  <a:pt x="f816" y="f810"/>
                  <a:pt x="f817" y="f810"/>
                </a:cubicBezTo>
                <a:cubicBezTo>
                  <a:pt x="f818" y="f810"/>
                  <a:pt x="f819" y="f820"/>
                  <a:pt x="f821" y="f822"/>
                </a:cubicBezTo>
                <a:cubicBezTo>
                  <a:pt x="f823" y="f812"/>
                  <a:pt x="f824" y="f825"/>
                  <a:pt x="f826" y="f827"/>
                </a:cubicBezTo>
                <a:cubicBezTo>
                  <a:pt x="f828" y="f45"/>
                  <a:pt x="f829" y="f830"/>
                  <a:pt x="f831" y="f830"/>
                </a:cubicBezTo>
                <a:cubicBezTo>
                  <a:pt x="f832" y="f830"/>
                  <a:pt x="f833" y="f9"/>
                  <a:pt x="f834" y="f835"/>
                </a:cubicBezTo>
                <a:lnTo>
                  <a:pt x="f836" y="f835"/>
                </a:lnTo>
                <a:lnTo>
                  <a:pt x="f837" y="f838"/>
                </a:lnTo>
                <a:lnTo>
                  <a:pt x="f837" y="f838"/>
                </a:lnTo>
                <a:lnTo>
                  <a:pt x="f839" y="f840"/>
                </a:lnTo>
                <a:lnTo>
                  <a:pt x="f841" y="f167"/>
                </a:lnTo>
                <a:cubicBezTo>
                  <a:pt x="f842" y="f122"/>
                  <a:pt x="f843" y="f844"/>
                  <a:pt x="f845" y="f846"/>
                </a:cubicBezTo>
                <a:cubicBezTo>
                  <a:pt x="f847" y="f295"/>
                  <a:pt x="f848" y="f849"/>
                  <a:pt x="f850" y="f849"/>
                </a:cubicBezTo>
                <a:cubicBezTo>
                  <a:pt x="f851" y="f849"/>
                  <a:pt x="f852" y="f853"/>
                  <a:pt x="f854" y="f40"/>
                </a:cubicBezTo>
                <a:cubicBezTo>
                  <a:pt x="f855" y="f856"/>
                  <a:pt x="f857" y="f858"/>
                  <a:pt x="f859" y="f860"/>
                </a:cubicBezTo>
                <a:cubicBezTo>
                  <a:pt x="f861" y="f862"/>
                  <a:pt x="f863" y="f864"/>
                  <a:pt x="f865" y="f864"/>
                </a:cubicBezTo>
                <a:cubicBezTo>
                  <a:pt x="f866" y="f864"/>
                  <a:pt x="f867" y="f198"/>
                  <a:pt x="f868" y="f134"/>
                </a:cubicBezTo>
                <a:cubicBezTo>
                  <a:pt x="f869" y="f54"/>
                  <a:pt x="f870" y="f451"/>
                  <a:pt x="f871" y="f669"/>
                </a:cubicBezTo>
                <a:lnTo>
                  <a:pt x="f872" y="f873"/>
                </a:lnTo>
                <a:lnTo>
                  <a:pt x="f874" y="f875"/>
                </a:lnTo>
                <a:lnTo>
                  <a:pt x="f876" y="f877"/>
                </a:lnTo>
                <a:cubicBezTo>
                  <a:pt x="f878" y="f544"/>
                  <a:pt x="f879" y="f35"/>
                  <a:pt x="f880" y="f881"/>
                </a:cubicBezTo>
                <a:cubicBezTo>
                  <a:pt x="f882" y="f883"/>
                  <a:pt x="f884" y="f544"/>
                  <a:pt x="f885" y="f699"/>
                </a:cubicBezTo>
                <a:cubicBezTo>
                  <a:pt x="f886" y="f699"/>
                  <a:pt x="f887" y="f888"/>
                  <a:pt x="f889" y="f888"/>
                </a:cubicBezTo>
                <a:cubicBezTo>
                  <a:pt x="f890" y="f888"/>
                  <a:pt x="f891" y="f98"/>
                  <a:pt x="f892" y="f893"/>
                </a:cubicBezTo>
                <a:lnTo>
                  <a:pt x="f894" y="f893"/>
                </a:lnTo>
                <a:cubicBezTo>
                  <a:pt x="f895" y="f731"/>
                  <a:pt x="f896" y="f897"/>
                  <a:pt x="f898" y="f664"/>
                </a:cubicBezTo>
                <a:lnTo>
                  <a:pt x="f899" y="f664"/>
                </a:lnTo>
                <a:lnTo>
                  <a:pt x="f900" y="f901"/>
                </a:lnTo>
                <a:lnTo>
                  <a:pt x="f902" y="f903"/>
                </a:lnTo>
                <a:lnTo>
                  <a:pt x="f904" y="f905"/>
                </a:lnTo>
                <a:cubicBezTo>
                  <a:pt x="f906" y="f905"/>
                  <a:pt x="f907" y="f905"/>
                  <a:pt x="f908" y="f905"/>
                </a:cubicBezTo>
                <a:cubicBezTo>
                  <a:pt x="f909" y="f905"/>
                  <a:pt x="f910" y="f911"/>
                  <a:pt x="f912" y="f888"/>
                </a:cubicBezTo>
                <a:lnTo>
                  <a:pt x="f913" y="f914"/>
                </a:lnTo>
                <a:cubicBezTo>
                  <a:pt x="f915" y="f916"/>
                  <a:pt x="f917" y="f134"/>
                  <a:pt x="f918" y="f83"/>
                </a:cubicBezTo>
                <a:cubicBezTo>
                  <a:pt x="f919" y="f920"/>
                  <a:pt x="f921" y="f922"/>
                  <a:pt x="f923" y="f924"/>
                </a:cubicBezTo>
                <a:cubicBezTo>
                  <a:pt x="f925" y="f926"/>
                  <a:pt x="f927" y="f928"/>
                  <a:pt x="f126" y="f928"/>
                </a:cubicBezTo>
                <a:cubicBezTo>
                  <a:pt x="f929" y="f928"/>
                  <a:pt x="f930" y="f931"/>
                  <a:pt x="f932" y="f933"/>
                </a:cubicBezTo>
                <a:lnTo>
                  <a:pt x="f934" y="f935"/>
                </a:lnTo>
                <a:lnTo>
                  <a:pt x="f934" y="f935"/>
                </a:lnTo>
                <a:lnTo>
                  <a:pt x="f936" y="f937"/>
                </a:lnTo>
                <a:lnTo>
                  <a:pt x="f938" y="f920"/>
                </a:lnTo>
                <a:cubicBezTo>
                  <a:pt x="f939" y="f940"/>
                  <a:pt x="f941" y="f942"/>
                  <a:pt x="f943" y="f942"/>
                </a:cubicBezTo>
                <a:cubicBezTo>
                  <a:pt x="f944" y="f942"/>
                  <a:pt x="f945" y="f946"/>
                  <a:pt x="f947" y="f946"/>
                </a:cubicBezTo>
                <a:cubicBezTo>
                  <a:pt x="f948" y="f940"/>
                  <a:pt x="f949" y="f940"/>
                  <a:pt x="f950" y="f951"/>
                </a:cubicBezTo>
                <a:cubicBezTo>
                  <a:pt x="f952" y="f953"/>
                  <a:pt x="f954" y="f955"/>
                  <a:pt x="f956" y="f957"/>
                </a:cubicBezTo>
                <a:cubicBezTo>
                  <a:pt x="f958" y="f6"/>
                  <a:pt x="f959" y="f960"/>
                  <a:pt x="f961" y="f960"/>
                </a:cubicBezTo>
                <a:cubicBezTo>
                  <a:pt x="f962" y="f960"/>
                  <a:pt x="f963" y="f964"/>
                  <a:pt x="f965" y="f955"/>
                </a:cubicBezTo>
                <a:cubicBezTo>
                  <a:pt x="f966" y="f955"/>
                  <a:pt x="f967" y="f968"/>
                  <a:pt x="f969" y="f970"/>
                </a:cubicBezTo>
                <a:cubicBezTo>
                  <a:pt x="f971" y="f933"/>
                  <a:pt x="f972" y="f973"/>
                  <a:pt x="f974" y="f130"/>
                </a:cubicBezTo>
                <a:cubicBezTo>
                  <a:pt x="f975" y="f827"/>
                  <a:pt x="f976" y="f977"/>
                  <a:pt x="f978" y="f977"/>
                </a:cubicBezTo>
                <a:cubicBezTo>
                  <a:pt x="f979" y="f977"/>
                  <a:pt x="f980" y="f11"/>
                  <a:pt x="f981" y="f973"/>
                </a:cubicBezTo>
                <a:cubicBezTo>
                  <a:pt x="f982" y="f973"/>
                  <a:pt x="f983" y="f984"/>
                  <a:pt x="f985" y="f986"/>
                </a:cubicBezTo>
                <a:cubicBezTo>
                  <a:pt x="f987" y="f90"/>
                  <a:pt x="f988" y="f195"/>
                  <a:pt x="f989" y="f94"/>
                </a:cubicBezTo>
                <a:cubicBezTo>
                  <a:pt x="f990" y="f198"/>
                  <a:pt x="f991" y="f992"/>
                  <a:pt x="f993" y="f992"/>
                </a:cubicBezTo>
                <a:cubicBezTo>
                  <a:pt x="f994" y="f992"/>
                  <a:pt x="f995" y="f992"/>
                  <a:pt x="f996" y="f997"/>
                </a:cubicBezTo>
                <a:cubicBezTo>
                  <a:pt x="f998" y="f195"/>
                  <a:pt x="f999" y="f195"/>
                  <a:pt x="f1000" y="f232"/>
                </a:cubicBezTo>
                <a:lnTo>
                  <a:pt x="f1001" y="f1002"/>
                </a:lnTo>
                <a:lnTo>
                  <a:pt x="f1003" y="f875"/>
                </a:lnTo>
                <a:lnTo>
                  <a:pt x="f1004" y="f736"/>
                </a:lnTo>
                <a:cubicBezTo>
                  <a:pt x="f1005" y="f1006"/>
                  <a:pt x="f1007" y="f1008"/>
                  <a:pt x="f1009" y="f1008"/>
                </a:cubicBezTo>
                <a:cubicBezTo>
                  <a:pt x="f1010" y="f1008"/>
                  <a:pt x="f1011" y="f79"/>
                  <a:pt x="f1012" y="f38"/>
                </a:cubicBezTo>
                <a:cubicBezTo>
                  <a:pt x="f1013" y="f1014"/>
                  <a:pt x="f1015" y="f1016"/>
                  <a:pt x="f1017" y="f1018"/>
                </a:cubicBezTo>
                <a:cubicBezTo>
                  <a:pt x="f1019" y="f1020"/>
                  <a:pt x="f1021" y="f1022"/>
                  <a:pt x="f1023" y="f1022"/>
                </a:cubicBezTo>
                <a:cubicBezTo>
                  <a:pt x="f1024" y="f1022"/>
                  <a:pt x="f1025" y="f1026"/>
                  <a:pt x="f1027" y="f195"/>
                </a:cubicBezTo>
                <a:lnTo>
                  <a:pt x="f1028" y="f81"/>
                </a:lnTo>
                <a:cubicBezTo>
                  <a:pt x="f1029" y="f50"/>
                  <a:pt x="f1030" y="f1031"/>
                  <a:pt x="f1032" y="f984"/>
                </a:cubicBezTo>
                <a:lnTo>
                  <a:pt x="f1033" y="f1034"/>
                </a:lnTo>
                <a:lnTo>
                  <a:pt x="f1035" y="f1036"/>
                </a:lnTo>
                <a:lnTo>
                  <a:pt x="f1037" y="f1038"/>
                </a:lnTo>
                <a:cubicBezTo>
                  <a:pt x="f1039" y="f1040"/>
                  <a:pt x="f1041" y="f1031"/>
                  <a:pt x="f1042" y="f1043"/>
                </a:cubicBezTo>
                <a:cubicBezTo>
                  <a:pt x="f1044" y="f87"/>
                  <a:pt x="f1045" y="f1040"/>
                  <a:pt x="f1046" y="f1040"/>
                </a:cubicBezTo>
                <a:cubicBezTo>
                  <a:pt x="f1047" y="f1040"/>
                  <a:pt x="f1048" y="f1049"/>
                  <a:pt x="f1050" y="f977"/>
                </a:cubicBezTo>
                <a:cubicBezTo>
                  <a:pt x="f1051" y="f1031"/>
                  <a:pt x="f1052" y="f92"/>
                  <a:pt x="f1053" y="f1054"/>
                </a:cubicBezTo>
                <a:cubicBezTo>
                  <a:pt x="f1055" y="f122"/>
                  <a:pt x="f1056" y="f1057"/>
                  <a:pt x="f1058" y="f1057"/>
                </a:cubicBezTo>
                <a:cubicBezTo>
                  <a:pt x="f1059" y="f1057"/>
                  <a:pt x="f1060" y="f1061"/>
                  <a:pt x="f1062" y="f13"/>
                </a:cubicBezTo>
                <a:cubicBezTo>
                  <a:pt x="f1062" y="f13"/>
                  <a:pt x="f1063" y="f992"/>
                  <a:pt x="f1063" y="f992"/>
                </a:cubicBezTo>
                <a:lnTo>
                  <a:pt x="f1064" y="f1065"/>
                </a:lnTo>
                <a:lnTo>
                  <a:pt x="f1064" y="f1065"/>
                </a:lnTo>
                <a:lnTo>
                  <a:pt x="f1066" y="f1067"/>
                </a:lnTo>
                <a:lnTo>
                  <a:pt x="f1068" y="f417"/>
                </a:lnTo>
                <a:cubicBezTo>
                  <a:pt x="f1069" y="f320"/>
                  <a:pt x="f1070" y="f846"/>
                  <a:pt x="f1071" y="f914"/>
                </a:cubicBezTo>
                <a:lnTo>
                  <a:pt x="f1072" y="f1006"/>
                </a:lnTo>
                <a:cubicBezTo>
                  <a:pt x="f1073" y="f159"/>
                  <a:pt x="f1074" y="f1075"/>
                  <a:pt x="f1076" y="f1075"/>
                </a:cubicBezTo>
                <a:cubicBezTo>
                  <a:pt x="f1077" y="f1075"/>
                  <a:pt x="f1078" y="f1079"/>
                  <a:pt x="f1080" y="f81"/>
                </a:cubicBezTo>
                <a:cubicBezTo>
                  <a:pt x="f1081" y="f1082"/>
                  <a:pt x="f1083" y="f1084"/>
                  <a:pt x="f1085" y="f1086"/>
                </a:cubicBezTo>
                <a:cubicBezTo>
                  <a:pt x="f1087" y="f1088"/>
                  <a:pt x="f1089" y="f1090"/>
                  <a:pt x="f1091" y="f1090"/>
                </a:cubicBezTo>
                <a:cubicBezTo>
                  <a:pt x="f1092" y="f1090"/>
                  <a:pt x="f1093" y="f481"/>
                  <a:pt x="f1094" y="f1095"/>
                </a:cubicBezTo>
                <a:cubicBezTo>
                  <a:pt x="f1096" y="f56"/>
                  <a:pt x="f2" y="f1006"/>
                  <a:pt x="f1097" y="f1098"/>
                </a:cubicBezTo>
                <a:cubicBezTo>
                  <a:pt x="f1099" y="f1100"/>
                  <a:pt x="f1101" y="f31"/>
                  <a:pt x="f1102" y="f223"/>
                </a:cubicBezTo>
                <a:cubicBezTo>
                  <a:pt x="f1103" y="f23"/>
                  <a:pt x="f1104" y="f105"/>
                  <a:pt x="f1105" y="f105"/>
                </a:cubicBezTo>
                <a:cubicBezTo>
                  <a:pt x="f1106" y="f105"/>
                  <a:pt x="f1065" y="f103"/>
                  <a:pt x="f1107" y="f641"/>
                </a:cubicBezTo>
                <a:cubicBezTo>
                  <a:pt x="f968" y="f208"/>
                  <a:pt x="f722" y="f316"/>
                  <a:pt x="f1108" y="f316"/>
                </a:cubicBezTo>
                <a:cubicBezTo>
                  <a:pt x="f1109" y="f316"/>
                  <a:pt x="f1110" y="f567"/>
                  <a:pt x="f1111" y="f759"/>
                </a:cubicBezTo>
                <a:cubicBezTo>
                  <a:pt x="f1112" y="f1113"/>
                  <a:pt x="f1114" y="f1115"/>
                  <a:pt x="f1116" y="f1117"/>
                </a:cubicBezTo>
                <a:cubicBezTo>
                  <a:pt x="f1118" y="f1119"/>
                  <a:pt x="f1120" y="f1121"/>
                  <a:pt x="f1122" y="f1121"/>
                </a:cubicBezTo>
                <a:cubicBezTo>
                  <a:pt x="f1123" y="f1121"/>
                  <a:pt x="f1124" y="f1121"/>
                  <a:pt x="f1125" y="f1121"/>
                </a:cubicBezTo>
                <a:cubicBezTo>
                  <a:pt x="f1126" y="f1127"/>
                  <a:pt x="f1128" y="f1129"/>
                  <a:pt x="f1130" y="f1131"/>
                </a:cubicBezTo>
                <a:lnTo>
                  <a:pt x="f1132" y="f1129"/>
                </a:lnTo>
                <a:cubicBezTo>
                  <a:pt x="f1133" y="f1134"/>
                  <a:pt x="f1135" y="f1127"/>
                  <a:pt x="f1136" y="f1127"/>
                </a:cubicBezTo>
                <a:cubicBezTo>
                  <a:pt x="f1063" y="f1127"/>
                  <a:pt x="f1137" y="f1127"/>
                  <a:pt x="f1138" y="f1139"/>
                </a:cubicBezTo>
                <a:cubicBezTo>
                  <a:pt x="f1140" y="f1141"/>
                  <a:pt x="f1142" y="f1141"/>
                  <a:pt x="f1143" y="f1144"/>
                </a:cubicBezTo>
                <a:cubicBezTo>
                  <a:pt x="f1145" y="f1146"/>
                  <a:pt x="f1147" y="f1148"/>
                  <a:pt x="f1055" y="f1149"/>
                </a:cubicBezTo>
                <a:cubicBezTo>
                  <a:pt x="f1150" y="f1151"/>
                  <a:pt x="f1152" y="f1153"/>
                  <a:pt x="f1154" y="f1153"/>
                </a:cubicBezTo>
                <a:cubicBezTo>
                  <a:pt x="f1155" y="f1153"/>
                  <a:pt x="f1156" y="f1157"/>
                  <a:pt x="f1158" y="f1159"/>
                </a:cubicBezTo>
                <a:cubicBezTo>
                  <a:pt x="f1160" y="f1148"/>
                  <a:pt x="f1161" y="f1162"/>
                  <a:pt x="f1163" y="f1162"/>
                </a:cubicBezTo>
                <a:cubicBezTo>
                  <a:pt x="f1164" y="f1165"/>
                  <a:pt x="f1166" y="f1167"/>
                  <a:pt x="f1168" y="f1169"/>
                </a:cubicBezTo>
                <a:cubicBezTo>
                  <a:pt x="f1042" y="f1170"/>
                  <a:pt x="f1171" y="f1172"/>
                  <a:pt x="f1173" y="f1172"/>
                </a:cubicBezTo>
                <a:cubicBezTo>
                  <a:pt x="f1174" y="f1172"/>
                  <a:pt x="f1175" y="f1176"/>
                  <a:pt x="f1177" y="f1178"/>
                </a:cubicBezTo>
                <a:cubicBezTo>
                  <a:pt x="f1179" y="f1167"/>
                  <a:pt x="f1180" y="f1181"/>
                  <a:pt x="f1182" y="f1181"/>
                </a:cubicBezTo>
                <a:cubicBezTo>
                  <a:pt x="f1183" y="f1184"/>
                  <a:pt x="f1185" y="f1186"/>
                  <a:pt x="f1187" y="f757"/>
                </a:cubicBezTo>
                <a:cubicBezTo>
                  <a:pt x="f1188" y="f1113"/>
                  <a:pt x="f1189" y="f1190"/>
                  <a:pt x="f1033" y="f1190"/>
                </a:cubicBezTo>
                <a:cubicBezTo>
                  <a:pt x="f1191" y="f1190"/>
                  <a:pt x="f1192" y="f1193"/>
                  <a:pt x="f1194" y="f1195"/>
                </a:cubicBezTo>
                <a:cubicBezTo>
                  <a:pt x="f1196" y="f1186"/>
                  <a:pt x="f1197" y="f1186"/>
                  <a:pt x="f1198" y="f751"/>
                </a:cubicBezTo>
                <a:lnTo>
                  <a:pt x="f1199" y="f1200"/>
                </a:lnTo>
                <a:lnTo>
                  <a:pt x="f1201" y="f1202"/>
                </a:lnTo>
                <a:lnTo>
                  <a:pt x="f1201" y="f1202"/>
                </a:lnTo>
                <a:lnTo>
                  <a:pt x="f1203" y="f299"/>
                </a:lnTo>
                <a:lnTo>
                  <a:pt x="f1204" y="f1205"/>
                </a:lnTo>
                <a:lnTo>
                  <a:pt x="f1206" y="f1207"/>
                </a:lnTo>
                <a:cubicBezTo>
                  <a:pt x="f1208" y="f457"/>
                  <a:pt x="f1209" y="f225"/>
                  <a:pt x="f1210" y="f225"/>
                </a:cubicBezTo>
                <a:cubicBezTo>
                  <a:pt x="f1211" y="f225"/>
                  <a:pt x="f1212" y="f475"/>
                  <a:pt x="f1213" y="f563"/>
                </a:cubicBezTo>
                <a:cubicBezTo>
                  <a:pt x="f1214" y="f1131"/>
                  <a:pt x="f1215" y="f1216"/>
                  <a:pt x="f1217" y="f1218"/>
                </a:cubicBezTo>
                <a:cubicBezTo>
                  <a:pt x="f1219" y="f1220"/>
                  <a:pt x="f1221" y="f1146"/>
                  <a:pt x="f1222" y="f1146"/>
                </a:cubicBezTo>
                <a:cubicBezTo>
                  <a:pt x="f1223" y="f1146"/>
                  <a:pt x="f1224" y="f1146"/>
                  <a:pt x="f1225" y="f1146"/>
                </a:cubicBezTo>
                <a:cubicBezTo>
                  <a:pt x="f1226" y="f1227"/>
                  <a:pt x="f1228" y="f786"/>
                  <a:pt x="f1229" y="f759"/>
                </a:cubicBezTo>
                <a:lnTo>
                  <a:pt x="f1230" y="f788"/>
                </a:lnTo>
                <a:cubicBezTo>
                  <a:pt x="f1231" y="f1232"/>
                  <a:pt x="f1233" y="f1216"/>
                  <a:pt x="f1234" y="f1167"/>
                </a:cubicBezTo>
                <a:lnTo>
                  <a:pt x="f1235" y="f1236"/>
                </a:lnTo>
                <a:lnTo>
                  <a:pt x="f1237" y="f1238"/>
                </a:lnTo>
                <a:lnTo>
                  <a:pt x="f1239" y="f1240"/>
                </a:lnTo>
                <a:cubicBezTo>
                  <a:pt x="f1241" y="f1149"/>
                  <a:pt x="f1242" y="f1170"/>
                  <a:pt x="f1243" y="f1244"/>
                </a:cubicBezTo>
                <a:cubicBezTo>
                  <a:pt x="f1245" y="f1246"/>
                  <a:pt x="f1247" y="f1149"/>
                  <a:pt x="f1248" y="f1149"/>
                </a:cubicBezTo>
                <a:cubicBezTo>
                  <a:pt x="f1249" y="f1149"/>
                  <a:pt x="f1250" y="f1251"/>
                  <a:pt x="f1252" y="f1178"/>
                </a:cubicBezTo>
                <a:cubicBezTo>
                  <a:pt x="f1253" y="f1254"/>
                  <a:pt x="f1255" y="f1190"/>
                  <a:pt x="f1256" y="f717"/>
                </a:cubicBezTo>
                <a:cubicBezTo>
                  <a:pt x="f1257" y="f1258"/>
                  <a:pt x="f1259" y="f793"/>
                  <a:pt x="f1260" y="f793"/>
                </a:cubicBezTo>
                <a:cubicBezTo>
                  <a:pt x="f1261" y="f793"/>
                  <a:pt x="f1262" y="f1190"/>
                  <a:pt x="f1263" y="f1186"/>
                </a:cubicBezTo>
                <a:lnTo>
                  <a:pt x="f1264" y="f1186"/>
                </a:lnTo>
                <a:lnTo>
                  <a:pt x="f1265" y="f1266"/>
                </a:lnTo>
                <a:lnTo>
                  <a:pt x="f1267" y="f1268"/>
                </a:lnTo>
                <a:lnTo>
                  <a:pt x="f1269" y="f1270"/>
                </a:lnTo>
                <a:cubicBezTo>
                  <a:pt x="f1271" y="f1272"/>
                  <a:pt x="f1273" y="f1274"/>
                  <a:pt x="f1275" y="f1276"/>
                </a:cubicBezTo>
                <a:lnTo>
                  <a:pt x="f1277" y="f157"/>
                </a:lnTo>
                <a:cubicBezTo>
                  <a:pt x="f1278" y="f58"/>
                  <a:pt x="f1279" y="f297"/>
                  <a:pt x="f1280" y="f297"/>
                </a:cubicBezTo>
                <a:cubicBezTo>
                  <a:pt x="f1281" y="f297"/>
                  <a:pt x="f1282" y="f1283"/>
                  <a:pt x="f1284" y="f1285"/>
                </a:cubicBezTo>
                <a:cubicBezTo>
                  <a:pt x="f1286" y="f1287"/>
                  <a:pt x="f1288" y="f786"/>
                  <a:pt x="f1289" y="f1290"/>
                </a:cubicBezTo>
                <a:cubicBezTo>
                  <a:pt x="f1291" y="f1162"/>
                  <a:pt x="f1292" y="f1293"/>
                  <a:pt x="f1294" y="f1293"/>
                </a:cubicBezTo>
                <a:cubicBezTo>
                  <a:pt x="f1295" y="f1293"/>
                  <a:pt x="f1296" y="f1293"/>
                  <a:pt x="f1297" y="f1298"/>
                </a:cubicBezTo>
                <a:lnTo>
                  <a:pt x="f1297" y="f1298"/>
                </a:lnTo>
                <a:lnTo>
                  <a:pt x="f1299" y="f1300"/>
                </a:lnTo>
                <a:lnTo>
                  <a:pt x="f1301" y="f1302"/>
                </a:lnTo>
                <a:lnTo>
                  <a:pt x="f1303" y="f1304"/>
                </a:lnTo>
                <a:cubicBezTo>
                  <a:pt x="f1305" y="f1306"/>
                  <a:pt x="f1307" y="f1308"/>
                  <a:pt x="f1309" y="f1310"/>
                </a:cubicBezTo>
                <a:cubicBezTo>
                  <a:pt x="f1311" y="f1310"/>
                  <a:pt x="f1312" y="f1313"/>
                  <a:pt x="f1314" y="f1313"/>
                </a:cubicBezTo>
                <a:cubicBezTo>
                  <a:pt x="f1315" y="f1313"/>
                  <a:pt x="f1316" y="f1313"/>
                  <a:pt x="f1317" y="f1313"/>
                </a:cubicBezTo>
                <a:cubicBezTo>
                  <a:pt x="f1318" y="f1313"/>
                  <a:pt x="f1319" y="f1320"/>
                  <a:pt x="f1321" y="f1121"/>
                </a:cubicBezTo>
                <a:cubicBezTo>
                  <a:pt x="f1322" y="f1323"/>
                  <a:pt x="f1324" y="f1325"/>
                  <a:pt x="f1326" y="f1327"/>
                </a:cubicBezTo>
                <a:cubicBezTo>
                  <a:pt x="f1328" y="f1329"/>
                  <a:pt x="f1330" y="f1329"/>
                  <a:pt x="f1331" y="f1332"/>
                </a:cubicBezTo>
                <a:cubicBezTo>
                  <a:pt x="f1333" y="f1332"/>
                  <a:pt x="f1334" y="f1332"/>
                  <a:pt x="f1335" y="f1332"/>
                </a:cubicBezTo>
                <a:cubicBezTo>
                  <a:pt x="f1336" y="f1332"/>
                  <a:pt x="f1337" y="f1338"/>
                  <a:pt x="f1339" y="f1340"/>
                </a:cubicBezTo>
                <a:cubicBezTo>
                  <a:pt x="f1341" y="f1342"/>
                  <a:pt x="f1343" y="f1344"/>
                  <a:pt x="f1345" y="f1346"/>
                </a:cubicBezTo>
                <a:cubicBezTo>
                  <a:pt x="f1347" y="f1346"/>
                  <a:pt x="f1348" y="f1349"/>
                  <a:pt x="f894" y="f1349"/>
                </a:cubicBezTo>
                <a:cubicBezTo>
                  <a:pt x="f1350" y="f1349"/>
                  <a:pt x="f1351" y="f1352"/>
                  <a:pt x="f1353" y="f1352"/>
                </a:cubicBezTo>
                <a:cubicBezTo>
                  <a:pt x="f1354" y="f1352"/>
                  <a:pt x="f1355" y="f1356"/>
                  <a:pt x="f1357" y="f1358"/>
                </a:cubicBezTo>
                <a:cubicBezTo>
                  <a:pt x="f1359" y="f1360"/>
                  <a:pt x="f1361" y="f1362"/>
                  <a:pt x="f1363" y="f1364"/>
                </a:cubicBezTo>
                <a:cubicBezTo>
                  <a:pt x="f1365" y="f1366"/>
                  <a:pt x="f1367" y="f1366"/>
                  <a:pt x="f1368" y="f1369"/>
                </a:cubicBezTo>
                <a:cubicBezTo>
                  <a:pt x="f1370" y="f1369"/>
                  <a:pt x="f1371" y="f1369"/>
                  <a:pt x="f1372" y="f1369"/>
                </a:cubicBezTo>
                <a:cubicBezTo>
                  <a:pt x="f1373" y="f1369"/>
                  <a:pt x="f1374" y="f1375"/>
                  <a:pt x="f1376" y="f1377"/>
                </a:cubicBezTo>
                <a:lnTo>
                  <a:pt x="f1378" y="f464"/>
                </a:lnTo>
                <a:cubicBezTo>
                  <a:pt x="f1379" y="f1380"/>
                  <a:pt x="f1381" y="f1382"/>
                  <a:pt x="f1383" y="f1384"/>
                </a:cubicBezTo>
                <a:cubicBezTo>
                  <a:pt x="f1385" y="f673"/>
                  <a:pt x="f1386" y="f1006"/>
                  <a:pt x="f1387" y="f1006"/>
                </a:cubicBezTo>
                <a:cubicBezTo>
                  <a:pt x="f1388" y="f1006"/>
                  <a:pt x="f1389" y="f314"/>
                  <a:pt x="f1390" y="f1391"/>
                </a:cubicBezTo>
                <a:cubicBezTo>
                  <a:pt x="f1392" y="f1393"/>
                  <a:pt x="f1394" y="f1258"/>
                  <a:pt x="f1395" y="f1396"/>
                </a:cubicBezTo>
                <a:cubicBezTo>
                  <a:pt x="f1397" y="f1398"/>
                  <a:pt x="f1399" y="f1400"/>
                  <a:pt x="f1401" y="f1400"/>
                </a:cubicBezTo>
                <a:cubicBezTo>
                  <a:pt x="f1402" y="f1403"/>
                  <a:pt x="f1404" y="f795"/>
                  <a:pt x="f1405" y="f398"/>
                </a:cubicBezTo>
                <a:lnTo>
                  <a:pt x="f1405" y="f398"/>
                </a:lnTo>
                <a:lnTo>
                  <a:pt x="f1406" y="f1407"/>
                </a:lnTo>
                <a:lnTo>
                  <a:pt x="f1408" y="f1409"/>
                </a:lnTo>
                <a:lnTo>
                  <a:pt x="f1410" y="f1411"/>
                </a:lnTo>
                <a:cubicBezTo>
                  <a:pt x="f1412" y="f1413"/>
                  <a:pt x="f1414" y="f1403"/>
                  <a:pt x="f1415" y="f1403"/>
                </a:cubicBezTo>
                <a:cubicBezTo>
                  <a:pt x="f836" y="f1403"/>
                  <a:pt x="f1416" y="f1165"/>
                  <a:pt x="f1417" y="f1418"/>
                </a:cubicBezTo>
                <a:cubicBezTo>
                  <a:pt x="f1419" y="f1418"/>
                  <a:pt x="f1420" y="f1413"/>
                  <a:pt x="f1421" y="f1240"/>
                </a:cubicBezTo>
                <a:cubicBezTo>
                  <a:pt x="f1422" y="f1115"/>
                  <a:pt x="f1423" y="f1424"/>
                  <a:pt x="f828" y="f1113"/>
                </a:cubicBezTo>
                <a:cubicBezTo>
                  <a:pt x="f1425" y="f786"/>
                  <a:pt x="f1426" y="f1427"/>
                  <a:pt x="f1428" y="f1427"/>
                </a:cubicBezTo>
                <a:cubicBezTo>
                  <a:pt x="f1429" y="f1427"/>
                  <a:pt x="f1430" y="f1184"/>
                  <a:pt x="f1431" y="f1232"/>
                </a:cubicBezTo>
                <a:cubicBezTo>
                  <a:pt x="f1432" y="f1232"/>
                  <a:pt x="f1433" y="f1424"/>
                  <a:pt x="f818" y="f1434"/>
                </a:cubicBezTo>
                <a:cubicBezTo>
                  <a:pt x="f1435" y="f1436"/>
                  <a:pt x="f1437" y="f1438"/>
                  <a:pt x="f1439" y="f1440"/>
                </a:cubicBezTo>
                <a:cubicBezTo>
                  <a:pt x="f1441" y="f1442"/>
                  <a:pt x="f1443" y="f1444"/>
                  <a:pt x="f1445" y="f1444"/>
                </a:cubicBezTo>
                <a:cubicBezTo>
                  <a:pt x="f1446" y="f1444"/>
                  <a:pt x="f1447" y="f795"/>
                  <a:pt x="f1448" y="f1449"/>
                </a:cubicBezTo>
                <a:cubicBezTo>
                  <a:pt x="f1450" y="f1449"/>
                  <a:pt x="f1451" y="f1438"/>
                  <a:pt x="f1452" y="f1453"/>
                </a:cubicBezTo>
                <a:cubicBezTo>
                  <a:pt x="f1454" y="f717"/>
                  <a:pt x="f1455" y="f557"/>
                  <a:pt x="f1456" y="f563"/>
                </a:cubicBezTo>
                <a:cubicBezTo>
                  <a:pt x="f1457" y="f1458"/>
                  <a:pt x="f1459" y="f797"/>
                  <a:pt x="f1460" y="f797"/>
                </a:cubicBezTo>
                <a:cubicBezTo>
                  <a:pt x="f1461" y="f797"/>
                  <a:pt x="f1462" y="f1463"/>
                  <a:pt x="f1464" y="f1465"/>
                </a:cubicBezTo>
                <a:cubicBezTo>
                  <a:pt x="f1466" y="f1465"/>
                  <a:pt x="f1467" y="f557"/>
                  <a:pt x="f1468" y="f557"/>
                </a:cubicBezTo>
                <a:lnTo>
                  <a:pt x="f1469" y="f1470"/>
                </a:lnTo>
                <a:lnTo>
                  <a:pt x="f1471" y="f1472"/>
                </a:lnTo>
                <a:lnTo>
                  <a:pt x="f1473" y="f703"/>
                </a:lnTo>
                <a:lnTo>
                  <a:pt x="f1474" y="f457"/>
                </a:lnTo>
                <a:lnTo>
                  <a:pt x="f1475" y="f1476"/>
                </a:lnTo>
                <a:cubicBezTo>
                  <a:pt x="f1477" y="f118"/>
                  <a:pt x="f1478" y="f893"/>
                  <a:pt x="f1479" y="f893"/>
                </a:cubicBezTo>
                <a:cubicBezTo>
                  <a:pt x="f1480" y="f893"/>
                  <a:pt x="f1481" y="f223"/>
                  <a:pt x="f1482" y="f1380"/>
                </a:cubicBezTo>
                <a:cubicBezTo>
                  <a:pt x="f1483" y="f1484"/>
                  <a:pt x="f1485" y="f1486"/>
                  <a:pt x="f1487" y="f788"/>
                </a:cubicBezTo>
                <a:cubicBezTo>
                  <a:pt x="f1488" y="f1167"/>
                  <a:pt x="f1489" y="f1115"/>
                  <a:pt x="f1490" y="f1115"/>
                </a:cubicBezTo>
                <a:cubicBezTo>
                  <a:pt x="f1491" y="f1129"/>
                  <a:pt x="f1492" y="f1427"/>
                  <a:pt x="f1493" y="f1258"/>
                </a:cubicBezTo>
                <a:lnTo>
                  <a:pt x="f1493" y="f1258"/>
                </a:lnTo>
                <a:lnTo>
                  <a:pt x="f1494" y="f1495"/>
                </a:lnTo>
                <a:lnTo>
                  <a:pt x="f1496" y="f1497"/>
                </a:lnTo>
                <a:lnTo>
                  <a:pt x="f1498" y="f747"/>
                </a:lnTo>
                <a:cubicBezTo>
                  <a:pt x="f1499" y="f1436"/>
                  <a:pt x="f1500" y="f1501"/>
                  <a:pt x="f1502" y="f1501"/>
                </a:cubicBezTo>
                <a:lnTo>
                  <a:pt x="f1503" y="f1501"/>
                </a:lnTo>
                <a:cubicBezTo>
                  <a:pt x="f1504" y="f1505"/>
                  <a:pt x="f1506" y="f747"/>
                  <a:pt x="f1507" y="f757"/>
                </a:cubicBezTo>
                <a:cubicBezTo>
                  <a:pt x="f1508" y="f1186"/>
                  <a:pt x="f1509" y="f1424"/>
                  <a:pt x="f1510" y="f1424"/>
                </a:cubicBezTo>
                <a:lnTo>
                  <a:pt x="f1511" y="f1424"/>
                </a:lnTo>
                <a:cubicBezTo>
                  <a:pt x="f1512" y="f1501"/>
                  <a:pt x="f1513" y="f1186"/>
                  <a:pt x="f1514" y="f717"/>
                </a:cubicBezTo>
                <a:cubicBezTo>
                  <a:pt x="f1515" y="f1516"/>
                  <a:pt x="f1517" y="f1184"/>
                  <a:pt x="f1518" y="f1427"/>
                </a:cubicBezTo>
                <a:lnTo>
                  <a:pt x="f1519" y="f1427"/>
                </a:lnTo>
                <a:cubicBezTo>
                  <a:pt x="f1520" y="f1424"/>
                  <a:pt x="f1521" y="f1190"/>
                  <a:pt x="f1522" y="f1486"/>
                </a:cubicBezTo>
                <a:cubicBezTo>
                  <a:pt x="f1523" y="f1169"/>
                  <a:pt x="f1524" y="f1170"/>
                  <a:pt x="f1525" y="f1170"/>
                </a:cubicBezTo>
                <a:lnTo>
                  <a:pt x="f1526" y="f1170"/>
                </a:lnTo>
                <a:lnTo>
                  <a:pt x="f1527" y="f1528"/>
                </a:lnTo>
                <a:lnTo>
                  <a:pt x="f1529" y="f1530"/>
                </a:lnTo>
                <a:lnTo>
                  <a:pt x="f1531" y="f112"/>
                </a:lnTo>
                <a:lnTo>
                  <a:pt x="f1532" y="f1533"/>
                </a:lnTo>
                <a:lnTo>
                  <a:pt x="f1534" y="f1535"/>
                </a:lnTo>
                <a:cubicBezTo>
                  <a:pt x="f1536" y="f176"/>
                  <a:pt x="f1537" y="f35"/>
                  <a:pt x="f1538" y="f35"/>
                </a:cubicBezTo>
                <a:cubicBezTo>
                  <a:pt x="f1539" y="f35"/>
                  <a:pt x="f1540" y="f764"/>
                  <a:pt x="f1541" y="f686"/>
                </a:cubicBezTo>
                <a:cubicBezTo>
                  <a:pt x="f1542" y="f1543"/>
                  <a:pt x="f1544" y="f644"/>
                  <a:pt x="f1545" y="f751"/>
                </a:cubicBezTo>
                <a:cubicBezTo>
                  <a:pt x="f1546" y="f1424"/>
                  <a:pt x="f1547" y="f1396"/>
                  <a:pt x="f1548" y="f1396"/>
                </a:cubicBezTo>
                <a:cubicBezTo>
                  <a:pt x="f1549" y="f1396"/>
                  <a:pt x="f1550" y="f1396"/>
                  <a:pt x="f1551" y="f1396"/>
                </a:cubicBezTo>
                <a:lnTo>
                  <a:pt x="f1552" y="f1396"/>
                </a:lnTo>
                <a:lnTo>
                  <a:pt x="f1553" y="f1554"/>
                </a:lnTo>
                <a:lnTo>
                  <a:pt x="f1555" y="f1556"/>
                </a:lnTo>
                <a:lnTo>
                  <a:pt x="f1557" y="f1558"/>
                </a:lnTo>
                <a:cubicBezTo>
                  <a:pt x="f1559" y="f1162"/>
                  <a:pt x="f1560" y="f1561"/>
                  <a:pt x="f1562" y="f1563"/>
                </a:cubicBezTo>
                <a:cubicBezTo>
                  <a:pt x="f1564" y="f1563"/>
                  <a:pt x="f1565" y="f1566"/>
                  <a:pt x="f1567" y="f1566"/>
                </a:cubicBezTo>
                <a:cubicBezTo>
                  <a:pt x="f1568" y="f1566"/>
                  <a:pt x="f1569" y="f1566"/>
                  <a:pt x="f1570" y="f1566"/>
                </a:cubicBezTo>
                <a:cubicBezTo>
                  <a:pt x="f1571" y="f1566"/>
                  <a:pt x="f1572" y="f1117"/>
                  <a:pt x="f1573" y="f1151"/>
                </a:cubicBezTo>
                <a:cubicBezTo>
                  <a:pt x="f1574" y="f1146"/>
                  <a:pt x="f1575" y="f1576"/>
                  <a:pt x="f1577" y="f1320"/>
                </a:cubicBezTo>
                <a:cubicBezTo>
                  <a:pt x="f1578" y="f1579"/>
                  <a:pt x="f1580" y="f1579"/>
                  <a:pt x="f1581" y="f1308"/>
                </a:cubicBezTo>
                <a:cubicBezTo>
                  <a:pt x="f1582" y="f1308"/>
                  <a:pt x="f1583" y="f1308"/>
                  <a:pt x="f1584" y="f1308"/>
                </a:cubicBezTo>
                <a:cubicBezTo>
                  <a:pt x="f1585" y="f1308"/>
                  <a:pt x="f1586" y="f1587"/>
                  <a:pt x="f1588" y="f1589"/>
                </a:cubicBezTo>
                <a:cubicBezTo>
                  <a:pt x="f1590" y="f1591"/>
                  <a:pt x="f1592" y="f1593"/>
                  <a:pt x="f1594" y="f1338"/>
                </a:cubicBezTo>
                <a:cubicBezTo>
                  <a:pt x="f1595" y="f1338"/>
                  <a:pt x="f1596" y="f1597"/>
                  <a:pt x="f1598" y="f1597"/>
                </a:cubicBezTo>
                <a:cubicBezTo>
                  <a:pt x="f1599" y="f1597"/>
                  <a:pt x="f1600" y="f1601"/>
                  <a:pt x="f1602" y="f1601"/>
                </a:cubicBezTo>
                <a:cubicBezTo>
                  <a:pt x="f1603" y="f1601"/>
                  <a:pt x="f1604" y="f1605"/>
                  <a:pt x="f1606" y="f1607"/>
                </a:cubicBezTo>
                <a:cubicBezTo>
                  <a:pt x="f1608" y="f1327"/>
                  <a:pt x="f1609" y="f1610"/>
                  <a:pt x="f1611" y="f1356"/>
                </a:cubicBezTo>
                <a:cubicBezTo>
                  <a:pt x="f1612" y="f1613"/>
                  <a:pt x="f1614" y="f1613"/>
                  <a:pt x="f1615" y="f1613"/>
                </a:cubicBezTo>
                <a:lnTo>
                  <a:pt x="f1616" y="f1617"/>
                </a:lnTo>
                <a:lnTo>
                  <a:pt x="f1618" y="f1619"/>
                </a:lnTo>
                <a:lnTo>
                  <a:pt x="f1620" y="f1176"/>
                </a:lnTo>
                <a:lnTo>
                  <a:pt x="f1621" y="f1172"/>
                </a:lnTo>
                <a:lnTo>
                  <a:pt x="f1622" y="f1623"/>
                </a:lnTo>
                <a:cubicBezTo>
                  <a:pt x="f1624" y="f402"/>
                  <a:pt x="f1625" y="f304"/>
                  <a:pt x="f1626" y="f404"/>
                </a:cubicBezTo>
                <a:cubicBezTo>
                  <a:pt x="f1627" y="f471"/>
                  <a:pt x="f1628" y="f398"/>
                  <a:pt x="f1629" y="f398"/>
                </a:cubicBezTo>
                <a:cubicBezTo>
                  <a:pt x="f1630" y="f398"/>
                  <a:pt x="f1631" y="f396"/>
                  <a:pt x="f1632" y="f1633"/>
                </a:cubicBezTo>
                <a:cubicBezTo>
                  <a:pt x="f1634" y="f550"/>
                  <a:pt x="f1635" y="f391"/>
                  <a:pt x="f1636" y="f391"/>
                </a:cubicBezTo>
                <a:cubicBezTo>
                  <a:pt x="f1637" y="f391"/>
                  <a:pt x="f1638" y="f799"/>
                  <a:pt x="f1639" y="f1195"/>
                </a:cubicBezTo>
                <a:cubicBezTo>
                  <a:pt x="f1640" y="f1418"/>
                  <a:pt x="f1641" y="f1127"/>
                  <a:pt x="f1642" y="f1643"/>
                </a:cubicBezTo>
                <a:cubicBezTo>
                  <a:pt x="f1644" y="f1645"/>
                  <a:pt x="f1646" y="f1647"/>
                  <a:pt x="f1648" y="f1647"/>
                </a:cubicBezTo>
                <a:cubicBezTo>
                  <a:pt x="f1649" y="f1601"/>
                  <a:pt x="f1650" y="f1127"/>
                  <a:pt x="f1651" y="f1251"/>
                </a:cubicBezTo>
                <a:lnTo>
                  <a:pt x="f1652" y="f1127"/>
                </a:lnTo>
                <a:cubicBezTo>
                  <a:pt x="f1653" y="f1654"/>
                  <a:pt x="f1655" y="f1601"/>
                  <a:pt x="f1656" y="f1601"/>
                </a:cubicBezTo>
                <a:cubicBezTo>
                  <a:pt x="f1657" y="f1601"/>
                  <a:pt x="f1658" y="f1601"/>
                  <a:pt x="f1659" y="f1597"/>
                </a:cubicBezTo>
                <a:cubicBezTo>
                  <a:pt x="f1660" y="f1338"/>
                  <a:pt x="f1661" y="f1325"/>
                  <a:pt x="f1662" y="f1663"/>
                </a:cubicBezTo>
                <a:cubicBezTo>
                  <a:pt x="f1664" y="f1665"/>
                  <a:pt x="f1666" y="f1667"/>
                  <a:pt x="f1668" y="f1139"/>
                </a:cubicBezTo>
                <a:cubicBezTo>
                  <a:pt x="f1669" y="f1670"/>
                  <a:pt x="f1671" y="f1313"/>
                  <a:pt x="f1672" y="f1313"/>
                </a:cubicBezTo>
                <a:cubicBezTo>
                  <a:pt x="f1673" y="f1313"/>
                  <a:pt x="f1674" y="f1313"/>
                  <a:pt x="f1675" y="f1310"/>
                </a:cubicBezTo>
                <a:cubicBezTo>
                  <a:pt x="f1676" y="f1591"/>
                  <a:pt x="f1677" y="f1667"/>
                  <a:pt x="f1678" y="f1679"/>
                </a:cubicBezTo>
                <a:cubicBezTo>
                  <a:pt x="f1680" y="f1681"/>
                  <a:pt x="f1682" y="f1683"/>
                  <a:pt x="f1684" y="f1159"/>
                </a:cubicBezTo>
                <a:cubicBezTo>
                  <a:pt x="f1685" y="f1686"/>
                  <a:pt x="f1687" y="f1589"/>
                  <a:pt x="f1688" y="f1589"/>
                </a:cubicBezTo>
                <a:cubicBezTo>
                  <a:pt x="f1689" y="f1589"/>
                  <a:pt x="f1690" y="f1589"/>
                  <a:pt x="f1691" y="f1304"/>
                </a:cubicBezTo>
                <a:cubicBezTo>
                  <a:pt x="f1692" y="f1119"/>
                  <a:pt x="f1693" y="f1683"/>
                  <a:pt x="f1694" y="f1695"/>
                </a:cubicBezTo>
                <a:cubicBezTo>
                  <a:pt x="f1696" y="f1563"/>
                  <a:pt x="f1697" y="f1218"/>
                  <a:pt x="f1698" y="f1178"/>
                </a:cubicBezTo>
                <a:cubicBezTo>
                  <a:pt x="f1699" y="f1413"/>
                  <a:pt x="f1700" y="f1701"/>
                  <a:pt x="f1702" y="f1701"/>
                </a:cubicBezTo>
                <a:cubicBezTo>
                  <a:pt x="f1703" y="f1701"/>
                  <a:pt x="f1704" y="f1705"/>
                  <a:pt x="f1706" y="f1707"/>
                </a:cubicBezTo>
                <a:cubicBezTo>
                  <a:pt x="f1708" y="f1707"/>
                  <a:pt x="f1709" y="f1707"/>
                  <a:pt x="f1710" y="f1218"/>
                </a:cubicBezTo>
                <a:lnTo>
                  <a:pt x="f1711" y="f1712"/>
                </a:lnTo>
                <a:lnTo>
                  <a:pt x="f1713" y="f1714"/>
                </a:lnTo>
                <a:lnTo>
                  <a:pt x="f1713" y="f1714"/>
                </a:lnTo>
                <a:lnTo>
                  <a:pt x="f1715" y="f1716"/>
                </a:lnTo>
                <a:lnTo>
                  <a:pt x="f1717" y="f1092"/>
                </a:lnTo>
                <a:lnTo>
                  <a:pt x="f1718" y="f1719"/>
                </a:lnTo>
                <a:cubicBezTo>
                  <a:pt x="f1720" y="f742"/>
                  <a:pt x="f1721" y="f569"/>
                  <a:pt x="f1722" y="f569"/>
                </a:cubicBezTo>
                <a:cubicBezTo>
                  <a:pt x="f1723" y="f569"/>
                  <a:pt x="f1724" y="f271"/>
                  <a:pt x="f1725" y="f1438"/>
                </a:cubicBezTo>
                <a:cubicBezTo>
                  <a:pt x="f1726" y="f1251"/>
                  <a:pt x="f1727" y="f1146"/>
                  <a:pt x="f1728" y="f1320"/>
                </a:cubicBezTo>
                <a:cubicBezTo>
                  <a:pt x="f1729" y="f1730"/>
                  <a:pt x="f1731" y="f1665"/>
                  <a:pt x="f1732" y="f1665"/>
                </a:cubicBezTo>
                <a:cubicBezTo>
                  <a:pt x="f1733" y="f1734"/>
                  <a:pt x="f1735" y="f1293"/>
                  <a:pt x="f1736" y="f1190"/>
                </a:cubicBezTo>
                <a:lnTo>
                  <a:pt x="f1737" y="f1738"/>
                </a:lnTo>
                <a:cubicBezTo>
                  <a:pt x="f1739" y="f1740"/>
                  <a:pt x="f1741" y="f1146"/>
                  <a:pt x="f1742" y="f1119"/>
                </a:cubicBezTo>
                <a:lnTo>
                  <a:pt x="f1743" y="f1744"/>
                </a:lnTo>
                <a:lnTo>
                  <a:pt x="f1745" y="f1746"/>
                </a:lnTo>
                <a:lnTo>
                  <a:pt x="f1747" y="f1306"/>
                </a:lnTo>
                <a:cubicBezTo>
                  <a:pt x="f1748" y="f1139"/>
                  <a:pt x="f1749" y="f1227"/>
                  <a:pt x="f1750" y="f1298"/>
                </a:cubicBezTo>
                <a:cubicBezTo>
                  <a:pt x="f1751" y="f1752"/>
                  <a:pt x="f1753" y="f1139"/>
                  <a:pt x="f1754" y="f1139"/>
                </a:cubicBezTo>
                <a:cubicBezTo>
                  <a:pt x="f1755" y="f1139"/>
                  <a:pt x="f1756" y="f1144"/>
                  <a:pt x="f1757" y="f1304"/>
                </a:cubicBezTo>
                <a:cubicBezTo>
                  <a:pt x="f1758" y="f1686"/>
                  <a:pt x="f1759" y="f1701"/>
                  <a:pt x="f1760" y="f1172"/>
                </a:cubicBezTo>
                <a:cubicBezTo>
                  <a:pt x="f1761" y="f1165"/>
                  <a:pt x="f1762" y="f1148"/>
                  <a:pt x="f1763" y="f1148"/>
                </a:cubicBezTo>
                <a:cubicBezTo>
                  <a:pt x="f1764" y="f1148"/>
                  <a:pt x="f1765" y="f1162"/>
                  <a:pt x="f1766" y="f1707"/>
                </a:cubicBezTo>
                <a:lnTo>
                  <a:pt x="f1767" y="f1707"/>
                </a:lnTo>
                <a:lnTo>
                  <a:pt x="f1768" y="f1769"/>
                </a:lnTo>
                <a:lnTo>
                  <a:pt x="f1770" y="f1771"/>
                </a:lnTo>
                <a:lnTo>
                  <a:pt x="f1772" y="f1170"/>
                </a:lnTo>
                <a:cubicBezTo>
                  <a:pt x="f1773" y="f1436"/>
                  <a:pt x="f1774" y="f1440"/>
                  <a:pt x="f1775" y="f1776"/>
                </a:cubicBezTo>
                <a:lnTo>
                  <a:pt x="f1777" y="f23"/>
                </a:lnTo>
                <a:cubicBezTo>
                  <a:pt x="f1778" y="f332"/>
                  <a:pt x="f1779" y="f477"/>
                  <a:pt x="f1780" y="f477"/>
                </a:cubicBezTo>
                <a:cubicBezTo>
                  <a:pt x="f1781" y="f477"/>
                  <a:pt x="f1782" y="f722"/>
                  <a:pt x="f1783" y="f1784"/>
                </a:cubicBezTo>
                <a:cubicBezTo>
                  <a:pt x="f1785" y="f1427"/>
                  <a:pt x="f1786" y="f1298"/>
                  <a:pt x="f1787" y="f1788"/>
                </a:cubicBezTo>
                <a:cubicBezTo>
                  <a:pt x="f1789" y="f1667"/>
                  <a:pt x="f1790" y="f1323"/>
                  <a:pt x="f1791" y="f1323"/>
                </a:cubicBezTo>
                <a:cubicBezTo>
                  <a:pt x="f1792" y="f1323"/>
                  <a:pt x="f1793" y="f1323"/>
                  <a:pt x="f1794" y="f1795"/>
                </a:cubicBezTo>
                <a:lnTo>
                  <a:pt x="f1794" y="f1795"/>
                </a:lnTo>
                <a:lnTo>
                  <a:pt x="f1796" y="f1797"/>
                </a:lnTo>
                <a:lnTo>
                  <a:pt x="f1798" y="f1799"/>
                </a:lnTo>
                <a:lnTo>
                  <a:pt x="f1800" y="f1645"/>
                </a:lnTo>
                <a:cubicBezTo>
                  <a:pt x="f1801" y="f1802"/>
                  <a:pt x="f1803" y="f1804"/>
                  <a:pt x="f1805" y="f1806"/>
                </a:cubicBezTo>
                <a:cubicBezTo>
                  <a:pt x="f1807" y="f1808"/>
                  <a:pt x="f1809" y="f1610"/>
                  <a:pt x="f1810" y="f1610"/>
                </a:cubicBezTo>
                <a:cubicBezTo>
                  <a:pt x="f1811" y="f1812"/>
                  <a:pt x="f1813" y="f1812"/>
                  <a:pt x="f1814" y="f1812"/>
                </a:cubicBezTo>
                <a:cubicBezTo>
                  <a:pt x="f1815" y="f1812"/>
                  <a:pt x="f1816" y="f1358"/>
                  <a:pt x="f1817" y="f1647"/>
                </a:cubicBezTo>
                <a:cubicBezTo>
                  <a:pt x="f1818" y="f1819"/>
                  <a:pt x="f1820" y="f1821"/>
                  <a:pt x="f1822" y="f1823"/>
                </a:cubicBezTo>
                <a:cubicBezTo>
                  <a:pt x="f1824" y="f1825"/>
                  <a:pt x="f1826" y="f1825"/>
                  <a:pt x="f1827" y="f1825"/>
                </a:cubicBezTo>
                <a:cubicBezTo>
                  <a:pt x="f1828" y="f1829"/>
                  <a:pt x="f1830" y="f1829"/>
                  <a:pt x="f1831" y="f1829"/>
                </a:cubicBezTo>
                <a:cubicBezTo>
                  <a:pt x="f1832" y="f1829"/>
                  <a:pt x="f1833" y="f1821"/>
                  <a:pt x="f1834" y="f1835"/>
                </a:cubicBezTo>
                <a:cubicBezTo>
                  <a:pt x="f1836" y="f1837"/>
                  <a:pt x="f1838" y="f1839"/>
                  <a:pt x="f1840" y="f1841"/>
                </a:cubicBezTo>
                <a:cubicBezTo>
                  <a:pt x="f1842" y="f1841"/>
                  <a:pt x="f1843" y="f1844"/>
                  <a:pt x="f1845" y="f1844"/>
                </a:cubicBezTo>
                <a:cubicBezTo>
                  <a:pt x="f1846" y="f1847"/>
                  <a:pt x="f1848" y="f1847"/>
                  <a:pt x="f1849" y="f1847"/>
                </a:cubicBezTo>
                <a:cubicBezTo>
                  <a:pt x="f1850" y="f1847"/>
                  <a:pt x="f1851" y="f1852"/>
                  <a:pt x="f1853" y="f1854"/>
                </a:cubicBezTo>
                <a:cubicBezTo>
                  <a:pt x="f1855" y="f1856"/>
                  <a:pt x="f1857" y="f1858"/>
                  <a:pt x="f1859" y="f1860"/>
                </a:cubicBezTo>
                <a:cubicBezTo>
                  <a:pt x="f1861" y="f1497"/>
                  <a:pt x="f1862" y="f1497"/>
                  <a:pt x="f1863" y="f1864"/>
                </a:cubicBezTo>
                <a:cubicBezTo>
                  <a:pt x="f1865" y="f1866"/>
                  <a:pt x="f1867" y="f1866"/>
                  <a:pt x="f1868" y="f1866"/>
                </a:cubicBezTo>
                <a:cubicBezTo>
                  <a:pt x="f1869" y="f1866"/>
                  <a:pt x="f1870" y="f1871"/>
                  <a:pt x="f1872" y="f1108"/>
                </a:cubicBezTo>
                <a:lnTo>
                  <a:pt x="f1873" y="f747"/>
                </a:lnTo>
                <a:cubicBezTo>
                  <a:pt x="f1874" y="f1875"/>
                  <a:pt x="f1876" y="f1877"/>
                  <a:pt x="f1878" y="f1879"/>
                </a:cubicBezTo>
                <a:cubicBezTo>
                  <a:pt x="f1880" y="f332"/>
                  <a:pt x="f1881" y="f178"/>
                  <a:pt x="f1882" y="f178"/>
                </a:cubicBezTo>
                <a:cubicBezTo>
                  <a:pt x="f1883" y="f178"/>
                  <a:pt x="f1884" y="f1092"/>
                  <a:pt x="f1885" y="f1463"/>
                </a:cubicBezTo>
                <a:cubicBezTo>
                  <a:pt x="f1886" y="f1887"/>
                  <a:pt x="f1888" y="f1403"/>
                  <a:pt x="f1889" y="f1752"/>
                </a:cubicBezTo>
                <a:cubicBezTo>
                  <a:pt x="f1890" y="f1891"/>
                  <a:pt x="f1892" y="f1893"/>
                  <a:pt x="f1894" y="f1893"/>
                </a:cubicBezTo>
                <a:cubicBezTo>
                  <a:pt x="f1895" y="f1896"/>
                  <a:pt x="f1897" y="f1558"/>
                  <a:pt x="f1898" y="f1899"/>
                </a:cubicBezTo>
                <a:lnTo>
                  <a:pt x="f1898" y="f1899"/>
                </a:lnTo>
                <a:lnTo>
                  <a:pt x="f1900" y="f1901"/>
                </a:lnTo>
                <a:lnTo>
                  <a:pt x="f1902" y="f1903"/>
                </a:lnTo>
                <a:lnTo>
                  <a:pt x="f1904" y="f1905"/>
                </a:lnTo>
                <a:cubicBezTo>
                  <a:pt x="f1906" y="f1576"/>
                  <a:pt x="f1907" y="f1896"/>
                  <a:pt x="f1908" y="f1896"/>
                </a:cubicBezTo>
                <a:cubicBezTo>
                  <a:pt x="f1909" y="f1896"/>
                  <a:pt x="f1910" y="f1896"/>
                  <a:pt x="f1911" y="f1587"/>
                </a:cubicBezTo>
                <a:cubicBezTo>
                  <a:pt x="f1912" y="f1587"/>
                  <a:pt x="f1913" y="f1576"/>
                  <a:pt x="f1914" y="f1915"/>
                </a:cubicBezTo>
                <a:cubicBezTo>
                  <a:pt x="f1916" y="f1121"/>
                  <a:pt x="f1917" y="f1134"/>
                  <a:pt x="f1918" y="f1418"/>
                </a:cubicBezTo>
                <a:cubicBezTo>
                  <a:pt x="f1919" y="f1293"/>
                  <a:pt x="f1920" y="f1563"/>
                  <a:pt x="f1921" y="f1563"/>
                </a:cubicBezTo>
                <a:cubicBezTo>
                  <a:pt x="f1922" y="f1563"/>
                  <a:pt x="f1923" y="f1563"/>
                  <a:pt x="f1924" y="f1740"/>
                </a:cubicBezTo>
                <a:cubicBezTo>
                  <a:pt x="f1925" y="f1740"/>
                  <a:pt x="f1926" y="f1134"/>
                  <a:pt x="f1927" y="f1220"/>
                </a:cubicBezTo>
                <a:cubicBezTo>
                  <a:pt x="f1928" y="f1157"/>
                  <a:pt x="f1929" y="f1930"/>
                  <a:pt x="f1931" y="f1232"/>
                </a:cubicBezTo>
                <a:cubicBezTo>
                  <a:pt x="f1932" y="f1149"/>
                  <a:pt x="f1933" y="f1558"/>
                  <a:pt x="f1934" y="f1558"/>
                </a:cubicBezTo>
                <a:cubicBezTo>
                  <a:pt x="f1935" y="f1558"/>
                  <a:pt x="f1936" y="f1558"/>
                  <a:pt x="f1937" y="f1398"/>
                </a:cubicBezTo>
                <a:cubicBezTo>
                  <a:pt x="f1938" y="f1398"/>
                  <a:pt x="f1939" y="f1930"/>
                  <a:pt x="f1940" y="f1411"/>
                </a:cubicBezTo>
                <a:cubicBezTo>
                  <a:pt x="f1941" y="f1176"/>
                  <a:pt x="f1942" y="f1505"/>
                  <a:pt x="f1943" y="f1449"/>
                </a:cubicBezTo>
                <a:cubicBezTo>
                  <a:pt x="f1944" y="f793"/>
                  <a:pt x="f1945" y="f1501"/>
                  <a:pt x="f1946" y="f1501"/>
                </a:cubicBezTo>
                <a:cubicBezTo>
                  <a:pt x="f1947" y="f1501"/>
                  <a:pt x="f1948" y="f1501"/>
                  <a:pt x="f1949" y="f1950"/>
                </a:cubicBezTo>
                <a:cubicBezTo>
                  <a:pt x="f1951" y="f1950"/>
                  <a:pt x="f1952" y="f1505"/>
                  <a:pt x="f1953" y="f1505"/>
                </a:cubicBezTo>
                <a:lnTo>
                  <a:pt x="f1954" y="f1955"/>
                </a:lnTo>
                <a:lnTo>
                  <a:pt x="f1956" y="f1957"/>
                </a:lnTo>
                <a:lnTo>
                  <a:pt x="f1958" y="f1384"/>
                </a:lnTo>
                <a:lnTo>
                  <a:pt x="f1959" y="f742"/>
                </a:lnTo>
                <a:lnTo>
                  <a:pt x="f1960" y="f370"/>
                </a:lnTo>
                <a:cubicBezTo>
                  <a:pt x="f1961" y="f178"/>
                  <a:pt x="f1962" y="f316"/>
                  <a:pt x="f1963" y="f316"/>
                </a:cubicBezTo>
                <a:cubicBezTo>
                  <a:pt x="f1964" y="f316"/>
                  <a:pt x="f1965" y="f269"/>
                  <a:pt x="f1966" y="f1875"/>
                </a:cubicBezTo>
                <a:cubicBezTo>
                  <a:pt x="f1967" y="f1113"/>
                  <a:pt x="f1968" y="f1129"/>
                  <a:pt x="f1969" y="f1738"/>
                </a:cubicBezTo>
                <a:cubicBezTo>
                  <a:pt x="f1970" y="f1119"/>
                  <a:pt x="f1971" y="f1121"/>
                  <a:pt x="f1972" y="f1121"/>
                </a:cubicBezTo>
                <a:cubicBezTo>
                  <a:pt x="f1973" y="f1127"/>
                  <a:pt x="f1974" y="f1566"/>
                  <a:pt x="f1975" y="f1403"/>
                </a:cubicBezTo>
                <a:lnTo>
                  <a:pt x="f1975" y="f1403"/>
                </a:lnTo>
                <a:lnTo>
                  <a:pt x="f1976" y="f1977"/>
                </a:lnTo>
                <a:lnTo>
                  <a:pt x="f1978" y="f1979"/>
                </a:lnTo>
                <a:lnTo>
                  <a:pt x="f1980" y="f1400"/>
                </a:lnTo>
                <a:cubicBezTo>
                  <a:pt x="f1981" y="f1153"/>
                  <a:pt x="f1982" y="f1561"/>
                  <a:pt x="f1983" y="f1561"/>
                </a:cubicBezTo>
                <a:lnTo>
                  <a:pt x="f1984" y="f1561"/>
                </a:lnTo>
                <a:cubicBezTo>
                  <a:pt x="f1985" y="f1117"/>
                  <a:pt x="f1986" y="f1400"/>
                  <a:pt x="f1987" y="f1178"/>
                </a:cubicBezTo>
                <a:cubicBezTo>
                  <a:pt x="f1988" y="f1707"/>
                  <a:pt x="f1989" y="f1134"/>
                  <a:pt x="f1990" y="f1134"/>
                </a:cubicBezTo>
                <a:lnTo>
                  <a:pt x="f1991" y="f1134"/>
                </a:lnTo>
                <a:cubicBezTo>
                  <a:pt x="f1992" y="f1561"/>
                  <a:pt x="f1993" y="f1707"/>
                  <a:pt x="f1994" y="f1172"/>
                </a:cubicBezTo>
                <a:cubicBezTo>
                  <a:pt x="f1995" y="f1162"/>
                  <a:pt x="f1996" y="f1563"/>
                  <a:pt x="f1997" y="f1566"/>
                </a:cubicBezTo>
                <a:cubicBezTo>
                  <a:pt x="f1998" y="f1566"/>
                  <a:pt x="f1999" y="f1566"/>
                  <a:pt x="f2000" y="f1563"/>
                </a:cubicBezTo>
                <a:cubicBezTo>
                  <a:pt x="f2001" y="f1134"/>
                  <a:pt x="f2002" y="f1701"/>
                  <a:pt x="f2003" y="f1149"/>
                </a:cubicBezTo>
                <a:cubicBezTo>
                  <a:pt x="f2004" y="f1159"/>
                  <a:pt x="f2005" y="f1227"/>
                  <a:pt x="f2006" y="f1227"/>
                </a:cubicBezTo>
                <a:lnTo>
                  <a:pt x="f2007" y="f1227"/>
                </a:lnTo>
                <a:lnTo>
                  <a:pt x="f2008" y="f2009"/>
                </a:lnTo>
                <a:lnTo>
                  <a:pt x="f2010" y="f2011"/>
                </a:lnTo>
                <a:lnTo>
                  <a:pt x="f2012" y="f404"/>
                </a:lnTo>
                <a:lnTo>
                  <a:pt x="f2013" y="f309"/>
                </a:lnTo>
                <a:lnTo>
                  <a:pt x="f2014" y="f2015"/>
                </a:lnTo>
                <a:cubicBezTo>
                  <a:pt x="f2016" y="f2017"/>
                  <a:pt x="f2018" y="f225"/>
                  <a:pt x="f2019" y="f225"/>
                </a:cubicBezTo>
                <a:cubicBezTo>
                  <a:pt x="f2020" y="f225"/>
                  <a:pt x="f2021" y="f475"/>
                  <a:pt x="f2022" y="f2023"/>
                </a:cubicBezTo>
                <a:cubicBezTo>
                  <a:pt x="f2024" y="f1131"/>
                  <a:pt x="f2025" y="f1170"/>
                  <a:pt x="f2026" y="f1151"/>
                </a:cubicBezTo>
                <a:cubicBezTo>
                  <a:pt x="f2027" y="f1134"/>
                  <a:pt x="f2028" y="f1752"/>
                  <a:pt x="f2029" y="f1752"/>
                </a:cubicBezTo>
                <a:cubicBezTo>
                  <a:pt x="f2030" y="f1752"/>
                  <a:pt x="f2031" y="f1752"/>
                  <a:pt x="f2032" y="f1752"/>
                </a:cubicBezTo>
                <a:lnTo>
                  <a:pt x="f2033" y="f1752"/>
                </a:lnTo>
                <a:lnTo>
                  <a:pt x="f2034" y="f2035"/>
                </a:lnTo>
                <a:lnTo>
                  <a:pt x="f2036" y="f2037"/>
                </a:lnTo>
                <a:lnTo>
                  <a:pt x="f2038" y="f1306"/>
                </a:lnTo>
                <a:cubicBezTo>
                  <a:pt x="f2039" y="f1667"/>
                  <a:pt x="f2040" y="f2041"/>
                  <a:pt x="f2042" y="f1340"/>
                </a:cubicBezTo>
                <a:cubicBezTo>
                  <a:pt x="f2043" y="f2044"/>
                  <a:pt x="f2045" y="f2046"/>
                  <a:pt x="f2047" y="f2046"/>
                </a:cubicBezTo>
                <a:cubicBezTo>
                  <a:pt x="f2048" y="f2049"/>
                  <a:pt x="f2050" y="f2049"/>
                  <a:pt x="f2051" y="f2049"/>
                </a:cubicBezTo>
                <a:cubicBezTo>
                  <a:pt x="f2052" y="f2049"/>
                  <a:pt x="f2053" y="f1607"/>
                  <a:pt x="f2054" y="f1893"/>
                </a:cubicBezTo>
                <a:cubicBezTo>
                  <a:pt x="f2055" y="f1665"/>
                  <a:pt x="f2056" y="f2057"/>
                  <a:pt x="f2058" y="f1358"/>
                </a:cubicBezTo>
                <a:cubicBezTo>
                  <a:pt x="f2059" y="f1804"/>
                  <a:pt x="f2060" y="f1804"/>
                  <a:pt x="f2061" y="f2062"/>
                </a:cubicBezTo>
                <a:cubicBezTo>
                  <a:pt x="f2063" y="f2064"/>
                  <a:pt x="f2065" y="f2064"/>
                  <a:pt x="f2066" y="f2064"/>
                </a:cubicBezTo>
                <a:cubicBezTo>
                  <a:pt x="f2067" y="f2064"/>
                  <a:pt x="f2068" y="f2057"/>
                  <a:pt x="f2069" y="f1663"/>
                </a:cubicBezTo>
                <a:cubicBezTo>
                  <a:pt x="f2070" y="f1806"/>
                  <a:pt x="f2071" y="f2072"/>
                  <a:pt x="f2073" y="f2074"/>
                </a:cubicBezTo>
                <a:cubicBezTo>
                  <a:pt x="f2075" y="f2074"/>
                  <a:pt x="f2076" y="f2077"/>
                  <a:pt x="f2078" y="f2077"/>
                </a:cubicBezTo>
                <a:cubicBezTo>
                  <a:pt x="f2079" y="f2080"/>
                  <a:pt x="f2081" y="f2080"/>
                  <a:pt x="f2082" y="f2080"/>
                </a:cubicBezTo>
                <a:cubicBezTo>
                  <a:pt x="f2083" y="f2080"/>
                  <a:pt x="f2084" y="f2072"/>
                  <a:pt x="f2085" y="f1344"/>
                </a:cubicBezTo>
                <a:cubicBezTo>
                  <a:pt x="f2086" y="f2087"/>
                  <a:pt x="f2088" y="f2089"/>
                  <a:pt x="f2090" y="f1852"/>
                </a:cubicBezTo>
                <a:cubicBezTo>
                  <a:pt x="f2091" y="f2092"/>
                  <a:pt x="f2093" y="f2092"/>
                  <a:pt x="f2094" y="f2092"/>
                </a:cubicBezTo>
                <a:lnTo>
                  <a:pt x="f2095" y="f2096"/>
                </a:lnTo>
                <a:lnTo>
                  <a:pt x="f2097" y="f2098"/>
                </a:lnTo>
                <a:lnTo>
                  <a:pt x="f2099" y="f1304"/>
                </a:lnTo>
                <a:lnTo>
                  <a:pt x="f2100" y="f1144"/>
                </a:lnTo>
                <a:lnTo>
                  <a:pt x="f2100" y="f1144"/>
                </a:lnTo>
                <a:lnTo>
                  <a:pt x="f2101" y="f1453"/>
                </a:lnTo>
                <a:cubicBezTo>
                  <a:pt x="f2102" y="f1463"/>
                  <a:pt x="f2103" y="f2023"/>
                  <a:pt x="f2104" y="f2105"/>
                </a:cubicBezTo>
                <a:cubicBezTo>
                  <a:pt x="f2106" y="f783"/>
                  <a:pt x="f2107" y="f304"/>
                  <a:pt x="f2108" y="f304"/>
                </a:cubicBezTo>
                <a:cubicBezTo>
                  <a:pt x="f2109" y="f304"/>
                  <a:pt x="f2110" y="f302"/>
                  <a:pt x="f2111" y="f2112"/>
                </a:cubicBezTo>
                <a:cubicBezTo>
                  <a:pt x="f2113" y="f494"/>
                  <a:pt x="f2114" y="f332"/>
                  <a:pt x="f2115" y="f332"/>
                </a:cubicBezTo>
                <a:cubicBezTo>
                  <a:pt x="f2116" y="f332"/>
                  <a:pt x="f2117" y="f271"/>
                  <a:pt x="f2118" y="f1438"/>
                </a:cubicBezTo>
                <a:cubicBezTo>
                  <a:pt x="f2119" y="f1251"/>
                  <a:pt x="f2120" y="f1227"/>
                  <a:pt x="f2121" y="f1670"/>
                </a:cubicBezTo>
                <a:cubicBezTo>
                  <a:pt x="f2122" y="f1654"/>
                  <a:pt x="f2123" y="f1665"/>
                  <a:pt x="f2124" y="f1665"/>
                </a:cubicBezTo>
                <a:cubicBezTo>
                  <a:pt x="f2125" y="f1734"/>
                  <a:pt x="f2126" y="f1686"/>
                  <a:pt x="f2127" y="f1184"/>
                </a:cubicBezTo>
                <a:lnTo>
                  <a:pt x="f2128" y="f1227"/>
                </a:lnTo>
                <a:cubicBezTo>
                  <a:pt x="f2129" y="f1308"/>
                  <a:pt x="f2130" y="f1734"/>
                  <a:pt x="f2131" y="f1734"/>
                </a:cubicBezTo>
                <a:cubicBezTo>
                  <a:pt x="f2132" y="f1734"/>
                  <a:pt x="f2133" y="f2049"/>
                  <a:pt x="f2134" y="f2046"/>
                </a:cubicBezTo>
                <a:cubicBezTo>
                  <a:pt x="f2135" y="f2046"/>
                  <a:pt x="f2136" y="f2044"/>
                  <a:pt x="f2137" y="f1340"/>
                </a:cubicBezTo>
                <a:cubicBezTo>
                  <a:pt x="f2138" y="f1323"/>
                  <a:pt x="f2139" y="f1306"/>
                  <a:pt x="f2140" y="f1566"/>
                </a:cubicBezTo>
                <a:cubicBezTo>
                  <a:pt x="f2141" y="f1127"/>
                  <a:pt x="f2142" y="f1587"/>
                  <a:pt x="f2143" y="f1587"/>
                </a:cubicBezTo>
                <a:cubicBezTo>
                  <a:pt x="f2144" y="f1587"/>
                  <a:pt x="f2145" y="f1576"/>
                  <a:pt x="f2146" y="f1915"/>
                </a:cubicBezTo>
                <a:cubicBezTo>
                  <a:pt x="f2147" y="f1915"/>
                  <a:pt x="f2148" y="f1306"/>
                  <a:pt x="f2149" y="f1891"/>
                </a:cubicBezTo>
                <a:cubicBezTo>
                  <a:pt x="f2150" y="f1141"/>
                  <a:pt x="f2151" y="f1561"/>
                  <a:pt x="f2152" y="f1240"/>
                </a:cubicBezTo>
                <a:cubicBezTo>
                  <a:pt x="f2153" y="f1153"/>
                  <a:pt x="f2154" y="f2155"/>
                  <a:pt x="f2156" y="f2155"/>
                </a:cubicBezTo>
                <a:cubicBezTo>
                  <a:pt x="f2157" y="f2155"/>
                  <a:pt x="f2158" y="f2155"/>
                  <a:pt x="f2159" y="f1220"/>
                </a:cubicBezTo>
                <a:cubicBezTo>
                  <a:pt x="f2160" y="f1220"/>
                  <a:pt x="f2161" y="f1561"/>
                  <a:pt x="f2162" y="f2163"/>
                </a:cubicBezTo>
                <a:cubicBezTo>
                  <a:pt x="f2164" y="f1148"/>
                  <a:pt x="f2165" y="f1290"/>
                  <a:pt x="f2166" y="f1434"/>
                </a:cubicBezTo>
                <a:cubicBezTo>
                  <a:pt x="f2167" y="f1172"/>
                  <a:pt x="f2168" y="f1930"/>
                  <a:pt x="f2169" y="f1930"/>
                </a:cubicBezTo>
                <a:cubicBezTo>
                  <a:pt x="f2170" y="f1930"/>
                  <a:pt x="f2171" y="f1930"/>
                  <a:pt x="f2172" y="f1411"/>
                </a:cubicBezTo>
                <a:cubicBezTo>
                  <a:pt x="f2173" y="f1411"/>
                  <a:pt x="f2174" y="f1290"/>
                  <a:pt x="f2175" y="f1290"/>
                </a:cubicBezTo>
                <a:lnTo>
                  <a:pt x="f2176" y="f2177"/>
                </a:lnTo>
                <a:lnTo>
                  <a:pt x="f2178" y="f2179"/>
                </a:lnTo>
                <a:lnTo>
                  <a:pt x="f2180" y="f1533"/>
                </a:lnTo>
                <a:lnTo>
                  <a:pt x="f2181" y="f66"/>
                </a:lnTo>
                <a:lnTo>
                  <a:pt x="f2182" y="f1533"/>
                </a:lnTo>
                <a:cubicBezTo>
                  <a:pt x="f2183" y="f705"/>
                  <a:pt x="f2184" y="f477"/>
                  <a:pt x="f2185" y="f477"/>
                </a:cubicBezTo>
                <a:cubicBezTo>
                  <a:pt x="f2186" y="f477"/>
                  <a:pt x="f2187" y="f722"/>
                  <a:pt x="f2188" y="f1784"/>
                </a:cubicBezTo>
                <a:cubicBezTo>
                  <a:pt x="f2189" y="f1427"/>
                  <a:pt x="f2190" y="f1298"/>
                  <a:pt x="f2191" y="f1788"/>
                </a:cubicBezTo>
                <a:cubicBezTo>
                  <a:pt x="f2192" y="f1679"/>
                  <a:pt x="f2193" y="f1323"/>
                  <a:pt x="f2194" y="f1323"/>
                </a:cubicBezTo>
                <a:cubicBezTo>
                  <a:pt x="f2195" y="f1795"/>
                  <a:pt x="f2196" y="f1400"/>
                  <a:pt x="f2197" y="f1449"/>
                </a:cubicBezTo>
                <a:lnTo>
                  <a:pt x="f2198" y="f1400"/>
                </a:lnTo>
                <a:cubicBezTo>
                  <a:pt x="f2199" y="f1162"/>
                  <a:pt x="f2200" y="f1298"/>
                  <a:pt x="f2201" y="f1561"/>
                </a:cubicBezTo>
                <a:lnTo>
                  <a:pt x="f2202" y="f2203"/>
                </a:lnTo>
                <a:lnTo>
                  <a:pt x="f2204" y="f2205"/>
                </a:lnTo>
                <a:lnTo>
                  <a:pt x="f2206" y="f1304"/>
                </a:lnTo>
                <a:cubicBezTo>
                  <a:pt x="f2207" y="f1566"/>
                  <a:pt x="f2208" y="f1153"/>
                  <a:pt x="f2209" y="f1165"/>
                </a:cubicBezTo>
                <a:cubicBezTo>
                  <a:pt x="f2210" y="f1738"/>
                  <a:pt x="f2211" y="f1566"/>
                  <a:pt x="f2212" y="f1566"/>
                </a:cubicBezTo>
                <a:cubicBezTo>
                  <a:pt x="f2213" y="f1566"/>
                  <a:pt x="f2214" y="f1740"/>
                  <a:pt x="f2215" y="f1220"/>
                </a:cubicBezTo>
                <a:cubicBezTo>
                  <a:pt x="f2216" y="f1153"/>
                  <a:pt x="f2217" y="f1930"/>
                  <a:pt x="f2218" y="f1184"/>
                </a:cubicBezTo>
                <a:cubicBezTo>
                  <a:pt x="f2219" y="f1129"/>
                  <a:pt x="f2220" y="f1558"/>
                  <a:pt x="f2221" y="f1558"/>
                </a:cubicBezTo>
                <a:cubicBezTo>
                  <a:pt x="f2222" y="f1558"/>
                  <a:pt x="f2223" y="f1398"/>
                  <a:pt x="f2224" y="f1411"/>
                </a:cubicBezTo>
                <a:cubicBezTo>
                  <a:pt x="f2224" y="f1411"/>
                  <a:pt x="f2224" y="f1411"/>
                  <a:pt x="f2225" y="f1290"/>
                </a:cubicBezTo>
                <a:lnTo>
                  <a:pt x="f2226" y="f2227"/>
                </a:lnTo>
                <a:lnTo>
                  <a:pt x="f2226" y="f2227"/>
                </a:lnTo>
                <a:lnTo>
                  <a:pt x="f2228" y="f2229"/>
                </a:lnTo>
                <a:lnTo>
                  <a:pt x="f2230" y="f1244"/>
                </a:lnTo>
                <a:cubicBezTo>
                  <a:pt x="f2231" y="f1113"/>
                  <a:pt x="f2232" y="f653"/>
                  <a:pt x="f2233" y="f404"/>
                </a:cubicBezTo>
                <a:lnTo>
                  <a:pt x="f2234" y="f1283"/>
                </a:lnTo>
                <a:cubicBezTo>
                  <a:pt x="f2235" y="f208"/>
                  <a:pt x="f2236" y="f178"/>
                  <a:pt x="f2237" y="f178"/>
                </a:cubicBezTo>
                <a:cubicBezTo>
                  <a:pt x="f2238" y="f178"/>
                  <a:pt x="f2239" y="f1092"/>
                  <a:pt x="f2240" y="f1463"/>
                </a:cubicBezTo>
                <a:cubicBezTo>
                  <a:pt x="f2241" y="f1887"/>
                  <a:pt x="f2242" y="f1403"/>
                  <a:pt x="f2243" y="f1752"/>
                </a:cubicBezTo>
                <a:cubicBezTo>
                  <a:pt x="f2244" y="f2245"/>
                  <a:pt x="f2246" y="f1896"/>
                  <a:pt x="f2247" y="f1896"/>
                </a:cubicBezTo>
                <a:cubicBezTo>
                  <a:pt x="f2248" y="f1896"/>
                  <a:pt x="f2249" y="f1896"/>
                  <a:pt x="f2250" y="f1896"/>
                </a:cubicBezTo>
                <a:lnTo>
                  <a:pt x="f2251" y="f1896"/>
                </a:lnTo>
                <a:lnTo>
                  <a:pt x="f2252" y="f2253"/>
                </a:lnTo>
                <a:lnTo>
                  <a:pt x="f2254" y="f2255"/>
                </a:lnTo>
                <a:lnTo>
                  <a:pt x="f2256" y="f1730"/>
                </a:lnTo>
                <a:cubicBezTo>
                  <a:pt x="f2257" y="f1645"/>
                  <a:pt x="f2258" y="f1329"/>
                  <a:pt x="f2259" y="f1342"/>
                </a:cubicBezTo>
                <a:cubicBezTo>
                  <a:pt x="f2260" y="f2057"/>
                  <a:pt x="f2261" y="f2057"/>
                  <a:pt x="f2262" y="f2057"/>
                </a:cubicBezTo>
                <a:cubicBezTo>
                  <a:pt x="f2263" y="f2264"/>
                  <a:pt x="f2265" y="f2264"/>
                  <a:pt x="f2266" y="f2264"/>
                </a:cubicBezTo>
                <a:cubicBezTo>
                  <a:pt x="f2267" y="f2264"/>
                  <a:pt x="f2268" y="f1647"/>
                  <a:pt x="f2269" y="f1665"/>
                </a:cubicBezTo>
                <a:cubicBezTo>
                  <a:pt x="f2270" y="f2271"/>
                  <a:pt x="f2272" y="f1835"/>
                  <a:pt x="f2273" y="f2072"/>
                </a:cubicBezTo>
                <a:cubicBezTo>
                  <a:pt x="f2274" y="f2072"/>
                  <a:pt x="f2275" y="f2276"/>
                  <a:pt x="f2277" y="f2276"/>
                </a:cubicBezTo>
                <a:cubicBezTo>
                  <a:pt x="f2278" y="f2276"/>
                  <a:pt x="f2279" y="f2276"/>
                  <a:pt x="f2280" y="f2276"/>
                </a:cubicBezTo>
                <a:cubicBezTo>
                  <a:pt x="f2281" y="f2276"/>
                  <a:pt x="f2282" y="f2283"/>
                  <a:pt x="f2284" y="f1806"/>
                </a:cubicBezTo>
                <a:cubicBezTo>
                  <a:pt x="f2285" y="f2286"/>
                  <a:pt x="f2287" y="f1854"/>
                  <a:pt x="f2288" y="f2289"/>
                </a:cubicBezTo>
                <a:cubicBezTo>
                  <a:pt x="f2290" y="f2089"/>
                  <a:pt x="f2291" y="f2089"/>
                  <a:pt x="f2292" y="f2293"/>
                </a:cubicBezTo>
                <a:cubicBezTo>
                  <a:pt x="f2294" y="f2293"/>
                  <a:pt x="f2295" y="f2293"/>
                  <a:pt x="f2296" y="f2293"/>
                </a:cubicBezTo>
                <a:cubicBezTo>
                  <a:pt x="f2297" y="f2293"/>
                  <a:pt x="f2298" y="f1854"/>
                  <a:pt x="f2299" y="f2087"/>
                </a:cubicBezTo>
                <a:cubicBezTo>
                  <a:pt x="f2300" y="f2301"/>
                  <a:pt x="f2302" y="f2303"/>
                  <a:pt x="f2304" y="f2305"/>
                </a:cubicBezTo>
                <a:cubicBezTo>
                  <a:pt x="f2306" y="f2305"/>
                  <a:pt x="f2307" y="f2308"/>
                  <a:pt x="f2309" y="f2308"/>
                </a:cubicBezTo>
                <a:cubicBezTo>
                  <a:pt x="f2310" y="f2308"/>
                  <a:pt x="f2311" y="f2312"/>
                  <a:pt x="f2313" y="f2312"/>
                </a:cubicBezTo>
                <a:cubicBezTo>
                  <a:pt x="f2314" y="f2312"/>
                  <a:pt x="f2315" y="f1852"/>
                  <a:pt x="f2316" y="f2317"/>
                </a:cubicBezTo>
                <a:lnTo>
                  <a:pt x="f2318" y="f710"/>
                </a:lnTo>
                <a:cubicBezTo>
                  <a:pt x="f2319" y="f2023"/>
                  <a:pt x="f2320" y="f1879"/>
                  <a:pt x="f2321" y="f1719"/>
                </a:cubicBezTo>
                <a:cubicBezTo>
                  <a:pt x="f2322" y="f779"/>
                  <a:pt x="f2323" y="f100"/>
                  <a:pt x="f2324" y="f100"/>
                </a:cubicBezTo>
                <a:cubicBezTo>
                  <a:pt x="f2325" y="f100"/>
                  <a:pt x="f2326" y="f269"/>
                  <a:pt x="f2327" y="f1875"/>
                </a:cubicBezTo>
                <a:cubicBezTo>
                  <a:pt x="f2328" y="f755"/>
                  <a:pt x="f2329" y="f1129"/>
                  <a:pt x="f2330" y="f1738"/>
                </a:cubicBezTo>
                <a:cubicBezTo>
                  <a:pt x="f2331" y="f1683"/>
                  <a:pt x="f2332" y="f1127"/>
                  <a:pt x="f2333" y="f1127"/>
                </a:cubicBezTo>
                <a:cubicBezTo>
                  <a:pt x="f2334" y="f1127"/>
                  <a:pt x="f2335" y="f1127"/>
                  <a:pt x="f2336" y="f1127"/>
                </a:cubicBezTo>
                <a:cubicBezTo>
                  <a:pt x="f2337" y="f1139"/>
                  <a:pt x="f2338" y="f1178"/>
                  <a:pt x="f2339" y="f2340"/>
                </a:cubicBezTo>
                <a:lnTo>
                  <a:pt x="f2339" y="f2340"/>
                </a:lnTo>
                <a:lnTo>
                  <a:pt x="f2341" y="f2342"/>
                </a:lnTo>
                <a:lnTo>
                  <a:pt x="f2343" y="f2344"/>
                </a:lnTo>
                <a:lnTo>
                  <a:pt x="f2345" y="f1695"/>
                </a:lnTo>
                <a:cubicBezTo>
                  <a:pt x="f2346" y="f1589"/>
                  <a:pt x="f2347" y="f1139"/>
                  <a:pt x="f2348" y="f1139"/>
                </a:cubicBezTo>
                <a:cubicBezTo>
                  <a:pt x="f2349" y="f1139"/>
                  <a:pt x="f2350" y="f1139"/>
                  <a:pt x="f2351" y="f1141"/>
                </a:cubicBezTo>
                <a:cubicBezTo>
                  <a:pt x="f2352" y="f1144"/>
                  <a:pt x="f2353" y="f1144"/>
                  <a:pt x="f2354" y="f1589"/>
                </a:cubicBezTo>
                <a:cubicBezTo>
                  <a:pt x="f2355" y="f1227"/>
                  <a:pt x="f2356" y="f1162"/>
                  <a:pt x="f2357" y="f1251"/>
                </a:cubicBezTo>
                <a:cubicBezTo>
                  <a:pt x="f2358" y="f1400"/>
                  <a:pt x="f2359" y="f1157"/>
                  <a:pt x="f2360" y="f1157"/>
                </a:cubicBezTo>
                <a:cubicBezTo>
                  <a:pt x="f2361" y="f1157"/>
                  <a:pt x="f2362" y="f1159"/>
                  <a:pt x="f2363" y="f1148"/>
                </a:cubicBezTo>
                <a:cubicBezTo>
                  <a:pt x="f2364" y="f1162"/>
                  <a:pt x="f2365" y="f1701"/>
                  <a:pt x="f2366" y="f1701"/>
                </a:cubicBezTo>
                <a:cubicBezTo>
                  <a:pt x="f2367" y="f1418"/>
                  <a:pt x="f2368" y="f1181"/>
                  <a:pt x="f2369" y="f793"/>
                </a:cubicBezTo>
                <a:cubicBezTo>
                  <a:pt x="f2370" y="f1254"/>
                  <a:pt x="f2371" y="f1176"/>
                  <a:pt x="f2372" y="f1176"/>
                </a:cubicBezTo>
                <a:cubicBezTo>
                  <a:pt x="f2373" y="f1176"/>
                  <a:pt x="f2374" y="f1178"/>
                  <a:pt x="f2375" y="f1167"/>
                </a:cubicBezTo>
                <a:cubicBezTo>
                  <a:pt x="f2376" y="f1181"/>
                  <a:pt x="f2377" y="f2378"/>
                  <a:pt x="f2379" y="f2378"/>
                </a:cubicBezTo>
                <a:cubicBezTo>
                  <a:pt x="f2380" y="f1232"/>
                  <a:pt x="f2381" y="f751"/>
                  <a:pt x="f2382" y="f2383"/>
                </a:cubicBezTo>
                <a:cubicBezTo>
                  <a:pt x="f2384" y="f755"/>
                  <a:pt x="f2385" y="f1193"/>
                  <a:pt x="f2386" y="f1193"/>
                </a:cubicBezTo>
                <a:cubicBezTo>
                  <a:pt x="f2387" y="f1193"/>
                  <a:pt x="f2388" y="f1195"/>
                  <a:pt x="f2389" y="f1186"/>
                </a:cubicBezTo>
                <a:cubicBezTo>
                  <a:pt x="f2390" y="f751"/>
                  <a:pt x="f2391" y="f751"/>
                  <a:pt x="f2392" y="f749"/>
                </a:cubicBezTo>
                <a:lnTo>
                  <a:pt x="f2393" y="f2394"/>
                </a:lnTo>
                <a:lnTo>
                  <a:pt x="f2395" y="f2396"/>
                </a:lnTo>
                <a:lnTo>
                  <a:pt x="f2395" y="f2396"/>
                </a:lnTo>
                <a:lnTo>
                  <a:pt x="f2397" y="f1207"/>
                </a:lnTo>
                <a:lnTo>
                  <a:pt x="f2398" y="f705"/>
                </a:lnTo>
                <a:lnTo>
                  <a:pt x="f2399" y="f223"/>
                </a:lnTo>
                <a:cubicBezTo>
                  <a:pt x="f2400" y="f100"/>
                  <a:pt x="f2401" y="f58"/>
                  <a:pt x="f2402" y="f58"/>
                </a:cubicBezTo>
                <a:cubicBezTo>
                  <a:pt x="f2403" y="f58"/>
                  <a:pt x="f2404" y="f23"/>
                  <a:pt x="f2405" y="f2023"/>
                </a:cubicBezTo>
                <a:cubicBezTo>
                  <a:pt x="f2406" y="f717"/>
                  <a:pt x="f2407" y="f1170"/>
                  <a:pt x="f2408" y="f1151"/>
                </a:cubicBezTo>
                <a:cubicBezTo>
                  <a:pt x="f2409" y="f1561"/>
                  <a:pt x="f2410" y="f1227"/>
                  <a:pt x="f2411" y="f1227"/>
                </a:cubicBezTo>
                <a:cubicBezTo>
                  <a:pt x="f2412" y="f1227"/>
                  <a:pt x="f2413" y="f1227"/>
                  <a:pt x="f2414" y="f1227"/>
                </a:cubicBezTo>
                <a:cubicBezTo>
                  <a:pt x="f2415" y="f1227"/>
                  <a:pt x="f2416" y="f1159"/>
                  <a:pt x="f2417" y="f1129"/>
                </a:cubicBezTo>
                <a:lnTo>
                  <a:pt x="f2417" y="f1129"/>
                </a:lnTo>
                <a:lnTo>
                  <a:pt x="f2418" y="f2419"/>
                </a:lnTo>
                <a:lnTo>
                  <a:pt x="f2420" y="f2421"/>
                </a:lnTo>
                <a:lnTo>
                  <a:pt x="f2422" y="f1115"/>
                </a:lnTo>
                <a:cubicBezTo>
                  <a:pt x="f2423" y="f1418"/>
                  <a:pt x="f2424" y="f1707"/>
                  <a:pt x="f2425" y="f1705"/>
                </a:cubicBezTo>
                <a:cubicBezTo>
                  <a:pt x="f2426" y="f1705"/>
                  <a:pt x="f2427" y="f1705"/>
                  <a:pt x="f2428" y="f1707"/>
                </a:cubicBezTo>
                <a:cubicBezTo>
                  <a:pt x="f2429" y="f1151"/>
                  <a:pt x="f2430" y="f1115"/>
                  <a:pt x="f2431" y="f1434"/>
                </a:cubicBezTo>
                <a:cubicBezTo>
                  <a:pt x="f2432" y="f1411"/>
                  <a:pt x="f2433" y="f1701"/>
                  <a:pt x="f2434" y="f1162"/>
                </a:cubicBezTo>
                <a:lnTo>
                  <a:pt x="f2435" y="f1162"/>
                </a:lnTo>
                <a:cubicBezTo>
                  <a:pt x="f2436" y="f1705"/>
                  <a:pt x="f2437" y="f1290"/>
                  <a:pt x="f2438" y="f1184"/>
                </a:cubicBezTo>
                <a:cubicBezTo>
                  <a:pt x="f2439" y="f1398"/>
                  <a:pt x="f2440" y="f1159"/>
                  <a:pt x="f2441" y="f1159"/>
                </a:cubicBezTo>
                <a:lnTo>
                  <a:pt x="f2442" y="f1159"/>
                </a:lnTo>
                <a:cubicBezTo>
                  <a:pt x="f2443" y="f1162"/>
                  <a:pt x="f2444" y="f1398"/>
                  <a:pt x="f2445" y="f1254"/>
                </a:cubicBezTo>
                <a:cubicBezTo>
                  <a:pt x="f2446" y="f1413"/>
                  <a:pt x="f2447" y="f1153"/>
                  <a:pt x="f2448" y="f1298"/>
                </a:cubicBezTo>
                <a:lnTo>
                  <a:pt x="f2449" y="f1298"/>
                </a:lnTo>
                <a:lnTo>
                  <a:pt x="f2450" y="f2451"/>
                </a:lnTo>
                <a:lnTo>
                  <a:pt x="f2452" y="f2453"/>
                </a:lnTo>
                <a:lnTo>
                  <a:pt x="f2454" y="f473"/>
                </a:lnTo>
                <a:lnTo>
                  <a:pt x="f2455" y="f2456"/>
                </a:lnTo>
                <a:lnTo>
                  <a:pt x="f2457" y="f27"/>
                </a:lnTo>
                <a:cubicBezTo>
                  <a:pt x="f2458" y="f703"/>
                  <a:pt x="f2459" y="f19"/>
                  <a:pt x="f2460" y="f19"/>
                </a:cubicBezTo>
                <a:cubicBezTo>
                  <a:pt x="f2461" y="f19"/>
                  <a:pt x="f2462" y="f1283"/>
                  <a:pt x="f2463" y="f1285"/>
                </a:cubicBezTo>
                <a:cubicBezTo>
                  <a:pt x="f2464" y="f1287"/>
                  <a:pt x="f2465" y="f1244"/>
                  <a:pt x="f2466" y="f2467"/>
                </a:cubicBezTo>
                <a:cubicBezTo>
                  <a:pt x="f2468" y="f1162"/>
                  <a:pt x="f2469" y="f1738"/>
                  <a:pt x="f2470" y="f1738"/>
                </a:cubicBezTo>
                <a:cubicBezTo>
                  <a:pt x="f2471" y="f1738"/>
                  <a:pt x="f2472" y="f1738"/>
                  <a:pt x="f2473" y="f1293"/>
                </a:cubicBezTo>
                <a:lnTo>
                  <a:pt x="f2473" y="f1293"/>
                </a:lnTo>
                <a:lnTo>
                  <a:pt x="f2474" y="f1300"/>
                </a:lnTo>
                <a:lnTo>
                  <a:pt x="f2475" y="f1302"/>
                </a:lnTo>
                <a:lnTo>
                  <a:pt x="f2476" y="f1304"/>
                </a:lnTo>
                <a:cubicBezTo>
                  <a:pt x="f2477" y="f1306"/>
                  <a:pt x="f2478" y="f1579"/>
                  <a:pt x="f2479" y="f1591"/>
                </a:cubicBezTo>
                <a:cubicBezTo>
                  <a:pt x="f2480" y="f1310"/>
                  <a:pt x="f2481" y="f1310"/>
                  <a:pt x="f2482" y="f1313"/>
                </a:cubicBezTo>
                <a:cubicBezTo>
                  <a:pt x="f2483" y="f1313"/>
                  <a:pt x="f2484" y="f1313"/>
                  <a:pt x="f2485" y="f1313"/>
                </a:cubicBezTo>
                <a:cubicBezTo>
                  <a:pt x="f2486" y="f1313"/>
                  <a:pt x="f2487" y="f1320"/>
                  <a:pt x="f2488" y="f1121"/>
                </a:cubicBezTo>
                <a:cubicBezTo>
                  <a:pt x="f2489" y="f1323"/>
                  <a:pt x="f2490" y="f1663"/>
                  <a:pt x="f2491" y="f1327"/>
                </a:cubicBezTo>
                <a:cubicBezTo>
                  <a:pt x="f2492" y="f1327"/>
                  <a:pt x="f2493" y="f1329"/>
                  <a:pt x="f2494" y="f1329"/>
                </a:cubicBezTo>
                <a:cubicBezTo>
                  <a:pt x="f2495" y="f1329"/>
                  <a:pt x="f2496" y="f1332"/>
                  <a:pt x="f2497" y="f1332"/>
                </a:cubicBezTo>
                <a:cubicBezTo>
                  <a:pt x="f2498" y="f1332"/>
                  <a:pt x="f2499" y="f1325"/>
                  <a:pt x="f2500" y="f1340"/>
                </a:cubicBezTo>
                <a:cubicBezTo>
                  <a:pt x="f2501" y="f1802"/>
                  <a:pt x="f2502" y="f1344"/>
                  <a:pt x="f2503" y="f2283"/>
                </a:cubicBezTo>
                <a:cubicBezTo>
                  <a:pt x="f2504" y="f1346"/>
                  <a:pt x="f2505" y="f1346"/>
                  <a:pt x="f2506" y="f1349"/>
                </a:cubicBezTo>
                <a:cubicBezTo>
                  <a:pt x="f2507" y="f1349"/>
                  <a:pt x="f2508" y="f1349"/>
                  <a:pt x="f2509" y="f1349"/>
                </a:cubicBezTo>
                <a:cubicBezTo>
                  <a:pt x="f2510" y="f1349"/>
                  <a:pt x="f2511" y="f1356"/>
                  <a:pt x="f2512" y="f2513"/>
                </a:cubicBezTo>
                <a:cubicBezTo>
                  <a:pt x="f2514" y="f1360"/>
                  <a:pt x="f2515" y="f1362"/>
                  <a:pt x="f2516" y="f1364"/>
                </a:cubicBezTo>
                <a:cubicBezTo>
                  <a:pt x="f2517" y="f1364"/>
                  <a:pt x="f2518" y="f1366"/>
                  <a:pt x="f2519" y="f1366"/>
                </a:cubicBezTo>
                <a:lnTo>
                  <a:pt x="f2520" y="f2521"/>
                </a:lnTo>
                <a:lnTo>
                  <a:pt x="f2522" y="f2523"/>
                </a:lnTo>
                <a:lnTo>
                  <a:pt x="f2524" y="f1134"/>
                </a:lnTo>
                <a:lnTo>
                  <a:pt x="f2525" y="f1740"/>
                </a:lnTo>
                <a:lnTo>
                  <a:pt x="f2526" y="f2340"/>
                </a:lnTo>
                <a:cubicBezTo>
                  <a:pt x="f2527" y="f1440"/>
                  <a:pt x="f2528" y="f553"/>
                  <a:pt x="f2529" y="f759"/>
                </a:cubicBezTo>
                <a:cubicBezTo>
                  <a:pt x="f2530" y="f719"/>
                  <a:pt x="f2531" y="f644"/>
                  <a:pt x="f2532" y="f644"/>
                </a:cubicBezTo>
                <a:cubicBezTo>
                  <a:pt x="f2533" y="f644"/>
                  <a:pt x="f2534" y="f1270"/>
                  <a:pt x="f2535" y="f2536"/>
                </a:cubicBezTo>
                <a:cubicBezTo>
                  <a:pt x="f2537" y="f2538"/>
                  <a:pt x="f2539" y="f641"/>
                  <a:pt x="f2540" y="f641"/>
                </a:cubicBezTo>
                <a:cubicBezTo>
                  <a:pt x="f2541" y="f641"/>
                  <a:pt x="f2542" y="f557"/>
                  <a:pt x="f2543" y="f1930"/>
                </a:cubicBezTo>
                <a:cubicBezTo>
                  <a:pt x="f2544" y="f1141"/>
                  <a:pt x="f2545" y="f1734"/>
                  <a:pt x="f2546" y="f2513"/>
                </a:cubicBezTo>
                <a:cubicBezTo>
                  <a:pt x="f2547" y="f2548"/>
                  <a:pt x="f2549" y="f1352"/>
                  <a:pt x="f2550" y="f1352"/>
                </a:cubicBezTo>
                <a:cubicBezTo>
                  <a:pt x="f2551" y="f1352"/>
                  <a:pt x="f2552" y="f1352"/>
                  <a:pt x="f2553" y="f1352"/>
                </a:cubicBezTo>
                <a:cubicBezTo>
                  <a:pt x="f2554" y="f1352"/>
                  <a:pt x="f2555" y="f2049"/>
                  <a:pt x="f2556" y="f1563"/>
                </a:cubicBezTo>
                <a:lnTo>
                  <a:pt x="f2557" y="f1734"/>
                </a:lnTo>
                <a:cubicBezTo>
                  <a:pt x="f2558" y="f2062"/>
                  <a:pt x="f2559" y="f1349"/>
                  <a:pt x="f2560" y="f1349"/>
                </a:cubicBezTo>
                <a:cubicBezTo>
                  <a:pt x="f2561" y="f1349"/>
                  <a:pt x="f2562" y="f1349"/>
                  <a:pt x="f2563" y="f1346"/>
                </a:cubicBezTo>
                <a:cubicBezTo>
                  <a:pt x="f2564" y="f1346"/>
                  <a:pt x="f2565" y="f2283"/>
                  <a:pt x="f2566" y="f1835"/>
                </a:cubicBezTo>
                <a:cubicBezTo>
                  <a:pt x="f2567" y="f2568"/>
                  <a:pt x="f2569" y="f1802"/>
                  <a:pt x="f2570" y="f2046"/>
                </a:cubicBezTo>
                <a:cubicBezTo>
                  <a:pt x="f2571" y="f1601"/>
                  <a:pt x="f2572" y="f2057"/>
                  <a:pt x="f2573" y="f2057"/>
                </a:cubicBezTo>
                <a:cubicBezTo>
                  <a:pt x="f2574" y="f2057"/>
                  <a:pt x="f2575" y="f2057"/>
                  <a:pt x="f2576" y="f1342"/>
                </a:cubicBezTo>
                <a:cubicBezTo>
                  <a:pt x="f2577" y="f1802"/>
                  <a:pt x="f2578" y="f1802"/>
                  <a:pt x="f2579" y="f1377"/>
                </a:cubicBezTo>
                <a:cubicBezTo>
                  <a:pt x="f2580" y="f1338"/>
                  <a:pt x="f2581" y="f2582"/>
                  <a:pt x="f2583" y="f1915"/>
                </a:cubicBezTo>
                <a:cubicBezTo>
                  <a:pt x="f2584" y="f1313"/>
                  <a:pt x="f2585" y="f1730"/>
                  <a:pt x="f2586" y="f1730"/>
                </a:cubicBezTo>
                <a:cubicBezTo>
                  <a:pt x="f2587" y="f1730"/>
                  <a:pt x="f2588" y="f1730"/>
                  <a:pt x="f2589" y="f1654"/>
                </a:cubicBezTo>
                <a:cubicBezTo>
                  <a:pt x="f2590" y="f2582"/>
                  <a:pt x="f2591" y="f2582"/>
                  <a:pt x="f2592" y="f2041"/>
                </a:cubicBezTo>
                <a:cubicBezTo>
                  <a:pt x="f2593" y="f1591"/>
                  <a:pt x="f2594" y="f2595"/>
                  <a:pt x="f2596" y="f1220"/>
                </a:cubicBezTo>
                <a:cubicBezTo>
                  <a:pt x="f2597" y="f1144"/>
                  <a:pt x="f2598" y="f1891"/>
                  <a:pt x="f2599" y="f1891"/>
                </a:cubicBezTo>
                <a:cubicBezTo>
                  <a:pt x="f2600" y="f1891"/>
                  <a:pt x="f2601" y="f2245"/>
                  <a:pt x="f2602" y="f1905"/>
                </a:cubicBezTo>
                <a:cubicBezTo>
                  <a:pt x="f2603" y="f2595"/>
                  <a:pt x="f2604" y="f2595"/>
                  <a:pt x="f2605" y="f2595"/>
                </a:cubicBezTo>
                <a:lnTo>
                  <a:pt x="f2606" y="f2607"/>
                </a:lnTo>
                <a:lnTo>
                  <a:pt x="f2608" y="f2609"/>
                </a:lnTo>
                <a:lnTo>
                  <a:pt x="f2610" y="f2105"/>
                </a:lnTo>
                <a:lnTo>
                  <a:pt x="f2611" y="f304"/>
                </a:lnTo>
                <a:lnTo>
                  <a:pt x="f2612" y="f2105"/>
                </a:lnTo>
                <a:cubicBezTo>
                  <a:pt x="f2613" y="f105"/>
                  <a:pt x="f2614" y="f62"/>
                  <a:pt x="f2615" y="f62"/>
                </a:cubicBezTo>
                <a:cubicBezTo>
                  <a:pt x="f2616" y="f62"/>
                  <a:pt x="f2617" y="f521"/>
                  <a:pt x="f2618" y="f1181"/>
                </a:cubicBezTo>
                <a:cubicBezTo>
                  <a:pt x="f2619" y="f1566"/>
                  <a:pt x="f2620" y="f1795"/>
                  <a:pt x="f2621" y="f2622"/>
                </a:cubicBezTo>
                <a:cubicBezTo>
                  <a:pt x="f2623" y="f2062"/>
                  <a:pt x="f2624" y="f2568"/>
                  <a:pt x="f2625" y="f2568"/>
                </a:cubicBezTo>
                <a:cubicBezTo>
                  <a:pt x="f2626" y="f2568"/>
                  <a:pt x="f2627" y="f2568"/>
                  <a:pt x="f2628" y="f2568"/>
                </a:cubicBezTo>
                <a:cubicBezTo>
                  <a:pt x="f2629" y="f1812"/>
                  <a:pt x="f2630" y="f1893"/>
                  <a:pt x="f2631" y="f1398"/>
                </a:cubicBezTo>
                <a:lnTo>
                  <a:pt x="f2632" y="f1893"/>
                </a:lnTo>
                <a:cubicBezTo>
                  <a:pt x="f2633" y="f1667"/>
                  <a:pt x="f2634" y="f1795"/>
                  <a:pt x="f2635" y="f2582"/>
                </a:cubicBezTo>
                <a:lnTo>
                  <a:pt x="f2636" y="f2637"/>
                </a:lnTo>
                <a:lnTo>
                  <a:pt x="f2638" y="f2639"/>
                </a:lnTo>
                <a:lnTo>
                  <a:pt x="f2640" y="f1645"/>
                </a:lnTo>
                <a:cubicBezTo>
                  <a:pt x="f2641" y="f2046"/>
                  <a:pt x="f2642" y="f2643"/>
                  <a:pt x="f2644" y="f1681"/>
                </a:cubicBezTo>
                <a:cubicBezTo>
                  <a:pt x="f2645" y="f1323"/>
                  <a:pt x="f2646" y="f2046"/>
                  <a:pt x="f2647" y="f2046"/>
                </a:cubicBezTo>
                <a:cubicBezTo>
                  <a:pt x="f2648" y="f2046"/>
                  <a:pt x="f2649" y="f2044"/>
                  <a:pt x="f2650" y="f1654"/>
                </a:cubicBezTo>
                <a:cubicBezTo>
                  <a:pt x="f2651" y="f2643"/>
                  <a:pt x="f2652" y="f2245"/>
                  <a:pt x="f2653" y="f1563"/>
                </a:cubicBezTo>
                <a:cubicBezTo>
                  <a:pt x="f2654" y="f1139"/>
                  <a:pt x="f2655" y="f1915"/>
                  <a:pt x="f2656" y="f1915"/>
                </a:cubicBezTo>
                <a:cubicBezTo>
                  <a:pt x="f2657" y="f1915"/>
                  <a:pt x="f2658" y="f1306"/>
                  <a:pt x="f2659" y="f1905"/>
                </a:cubicBezTo>
                <a:cubicBezTo>
                  <a:pt x="f2659" y="f1905"/>
                  <a:pt x="f2659" y="f2595"/>
                  <a:pt x="f2659" y="f2595"/>
                </a:cubicBezTo>
                <a:lnTo>
                  <a:pt x="f2660" y="f2661"/>
                </a:lnTo>
                <a:lnTo>
                  <a:pt x="f2662" y="f2419"/>
                </a:lnTo>
                <a:lnTo>
                  <a:pt x="f2663" y="f1298"/>
                </a:lnTo>
                <a:cubicBezTo>
                  <a:pt x="f2664" y="f1418"/>
                  <a:pt x="f2665" y="f1516"/>
                  <a:pt x="f2666" y="f719"/>
                </a:cubicBezTo>
                <a:lnTo>
                  <a:pt x="f2667" y="f147"/>
                </a:lnTo>
                <a:cubicBezTo>
                  <a:pt x="f2668" y="f550"/>
                  <a:pt x="f2669" y="f25"/>
                  <a:pt x="f2670" y="f25"/>
                </a:cubicBezTo>
                <a:cubicBezTo>
                  <a:pt x="f2671" y="f25"/>
                  <a:pt x="f2672" y="f2673"/>
                  <a:pt x="f2674" y="f1501"/>
                </a:cubicBezTo>
                <a:cubicBezTo>
                  <a:pt x="f2675" y="f1159"/>
                  <a:pt x="f2676" y="f1896"/>
                  <a:pt x="f2677" y="f2678"/>
                </a:cubicBezTo>
                <a:cubicBezTo>
                  <a:pt x="f2679" y="f1332"/>
                  <a:pt x="f2680" y="f2681"/>
                  <a:pt x="f2682" y="f2681"/>
                </a:cubicBezTo>
                <a:cubicBezTo>
                  <a:pt x="f2683" y="f2681"/>
                  <a:pt x="f2684" y="f2681"/>
                  <a:pt x="f2685" y="f2681"/>
                </a:cubicBezTo>
                <a:lnTo>
                  <a:pt x="f2686" y="f2681"/>
                </a:lnTo>
                <a:lnTo>
                  <a:pt x="f2687" y="f2009"/>
                </a:lnTo>
                <a:lnTo>
                  <a:pt x="f2688" y="f2689"/>
                </a:lnTo>
                <a:lnTo>
                  <a:pt x="f2690" y="f2691"/>
                </a:lnTo>
                <a:cubicBezTo>
                  <a:pt x="f2692" y="f2286"/>
                  <a:pt x="f2693" y="f1825"/>
                  <a:pt x="f2694" y="f1837"/>
                </a:cubicBezTo>
                <a:cubicBezTo>
                  <a:pt x="f2695" y="f1837"/>
                  <a:pt x="f2696" y="f2697"/>
                  <a:pt x="f2698" y="f2697"/>
                </a:cubicBezTo>
                <a:cubicBezTo>
                  <a:pt x="f2699" y="f1362"/>
                  <a:pt x="f2700" y="f1362"/>
                  <a:pt x="f2701" y="f1362"/>
                </a:cubicBezTo>
                <a:cubicBezTo>
                  <a:pt x="f2702" y="f1362"/>
                  <a:pt x="f2703" y="f2087"/>
                  <a:pt x="f2704" y="f2705"/>
                </a:cubicBezTo>
                <a:cubicBezTo>
                  <a:pt x="f2706" y="f2707"/>
                  <a:pt x="f2708" y="f2709"/>
                  <a:pt x="f2710" y="f1856"/>
                </a:cubicBezTo>
                <a:cubicBezTo>
                  <a:pt x="f2711" y="f2712"/>
                  <a:pt x="f2713" y="f1470"/>
                  <a:pt x="f2714" y="f1470"/>
                </a:cubicBezTo>
                <a:cubicBezTo>
                  <a:pt x="f2715" y="f1871"/>
                  <a:pt x="f2716" y="f1871"/>
                  <a:pt x="f2717" y="f1871"/>
                </a:cubicBezTo>
                <a:cubicBezTo>
                  <a:pt x="f2718" y="f1871"/>
                  <a:pt x="f2719" y="f2720"/>
                  <a:pt x="f2721" y="f2722"/>
                </a:cubicBezTo>
                <a:cubicBezTo>
                  <a:pt x="f2723" y="f2724"/>
                  <a:pt x="f2725" y="f2726"/>
                  <a:pt x="f2727" y="f2728"/>
                </a:cubicBezTo>
                <a:cubicBezTo>
                  <a:pt x="f2729" y="f2730"/>
                  <a:pt x="f2731" y="f2730"/>
                  <a:pt x="f2732" y="f2733"/>
                </a:cubicBezTo>
                <a:cubicBezTo>
                  <a:pt x="f2734" y="f1472"/>
                  <a:pt x="f2735" y="f1472"/>
                  <a:pt x="f2736" y="f1472"/>
                </a:cubicBezTo>
                <a:cubicBezTo>
                  <a:pt x="f2737" y="f1472"/>
                  <a:pt x="f2738" y="f2726"/>
                  <a:pt x="f2739" y="f2740"/>
                </a:cubicBezTo>
                <a:cubicBezTo>
                  <a:pt x="f2741" y="f2742"/>
                  <a:pt x="f2743" y="f2744"/>
                  <a:pt x="f2745" y="f2421"/>
                </a:cubicBezTo>
                <a:cubicBezTo>
                  <a:pt x="f2746" y="f2421"/>
                  <a:pt x="f2747" y="f2748"/>
                  <a:pt x="f2749" y="f2748"/>
                </a:cubicBezTo>
                <a:cubicBezTo>
                  <a:pt x="f2750" y="f2751"/>
                  <a:pt x="f2752" y="f2751"/>
                  <a:pt x="f2753" y="f2751"/>
                </a:cubicBezTo>
                <a:cubicBezTo>
                  <a:pt x="f2754" y="f2751"/>
                  <a:pt x="f2755" y="f1200"/>
                  <a:pt x="f2756" y="f1871"/>
                </a:cubicBezTo>
                <a:lnTo>
                  <a:pt x="f2757" y="f1115"/>
                </a:lnTo>
                <a:cubicBezTo>
                  <a:pt x="f2758" y="f1438"/>
                  <a:pt x="f2759" y="f469"/>
                  <a:pt x="f2760" y="f1543"/>
                </a:cubicBezTo>
                <a:cubicBezTo>
                  <a:pt x="f2761" y="f2762"/>
                  <a:pt x="f2763" y="f2764"/>
                  <a:pt x="f2765" y="f2764"/>
                </a:cubicBezTo>
                <a:cubicBezTo>
                  <a:pt x="f2766" y="f2764"/>
                  <a:pt x="f2767" y="f363"/>
                  <a:pt x="f2768" y="f1195"/>
                </a:cubicBezTo>
                <a:cubicBezTo>
                  <a:pt x="f2769" y="f1413"/>
                  <a:pt x="f2770" y="f1127"/>
                  <a:pt x="f2771" y="f1643"/>
                </a:cubicBezTo>
                <a:cubicBezTo>
                  <a:pt x="f2772" y="f2773"/>
                  <a:pt x="f2774" y="f1601"/>
                  <a:pt x="f2775" y="f1601"/>
                </a:cubicBezTo>
                <a:cubicBezTo>
                  <a:pt x="f2776" y="f1597"/>
                  <a:pt x="f2777" y="f1304"/>
                  <a:pt x="f2778" y="f1246"/>
                </a:cubicBezTo>
                <a:lnTo>
                  <a:pt x="f2778" y="f1246"/>
                </a:lnTo>
                <a:lnTo>
                  <a:pt x="f2779" y="f1744"/>
                </a:lnTo>
                <a:lnTo>
                  <a:pt x="f2780" y="f2781"/>
                </a:lnTo>
                <a:lnTo>
                  <a:pt x="f2782" y="f1605"/>
                </a:lnTo>
                <a:cubicBezTo>
                  <a:pt x="f2783" y="f1325"/>
                  <a:pt x="f2784" y="f1597"/>
                  <a:pt x="f2785" y="f1597"/>
                </a:cubicBezTo>
                <a:cubicBezTo>
                  <a:pt x="f2786" y="f1597"/>
                  <a:pt x="f2787" y="f2788"/>
                  <a:pt x="f2789" y="f1338"/>
                </a:cubicBezTo>
                <a:cubicBezTo>
                  <a:pt x="f2790" y="f1325"/>
                  <a:pt x="f2791" y="f1663"/>
                  <a:pt x="f2792" y="f1663"/>
                </a:cubicBezTo>
                <a:cubicBezTo>
                  <a:pt x="f2793" y="f1734"/>
                  <a:pt x="f2794" y="f1667"/>
                  <a:pt x="f2795" y="f1141"/>
                </a:cubicBezTo>
                <a:cubicBezTo>
                  <a:pt x="f2796" y="f1893"/>
                  <a:pt x="f2797" y="f1310"/>
                  <a:pt x="f2798" y="f1310"/>
                </a:cubicBezTo>
                <a:cubicBezTo>
                  <a:pt x="f2799" y="f1310"/>
                  <a:pt x="f2800" y="f1310"/>
                  <a:pt x="f2801" y="f1591"/>
                </a:cubicBezTo>
                <a:cubicBezTo>
                  <a:pt x="f2802" y="f1667"/>
                  <a:pt x="f2803" y="f1679"/>
                  <a:pt x="f2804" y="f1308"/>
                </a:cubicBezTo>
                <a:cubicBezTo>
                  <a:pt x="f2805" y="f1587"/>
                  <a:pt x="f2806" y="f1695"/>
                  <a:pt x="f2807" y="f1148"/>
                </a:cubicBezTo>
                <a:cubicBezTo>
                  <a:pt x="f2808" y="f1566"/>
                  <a:pt x="f2809" y="f1304"/>
                  <a:pt x="f2810" y="f1304"/>
                </a:cubicBezTo>
                <a:cubicBezTo>
                  <a:pt x="f2811" y="f1304"/>
                  <a:pt x="f2812" y="f1304"/>
                  <a:pt x="f2813" y="f1119"/>
                </a:cubicBezTo>
                <a:cubicBezTo>
                  <a:pt x="f2814" y="f1683"/>
                  <a:pt x="f2815" y="f1695"/>
                  <a:pt x="f2816" y="f2817"/>
                </a:cubicBezTo>
                <a:cubicBezTo>
                  <a:pt x="f2818" y="f1740"/>
                  <a:pt x="f2819" y="f1151"/>
                  <a:pt x="f2820" y="f1167"/>
                </a:cubicBezTo>
                <a:cubicBezTo>
                  <a:pt x="f2821" y="f1240"/>
                  <a:pt x="f2822" y="f1705"/>
                  <a:pt x="f2823" y="f1705"/>
                </a:cubicBezTo>
                <a:cubicBezTo>
                  <a:pt x="f2824" y="f1705"/>
                  <a:pt x="f2825" y="f1707"/>
                  <a:pt x="f2826" y="f1218"/>
                </a:cubicBezTo>
                <a:cubicBezTo>
                  <a:pt x="f2827" y="f1218"/>
                  <a:pt x="f2828" y="f1218"/>
                  <a:pt x="f2829" y="f1151"/>
                </a:cubicBezTo>
                <a:lnTo>
                  <a:pt x="f2830" y="f2831"/>
                </a:lnTo>
                <a:lnTo>
                  <a:pt x="f2832" y="f2833"/>
                </a:lnTo>
                <a:lnTo>
                  <a:pt x="f2834" y="f1719"/>
                </a:lnTo>
                <a:lnTo>
                  <a:pt x="f2835" y="f105"/>
                </a:lnTo>
                <a:lnTo>
                  <a:pt x="f2836" y="f567"/>
                </a:lnTo>
                <a:cubicBezTo>
                  <a:pt x="f2837" y="f391"/>
                  <a:pt x="f2838" y="f569"/>
                  <a:pt x="f2839" y="f569"/>
                </a:cubicBezTo>
                <a:cubicBezTo>
                  <a:pt x="f2840" y="f569"/>
                  <a:pt x="f2841" y="f271"/>
                  <a:pt x="f2842" y="f1438"/>
                </a:cubicBezTo>
                <a:cubicBezTo>
                  <a:pt x="f2843" y="f1172"/>
                  <a:pt x="f2844" y="f1227"/>
                  <a:pt x="f2845" y="f1670"/>
                </a:cubicBezTo>
                <a:cubicBezTo>
                  <a:pt x="f2846" y="f2582"/>
                  <a:pt x="f2847" y="f1734"/>
                  <a:pt x="f2848" y="f1734"/>
                </a:cubicBezTo>
                <a:cubicBezTo>
                  <a:pt x="f2849" y="f1734"/>
                  <a:pt x="f2850" y="f1734"/>
                  <a:pt x="f2851" y="f1734"/>
                </a:cubicBezTo>
                <a:cubicBezTo>
                  <a:pt x="f2852" y="f1734"/>
                  <a:pt x="f2853" y="f1310"/>
                  <a:pt x="f2854" y="f1127"/>
                </a:cubicBezTo>
                <a:lnTo>
                  <a:pt x="f2854" y="f1127"/>
                </a:lnTo>
                <a:lnTo>
                  <a:pt x="f2855" y="f2856"/>
                </a:lnTo>
                <a:lnTo>
                  <a:pt x="f2857" y="f2858"/>
                </a:lnTo>
                <a:lnTo>
                  <a:pt x="f2859" y="f1121"/>
                </a:lnTo>
                <a:cubicBezTo>
                  <a:pt x="f2860" y="f1587"/>
                  <a:pt x="f2861" y="f1579"/>
                  <a:pt x="f2862" y="f1579"/>
                </a:cubicBezTo>
                <a:lnTo>
                  <a:pt x="f2863" y="f1579"/>
                </a:lnTo>
                <a:cubicBezTo>
                  <a:pt x="f2864" y="f1670"/>
                  <a:pt x="f2865" y="f1121"/>
                  <a:pt x="f2866" y="f1220"/>
                </a:cubicBezTo>
                <a:cubicBezTo>
                  <a:pt x="f2867" y="f1905"/>
                  <a:pt x="f2868" y="f1679"/>
                  <a:pt x="f2869" y="f1667"/>
                </a:cubicBezTo>
                <a:lnTo>
                  <a:pt x="f2870" y="f1667"/>
                </a:lnTo>
                <a:cubicBezTo>
                  <a:pt x="f2871" y="f1579"/>
                  <a:pt x="f2872" y="f2595"/>
                  <a:pt x="f2873" y="f1563"/>
                </a:cubicBezTo>
                <a:cubicBezTo>
                  <a:pt x="f2874" y="f1891"/>
                  <a:pt x="f2875" y="f1310"/>
                  <a:pt x="f2876" y="f1310"/>
                </a:cubicBezTo>
                <a:lnTo>
                  <a:pt x="f2877" y="f1310"/>
                </a:lnTo>
                <a:cubicBezTo>
                  <a:pt x="f2878" y="f1667"/>
                  <a:pt x="f2879" y="f2245"/>
                  <a:pt x="f2880" y="f1686"/>
                </a:cubicBezTo>
                <a:cubicBezTo>
                  <a:pt x="f2881" y="f1576"/>
                  <a:pt x="f2882" y="f2643"/>
                  <a:pt x="f2883" y="f1795"/>
                </a:cubicBezTo>
                <a:cubicBezTo>
                  <a:pt x="f2884" y="f1795"/>
                  <a:pt x="f2885" y="f2643"/>
                  <a:pt x="f2886" y="f2643"/>
                </a:cubicBezTo>
                <a:lnTo>
                  <a:pt x="f2887" y="f2888"/>
                </a:lnTo>
                <a:lnTo>
                  <a:pt x="f2889" y="f2890"/>
                </a:lnTo>
                <a:lnTo>
                  <a:pt x="f2889" y="f2890"/>
                </a:lnTo>
                <a:lnTo>
                  <a:pt x="f2891" y="f759"/>
                </a:lnTo>
                <a:lnTo>
                  <a:pt x="f2892" y="f561"/>
                </a:lnTo>
                <a:lnTo>
                  <a:pt x="f2893" y="f274"/>
                </a:lnTo>
                <a:cubicBezTo>
                  <a:pt x="f2894" y="f1384"/>
                  <a:pt x="f2895" y="f208"/>
                  <a:pt x="f2896" y="f208"/>
                </a:cubicBezTo>
                <a:cubicBezTo>
                  <a:pt x="f2897" y="f208"/>
                  <a:pt x="f2898" y="f147"/>
                  <a:pt x="f2899" y="f1784"/>
                </a:cubicBezTo>
                <a:cubicBezTo>
                  <a:pt x="f2900" y="f1427"/>
                  <a:pt x="f2901" y="f1298"/>
                  <a:pt x="f2902" y="f1788"/>
                </a:cubicBezTo>
                <a:cubicBezTo>
                  <a:pt x="f2903" y="f1667"/>
                  <a:pt x="f2904" y="f1643"/>
                  <a:pt x="f2905" y="f1643"/>
                </a:cubicBezTo>
                <a:cubicBezTo>
                  <a:pt x="f2906" y="f1643"/>
                  <a:pt x="f2907" y="f1323"/>
                  <a:pt x="f2908" y="f1323"/>
                </a:cubicBezTo>
                <a:lnTo>
                  <a:pt x="f2909" y="f1797"/>
                </a:lnTo>
                <a:lnTo>
                  <a:pt x="f2910" y="f1799"/>
                </a:lnTo>
                <a:lnTo>
                  <a:pt x="f2911" y="f1645"/>
                </a:lnTo>
                <a:cubicBezTo>
                  <a:pt x="f2912" y="f1802"/>
                  <a:pt x="f2913" y="f1804"/>
                  <a:pt x="f2914" y="f1806"/>
                </a:cubicBezTo>
                <a:cubicBezTo>
                  <a:pt x="f2915" y="f1808"/>
                  <a:pt x="f2916" y="f1808"/>
                  <a:pt x="f2917" y="f1808"/>
                </a:cubicBezTo>
                <a:cubicBezTo>
                  <a:pt x="f2918" y="f1610"/>
                  <a:pt x="f2919" y="f1610"/>
                  <a:pt x="f2920" y="f1610"/>
                </a:cubicBezTo>
                <a:cubicBezTo>
                  <a:pt x="f2921" y="f1610"/>
                  <a:pt x="f2922" y="f2513"/>
                  <a:pt x="f2923" y="f1647"/>
                </a:cubicBezTo>
                <a:cubicBezTo>
                  <a:pt x="f2924" y="f1819"/>
                  <a:pt x="f2925" y="f2926"/>
                  <a:pt x="f2927" y="f1823"/>
                </a:cubicBezTo>
                <a:cubicBezTo>
                  <a:pt x="f2928" y="f1823"/>
                  <a:pt x="f2929" y="f1825"/>
                  <a:pt x="f2930" y="f1825"/>
                </a:cubicBezTo>
                <a:cubicBezTo>
                  <a:pt x="f2931" y="f1829"/>
                  <a:pt x="f2932" y="f1829"/>
                  <a:pt x="f2933" y="f1829"/>
                </a:cubicBezTo>
                <a:cubicBezTo>
                  <a:pt x="f2934" y="f1829"/>
                  <a:pt x="f2935" y="f1821"/>
                  <a:pt x="f2936" y="f1835"/>
                </a:cubicBezTo>
                <a:cubicBezTo>
                  <a:pt x="f2937" y="f2938"/>
                  <a:pt x="f2939" y="f1839"/>
                  <a:pt x="f2940" y="f2720"/>
                </a:cubicBezTo>
                <a:cubicBezTo>
                  <a:pt x="f2941" y="f1841"/>
                  <a:pt x="f2942" y="f1841"/>
                  <a:pt x="f2943" y="f1844"/>
                </a:cubicBezTo>
                <a:cubicBezTo>
                  <a:pt x="f2944" y="f1847"/>
                  <a:pt x="f2945" y="f1847"/>
                  <a:pt x="f2946" y="f1847"/>
                </a:cubicBezTo>
                <a:cubicBezTo>
                  <a:pt x="f2947" y="f1847"/>
                  <a:pt x="f2948" y="f1852"/>
                  <a:pt x="f2949" y="f2950"/>
                </a:cubicBezTo>
                <a:cubicBezTo>
                  <a:pt x="f2951" y="f1856"/>
                  <a:pt x="f2952" y="f2953"/>
                  <a:pt x="f2954" y="f1860"/>
                </a:cubicBezTo>
                <a:cubicBezTo>
                  <a:pt x="f2955" y="f1860"/>
                  <a:pt x="f2956" y="f1860"/>
                  <a:pt x="f2957" y="f1497"/>
                </a:cubicBezTo>
                <a:lnTo>
                  <a:pt x="f2958" y="f2959"/>
                </a:lnTo>
                <a:lnTo>
                  <a:pt x="f2960" y="f4"/>
                </a:lnTo>
                <a:lnTo>
                  <a:pt x="f2960" y="f4"/>
                </a:lnTo>
                <a:lnTo>
                  <a:pt x="f2961" y="f1730"/>
                </a:lnTo>
                <a:lnTo>
                  <a:pt x="f2962" y="f1340"/>
                </a:lnTo>
                <a:lnTo>
                  <a:pt x="f2963" y="f1246"/>
                </a:lnTo>
                <a:cubicBezTo>
                  <a:pt x="f2964" y="f646"/>
                  <a:pt x="f2965" y="f2105"/>
                  <a:pt x="f2966" y="f1391"/>
                </a:cubicBezTo>
                <a:cubicBezTo>
                  <a:pt x="f2967" y="f761"/>
                  <a:pt x="f2968" y="f271"/>
                  <a:pt x="f2969" y="f271"/>
                </a:cubicBezTo>
                <a:cubicBezTo>
                  <a:pt x="f2970" y="f213"/>
                  <a:pt x="f2971" y="f211"/>
                  <a:pt x="f2972" y="f744"/>
                </a:cubicBezTo>
                <a:cubicBezTo>
                  <a:pt x="f2973" y="f1877"/>
                  <a:pt x="f2974" y="f2456"/>
                  <a:pt x="f2975" y="f2976"/>
                </a:cubicBezTo>
                <a:cubicBezTo>
                  <a:pt x="f2977" y="f473"/>
                  <a:pt x="f2978" y="f1380"/>
                  <a:pt x="f2979" y="f147"/>
                </a:cubicBezTo>
                <a:cubicBezTo>
                  <a:pt x="f2980" y="f145"/>
                  <a:pt x="f2981" y="f707"/>
                  <a:pt x="f2982" y="f1879"/>
                </a:cubicBezTo>
                <a:cubicBezTo>
                  <a:pt x="f2983" y="f151"/>
                  <a:pt x="f2984" y="f183"/>
                  <a:pt x="f2985" y="f686"/>
                </a:cubicBezTo>
                <a:cubicBezTo>
                  <a:pt x="f2986" y="f1092"/>
                  <a:pt x="f2987" y="f103"/>
                  <a:pt x="f2988" y="f1716"/>
                </a:cubicBezTo>
                <a:cubicBezTo>
                  <a:pt x="f2989" y="f110"/>
                  <a:pt x="f2990" y="f153"/>
                  <a:pt x="f2991" y="f619"/>
                </a:cubicBezTo>
                <a:cubicBezTo>
                  <a:pt x="f2992" y="f269"/>
                  <a:pt x="f2993" y="f62"/>
                  <a:pt x="f2994" y="f2762"/>
                </a:cubicBezTo>
                <a:cubicBezTo>
                  <a:pt x="f2995" y="f112"/>
                  <a:pt x="f2996" y="f528"/>
                  <a:pt x="f2997" y="f781"/>
                </a:cubicBezTo>
                <a:cubicBezTo>
                  <a:pt x="f2998" y="f459"/>
                  <a:pt x="f2999" y="f1382"/>
                  <a:pt x="f3000" y="f3001"/>
                </a:cubicBezTo>
                <a:cubicBezTo>
                  <a:pt x="f3002" y="f438"/>
                  <a:pt x="f3002" y="f1283"/>
                  <a:pt x="f3003" y="f391"/>
                </a:cubicBezTo>
                <a:cubicBezTo>
                  <a:pt x="f3003" y="f3004"/>
                  <a:pt x="f3003" y="f29"/>
                  <a:pt x="f3003" y="f370"/>
                </a:cubicBezTo>
                <a:cubicBezTo>
                  <a:pt x="f3005" y="f705"/>
                  <a:pt x="f3005" y="f332"/>
                  <a:pt x="f3003" y="f3006"/>
                </a:cubicBezTo>
                <a:cubicBezTo>
                  <a:pt x="f3003" y="f3007"/>
                  <a:pt x="f3002" y="f223"/>
                  <a:pt x="f3002" y="f639"/>
                </a:cubicBezTo>
                <a:cubicBezTo>
                  <a:pt x="f3000" y="f208"/>
                  <a:pt x="f3000" y="f3008"/>
                  <a:pt x="f3000" y="f3009"/>
                </a:cubicBezTo>
                <a:cubicBezTo>
                  <a:pt x="f2999" y="f1535"/>
                  <a:pt x="f2999" y="f3010"/>
                  <a:pt x="f2998" y="f31"/>
                </a:cubicBezTo>
                <a:cubicBezTo>
                  <a:pt x="f2998" y="f187"/>
                  <a:pt x="f2998" y="f157"/>
                  <a:pt x="f2997" y="f764"/>
                </a:cubicBezTo>
                <a:cubicBezTo>
                  <a:pt x="f2997" y="f548"/>
                  <a:pt x="f2995" y="f410"/>
                  <a:pt x="f2995" y="f140"/>
                </a:cubicBezTo>
                <a:cubicBezTo>
                  <a:pt x="f3011" y="f3012"/>
                  <a:pt x="f3013" y="f3014"/>
                  <a:pt x="f2994" y="f116"/>
                </a:cubicBezTo>
                <a:cubicBezTo>
                  <a:pt x="f3015" y="f316"/>
                  <a:pt x="f2991" y="f100"/>
                  <a:pt x="f2990" y="f703"/>
                </a:cubicBezTo>
                <a:cubicBezTo>
                  <a:pt x="f2989" y="f3016"/>
                  <a:pt x="f2988" y="f1476"/>
                  <a:pt x="f2987" y="f660"/>
                </a:cubicBezTo>
                <a:cubicBezTo>
                  <a:pt x="f3017" y="f225"/>
                  <a:pt x="f3018" y="f58"/>
                  <a:pt x="f2984" y="f637"/>
                </a:cubicBezTo>
                <a:cubicBezTo>
                  <a:pt x="f3019" y="f3020"/>
                  <a:pt x="f3021" y="f1075"/>
                  <a:pt x="f3022" y="f33"/>
                </a:cubicBezTo>
                <a:cubicBezTo>
                  <a:pt x="f3023" y="f571"/>
                  <a:pt x="f3024" y="f297"/>
                  <a:pt x="f3025" y="f159"/>
                </a:cubicBezTo>
                <a:cubicBezTo>
                  <a:pt x="f3026" y="f266"/>
                  <a:pt x="f3027" y="f546"/>
                  <a:pt x="f3028" y="f3029"/>
                </a:cubicBezTo>
                <a:cubicBezTo>
                  <a:pt x="f3030" y="f1008"/>
                  <a:pt x="f3031" y="f1008"/>
                  <a:pt x="f2971" y="f3032"/>
                </a:cubicBezTo>
                <a:cubicBezTo>
                  <a:pt x="f2970" y="f3033"/>
                  <a:pt x="f3034" y="f531"/>
                  <a:pt x="f3035" y="f479"/>
                </a:cubicBezTo>
                <a:cubicBezTo>
                  <a:pt x="f3036" y="f206"/>
                  <a:pt x="f3037" y="f206"/>
                  <a:pt x="f3038" y="f118"/>
                </a:cubicBezTo>
                <a:cubicBezTo>
                  <a:pt x="f3039" y="f118"/>
                  <a:pt x="f3040" y="f1006"/>
                  <a:pt x="f3041" y="f1006"/>
                </a:cubicBezTo>
                <a:cubicBezTo>
                  <a:pt x="f3042" y="f176"/>
                  <a:pt x="f3043" y="f176"/>
                  <a:pt x="f3044" y="f176"/>
                </a:cubicBezTo>
                <a:lnTo>
                  <a:pt x="f3045" y="f176"/>
                </a:lnTo>
                <a:cubicBezTo>
                  <a:pt x="f3046" y="f1006"/>
                  <a:pt x="f3047" y="f1006"/>
                  <a:pt x="f3048" y="f1006"/>
                </a:cubicBezTo>
                <a:cubicBezTo>
                  <a:pt x="f3049" y="f118"/>
                  <a:pt x="f3050" y="f118"/>
                  <a:pt x="f3051" y="f118"/>
                </a:cubicBezTo>
                <a:cubicBezTo>
                  <a:pt x="f3052" y="f660"/>
                  <a:pt x="f3053" y="f3012"/>
                  <a:pt x="f3054" y="f3008"/>
                </a:cubicBezTo>
                <a:lnTo>
                  <a:pt x="f3055" y="f3056"/>
                </a:lnTo>
                <a:lnTo>
                  <a:pt x="f3057" y="f3058"/>
                </a:lnTo>
                <a:lnTo>
                  <a:pt x="f3059" y="f548"/>
                </a:lnTo>
                <a:cubicBezTo>
                  <a:pt x="f3060" y="f187"/>
                  <a:pt x="f3061" y="f208"/>
                  <a:pt x="f3062" y="f3006"/>
                </a:cubicBezTo>
                <a:cubicBezTo>
                  <a:pt x="f3063" y="f1100"/>
                  <a:pt x="f3064" y="f637"/>
                  <a:pt x="f3065" y="f1075"/>
                </a:cubicBezTo>
                <a:cubicBezTo>
                  <a:pt x="f2949" y="f33"/>
                  <a:pt x="f3066" y="f33"/>
                  <a:pt x="f3067" y="f33"/>
                </a:cubicBezTo>
                <a:cubicBezTo>
                  <a:pt x="f3068" y="f33"/>
                  <a:pt x="f3069" y="f225"/>
                  <a:pt x="f2944" y="f457"/>
                </a:cubicBezTo>
                <a:cubicBezTo>
                  <a:pt x="f3070" y="f19"/>
                  <a:pt x="f3071" y="f412"/>
                  <a:pt x="f3072" y="f425"/>
                </a:cubicBezTo>
                <a:lnTo>
                  <a:pt x="f3073" y="f3074"/>
                </a:lnTo>
                <a:lnTo>
                  <a:pt x="f2914" y="f3075"/>
                </a:lnTo>
                <a:lnTo>
                  <a:pt x="f2923" y="f3076"/>
                </a:lnTo>
                <a:cubicBezTo>
                  <a:pt x="f3077" y="f161"/>
                  <a:pt x="f3078" y="f161"/>
                  <a:pt x="f3079" y="f161"/>
                </a:cubicBezTo>
                <a:cubicBezTo>
                  <a:pt x="f3080" y="f161"/>
                  <a:pt x="f3081" y="f849"/>
                  <a:pt x="f3082" y="f3083"/>
                </a:cubicBezTo>
                <a:lnTo>
                  <a:pt x="f3084" y="f73"/>
                </a:lnTo>
                <a:cubicBezTo>
                  <a:pt x="f3085" y="f725"/>
                  <a:pt x="f3086" y="f227"/>
                  <a:pt x="f3087" y="f200"/>
                </a:cubicBezTo>
                <a:cubicBezTo>
                  <a:pt x="f3088" y="f986"/>
                  <a:pt x="f3089" y="f3090"/>
                  <a:pt x="f3091" y="f3092"/>
                </a:cubicBezTo>
                <a:cubicBezTo>
                  <a:pt x="f3093" y="f3094"/>
                  <a:pt x="f3095" y="f3096"/>
                  <a:pt x="f3097" y="f3096"/>
                </a:cubicBezTo>
                <a:cubicBezTo>
                  <a:pt x="f3098" y="f3096"/>
                  <a:pt x="f3099" y="f3100"/>
                  <a:pt x="f3101" y="f161"/>
                </a:cubicBezTo>
                <a:lnTo>
                  <a:pt x="f3101" y="f573"/>
                </a:lnTo>
                <a:lnTo>
                  <a:pt x="f3102" y="f3103"/>
                </a:lnTo>
                <a:lnTo>
                  <a:pt x="f3104" y="f1065"/>
                </a:lnTo>
                <a:lnTo>
                  <a:pt x="f3105" y="f446"/>
                </a:lnTo>
                <a:cubicBezTo>
                  <a:pt x="f3106" y="f3107"/>
                  <a:pt x="f3108" y="f79"/>
                  <a:pt x="f3109" y="f481"/>
                </a:cubicBezTo>
                <a:cubicBezTo>
                  <a:pt x="f3110" y="f844"/>
                  <a:pt x="f3111" y="f417"/>
                  <a:pt x="f3112" y="f417"/>
                </a:cubicBezTo>
                <a:cubicBezTo>
                  <a:pt x="f3113" y="f417"/>
                  <a:pt x="f3114" y="f417"/>
                  <a:pt x="f3115" y="f417"/>
                </a:cubicBezTo>
                <a:cubicBezTo>
                  <a:pt x="f3116" y="f853"/>
                  <a:pt x="f3117" y="f3118"/>
                  <a:pt x="f3119" y="f3120"/>
                </a:cubicBezTo>
                <a:cubicBezTo>
                  <a:pt x="f3121" y="f320"/>
                  <a:pt x="f3122" y="f3123"/>
                  <a:pt x="f3124" y="f3123"/>
                </a:cubicBezTo>
                <a:cubicBezTo>
                  <a:pt x="f3125" y="f3123"/>
                  <a:pt x="f2868" y="f3100"/>
                  <a:pt x="f3126" y="f3100"/>
                </a:cubicBezTo>
                <a:cubicBezTo>
                  <a:pt x="f3127" y="f417"/>
                  <a:pt x="f3128" y="f320"/>
                  <a:pt x="f3129" y="f293"/>
                </a:cubicBezTo>
                <a:cubicBezTo>
                  <a:pt x="f3130" y="f3131"/>
                  <a:pt x="f3132" y="f200"/>
                  <a:pt x="f3133" y="f200"/>
                </a:cubicBezTo>
                <a:cubicBezTo>
                  <a:pt x="f3134" y="f200"/>
                  <a:pt x="f3135" y="f94"/>
                  <a:pt x="f3136" y="f94"/>
                </a:cubicBezTo>
                <a:cubicBezTo>
                  <a:pt x="f3137" y="f378"/>
                  <a:pt x="f3138" y="f3120"/>
                  <a:pt x="f3139" y="f98"/>
                </a:cubicBezTo>
                <a:lnTo>
                  <a:pt x="f3140" y="f3012"/>
                </a:lnTo>
                <a:cubicBezTo>
                  <a:pt x="f3141" y="f410"/>
                  <a:pt x="f3142" y="f157"/>
                  <a:pt x="f3143" y="f157"/>
                </a:cubicBezTo>
                <a:cubicBezTo>
                  <a:pt x="f3144" y="f157"/>
                  <a:pt x="f3145" y="f35"/>
                  <a:pt x="f3146" y="f3100"/>
                </a:cubicBezTo>
                <a:cubicBezTo>
                  <a:pt x="f3147" y="f3148"/>
                  <a:pt x="f3149" y="f960"/>
                  <a:pt x="f3150" y="f942"/>
                </a:cubicBezTo>
                <a:cubicBezTo>
                  <a:pt x="f3151" y="f3152"/>
                  <a:pt x="f3153" y="f3154"/>
                  <a:pt x="f3155" y="f3154"/>
                </a:cubicBezTo>
                <a:cubicBezTo>
                  <a:pt x="f3156" y="f3154"/>
                  <a:pt x="f3157" y="f3158"/>
                  <a:pt x="f3159" y="f446"/>
                </a:cubicBezTo>
                <a:lnTo>
                  <a:pt x="f3159" y="f3131"/>
                </a:lnTo>
                <a:cubicBezTo>
                  <a:pt x="f3160" y="f3161"/>
                  <a:pt x="f3162" y="f378"/>
                  <a:pt x="f3163" y="f3164"/>
                </a:cubicBezTo>
                <a:lnTo>
                  <a:pt x="f3165" y="f3166"/>
                </a:lnTo>
                <a:lnTo>
                  <a:pt x="f3167" y="f3168"/>
                </a:lnTo>
                <a:lnTo>
                  <a:pt x="f3169" y="f3170"/>
                </a:lnTo>
                <a:cubicBezTo>
                  <a:pt x="f3171" y="f348"/>
                  <a:pt x="f3172" y="f378"/>
                  <a:pt x="f3173" y="f446"/>
                </a:cubicBezTo>
                <a:cubicBezTo>
                  <a:pt x="f3174" y="f94"/>
                  <a:pt x="f3175" y="f286"/>
                  <a:pt x="f3176" y="f286"/>
                </a:cubicBezTo>
                <a:cubicBezTo>
                  <a:pt x="f3177" y="f286"/>
                  <a:pt x="f3178" y="f163"/>
                  <a:pt x="f3179" y="f1054"/>
                </a:cubicBezTo>
                <a:cubicBezTo>
                  <a:pt x="f3180" y="f378"/>
                  <a:pt x="f3181" y="f3118"/>
                  <a:pt x="f3182" y="f481"/>
                </a:cubicBezTo>
                <a:cubicBezTo>
                  <a:pt x="f3183" y="f3184"/>
                  <a:pt x="f3185" y="f15"/>
                  <a:pt x="f3186" y="f15"/>
                </a:cubicBezTo>
                <a:cubicBezTo>
                  <a:pt x="f3187" y="f15"/>
                  <a:pt x="f3188" y="f3118"/>
                  <a:pt x="f3189" y="f449"/>
                </a:cubicBezTo>
                <a:lnTo>
                  <a:pt x="f3190" y="f449"/>
                </a:lnTo>
                <a:lnTo>
                  <a:pt x="f3191" y="f3192"/>
                </a:lnTo>
                <a:lnTo>
                  <a:pt x="f3191" y="f3192"/>
                </a:lnTo>
                <a:lnTo>
                  <a:pt x="f3193" y="f3194"/>
                </a:lnTo>
                <a:lnTo>
                  <a:pt x="f3195" y="f136"/>
                </a:lnTo>
                <a:cubicBezTo>
                  <a:pt x="f3196" y="f17"/>
                  <a:pt x="f3197" y="f206"/>
                  <a:pt x="f3198" y="f457"/>
                </a:cubicBezTo>
                <a:lnTo>
                  <a:pt x="f3198" y="f725"/>
                </a:lnTo>
                <a:cubicBezTo>
                  <a:pt x="f3199" y="f1535"/>
                  <a:pt x="f3200" y="f223"/>
                  <a:pt x="f3201" y="f223"/>
                </a:cubicBezTo>
                <a:cubicBezTo>
                  <a:pt x="f3202" y="f223"/>
                  <a:pt x="f3203" y="f77"/>
                  <a:pt x="f3204" y="f446"/>
                </a:cubicBezTo>
                <a:cubicBezTo>
                  <a:pt x="f3205" y="f1061"/>
                  <a:pt x="f3206" y="f830"/>
                  <a:pt x="f3207" y="f810"/>
                </a:cubicBezTo>
                <a:cubicBezTo>
                  <a:pt x="f3208" y="f3209"/>
                  <a:pt x="f3210" y="f3211"/>
                  <a:pt x="f3212" y="f3211"/>
                </a:cubicBezTo>
                <a:cubicBezTo>
                  <a:pt x="f3213" y="f3211"/>
                  <a:pt x="f3214" y="f877"/>
                  <a:pt x="f3215" y="f3216"/>
                </a:cubicBezTo>
                <a:cubicBezTo>
                  <a:pt x="f3217" y="f1008"/>
                  <a:pt x="f3218" y="f1075"/>
                  <a:pt x="f3219" y="f75"/>
                </a:cubicBezTo>
                <a:lnTo>
                  <a:pt x="f3220" y="f1014"/>
                </a:lnTo>
                <a:lnTo>
                  <a:pt x="f3221" y="f3222"/>
                </a:lnTo>
                <a:lnTo>
                  <a:pt x="f3223" y="f764"/>
                </a:lnTo>
                <a:cubicBezTo>
                  <a:pt x="f3224" y="f3010"/>
                  <a:pt x="f3225" y="f779"/>
                  <a:pt x="f3226" y="f639"/>
                </a:cubicBezTo>
                <a:cubicBezTo>
                  <a:pt x="f3227" y="f3008"/>
                  <a:pt x="f3228" y="f3010"/>
                  <a:pt x="f3229" y="f31"/>
                </a:cubicBezTo>
                <a:cubicBezTo>
                  <a:pt x="f3230" y="f187"/>
                  <a:pt x="f3231" y="f187"/>
                  <a:pt x="f3232" y="f187"/>
                </a:cubicBezTo>
                <a:cubicBezTo>
                  <a:pt x="f3233" y="f187"/>
                  <a:pt x="f3234" y="f779"/>
                  <a:pt x="f3235" y="f1207"/>
                </a:cubicBezTo>
                <a:lnTo>
                  <a:pt x="f3236" y="f1207"/>
                </a:lnTo>
                <a:cubicBezTo>
                  <a:pt x="f3237" y="f740"/>
                  <a:pt x="f3238" y="f660"/>
                  <a:pt x="f3239" y="f673"/>
                </a:cubicBezTo>
                <a:lnTo>
                  <a:pt x="f3240" y="f673"/>
                </a:lnTo>
                <a:lnTo>
                  <a:pt x="f2706" y="f3241"/>
                </a:lnTo>
                <a:lnTo>
                  <a:pt x="f3242" y="f3243"/>
                </a:lnTo>
                <a:lnTo>
                  <a:pt x="f3244" y="f914"/>
                </a:lnTo>
                <a:cubicBezTo>
                  <a:pt x="f3245" y="f3246"/>
                  <a:pt x="f3247" y="f3246"/>
                  <a:pt x="f3248" y="f3246"/>
                </a:cubicBezTo>
                <a:cubicBezTo>
                  <a:pt x="f3249" y="f3246"/>
                  <a:pt x="f3250" y="f33"/>
                  <a:pt x="f3251" y="f187"/>
                </a:cubicBezTo>
                <a:lnTo>
                  <a:pt x="f3252" y="f705"/>
                </a:lnTo>
                <a:cubicBezTo>
                  <a:pt x="f3253" y="f21"/>
                  <a:pt x="f3254" y="f3216"/>
                  <a:pt x="f3255" y="f537"/>
                </a:cubicBezTo>
                <a:cubicBezTo>
                  <a:pt x="f3256" y="f198"/>
                  <a:pt x="f3257" y="f1049"/>
                  <a:pt x="f3258" y="f3259"/>
                </a:cubicBezTo>
                <a:cubicBezTo>
                  <a:pt x="f3260" y="f3261"/>
                  <a:pt x="f3262" y="f940"/>
                  <a:pt x="f3263" y="f940"/>
                </a:cubicBezTo>
                <a:cubicBezTo>
                  <a:pt x="f3264" y="f940"/>
                  <a:pt x="f3265" y="f3266"/>
                  <a:pt x="f3267" y="f320"/>
                </a:cubicBezTo>
                <a:lnTo>
                  <a:pt x="f3268" y="f3269"/>
                </a:lnTo>
                <a:lnTo>
                  <a:pt x="f3270" y="f3271"/>
                </a:lnTo>
                <a:lnTo>
                  <a:pt x="f3272" y="f198"/>
                </a:lnTo>
                <a:cubicBezTo>
                  <a:pt x="f3273" y="f122"/>
                  <a:pt x="f3274" y="f997"/>
                  <a:pt x="f3275" y="f997"/>
                </a:cubicBezTo>
                <a:cubicBezTo>
                  <a:pt x="f3276" y="f997"/>
                  <a:pt x="f3277" y="f195"/>
                  <a:pt x="f3278" y="f232"/>
                </a:cubicBezTo>
                <a:cubicBezTo>
                  <a:pt x="f3279" y="f122"/>
                  <a:pt x="f3280" y="f122"/>
                  <a:pt x="f3281" y="f3282"/>
                </a:cubicBezTo>
                <a:cubicBezTo>
                  <a:pt x="f3283" y="f3284"/>
                  <a:pt x="f3285" y="f853"/>
                  <a:pt x="f2654" y="f625"/>
                </a:cubicBezTo>
                <a:cubicBezTo>
                  <a:pt x="f2653" y="f3131"/>
                  <a:pt x="f3286" y="f229"/>
                  <a:pt x="f3287" y="f229"/>
                </a:cubicBezTo>
                <a:cubicBezTo>
                  <a:pt x="f3288" y="f229"/>
                  <a:pt x="f3289" y="f3290"/>
                  <a:pt x="f3291" y="f853"/>
                </a:cubicBezTo>
                <a:cubicBezTo>
                  <a:pt x="f3292" y="f853"/>
                  <a:pt x="f3293" y="f3161"/>
                  <a:pt x="f3294" y="f381"/>
                </a:cubicBezTo>
                <a:cubicBezTo>
                  <a:pt x="f3295" y="f484"/>
                  <a:pt x="f3296" y="f911"/>
                  <a:pt x="f2645" y="f3076"/>
                </a:cubicBezTo>
                <a:cubicBezTo>
                  <a:pt x="f3297" y="f664"/>
                  <a:pt x="f2640" y="f3298"/>
                  <a:pt x="f3299" y="f3298"/>
                </a:cubicBezTo>
                <a:cubicBezTo>
                  <a:pt x="f3300" y="f3298"/>
                  <a:pt x="f3301" y="f3302"/>
                  <a:pt x="f3303" y="f540"/>
                </a:cubicBezTo>
                <a:cubicBezTo>
                  <a:pt x="f2638" y="f911"/>
                  <a:pt x="f3304" y="f451"/>
                  <a:pt x="f3305" y="f293"/>
                </a:cubicBezTo>
                <a:cubicBezTo>
                  <a:pt x="f3306" y="f1079"/>
                  <a:pt x="f3307" y="f204"/>
                  <a:pt x="f3308" y="f773"/>
                </a:cubicBezTo>
                <a:cubicBezTo>
                  <a:pt x="f3309" y="f3310"/>
                  <a:pt x="f3311" y="f3312"/>
                  <a:pt x="f3313" y="f3312"/>
                </a:cubicBezTo>
                <a:cubicBezTo>
                  <a:pt x="f3314" y="f3312"/>
                  <a:pt x="f3315" y="f633"/>
                  <a:pt x="f3316" y="f453"/>
                </a:cubicBezTo>
                <a:cubicBezTo>
                  <a:pt x="f3317" y="f204"/>
                  <a:pt x="f3318" y="f204"/>
                  <a:pt x="f3319" y="f204"/>
                </a:cubicBezTo>
                <a:lnTo>
                  <a:pt x="f3320" y="f3321"/>
                </a:lnTo>
                <a:lnTo>
                  <a:pt x="f3322" y="f3222"/>
                </a:lnTo>
                <a:lnTo>
                  <a:pt x="f3323" y="f278"/>
                </a:lnTo>
                <a:cubicBezTo>
                  <a:pt x="f3324" y="f3004"/>
                  <a:pt x="f3325" y="f408"/>
                  <a:pt x="f3326" y="f408"/>
                </a:cubicBezTo>
                <a:cubicBezTo>
                  <a:pt x="f3327" y="f408"/>
                  <a:pt x="f3328" y="f297"/>
                  <a:pt x="f3329" y="f628"/>
                </a:cubicBezTo>
                <a:cubicBezTo>
                  <a:pt x="f3330" y="f3164"/>
                  <a:pt x="f3331" y="f3332"/>
                  <a:pt x="f3333" y="f3334"/>
                </a:cubicBezTo>
                <a:cubicBezTo>
                  <a:pt x="f3335" y="f3336"/>
                  <a:pt x="f3337" y="f820"/>
                  <a:pt x="f3338" y="f820"/>
                </a:cubicBezTo>
                <a:cubicBezTo>
                  <a:pt x="f3339" y="f820"/>
                  <a:pt x="f3340" y="f200"/>
                  <a:pt x="f3341" y="f204"/>
                </a:cubicBezTo>
                <a:lnTo>
                  <a:pt x="f3342" y="f1095"/>
                </a:lnTo>
                <a:cubicBezTo>
                  <a:pt x="f3343" y="f669"/>
                  <a:pt x="f3344" y="f664"/>
                  <a:pt x="f3345" y="f451"/>
                </a:cubicBezTo>
                <a:lnTo>
                  <a:pt x="f3346" y="f3347"/>
                </a:lnTo>
                <a:lnTo>
                  <a:pt x="f2592" y="f3348"/>
                </a:lnTo>
                <a:lnTo>
                  <a:pt x="f3349" y="f3118"/>
                </a:lnTo>
                <a:cubicBezTo>
                  <a:pt x="f3350" y="f414"/>
                  <a:pt x="f3351" y="f664"/>
                  <a:pt x="f3352" y="f694"/>
                </a:cubicBezTo>
                <a:cubicBezTo>
                  <a:pt x="f3353" y="f96"/>
                  <a:pt x="f3354" y="f625"/>
                  <a:pt x="f3355" y="f625"/>
                </a:cubicBezTo>
                <a:cubicBezTo>
                  <a:pt x="f2579" y="f625"/>
                  <a:pt x="f2576" y="f414"/>
                  <a:pt x="f3356" y="f3302"/>
                </a:cubicBezTo>
                <a:cubicBezTo>
                  <a:pt x="f3357" y="f664"/>
                  <a:pt x="f3358" y="f697"/>
                  <a:pt x="f3359" y="f318"/>
                </a:cubicBezTo>
                <a:cubicBezTo>
                  <a:pt x="f3360" y="f731"/>
                  <a:pt x="f3361" y="f161"/>
                  <a:pt x="f3362" y="f161"/>
                </a:cubicBezTo>
                <a:cubicBezTo>
                  <a:pt x="f3363" y="f161"/>
                  <a:pt x="f3364" y="f3076"/>
                  <a:pt x="f3365" y="f3312"/>
                </a:cubicBezTo>
                <a:cubicBezTo>
                  <a:pt x="f3366" y="f3312"/>
                  <a:pt x="f3366" y="f633"/>
                  <a:pt x="f3366" y="f633"/>
                </a:cubicBezTo>
                <a:lnTo>
                  <a:pt x="f3367" y="f3368"/>
                </a:lnTo>
                <a:lnTo>
                  <a:pt x="f3367" y="f3368"/>
                </a:lnTo>
                <a:lnTo>
                  <a:pt x="f3369" y="f873"/>
                </a:lnTo>
                <a:lnTo>
                  <a:pt x="f3370" y="f425"/>
                </a:lnTo>
                <a:cubicBezTo>
                  <a:pt x="f3371" y="f1006"/>
                  <a:pt x="f3372" y="f725"/>
                  <a:pt x="f3373" y="f1205"/>
                </a:cubicBezTo>
                <a:lnTo>
                  <a:pt x="f3374" y="f1384"/>
                </a:lnTo>
                <a:cubicBezTo>
                  <a:pt x="f3375" y="f494"/>
                  <a:pt x="f3376" y="f528"/>
                  <a:pt x="f3377" y="f528"/>
                </a:cubicBezTo>
                <a:cubicBezTo>
                  <a:pt x="f3378" y="f528"/>
                  <a:pt x="f3379" y="f225"/>
                  <a:pt x="f3380" y="f1095"/>
                </a:cubicBezTo>
                <a:cubicBezTo>
                  <a:pt x="f3381" y="f905"/>
                  <a:pt x="f3382" y="f1057"/>
                  <a:pt x="f3383" y="f957"/>
                </a:cubicBezTo>
                <a:cubicBezTo>
                  <a:pt x="f3384" y="f3385"/>
                  <a:pt x="f3386" y="f964"/>
                  <a:pt x="f3387" y="f964"/>
                </a:cubicBezTo>
                <a:cubicBezTo>
                  <a:pt x="f3388" y="f964"/>
                  <a:pt x="f3389" y="f3161"/>
                  <a:pt x="f3390" y="f888"/>
                </a:cubicBezTo>
                <a:cubicBezTo>
                  <a:pt x="f3391" y="f893"/>
                  <a:pt x="f3392" y="f118"/>
                  <a:pt x="f3393" y="f546"/>
                </a:cubicBezTo>
                <a:lnTo>
                  <a:pt x="f3394" y="f3395"/>
                </a:lnTo>
                <a:lnTo>
                  <a:pt x="f3396" y="f3397"/>
                </a:lnTo>
                <a:lnTo>
                  <a:pt x="f3398" y="f479"/>
                </a:lnTo>
                <a:cubicBezTo>
                  <a:pt x="f3399" y="f3032"/>
                  <a:pt x="f3400" y="f159"/>
                  <a:pt x="f3401" y="f637"/>
                </a:cubicBezTo>
                <a:cubicBezTo>
                  <a:pt x="f2518" y="f3216"/>
                  <a:pt x="f3402" y="f356"/>
                  <a:pt x="f3403" y="f734"/>
                </a:cubicBezTo>
                <a:cubicBezTo>
                  <a:pt x="f3404" y="f734"/>
                  <a:pt x="f3405" y="f877"/>
                  <a:pt x="f3406" y="f877"/>
                </a:cubicBezTo>
                <a:cubicBezTo>
                  <a:pt x="f3407" y="f877"/>
                  <a:pt x="f3408" y="f98"/>
                  <a:pt x="f3409" y="f412"/>
                </a:cubicBezTo>
                <a:cubicBezTo>
                  <a:pt x="f3410" y="f768"/>
                  <a:pt x="f3411" y="f1079"/>
                  <a:pt x="f3412" y="f628"/>
                </a:cubicBezTo>
                <a:lnTo>
                  <a:pt x="f3413" y="f628"/>
                </a:lnTo>
                <a:lnTo>
                  <a:pt x="f3414" y="f3415"/>
                </a:lnTo>
                <a:lnTo>
                  <a:pt x="f3416" y="f3417"/>
                </a:lnTo>
                <a:lnTo>
                  <a:pt x="f2488" y="f3161"/>
                </a:lnTo>
                <a:cubicBezTo>
                  <a:pt x="f3418" y="f3161"/>
                  <a:pt x="f3419" y="f3161"/>
                  <a:pt x="f3420" y="f3161"/>
                </a:cubicBezTo>
                <a:cubicBezTo>
                  <a:pt x="f3421" y="f3161"/>
                  <a:pt x="f3422" y="f3302"/>
                  <a:pt x="f3423" y="f877"/>
                </a:cubicBezTo>
                <a:lnTo>
                  <a:pt x="f3424" y="f1075"/>
                </a:lnTo>
                <a:cubicBezTo>
                  <a:pt x="f3425" y="f412"/>
                  <a:pt x="f3426" y="f844"/>
                  <a:pt x="f3427" y="f973"/>
                </a:cubicBezTo>
                <a:cubicBezTo>
                  <a:pt x="f3428" y="f3429"/>
                  <a:pt x="f3430" y="f3431"/>
                  <a:pt x="f3432" y="f3433"/>
                </a:cubicBezTo>
                <a:cubicBezTo>
                  <a:pt x="f3434" y="f3435"/>
                  <a:pt x="f3436" y="f3437"/>
                  <a:pt x="f3438" y="f3437"/>
                </a:cubicBezTo>
                <a:cubicBezTo>
                  <a:pt x="f3439" y="f3437"/>
                  <a:pt x="f3440" y="f3158"/>
                  <a:pt x="f3441" y="f3290"/>
                </a:cubicBezTo>
                <a:lnTo>
                  <a:pt x="f3442" y="f3443"/>
                </a:lnTo>
                <a:lnTo>
                  <a:pt x="f3444" y="f3415"/>
                </a:lnTo>
                <a:lnTo>
                  <a:pt x="f3445" y="f165"/>
                </a:lnTo>
                <a:cubicBezTo>
                  <a:pt x="f3446" y="f1061"/>
                  <a:pt x="f3447" y="f3448"/>
                  <a:pt x="f3449" y="f163"/>
                </a:cubicBezTo>
                <a:cubicBezTo>
                  <a:pt x="f3450" y="f3451"/>
                  <a:pt x="f3452" y="f38"/>
                  <a:pt x="f3453" y="f38"/>
                </a:cubicBezTo>
                <a:cubicBezTo>
                  <a:pt x="f2440" y="f38"/>
                  <a:pt x="f3454" y="f38"/>
                  <a:pt x="f3455" y="f38"/>
                </a:cubicBezTo>
                <a:cubicBezTo>
                  <a:pt x="f3456" y="f827"/>
                  <a:pt x="f2437" y="f130"/>
                  <a:pt x="f3457" y="f3458"/>
                </a:cubicBezTo>
                <a:cubicBezTo>
                  <a:pt x="f3459" y="f81"/>
                  <a:pt x="f3460" y="f3158"/>
                  <a:pt x="f3461" y="f3158"/>
                </a:cubicBezTo>
                <a:cubicBezTo>
                  <a:pt x="f3462" y="f3158"/>
                  <a:pt x="f3463" y="f3158"/>
                  <a:pt x="f3464" y="f3158"/>
                </a:cubicBezTo>
                <a:cubicBezTo>
                  <a:pt x="f3465" y="f38"/>
                  <a:pt x="f2430" y="f1043"/>
                  <a:pt x="f3466" y="f3467"/>
                </a:cubicBezTo>
                <a:cubicBezTo>
                  <a:pt x="f3468" y="f127"/>
                  <a:pt x="f2426" y="f973"/>
                  <a:pt x="f3469" y="f973"/>
                </a:cubicBezTo>
                <a:cubicBezTo>
                  <a:pt x="f3470" y="f973"/>
                  <a:pt x="f3471" y="f973"/>
                  <a:pt x="f3472" y="f973"/>
                </a:cubicBezTo>
                <a:cubicBezTo>
                  <a:pt x="f3473" y="f87"/>
                  <a:pt x="f3474" y="f3284"/>
                  <a:pt x="f3475" y="f414"/>
                </a:cubicBezTo>
                <a:lnTo>
                  <a:pt x="f3476" y="f455"/>
                </a:lnTo>
                <a:cubicBezTo>
                  <a:pt x="f3477" y="f479"/>
                  <a:pt x="f3478" y="f3033"/>
                  <a:pt x="f3479" y="f3033"/>
                </a:cubicBezTo>
                <a:cubicBezTo>
                  <a:pt x="f3480" y="f3033"/>
                  <a:pt x="f3481" y="f625"/>
                  <a:pt x="f3482" y="f3158"/>
                </a:cubicBezTo>
                <a:cubicBezTo>
                  <a:pt x="f3483" y="f822"/>
                  <a:pt x="f3484" y="f3485"/>
                  <a:pt x="f3486" y="f3487"/>
                </a:cubicBezTo>
                <a:cubicBezTo>
                  <a:pt x="f3488" y="f3489"/>
                  <a:pt x="f3490" y="f860"/>
                  <a:pt x="f3491" y="f860"/>
                </a:cubicBezTo>
                <a:cubicBezTo>
                  <a:pt x="f3492" y="f860"/>
                  <a:pt x="f3493" y="f3429"/>
                  <a:pt x="f3494" y="f165"/>
                </a:cubicBezTo>
                <a:lnTo>
                  <a:pt x="f3495" y="f167"/>
                </a:lnTo>
                <a:cubicBezTo>
                  <a:pt x="f3496" y="f90"/>
                  <a:pt x="f3497" y="f87"/>
                  <a:pt x="f3498" y="f11"/>
                </a:cubicBezTo>
                <a:lnTo>
                  <a:pt x="f2386" y="f3499"/>
                </a:lnTo>
                <a:lnTo>
                  <a:pt x="f3500" y="f3501"/>
                </a:lnTo>
                <a:lnTo>
                  <a:pt x="f3502" y="f830"/>
                </a:lnTo>
                <a:cubicBezTo>
                  <a:pt x="f3503" y="f83"/>
                  <a:pt x="f3504" y="f87"/>
                  <a:pt x="f3505" y="f165"/>
                </a:cubicBezTo>
                <a:cubicBezTo>
                  <a:pt x="f3506" y="f986"/>
                  <a:pt x="f3507" y="f45"/>
                  <a:pt x="f3508" y="f45"/>
                </a:cubicBezTo>
                <a:cubicBezTo>
                  <a:pt x="f3509" y="f45"/>
                  <a:pt x="f3510" y="f957"/>
                  <a:pt x="f3511" y="f1049"/>
                </a:cubicBezTo>
                <a:cubicBezTo>
                  <a:pt x="f3512" y="f87"/>
                  <a:pt x="f3513" y="f130"/>
                  <a:pt x="f3514" y="f3515"/>
                </a:cubicBezTo>
                <a:cubicBezTo>
                  <a:pt x="f3516" y="f195"/>
                  <a:pt x="f3517" y="f1043"/>
                  <a:pt x="f3518" y="f1043"/>
                </a:cubicBezTo>
                <a:cubicBezTo>
                  <a:pt x="f3519" y="f1043"/>
                  <a:pt x="f2351" y="f3451"/>
                  <a:pt x="f3520" y="f1061"/>
                </a:cubicBezTo>
                <a:cubicBezTo>
                  <a:pt x="f3520" y="f1061"/>
                  <a:pt x="f3520" y="f92"/>
                  <a:pt x="f2349" y="f92"/>
                </a:cubicBezTo>
                <a:lnTo>
                  <a:pt x="f3521" y="f3522"/>
                </a:lnTo>
                <a:lnTo>
                  <a:pt x="f3523" y="f3524"/>
                </a:lnTo>
                <a:lnTo>
                  <a:pt x="f3525" y="f3100"/>
                </a:lnTo>
                <a:cubicBezTo>
                  <a:pt x="f3526" y="f446"/>
                  <a:pt x="f3527" y="f161"/>
                  <a:pt x="f3528" y="f412"/>
                </a:cubicBezTo>
                <a:lnTo>
                  <a:pt x="f3528" y="f3246"/>
                </a:lnTo>
                <a:cubicBezTo>
                  <a:pt x="f3529" y="f546"/>
                  <a:pt x="f3530" y="f3531"/>
                  <a:pt x="f3532" y="f3531"/>
                </a:cubicBezTo>
                <a:cubicBezTo>
                  <a:pt x="f3533" y="f3531"/>
                  <a:pt x="f3534" y="f481"/>
                  <a:pt x="f3535" y="f167"/>
                </a:cubicBezTo>
                <a:cubicBezTo>
                  <a:pt x="f3536" y="f970"/>
                  <a:pt x="f3537" y="f3211"/>
                  <a:pt x="f3538" y="f3539"/>
                </a:cubicBezTo>
                <a:cubicBezTo>
                  <a:pt x="f3540" y="f3541"/>
                  <a:pt x="f3542" y="f3543"/>
                  <a:pt x="f3544" y="f3543"/>
                </a:cubicBezTo>
                <a:cubicBezTo>
                  <a:pt x="f3545" y="f3543"/>
                  <a:pt x="f3546" y="f3107"/>
                  <a:pt x="f3547" y="f631"/>
                </a:cubicBezTo>
                <a:cubicBezTo>
                  <a:pt x="f3548" y="f633"/>
                  <a:pt x="f3549" y="f888"/>
                  <a:pt x="f3550" y="f916"/>
                </a:cubicBezTo>
                <a:lnTo>
                  <a:pt x="f3551" y="f3094"/>
                </a:lnTo>
                <a:lnTo>
                  <a:pt x="f3552" y="f3553"/>
                </a:lnTo>
                <a:lnTo>
                  <a:pt x="f3554" y="f531"/>
                </a:lnTo>
                <a:cubicBezTo>
                  <a:pt x="f3555" y="f3029"/>
                  <a:pt x="f2307" y="f19"/>
                  <a:pt x="f3556" y="f571"/>
                </a:cubicBezTo>
                <a:cubicBezTo>
                  <a:pt x="f3557" y="f266"/>
                  <a:pt x="f3558" y="f3029"/>
                  <a:pt x="f3559" y="f1008"/>
                </a:cubicBezTo>
                <a:cubicBezTo>
                  <a:pt x="f3560" y="f1008"/>
                  <a:pt x="f3561" y="f3032"/>
                  <a:pt x="f3562" y="f3032"/>
                </a:cubicBezTo>
                <a:cubicBezTo>
                  <a:pt x="f3563" y="f3032"/>
                  <a:pt x="f3564" y="f159"/>
                  <a:pt x="f3565" y="f673"/>
                </a:cubicBezTo>
                <a:lnTo>
                  <a:pt x="f3566" y="f673"/>
                </a:lnTo>
                <a:cubicBezTo>
                  <a:pt x="f3567" y="f176"/>
                  <a:pt x="f3568" y="f881"/>
                  <a:pt x="f3569" y="f883"/>
                </a:cubicBezTo>
                <a:lnTo>
                  <a:pt x="f3570" y="f883"/>
                </a:lnTo>
                <a:lnTo>
                  <a:pt x="f2270" y="f3571"/>
                </a:lnTo>
                <a:lnTo>
                  <a:pt x="f3572" y="f3573"/>
                </a:lnTo>
                <a:lnTo>
                  <a:pt x="f3574" y="f897"/>
                </a:lnTo>
                <a:cubicBezTo>
                  <a:pt x="f3575" y="f897"/>
                  <a:pt x="f3576" y="f897"/>
                  <a:pt x="f3577" y="f897"/>
                </a:cubicBezTo>
                <a:cubicBezTo>
                  <a:pt x="f3578" y="f897"/>
                  <a:pt x="f3579" y="f734"/>
                  <a:pt x="f3580" y="f3033"/>
                </a:cubicBezTo>
                <a:lnTo>
                  <a:pt x="f3581" y="f660"/>
                </a:lnTo>
                <a:cubicBezTo>
                  <a:pt x="f3582" y="f3083"/>
                  <a:pt x="f3583" y="f542"/>
                  <a:pt x="f3584" y="f232"/>
                </a:cubicBezTo>
                <a:cubicBezTo>
                  <a:pt x="f3585" y="f825"/>
                  <a:pt x="f3586" y="f951"/>
                  <a:pt x="f3587" y="f3154"/>
                </a:cubicBezTo>
                <a:cubicBezTo>
                  <a:pt x="f3588" y="f3589"/>
                  <a:pt x="f3590" y="f1018"/>
                  <a:pt x="f3591" y="f1018"/>
                </a:cubicBezTo>
                <a:cubicBezTo>
                  <a:pt x="f3592" y="f1018"/>
                  <a:pt x="f3593" y="f3594"/>
                  <a:pt x="f3595" y="f1043"/>
                </a:cubicBezTo>
                <a:lnTo>
                  <a:pt x="f3596" y="f3241"/>
                </a:lnTo>
                <a:lnTo>
                  <a:pt x="f3596" y="f3241"/>
                </a:lnTo>
                <a:lnTo>
                  <a:pt x="f3597" y="f3598"/>
                </a:lnTo>
                <a:lnTo>
                  <a:pt x="f3599" y="f1038"/>
                </a:lnTo>
                <a:cubicBezTo>
                  <a:pt x="f3600" y="f3334"/>
                  <a:pt x="f3601" y="f6"/>
                  <a:pt x="f3602" y="f6"/>
                </a:cubicBezTo>
                <a:cubicBezTo>
                  <a:pt x="f2224" y="f6"/>
                  <a:pt x="f3603" y="f6"/>
                  <a:pt x="f3604" y="f40"/>
                </a:cubicBezTo>
                <a:cubicBezTo>
                  <a:pt x="f3605" y="f40"/>
                  <a:pt x="f2222" y="f3334"/>
                  <a:pt x="f3606" y="f933"/>
                </a:cubicBezTo>
                <a:cubicBezTo>
                  <a:pt x="f3607" y="f3608"/>
                  <a:pt x="f3609" y="f3332"/>
                  <a:pt x="f3610" y="f122"/>
                </a:cubicBezTo>
                <a:cubicBezTo>
                  <a:pt x="f3611" y="f127"/>
                  <a:pt x="f3612" y="f1031"/>
                  <a:pt x="f3613" y="f1031"/>
                </a:cubicBezTo>
                <a:cubicBezTo>
                  <a:pt x="f3614" y="f1031"/>
                  <a:pt x="f3615" y="f1031"/>
                  <a:pt x="f3616" y="f827"/>
                </a:cubicBezTo>
                <a:cubicBezTo>
                  <a:pt x="f3617" y="f3332"/>
                  <a:pt x="f2213" y="f90"/>
                  <a:pt x="f3618" y="f3148"/>
                </a:cubicBezTo>
                <a:cubicBezTo>
                  <a:pt x="f3619" y="f81"/>
                  <a:pt x="f3620" y="f132"/>
                  <a:pt x="f3621" y="f3161"/>
                </a:cubicBezTo>
                <a:cubicBezTo>
                  <a:pt x="f3622" y="f348"/>
                  <a:pt x="f2206" y="f261"/>
                  <a:pt x="f3623" y="f261"/>
                </a:cubicBezTo>
                <a:cubicBezTo>
                  <a:pt x="f3624" y="f261"/>
                  <a:pt x="f3625" y="f261"/>
                  <a:pt x="f3626" y="f198"/>
                </a:cubicBezTo>
                <a:cubicBezTo>
                  <a:pt x="f3627" y="f132"/>
                  <a:pt x="f3628" y="f132"/>
                  <a:pt x="f3629" y="f52"/>
                </a:cubicBezTo>
                <a:cubicBezTo>
                  <a:pt x="f3630" y="f1054"/>
                  <a:pt x="f3631" y="f3131"/>
                  <a:pt x="f3632" y="f911"/>
                </a:cubicBezTo>
                <a:cubicBezTo>
                  <a:pt x="f3633" y="f3118"/>
                  <a:pt x="f3634" y="f291"/>
                  <a:pt x="f3635" y="f291"/>
                </a:cubicBezTo>
                <a:cubicBezTo>
                  <a:pt x="f3636" y="f291"/>
                  <a:pt x="f3637" y="f134"/>
                  <a:pt x="f3638" y="f3639"/>
                </a:cubicBezTo>
                <a:cubicBezTo>
                  <a:pt x="f3640" y="f3639"/>
                  <a:pt x="f3641" y="f3131"/>
                  <a:pt x="f3642" y="f3131"/>
                </a:cubicBezTo>
                <a:lnTo>
                  <a:pt x="f3643" y="f3644"/>
                </a:lnTo>
                <a:lnTo>
                  <a:pt x="f3645" y="f3553"/>
                </a:lnTo>
                <a:lnTo>
                  <a:pt x="f3646" y="f1075"/>
                </a:lnTo>
                <a:cubicBezTo>
                  <a:pt x="f3647" y="f703"/>
                  <a:pt x="f3648" y="f3649"/>
                  <a:pt x="f3650" y="f3649"/>
                </a:cubicBezTo>
                <a:cubicBezTo>
                  <a:pt x="f3651" y="f3649"/>
                  <a:pt x="f3652" y="f56"/>
                  <a:pt x="f3653" y="f348"/>
                </a:cubicBezTo>
                <a:cubicBezTo>
                  <a:pt x="f3654" y="f11"/>
                  <a:pt x="f3655" y="f3594"/>
                  <a:pt x="f3656" y="f3657"/>
                </a:cubicBezTo>
                <a:cubicBezTo>
                  <a:pt x="f3658" y="f3659"/>
                  <a:pt x="f3660" y="f3431"/>
                  <a:pt x="f3661" y="f3431"/>
                </a:cubicBezTo>
                <a:cubicBezTo>
                  <a:pt x="f3662" y="f3431"/>
                  <a:pt x="f3663" y="f973"/>
                  <a:pt x="f3664" y="f3131"/>
                </a:cubicBezTo>
                <a:lnTo>
                  <a:pt x="f3665" y="f378"/>
                </a:lnTo>
                <a:cubicBezTo>
                  <a:pt x="f3666" y="f3164"/>
                  <a:pt x="f3667" y="f163"/>
                  <a:pt x="f3668" y="f52"/>
                </a:cubicBezTo>
                <a:lnTo>
                  <a:pt x="f3669" y="f3670"/>
                </a:lnTo>
                <a:lnTo>
                  <a:pt x="f3671" y="f3672"/>
                </a:lnTo>
                <a:lnTo>
                  <a:pt x="f3673" y="f130"/>
                </a:lnTo>
                <a:cubicBezTo>
                  <a:pt x="f3674" y="f3282"/>
                  <a:pt x="f3675" y="f348"/>
                  <a:pt x="f3676" y="f417"/>
                </a:cubicBezTo>
                <a:cubicBezTo>
                  <a:pt x="f3677" y="f3284"/>
                  <a:pt x="f3678" y="f122"/>
                  <a:pt x="f3679" y="f122"/>
                </a:cubicBezTo>
                <a:cubicBezTo>
                  <a:pt x="f2149" y="f122"/>
                  <a:pt x="f2146" y="f3448"/>
                  <a:pt x="f3680" y="f261"/>
                </a:cubicBezTo>
                <a:cubicBezTo>
                  <a:pt x="f3681" y="f348"/>
                  <a:pt x="f3682" y="f905"/>
                  <a:pt x="f3683" y="f79"/>
                </a:cubicBezTo>
                <a:cubicBezTo>
                  <a:pt x="f3684" y="f484"/>
                  <a:pt x="f3685" y="f853"/>
                  <a:pt x="f3686" y="f853"/>
                </a:cubicBezTo>
                <a:cubicBezTo>
                  <a:pt x="f3687" y="f853"/>
                  <a:pt x="f2134" y="f381"/>
                  <a:pt x="f3688" y="f291"/>
                </a:cubicBezTo>
                <a:lnTo>
                  <a:pt x="f3689" y="f291"/>
                </a:lnTo>
                <a:lnTo>
                  <a:pt x="f3690" y="f3691"/>
                </a:lnTo>
                <a:lnTo>
                  <a:pt x="f3692" y="f3693"/>
                </a:lnTo>
                <a:lnTo>
                  <a:pt x="f3694" y="f3120"/>
                </a:lnTo>
                <a:cubicBezTo>
                  <a:pt x="f3695" y="f694"/>
                  <a:pt x="f3696" y="f3246"/>
                  <a:pt x="f3697" y="f75"/>
                </a:cubicBezTo>
                <a:lnTo>
                  <a:pt x="f3698" y="f3699"/>
                </a:lnTo>
                <a:cubicBezTo>
                  <a:pt x="f3700" y="f2017"/>
                  <a:pt x="f3701" y="f187"/>
                  <a:pt x="f3702" y="f187"/>
                </a:cubicBezTo>
                <a:cubicBezTo>
                  <a:pt x="f3703" y="f187"/>
                  <a:pt x="f3704" y="f318"/>
                  <a:pt x="f3705" y="f417"/>
                </a:cubicBezTo>
                <a:cubicBezTo>
                  <a:pt x="f3706" y="f50"/>
                  <a:pt x="f3707" y="f955"/>
                  <a:pt x="f3708" y="f940"/>
                </a:cubicBezTo>
                <a:cubicBezTo>
                  <a:pt x="f3709" y="f3710"/>
                  <a:pt x="f3711" y="f3485"/>
                  <a:pt x="f3712" y="f3485"/>
                </a:cubicBezTo>
                <a:cubicBezTo>
                  <a:pt x="f3713" y="f3485"/>
                  <a:pt x="f3714" y="f35"/>
                  <a:pt x="f3715" y="f387"/>
                </a:cubicBezTo>
                <a:cubicBezTo>
                  <a:pt x="f3716" y="f893"/>
                  <a:pt x="f3717" y="f77"/>
                  <a:pt x="f3718" y="f412"/>
                </a:cubicBezTo>
                <a:cubicBezTo>
                  <a:pt x="f3719" y="f3033"/>
                  <a:pt x="f3720" y="f571"/>
                  <a:pt x="f3721" y="f673"/>
                </a:cubicBezTo>
                <a:lnTo>
                  <a:pt x="f3722" y="f3723"/>
                </a:lnTo>
                <a:lnTo>
                  <a:pt x="f3724" y="f3725"/>
                </a:lnTo>
                <a:lnTo>
                  <a:pt x="f3726" y="f3083"/>
                </a:lnTo>
                <a:cubicBezTo>
                  <a:pt x="f3727" y="f3728"/>
                  <a:pt x="f3729" y="f225"/>
                  <a:pt x="f3730" y="f703"/>
                </a:cubicBezTo>
                <a:cubicBezTo>
                  <a:pt x="f3731" y="f3029"/>
                  <a:pt x="f3732" y="f425"/>
                  <a:pt x="f3733" y="f773"/>
                </a:cubicBezTo>
                <a:cubicBezTo>
                  <a:pt x="f3734" y="f773"/>
                  <a:pt x="f3735" y="f773"/>
                  <a:pt x="f3736" y="f773"/>
                </a:cubicBezTo>
                <a:cubicBezTo>
                  <a:pt x="f3737" y="f773"/>
                  <a:pt x="f3738" y="f138"/>
                  <a:pt x="f3739" y="f531"/>
                </a:cubicBezTo>
                <a:cubicBezTo>
                  <a:pt x="f3740" y="f98"/>
                  <a:pt x="f3741" y="f846"/>
                  <a:pt x="f3742" y="f694"/>
                </a:cubicBezTo>
                <a:lnTo>
                  <a:pt x="f3743" y="f694"/>
                </a:lnTo>
                <a:lnTo>
                  <a:pt x="f3744" y="f3745"/>
                </a:lnTo>
                <a:lnTo>
                  <a:pt x="f3746" y="f3747"/>
                </a:lnTo>
                <a:lnTo>
                  <a:pt x="f3748" y="f3107"/>
                </a:lnTo>
                <a:cubicBezTo>
                  <a:pt x="f3749" y="f3107"/>
                  <a:pt x="f3750" y="f3107"/>
                  <a:pt x="f3751" y="f3107"/>
                </a:cubicBezTo>
                <a:cubicBezTo>
                  <a:pt x="f3752" y="f3107"/>
                  <a:pt x="f3753" y="f631"/>
                  <a:pt x="f3754" y="f849"/>
                </a:cubicBezTo>
                <a:lnTo>
                  <a:pt x="f3755" y="f3016"/>
                </a:lnTo>
                <a:cubicBezTo>
                  <a:pt x="f3756" y="f531"/>
                  <a:pt x="f3757" y="f3302"/>
                  <a:pt x="f3758" y="f3759"/>
                </a:cubicBezTo>
                <a:cubicBezTo>
                  <a:pt x="f3760" y="f3761"/>
                  <a:pt x="f3762" y="f3763"/>
                  <a:pt x="f3764" y="f3765"/>
                </a:cubicBezTo>
                <a:cubicBezTo>
                  <a:pt x="f3766" y="f3767"/>
                  <a:pt x="f3768" y="f3769"/>
                  <a:pt x="f3770" y="f3769"/>
                </a:cubicBezTo>
                <a:cubicBezTo>
                  <a:pt x="f3771" y="f3769"/>
                  <a:pt x="f3772" y="f167"/>
                  <a:pt x="f3773" y="f844"/>
                </a:cubicBezTo>
                <a:lnTo>
                  <a:pt x="f3774" y="f3775"/>
                </a:lnTo>
                <a:lnTo>
                  <a:pt x="f3776" y="f3745"/>
                </a:lnTo>
                <a:lnTo>
                  <a:pt x="f3777" y="f232"/>
                </a:lnTo>
                <a:cubicBezTo>
                  <a:pt x="f3778" y="f198"/>
                  <a:pt x="f3779" y="f1054"/>
                  <a:pt x="f3780" y="f3290"/>
                </a:cubicBezTo>
                <a:cubicBezTo>
                  <a:pt x="f3781" y="f261"/>
                  <a:pt x="f3782" y="f81"/>
                  <a:pt x="f3783" y="f81"/>
                </a:cubicBezTo>
                <a:cubicBezTo>
                  <a:pt x="f3784" y="f81"/>
                  <a:pt x="f3785" y="f1043"/>
                  <a:pt x="f3786" y="f1043"/>
                </a:cubicBezTo>
                <a:cubicBezTo>
                  <a:pt x="f3787" y="f1057"/>
                  <a:pt x="f3788" y="f261"/>
                  <a:pt x="f3789" y="f417"/>
                </a:cubicBezTo>
                <a:cubicBezTo>
                  <a:pt x="f3790" y="f3282"/>
                  <a:pt x="f3791" y="f167"/>
                  <a:pt x="f3792" y="f167"/>
                </a:cubicBezTo>
                <a:cubicBezTo>
                  <a:pt x="f3793" y="f167"/>
                  <a:pt x="f3794" y="f167"/>
                  <a:pt x="f3795" y="f165"/>
                </a:cubicBezTo>
                <a:cubicBezTo>
                  <a:pt x="f3796" y="f1043"/>
                  <a:pt x="f3797" y="f3448"/>
                  <a:pt x="f3798" y="f3100"/>
                </a:cubicBezTo>
                <a:cubicBezTo>
                  <a:pt x="f3799" y="f232"/>
                  <a:pt x="f3800" y="f3801"/>
                  <a:pt x="f3802" y="f3801"/>
                </a:cubicBezTo>
                <a:cubicBezTo>
                  <a:pt x="f3803" y="f3801"/>
                  <a:pt x="f3804" y="f3759"/>
                  <a:pt x="f3805" y="f3759"/>
                </a:cubicBezTo>
                <a:cubicBezTo>
                  <a:pt x="f3806" y="f81"/>
                  <a:pt x="f3807" y="f378"/>
                  <a:pt x="f3808" y="f120"/>
                </a:cubicBezTo>
                <a:lnTo>
                  <a:pt x="f3809" y="f266"/>
                </a:lnTo>
                <a:cubicBezTo>
                  <a:pt x="f3810" y="f3083"/>
                  <a:pt x="f3811" y="f33"/>
                  <a:pt x="f3812" y="f33"/>
                </a:cubicBezTo>
                <a:cubicBezTo>
                  <a:pt x="f3813" y="f33"/>
                  <a:pt x="f3814" y="f120"/>
                  <a:pt x="f3815" y="f165"/>
                </a:cubicBezTo>
                <a:cubicBezTo>
                  <a:pt x="f3816" y="f970"/>
                  <a:pt x="f3817" y="f3818"/>
                  <a:pt x="f3819" y="f3096"/>
                </a:cubicBezTo>
                <a:cubicBezTo>
                  <a:pt x="f3820" y="f3821"/>
                  <a:pt x="f3822" y="f924"/>
                  <a:pt x="f3823" y="f924"/>
                </a:cubicBezTo>
                <a:cubicBezTo>
                  <a:pt x="f3824" y="f924"/>
                  <a:pt x="f3825" y="f3761"/>
                  <a:pt x="f3826" y="f122"/>
                </a:cubicBezTo>
                <a:lnTo>
                  <a:pt x="f3827" y="f232"/>
                </a:lnTo>
                <a:cubicBezTo>
                  <a:pt x="f3828" y="f1061"/>
                  <a:pt x="f3829" y="f81"/>
                  <a:pt x="f3830" y="f3801"/>
                </a:cubicBezTo>
                <a:lnTo>
                  <a:pt x="f1946" y="f3831"/>
                </a:lnTo>
                <a:lnTo>
                  <a:pt x="f3832" y="f3833"/>
                </a:lnTo>
                <a:lnTo>
                  <a:pt x="f3834" y="f48"/>
                </a:lnTo>
                <a:cubicBezTo>
                  <a:pt x="f3835" y="f1031"/>
                  <a:pt x="f3836" y="f81"/>
                  <a:pt x="f3837" y="f122"/>
                </a:cubicBezTo>
                <a:cubicBezTo>
                  <a:pt x="f3838" y="f3759"/>
                  <a:pt x="f3839" y="f1031"/>
                  <a:pt x="f3840" y="f1031"/>
                </a:cubicBezTo>
                <a:cubicBezTo>
                  <a:pt x="f1927" y="f1031"/>
                  <a:pt x="f3841" y="f827"/>
                  <a:pt x="f3842" y="f90"/>
                </a:cubicBezTo>
                <a:cubicBezTo>
                  <a:pt x="f3843" y="f81"/>
                  <a:pt x="f3844" y="f198"/>
                  <a:pt x="f3845" y="f853"/>
                </a:cubicBezTo>
                <a:cubicBezTo>
                  <a:pt x="f3846" y="f286"/>
                  <a:pt x="f3847" y="f3170"/>
                  <a:pt x="f3848" y="f3170"/>
                </a:cubicBezTo>
                <a:cubicBezTo>
                  <a:pt x="f1914" y="f3170"/>
                  <a:pt x="f1911" y="f261"/>
                  <a:pt x="f3849" y="f132"/>
                </a:cubicBezTo>
                <a:lnTo>
                  <a:pt x="f3850" y="f132"/>
                </a:lnTo>
                <a:lnTo>
                  <a:pt x="f3851" y="f3852"/>
                </a:lnTo>
                <a:lnTo>
                  <a:pt x="f3853" y="f3854"/>
                </a:lnTo>
                <a:lnTo>
                  <a:pt x="f3855" y="f3131"/>
                </a:lnTo>
                <a:cubicBezTo>
                  <a:pt x="f3856" y="f625"/>
                  <a:pt x="f3857" y="f3310"/>
                  <a:pt x="f3858" y="f531"/>
                </a:cubicBezTo>
                <a:lnTo>
                  <a:pt x="f3859" y="f3033"/>
                </a:lnTo>
                <a:cubicBezTo>
                  <a:pt x="f3860" y="f637"/>
                  <a:pt x="f3861" y="f3862"/>
                  <a:pt x="f3863" y="f3862"/>
                </a:cubicBezTo>
                <a:cubicBezTo>
                  <a:pt x="f3864" y="f3862"/>
                  <a:pt x="f3865" y="f3866"/>
                  <a:pt x="f3867" y="f232"/>
                </a:cubicBezTo>
                <a:cubicBezTo>
                  <a:pt x="f3868" y="f825"/>
                  <a:pt x="f3869" y="f3870"/>
                  <a:pt x="f3871" y="f3872"/>
                </a:cubicBezTo>
                <a:cubicBezTo>
                  <a:pt x="f3873" y="f3589"/>
                  <a:pt x="f3874" y="f1018"/>
                  <a:pt x="f3875" y="f1018"/>
                </a:cubicBezTo>
                <a:cubicBezTo>
                  <a:pt x="f3876" y="f1018"/>
                  <a:pt x="f3877" y="f540"/>
                  <a:pt x="f3878" y="f633"/>
                </a:cubicBezTo>
                <a:cubicBezTo>
                  <a:pt x="f3879" y="f544"/>
                  <a:pt x="f3880" y="f736"/>
                  <a:pt x="f3881" y="f914"/>
                </a:cubicBezTo>
                <a:lnTo>
                  <a:pt x="f3882" y="f3152"/>
                </a:lnTo>
                <a:lnTo>
                  <a:pt x="f3883" y="f3884"/>
                </a:lnTo>
                <a:lnTo>
                  <a:pt x="f3885" y="f33"/>
                </a:lnTo>
                <a:cubicBezTo>
                  <a:pt x="f3886" y="f777"/>
                  <a:pt x="f3887" y="f225"/>
                  <a:pt x="f3888" y="f75"/>
                </a:cubicBezTo>
                <a:cubicBezTo>
                  <a:pt x="f3889" y="f58"/>
                  <a:pt x="f3890" y="f777"/>
                  <a:pt x="f3891" y="f3728"/>
                </a:cubicBezTo>
                <a:cubicBezTo>
                  <a:pt x="f3892" y="f1075"/>
                  <a:pt x="f3893" y="f1075"/>
                  <a:pt x="f3894" y="f1075"/>
                </a:cubicBezTo>
                <a:cubicBezTo>
                  <a:pt x="f3895" y="f1075"/>
                  <a:pt x="f3896" y="f225"/>
                  <a:pt x="f3897" y="f3699"/>
                </a:cubicBezTo>
                <a:cubicBezTo>
                  <a:pt x="f3898" y="f3699"/>
                  <a:pt x="f3899" y="f100"/>
                  <a:pt x="f3900" y="f100"/>
                </a:cubicBezTo>
                <a:cubicBezTo>
                  <a:pt x="f1840" y="f19"/>
                  <a:pt x="f3901" y="f914"/>
                  <a:pt x="f3902" y="f77"/>
                </a:cubicBezTo>
                <a:lnTo>
                  <a:pt x="f3903" y="f935"/>
                </a:lnTo>
                <a:lnTo>
                  <a:pt x="f3904" y="f3905"/>
                </a:lnTo>
                <a:lnTo>
                  <a:pt x="f3906" y="f697"/>
                </a:lnTo>
                <a:cubicBezTo>
                  <a:pt x="f3907" y="f846"/>
                  <a:pt x="f3908" y="f846"/>
                  <a:pt x="f3909" y="f846"/>
                </a:cubicBezTo>
                <a:cubicBezTo>
                  <a:pt x="f3910" y="f846"/>
                  <a:pt x="f3911" y="f773"/>
                  <a:pt x="f3912" y="f1075"/>
                </a:cubicBezTo>
                <a:lnTo>
                  <a:pt x="f3913" y="f116"/>
                </a:lnTo>
                <a:cubicBezTo>
                  <a:pt x="f3914" y="f75"/>
                  <a:pt x="f3915" y="f633"/>
                  <a:pt x="f3916" y="f348"/>
                </a:cubicBezTo>
                <a:cubicBezTo>
                  <a:pt x="f3917" y="f973"/>
                  <a:pt x="f3918" y="f3594"/>
                  <a:pt x="f3919" y="f3657"/>
                </a:cubicBezTo>
                <a:cubicBezTo>
                  <a:pt x="f3920" y="f3659"/>
                  <a:pt x="f3921" y="f3431"/>
                  <a:pt x="f3922" y="f3431"/>
                </a:cubicBezTo>
                <a:cubicBezTo>
                  <a:pt x="f3923" y="f3431"/>
                  <a:pt x="f3924" y="f970"/>
                  <a:pt x="f3925" y="f3448"/>
                </a:cubicBezTo>
                <a:lnTo>
                  <a:pt x="f3926" y="f3927"/>
                </a:lnTo>
                <a:lnTo>
                  <a:pt x="f3926" y="f3927"/>
                </a:lnTo>
                <a:lnTo>
                  <a:pt x="f3928" y="f3929"/>
                </a:lnTo>
                <a:lnTo>
                  <a:pt x="f3930" y="f11"/>
                </a:lnTo>
                <a:cubicBezTo>
                  <a:pt x="f3931" y="f1040"/>
                  <a:pt x="f3932" y="f45"/>
                  <a:pt x="f3933" y="f45"/>
                </a:cubicBezTo>
                <a:cubicBezTo>
                  <a:pt x="f3934" y="f45"/>
                  <a:pt x="f3935" y="f45"/>
                  <a:pt x="f3936" y="f83"/>
                </a:cubicBezTo>
                <a:cubicBezTo>
                  <a:pt x="f3937" y="f957"/>
                  <a:pt x="f1764" y="f1040"/>
                  <a:pt x="f3938" y="f1049"/>
                </a:cubicBezTo>
                <a:cubicBezTo>
                  <a:pt x="f3939" y="f3158"/>
                  <a:pt x="f3940" y="f130"/>
                  <a:pt x="f3941" y="f3515"/>
                </a:cubicBezTo>
                <a:cubicBezTo>
                  <a:pt x="f3942" y="f195"/>
                  <a:pt x="f3943" y="f1043"/>
                  <a:pt x="f3944" y="f1043"/>
                </a:cubicBezTo>
                <a:cubicBezTo>
                  <a:pt x="f3945" y="f1043"/>
                  <a:pt x="f3946" y="f3451"/>
                  <a:pt x="f3947" y="f1057"/>
                </a:cubicBezTo>
                <a:cubicBezTo>
                  <a:pt x="f3948" y="f130"/>
                  <a:pt x="f3949" y="f130"/>
                  <a:pt x="f3950" y="f1061"/>
                </a:cubicBezTo>
                <a:cubicBezTo>
                  <a:pt x="f3951" y="f3282"/>
                  <a:pt x="f3952" y="f94"/>
                  <a:pt x="f3953" y="f3118"/>
                </a:cubicBezTo>
                <a:cubicBezTo>
                  <a:pt x="f3954" y="f3290"/>
                  <a:pt x="f3955" y="f289"/>
                  <a:pt x="f3956" y="f289"/>
                </a:cubicBezTo>
                <a:cubicBezTo>
                  <a:pt x="f3957" y="f289"/>
                  <a:pt x="f3958" y="f289"/>
                  <a:pt x="f3959" y="f200"/>
                </a:cubicBezTo>
                <a:cubicBezTo>
                  <a:pt x="f3960" y="f94"/>
                  <a:pt x="f3961" y="f94"/>
                  <a:pt x="f3962" y="f3123"/>
                </a:cubicBezTo>
                <a:cubicBezTo>
                  <a:pt x="f3963" y="f381"/>
                  <a:pt x="f3964" y="f3184"/>
                  <a:pt x="f3965" y="f542"/>
                </a:cubicBezTo>
                <a:cubicBezTo>
                  <a:pt x="f3966" y="f540"/>
                  <a:pt x="f3967" y="f202"/>
                  <a:pt x="f3968" y="f202"/>
                </a:cubicBezTo>
                <a:cubicBezTo>
                  <a:pt x="f3969" y="f202"/>
                  <a:pt x="f3970" y="f202"/>
                  <a:pt x="f3971" y="f3184"/>
                </a:cubicBezTo>
                <a:cubicBezTo>
                  <a:pt x="f3972" y="f3184"/>
                  <a:pt x="f3973" y="f537"/>
                  <a:pt x="f3974" y="f537"/>
                </a:cubicBezTo>
                <a:lnTo>
                  <a:pt x="f3975" y="f3976"/>
                </a:lnTo>
                <a:lnTo>
                  <a:pt x="f3977" y="f3884"/>
                </a:lnTo>
                <a:lnTo>
                  <a:pt x="f3977" y="f3884"/>
                </a:lnTo>
                <a:lnTo>
                  <a:pt x="f3978" y="f3016"/>
                </a:lnTo>
                <a:cubicBezTo>
                  <a:pt x="f3979" y="f140"/>
                  <a:pt x="f3980" y="f187"/>
                  <a:pt x="f3981" y="f187"/>
                </a:cubicBezTo>
                <a:cubicBezTo>
                  <a:pt x="f3982" y="f187"/>
                  <a:pt x="f3983" y="f318"/>
                  <a:pt x="f3984" y="f229"/>
                </a:cubicBezTo>
                <a:cubicBezTo>
                  <a:pt x="f3985" y="f3801"/>
                  <a:pt x="f3986" y="f955"/>
                  <a:pt x="f3987" y="f940"/>
                </a:cubicBezTo>
                <a:cubicBezTo>
                  <a:pt x="f3988" y="f3710"/>
                  <a:pt x="f3989" y="f3763"/>
                  <a:pt x="f3990" y="f3763"/>
                </a:cubicBezTo>
                <a:cubicBezTo>
                  <a:pt x="f3991" y="f3763"/>
                  <a:pt x="f3992" y="f3801"/>
                  <a:pt x="f3993" y="f3184"/>
                </a:cubicBezTo>
                <a:lnTo>
                  <a:pt x="f3994" y="f484"/>
                </a:lnTo>
                <a:cubicBezTo>
                  <a:pt x="f3995" y="f905"/>
                  <a:pt x="f3996" y="f229"/>
                  <a:pt x="f3997" y="f94"/>
                </a:cubicBezTo>
                <a:lnTo>
                  <a:pt x="f3998" y="f3999"/>
                </a:lnTo>
                <a:lnTo>
                  <a:pt x="f4000" y="f4001"/>
                </a:lnTo>
                <a:lnTo>
                  <a:pt x="f4002" y="f198"/>
                </a:lnTo>
                <a:cubicBezTo>
                  <a:pt x="f4003" y="f3515"/>
                  <a:pt x="f4004" y="f229"/>
                  <a:pt x="f1685" y="f320"/>
                </a:cubicBezTo>
                <a:cubicBezTo>
                  <a:pt x="f4005" y="f3100"/>
                  <a:pt x="f4006" y="f3515"/>
                  <a:pt x="f4007" y="f3515"/>
                </a:cubicBezTo>
                <a:cubicBezTo>
                  <a:pt x="f4008" y="f3515"/>
                  <a:pt x="f4009" y="f4010"/>
                  <a:pt x="f4011" y="f3164"/>
                </a:cubicBezTo>
                <a:cubicBezTo>
                  <a:pt x="f4012" y="f229"/>
                  <a:pt x="f4013" y="f383"/>
                  <a:pt x="f4014" y="f1079"/>
                </a:cubicBezTo>
                <a:cubicBezTo>
                  <a:pt x="f4015" y="f625"/>
                  <a:pt x="f4016" y="f3107"/>
                  <a:pt x="f4017" y="f3107"/>
                </a:cubicBezTo>
                <a:cubicBezTo>
                  <a:pt x="f4018" y="f3107"/>
                  <a:pt x="f4019" y="f449"/>
                  <a:pt x="f4020" y="f202"/>
                </a:cubicBezTo>
                <a:lnTo>
                  <a:pt x="f4021" y="f4022"/>
                </a:lnTo>
                <a:lnTo>
                  <a:pt x="f4023" y="f4024"/>
                </a:lnTo>
                <a:lnTo>
                  <a:pt x="f4025" y="f1095"/>
                </a:lnTo>
                <a:cubicBezTo>
                  <a:pt x="f4026" y="f56"/>
                  <a:pt x="f4027" y="f531"/>
                  <a:pt x="f4028" y="f3649"/>
                </a:cubicBezTo>
                <a:lnTo>
                  <a:pt x="f4029" y="f178"/>
                </a:lnTo>
                <a:cubicBezTo>
                  <a:pt x="f4030" y="f477"/>
                  <a:pt x="f4031" y="f73"/>
                  <a:pt x="f4032" y="f73"/>
                </a:cubicBezTo>
                <a:cubicBezTo>
                  <a:pt x="f4033" y="f73"/>
                  <a:pt x="f4034" y="f412"/>
                  <a:pt x="f4035" y="f320"/>
                </a:cubicBezTo>
                <a:cubicBezTo>
                  <a:pt x="f4036" y="f13"/>
                  <a:pt x="f4037" y="f9"/>
                  <a:pt x="f4038" y="f820"/>
                </a:cubicBezTo>
                <a:cubicBezTo>
                  <a:pt x="f4039" y="f4040"/>
                  <a:pt x="f4041" y="f3818"/>
                  <a:pt x="f4042" y="f3818"/>
                </a:cubicBezTo>
                <a:cubicBezTo>
                  <a:pt x="f4043" y="f3818"/>
                  <a:pt x="f4044" y="f130"/>
                  <a:pt x="f4045" y="f451"/>
                </a:cubicBezTo>
                <a:cubicBezTo>
                  <a:pt x="f4046" y="f573"/>
                  <a:pt x="f4047" y="f227"/>
                  <a:pt x="f4048" y="f883"/>
                </a:cubicBezTo>
                <a:lnTo>
                  <a:pt x="f4049" y="f4050"/>
                </a:lnTo>
                <a:lnTo>
                  <a:pt x="f4051" y="f4052"/>
                </a:lnTo>
                <a:lnTo>
                  <a:pt x="f4053" y="f3310"/>
                </a:lnTo>
                <a:cubicBezTo>
                  <a:pt x="f4054" y="f888"/>
                  <a:pt x="f4055" y="f98"/>
                  <a:pt x="f4056" y="f425"/>
                </a:cubicBezTo>
                <a:cubicBezTo>
                  <a:pt x="f4057" y="f453"/>
                  <a:pt x="f4058" y="f628"/>
                  <a:pt x="f4059" y="f451"/>
                </a:cubicBezTo>
                <a:cubicBezTo>
                  <a:pt x="f4060" y="f911"/>
                  <a:pt x="f4061" y="f911"/>
                  <a:pt x="f4062" y="f911"/>
                </a:cubicBezTo>
                <a:cubicBezTo>
                  <a:pt x="f4063" y="f911"/>
                  <a:pt x="f4064" y="f1079"/>
                  <a:pt x="f4065" y="f3076"/>
                </a:cubicBezTo>
                <a:cubicBezTo>
                  <a:pt x="f4066" y="f414"/>
                  <a:pt x="f4067" y="f3161"/>
                  <a:pt x="f4068" y="f417"/>
                </a:cubicBezTo>
                <a:lnTo>
                  <a:pt x="f4069" y="f417"/>
                </a:lnTo>
                <a:lnTo>
                  <a:pt x="f4070" y="f4071"/>
                </a:lnTo>
                <a:lnTo>
                  <a:pt x="f4072" y="f4073"/>
                </a:lnTo>
                <a:lnTo>
                  <a:pt x="f4074" y="f130"/>
                </a:lnTo>
                <a:cubicBezTo>
                  <a:pt x="f4075" y="f130"/>
                  <a:pt x="f4076" y="f130"/>
                  <a:pt x="f4077" y="f130"/>
                </a:cubicBezTo>
                <a:cubicBezTo>
                  <a:pt x="f4078" y="f130"/>
                  <a:pt x="f4079" y="f3164"/>
                  <a:pt x="f4080" y="f911"/>
                </a:cubicBezTo>
                <a:lnTo>
                  <a:pt x="f4081" y="f736"/>
                </a:lnTo>
                <a:cubicBezTo>
                  <a:pt x="f4082" y="f846"/>
                  <a:pt x="f4083" y="f3170"/>
                  <a:pt x="f4084" y="f1026"/>
                </a:cubicBezTo>
                <a:cubicBezTo>
                  <a:pt x="f4085" y="f4086"/>
                  <a:pt x="f4087" y="f1022"/>
                  <a:pt x="f4088" y="f4089"/>
                </a:cubicBezTo>
                <a:cubicBezTo>
                  <a:pt x="f4090" y="f4091"/>
                  <a:pt x="f4092" y="f4093"/>
                  <a:pt x="f4094" y="f4093"/>
                </a:cubicBezTo>
                <a:cubicBezTo>
                  <a:pt x="f4095" y="f4093"/>
                  <a:pt x="f4096" y="f812"/>
                  <a:pt x="f4097" y="f1057"/>
                </a:cubicBezTo>
                <a:lnTo>
                  <a:pt x="f4098" y="f4099"/>
                </a:lnTo>
                <a:lnTo>
                  <a:pt x="f4100" y="f4101"/>
                </a:lnTo>
                <a:lnTo>
                  <a:pt x="f4102" y="f40"/>
                </a:lnTo>
                <a:cubicBezTo>
                  <a:pt x="f4103" y="f825"/>
                  <a:pt x="f4104" y="f1049"/>
                  <a:pt x="f4105" y="f827"/>
                </a:cubicBezTo>
                <a:cubicBezTo>
                  <a:pt x="f4106" y="f9"/>
                  <a:pt x="f4107" y="f960"/>
                  <a:pt x="f4108" y="f960"/>
                </a:cubicBezTo>
                <a:cubicBezTo>
                  <a:pt x="f1517" y="f960"/>
                  <a:pt x="f4109" y="f960"/>
                  <a:pt x="f4110" y="f960"/>
                </a:cubicBezTo>
                <a:cubicBezTo>
                  <a:pt x="f4111" y="f955"/>
                  <a:pt x="f4112" y="f1038"/>
                  <a:pt x="f4113" y="f87"/>
                </a:cubicBezTo>
                <a:cubicBezTo>
                  <a:pt x="f4114" y="f3334"/>
                  <a:pt x="f4115" y="f3761"/>
                  <a:pt x="f4116" y="f3761"/>
                </a:cubicBezTo>
                <a:cubicBezTo>
                  <a:pt x="f4117" y="f3761"/>
                  <a:pt x="f4118" y="f3761"/>
                  <a:pt x="f4119" y="f3761"/>
                </a:cubicBezTo>
                <a:cubicBezTo>
                  <a:pt x="f4120" y="f3259"/>
                  <a:pt x="f4121" y="f830"/>
                  <a:pt x="f4122" y="f986"/>
                </a:cubicBezTo>
                <a:cubicBezTo>
                  <a:pt x="f4123" y="f42"/>
                  <a:pt x="f4124" y="f3336"/>
                  <a:pt x="f4125" y="f3336"/>
                </a:cubicBezTo>
                <a:cubicBezTo>
                  <a:pt x="f4126" y="f3336"/>
                  <a:pt x="f4127" y="f3336"/>
                  <a:pt x="f4128" y="f3336"/>
                </a:cubicBezTo>
                <a:cubicBezTo>
                  <a:pt x="f4129" y="f812"/>
                  <a:pt x="f4130" y="f87"/>
                  <a:pt x="f4131" y="f4010"/>
                </a:cubicBezTo>
                <a:lnTo>
                  <a:pt x="f4132" y="f731"/>
                </a:lnTo>
                <a:cubicBezTo>
                  <a:pt x="f4133" y="f877"/>
                  <a:pt x="f4134" y="f888"/>
                  <a:pt x="f4135" y="f888"/>
                </a:cubicBezTo>
                <a:cubicBezTo>
                  <a:pt x="f4136" y="f888"/>
                  <a:pt x="f4137" y="f3515"/>
                  <a:pt x="f4138" y="f812"/>
                </a:cubicBezTo>
                <a:cubicBezTo>
                  <a:pt x="f4139" y="f3056"/>
                  <a:pt x="f4140" y="f1090"/>
                  <a:pt x="f4141" y="f3437"/>
                </a:cubicBezTo>
                <a:cubicBezTo>
                  <a:pt x="f4142" y="f4143"/>
                  <a:pt x="f4144" y="f4145"/>
                  <a:pt x="f4146" y="f4145"/>
                </a:cubicBezTo>
                <a:cubicBezTo>
                  <a:pt x="f4147" y="f4145"/>
                  <a:pt x="f4148" y="f4086"/>
                  <a:pt x="f4149" y="f3334"/>
                </a:cubicBezTo>
                <a:lnTo>
                  <a:pt x="f4150" y="f42"/>
                </a:lnTo>
                <a:cubicBezTo>
                  <a:pt x="f4151" y="f968"/>
                  <a:pt x="f4152" y="f812"/>
                  <a:pt x="f4153" y="f1014"/>
                </a:cubicBezTo>
                <a:lnTo>
                  <a:pt x="f4154" y="f4155"/>
                </a:lnTo>
                <a:lnTo>
                  <a:pt x="f806"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919129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text 2">
    <p:spTree>
      <p:nvGrpSpPr>
        <p:cNvPr id="1" name=""/>
        <p:cNvGrpSpPr/>
        <p:nvPr/>
      </p:nvGrpSpPr>
      <p:grpSpPr>
        <a:xfrm>
          <a:off x="0" y="0"/>
          <a:ext cx="0" cy="0"/>
          <a:chOff x="0" y="0"/>
          <a:chExt cx="0" cy="0"/>
        </a:xfrm>
      </p:grpSpPr>
      <p:sp>
        <p:nvSpPr>
          <p:cNvPr id="2" name="Google Shape;66;p17">
            <a:extLst>
              <a:ext uri="{FF2B5EF4-FFF2-40B4-BE49-F238E27FC236}">
                <a16:creationId xmlns:a16="http://schemas.microsoft.com/office/drawing/2014/main" id="{403569C5-3B55-4C21-9BE2-A4B0E2F8CD91}"/>
              </a:ext>
            </a:extLst>
          </p:cNvPr>
          <p:cNvSpPr txBox="1">
            <a:spLocks noGrp="1"/>
          </p:cNvSpPr>
          <p:nvPr>
            <p:ph type="subTitle" idx="4294967295"/>
          </p:nvPr>
        </p:nvSpPr>
        <p:spPr>
          <a:xfrm>
            <a:off x="4843677" y="2780726"/>
            <a:ext cx="3587099" cy="875099"/>
          </a:xfrm>
        </p:spPr>
        <p:txBody>
          <a:bodyPr/>
          <a:lstStyle>
            <a:lvl1pPr algn="r">
              <a:lnSpc>
                <a:spcPct val="100000"/>
              </a:lnSpc>
              <a:buNone/>
              <a:defRPr/>
            </a:lvl1pPr>
          </a:lstStyle>
          <a:p>
            <a:pPr lvl="0"/>
            <a:endParaRPr lang="es-PE"/>
          </a:p>
        </p:txBody>
      </p:sp>
      <p:sp>
        <p:nvSpPr>
          <p:cNvPr id="3" name="Google Shape;67;p17">
            <a:extLst>
              <a:ext uri="{FF2B5EF4-FFF2-40B4-BE49-F238E27FC236}">
                <a16:creationId xmlns:a16="http://schemas.microsoft.com/office/drawing/2014/main" id="{64D44D45-FEC5-478A-BDFA-4CC34A28D930}"/>
              </a:ext>
            </a:extLst>
          </p:cNvPr>
          <p:cNvSpPr txBox="1">
            <a:spLocks noGrp="1"/>
          </p:cNvSpPr>
          <p:nvPr>
            <p:ph type="title"/>
          </p:nvPr>
        </p:nvSpPr>
        <p:spPr>
          <a:xfrm>
            <a:off x="4140476" y="1731773"/>
            <a:ext cx="4290300" cy="938695"/>
          </a:xfrm>
        </p:spPr>
        <p:txBody>
          <a:bodyPr anchor="ctr"/>
          <a:lstStyle>
            <a:lvl1pPr algn="r">
              <a:defRPr sz="3500" b="1"/>
            </a:lvl1pPr>
          </a:lstStyle>
          <a:p>
            <a:pPr lvl="0"/>
            <a:endParaRPr lang="es-PE"/>
          </a:p>
        </p:txBody>
      </p:sp>
    </p:spTree>
    <p:extLst>
      <p:ext uri="{BB962C8B-B14F-4D97-AF65-F5344CB8AC3E}">
        <p14:creationId xmlns:p14="http://schemas.microsoft.com/office/powerpoint/2010/main" val="127398373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4DC8BBC7-59A4-46E5-B111-CBE092BA08AC}"/>
              </a:ext>
            </a:extLst>
          </p:cNvPr>
          <p:cNvSpPr txBox="1">
            <a:spLocks noGrp="1"/>
          </p:cNvSpPr>
          <p:nvPr>
            <p:ph type="title"/>
          </p:nvPr>
        </p:nvSpPr>
        <p:spPr>
          <a:xfrm>
            <a:off x="988064" y="98855"/>
            <a:ext cx="7169307" cy="649288"/>
          </a:xfrm>
        </p:spPr>
        <p:txBody>
          <a:bodyPr lIns="0" tIns="0" rIns="0" bIns="0" anchor="ctr" anchorCtr="1"/>
          <a:lstStyle>
            <a:lvl1pPr algn="ctr">
              <a:lnSpc>
                <a:spcPct val="80000"/>
              </a:lnSpc>
              <a:defRPr sz="3600">
                <a:solidFill>
                  <a:srgbClr val="27348B"/>
                </a:solidFill>
              </a:defRPr>
            </a:lvl1pPr>
          </a:lstStyle>
          <a:p>
            <a:pPr lvl="0"/>
            <a:endParaRPr lang="es-PE"/>
          </a:p>
        </p:txBody>
      </p:sp>
    </p:spTree>
    <p:extLst>
      <p:ext uri="{BB962C8B-B14F-4D97-AF65-F5344CB8AC3E}">
        <p14:creationId xmlns:p14="http://schemas.microsoft.com/office/powerpoint/2010/main" val="149961215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NG sets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C7836C18-A790-475A-8879-C3264EB95098}"/>
              </a:ext>
            </a:extLst>
          </p:cNvPr>
          <p:cNvSpPr txBox="1">
            <a:spLocks noGrp="1"/>
          </p:cNvSpPr>
          <p:nvPr>
            <p:ph type="body" idx="4294967295"/>
          </p:nvPr>
        </p:nvSpPr>
        <p:spPr>
          <a:xfrm>
            <a:off x="242645" y="92610"/>
            <a:ext cx="8679896" cy="543181"/>
          </a:xfrm>
        </p:spPr>
        <p:txBody>
          <a:bodyPr anchor="ctr" anchorCtr="1"/>
          <a:lstStyle>
            <a:lvl1pPr marL="0" indent="0" algn="ctr">
              <a:buNone/>
              <a:defRPr lang="en-US" sz="4050">
                <a:solidFill>
                  <a:srgbClr val="3B3B3B"/>
                </a:solidFill>
                <a:latin typeface="Arial"/>
                <a:cs typeface="Arial" pitchFamily="34"/>
              </a:defRPr>
            </a:lvl1pPr>
          </a:lstStyle>
          <a:p>
            <a:pPr lvl="0"/>
            <a:r>
              <a:rPr lang="en-US"/>
              <a:t>PNG LAYOUT</a:t>
            </a:r>
          </a:p>
        </p:txBody>
      </p:sp>
    </p:spTree>
    <p:extLst>
      <p:ext uri="{BB962C8B-B14F-4D97-AF65-F5344CB8AC3E}">
        <p14:creationId xmlns:p14="http://schemas.microsoft.com/office/powerpoint/2010/main" val="421256113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87F40A5-A61E-493B-B2A5-C72DB7076EDB}"/>
              </a:ext>
            </a:extLst>
          </p:cNvPr>
          <p:cNvSpPr txBox="1">
            <a:spLocks noGrp="1"/>
          </p:cNvSpPr>
          <p:nvPr>
            <p:ph type="body" idx="4294967295"/>
          </p:nvPr>
        </p:nvSpPr>
        <p:spPr>
          <a:xfrm>
            <a:off x="242645" y="92610"/>
            <a:ext cx="8679896" cy="543181"/>
          </a:xfrm>
        </p:spPr>
        <p:txBody>
          <a:bodyPr anchor="ctr" anchorCtr="1"/>
          <a:lstStyle>
            <a:lvl1pPr marL="0" indent="0" algn="ctr">
              <a:buNone/>
              <a:defRPr lang="en-US" sz="4050">
                <a:solidFill>
                  <a:srgbClr val="3B3B3B"/>
                </a:solidFill>
                <a:latin typeface="Arial"/>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E0E5DC5E-AD2B-44C4-B155-83DBEA63FF1D}"/>
              </a:ext>
            </a:extLst>
          </p:cNvPr>
          <p:cNvSpPr/>
          <p:nvPr/>
        </p:nvSpPr>
        <p:spPr>
          <a:xfrm>
            <a:off x="265514" y="848700"/>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3E4A3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8A7B7E77-672B-489C-9627-24D34DFD0F45}"/>
              </a:ext>
            </a:extLst>
          </p:cNvPr>
          <p:cNvSpPr/>
          <p:nvPr/>
        </p:nvSpPr>
        <p:spPr>
          <a:xfrm>
            <a:off x="342360" y="972510"/>
            <a:ext cx="98151" cy="319932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7647"/>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FFCF3"/>
              </a:solidFill>
              <a:uFillTx/>
              <a:latin typeface="Arial"/>
              <a:ea typeface="맑은 고딕" pitchFamily="34"/>
            </a:endParaRPr>
          </a:p>
        </p:txBody>
      </p:sp>
      <p:grpSp>
        <p:nvGrpSpPr>
          <p:cNvPr id="5" name="Grupo 11">
            <a:extLst>
              <a:ext uri="{FF2B5EF4-FFF2-40B4-BE49-F238E27FC236}">
                <a16:creationId xmlns:a16="http://schemas.microsoft.com/office/drawing/2014/main" id="{416D6018-0246-4B43-9C70-17908BAB9453}"/>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B9E24FF6-BCC7-4632-ADA3-0C7602D5DB20}"/>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F1BC104A-EB7E-47F6-AF26-A61FCD22200C}"/>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Change Fill Color &amp;</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16281954-3F42-4153-AE5E-D2868D8F84B8}"/>
              </a:ext>
            </a:extLst>
          </p:cNvPr>
          <p:cNvSpPr txBox="1"/>
          <p:nvPr/>
        </p:nvSpPr>
        <p:spPr>
          <a:xfrm>
            <a:off x="1209897" y="4375422"/>
            <a:ext cx="1674001" cy="300078"/>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0" cap="none" spc="0" baseline="0">
                <a:solidFill>
                  <a:srgbClr val="FFFFFF"/>
                </a:solidFill>
                <a:uFillTx/>
                <a:latin typeface="Arial" pitchFamily="34"/>
                <a:ea typeface="Arial"/>
                <a:cs typeface="Arial" pitchFamily="34"/>
              </a:rPr>
              <a:t>www.slidesppt.net</a:t>
            </a:r>
          </a:p>
        </p:txBody>
      </p:sp>
      <p:sp>
        <p:nvSpPr>
          <p:cNvPr id="9" name="TextBox 60">
            <a:extLst>
              <a:ext uri="{FF2B5EF4-FFF2-40B4-BE49-F238E27FC236}">
                <a16:creationId xmlns:a16="http://schemas.microsoft.com/office/drawing/2014/main" id="{09995512-0770-42BD-99B5-04E06D62D976}"/>
              </a:ext>
            </a:extLst>
          </p:cNvPr>
          <p:cNvSpPr txBox="1"/>
          <p:nvPr/>
        </p:nvSpPr>
        <p:spPr>
          <a:xfrm>
            <a:off x="683248" y="3154936"/>
            <a:ext cx="2037969" cy="1200332"/>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GOOGLE SLIDES AND FREE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PPT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TEMPLATES  </a:t>
            </a:r>
          </a:p>
        </p:txBody>
      </p:sp>
      <p:grpSp>
        <p:nvGrpSpPr>
          <p:cNvPr id="10" name="Grupo 16">
            <a:extLst>
              <a:ext uri="{FF2B5EF4-FFF2-40B4-BE49-F238E27FC236}">
                <a16:creationId xmlns:a16="http://schemas.microsoft.com/office/drawing/2014/main" id="{B855EBFB-8665-42C4-9A8A-84B54BD936BF}"/>
              </a:ext>
            </a:extLst>
          </p:cNvPr>
          <p:cNvGrpSpPr/>
          <p:nvPr/>
        </p:nvGrpSpPr>
        <p:grpSpPr>
          <a:xfrm>
            <a:off x="425370" y="4052575"/>
            <a:ext cx="732342" cy="732342"/>
            <a:chOff x="425370" y="4052575"/>
            <a:chExt cx="732342" cy="732342"/>
          </a:xfrm>
        </p:grpSpPr>
        <p:sp>
          <p:nvSpPr>
            <p:cNvPr id="11" name="Lágrima 17">
              <a:extLst>
                <a:ext uri="{FF2B5EF4-FFF2-40B4-BE49-F238E27FC236}">
                  <a16:creationId xmlns:a16="http://schemas.microsoft.com/office/drawing/2014/main" id="{E2D27468-FA4F-4831-9AB5-2D9DF6ECA559}"/>
                </a:ext>
              </a:extLst>
            </p:cNvPr>
            <p:cNvSpPr/>
            <p:nvPr/>
          </p:nvSpPr>
          <p:spPr>
            <a:xfrm rot="10799991">
              <a:off x="425370" y="4052575"/>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ndParaRPr>
            </a:p>
          </p:txBody>
        </p:sp>
        <p:grpSp>
          <p:nvGrpSpPr>
            <p:cNvPr id="12" name="Grupo 18">
              <a:extLst>
                <a:ext uri="{FF2B5EF4-FFF2-40B4-BE49-F238E27FC236}">
                  <a16:creationId xmlns:a16="http://schemas.microsoft.com/office/drawing/2014/main" id="{F702982F-D5F0-4EC3-9F1C-30C064111C29}"/>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26E90749-BBEB-4C5C-A8F3-5A141A1D6109}"/>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CF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01A769DA-7CDD-401F-9763-CF8337636498}"/>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CF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A1647C96-105D-4AC0-A0D7-6F21F49C40EA}"/>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CF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DD738DF7-641F-455E-B8DB-A6D59CDA20F0}"/>
              </a:ext>
            </a:extLst>
          </p:cNvPr>
          <p:cNvSpPr/>
          <p:nvPr/>
        </p:nvSpPr>
        <p:spPr>
          <a:xfrm rot="5400013">
            <a:off x="1948929" y="3912557"/>
            <a:ext cx="76233" cy="1668469"/>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FFCF3"/>
              </a:solidFill>
              <a:uFillTx/>
              <a:latin typeface="Arial"/>
              <a:ea typeface="맑은 고딕" pitchFamily="34"/>
            </a:endParaRPr>
          </a:p>
        </p:txBody>
      </p:sp>
      <p:grpSp>
        <p:nvGrpSpPr>
          <p:cNvPr id="17" name="Grupo 23">
            <a:extLst>
              <a:ext uri="{FF2B5EF4-FFF2-40B4-BE49-F238E27FC236}">
                <a16:creationId xmlns:a16="http://schemas.microsoft.com/office/drawing/2014/main" id="{AF3DBB9D-7883-4957-857E-974CF6B4839E}"/>
              </a:ext>
            </a:extLst>
          </p:cNvPr>
          <p:cNvGrpSpPr/>
          <p:nvPr/>
        </p:nvGrpSpPr>
        <p:grpSpPr>
          <a:xfrm>
            <a:off x="2141945" y="972510"/>
            <a:ext cx="679335" cy="682773"/>
            <a:chOff x="2141945" y="972510"/>
            <a:chExt cx="679335" cy="682773"/>
          </a:xfrm>
        </p:grpSpPr>
        <p:sp>
          <p:nvSpPr>
            <p:cNvPr id="18" name="Rounded Rectangle 3">
              <a:extLst>
                <a:ext uri="{FF2B5EF4-FFF2-40B4-BE49-F238E27FC236}">
                  <a16:creationId xmlns:a16="http://schemas.microsoft.com/office/drawing/2014/main" id="{51104636-879A-4D0F-909B-F26F24921797}"/>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FFCF3"/>
                </a:solidFill>
                <a:uFillTx/>
                <a:latin typeface="Arial"/>
                <a:ea typeface="맑은 고딕" pitchFamily="34"/>
              </a:endParaRPr>
            </a:p>
          </p:txBody>
        </p:sp>
        <p:sp>
          <p:nvSpPr>
            <p:cNvPr id="19" name="Rounded Rectangle 3">
              <a:extLst>
                <a:ext uri="{FF2B5EF4-FFF2-40B4-BE49-F238E27FC236}">
                  <a16:creationId xmlns:a16="http://schemas.microsoft.com/office/drawing/2014/main" id="{186F40B6-8540-4FA6-B9D9-24EEF5DD015A}"/>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FFCF3"/>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6FE412A2-CA0A-4E48-BC43-05BE77080A80}"/>
              </a:ext>
            </a:extLst>
          </p:cNvPr>
          <p:cNvGrpSpPr/>
          <p:nvPr/>
        </p:nvGrpSpPr>
        <p:grpSpPr>
          <a:xfrm>
            <a:off x="470431" y="4093531"/>
            <a:ext cx="637025" cy="637025"/>
            <a:chOff x="470431" y="4093531"/>
            <a:chExt cx="637025" cy="637025"/>
          </a:xfrm>
        </p:grpSpPr>
        <p:sp>
          <p:nvSpPr>
            <p:cNvPr id="21" name="Forma libre: forma 27">
              <a:extLst>
                <a:ext uri="{FF2B5EF4-FFF2-40B4-BE49-F238E27FC236}">
                  <a16:creationId xmlns:a16="http://schemas.microsoft.com/office/drawing/2014/main" id="{D09A9AF6-4BEC-4CB8-8F4F-97F979010EE1}"/>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3E4A3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Forma libre: forma 28">
              <a:extLst>
                <a:ext uri="{FF2B5EF4-FFF2-40B4-BE49-F238E27FC236}">
                  <a16:creationId xmlns:a16="http://schemas.microsoft.com/office/drawing/2014/main" id="{41C9BD69-3955-42FD-96D9-FFCCD3730B04}"/>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9105043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sp>
        <p:nvSpPr>
          <p:cNvPr id="2" name="Google Shape;34;p5">
            <a:extLst>
              <a:ext uri="{FF2B5EF4-FFF2-40B4-BE49-F238E27FC236}">
                <a16:creationId xmlns:a16="http://schemas.microsoft.com/office/drawing/2014/main" id="{0B3FD825-3587-4205-822A-A82450050F60}"/>
              </a:ext>
            </a:extLst>
          </p:cNvPr>
          <p:cNvSpPr/>
          <p:nvPr/>
        </p:nvSpPr>
        <p:spPr>
          <a:xfrm>
            <a:off x="0" y="4350797"/>
            <a:ext cx="9143871" cy="1679542"/>
          </a:xfrm>
          <a:custGeom>
            <a:avLst/>
            <a:gdLst>
              <a:gd name="f0" fmla="val w"/>
              <a:gd name="f1" fmla="val h"/>
              <a:gd name="f2" fmla="val 0"/>
              <a:gd name="f3" fmla="val 68957"/>
              <a:gd name="f4" fmla="val 12666"/>
              <a:gd name="f5" fmla="val 13427"/>
              <a:gd name="f6" fmla="val 11796"/>
              <a:gd name="f7" fmla="val 9974"/>
              <a:gd name="f8" fmla="val 398"/>
              <a:gd name="f9" fmla="val 8014"/>
              <a:gd name="f10" fmla="val 1183"/>
              <a:gd name="f11" fmla="val 6687"/>
              <a:gd name="f12" fmla="val 1715"/>
              <a:gd name="f13" fmla="val 5362"/>
              <a:gd name="f14" fmla="val 2158"/>
              <a:gd name="f15" fmla="val 4077"/>
              <a:gd name="f16" fmla="val 2500"/>
              <a:gd name="f17" fmla="val 2615"/>
              <a:gd name="f18" fmla="val 2888"/>
              <a:gd name="f19" fmla="val 1243"/>
              <a:gd name="f20" fmla="val 3133"/>
              <a:gd name="f21" fmla="val 1"/>
              <a:gd name="f22" fmla="val 3227"/>
              <a:gd name="f23" fmla="val 12665"/>
              <a:gd name="f24" fmla="val 68956"/>
              <a:gd name="f25" fmla="val 4419"/>
              <a:gd name="f26" fmla="val 67027"/>
              <a:gd name="f27" fmla="val 4104"/>
              <a:gd name="f28" fmla="val 65211"/>
              <a:gd name="f29" fmla="val 3377"/>
              <a:gd name="f30" fmla="val 63290"/>
              <a:gd name="f31" fmla="val 2607"/>
              <a:gd name="f32" fmla="val 63179"/>
              <a:gd name="f33" fmla="val 2563"/>
              <a:gd name="f34" fmla="val 62060"/>
              <a:gd name="f35" fmla="val 2115"/>
              <a:gd name="f36" fmla="val 61128"/>
              <a:gd name="f37" fmla="val 1752"/>
              <a:gd name="f38" fmla="val 60187"/>
              <a:gd name="f39" fmla="val 1487"/>
              <a:gd name="f40" fmla="val 59119"/>
              <a:gd name="f41" fmla="val 1188"/>
              <a:gd name="f42" fmla="val 58143"/>
              <a:gd name="f43" fmla="val 1049"/>
              <a:gd name="f44" fmla="val 57117"/>
              <a:gd name="f45" fmla="val 56930"/>
              <a:gd name="f46" fmla="val 56741"/>
              <a:gd name="f47" fmla="val 1053"/>
              <a:gd name="f48" fmla="val 56551"/>
              <a:gd name="f49" fmla="val 1063"/>
              <a:gd name="f50" fmla="val 54042"/>
              <a:gd name="f51" fmla="val 1186"/>
              <a:gd name="f52" fmla="val 51642"/>
              <a:gd name="f53" fmla="val 2005"/>
              <a:gd name="f54" fmla="val 49323"/>
              <a:gd name="f55" fmla="val 2796"/>
              <a:gd name="f56" fmla="val 49079"/>
              <a:gd name="f57" fmla="val 2879"/>
              <a:gd name="f58" fmla="val 47685"/>
              <a:gd name="f59" fmla="val 3355"/>
              <a:gd name="f60" fmla="val 46320"/>
              <a:gd name="f61" fmla="val 3585"/>
              <a:gd name="f62" fmla="val 44909"/>
              <a:gd name="f63" fmla="val 43137"/>
              <a:gd name="f64" fmla="val 41377"/>
              <a:gd name="f65" fmla="val 3219"/>
              <a:gd name="f66" fmla="val 39739"/>
              <a:gd name="f67" fmla="val 2821"/>
              <a:gd name="f68" fmla="val 38890"/>
              <a:gd name="f69" fmla="val 37973"/>
              <a:gd name="f70" fmla="val 2515"/>
              <a:gd name="f71" fmla="val 36938"/>
              <a:gd name="f72" fmla="val 35499"/>
              <a:gd name="f73" fmla="val 34035"/>
              <a:gd name="f74" fmla="val 2710"/>
              <a:gd name="f75" fmla="val 32619"/>
              <a:gd name="f76" fmla="val 2897"/>
              <a:gd name="f77" fmla="val 31973"/>
              <a:gd name="f78" fmla="val 2983"/>
              <a:gd name="f79" fmla="val 31305"/>
              <a:gd name="f80" fmla="val 3071"/>
              <a:gd name="f81" fmla="val 30661"/>
              <a:gd name="f82" fmla="val 3137"/>
              <a:gd name="f83" fmla="val 29981"/>
              <a:gd name="f84" fmla="val 3207"/>
              <a:gd name="f85" fmla="val 29287"/>
              <a:gd name="f86" fmla="val 3243"/>
              <a:gd name="f87" fmla="val 28597"/>
              <a:gd name="f88" fmla="val 26164"/>
              <a:gd name="f89" fmla="val 23649"/>
              <a:gd name="f90" fmla="val 2817"/>
              <a:gd name="f91" fmla="val 20681"/>
              <a:gd name="f92" fmla="val 1904"/>
              <a:gd name="f93" fmla="val 20041"/>
              <a:gd name="f94" fmla="val 1707"/>
              <a:gd name="f95" fmla="val 19390"/>
              <a:gd name="f96" fmla="val 1471"/>
              <a:gd name="f97" fmla="val 18760"/>
              <a:gd name="f98" fmla="val 17377"/>
              <a:gd name="f99" fmla="val 740"/>
              <a:gd name="f100" fmla="val 15946"/>
              <a:gd name="f101" fmla="val 220"/>
              <a:gd name="f102" fmla="val 14477"/>
              <a:gd name="f103" fmla="val 57"/>
              <a:gd name="f104" fmla="val 14137"/>
              <a:gd name="f105" fmla="val 19"/>
              <a:gd name="f106" fmla="val 13784"/>
              <a:gd name="f107" fmla="*/ f0 1 68957"/>
              <a:gd name="f108" fmla="*/ f1 1 12666"/>
              <a:gd name="f109" fmla="val f2"/>
              <a:gd name="f110" fmla="val f3"/>
              <a:gd name="f111" fmla="val f4"/>
              <a:gd name="f112" fmla="+- f111 0 f109"/>
              <a:gd name="f113" fmla="+- f110 0 f109"/>
              <a:gd name="f114" fmla="*/ f113 1 68957"/>
              <a:gd name="f115" fmla="*/ f112 1 12666"/>
              <a:gd name="f116" fmla="*/ f109 1 f114"/>
              <a:gd name="f117" fmla="*/ f110 1 f114"/>
              <a:gd name="f118" fmla="*/ f109 1 f115"/>
              <a:gd name="f119" fmla="*/ f111 1 f115"/>
              <a:gd name="f120" fmla="*/ f116 f107 1"/>
              <a:gd name="f121" fmla="*/ f117 f107 1"/>
              <a:gd name="f122" fmla="*/ f119 f108 1"/>
              <a:gd name="f123" fmla="*/ f118 f108 1"/>
            </a:gdLst>
            <a:ahLst/>
            <a:cxnLst>
              <a:cxn ang="3cd4">
                <a:pos x="hc" y="t"/>
              </a:cxn>
              <a:cxn ang="0">
                <a:pos x="r" y="vc"/>
              </a:cxn>
              <a:cxn ang="cd4">
                <a:pos x="hc" y="b"/>
              </a:cxn>
              <a:cxn ang="cd2">
                <a:pos x="l" y="vc"/>
              </a:cxn>
            </a:cxnLst>
            <a:rect l="f120" t="f123" r="f121" b="f122"/>
            <a:pathLst>
              <a:path w="68957" h="12666">
                <a:moveTo>
                  <a:pt x="f5" y="f2"/>
                </a:moveTo>
                <a:cubicBezTo>
                  <a:pt x="f6" y="f2"/>
                  <a:pt x="f7" y="f8"/>
                  <a:pt x="f9" y="f10"/>
                </a:cubicBezTo>
                <a:cubicBezTo>
                  <a:pt x="f11" y="f12"/>
                  <a:pt x="f13" y="f14"/>
                  <a:pt x="f15" y="f16"/>
                </a:cubicBezTo>
                <a:cubicBezTo>
                  <a:pt x="f17" y="f18"/>
                  <a:pt x="f19" y="f20"/>
                  <a:pt x="f21" y="f22"/>
                </a:cubicBezTo>
                <a:lnTo>
                  <a:pt x="f21" y="f23"/>
                </a:lnTo>
                <a:lnTo>
                  <a:pt x="f24" y="f23"/>
                </a:lnTo>
                <a:lnTo>
                  <a:pt x="f24" y="f25"/>
                </a:lnTo>
                <a:cubicBezTo>
                  <a:pt x="f26" y="f27"/>
                  <a:pt x="f28" y="f29"/>
                  <a:pt x="f30" y="f31"/>
                </a:cubicBezTo>
                <a:lnTo>
                  <a:pt x="f32" y="f33"/>
                </a:lnTo>
                <a:cubicBezTo>
                  <a:pt x="f34" y="f35"/>
                  <a:pt x="f36" y="f37"/>
                  <a:pt x="f38" y="f39"/>
                </a:cubicBezTo>
                <a:cubicBezTo>
                  <a:pt x="f40" y="f41"/>
                  <a:pt x="f42" y="f43"/>
                  <a:pt x="f44" y="f43"/>
                </a:cubicBezTo>
                <a:cubicBezTo>
                  <a:pt x="f45" y="f43"/>
                  <a:pt x="f46" y="f47"/>
                  <a:pt x="f48" y="f49"/>
                </a:cubicBezTo>
                <a:cubicBezTo>
                  <a:pt x="f50" y="f51"/>
                  <a:pt x="f52" y="f53"/>
                  <a:pt x="f54" y="f55"/>
                </a:cubicBezTo>
                <a:lnTo>
                  <a:pt x="f56" y="f57"/>
                </a:lnTo>
                <a:cubicBezTo>
                  <a:pt x="f58" y="f59"/>
                  <a:pt x="f60" y="f61"/>
                  <a:pt x="f62" y="f61"/>
                </a:cubicBezTo>
                <a:cubicBezTo>
                  <a:pt x="f63" y="f61"/>
                  <a:pt x="f64" y="f65"/>
                  <a:pt x="f66" y="f67"/>
                </a:cubicBezTo>
                <a:cubicBezTo>
                  <a:pt x="f68" y="f17"/>
                  <a:pt x="f69" y="f70"/>
                  <a:pt x="f71" y="f70"/>
                </a:cubicBezTo>
                <a:cubicBezTo>
                  <a:pt x="f72" y="f70"/>
                  <a:pt x="f73" y="f74"/>
                  <a:pt x="f75" y="f76"/>
                </a:cubicBezTo>
                <a:cubicBezTo>
                  <a:pt x="f77" y="f78"/>
                  <a:pt x="f79" y="f80"/>
                  <a:pt x="f81" y="f82"/>
                </a:cubicBezTo>
                <a:cubicBezTo>
                  <a:pt x="f83" y="f84"/>
                  <a:pt x="f85" y="f86"/>
                  <a:pt x="f87" y="f86"/>
                </a:cubicBezTo>
                <a:cubicBezTo>
                  <a:pt x="f88" y="f86"/>
                  <a:pt x="f89" y="f90"/>
                  <a:pt x="f91" y="f92"/>
                </a:cubicBezTo>
                <a:cubicBezTo>
                  <a:pt x="f93" y="f94"/>
                  <a:pt x="f95" y="f96"/>
                  <a:pt x="f97" y="f19"/>
                </a:cubicBezTo>
                <a:cubicBezTo>
                  <a:pt x="f98" y="f99"/>
                  <a:pt x="f100" y="f101"/>
                  <a:pt x="f102" y="f103"/>
                </a:cubicBezTo>
                <a:cubicBezTo>
                  <a:pt x="f104" y="f105"/>
                  <a:pt x="f106" y="f2"/>
                  <a:pt x="f5" y="f2"/>
                </a:cubicBez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36;p5">
            <a:extLst>
              <a:ext uri="{FF2B5EF4-FFF2-40B4-BE49-F238E27FC236}">
                <a16:creationId xmlns:a16="http://schemas.microsoft.com/office/drawing/2014/main" id="{DC86FB46-3571-475E-B757-7B25B00ED1A4}"/>
              </a:ext>
            </a:extLst>
          </p:cNvPr>
          <p:cNvSpPr/>
          <p:nvPr/>
        </p:nvSpPr>
        <p:spPr>
          <a:xfrm rot="18014">
            <a:off x="-27" y="291630"/>
            <a:ext cx="9144192" cy="171267"/>
          </a:xfrm>
          <a:custGeom>
            <a:avLst/>
            <a:gdLst>
              <a:gd name="f0" fmla="val 360"/>
              <a:gd name="f1" fmla="val w"/>
              <a:gd name="f2" fmla="val h"/>
              <a:gd name="f3" fmla="val 0"/>
              <a:gd name="f4" fmla="val 116816"/>
              <a:gd name="f5" fmla="val 2188"/>
              <a:gd name="f6" fmla="val 110273"/>
              <a:gd name="f7" fmla="val 644"/>
              <a:gd name="f8" fmla="val 110812"/>
              <a:gd name="f9" fmla="val 111318"/>
              <a:gd name="f10" fmla="val 710"/>
              <a:gd name="f11" fmla="val 111784"/>
              <a:gd name="f12" fmla="val 770"/>
              <a:gd name="f13" fmla="val 111924"/>
              <a:gd name="f14" fmla="val 789"/>
              <a:gd name="f15" fmla="val 112061"/>
              <a:gd name="f16" fmla="val 806"/>
              <a:gd name="f17" fmla="val 112196"/>
              <a:gd name="f18" fmla="val 822"/>
              <a:gd name="f19" fmla="val 112120"/>
              <a:gd name="f20" fmla="val 824"/>
              <a:gd name="f21" fmla="val 112043"/>
              <a:gd name="f22" fmla="val 826"/>
              <a:gd name="f23" fmla="val 111965"/>
              <a:gd name="f24" fmla="val 111801"/>
              <a:gd name="f25" fmla="val 111634"/>
              <a:gd name="f26" fmla="val 819"/>
              <a:gd name="f27" fmla="val 111459"/>
              <a:gd name="f28" fmla="val 803"/>
              <a:gd name="f29" fmla="val 111240"/>
              <a:gd name="f30" fmla="val 783"/>
              <a:gd name="f31" fmla="val 111049"/>
              <a:gd name="f32" fmla="val 762"/>
              <a:gd name="f33" fmla="val 110865"/>
              <a:gd name="f34" fmla="val 740"/>
              <a:gd name="f35" fmla="val 110503"/>
              <a:gd name="f36" fmla="val 700"/>
              <a:gd name="f37" fmla="val 110190"/>
              <a:gd name="f38" fmla="val 664"/>
              <a:gd name="f39" fmla="val 109830"/>
              <a:gd name="f40" fmla="val 660"/>
              <a:gd name="f41" fmla="val 109980"/>
              <a:gd name="f42" fmla="val 649"/>
              <a:gd name="f43" fmla="val 110128"/>
              <a:gd name="f44" fmla="val 105751"/>
              <a:gd name="f45" fmla="val 676"/>
              <a:gd name="f46" fmla="val 105915"/>
              <a:gd name="f47" fmla="val 106082"/>
              <a:gd name="f48" fmla="val 683"/>
              <a:gd name="f49" fmla="val 106257"/>
              <a:gd name="f50" fmla="val 699"/>
              <a:gd name="f51" fmla="val 106476"/>
              <a:gd name="f52" fmla="val 719"/>
              <a:gd name="f53" fmla="val 106667"/>
              <a:gd name="f54" fmla="val 741"/>
              <a:gd name="f55" fmla="val 106850"/>
              <a:gd name="f56" fmla="val 107158"/>
              <a:gd name="f57" fmla="val 796"/>
              <a:gd name="f58" fmla="val 107430"/>
              <a:gd name="f59" fmla="val 827"/>
              <a:gd name="f60" fmla="val 107726"/>
              <a:gd name="f61" fmla="val 838"/>
              <a:gd name="f62" fmla="val 107729"/>
              <a:gd name="f63" fmla="val 852"/>
              <a:gd name="f64" fmla="val 107633"/>
              <a:gd name="f65" fmla="val 856"/>
              <a:gd name="f66" fmla="val 107539"/>
              <a:gd name="f67" fmla="val 858"/>
              <a:gd name="f68" fmla="val 107445"/>
              <a:gd name="f69" fmla="val 106905"/>
              <a:gd name="f70" fmla="val 106398"/>
              <a:gd name="f71" fmla="val 793"/>
              <a:gd name="f72" fmla="val 105932"/>
              <a:gd name="f73" fmla="val 732"/>
              <a:gd name="f74" fmla="val 105792"/>
              <a:gd name="f75" fmla="val 713"/>
              <a:gd name="f76" fmla="val 105655"/>
              <a:gd name="f77" fmla="val 696"/>
              <a:gd name="f78" fmla="val 105520"/>
              <a:gd name="f79" fmla="val 680"/>
              <a:gd name="f80" fmla="val 105596"/>
              <a:gd name="f81" fmla="val 678"/>
              <a:gd name="f82" fmla="val 105673"/>
              <a:gd name="f83" fmla="val 102371"/>
              <a:gd name="f84" fmla="val 684"/>
              <a:gd name="f85" fmla="val 102564"/>
              <a:gd name="f86" fmla="val 693"/>
              <a:gd name="f87" fmla="val 102774"/>
              <a:gd name="f88" fmla="val 709"/>
              <a:gd name="f89" fmla="val 102995"/>
              <a:gd name="f90" fmla="val 736"/>
              <a:gd name="f91" fmla="val 103042"/>
              <a:gd name="f92" fmla="val 742"/>
              <a:gd name="f93" fmla="val 103089"/>
              <a:gd name="f94" fmla="val 746"/>
              <a:gd name="f95" fmla="val 103135"/>
              <a:gd name="f96" fmla="val 750"/>
              <a:gd name="f97" fmla="val 103122"/>
              <a:gd name="f98" fmla="val 753"/>
              <a:gd name="f99" fmla="val 103108"/>
              <a:gd name="f100" fmla="val 754"/>
              <a:gd name="f101" fmla="val 103095"/>
              <a:gd name="f102" fmla="val 756"/>
              <a:gd name="f103" fmla="val 102846"/>
              <a:gd name="f104" fmla="val 102595"/>
              <a:gd name="f105" fmla="val 811"/>
              <a:gd name="f106" fmla="val 102344"/>
              <a:gd name="f107" fmla="val 836"/>
              <a:gd name="f108" fmla="val 835"/>
              <a:gd name="f109" fmla="val 102342"/>
              <a:gd name="f110" fmla="val 102337"/>
              <a:gd name="f111" fmla="val 102329"/>
              <a:gd name="f112" fmla="val 101912"/>
              <a:gd name="f113" fmla="val 879"/>
              <a:gd name="f114" fmla="val 101494"/>
              <a:gd name="f115" fmla="val 909"/>
              <a:gd name="f116" fmla="val 101089"/>
              <a:gd name="f117" fmla="val 101041"/>
              <a:gd name="f118" fmla="val 100993"/>
              <a:gd name="f119" fmla="val 908"/>
              <a:gd name="f120" fmla="val 100945"/>
              <a:gd name="f121" fmla="val 907"/>
              <a:gd name="f122" fmla="val 100751"/>
              <a:gd name="f123" fmla="val 901"/>
              <a:gd name="f124" fmla="val 100541"/>
              <a:gd name="f125" fmla="val 885"/>
              <a:gd name="f126" fmla="val 100320"/>
              <a:gd name="f127" fmla="val 100273"/>
              <a:gd name="f128" fmla="val 100226"/>
              <a:gd name="f129" fmla="val 847"/>
              <a:gd name="f130" fmla="val 100181"/>
              <a:gd name="f131" fmla="val 843"/>
              <a:gd name="f132" fmla="val 100194"/>
              <a:gd name="f133" fmla="val 841"/>
              <a:gd name="f134" fmla="val 100207"/>
              <a:gd name="f135" fmla="val 840"/>
              <a:gd name="f136" fmla="val 100220"/>
              <a:gd name="f137" fmla="val 100469"/>
              <a:gd name="f138" fmla="val 810"/>
              <a:gd name="f139" fmla="val 100720"/>
              <a:gd name="f140" fmla="val 782"/>
              <a:gd name="f141" fmla="val 100972"/>
              <a:gd name="f142" fmla="val 758"/>
              <a:gd name="f143" fmla="val 100973"/>
              <a:gd name="f144" fmla="val 759"/>
              <a:gd name="f145" fmla="val 100978"/>
              <a:gd name="f146" fmla="val 100987"/>
              <a:gd name="f147" fmla="val 101404"/>
              <a:gd name="f148" fmla="val 715"/>
              <a:gd name="f149" fmla="val 101821"/>
              <a:gd name="f150" fmla="val 685"/>
              <a:gd name="f151" fmla="val 102227"/>
              <a:gd name="f152" fmla="val 102275"/>
              <a:gd name="f153" fmla="val 102323"/>
              <a:gd name="f154" fmla="val 686"/>
              <a:gd name="f155" fmla="val 95872"/>
              <a:gd name="f156" fmla="val 96412"/>
              <a:gd name="f157" fmla="val 96918"/>
              <a:gd name="f158" fmla="val 802"/>
              <a:gd name="f159" fmla="val 97384"/>
              <a:gd name="f160" fmla="val 862"/>
              <a:gd name="f161" fmla="val 97524"/>
              <a:gd name="f162" fmla="val 881"/>
              <a:gd name="f163" fmla="val 97661"/>
              <a:gd name="f164" fmla="val 898"/>
              <a:gd name="f165" fmla="val 97797"/>
              <a:gd name="f166" fmla="val 915"/>
              <a:gd name="f167" fmla="val 97724"/>
              <a:gd name="f168" fmla="val 917"/>
              <a:gd name="f169" fmla="val 97651"/>
              <a:gd name="f170" fmla="val 918"/>
              <a:gd name="f171" fmla="val 97578"/>
              <a:gd name="f172" fmla="val 97409"/>
              <a:gd name="f173" fmla="val 97238"/>
              <a:gd name="f174" fmla="val 911"/>
              <a:gd name="f175" fmla="val 97059"/>
              <a:gd name="f176" fmla="val 895"/>
              <a:gd name="f177" fmla="val 96840"/>
              <a:gd name="f178" fmla="val 874"/>
              <a:gd name="f179" fmla="val 96649"/>
              <a:gd name="f180" fmla="val 853"/>
              <a:gd name="f181" fmla="val 96465"/>
              <a:gd name="f182" fmla="val 832"/>
              <a:gd name="f183" fmla="val 96104"/>
              <a:gd name="f184" fmla="val 792"/>
              <a:gd name="f185" fmla="val 95790"/>
              <a:gd name="f186" fmla="val 95430"/>
              <a:gd name="f187" fmla="val 751"/>
              <a:gd name="f188" fmla="val 95579"/>
              <a:gd name="f189" fmla="val 95727"/>
              <a:gd name="f190" fmla="val 91338"/>
              <a:gd name="f191" fmla="val 768"/>
              <a:gd name="f192" fmla="val 91506"/>
              <a:gd name="f193" fmla="val 91678"/>
              <a:gd name="f194" fmla="val 774"/>
              <a:gd name="f195" fmla="val 91856"/>
              <a:gd name="f196" fmla="val 791"/>
              <a:gd name="f197" fmla="val 92076"/>
              <a:gd name="f198" fmla="val 92267"/>
              <a:gd name="f199" fmla="val 92451"/>
              <a:gd name="f200" fmla="val 854"/>
              <a:gd name="f201" fmla="val 92812"/>
              <a:gd name="f202" fmla="val 894"/>
              <a:gd name="f203" fmla="val 93126"/>
              <a:gd name="f204" fmla="val 930"/>
              <a:gd name="f205" fmla="val 93485"/>
              <a:gd name="f206" fmla="val 934"/>
              <a:gd name="f207" fmla="val 93336"/>
              <a:gd name="f208" fmla="val 945"/>
              <a:gd name="f209" fmla="val 93190"/>
              <a:gd name="f210" fmla="val 949"/>
              <a:gd name="f211" fmla="val 93046"/>
              <a:gd name="f212" fmla="val 92506"/>
              <a:gd name="f213" fmla="val 91998"/>
              <a:gd name="f214" fmla="val 884"/>
              <a:gd name="f215" fmla="val 91532"/>
              <a:gd name="f216" fmla="val 823"/>
              <a:gd name="f217" fmla="val 91391"/>
              <a:gd name="f218" fmla="val 805"/>
              <a:gd name="f219" fmla="val 91254"/>
              <a:gd name="f220" fmla="val 788"/>
              <a:gd name="f221" fmla="val 91119"/>
              <a:gd name="f222" fmla="val 771"/>
              <a:gd name="f223" fmla="val 91191"/>
              <a:gd name="f224" fmla="val 769"/>
              <a:gd name="f225" fmla="val 91264"/>
              <a:gd name="f226" fmla="val 87628"/>
              <a:gd name="f227" fmla="val 87909"/>
              <a:gd name="f228" fmla="val 88236"/>
              <a:gd name="f229" fmla="val 784"/>
              <a:gd name="f230" fmla="val 88595"/>
              <a:gd name="f231" fmla="val 828"/>
              <a:gd name="f232" fmla="val 88643"/>
              <a:gd name="f233" fmla="val 834"/>
              <a:gd name="f234" fmla="val 88689"/>
              <a:gd name="f235" fmla="val 88734"/>
              <a:gd name="f236" fmla="val 842"/>
              <a:gd name="f237" fmla="val 88721"/>
              <a:gd name="f238" fmla="val 844"/>
              <a:gd name="f239" fmla="val 88709"/>
              <a:gd name="f240" fmla="val 845"/>
              <a:gd name="f241" fmla="val 88695"/>
              <a:gd name="f242" fmla="val 88452"/>
              <a:gd name="f243" fmla="val 88207"/>
              <a:gd name="f244" fmla="val 902"/>
              <a:gd name="f245" fmla="val 87961"/>
              <a:gd name="f246" fmla="val 926"/>
              <a:gd name="f247" fmla="val 87950"/>
              <a:gd name="f248" fmla="val 904"/>
              <a:gd name="f249" fmla="val 87944"/>
              <a:gd name="f250" fmla="val 906"/>
              <a:gd name="f251" fmla="val 87536"/>
              <a:gd name="f252" fmla="val 987"/>
              <a:gd name="f253" fmla="val 86892"/>
              <a:gd name="f254" fmla="val 86611"/>
              <a:gd name="f255" fmla="val 86284"/>
              <a:gd name="f256" fmla="val 971"/>
              <a:gd name="f257" fmla="val 85927"/>
              <a:gd name="f258" fmla="val 927"/>
              <a:gd name="f259" fmla="val 85881"/>
              <a:gd name="f260" fmla="val 921"/>
              <a:gd name="f261" fmla="val 85838"/>
              <a:gd name="f262" fmla="val 85795"/>
              <a:gd name="f263" fmla="val 914"/>
              <a:gd name="f264" fmla="val 85794"/>
              <a:gd name="f265" fmla="val 85805"/>
              <a:gd name="f266" fmla="val 910"/>
              <a:gd name="f267" fmla="val 85816"/>
              <a:gd name="f268" fmla="val 85827"/>
              <a:gd name="f269" fmla="val 86070"/>
              <a:gd name="f270" fmla="val 86316"/>
              <a:gd name="f271" fmla="val 86562"/>
              <a:gd name="f272" fmla="val 829"/>
              <a:gd name="f273" fmla="val 86572"/>
              <a:gd name="f274" fmla="val 851"/>
              <a:gd name="f275" fmla="val 86578"/>
              <a:gd name="f276" fmla="val 849"/>
              <a:gd name="f277" fmla="val 86984"/>
              <a:gd name="f278" fmla="val 81476"/>
              <a:gd name="f279" fmla="val 82016"/>
              <a:gd name="f280" fmla="val 82524"/>
              <a:gd name="f281" fmla="val 871"/>
              <a:gd name="f282" fmla="val 82990"/>
              <a:gd name="f283" fmla="val 932"/>
              <a:gd name="f284" fmla="val 83130"/>
              <a:gd name="f285" fmla="val 950"/>
              <a:gd name="f286" fmla="val 83268"/>
              <a:gd name="f287" fmla="val 967"/>
              <a:gd name="f288" fmla="val 83402"/>
              <a:gd name="f289" fmla="val 984"/>
              <a:gd name="f290" fmla="val 83327"/>
              <a:gd name="f291" fmla="val 986"/>
              <a:gd name="f292" fmla="val 83251"/>
              <a:gd name="f293" fmla="val 83175"/>
              <a:gd name="f294" fmla="val 83010"/>
              <a:gd name="f295" fmla="val 82841"/>
              <a:gd name="f296" fmla="val 981"/>
              <a:gd name="f297" fmla="val 82665"/>
              <a:gd name="f298" fmla="val 964"/>
              <a:gd name="f299" fmla="val 82446"/>
              <a:gd name="f300" fmla="val 82255"/>
              <a:gd name="f301" fmla="val 923"/>
              <a:gd name="f302" fmla="val 82071"/>
              <a:gd name="f303" fmla="val 81710"/>
              <a:gd name="f304" fmla="val 861"/>
              <a:gd name="f305" fmla="val 81396"/>
              <a:gd name="f306" fmla="val 81037"/>
              <a:gd name="f307" fmla="val 821"/>
              <a:gd name="f308" fmla="val 81186"/>
              <a:gd name="f309" fmla="val 81332"/>
              <a:gd name="f310" fmla="val 76957"/>
              <a:gd name="f311" fmla="val 837"/>
              <a:gd name="f312" fmla="val 77121"/>
              <a:gd name="f313" fmla="val 77289"/>
              <a:gd name="f314" fmla="val 77462"/>
              <a:gd name="f315" fmla="val 860"/>
              <a:gd name="f316" fmla="val 77682"/>
              <a:gd name="f317" fmla="val 77873"/>
              <a:gd name="f318" fmla="val 78057"/>
              <a:gd name="f319" fmla="val 78365"/>
              <a:gd name="f320" fmla="val 958"/>
              <a:gd name="f321" fmla="val 78637"/>
              <a:gd name="f322" fmla="val 988"/>
              <a:gd name="f323" fmla="val 78932"/>
              <a:gd name="f324" fmla="val 999"/>
              <a:gd name="f325" fmla="val 78935"/>
              <a:gd name="f326" fmla="val 1013"/>
              <a:gd name="f327" fmla="val 78838"/>
              <a:gd name="f328" fmla="val 1017"/>
              <a:gd name="f329" fmla="val 78742"/>
              <a:gd name="f330" fmla="val 1019"/>
              <a:gd name="f331" fmla="val 78647"/>
              <a:gd name="f332" fmla="val 78108"/>
              <a:gd name="f333" fmla="val 77603"/>
              <a:gd name="f334" fmla="val 953"/>
              <a:gd name="f335" fmla="val 77138"/>
              <a:gd name="f336" fmla="val 893"/>
              <a:gd name="f337" fmla="val 76998"/>
              <a:gd name="f338" fmla="val 76861"/>
              <a:gd name="f339" fmla="val 857"/>
              <a:gd name="f340" fmla="val 76725"/>
              <a:gd name="f341" fmla="val 76802"/>
              <a:gd name="f342" fmla="val 839"/>
              <a:gd name="f343" fmla="val 76879"/>
              <a:gd name="f344" fmla="val 73577"/>
              <a:gd name="f345" fmla="val 73771"/>
              <a:gd name="f346" fmla="val 73981"/>
              <a:gd name="f347" fmla="val 870"/>
              <a:gd name="f348" fmla="val 74202"/>
              <a:gd name="f349" fmla="val 897"/>
              <a:gd name="f350" fmla="val 74249"/>
              <a:gd name="f351" fmla="val 903"/>
              <a:gd name="f352" fmla="val 74294"/>
              <a:gd name="f353" fmla="val 74341"/>
              <a:gd name="f354" fmla="val 74328"/>
              <a:gd name="f355" fmla="val 74314"/>
              <a:gd name="f356" fmla="val 74301"/>
              <a:gd name="f357" fmla="val 74053"/>
              <a:gd name="f358" fmla="val 73801"/>
              <a:gd name="f359" fmla="val 972"/>
              <a:gd name="f360" fmla="val 73550"/>
              <a:gd name="f361" fmla="val 997"/>
              <a:gd name="f362" fmla="val 73549"/>
              <a:gd name="f363" fmla="val 996"/>
              <a:gd name="f364" fmla="val 73544"/>
              <a:gd name="f365" fmla="val 73535"/>
              <a:gd name="f366" fmla="val 73113"/>
              <a:gd name="f367" fmla="val 1040"/>
              <a:gd name="f368" fmla="val 72690"/>
              <a:gd name="f369" fmla="val 1070"/>
              <a:gd name="f370" fmla="val 72280"/>
              <a:gd name="f371" fmla="val 72236"/>
              <a:gd name="f372" fmla="val 72193"/>
              <a:gd name="f373" fmla="val 72151"/>
              <a:gd name="f374" fmla="val 1069"/>
              <a:gd name="f375" fmla="val 71956"/>
              <a:gd name="f376" fmla="val 1062"/>
              <a:gd name="f377" fmla="val 71748"/>
              <a:gd name="f378" fmla="val 1046"/>
              <a:gd name="f379" fmla="val 71526"/>
              <a:gd name="f380" fmla="val 71479"/>
              <a:gd name="f381" fmla="val 71433"/>
              <a:gd name="f382" fmla="val 1009"/>
              <a:gd name="f383" fmla="val 71387"/>
              <a:gd name="f384" fmla="val 1004"/>
              <a:gd name="f385" fmla="val 71400"/>
              <a:gd name="f386" fmla="val 1002"/>
              <a:gd name="f387" fmla="val 71414"/>
              <a:gd name="f388" fmla="val 1001"/>
              <a:gd name="f389" fmla="val 71427"/>
              <a:gd name="f390" fmla="val 71675"/>
              <a:gd name="f391" fmla="val 71927"/>
              <a:gd name="f392" fmla="val 943"/>
              <a:gd name="f393" fmla="val 72177"/>
              <a:gd name="f394" fmla="val 919"/>
              <a:gd name="f395" fmla="val 72178"/>
              <a:gd name="f396" fmla="val 920"/>
              <a:gd name="f397" fmla="val 72179"/>
              <a:gd name="f398" fmla="val 72185"/>
              <a:gd name="f399" fmla="val 72610"/>
              <a:gd name="f400" fmla="val 876"/>
              <a:gd name="f401" fmla="val 73028"/>
              <a:gd name="f402" fmla="val 846"/>
              <a:gd name="f403" fmla="val 73433"/>
              <a:gd name="f404" fmla="val 73481"/>
              <a:gd name="f405" fmla="val 73529"/>
              <a:gd name="f406" fmla="val 67078"/>
              <a:gd name="f407" fmla="val 67618"/>
              <a:gd name="f408" fmla="val 68124"/>
              <a:gd name="f409" fmla="val 963"/>
              <a:gd name="f410" fmla="val 68590"/>
              <a:gd name="f411" fmla="val 1024"/>
              <a:gd name="f412" fmla="val 68730"/>
              <a:gd name="f413" fmla="val 1042"/>
              <a:gd name="f414" fmla="val 68867"/>
              <a:gd name="f415" fmla="val 1059"/>
              <a:gd name="f416" fmla="val 69002"/>
              <a:gd name="f417" fmla="val 1076"/>
              <a:gd name="f418" fmla="val 68930"/>
              <a:gd name="f419" fmla="val 1078"/>
              <a:gd name="f420" fmla="val 68857"/>
              <a:gd name="f421" fmla="val 1079"/>
              <a:gd name="f422" fmla="val 68784"/>
              <a:gd name="f423" fmla="val 68616"/>
              <a:gd name="f424" fmla="val 68444"/>
              <a:gd name="f425" fmla="val 1073"/>
              <a:gd name="f426" fmla="val 68265"/>
              <a:gd name="f427" fmla="val 1056"/>
              <a:gd name="f428" fmla="val 68046"/>
              <a:gd name="f429" fmla="val 1035"/>
              <a:gd name="f430" fmla="val 67855"/>
              <a:gd name="f431" fmla="val 1015"/>
              <a:gd name="f432" fmla="val 67671"/>
              <a:gd name="f433" fmla="val 993"/>
              <a:gd name="f434" fmla="val 67309"/>
              <a:gd name="f435" fmla="val 66996"/>
              <a:gd name="f436" fmla="val 66636"/>
              <a:gd name="f437" fmla="val 913"/>
              <a:gd name="f438" fmla="val 66786"/>
              <a:gd name="f439" fmla="val 66933"/>
              <a:gd name="f440" fmla="val 62557"/>
              <a:gd name="f441" fmla="val 929"/>
              <a:gd name="f442" fmla="val 62721"/>
              <a:gd name="f443" fmla="val 62888"/>
              <a:gd name="f444" fmla="val 936"/>
              <a:gd name="f445" fmla="val 63063"/>
              <a:gd name="f446" fmla="val 952"/>
              <a:gd name="f447" fmla="val 63282"/>
              <a:gd name="f448" fmla="val 63472"/>
              <a:gd name="f449" fmla="val 994"/>
              <a:gd name="f450" fmla="val 63657"/>
              <a:gd name="f451" fmla="val 64019"/>
              <a:gd name="f452" fmla="val 1055"/>
              <a:gd name="f453" fmla="val 64332"/>
              <a:gd name="f454" fmla="val 1091"/>
              <a:gd name="f455" fmla="val 64692"/>
              <a:gd name="f456" fmla="val 1095"/>
              <a:gd name="f457" fmla="val 64542"/>
              <a:gd name="f458" fmla="val 1106"/>
              <a:gd name="f459" fmla="val 64394"/>
              <a:gd name="f460" fmla="val 1111"/>
              <a:gd name="f461" fmla="val 64249"/>
              <a:gd name="f462" fmla="val 63710"/>
              <a:gd name="f463" fmla="val 63204"/>
              <a:gd name="f464" fmla="val 1045"/>
              <a:gd name="f465" fmla="val 62738"/>
              <a:gd name="f466" fmla="val 985"/>
              <a:gd name="f467" fmla="val 62598"/>
              <a:gd name="f468" fmla="val 966"/>
              <a:gd name="f469" fmla="val 62461"/>
              <a:gd name="f470" fmla="val 62326"/>
              <a:gd name="f471" fmla="val 933"/>
              <a:gd name="f472" fmla="val 62402"/>
              <a:gd name="f473" fmla="val 62479"/>
              <a:gd name="f474" fmla="val 59007"/>
              <a:gd name="f475" fmla="val 931"/>
              <a:gd name="f476" fmla="val 59247"/>
              <a:gd name="f477" fmla="val 59514"/>
              <a:gd name="f478" fmla="val 954"/>
              <a:gd name="f479" fmla="val 59802"/>
              <a:gd name="f480" fmla="val 989"/>
              <a:gd name="f481" fmla="val 59848"/>
              <a:gd name="f482" fmla="val 995"/>
              <a:gd name="f483" fmla="val 59895"/>
              <a:gd name="f484" fmla="val 59941"/>
              <a:gd name="f485" fmla="val 1003"/>
              <a:gd name="f486" fmla="val 59928"/>
              <a:gd name="f487" fmla="val 1005"/>
              <a:gd name="f488" fmla="val 59914"/>
              <a:gd name="f489" fmla="val 1006"/>
              <a:gd name="f490" fmla="val 59901"/>
              <a:gd name="f491" fmla="val 59639"/>
              <a:gd name="f492" fmla="val 1037"/>
              <a:gd name="f493" fmla="val 59372"/>
              <a:gd name="f494" fmla="val 1068"/>
              <a:gd name="f495" fmla="val 59107"/>
              <a:gd name="f496" fmla="val 1093"/>
              <a:gd name="f497" fmla="val 59101"/>
              <a:gd name="f498" fmla="val 1081"/>
              <a:gd name="f499" fmla="val 59098"/>
              <a:gd name="f500" fmla="val 59020"/>
              <a:gd name="f501" fmla="val 1096"/>
              <a:gd name="f502" fmla="val 58883"/>
              <a:gd name="f503" fmla="val 1114"/>
              <a:gd name="f504" fmla="val 58554"/>
              <a:gd name="f505" fmla="val 1142"/>
              <a:gd name="f506" fmla="val 58226"/>
              <a:gd name="f507" fmla="val 1160"/>
              <a:gd name="f508" fmla="val 57905"/>
              <a:gd name="f509" fmla="val 57896"/>
              <a:gd name="f510" fmla="val 57888"/>
              <a:gd name="f511" fmla="val 57879"/>
              <a:gd name="f512" fmla="val 57637"/>
              <a:gd name="f513" fmla="val 1155"/>
              <a:gd name="f514" fmla="val 57368"/>
              <a:gd name="f515" fmla="val 1139"/>
              <a:gd name="f516" fmla="val 57078"/>
              <a:gd name="f517" fmla="val 1102"/>
              <a:gd name="f518" fmla="val 57032"/>
              <a:gd name="f519" fmla="val 1097"/>
              <a:gd name="f520" fmla="val 56989"/>
              <a:gd name="f521" fmla="val 1094"/>
              <a:gd name="f522" fmla="val 56945"/>
              <a:gd name="f523" fmla="val 1089"/>
              <a:gd name="f524" fmla="val 1088"/>
              <a:gd name="f525" fmla="val 56956"/>
              <a:gd name="f526" fmla="val 1087"/>
              <a:gd name="f527" fmla="val 56967"/>
              <a:gd name="f528" fmla="val 1085"/>
              <a:gd name="f529" fmla="val 56978"/>
              <a:gd name="f530" fmla="val 1084"/>
              <a:gd name="f531" fmla="val 57241"/>
              <a:gd name="f532" fmla="val 1054"/>
              <a:gd name="f533" fmla="val 57506"/>
              <a:gd name="f534" fmla="val 57771"/>
              <a:gd name="f535" fmla="val 57779"/>
              <a:gd name="f536" fmla="val 1012"/>
              <a:gd name="f537" fmla="val 57781"/>
              <a:gd name="f538" fmla="val 1011"/>
              <a:gd name="f539" fmla="val 57856"/>
              <a:gd name="f540" fmla="val 57990"/>
              <a:gd name="f541" fmla="val 979"/>
              <a:gd name="f542" fmla="val 58333"/>
              <a:gd name="f543" fmla="val 58675"/>
              <a:gd name="f544" fmla="val 52631"/>
              <a:gd name="f545" fmla="val 53170"/>
              <a:gd name="f546" fmla="val 53676"/>
              <a:gd name="f547" fmla="val 1047"/>
              <a:gd name="f548" fmla="val 54141"/>
              <a:gd name="f549" fmla="val 1108"/>
              <a:gd name="f550" fmla="val 54281"/>
              <a:gd name="f551" fmla="val 1126"/>
              <a:gd name="f552" fmla="val 54419"/>
              <a:gd name="f553" fmla="val 1144"/>
              <a:gd name="f554" fmla="val 54554"/>
              <a:gd name="f555" fmla="val 1159"/>
              <a:gd name="f556" fmla="val 54477"/>
              <a:gd name="f557" fmla="val 1162"/>
              <a:gd name="f558" fmla="val 54400"/>
              <a:gd name="f559" fmla="val 1163"/>
              <a:gd name="f560" fmla="val 54322"/>
              <a:gd name="f561" fmla="val 54158"/>
              <a:gd name="f562" fmla="val 53991"/>
              <a:gd name="f563" fmla="val 1157"/>
              <a:gd name="f564" fmla="val 53817"/>
              <a:gd name="f565" fmla="val 1141"/>
              <a:gd name="f566" fmla="val 53597"/>
              <a:gd name="f567" fmla="val 1120"/>
              <a:gd name="f568" fmla="val 53406"/>
              <a:gd name="f569" fmla="val 1098"/>
              <a:gd name="f570" fmla="val 53222"/>
              <a:gd name="f571" fmla="val 52861"/>
              <a:gd name="f572" fmla="val 52547"/>
              <a:gd name="f573" fmla="val 52188"/>
              <a:gd name="f574" fmla="val 52338"/>
              <a:gd name="f575" fmla="val 52485"/>
              <a:gd name="f576" fmla="val 48095"/>
              <a:gd name="f577" fmla="val 48263"/>
              <a:gd name="f578" fmla="val 48435"/>
              <a:gd name="f579" fmla="val 1020"/>
              <a:gd name="f580" fmla="val 48613"/>
              <a:gd name="f581" fmla="val 1036"/>
              <a:gd name="f582" fmla="val 48833"/>
              <a:gd name="f583" fmla="val 49023"/>
              <a:gd name="f584" fmla="val 49208"/>
              <a:gd name="f585" fmla="val 1099"/>
              <a:gd name="f586" fmla="val 49516"/>
              <a:gd name="f587" fmla="val 1133"/>
              <a:gd name="f588" fmla="val 49788"/>
              <a:gd name="f589" fmla="val 1164"/>
              <a:gd name="f590" fmla="val 50083"/>
              <a:gd name="f591" fmla="val 1176"/>
              <a:gd name="f592" fmla="val 50086"/>
              <a:gd name="f593" fmla="val 1189"/>
              <a:gd name="f594" fmla="val 49992"/>
              <a:gd name="f595" fmla="val 1193"/>
              <a:gd name="f596" fmla="val 49898"/>
              <a:gd name="f597" fmla="val 1195"/>
              <a:gd name="f598" fmla="val 49806"/>
              <a:gd name="f599" fmla="val 49264"/>
              <a:gd name="f600" fmla="val 48756"/>
              <a:gd name="f601" fmla="val 1129"/>
              <a:gd name="f602" fmla="val 48288"/>
              <a:gd name="f603" fmla="val 48149"/>
              <a:gd name="f604" fmla="val 1051"/>
              <a:gd name="f605" fmla="val 48012"/>
              <a:gd name="f606" fmla="val 1033"/>
              <a:gd name="f607" fmla="val 47876"/>
              <a:gd name="f608" fmla="val 47949"/>
              <a:gd name="f609" fmla="val 48022"/>
              <a:gd name="f610" fmla="val 44728"/>
              <a:gd name="f611" fmla="val 1022"/>
              <a:gd name="f612" fmla="val 44922"/>
              <a:gd name="f613" fmla="val 1030"/>
              <a:gd name="f614" fmla="val 45132"/>
              <a:gd name="f615" fmla="val 45353"/>
              <a:gd name="f616" fmla="val 1074"/>
              <a:gd name="f617" fmla="val 45400"/>
              <a:gd name="f618" fmla="val 1080"/>
              <a:gd name="f619" fmla="val 45445"/>
              <a:gd name="f620" fmla="val 45492"/>
              <a:gd name="f621" fmla="val 45479"/>
              <a:gd name="f622" fmla="val 1090"/>
              <a:gd name="f623" fmla="val 45465"/>
              <a:gd name="f624" fmla="val 45452"/>
              <a:gd name="f625" fmla="val 1092"/>
              <a:gd name="f626" fmla="val 45204"/>
              <a:gd name="f627" fmla="val 1121"/>
              <a:gd name="f628" fmla="val 44953"/>
              <a:gd name="f629" fmla="val 1149"/>
              <a:gd name="f630" fmla="val 44701"/>
              <a:gd name="f631" fmla="val 1174"/>
              <a:gd name="f632" fmla="val 44700"/>
              <a:gd name="f633" fmla="val 1173"/>
              <a:gd name="f634" fmla="val 44695"/>
              <a:gd name="f635" fmla="val 44686"/>
              <a:gd name="f636" fmla="val 1175"/>
              <a:gd name="f637" fmla="val 44269"/>
              <a:gd name="f638" fmla="val 1216"/>
              <a:gd name="f639" fmla="val 43852"/>
              <a:gd name="f640" fmla="val 1246"/>
              <a:gd name="f641" fmla="val 43446"/>
              <a:gd name="f642" fmla="val 43397"/>
              <a:gd name="f643" fmla="val 43349"/>
              <a:gd name="f644" fmla="val 43302"/>
              <a:gd name="f645" fmla="val 1245"/>
              <a:gd name="f646" fmla="val 1247"/>
              <a:gd name="f647" fmla="val 43107"/>
              <a:gd name="f648" fmla="val 1239"/>
              <a:gd name="f649" fmla="val 42899"/>
              <a:gd name="f650" fmla="val 1222"/>
              <a:gd name="f651" fmla="val 42677"/>
              <a:gd name="f652" fmla="val 1194"/>
              <a:gd name="f653" fmla="val 42630"/>
              <a:gd name="f654" fmla="val 42584"/>
              <a:gd name="f655" fmla="val 1185"/>
              <a:gd name="f656" fmla="val 42538"/>
              <a:gd name="f657" fmla="val 1180"/>
              <a:gd name="f658" fmla="val 42551"/>
              <a:gd name="f659" fmla="val 1179"/>
              <a:gd name="f660" fmla="val 42565"/>
              <a:gd name="f661" fmla="val 1178"/>
              <a:gd name="f662" fmla="val 42578"/>
              <a:gd name="f663" fmla="val 42826"/>
              <a:gd name="f664" fmla="val 1148"/>
              <a:gd name="f665" fmla="val 43078"/>
              <a:gd name="f666" fmla="val 1119"/>
              <a:gd name="f667" fmla="val 43328"/>
              <a:gd name="f668" fmla="val 43329"/>
              <a:gd name="f669" fmla="val 43330"/>
              <a:gd name="f670" fmla="val 43336"/>
              <a:gd name="f671" fmla="val 43345"/>
              <a:gd name="f672" fmla="val 43766"/>
              <a:gd name="f673" fmla="val 1052"/>
              <a:gd name="f674" fmla="val 44189"/>
              <a:gd name="f675" fmla="val 44599"/>
              <a:gd name="f676" fmla="val 44642"/>
              <a:gd name="f677" fmla="val 44685"/>
              <a:gd name="f678" fmla="val 1023"/>
              <a:gd name="f679" fmla="val 38226"/>
              <a:gd name="f680" fmla="val 38767"/>
              <a:gd name="f681" fmla="val 39274"/>
              <a:gd name="f682" fmla="val 1138"/>
              <a:gd name="f683" fmla="val 39741"/>
              <a:gd name="f684" fmla="val 1199"/>
              <a:gd name="f685" fmla="val 39881"/>
              <a:gd name="f686" fmla="val 1218"/>
              <a:gd name="f687" fmla="val 40018"/>
              <a:gd name="f688" fmla="val 1236"/>
              <a:gd name="f689" fmla="val 40153"/>
              <a:gd name="f690" fmla="val 1251"/>
              <a:gd name="f691" fmla="val 40077"/>
              <a:gd name="f692" fmla="val 1254"/>
              <a:gd name="f693" fmla="val 40000"/>
              <a:gd name="f694" fmla="val 1255"/>
              <a:gd name="f695" fmla="val 39922"/>
              <a:gd name="f696" fmla="val 39758"/>
              <a:gd name="f697" fmla="val 39591"/>
              <a:gd name="f698" fmla="val 1249"/>
              <a:gd name="f699" fmla="val 39416"/>
              <a:gd name="f700" fmla="val 1233"/>
              <a:gd name="f701" fmla="val 39197"/>
              <a:gd name="f702" fmla="val 1212"/>
              <a:gd name="f703" fmla="val 39006"/>
              <a:gd name="f704" fmla="val 1190"/>
              <a:gd name="f705" fmla="val 38822"/>
              <a:gd name="f706" fmla="val 1170"/>
              <a:gd name="f707" fmla="val 38460"/>
              <a:gd name="f708" fmla="val 1128"/>
              <a:gd name="f709" fmla="val 38147"/>
              <a:gd name="f710" fmla="val 37787"/>
              <a:gd name="f711" fmla="val 37936"/>
              <a:gd name="f712" fmla="val 1077"/>
              <a:gd name="f713" fmla="val 38082"/>
              <a:gd name="f714" fmla="val 33704"/>
              <a:gd name="f715" fmla="val 1105"/>
              <a:gd name="f716" fmla="val 33870"/>
              <a:gd name="f717" fmla="val 34038"/>
              <a:gd name="f718" fmla="val 34214"/>
              <a:gd name="f719" fmla="val 34433"/>
              <a:gd name="f720" fmla="val 34623"/>
              <a:gd name="f721" fmla="val 34808"/>
              <a:gd name="f722" fmla="val 35170"/>
              <a:gd name="f723" fmla="val 1231"/>
              <a:gd name="f724" fmla="val 35483"/>
              <a:gd name="f725" fmla="val 1267"/>
              <a:gd name="f726" fmla="val 35843"/>
              <a:gd name="f727" fmla="val 1272"/>
              <a:gd name="f728" fmla="val 35694"/>
              <a:gd name="f729" fmla="val 1282"/>
              <a:gd name="f730" fmla="val 35547"/>
              <a:gd name="f731" fmla="val 1287"/>
              <a:gd name="f732" fmla="val 35403"/>
              <a:gd name="f733" fmla="val 34863"/>
              <a:gd name="f734" fmla="val 34356"/>
              <a:gd name="f735" fmla="val 1221"/>
              <a:gd name="f736" fmla="val 33889"/>
              <a:gd name="f737" fmla="val 33749"/>
              <a:gd name="f738" fmla="val 1143"/>
              <a:gd name="f739" fmla="val 33612"/>
              <a:gd name="f740" fmla="val 1124"/>
              <a:gd name="f741" fmla="val 33477"/>
              <a:gd name="f742" fmla="val 1109"/>
              <a:gd name="f743" fmla="val 33552"/>
              <a:gd name="f744" fmla="val 33628"/>
              <a:gd name="f745" fmla="val 30273"/>
              <a:gd name="f746" fmla="val 30481"/>
              <a:gd name="f747" fmla="val 30709"/>
              <a:gd name="f748" fmla="val 1135"/>
              <a:gd name="f749" fmla="val 30953"/>
              <a:gd name="f750" fmla="val 1165"/>
              <a:gd name="f751" fmla="val 31000"/>
              <a:gd name="f752" fmla="val 1172"/>
              <a:gd name="f753" fmla="val 31046"/>
              <a:gd name="f754" fmla="val 31092"/>
              <a:gd name="f755" fmla="val 31079"/>
              <a:gd name="f756" fmla="val 1181"/>
              <a:gd name="f757" fmla="val 31065"/>
              <a:gd name="f758" fmla="val 1183"/>
              <a:gd name="f759" fmla="val 31052"/>
              <a:gd name="f760" fmla="val 1184"/>
              <a:gd name="f761" fmla="val 30786"/>
              <a:gd name="f762" fmla="val 1214"/>
              <a:gd name="f763" fmla="val 30517"/>
              <a:gd name="f764" fmla="val 30248"/>
              <a:gd name="f765" fmla="val 1271"/>
              <a:gd name="f766" fmla="val 30244"/>
              <a:gd name="f767" fmla="val 1265"/>
              <a:gd name="f768" fmla="val 30243"/>
              <a:gd name="f769" fmla="val 30215"/>
              <a:gd name="f770" fmla="val 30163"/>
              <a:gd name="f771" fmla="val 1278"/>
              <a:gd name="f772" fmla="val 29785"/>
              <a:gd name="f773" fmla="val 1313"/>
              <a:gd name="f774" fmla="val 29406"/>
              <a:gd name="f775" fmla="val 1338"/>
              <a:gd name="f776" fmla="val 29038"/>
              <a:gd name="f777" fmla="val 28992"/>
              <a:gd name="f778" fmla="val 28947"/>
              <a:gd name="f779" fmla="val 28902"/>
              <a:gd name="f780" fmla="val 1337"/>
              <a:gd name="f781" fmla="val 28901"/>
              <a:gd name="f782" fmla="val 1341"/>
              <a:gd name="f783" fmla="val 28692"/>
              <a:gd name="f784" fmla="val 1334"/>
              <a:gd name="f785" fmla="val 28463"/>
              <a:gd name="f786" fmla="val 1317"/>
              <a:gd name="f787" fmla="val 28221"/>
              <a:gd name="f788" fmla="val 1286"/>
              <a:gd name="f789" fmla="val 28176"/>
              <a:gd name="f790" fmla="val 1281"/>
              <a:gd name="f791" fmla="val 28133"/>
              <a:gd name="f792" fmla="val 28088"/>
              <a:gd name="f793" fmla="val 1273"/>
              <a:gd name="f794" fmla="val 28100"/>
              <a:gd name="f795" fmla="val 28110"/>
              <a:gd name="f796" fmla="val 1269"/>
              <a:gd name="f797" fmla="val 28121"/>
              <a:gd name="f798" fmla="val 1268"/>
              <a:gd name="f799" fmla="val 28388"/>
              <a:gd name="f800" fmla="val 1238"/>
              <a:gd name="f801" fmla="val 28657"/>
              <a:gd name="f802" fmla="val 1207"/>
              <a:gd name="f803" fmla="val 28927"/>
              <a:gd name="f804" fmla="val 28930"/>
              <a:gd name="f805" fmla="val 1188"/>
              <a:gd name="f806" fmla="val 28931"/>
              <a:gd name="f807" fmla="val 1187"/>
              <a:gd name="f808" fmla="val 28959"/>
              <a:gd name="f809" fmla="val 1182"/>
              <a:gd name="f810" fmla="val 29009"/>
              <a:gd name="f811" fmla="val 29387"/>
              <a:gd name="f812" fmla="val 29764"/>
              <a:gd name="f813" fmla="val 1115"/>
              <a:gd name="f814" fmla="val 30132"/>
              <a:gd name="f815" fmla="val 30178"/>
              <a:gd name="f816" fmla="val 30225"/>
              <a:gd name="f817" fmla="val 30272"/>
              <a:gd name="f818" fmla="val 1116"/>
              <a:gd name="f819" fmla="val 23767"/>
              <a:gd name="f820" fmla="val 24309"/>
              <a:gd name="f821" fmla="val 24817"/>
              <a:gd name="f822" fmla="val 25285"/>
              <a:gd name="f823" fmla="val 1291"/>
              <a:gd name="f824" fmla="val 25425"/>
              <a:gd name="f825" fmla="val 1310"/>
              <a:gd name="f826" fmla="val 25561"/>
              <a:gd name="f827" fmla="val 1327"/>
              <a:gd name="f828" fmla="val 25697"/>
              <a:gd name="f829" fmla="val 1343"/>
              <a:gd name="f830" fmla="val 25620"/>
              <a:gd name="f831" fmla="val 1346"/>
              <a:gd name="f832" fmla="val 25544"/>
              <a:gd name="f833" fmla="val 1347"/>
              <a:gd name="f834" fmla="val 25466"/>
              <a:gd name="f835" fmla="val 25302"/>
              <a:gd name="f836" fmla="val 25134"/>
              <a:gd name="f837" fmla="val 1340"/>
              <a:gd name="f838" fmla="val 24960"/>
              <a:gd name="f839" fmla="val 1324"/>
              <a:gd name="f840" fmla="val 24741"/>
              <a:gd name="f841" fmla="val 1304"/>
              <a:gd name="f842" fmla="val 24550"/>
              <a:gd name="f843" fmla="val 24365"/>
              <a:gd name="f844" fmla="val 1261"/>
              <a:gd name="f845" fmla="val 24004"/>
              <a:gd name="f846" fmla="val 1220"/>
              <a:gd name="f847" fmla="val 23691"/>
              <a:gd name="f848" fmla="val 23331"/>
              <a:gd name="f849" fmla="val 23479"/>
              <a:gd name="f850" fmla="val 1169"/>
              <a:gd name="f851" fmla="val 23624"/>
              <a:gd name="f852" fmla="val 19248"/>
              <a:gd name="f853" fmla="val 1197"/>
              <a:gd name="f854" fmla="val 19413"/>
              <a:gd name="f855" fmla="val 19582"/>
              <a:gd name="f856" fmla="val 1203"/>
              <a:gd name="f857" fmla="val 19757"/>
              <a:gd name="f858" fmla="val 19976"/>
              <a:gd name="f859" fmla="val 1240"/>
              <a:gd name="f860" fmla="val 20167"/>
              <a:gd name="f861" fmla="val 20352"/>
              <a:gd name="f862" fmla="val 20658"/>
              <a:gd name="f863" fmla="val 20931"/>
              <a:gd name="f864" fmla="val 1348"/>
              <a:gd name="f865" fmla="val 21227"/>
              <a:gd name="f866" fmla="val 1359"/>
              <a:gd name="f867" fmla="val 21229"/>
              <a:gd name="f868" fmla="val 1373"/>
              <a:gd name="f869" fmla="val 21135"/>
              <a:gd name="f870" fmla="val 1377"/>
              <a:gd name="f871" fmla="val 21041"/>
              <a:gd name="f872" fmla="val 1379"/>
              <a:gd name="f873" fmla="val 20949"/>
              <a:gd name="f874" fmla="val 20407"/>
              <a:gd name="f875" fmla="val 19899"/>
              <a:gd name="f876" fmla="val 19432"/>
              <a:gd name="f877" fmla="val 1252"/>
              <a:gd name="f878" fmla="val 19293"/>
              <a:gd name="f879" fmla="val 1235"/>
              <a:gd name="f880" fmla="val 19155"/>
              <a:gd name="f881" fmla="val 1217"/>
              <a:gd name="f882" fmla="val 19020"/>
              <a:gd name="f883" fmla="val 1201"/>
              <a:gd name="f884" fmla="val 19096"/>
              <a:gd name="f885" fmla="val 1198"/>
              <a:gd name="f886" fmla="val 19171"/>
              <a:gd name="f887" fmla="val 15872"/>
              <a:gd name="f888" fmla="val 1206"/>
              <a:gd name="f889" fmla="val 16066"/>
              <a:gd name="f890" fmla="val 16274"/>
              <a:gd name="f891" fmla="val 1230"/>
              <a:gd name="f892" fmla="val 16496"/>
              <a:gd name="f893" fmla="val 1257"/>
              <a:gd name="f894" fmla="val 16544"/>
              <a:gd name="f895" fmla="val 1263"/>
              <a:gd name="f896" fmla="val 16589"/>
              <a:gd name="f897" fmla="val 16636"/>
              <a:gd name="f898" fmla="val 16622"/>
              <a:gd name="f899" fmla="val 16609"/>
              <a:gd name="f900" fmla="val 1275"/>
              <a:gd name="f901" fmla="val 16595"/>
              <a:gd name="f902" fmla="val 1276"/>
              <a:gd name="f903" fmla="val 16348"/>
              <a:gd name="f904" fmla="val 1305"/>
              <a:gd name="f905" fmla="val 16096"/>
              <a:gd name="f906" fmla="val 1333"/>
              <a:gd name="f907" fmla="val 15845"/>
              <a:gd name="f908" fmla="val 1357"/>
              <a:gd name="f909" fmla="val 15844"/>
              <a:gd name="f910" fmla="val 1356"/>
              <a:gd name="f911" fmla="val 15843"/>
              <a:gd name="f912" fmla="val 15838"/>
              <a:gd name="f913" fmla="val 15830"/>
              <a:gd name="f914" fmla="val 1358"/>
              <a:gd name="f915" fmla="val 15411"/>
              <a:gd name="f916" fmla="val 1399"/>
              <a:gd name="f917" fmla="val 14992"/>
              <a:gd name="f918" fmla="val 1430"/>
              <a:gd name="f919" fmla="val 14586"/>
              <a:gd name="f920" fmla="val 14539"/>
              <a:gd name="f921" fmla="val 14492"/>
              <a:gd name="f922" fmla="val 1429"/>
              <a:gd name="f923" fmla="val 14445"/>
              <a:gd name="f924" fmla="val 1431"/>
              <a:gd name="f925" fmla="val 14251"/>
              <a:gd name="f926" fmla="val 1422"/>
              <a:gd name="f927" fmla="val 14042"/>
              <a:gd name="f928" fmla="val 1406"/>
              <a:gd name="f929" fmla="val 13821"/>
              <a:gd name="f930" fmla="val 1378"/>
              <a:gd name="f931" fmla="val 13773"/>
              <a:gd name="f932" fmla="val 13728"/>
              <a:gd name="f933" fmla="val 1369"/>
              <a:gd name="f934" fmla="val 13681"/>
              <a:gd name="f935" fmla="val 1364"/>
              <a:gd name="f936" fmla="val 13695"/>
              <a:gd name="f937" fmla="val 1363"/>
              <a:gd name="f938" fmla="val 13708"/>
              <a:gd name="f939" fmla="val 1362"/>
              <a:gd name="f940" fmla="val 13722"/>
              <a:gd name="f941" fmla="val 13969"/>
              <a:gd name="f942" fmla="val 1332"/>
              <a:gd name="f943" fmla="val 14221"/>
              <a:gd name="f944" fmla="val 1303"/>
              <a:gd name="f945" fmla="val 14472"/>
              <a:gd name="f946" fmla="val 1279"/>
              <a:gd name="f947" fmla="val 14473"/>
              <a:gd name="f948" fmla="val 1280"/>
              <a:gd name="f949" fmla="val 14479"/>
              <a:gd name="f950" fmla="val 14488"/>
              <a:gd name="f951" fmla="val 1277"/>
              <a:gd name="f952" fmla="val 14910"/>
              <a:gd name="f953" fmla="val 15333"/>
              <a:gd name="f954" fmla="val 15743"/>
              <a:gd name="f955" fmla="val 15786"/>
              <a:gd name="f956" fmla="val 15829"/>
              <a:gd name="f957" fmla="val 9367"/>
              <a:gd name="f958" fmla="val 9909"/>
              <a:gd name="f959" fmla="val 10417"/>
              <a:gd name="f960" fmla="val 1323"/>
              <a:gd name="f961" fmla="val 10885"/>
              <a:gd name="f962" fmla="val 1383"/>
              <a:gd name="f963" fmla="val 11024"/>
              <a:gd name="f964" fmla="val 1402"/>
              <a:gd name="f965" fmla="val 11162"/>
              <a:gd name="f966" fmla="val 1419"/>
              <a:gd name="f967" fmla="val 11297"/>
              <a:gd name="f968" fmla="val 1435"/>
              <a:gd name="f969" fmla="val 11220"/>
              <a:gd name="f970" fmla="val 1437"/>
              <a:gd name="f971" fmla="val 11143"/>
              <a:gd name="f972" fmla="val 1439"/>
              <a:gd name="f973" fmla="val 11066"/>
              <a:gd name="f974" fmla="val 10902"/>
              <a:gd name="f975" fmla="val 10734"/>
              <a:gd name="f976" fmla="val 1432"/>
              <a:gd name="f977" fmla="val 10560"/>
              <a:gd name="f978" fmla="val 1416"/>
              <a:gd name="f979" fmla="val 10340"/>
              <a:gd name="f980" fmla="val 1396"/>
              <a:gd name="f981" fmla="val 10150"/>
              <a:gd name="f982" fmla="val 1374"/>
              <a:gd name="f983" fmla="val 9965"/>
              <a:gd name="f984" fmla="val 1353"/>
              <a:gd name="f985" fmla="val 9604"/>
              <a:gd name="f986" fmla="val 1312"/>
              <a:gd name="f987" fmla="val 9290"/>
              <a:gd name="f988" fmla="val 8931"/>
              <a:gd name="f989" fmla="val 9079"/>
              <a:gd name="f990" fmla="val 9224"/>
              <a:gd name="f991" fmla="val 4851"/>
              <a:gd name="f992" fmla="val 1288"/>
              <a:gd name="f993" fmla="val 5015"/>
              <a:gd name="f994" fmla="val 5183"/>
              <a:gd name="f995" fmla="val 1295"/>
              <a:gd name="f996" fmla="val 5357"/>
              <a:gd name="f997" fmla="val 1311"/>
              <a:gd name="f998" fmla="val 5576"/>
              <a:gd name="f999" fmla="val 5767"/>
              <a:gd name="f1000" fmla="val 5952"/>
              <a:gd name="f1001" fmla="val 6313"/>
              <a:gd name="f1002" fmla="val 1415"/>
              <a:gd name="f1003" fmla="val 6626"/>
              <a:gd name="f1004" fmla="val 1450"/>
              <a:gd name="f1005" fmla="val 6985"/>
              <a:gd name="f1006" fmla="val 1455"/>
              <a:gd name="f1007" fmla="val 6837"/>
              <a:gd name="f1008" fmla="val 1466"/>
              <a:gd name="f1009" fmla="val 6690"/>
              <a:gd name="f1010" fmla="val 1471"/>
              <a:gd name="f1011" fmla="val 6547"/>
              <a:gd name="f1012" fmla="val 6006"/>
              <a:gd name="f1013" fmla="val 5499"/>
              <a:gd name="f1014" fmla="val 1405"/>
              <a:gd name="f1015" fmla="val 5032"/>
              <a:gd name="f1016" fmla="val 1344"/>
              <a:gd name="f1017" fmla="val 4892"/>
              <a:gd name="f1018" fmla="val 1326"/>
              <a:gd name="f1019" fmla="val 4756"/>
              <a:gd name="f1020" fmla="val 1308"/>
              <a:gd name="f1021" fmla="val 4620"/>
              <a:gd name="f1022" fmla="val 1292"/>
              <a:gd name="f1023" fmla="val 4697"/>
              <a:gd name="f1024" fmla="val 1290"/>
              <a:gd name="f1025" fmla="val 4774"/>
              <a:gd name="f1026" fmla="val 114584"/>
              <a:gd name="f1027" fmla="val 114278"/>
              <a:gd name="f1028" fmla="val 377"/>
              <a:gd name="f1029" fmla="val 114256"/>
              <a:gd name="f1030" fmla="val 363"/>
              <a:gd name="f1031" fmla="val 114227"/>
              <a:gd name="f1032" fmla="val 355"/>
              <a:gd name="f1033" fmla="val 114195"/>
              <a:gd name="f1034" fmla="val 114190"/>
              <a:gd name="f1035" fmla="val 114185"/>
              <a:gd name="f1036" fmla="val 356"/>
              <a:gd name="f1037" fmla="val 114179"/>
              <a:gd name="f1038" fmla="val 114127"/>
              <a:gd name="f1039" fmla="val 114087"/>
              <a:gd name="f1040" fmla="val 386"/>
              <a:gd name="f1041" fmla="val 114078"/>
              <a:gd name="f1042" fmla="val 417"/>
              <a:gd name="f1043" fmla="val 114059"/>
              <a:gd name="f1044" fmla="val 393"/>
              <a:gd name="f1045" fmla="val 114018"/>
              <a:gd name="f1046" fmla="val 113973"/>
              <a:gd name="f1047" fmla="val 113968"/>
              <a:gd name="f1048" fmla="val 113963"/>
              <a:gd name="f1049" fmla="val 113957"/>
              <a:gd name="f1050" fmla="val 378"/>
              <a:gd name="f1051" fmla="val 113942"/>
              <a:gd name="f1052" fmla="val 379"/>
              <a:gd name="f1053" fmla="val 113927"/>
              <a:gd name="f1054" fmla="val 382"/>
              <a:gd name="f1055" fmla="val 113915"/>
              <a:gd name="f1056" fmla="val 387"/>
              <a:gd name="f1057" fmla="val 113586"/>
              <a:gd name="f1058" fmla="val 25"/>
              <a:gd name="f1059" fmla="val 113430"/>
              <a:gd name="f1060" fmla="val 79"/>
              <a:gd name="f1061" fmla="val 113708"/>
              <a:gd name="f1062" fmla="val 385"/>
              <a:gd name="f1063" fmla="val 113659"/>
              <a:gd name="f1064" fmla="val 398"/>
              <a:gd name="f1065" fmla="val 113628"/>
              <a:gd name="f1066" fmla="val 429"/>
              <a:gd name="f1067" fmla="val 113635"/>
              <a:gd name="f1068" fmla="val 463"/>
              <a:gd name="f1069" fmla="val 113684"/>
              <a:gd name="f1070" fmla="val 695"/>
              <a:gd name="f1071" fmla="val 113457"/>
              <a:gd name="f1072" fmla="val 714"/>
              <a:gd name="f1073" fmla="val 113240"/>
              <a:gd name="f1074" fmla="val 728"/>
              <a:gd name="f1075" fmla="val 113041"/>
              <a:gd name="f1076" fmla="val 730"/>
              <a:gd name="f1077" fmla="val 113027"/>
              <a:gd name="f1078" fmla="val 113013"/>
              <a:gd name="f1079" fmla="val 112999"/>
              <a:gd name="f1080" fmla="val 112639"/>
              <a:gd name="f1081" fmla="val 112248"/>
              <a:gd name="f1082" fmla="val 679"/>
              <a:gd name="f1083" fmla="val 111835"/>
              <a:gd name="f1084" fmla="val 626"/>
              <a:gd name="f1085" fmla="val 111355"/>
              <a:gd name="f1086" fmla="val 563"/>
              <a:gd name="f1087" fmla="val 110833"/>
              <a:gd name="f1088" fmla="val 495"/>
              <a:gd name="f1089" fmla="val 110272"/>
              <a:gd name="f1090" fmla="val 109959"/>
              <a:gd name="f1091" fmla="val 109635"/>
              <a:gd name="f1092" fmla="val 516"/>
              <a:gd name="f1093" fmla="val 109298"/>
              <a:gd name="f1094" fmla="val 571"/>
              <a:gd name="f1095" fmla="val 109027"/>
              <a:gd name="f1096" fmla="val 615"/>
              <a:gd name="f1097" fmla="val 108793"/>
              <a:gd name="f1098" fmla="val 645"/>
              <a:gd name="f1099" fmla="val 108582"/>
              <a:gd name="f1100" fmla="val 665"/>
              <a:gd name="f1101" fmla="val 108561"/>
              <a:gd name="f1102" fmla="val 565"/>
              <a:gd name="f1103" fmla="val 108553"/>
              <a:gd name="f1104" fmla="val 528"/>
              <a:gd name="f1105" fmla="val 108502"/>
              <a:gd name="f1106" fmla="val 501"/>
              <a:gd name="f1107" fmla="val 108443"/>
              <a:gd name="f1108" fmla="val 108438"/>
              <a:gd name="f1109" fmla="val 108433"/>
              <a:gd name="f1110" fmla="val 108428"/>
              <a:gd name="f1111" fmla="val 502"/>
              <a:gd name="f1112" fmla="val 108383"/>
              <a:gd name="f1113" fmla="val 506"/>
              <a:gd name="f1114" fmla="val 108348"/>
              <a:gd name="f1115" fmla="val 525"/>
              <a:gd name="f1116" fmla="val 108333"/>
              <a:gd name="f1117" fmla="val 549"/>
              <a:gd name="f1118" fmla="val 108315"/>
              <a:gd name="f1119" fmla="val 522"/>
              <a:gd name="f1120" fmla="val 108273"/>
              <a:gd name="f1121" fmla="val 504"/>
              <a:gd name="f1122" fmla="val 108225"/>
              <a:gd name="f1123" fmla="val 108219"/>
              <a:gd name="f1124" fmla="val 108214"/>
              <a:gd name="f1125" fmla="val 108208"/>
              <a:gd name="f1126" fmla="val 505"/>
              <a:gd name="f1127" fmla="val 108155"/>
              <a:gd name="f1128" fmla="val 509"/>
              <a:gd name="f1129" fmla="val 108116"/>
              <a:gd name="f1130" fmla="val 535"/>
              <a:gd name="f1131" fmla="val 108107"/>
              <a:gd name="f1132" fmla="val 566"/>
              <a:gd name="f1133" fmla="val 108087"/>
              <a:gd name="f1134" fmla="val 542"/>
              <a:gd name="f1135" fmla="val 108047"/>
              <a:gd name="f1136" fmla="val 526"/>
              <a:gd name="f1137" fmla="val 108001"/>
              <a:gd name="f1138" fmla="val 107996"/>
              <a:gd name="f1139" fmla="val 107991"/>
              <a:gd name="f1140" fmla="val 107986"/>
              <a:gd name="f1141" fmla="val 107958"/>
              <a:gd name="f1142" fmla="val 529"/>
              <a:gd name="f1143" fmla="val 107934"/>
              <a:gd name="f1144" fmla="val 537"/>
              <a:gd name="f1145" fmla="val 107917"/>
              <a:gd name="f1146" fmla="val 107492"/>
              <a:gd name="f1147" fmla="val 82"/>
              <a:gd name="f1148" fmla="val 107337"/>
              <a:gd name="f1149" fmla="val 137"/>
              <a:gd name="f1150" fmla="val 107700"/>
              <a:gd name="f1151" fmla="val 107680"/>
              <a:gd name="f1152" fmla="val 552"/>
              <a:gd name="f1153" fmla="val 107670"/>
              <a:gd name="f1154" fmla="val 572"/>
              <a:gd name="f1155" fmla="val 107674"/>
              <a:gd name="f1156" fmla="val 594"/>
              <a:gd name="f1157" fmla="val 107695"/>
              <a:gd name="f1158" fmla="val 689"/>
              <a:gd name="f1159" fmla="val 107432"/>
              <a:gd name="f1160" fmla="val 107183"/>
              <a:gd name="f1161" fmla="val 648"/>
              <a:gd name="f1162" fmla="val 106896"/>
              <a:gd name="f1163" fmla="val 616"/>
              <a:gd name="f1164" fmla="val 106709"/>
              <a:gd name="f1165" fmla="val 595"/>
              <a:gd name="f1166" fmla="val 106517"/>
              <a:gd name="f1167" fmla="val 573"/>
              <a:gd name="f1168" fmla="val 106294"/>
              <a:gd name="f1169" fmla="val 106108"/>
              <a:gd name="f1170" fmla="val 105928"/>
              <a:gd name="f1171" fmla="val 105752"/>
              <a:gd name="f1172" fmla="val 105405"/>
              <a:gd name="f1173" fmla="val 105076"/>
              <a:gd name="f1174" fmla="val 555"/>
              <a:gd name="f1175" fmla="val 104754"/>
              <a:gd name="f1176" fmla="val 581"/>
              <a:gd name="f1177" fmla="val 104433"/>
              <a:gd name="f1178" fmla="val 607"/>
              <a:gd name="f1179" fmla="val 104107"/>
              <a:gd name="f1180" fmla="val 634"/>
              <a:gd name="f1181" fmla="val 103760"/>
              <a:gd name="f1182" fmla="val 103532"/>
              <a:gd name="f1183" fmla="val 103294"/>
              <a:gd name="f1184" fmla="val 622"/>
              <a:gd name="f1185" fmla="val 103044"/>
              <a:gd name="f1186" fmla="val 591"/>
              <a:gd name="f1187" fmla="val 102664"/>
              <a:gd name="f1188" fmla="val 544"/>
              <a:gd name="f1189" fmla="val 102319"/>
              <a:gd name="f1190" fmla="val 102022"/>
              <a:gd name="f1191" fmla="val 101446"/>
              <a:gd name="f1192" fmla="val 101052"/>
              <a:gd name="f1193" fmla="val 590"/>
              <a:gd name="f1194" fmla="val 100936"/>
              <a:gd name="f1195" fmla="val 611"/>
              <a:gd name="f1196" fmla="val 100682"/>
              <a:gd name="f1197" fmla="val 636"/>
              <a:gd name="f1198" fmla="val 100430"/>
              <a:gd name="f1199" fmla="val 100180"/>
              <a:gd name="f1200" fmla="val 100024"/>
              <a:gd name="f1201" fmla="val 711"/>
              <a:gd name="f1202" fmla="val 99870"/>
              <a:gd name="f1203" fmla="val 99720"/>
              <a:gd name="f1204" fmla="val 744"/>
              <a:gd name="f1205" fmla="val 99691"/>
              <a:gd name="f1206" fmla="val 610"/>
              <a:gd name="f1207" fmla="val 99687"/>
              <a:gd name="f1208" fmla="val 588"/>
              <a:gd name="f1209" fmla="val 99667"/>
              <a:gd name="f1210" fmla="val 570"/>
              <a:gd name="f1211" fmla="val 99639"/>
              <a:gd name="f1212" fmla="val 558"/>
              <a:gd name="f1213" fmla="val 99912"/>
              <a:gd name="f1214" fmla="val 223"/>
              <a:gd name="f1215" fmla="val 99753"/>
              <a:gd name="f1216" fmla="val 174"/>
              <a:gd name="f1217" fmla="val 99448"/>
              <a:gd name="f1218" fmla="val 551"/>
              <a:gd name="f1219" fmla="val 99426"/>
              <a:gd name="f1220" fmla="val 538"/>
              <a:gd name="f1221" fmla="val 99397"/>
              <a:gd name="f1222" fmla="val 530"/>
              <a:gd name="f1223" fmla="val 99365"/>
              <a:gd name="f1224" fmla="val 99360"/>
              <a:gd name="f1225" fmla="val 99354"/>
              <a:gd name="f1226" fmla="val 99349"/>
              <a:gd name="f1227" fmla="val 531"/>
              <a:gd name="f1228" fmla="val 99296"/>
              <a:gd name="f1229" fmla="val 99257"/>
              <a:gd name="f1230" fmla="val 561"/>
              <a:gd name="f1231" fmla="val 99248"/>
              <a:gd name="f1232" fmla="val 99228"/>
              <a:gd name="f1233" fmla="val 567"/>
              <a:gd name="f1234" fmla="val 99188"/>
              <a:gd name="f1235" fmla="val 99143"/>
              <a:gd name="f1236" fmla="val 99138"/>
              <a:gd name="f1237" fmla="val 99132"/>
              <a:gd name="f1238" fmla="val 99127"/>
              <a:gd name="f1239" fmla="val 99112"/>
              <a:gd name="f1240" fmla="val 553"/>
              <a:gd name="f1241" fmla="val 99097"/>
              <a:gd name="f1242" fmla="val 557"/>
              <a:gd name="f1243" fmla="val 99085"/>
              <a:gd name="f1244" fmla="val 562"/>
              <a:gd name="f1245" fmla="val 98755"/>
              <a:gd name="f1246" fmla="val 199"/>
              <a:gd name="f1247" fmla="val 98600"/>
              <a:gd name="f1248" fmla="val 254"/>
              <a:gd name="f1249" fmla="val 98878"/>
              <a:gd name="f1250" fmla="val 98829"/>
              <a:gd name="f1251" fmla="val 98798"/>
              <a:gd name="f1252" fmla="val 604"/>
              <a:gd name="f1253" fmla="val 98805"/>
              <a:gd name="f1254" fmla="val 638"/>
              <a:gd name="f1255" fmla="val 98842"/>
              <a:gd name="f1256" fmla="val 815"/>
              <a:gd name="f1257" fmla="val 98773"/>
              <a:gd name="f1258" fmla="val 98706"/>
              <a:gd name="f1259" fmla="val 98640"/>
              <a:gd name="f1260" fmla="val 98626"/>
              <a:gd name="f1261" fmla="val 98612"/>
              <a:gd name="f1262" fmla="val 98599"/>
              <a:gd name="f1263" fmla="val 98239"/>
              <a:gd name="f1264" fmla="val 97848"/>
              <a:gd name="f1265" fmla="val 97435"/>
              <a:gd name="f1266" fmla="val 717"/>
              <a:gd name="f1267" fmla="val 96955"/>
              <a:gd name="f1268" fmla="val 655"/>
              <a:gd name="f1269" fmla="val 96433"/>
              <a:gd name="f1270" fmla="val 587"/>
              <a:gd name="f1271" fmla="val 95871"/>
              <a:gd name="f1272" fmla="val 95559"/>
              <a:gd name="f1273" fmla="val 95234"/>
              <a:gd name="f1274" fmla="val 608"/>
              <a:gd name="f1275" fmla="val 94897"/>
              <a:gd name="f1276" fmla="val 663"/>
              <a:gd name="f1277" fmla="val 94336"/>
              <a:gd name="f1278" fmla="val 93930"/>
              <a:gd name="f1279" fmla="val 787"/>
              <a:gd name="f1280" fmla="val 93574"/>
              <a:gd name="f1281" fmla="val 93201"/>
              <a:gd name="f1282" fmla="val 92882"/>
              <a:gd name="f1283" fmla="val 92496"/>
              <a:gd name="f1284" fmla="val 707"/>
              <a:gd name="f1285" fmla="val 92309"/>
              <a:gd name="f1286" fmla="val 92117"/>
              <a:gd name="f1287" fmla="val 91894"/>
              <a:gd name="f1288" fmla="val 91706"/>
              <a:gd name="f1289" fmla="val 627"/>
              <a:gd name="f1290" fmla="val 91525"/>
              <a:gd name="f1291" fmla="val 620"/>
              <a:gd name="f1292" fmla="val 91348"/>
              <a:gd name="f1293" fmla="val 91002"/>
              <a:gd name="f1294" fmla="val 90674"/>
              <a:gd name="f1295" fmla="val 646"/>
              <a:gd name="f1296" fmla="val 90353"/>
              <a:gd name="f1297" fmla="val 673"/>
              <a:gd name="f1298" fmla="val 90297"/>
              <a:gd name="f1299" fmla="val 677"/>
              <a:gd name="f1300" fmla="val 90241"/>
              <a:gd name="f1301" fmla="val 681"/>
              <a:gd name="f1302" fmla="val 90183"/>
              <a:gd name="f1303" fmla="val 90530"/>
              <a:gd name="f1304" fmla="val 233"/>
              <a:gd name="f1305" fmla="val 90370"/>
              <a:gd name="f1306" fmla="val 187"/>
              <a:gd name="f1307" fmla="val 90126"/>
              <a:gd name="f1308" fmla="val 90105"/>
              <a:gd name="f1309" fmla="val 486"/>
              <a:gd name="f1310" fmla="val 90070"/>
              <a:gd name="f1311" fmla="val 474"/>
              <a:gd name="f1312" fmla="val 90033"/>
              <a:gd name="f1313" fmla="val 90027"/>
              <a:gd name="f1314" fmla="val 90021"/>
              <a:gd name="f1315" fmla="val 90015"/>
              <a:gd name="f1316" fmla="val 475"/>
              <a:gd name="f1317" fmla="val 89970"/>
              <a:gd name="f1318" fmla="val 479"/>
              <a:gd name="f1319" fmla="val 89935"/>
              <a:gd name="f1320" fmla="val 498"/>
              <a:gd name="f1321" fmla="val 89921"/>
              <a:gd name="f1322" fmla="val 89903"/>
              <a:gd name="f1323" fmla="val 89860"/>
              <a:gd name="f1324" fmla="val 476"/>
              <a:gd name="f1325" fmla="val 89812"/>
              <a:gd name="f1326" fmla="val 89806"/>
              <a:gd name="f1327" fmla="val 89800"/>
              <a:gd name="f1328" fmla="val 89795"/>
              <a:gd name="f1329" fmla="val 477"/>
              <a:gd name="f1330" fmla="val 89742"/>
              <a:gd name="f1331" fmla="val 482"/>
              <a:gd name="f1332" fmla="val 89703"/>
              <a:gd name="f1333" fmla="val 508"/>
              <a:gd name="f1334" fmla="val 89694"/>
              <a:gd name="f1335" fmla="val 539"/>
              <a:gd name="f1336" fmla="val 89674"/>
              <a:gd name="f1337" fmla="val 514"/>
              <a:gd name="f1338" fmla="val 89634"/>
              <a:gd name="f1339" fmla="val 89588"/>
              <a:gd name="f1340" fmla="val 89583"/>
              <a:gd name="f1341" fmla="val 89578"/>
              <a:gd name="f1342" fmla="val 89573"/>
              <a:gd name="f1343" fmla="val 499"/>
              <a:gd name="f1344" fmla="val 89546"/>
              <a:gd name="f1345" fmla="val 89522"/>
              <a:gd name="f1346" fmla="val 510"/>
              <a:gd name="f1347" fmla="val 89503"/>
              <a:gd name="f1348" fmla="val 521"/>
              <a:gd name="f1349" fmla="val 89079"/>
              <a:gd name="f1350" fmla="val 55"/>
              <a:gd name="f1351" fmla="val 88924"/>
              <a:gd name="f1352" fmla="val 109"/>
              <a:gd name="f1353" fmla="val 89288"/>
              <a:gd name="f1354" fmla="val 89268"/>
              <a:gd name="f1355" fmla="val 89258"/>
              <a:gd name="f1356" fmla="val 545"/>
              <a:gd name="f1357" fmla="val 89262"/>
              <a:gd name="f1358" fmla="val 89295"/>
              <a:gd name="f1359" fmla="val 725"/>
              <a:gd name="f1360" fmla="val 89086"/>
              <a:gd name="f1361" fmla="val 723"/>
              <a:gd name="f1362" fmla="val 88871"/>
              <a:gd name="f1363" fmla="val 88644"/>
              <a:gd name="f1364" fmla="val 88409"/>
              <a:gd name="f1365" fmla="val 654"/>
              <a:gd name="f1366" fmla="val 88189"/>
              <a:gd name="f1367" fmla="val 637"/>
              <a:gd name="f1368" fmla="val 87985"/>
              <a:gd name="f1369" fmla="val 628"/>
              <a:gd name="f1370" fmla="val 87986"/>
              <a:gd name="f1371" fmla="val 87938"/>
              <a:gd name="f1372" fmla="val 87891"/>
              <a:gd name="f1373" fmla="val 87843"/>
              <a:gd name="f1374" fmla="val 87164"/>
              <a:gd name="f1375" fmla="val 86465"/>
              <a:gd name="f1376" fmla="val 85786"/>
              <a:gd name="f1377" fmla="val 763"/>
              <a:gd name="f1378" fmla="val 85778"/>
              <a:gd name="f1379" fmla="val 764"/>
              <a:gd name="f1380" fmla="val 85771"/>
              <a:gd name="f1381" fmla="val 85763"/>
              <a:gd name="f1382" fmla="val 765"/>
              <a:gd name="f1383" fmla="val 85727"/>
              <a:gd name="f1384" fmla="val 597"/>
              <a:gd name="f1385" fmla="val 85722"/>
              <a:gd name="f1386" fmla="val 575"/>
              <a:gd name="f1387" fmla="val 85703"/>
              <a:gd name="f1388" fmla="val 556"/>
              <a:gd name="f1389" fmla="val 85676"/>
              <a:gd name="f1390" fmla="val 546"/>
              <a:gd name="f1391" fmla="val 85947"/>
              <a:gd name="f1392" fmla="val 210"/>
              <a:gd name="f1393" fmla="val 85790"/>
              <a:gd name="f1394" fmla="val 161"/>
              <a:gd name="f1395" fmla="val 85484"/>
              <a:gd name="f1396" fmla="val 85462"/>
              <a:gd name="f1397" fmla="val 524"/>
              <a:gd name="f1398" fmla="val 85433"/>
              <a:gd name="f1399" fmla="val 517"/>
              <a:gd name="f1400" fmla="val 85401"/>
              <a:gd name="f1401" fmla="val 85395"/>
              <a:gd name="f1402" fmla="val 85390"/>
              <a:gd name="f1403" fmla="val 85385"/>
              <a:gd name="f1404" fmla="val 85332"/>
              <a:gd name="f1405" fmla="val 85293"/>
              <a:gd name="f1406" fmla="val 547"/>
              <a:gd name="f1407" fmla="val 85284"/>
              <a:gd name="f1408" fmla="val 578"/>
              <a:gd name="f1409" fmla="val 85264"/>
              <a:gd name="f1410" fmla="val 554"/>
              <a:gd name="f1411" fmla="val 85224"/>
              <a:gd name="f1412" fmla="val 85179"/>
              <a:gd name="f1413" fmla="val 85173"/>
              <a:gd name="f1414" fmla="val 85168"/>
              <a:gd name="f1415" fmla="val 85163"/>
              <a:gd name="f1416" fmla="val 85147"/>
              <a:gd name="f1417" fmla="val 540"/>
              <a:gd name="f1418" fmla="val 85133"/>
              <a:gd name="f1419" fmla="val 543"/>
              <a:gd name="f1420" fmla="val 85121"/>
              <a:gd name="f1421" fmla="val 548"/>
              <a:gd name="f1422" fmla="val 84791"/>
              <a:gd name="f1423" fmla="val 186"/>
              <a:gd name="f1424" fmla="val 84635"/>
              <a:gd name="f1425" fmla="val 241"/>
              <a:gd name="f1426" fmla="val 84913"/>
              <a:gd name="f1427" fmla="val 84865"/>
              <a:gd name="f1428" fmla="val 559"/>
              <a:gd name="f1429" fmla="val 84834"/>
              <a:gd name="f1430" fmla="val 84841"/>
              <a:gd name="f1431" fmla="val 625"/>
              <a:gd name="f1432" fmla="val 84889"/>
              <a:gd name="f1433" fmla="val 84662"/>
              <a:gd name="f1434" fmla="val 875"/>
              <a:gd name="f1435" fmla="val 84446"/>
              <a:gd name="f1436" fmla="val 889"/>
              <a:gd name="f1437" fmla="val 84246"/>
              <a:gd name="f1438" fmla="val 891"/>
              <a:gd name="f1439" fmla="val 84233"/>
              <a:gd name="f1440" fmla="val 84219"/>
              <a:gd name="f1441" fmla="val 84205"/>
              <a:gd name="f1442" fmla="val 83845"/>
              <a:gd name="f1443" fmla="val 83454"/>
              <a:gd name="f1444" fmla="val 83041"/>
              <a:gd name="f1445" fmla="val 82560"/>
              <a:gd name="f1446" fmla="val 724"/>
              <a:gd name="f1447" fmla="val 82039"/>
              <a:gd name="f1448" fmla="val 656"/>
              <a:gd name="f1449" fmla="val 81477"/>
              <a:gd name="f1450" fmla="val 81165"/>
              <a:gd name="f1451" fmla="val 80840"/>
              <a:gd name="f1452" fmla="val 80503"/>
              <a:gd name="f1453" fmla="val 80232"/>
              <a:gd name="f1454" fmla="val 776"/>
              <a:gd name="f1455" fmla="val 79998"/>
              <a:gd name="f1456" fmla="val 79788"/>
              <a:gd name="f1457" fmla="val 79766"/>
              <a:gd name="f1458" fmla="val 726"/>
              <a:gd name="f1459" fmla="val 79759"/>
              <a:gd name="f1460" fmla="val 79708"/>
              <a:gd name="f1461" fmla="val 662"/>
              <a:gd name="f1462" fmla="val 79649"/>
              <a:gd name="f1463" fmla="val 79644"/>
              <a:gd name="f1464" fmla="val 79638"/>
              <a:gd name="f1465" fmla="val 79633"/>
              <a:gd name="f1466" fmla="val 79589"/>
              <a:gd name="f1467" fmla="val 667"/>
              <a:gd name="f1468" fmla="val 79554"/>
              <a:gd name="f1469" fmla="val 79538"/>
              <a:gd name="f1470" fmla="val 79521"/>
              <a:gd name="f1471" fmla="val 79479"/>
              <a:gd name="f1472" fmla="val 79431"/>
              <a:gd name="f1473" fmla="val 79425"/>
              <a:gd name="f1474" fmla="val 79419"/>
              <a:gd name="f1475" fmla="val 79413"/>
              <a:gd name="f1476" fmla="val 666"/>
              <a:gd name="f1477" fmla="val 79361"/>
              <a:gd name="f1478" fmla="val 670"/>
              <a:gd name="f1479" fmla="val 79321"/>
              <a:gd name="f1480" fmla="val 79312"/>
              <a:gd name="f1481" fmla="val 727"/>
              <a:gd name="f1482" fmla="val 79293"/>
              <a:gd name="f1483" fmla="val 703"/>
              <a:gd name="f1484" fmla="val 79252"/>
              <a:gd name="f1485" fmla="val 687"/>
              <a:gd name="f1486" fmla="val 79207"/>
              <a:gd name="f1487" fmla="val 79202"/>
              <a:gd name="f1488" fmla="val 79197"/>
              <a:gd name="f1489" fmla="val 79191"/>
              <a:gd name="f1490" fmla="val 79164"/>
              <a:gd name="f1491" fmla="val 690"/>
              <a:gd name="f1492" fmla="val 79140"/>
              <a:gd name="f1493" fmla="val 698"/>
              <a:gd name="f1494" fmla="val 79122"/>
              <a:gd name="f1495" fmla="val 78698"/>
              <a:gd name="f1496" fmla="val 243"/>
              <a:gd name="f1497" fmla="val 78542"/>
              <a:gd name="f1498" fmla="val 298"/>
              <a:gd name="f1499" fmla="val 78906"/>
              <a:gd name="f1500" fmla="val 78886"/>
              <a:gd name="f1501" fmla="val 78876"/>
              <a:gd name="f1502" fmla="val 733"/>
              <a:gd name="f1503" fmla="val 78880"/>
              <a:gd name="f1504" fmla="val 755"/>
              <a:gd name="f1505" fmla="val 78900"/>
              <a:gd name="f1506" fmla="val 850"/>
              <a:gd name="f1507" fmla="val 78387"/>
              <a:gd name="f1508" fmla="val 809"/>
              <a:gd name="f1509" fmla="val 78101"/>
              <a:gd name="f1510" fmla="val 777"/>
              <a:gd name="f1511" fmla="val 77915"/>
              <a:gd name="f1512" fmla="val 77723"/>
              <a:gd name="f1513" fmla="val 734"/>
              <a:gd name="f1514" fmla="val 77500"/>
              <a:gd name="f1515" fmla="val 77313"/>
              <a:gd name="f1516" fmla="val 77133"/>
              <a:gd name="f1517" fmla="val 76958"/>
              <a:gd name="f1518" fmla="val 76610"/>
              <a:gd name="f1519" fmla="val 76281"/>
              <a:gd name="f1520" fmla="val 716"/>
              <a:gd name="f1521" fmla="val 75959"/>
              <a:gd name="f1522" fmla="val 75639"/>
              <a:gd name="f1523" fmla="val 75312"/>
              <a:gd name="f1524" fmla="val 795"/>
              <a:gd name="f1525" fmla="val 74966"/>
              <a:gd name="f1526" fmla="val 74737"/>
              <a:gd name="f1527" fmla="val 74500"/>
              <a:gd name="f1528" fmla="val 74250"/>
              <a:gd name="f1529" fmla="val 73871"/>
              <a:gd name="f1530" fmla="val 706"/>
              <a:gd name="f1531" fmla="val 73527"/>
              <a:gd name="f1532" fmla="val 73231"/>
              <a:gd name="f1533" fmla="val 72653"/>
              <a:gd name="f1534" fmla="val 72258"/>
              <a:gd name="f1535" fmla="val 752"/>
              <a:gd name="f1536" fmla="val 72141"/>
              <a:gd name="f1537" fmla="val 772"/>
              <a:gd name="f1538" fmla="val 71887"/>
              <a:gd name="f1539" fmla="val 797"/>
              <a:gd name="f1540" fmla="val 71635"/>
              <a:gd name="f1541" fmla="val 71230"/>
              <a:gd name="f1542" fmla="val 872"/>
              <a:gd name="f1543" fmla="val 71076"/>
              <a:gd name="f1544" fmla="val 70925"/>
              <a:gd name="f1545" fmla="val 905"/>
              <a:gd name="f1546" fmla="val 70896"/>
              <a:gd name="f1547" fmla="val 70892"/>
              <a:gd name="f1548" fmla="val 749"/>
              <a:gd name="f1549" fmla="val 70873"/>
              <a:gd name="f1550" fmla="val 731"/>
              <a:gd name="f1551" fmla="val 70846"/>
              <a:gd name="f1552" fmla="val 71117"/>
              <a:gd name="f1553" fmla="val 384"/>
              <a:gd name="f1554" fmla="val 70959"/>
              <a:gd name="f1555" fmla="val 335"/>
              <a:gd name="f1556" fmla="val 70654"/>
              <a:gd name="f1557" fmla="val 712"/>
              <a:gd name="f1558" fmla="val 70632"/>
              <a:gd name="f1559" fmla="val 70603"/>
              <a:gd name="f1560" fmla="val 691"/>
              <a:gd name="f1561" fmla="val 70571"/>
              <a:gd name="f1562" fmla="val 70565"/>
              <a:gd name="f1563" fmla="val 70560"/>
              <a:gd name="f1564" fmla="val 70555"/>
              <a:gd name="f1565" fmla="val 692"/>
              <a:gd name="f1566" fmla="val 70502"/>
              <a:gd name="f1567" fmla="val 70463"/>
              <a:gd name="f1568" fmla="val 722"/>
              <a:gd name="f1569" fmla="val 70454"/>
              <a:gd name="f1570" fmla="val 70434"/>
              <a:gd name="f1571" fmla="val 70394"/>
              <a:gd name="f1572" fmla="val 70348"/>
              <a:gd name="f1573" fmla="val 70343"/>
              <a:gd name="f1574" fmla="val 70338"/>
              <a:gd name="f1575" fmla="val 70333"/>
              <a:gd name="f1576" fmla="val 70317"/>
              <a:gd name="f1577" fmla="val 70303"/>
              <a:gd name="f1578" fmla="val 718"/>
              <a:gd name="f1579" fmla="val 70290"/>
              <a:gd name="f1580" fmla="val 69961"/>
              <a:gd name="f1581" fmla="val 69805"/>
              <a:gd name="f1582" fmla="val 415"/>
              <a:gd name="f1583" fmla="val 70084"/>
              <a:gd name="f1584" fmla="val 70034"/>
              <a:gd name="f1585" fmla="val 70003"/>
              <a:gd name="f1586" fmla="val 70011"/>
              <a:gd name="f1587" fmla="val 799"/>
              <a:gd name="f1588" fmla="val 70048"/>
              <a:gd name="f1589" fmla="val 977"/>
              <a:gd name="f1590" fmla="val 69979"/>
              <a:gd name="f1591" fmla="val 980"/>
              <a:gd name="f1592" fmla="val 69912"/>
              <a:gd name="f1593" fmla="val 982"/>
              <a:gd name="f1594" fmla="val 69846"/>
              <a:gd name="f1595" fmla="val 983"/>
              <a:gd name="f1596" fmla="val 69832"/>
              <a:gd name="f1597" fmla="val 69818"/>
              <a:gd name="f1598" fmla="val 69804"/>
              <a:gd name="f1599" fmla="val 69445"/>
              <a:gd name="f1600" fmla="val 69053"/>
              <a:gd name="f1601" fmla="val 68641"/>
              <a:gd name="f1602" fmla="val 878"/>
              <a:gd name="f1603" fmla="val 68161"/>
              <a:gd name="f1604" fmla="val 816"/>
              <a:gd name="f1605" fmla="val 67639"/>
              <a:gd name="f1606" fmla="val 748"/>
              <a:gd name="f1607" fmla="val 67077"/>
              <a:gd name="f1608" fmla="val 66765"/>
              <a:gd name="f1609" fmla="val 66440"/>
              <a:gd name="f1610" fmla="val 66103"/>
              <a:gd name="f1611" fmla="val 65542"/>
              <a:gd name="f1612" fmla="val 65136"/>
              <a:gd name="f1613" fmla="val 948"/>
              <a:gd name="f1614" fmla="val 64779"/>
              <a:gd name="f1615" fmla="val 64406"/>
              <a:gd name="f1616" fmla="val 64087"/>
              <a:gd name="f1617" fmla="val 912"/>
              <a:gd name="f1618" fmla="val 63702"/>
              <a:gd name="f1619" fmla="val 868"/>
              <a:gd name="f1620" fmla="val 63515"/>
              <a:gd name="f1621" fmla="val 63323"/>
              <a:gd name="f1622" fmla="val 63100"/>
              <a:gd name="f1623" fmla="val 62912"/>
              <a:gd name="f1624" fmla="val 62730"/>
              <a:gd name="f1625" fmla="val 781"/>
              <a:gd name="f1626" fmla="val 62552"/>
              <a:gd name="f1627" fmla="val 62207"/>
              <a:gd name="f1628" fmla="val 61879"/>
              <a:gd name="f1629" fmla="val 807"/>
              <a:gd name="f1630" fmla="val 61559"/>
              <a:gd name="f1631" fmla="val 833"/>
              <a:gd name="f1632" fmla="val 61503"/>
              <a:gd name="f1633" fmla="val 61446"/>
              <a:gd name="f1634" fmla="val 61388"/>
              <a:gd name="f1635" fmla="val 61736"/>
              <a:gd name="f1636" fmla="val 394"/>
              <a:gd name="f1637" fmla="val 61575"/>
              <a:gd name="f1638" fmla="val 348"/>
              <a:gd name="f1639" fmla="val 61333"/>
              <a:gd name="f1640" fmla="val 61311"/>
              <a:gd name="f1641" fmla="val 647"/>
              <a:gd name="f1642" fmla="val 61276"/>
              <a:gd name="f1643" fmla="val 635"/>
              <a:gd name="f1644" fmla="val 61238"/>
              <a:gd name="f1645" fmla="val 61233"/>
              <a:gd name="f1646" fmla="val 61227"/>
              <a:gd name="f1647" fmla="val 61221"/>
              <a:gd name="f1648" fmla="val 61177"/>
              <a:gd name="f1649" fmla="val 640"/>
              <a:gd name="f1650" fmla="val 61141"/>
              <a:gd name="f1651" fmla="val 659"/>
              <a:gd name="f1652" fmla="val 61126"/>
              <a:gd name="f1653" fmla="val 61109"/>
              <a:gd name="f1654" fmla="val 61067"/>
              <a:gd name="f1655" fmla="val 61019"/>
              <a:gd name="f1656" fmla="val 61013"/>
              <a:gd name="f1657" fmla="val 61007"/>
              <a:gd name="f1658" fmla="val 61001"/>
              <a:gd name="f1659" fmla="val 60949"/>
              <a:gd name="f1660" fmla="val 643"/>
              <a:gd name="f1661" fmla="val 60908"/>
              <a:gd name="f1662" fmla="val 668"/>
              <a:gd name="f1663" fmla="val 60900"/>
              <a:gd name="f1664" fmla="val 60880"/>
              <a:gd name="f1665" fmla="val 675"/>
              <a:gd name="f1666" fmla="val 60839"/>
              <a:gd name="f1667" fmla="val 60795"/>
              <a:gd name="f1668" fmla="val 60790"/>
              <a:gd name="f1669" fmla="val 60785"/>
              <a:gd name="f1670" fmla="val 60779"/>
              <a:gd name="f1671" fmla="val 60752"/>
              <a:gd name="f1672" fmla="val 60728"/>
              <a:gd name="f1673" fmla="val 671"/>
              <a:gd name="f1674" fmla="val 60709"/>
              <a:gd name="f1675" fmla="val 682"/>
              <a:gd name="f1676" fmla="val 60285"/>
              <a:gd name="f1677" fmla="val 216"/>
              <a:gd name="f1678" fmla="val 60130"/>
              <a:gd name="f1679" fmla="val 270"/>
              <a:gd name="f1680" fmla="val 60493"/>
              <a:gd name="f1681" fmla="val 60474"/>
              <a:gd name="f1682" fmla="val 60464"/>
              <a:gd name="f1683" fmla="val 60468"/>
              <a:gd name="f1684" fmla="val 60501"/>
              <a:gd name="f1685" fmla="val 886"/>
              <a:gd name="f1686" fmla="val 60292"/>
              <a:gd name="f1687" fmla="val 60076"/>
              <a:gd name="f1688" fmla="val 59849"/>
              <a:gd name="f1689" fmla="val 59594"/>
              <a:gd name="f1690" fmla="val 812"/>
              <a:gd name="f1691" fmla="val 59356"/>
              <a:gd name="f1692" fmla="val 59137"/>
              <a:gd name="f1693" fmla="val 59125"/>
              <a:gd name="f1694" fmla="val 59114"/>
              <a:gd name="f1695" fmla="val 59102"/>
              <a:gd name="f1696" fmla="val 59079"/>
              <a:gd name="f1697" fmla="val 59056"/>
              <a:gd name="f1698" fmla="val 59033"/>
              <a:gd name="f1699" fmla="val 58962"/>
              <a:gd name="f1700" fmla="val 58894"/>
              <a:gd name="f1701" fmla="val 58827"/>
              <a:gd name="f1702" fmla="val 58438"/>
              <a:gd name="f1703" fmla="val 58132"/>
              <a:gd name="f1704" fmla="val 57938"/>
              <a:gd name="f1705" fmla="val 57602"/>
              <a:gd name="f1706" fmla="val 863"/>
              <a:gd name="f1707" fmla="val 57268"/>
              <a:gd name="f1708" fmla="val 56937"/>
              <a:gd name="f1709" fmla="val 938"/>
              <a:gd name="f1710" fmla="val 56929"/>
              <a:gd name="f1711" fmla="val 939"/>
              <a:gd name="f1712" fmla="val 56922"/>
              <a:gd name="f1713" fmla="val 940"/>
              <a:gd name="f1714" fmla="val 56914"/>
              <a:gd name="f1715" fmla="val 941"/>
              <a:gd name="f1716" fmla="val 56878"/>
              <a:gd name="f1717" fmla="val 56873"/>
              <a:gd name="f1718" fmla="val 56854"/>
              <a:gd name="f1719" fmla="val 56826"/>
              <a:gd name="f1720" fmla="val 57098"/>
              <a:gd name="f1721" fmla="val 56939"/>
              <a:gd name="f1722" fmla="val 337"/>
              <a:gd name="f1723" fmla="val 56635"/>
              <a:gd name="f1724" fmla="val 56613"/>
              <a:gd name="f1725" fmla="val 56584"/>
              <a:gd name="f1726" fmla="val 56552"/>
              <a:gd name="f1727" fmla="val 56546"/>
              <a:gd name="f1728" fmla="val 56541"/>
              <a:gd name="f1729" fmla="val 56536"/>
              <a:gd name="f1730" fmla="val 56483"/>
              <a:gd name="f1731" fmla="val 56444"/>
              <a:gd name="f1732" fmla="val 56435"/>
              <a:gd name="f1733" fmla="val 56415"/>
              <a:gd name="f1734" fmla="val 729"/>
              <a:gd name="f1735" fmla="val 56375"/>
              <a:gd name="f1736" fmla="val 56330"/>
              <a:gd name="f1737" fmla="val 56324"/>
              <a:gd name="f1738" fmla="val 56319"/>
              <a:gd name="f1739" fmla="val 56314"/>
              <a:gd name="f1740" fmla="val 56298"/>
              <a:gd name="f1741" fmla="val 56284"/>
              <a:gd name="f1742" fmla="val 56272"/>
              <a:gd name="f1743" fmla="val 55942"/>
              <a:gd name="f1744" fmla="val 361"/>
              <a:gd name="f1745" fmla="val 55786"/>
              <a:gd name="f1746" fmla="val 56064"/>
              <a:gd name="f1747" fmla="val 56016"/>
              <a:gd name="f1748" fmla="val 735"/>
              <a:gd name="f1749" fmla="val 55985"/>
              <a:gd name="f1750" fmla="val 767"/>
              <a:gd name="f1751" fmla="val 55991"/>
              <a:gd name="f1752" fmla="val 801"/>
              <a:gd name="f1753" fmla="val 56039"/>
              <a:gd name="f1754" fmla="val 1031"/>
              <a:gd name="f1755" fmla="val 55813"/>
              <a:gd name="f1756" fmla="val 55597"/>
              <a:gd name="f1757" fmla="val 1064"/>
              <a:gd name="f1758" fmla="val 55396"/>
              <a:gd name="f1759" fmla="val 1067"/>
              <a:gd name="f1760" fmla="val 55383"/>
              <a:gd name="f1761" fmla="val 55369"/>
              <a:gd name="f1762" fmla="val 55355"/>
              <a:gd name="f1763" fmla="val 54996"/>
              <a:gd name="f1764" fmla="val 54604"/>
              <a:gd name="f1765" fmla="val 54192"/>
              <a:gd name="f1766" fmla="val 53712"/>
              <a:gd name="f1767" fmla="val 900"/>
              <a:gd name="f1768" fmla="val 53191"/>
              <a:gd name="f1769" fmla="val 52318"/>
              <a:gd name="f1770" fmla="val 51992"/>
              <a:gd name="f1771" fmla="val 51654"/>
              <a:gd name="f1772" fmla="val 51383"/>
              <a:gd name="f1773" fmla="val 51149"/>
              <a:gd name="f1774" fmla="val 50938"/>
              <a:gd name="f1775" fmla="val 50917"/>
              <a:gd name="f1776" fmla="val 50910"/>
              <a:gd name="f1777" fmla="val 865"/>
              <a:gd name="f1778" fmla="val 50860"/>
              <a:gd name="f1779" fmla="val 50802"/>
              <a:gd name="f1780" fmla="val 50796"/>
              <a:gd name="f1781" fmla="val 50790"/>
              <a:gd name="f1782" fmla="val 50784"/>
              <a:gd name="f1783" fmla="val 50740"/>
              <a:gd name="f1784" fmla="val 50705"/>
              <a:gd name="f1785" fmla="val 50689"/>
              <a:gd name="f1786" fmla="val 887"/>
              <a:gd name="f1787" fmla="val 50671"/>
              <a:gd name="f1788" fmla="val 859"/>
              <a:gd name="f1789" fmla="val 50628"/>
              <a:gd name="f1790" fmla="val 50579"/>
              <a:gd name="f1791" fmla="val 50574"/>
              <a:gd name="f1792" fmla="val 50569"/>
              <a:gd name="f1793" fmla="val 50564"/>
              <a:gd name="f1794" fmla="val 50512"/>
              <a:gd name="f1795" fmla="val 50472"/>
              <a:gd name="f1796" fmla="val 50463"/>
              <a:gd name="f1797" fmla="val 50444"/>
              <a:gd name="f1798" fmla="val 50403"/>
              <a:gd name="f1799" fmla="val 50358"/>
              <a:gd name="f1800" fmla="val 50353"/>
              <a:gd name="f1801" fmla="val 50348"/>
              <a:gd name="f1802" fmla="val 50342"/>
              <a:gd name="f1803" fmla="val 50315"/>
              <a:gd name="f1804" fmla="val 866"/>
              <a:gd name="f1805" fmla="val 50291"/>
              <a:gd name="f1806" fmla="val 50273"/>
              <a:gd name="f1807" fmla="val 49849"/>
              <a:gd name="f1808" fmla="val 419"/>
              <a:gd name="f1809" fmla="val 49693"/>
              <a:gd name="f1810" fmla="val 50056"/>
              <a:gd name="f1811" fmla="val 50037"/>
              <a:gd name="f1812" fmla="val 890"/>
              <a:gd name="f1813" fmla="val 50027"/>
              <a:gd name="f1814" fmla="val 50031"/>
              <a:gd name="f1815" fmla="val 50051"/>
              <a:gd name="f1816" fmla="val 1026"/>
              <a:gd name="f1817" fmla="val 1014"/>
              <a:gd name="f1818" fmla="val 49538"/>
              <a:gd name="f1819" fmla="val 49252"/>
              <a:gd name="f1820" fmla="val 49066"/>
              <a:gd name="f1821" fmla="val 48874"/>
              <a:gd name="f1822" fmla="val 48651"/>
              <a:gd name="f1823" fmla="val 48462"/>
              <a:gd name="f1824" fmla="val 48280"/>
              <a:gd name="f1825" fmla="val 48103"/>
              <a:gd name="f1826" fmla="val 47758"/>
              <a:gd name="f1827" fmla="val 47430"/>
              <a:gd name="f1828" fmla="val 892"/>
              <a:gd name="f1829" fmla="val 47110"/>
              <a:gd name="f1830" fmla="val 46790"/>
              <a:gd name="f1831" fmla="val 944"/>
              <a:gd name="f1832" fmla="val 46463"/>
              <a:gd name="f1833" fmla="val 46115"/>
              <a:gd name="f1834" fmla="val 45887"/>
              <a:gd name="f1835" fmla="val 45650"/>
              <a:gd name="f1836" fmla="val 959"/>
              <a:gd name="f1837" fmla="val 928"/>
              <a:gd name="f1838" fmla="val 45021"/>
              <a:gd name="f1839" fmla="val 44678"/>
              <a:gd name="f1840" fmla="val 44382"/>
              <a:gd name="f1841" fmla="val 43804"/>
              <a:gd name="f1842" fmla="val 43409"/>
              <a:gd name="f1843" fmla="val 43291"/>
              <a:gd name="f1844" fmla="val 43038"/>
              <a:gd name="f1845" fmla="val 973"/>
              <a:gd name="f1846" fmla="val 42786"/>
              <a:gd name="f1847" fmla="val 42537"/>
              <a:gd name="f1848" fmla="val 42381"/>
              <a:gd name="f1849" fmla="val 1048"/>
              <a:gd name="f1850" fmla="val 42227"/>
              <a:gd name="f1851" fmla="val 1065"/>
              <a:gd name="f1852" fmla="val 42076"/>
              <a:gd name="f1853" fmla="val 42047"/>
              <a:gd name="f1854" fmla="val 947"/>
              <a:gd name="f1855" fmla="val 42043"/>
              <a:gd name="f1856" fmla="val 925"/>
              <a:gd name="f1857" fmla="val 42024"/>
              <a:gd name="f1858" fmla="val 41996"/>
              <a:gd name="f1859" fmla="val 896"/>
              <a:gd name="f1860" fmla="val 42268"/>
              <a:gd name="f1861" fmla="val 42109"/>
              <a:gd name="f1862" fmla="val 512"/>
              <a:gd name="f1863" fmla="val 41805"/>
              <a:gd name="f1864" fmla="val 888"/>
              <a:gd name="f1865" fmla="val 41783"/>
              <a:gd name="f1866" fmla="val 41754"/>
              <a:gd name="f1867" fmla="val 41722"/>
              <a:gd name="f1868" fmla="val 41716"/>
              <a:gd name="f1869" fmla="val 41711"/>
              <a:gd name="f1870" fmla="val 867"/>
              <a:gd name="f1871" fmla="val 41706"/>
              <a:gd name="f1872" fmla="val 41653"/>
              <a:gd name="f1873" fmla="val 41614"/>
              <a:gd name="f1874" fmla="val 41605"/>
              <a:gd name="f1875" fmla="val 41586"/>
              <a:gd name="f1876" fmla="val 41547"/>
              <a:gd name="f1877" fmla="val 41503"/>
              <a:gd name="f1878" fmla="val 41496"/>
              <a:gd name="f1879" fmla="val 41490"/>
              <a:gd name="f1880" fmla="val 41484"/>
              <a:gd name="f1881" fmla="val 41468"/>
              <a:gd name="f1882" fmla="val 41454"/>
              <a:gd name="f1883" fmla="val 41441"/>
              <a:gd name="f1884" fmla="val 41112"/>
              <a:gd name="f1885" fmla="val 536"/>
              <a:gd name="f1886" fmla="val 40956"/>
              <a:gd name="f1887" fmla="val 41235"/>
              <a:gd name="f1888" fmla="val 41185"/>
              <a:gd name="f1889" fmla="val 41154"/>
              <a:gd name="f1890" fmla="val 41162"/>
              <a:gd name="f1891" fmla="val 975"/>
              <a:gd name="f1892" fmla="val 41199"/>
              <a:gd name="f1893" fmla="val 1153"/>
              <a:gd name="f1894" fmla="val 41130"/>
              <a:gd name="f1895" fmla="val 41063"/>
              <a:gd name="f1896" fmla="val 1158"/>
              <a:gd name="f1897" fmla="val 40997"/>
              <a:gd name="f1898" fmla="val 40980"/>
              <a:gd name="f1899" fmla="val 40963"/>
              <a:gd name="f1900" fmla="val 40946"/>
              <a:gd name="f1901" fmla="val 40590"/>
              <a:gd name="f1902" fmla="val 40201"/>
              <a:gd name="f1903" fmla="val 1107"/>
              <a:gd name="f1904" fmla="val 39792"/>
              <a:gd name="f1905" fmla="val 39313"/>
              <a:gd name="f1906" fmla="val 992"/>
              <a:gd name="f1907" fmla="val 38792"/>
              <a:gd name="f1908" fmla="val 924"/>
              <a:gd name="f1909" fmla="val 38231"/>
              <a:gd name="f1910" fmla="val 37918"/>
              <a:gd name="f1911" fmla="val 37592"/>
              <a:gd name="f1912" fmla="val 37254"/>
              <a:gd name="f1913" fmla="val 1000"/>
              <a:gd name="f1914" fmla="val 36692"/>
              <a:gd name="f1915" fmla="val 36285"/>
              <a:gd name="f1916" fmla="val 35928"/>
              <a:gd name="f1917" fmla="val 35556"/>
              <a:gd name="f1918" fmla="val 35238"/>
              <a:gd name="f1919" fmla="val 34853"/>
              <a:gd name="f1920" fmla="val 34666"/>
              <a:gd name="f1921" fmla="val 34474"/>
              <a:gd name="f1922" fmla="val 34251"/>
              <a:gd name="f1923" fmla="val 34065"/>
              <a:gd name="f1924" fmla="val 33885"/>
              <a:gd name="f1925" fmla="val 956"/>
              <a:gd name="f1926" fmla="val 33709"/>
              <a:gd name="f1927" fmla="val 33362"/>
              <a:gd name="f1928" fmla="val 33032"/>
              <a:gd name="f1929" fmla="val 32710"/>
              <a:gd name="f1930" fmla="val 1010"/>
              <a:gd name="f1931" fmla="val 32654"/>
              <a:gd name="f1932" fmla="val 32597"/>
              <a:gd name="f1933" fmla="val 32539"/>
              <a:gd name="f1934" fmla="val 32887"/>
              <a:gd name="f1935" fmla="val 32726"/>
              <a:gd name="f1936" fmla="val 523"/>
              <a:gd name="f1937" fmla="val 32484"/>
              <a:gd name="f1938" fmla="val 32462"/>
              <a:gd name="f1939" fmla="val 32427"/>
              <a:gd name="f1940" fmla="val 32389"/>
              <a:gd name="f1941" fmla="val 32384"/>
              <a:gd name="f1942" fmla="val 32378"/>
              <a:gd name="f1943" fmla="val 32372"/>
              <a:gd name="f1944" fmla="val 32327"/>
              <a:gd name="f1945" fmla="val 32292"/>
              <a:gd name="f1946" fmla="val 32277"/>
              <a:gd name="f1947" fmla="val 32260"/>
              <a:gd name="f1948" fmla="val 32218"/>
              <a:gd name="f1949" fmla="val 814"/>
              <a:gd name="f1950" fmla="val 32170"/>
              <a:gd name="f1951" fmla="val 32164"/>
              <a:gd name="f1952" fmla="val 32158"/>
              <a:gd name="f1953" fmla="val 32152"/>
              <a:gd name="f1954" fmla="val 32100"/>
              <a:gd name="f1955" fmla="val 32059"/>
              <a:gd name="f1956" fmla="val 32051"/>
              <a:gd name="f1957" fmla="val 32031"/>
              <a:gd name="f1958" fmla="val 31992"/>
              <a:gd name="f1959" fmla="val 31948"/>
              <a:gd name="f1960" fmla="val 31942"/>
              <a:gd name="f1961" fmla="val 31936"/>
              <a:gd name="f1962" fmla="val 31930"/>
              <a:gd name="f1963" fmla="val 31903"/>
              <a:gd name="f1964" fmla="val 31879"/>
              <a:gd name="f1965" fmla="val 31860"/>
              <a:gd name="f1966" fmla="val 31437"/>
              <a:gd name="f1967" fmla="val 391"/>
              <a:gd name="f1968" fmla="val 31281"/>
              <a:gd name="f1969" fmla="val 447"/>
              <a:gd name="f1970" fmla="val 31644"/>
              <a:gd name="f1971" fmla="val 31625"/>
              <a:gd name="f1972" fmla="val 31615"/>
              <a:gd name="f1973" fmla="val 882"/>
              <a:gd name="f1974" fmla="val 31619"/>
              <a:gd name="f1975" fmla="val 31652"/>
              <a:gd name="f1976" fmla="val 1061"/>
              <a:gd name="f1977" fmla="val 31443"/>
              <a:gd name="f1978" fmla="val 31227"/>
              <a:gd name="f1979" fmla="val 30620"/>
              <a:gd name="f1980" fmla="val 30276"/>
              <a:gd name="f1981" fmla="val 29979"/>
              <a:gd name="f1982" fmla="val 29487"/>
              <a:gd name="f1983" fmla="val 29128"/>
              <a:gd name="f1984" fmla="val 28961"/>
              <a:gd name="f1985" fmla="val 1028"/>
              <a:gd name="f1986" fmla="val 28665"/>
              <a:gd name="f1987" fmla="val 28371"/>
              <a:gd name="f1988" fmla="val 28081"/>
              <a:gd name="f1989" fmla="val 1122"/>
              <a:gd name="f1990" fmla="val 28073"/>
              <a:gd name="f1991" fmla="val 1123"/>
              <a:gd name="f1992" fmla="val 28065"/>
              <a:gd name="f1993" fmla="val 28056"/>
              <a:gd name="f1994" fmla="val 28021"/>
              <a:gd name="f1995" fmla="val 28016"/>
              <a:gd name="f1996" fmla="val 27997"/>
              <a:gd name="f1997" fmla="val 27970"/>
              <a:gd name="f1998" fmla="val 28242"/>
              <a:gd name="f1999" fmla="val 28083"/>
              <a:gd name="f2000" fmla="val 520"/>
              <a:gd name="f2001" fmla="val 27778"/>
              <a:gd name="f2002" fmla="val 27756"/>
              <a:gd name="f2003" fmla="val 27727"/>
              <a:gd name="f2004" fmla="val 27695"/>
              <a:gd name="f2005" fmla="val 27690"/>
              <a:gd name="f2006" fmla="val 27685"/>
              <a:gd name="f2007" fmla="val 27680"/>
              <a:gd name="f2008" fmla="val 27627"/>
              <a:gd name="f2009" fmla="val 27587"/>
              <a:gd name="f2010" fmla="val 27578"/>
              <a:gd name="f2011" fmla="val 937"/>
              <a:gd name="f2012" fmla="val 27558"/>
              <a:gd name="f2013" fmla="val 27518"/>
              <a:gd name="f2014" fmla="val 27472"/>
              <a:gd name="f2015" fmla="val 27467"/>
              <a:gd name="f2016" fmla="val 27462"/>
              <a:gd name="f2017" fmla="val 27457"/>
              <a:gd name="f2018" fmla="val 27441"/>
              <a:gd name="f2019" fmla="val 899"/>
              <a:gd name="f2020" fmla="val 27428"/>
              <a:gd name="f2021" fmla="val 27414"/>
              <a:gd name="f2022" fmla="val 27085"/>
              <a:gd name="f2023" fmla="val 26930"/>
              <a:gd name="f2024" fmla="val 600"/>
              <a:gd name="f2025" fmla="val 27208"/>
              <a:gd name="f2026" fmla="val 27159"/>
              <a:gd name="f2027" fmla="val 27127"/>
              <a:gd name="f2028" fmla="val 27135"/>
              <a:gd name="f2029" fmla="val 27183"/>
              <a:gd name="f2030" fmla="val 1215"/>
              <a:gd name="f2031" fmla="val 26956"/>
              <a:gd name="f2032" fmla="val 26740"/>
              <a:gd name="f2033" fmla="val 1248"/>
              <a:gd name="f2034" fmla="val 26540"/>
              <a:gd name="f2035" fmla="val 1250"/>
              <a:gd name="f2036" fmla="val 26523"/>
              <a:gd name="f2037" fmla="val 26507"/>
              <a:gd name="f2038" fmla="val 26490"/>
              <a:gd name="f2039" fmla="val 26132"/>
              <a:gd name="f2040" fmla="val 25745"/>
              <a:gd name="f2041" fmla="val 25334"/>
              <a:gd name="f2042" fmla="val 1146"/>
              <a:gd name="f2043" fmla="val 24856"/>
              <a:gd name="f2044" fmla="val 24335"/>
              <a:gd name="f2045" fmla="val 1016"/>
              <a:gd name="f2046" fmla="val 23775"/>
              <a:gd name="f2047" fmla="val 23461"/>
              <a:gd name="f2048" fmla="val 23135"/>
              <a:gd name="f2049" fmla="val 22797"/>
              <a:gd name="f2050" fmla="val 22527"/>
              <a:gd name="f2051" fmla="val 22292"/>
              <a:gd name="f2052" fmla="val 1166"/>
              <a:gd name="f2053" fmla="val 22082"/>
              <a:gd name="f2054" fmla="val 1186"/>
              <a:gd name="f2055" fmla="val 22060"/>
              <a:gd name="f2056" fmla="val 22053"/>
              <a:gd name="f2057" fmla="val 22003"/>
              <a:gd name="f2058" fmla="val 21946"/>
              <a:gd name="f2059" fmla="val 21940"/>
              <a:gd name="f2060" fmla="val 21934"/>
              <a:gd name="f2061" fmla="val 21928"/>
              <a:gd name="f2062" fmla="val 21883"/>
              <a:gd name="f2063" fmla="val 21847"/>
              <a:gd name="f2064" fmla="val 21833"/>
              <a:gd name="f2065" fmla="val 21814"/>
              <a:gd name="f2066" fmla="val 21771"/>
              <a:gd name="f2067" fmla="val 21722"/>
              <a:gd name="f2068" fmla="val 21717"/>
              <a:gd name="f2069" fmla="val 21712"/>
              <a:gd name="f2070" fmla="val 1025"/>
              <a:gd name="f2071" fmla="val 21707"/>
              <a:gd name="f2072" fmla="val 21654"/>
              <a:gd name="f2073" fmla="val 21615"/>
              <a:gd name="f2074" fmla="val 21607"/>
              <a:gd name="f2075" fmla="val 1086"/>
              <a:gd name="f2076" fmla="val 21587"/>
              <a:gd name="f2077" fmla="val 21546"/>
              <a:gd name="f2078" fmla="val 21501"/>
              <a:gd name="f2079" fmla="val 21496"/>
              <a:gd name="f2080" fmla="val 21490"/>
              <a:gd name="f2081" fmla="val 21485"/>
              <a:gd name="f2082" fmla="val 21458"/>
              <a:gd name="f2083" fmla="val 1050"/>
              <a:gd name="f2084" fmla="val 21435"/>
              <a:gd name="f2085" fmla="val 1058"/>
              <a:gd name="f2086" fmla="val 21416"/>
              <a:gd name="f2087" fmla="val 20992"/>
              <a:gd name="f2088" fmla="val 603"/>
              <a:gd name="f2089" fmla="val 20837"/>
              <a:gd name="f2090" fmla="val 658"/>
              <a:gd name="f2091" fmla="val 21200"/>
              <a:gd name="f2092" fmla="val 1057"/>
              <a:gd name="f2093" fmla="val 21180"/>
              <a:gd name="f2094" fmla="val 21169"/>
              <a:gd name="f2095" fmla="val 21174"/>
              <a:gd name="f2096" fmla="val 21194"/>
              <a:gd name="f2097" fmla="val 1210"/>
              <a:gd name="f2098" fmla="val 20932"/>
              <a:gd name="f2099" fmla="val 20682"/>
              <a:gd name="f2100" fmla="val 20395"/>
              <a:gd name="f2101" fmla="val 1137"/>
              <a:gd name="f2102" fmla="val 20209"/>
              <a:gd name="f2103" fmla="val 20016"/>
              <a:gd name="f2104" fmla="val 19793"/>
              <a:gd name="f2105" fmla="val 19608"/>
              <a:gd name="f2106" fmla="val 19428"/>
              <a:gd name="f2107" fmla="val 19252"/>
              <a:gd name="f2108" fmla="val 18905"/>
              <a:gd name="f2109" fmla="val 18575"/>
              <a:gd name="f2110" fmla="val 1075"/>
              <a:gd name="f2111" fmla="val 18253"/>
              <a:gd name="f2112" fmla="val 1101"/>
              <a:gd name="f2113" fmla="val 17933"/>
              <a:gd name="f2114" fmla="val 17606"/>
              <a:gd name="f2115" fmla="val 1154"/>
              <a:gd name="f2116" fmla="val 17260"/>
              <a:gd name="f2117" fmla="val 17031"/>
              <a:gd name="f2118" fmla="val 16794"/>
              <a:gd name="f2119" fmla="val 1112"/>
              <a:gd name="f2120" fmla="val 16165"/>
              <a:gd name="f2121" fmla="val 15821"/>
              <a:gd name="f2122" fmla="val 15525"/>
              <a:gd name="f2123" fmla="val 14947"/>
              <a:gd name="f2124" fmla="val 14552"/>
              <a:gd name="f2125" fmla="val 14435"/>
              <a:gd name="f2126" fmla="val 1132"/>
              <a:gd name="f2127" fmla="val 14182"/>
              <a:gd name="f2128" fmla="val 13929"/>
              <a:gd name="f2129" fmla="val 13680"/>
              <a:gd name="f2130" fmla="val 13523"/>
              <a:gd name="f2131" fmla="val 13370"/>
              <a:gd name="f2132" fmla="val 13219"/>
              <a:gd name="f2133" fmla="val 13191"/>
              <a:gd name="f2134" fmla="val 1130"/>
              <a:gd name="f2135" fmla="val 13186"/>
              <a:gd name="f2136" fmla="val 13166"/>
              <a:gd name="f2137" fmla="val 13140"/>
              <a:gd name="f2138" fmla="val 13412"/>
              <a:gd name="f2139" fmla="val 13253"/>
              <a:gd name="f2140" fmla="val 12948"/>
              <a:gd name="f2141" fmla="val 1071"/>
              <a:gd name="f2142" fmla="val 12926"/>
              <a:gd name="f2143" fmla="val 12896"/>
              <a:gd name="f2144" fmla="val 12864"/>
              <a:gd name="f2145" fmla="val 12859"/>
              <a:gd name="f2146" fmla="val 12854"/>
              <a:gd name="f2147" fmla="val 12848"/>
              <a:gd name="f2148" fmla="val 12796"/>
              <a:gd name="f2149" fmla="val 12757"/>
              <a:gd name="f2150" fmla="val 12748"/>
              <a:gd name="f2151" fmla="val 12728"/>
              <a:gd name="f2152" fmla="val 12688"/>
              <a:gd name="f2153" fmla="val 1072"/>
              <a:gd name="f2154" fmla="val 12642"/>
              <a:gd name="f2155" fmla="val 12637"/>
              <a:gd name="f2156" fmla="val 12632"/>
              <a:gd name="f2157" fmla="val 12626"/>
              <a:gd name="f2158" fmla="val 12611"/>
              <a:gd name="f2159" fmla="val 12598"/>
              <a:gd name="f2160" fmla="val 12584"/>
              <a:gd name="f2161" fmla="val 1082"/>
              <a:gd name="f2162" fmla="val 12255"/>
              <a:gd name="f2163" fmla="val 12100"/>
              <a:gd name="f2164" fmla="val 775"/>
              <a:gd name="f2165" fmla="val 12378"/>
              <a:gd name="f2166" fmla="val 12329"/>
              <a:gd name="f2167" fmla="val 12297"/>
              <a:gd name="f2168" fmla="val 1125"/>
              <a:gd name="f2169" fmla="val 12304"/>
              <a:gd name="f2170" fmla="val 12342"/>
              <a:gd name="f2171" fmla="val 1336"/>
              <a:gd name="f2172" fmla="val 12273"/>
              <a:gd name="f2173" fmla="val 1339"/>
              <a:gd name="f2174" fmla="val 12205"/>
              <a:gd name="f2175" fmla="val 12140"/>
              <a:gd name="f2176" fmla="val 1342"/>
              <a:gd name="f2177" fmla="val 12127"/>
              <a:gd name="f2178" fmla="val 12113"/>
              <a:gd name="f2179" fmla="val 12099"/>
              <a:gd name="f2180" fmla="val 11739"/>
              <a:gd name="f2181" fmla="val 11348"/>
              <a:gd name="f2182" fmla="val 10935"/>
              <a:gd name="f2183" fmla="val 10454"/>
              <a:gd name="f2184" fmla="val 9933"/>
              <a:gd name="f2185" fmla="val 9371"/>
              <a:gd name="f2186" fmla="val 9059"/>
              <a:gd name="f2187" fmla="val 8734"/>
              <a:gd name="f2188" fmla="val 8397"/>
              <a:gd name="f2189" fmla="val 7835"/>
              <a:gd name="f2190" fmla="val 1274"/>
              <a:gd name="f2191" fmla="val 7428"/>
              <a:gd name="f2192" fmla="val 7071"/>
              <a:gd name="f2193" fmla="val 6699"/>
              <a:gd name="f2194" fmla="val 6380"/>
              <a:gd name="f2195" fmla="val 5995"/>
              <a:gd name="f2196" fmla="val 1228"/>
              <a:gd name="f2197" fmla="val 5810"/>
              <a:gd name="f2198" fmla="val 5617"/>
              <a:gd name="f2199" fmla="val 5394"/>
              <a:gd name="f2200" fmla="val 5206"/>
              <a:gd name="f2201" fmla="val 1147"/>
              <a:gd name="f2202" fmla="val 5024"/>
              <a:gd name="f2203" fmla="val 1140"/>
              <a:gd name="f2204" fmla="val 4848"/>
              <a:gd name="f2205" fmla="val 4502"/>
              <a:gd name="f2206" fmla="val 4174"/>
              <a:gd name="f2207" fmla="val 1167"/>
              <a:gd name="f2208" fmla="val 3853"/>
              <a:gd name="f2209" fmla="val 3797"/>
              <a:gd name="f2210" fmla="val 3740"/>
              <a:gd name="f2211" fmla="val 3683"/>
              <a:gd name="f2212" fmla="val 4030"/>
              <a:gd name="f2213" fmla="val 3869"/>
              <a:gd name="f2214" fmla="val 3626"/>
              <a:gd name="f2215" fmla="val 3605"/>
              <a:gd name="f2216" fmla="val 3571"/>
              <a:gd name="f2217" fmla="val 3532"/>
              <a:gd name="f2218" fmla="val 3527"/>
              <a:gd name="f2219" fmla="val 3521"/>
              <a:gd name="f2220" fmla="val 3515"/>
              <a:gd name="f2221" fmla="val 3471"/>
              <a:gd name="f2222" fmla="val 3435"/>
              <a:gd name="f2223" fmla="val 1018"/>
              <a:gd name="f2224" fmla="val 3420"/>
              <a:gd name="f2225" fmla="val 1043"/>
              <a:gd name="f2226" fmla="val 3402"/>
              <a:gd name="f2227" fmla="val 3359"/>
              <a:gd name="f2228" fmla="val 3310"/>
              <a:gd name="f2229" fmla="val 3305"/>
              <a:gd name="f2230" fmla="val 3300"/>
              <a:gd name="f2231" fmla="val 3295"/>
              <a:gd name="f2232" fmla="val 3242"/>
              <a:gd name="f2233" fmla="val 3203"/>
              <a:gd name="f2234" fmla="val 3194"/>
              <a:gd name="f2235" fmla="val 3175"/>
              <a:gd name="f2236" fmla="val 3136"/>
              <a:gd name="f2237" fmla="val 3092"/>
              <a:gd name="f2238" fmla="val 3086"/>
              <a:gd name="f2239" fmla="val 3079"/>
              <a:gd name="f2240" fmla="val 3073"/>
              <a:gd name="f2241" fmla="val 3045"/>
              <a:gd name="f2242" fmla="val 3021"/>
              <a:gd name="f2243" fmla="val 3004"/>
              <a:gd name="f2244" fmla="val 2580"/>
              <a:gd name="f2245" fmla="val 2425"/>
              <a:gd name="f2246" fmla="val 631"/>
              <a:gd name="f2247" fmla="val 2787"/>
              <a:gd name="f2248" fmla="val 2768"/>
              <a:gd name="f2249" fmla="val 2757"/>
              <a:gd name="f2250" fmla="val 2761"/>
              <a:gd name="f2251" fmla="val 2795"/>
              <a:gd name="f2252" fmla="val 2587"/>
              <a:gd name="f2253" fmla="val 1243"/>
              <a:gd name="f2254" fmla="val 2370"/>
              <a:gd name="f2255" fmla="val 2144"/>
              <a:gd name="f2256" fmla="val 1204"/>
              <a:gd name="f2257" fmla="val 1765"/>
              <a:gd name="f2258" fmla="val 1421"/>
              <a:gd name="f2259" fmla="val 451"/>
              <a:gd name="f2260" fmla="val 1225"/>
              <a:gd name="f2261" fmla="val 71"/>
              <a:gd name="f2262" fmla="val 1370"/>
              <a:gd name="f2263" fmla="val 77"/>
              <a:gd name="f2264" fmla="val 1408"/>
              <a:gd name="f2265" fmla="val 1735"/>
              <a:gd name="f2266" fmla="val 2095"/>
              <a:gd name="f2267" fmla="val 2142"/>
              <a:gd name="f2268" fmla="val 1354"/>
              <a:gd name="f2269" fmla="val 2234"/>
              <a:gd name="f2270" fmla="val 2220"/>
              <a:gd name="f2271" fmla="val 2208"/>
              <a:gd name="f2272" fmla="val 1366"/>
              <a:gd name="f2273" fmla="val 2195"/>
              <a:gd name="f2274" fmla="val 1367"/>
              <a:gd name="f2275" fmla="val 1528"/>
              <a:gd name="f2276" fmla="val 1443"/>
              <a:gd name="f2277" fmla="val 1521"/>
              <a:gd name="f2278" fmla="val 184"/>
              <a:gd name="f2279" fmla="val 90"/>
              <a:gd name="f2280" fmla="val 1520"/>
              <a:gd name="f2281" fmla="val 43"/>
              <a:gd name="f2282" fmla="val 1519"/>
              <a:gd name="f2283" fmla="val 34"/>
              <a:gd name="f2284" fmla="val 1667"/>
              <a:gd name="f2285" fmla="val 1668"/>
              <a:gd name="f2286" fmla="val 129"/>
              <a:gd name="f2287" fmla="val 176"/>
              <a:gd name="f2288" fmla="val 1556"/>
              <a:gd name="f2289" fmla="val 1588"/>
              <a:gd name="f2290" fmla="val 1512"/>
              <a:gd name="f2291" fmla="val 2440"/>
              <a:gd name="f2292" fmla="val 1488"/>
              <a:gd name="f2293" fmla="val 2642"/>
              <a:gd name="f2294" fmla="val 2838"/>
              <a:gd name="f2295" fmla="val 1446"/>
              <a:gd name="f2296" fmla="val 2877"/>
              <a:gd name="f2297" fmla="val 1633"/>
              <a:gd name="f2298" fmla="val 2881"/>
              <a:gd name="f2299" fmla="val 1655"/>
              <a:gd name="f2300" fmla="val 2901"/>
              <a:gd name="f2301" fmla="val 1672"/>
              <a:gd name="f2302" fmla="val 2929"/>
              <a:gd name="f2303" fmla="val 1684"/>
              <a:gd name="f2304" fmla="val 2656"/>
              <a:gd name="f2305" fmla="val 2019"/>
              <a:gd name="f2306" fmla="val 2815"/>
              <a:gd name="f2307" fmla="val 2068"/>
              <a:gd name="f2308" fmla="val 3120"/>
              <a:gd name="f2309" fmla="val 1692"/>
              <a:gd name="f2310" fmla="val 3142"/>
              <a:gd name="f2311" fmla="val 1705"/>
              <a:gd name="f2312" fmla="val 3172"/>
              <a:gd name="f2313" fmla="val 1712"/>
              <a:gd name="f2314" fmla="val 3204"/>
              <a:gd name="f2315" fmla="val 3209"/>
              <a:gd name="f2316" fmla="val 3213"/>
              <a:gd name="f2317" fmla="val 3219"/>
              <a:gd name="f2318" fmla="val 1711"/>
              <a:gd name="f2319" fmla="val 3271"/>
              <a:gd name="f2320" fmla="val 1707"/>
              <a:gd name="f2321" fmla="val 3311"/>
              <a:gd name="f2322" fmla="val 1682"/>
              <a:gd name="f2323" fmla="val 3320"/>
              <a:gd name="f2324" fmla="val 1651"/>
              <a:gd name="f2325" fmla="val 3339"/>
              <a:gd name="f2326" fmla="val 1675"/>
              <a:gd name="f2327" fmla="val 3381"/>
              <a:gd name="f2328" fmla="val 1691"/>
              <a:gd name="f2329" fmla="val 3426"/>
              <a:gd name="f2330" fmla="val 3431"/>
              <a:gd name="f2331" fmla="val 3441"/>
              <a:gd name="f2332" fmla="val 1690"/>
              <a:gd name="f2333" fmla="val 3485"/>
              <a:gd name="f2334" fmla="val 1686"/>
              <a:gd name="f2335" fmla="val 3520"/>
              <a:gd name="f2336" fmla="val 3536"/>
              <a:gd name="f2337" fmla="val 1642"/>
              <a:gd name="f2338" fmla="val 3553"/>
              <a:gd name="f2339" fmla="val 1669"/>
              <a:gd name="f2340" fmla="val 3595"/>
              <a:gd name="f2341" fmla="val 1688"/>
              <a:gd name="f2342" fmla="val 3642"/>
              <a:gd name="f2343" fmla="val 3643"/>
              <a:gd name="f2344" fmla="val 3645"/>
              <a:gd name="f2345" fmla="val 3646"/>
              <a:gd name="f2346" fmla="val 3660"/>
              <a:gd name="f2347" fmla="val 3725"/>
              <a:gd name="f2348" fmla="val 3771"/>
              <a:gd name="f2349" fmla="val 1644"/>
              <a:gd name="f2350" fmla="val 3763"/>
              <a:gd name="f2351" fmla="val 1604"/>
              <a:gd name="f2352" fmla="val 3717"/>
              <a:gd name="f2353" fmla="val 1384"/>
              <a:gd name="f2354" fmla="val 3736"/>
              <a:gd name="f2355" fmla="val 3755"/>
              <a:gd name="f2356" fmla="val 3775"/>
              <a:gd name="f2357" fmla="val 3789"/>
              <a:gd name="f2358" fmla="val 3803"/>
              <a:gd name="f2359" fmla="val 3816"/>
              <a:gd name="f2360" fmla="val 4176"/>
              <a:gd name="f2361" fmla="val 4567"/>
              <a:gd name="f2362" fmla="val 1434"/>
              <a:gd name="f2363" fmla="val 4980"/>
              <a:gd name="f2364" fmla="val 1487"/>
              <a:gd name="f2365" fmla="val 5460"/>
              <a:gd name="f2366" fmla="val 1550"/>
              <a:gd name="f2367" fmla="val 5981"/>
              <a:gd name="f2368" fmla="val 1618"/>
              <a:gd name="f2369" fmla="val 6543"/>
              <a:gd name="f2370" fmla="val 6856"/>
              <a:gd name="f2371" fmla="val 7180"/>
              <a:gd name="f2372" fmla="val 1597"/>
              <a:gd name="f2373" fmla="val 7518"/>
              <a:gd name="f2374" fmla="val 1542"/>
              <a:gd name="f2375" fmla="val 8080"/>
              <a:gd name="f2376" fmla="val 1451"/>
              <a:gd name="f2377" fmla="val 8486"/>
              <a:gd name="f2378" fmla="val 1418"/>
              <a:gd name="f2379" fmla="val 8843"/>
              <a:gd name="f2380" fmla="val 9215"/>
              <a:gd name="f2381" fmla="val 9534"/>
              <a:gd name="f2382" fmla="val 1454"/>
              <a:gd name="f2383" fmla="val 9919"/>
              <a:gd name="f2384" fmla="val 1497"/>
              <a:gd name="f2385" fmla="val 10106"/>
              <a:gd name="f2386" fmla="val 1518"/>
              <a:gd name="f2387" fmla="val 10298"/>
              <a:gd name="f2388" fmla="val 1540"/>
              <a:gd name="f2389" fmla="val 10521"/>
              <a:gd name="f2390" fmla="val 1561"/>
              <a:gd name="f2391" fmla="val 10707"/>
              <a:gd name="f2392" fmla="val 1578"/>
              <a:gd name="f2393" fmla="val 10887"/>
              <a:gd name="f2394" fmla="val 1585"/>
              <a:gd name="f2395" fmla="val 11062"/>
              <a:gd name="f2396" fmla="val 11410"/>
              <a:gd name="f2397" fmla="val 1558"/>
              <a:gd name="f2398" fmla="val 12062"/>
              <a:gd name="f2399" fmla="val 1532"/>
              <a:gd name="f2400" fmla="val 12166"/>
              <a:gd name="f2401" fmla="val 1524"/>
              <a:gd name="f2402" fmla="val 12271"/>
              <a:gd name="f2403" fmla="val 1515"/>
              <a:gd name="f2404" fmla="val 1507"/>
              <a:gd name="f2405" fmla="val 12387"/>
              <a:gd name="f2406" fmla="val 1552"/>
              <a:gd name="f2407" fmla="val 12038"/>
              <a:gd name="f2408" fmla="val 2009"/>
              <a:gd name="f2409" fmla="val 12198"/>
              <a:gd name="f2410" fmla="val 2055"/>
              <a:gd name="f2411" fmla="val 12441"/>
              <a:gd name="f2412" fmla="val 1738"/>
              <a:gd name="f2413" fmla="val 12463"/>
              <a:gd name="f2414" fmla="val 1756"/>
              <a:gd name="f2415" fmla="val 12496"/>
              <a:gd name="f2416" fmla="val 1768"/>
              <a:gd name="f2417" fmla="val 12533"/>
              <a:gd name="f2418" fmla="val 12535"/>
              <a:gd name="f2419" fmla="val 12536"/>
              <a:gd name="f2420" fmla="val 12538"/>
              <a:gd name="f2421" fmla="val 12543"/>
              <a:gd name="f2422" fmla="val 12547"/>
              <a:gd name="f2423" fmla="val 12552"/>
              <a:gd name="f2424" fmla="val 1767"/>
              <a:gd name="f2425" fmla="val 1763"/>
              <a:gd name="f2426" fmla="val 12633"/>
              <a:gd name="f2427" fmla="val 1744"/>
              <a:gd name="f2428" fmla="val 12647"/>
              <a:gd name="f2429" fmla="val 1720"/>
              <a:gd name="f2430" fmla="val 12664"/>
              <a:gd name="f2431" fmla="val 1747"/>
              <a:gd name="f2432" fmla="val 12707"/>
              <a:gd name="f2433" fmla="val 12754"/>
              <a:gd name="f2434" fmla="val 12755"/>
              <a:gd name="f2435" fmla="val 12756"/>
              <a:gd name="f2436" fmla="val 12758"/>
              <a:gd name="f2437" fmla="val 12772"/>
              <a:gd name="f2438" fmla="val 12825"/>
              <a:gd name="f2439" fmla="val 1760"/>
              <a:gd name="f2440" fmla="val 12873"/>
              <a:gd name="f2441" fmla="val 1704"/>
              <a:gd name="f2442" fmla="val 12892"/>
              <a:gd name="f2443" fmla="val 1727"/>
              <a:gd name="f2444" fmla="val 12932"/>
              <a:gd name="f2445" fmla="val 12975"/>
              <a:gd name="f2446" fmla="val 12977"/>
              <a:gd name="f2447" fmla="val 12978"/>
              <a:gd name="f2448" fmla="val 1743"/>
              <a:gd name="f2449" fmla="val 12980"/>
              <a:gd name="f2450" fmla="val 12985"/>
              <a:gd name="f2451" fmla="val 12990"/>
              <a:gd name="f2452" fmla="val 12994"/>
              <a:gd name="f2453" fmla="val 1742"/>
              <a:gd name="f2454" fmla="val 13022"/>
              <a:gd name="f2455" fmla="val 1740"/>
              <a:gd name="f2456" fmla="val 13046"/>
              <a:gd name="f2457" fmla="val 1732"/>
              <a:gd name="f2458" fmla="val 13064"/>
              <a:gd name="f2459" fmla="val 1721"/>
              <a:gd name="f2460" fmla="val 13487"/>
              <a:gd name="f2461" fmla="val 2187"/>
              <a:gd name="f2462" fmla="val 13643"/>
              <a:gd name="f2463" fmla="val 2132"/>
              <a:gd name="f2464" fmla="val 13280"/>
              <a:gd name="f2465" fmla="val 13300"/>
              <a:gd name="f2466" fmla="val 1717"/>
              <a:gd name="f2467" fmla="val 13310"/>
              <a:gd name="f2468" fmla="val 1697"/>
              <a:gd name="f2469" fmla="val 13306"/>
              <a:gd name="f2470" fmla="val 1676"/>
              <a:gd name="f2471" fmla="val 13265"/>
              <a:gd name="f2472" fmla="val 1483"/>
              <a:gd name="f2473" fmla="val 13429"/>
              <a:gd name="f2474" fmla="val 13597"/>
              <a:gd name="f2475" fmla="val 1500"/>
              <a:gd name="f2476" fmla="val 13771"/>
              <a:gd name="f2477" fmla="val 1522"/>
              <a:gd name="f2478" fmla="val 14155"/>
              <a:gd name="f2479" fmla="val 1569"/>
              <a:gd name="f2480" fmla="val 14504"/>
              <a:gd name="f2481" fmla="val 14803"/>
              <a:gd name="f2482" fmla="val 14830"/>
              <a:gd name="f2483" fmla="val 14857"/>
              <a:gd name="f2484" fmla="val 14884"/>
              <a:gd name="f2485" fmla="val 1584"/>
              <a:gd name="f2486" fmla="val 15412"/>
              <a:gd name="f2487" fmla="val 15771"/>
              <a:gd name="f2488" fmla="val 15880"/>
              <a:gd name="f2489" fmla="val 1501"/>
              <a:gd name="f2490" fmla="val 16133"/>
              <a:gd name="f2491" fmla="val 1476"/>
              <a:gd name="f2492" fmla="val 16385"/>
              <a:gd name="f2493" fmla="val 1448"/>
              <a:gd name="f2494" fmla="val 16635"/>
              <a:gd name="f2495" fmla="val 17195"/>
              <a:gd name="f2496" fmla="val 17725"/>
              <a:gd name="f2497" fmla="val 1297"/>
              <a:gd name="f2498" fmla="val 18175"/>
              <a:gd name="f2499" fmla="val 18191"/>
              <a:gd name="f2500" fmla="val 18208"/>
              <a:gd name="f2501" fmla="val 18225"/>
              <a:gd name="f2502" fmla="val 18583"/>
              <a:gd name="f2503" fmla="val 18970"/>
              <a:gd name="f2504" fmla="val 19380"/>
              <a:gd name="f2505" fmla="val 19860"/>
              <a:gd name="f2506" fmla="val 1457"/>
              <a:gd name="f2507" fmla="val 20380"/>
              <a:gd name="f2508" fmla="val 1525"/>
              <a:gd name="f2509" fmla="val 20941"/>
              <a:gd name="f2510" fmla="val 21045"/>
              <a:gd name="f2511" fmla="val 21152"/>
              <a:gd name="f2512" fmla="val 1523"/>
              <a:gd name="f2513" fmla="val 21259"/>
              <a:gd name="f2514" fmla="val 1517"/>
              <a:gd name="f2515" fmla="val 21289"/>
              <a:gd name="f2516" fmla="val 1660"/>
              <a:gd name="f2517" fmla="val 21294"/>
              <a:gd name="f2518" fmla="val 21314"/>
              <a:gd name="f2519" fmla="val 1699"/>
              <a:gd name="f2520" fmla="val 21341"/>
              <a:gd name="f2521" fmla="val 1710"/>
              <a:gd name="f2522" fmla="val 21068"/>
              <a:gd name="f2523" fmla="val 2046"/>
              <a:gd name="f2524" fmla="val 2094"/>
              <a:gd name="f2525" fmla="val 21533"/>
              <a:gd name="f2526" fmla="val 1719"/>
              <a:gd name="f2527" fmla="val 21554"/>
              <a:gd name="f2528" fmla="val 21584"/>
              <a:gd name="f2529" fmla="val 1739"/>
              <a:gd name="f2530" fmla="val 21616"/>
              <a:gd name="f2531" fmla="val 21621"/>
              <a:gd name="f2532" fmla="val 21627"/>
              <a:gd name="f2533" fmla="val 21631"/>
              <a:gd name="f2534" fmla="val 21683"/>
              <a:gd name="f2535" fmla="val 1734"/>
              <a:gd name="f2536" fmla="val 21724"/>
              <a:gd name="f2537" fmla="val 1708"/>
              <a:gd name="f2538" fmla="val 21732"/>
              <a:gd name="f2539" fmla="val 1677"/>
              <a:gd name="f2540" fmla="val 21753"/>
              <a:gd name="f2541" fmla="val 1702"/>
              <a:gd name="f2542" fmla="val 21793"/>
              <a:gd name="f2543" fmla="val 1718"/>
              <a:gd name="f2544" fmla="val 21838"/>
              <a:gd name="f2545" fmla="val 21843"/>
              <a:gd name="f2546" fmla="val 21849"/>
              <a:gd name="f2547" fmla="val 21853"/>
              <a:gd name="f2548" fmla="val 21868"/>
              <a:gd name="f2549" fmla="val 1716"/>
              <a:gd name="f2550" fmla="val 21896"/>
              <a:gd name="f2551" fmla="val 22225"/>
              <a:gd name="f2552" fmla="val 2070"/>
              <a:gd name="f2553" fmla="val 22380"/>
              <a:gd name="f2554" fmla="val 2015"/>
              <a:gd name="f2555" fmla="val 22102"/>
              <a:gd name="f2556" fmla="val 1709"/>
              <a:gd name="f2557" fmla="val 22151"/>
              <a:gd name="f2558" fmla="val 1696"/>
              <a:gd name="f2559" fmla="val 22183"/>
              <a:gd name="f2560" fmla="val 1665"/>
              <a:gd name="f2561" fmla="val 22176"/>
              <a:gd name="f2562" fmla="val 1631"/>
              <a:gd name="f2563" fmla="val 22130"/>
              <a:gd name="f2564" fmla="val 22584"/>
              <a:gd name="f2565" fmla="val 1350"/>
              <a:gd name="f2566" fmla="val 22931"/>
              <a:gd name="f2567" fmla="val 1325"/>
              <a:gd name="f2568" fmla="val 23241"/>
              <a:gd name="f2569" fmla="val 23614"/>
              <a:gd name="f2570" fmla="val 23933"/>
              <a:gd name="f2571" fmla="val 1361"/>
              <a:gd name="f2572" fmla="val 24320"/>
              <a:gd name="f2573" fmla="val 24505"/>
              <a:gd name="f2574" fmla="val 1426"/>
              <a:gd name="f2575" fmla="val 24699"/>
              <a:gd name="f2576" fmla="val 24920"/>
              <a:gd name="f2577" fmla="val 1469"/>
              <a:gd name="f2578" fmla="val 25107"/>
              <a:gd name="f2579" fmla="val 1486"/>
              <a:gd name="f2580" fmla="val 25287"/>
              <a:gd name="f2581" fmla="val 1493"/>
              <a:gd name="f2582" fmla="val 25462"/>
              <a:gd name="f2583" fmla="val 25810"/>
              <a:gd name="f2584" fmla="val 26140"/>
              <a:gd name="f2585" fmla="val 26462"/>
              <a:gd name="f2586" fmla="val 1440"/>
              <a:gd name="f2587" fmla="val 26704"/>
              <a:gd name="f2588" fmla="val 1420"/>
              <a:gd name="f2589" fmla="val 26950"/>
              <a:gd name="f2590" fmla="val 1401"/>
              <a:gd name="f2591" fmla="val 27206"/>
              <a:gd name="f2592" fmla="val 1393"/>
              <a:gd name="f2593" fmla="val 26867"/>
              <a:gd name="f2594" fmla="val 1833"/>
              <a:gd name="f2595" fmla="val 27028"/>
              <a:gd name="f2596" fmla="val 1880"/>
              <a:gd name="f2597" fmla="val 27271"/>
              <a:gd name="f2598" fmla="val 1563"/>
              <a:gd name="f2599" fmla="val 27293"/>
              <a:gd name="f2600" fmla="val 1581"/>
              <a:gd name="f2601" fmla="val 27326"/>
              <a:gd name="f2602" fmla="val 1593"/>
              <a:gd name="f2603" fmla="val 27363"/>
              <a:gd name="f2604" fmla="val 27365"/>
              <a:gd name="f2605" fmla="val 27366"/>
              <a:gd name="f2606" fmla="val 27368"/>
              <a:gd name="f2607" fmla="val 27382"/>
              <a:gd name="f2608" fmla="val 1589"/>
              <a:gd name="f2609" fmla="val 27463"/>
              <a:gd name="f2610" fmla="val 27477"/>
              <a:gd name="f2611" fmla="val 1545"/>
              <a:gd name="f2612" fmla="val 27496"/>
              <a:gd name="f2613" fmla="val 1572"/>
              <a:gd name="f2614" fmla="val 27539"/>
              <a:gd name="f2615" fmla="val 1591"/>
              <a:gd name="f2616" fmla="val 27588"/>
              <a:gd name="f2617" fmla="val 27593"/>
              <a:gd name="f2618" fmla="val 27598"/>
              <a:gd name="f2619" fmla="val 27602"/>
              <a:gd name="f2620" fmla="val 1590"/>
              <a:gd name="f2621" fmla="val 27655"/>
              <a:gd name="f2622" fmla="val 1586"/>
              <a:gd name="f2623" fmla="val 1560"/>
              <a:gd name="f2624" fmla="val 27703"/>
              <a:gd name="f2625" fmla="val 1529"/>
              <a:gd name="f2626" fmla="val 27724"/>
              <a:gd name="f2627" fmla="val 1554"/>
              <a:gd name="f2628" fmla="val 27764"/>
              <a:gd name="f2629" fmla="val 27810"/>
              <a:gd name="f2630" fmla="val 27815"/>
              <a:gd name="f2631" fmla="val 27820"/>
              <a:gd name="f2632" fmla="val 1568"/>
              <a:gd name="f2633" fmla="val 27824"/>
              <a:gd name="f2634" fmla="val 27852"/>
              <a:gd name="f2635" fmla="val 1565"/>
              <a:gd name="f2636" fmla="val 27876"/>
              <a:gd name="f2637" fmla="val 1557"/>
              <a:gd name="f2638" fmla="val 27894"/>
              <a:gd name="f2639" fmla="val 28319"/>
              <a:gd name="f2640" fmla="val 2012"/>
              <a:gd name="f2641" fmla="val 28473"/>
              <a:gd name="f2642" fmla="val 1957"/>
              <a:gd name="f2643" fmla="val 28130"/>
              <a:gd name="f2644" fmla="val 28140"/>
              <a:gd name="f2645" fmla="val 28136"/>
              <a:gd name="f2646" fmla="val 28119"/>
              <a:gd name="f2647" fmla="val 1424"/>
              <a:gd name="f2648" fmla="val 28137"/>
              <a:gd name="f2649" fmla="val 28153"/>
              <a:gd name="f2650" fmla="val 1428"/>
              <a:gd name="f2651" fmla="val 28171"/>
              <a:gd name="f2652" fmla="val 28547"/>
              <a:gd name="f2653" fmla="val 28888"/>
              <a:gd name="f2654" fmla="val 1492"/>
              <a:gd name="f2655" fmla="val 29182"/>
              <a:gd name="f2656" fmla="val 29217"/>
              <a:gd name="f2657" fmla="val 29251"/>
              <a:gd name="f2658" fmla="val 29285"/>
              <a:gd name="f2659" fmla="val 29729"/>
              <a:gd name="f2660" fmla="val 30053"/>
              <a:gd name="f2661" fmla="val 1445"/>
              <a:gd name="f2662" fmla="val 30210"/>
              <a:gd name="f2663" fmla="val 30505"/>
              <a:gd name="f2664" fmla="val 1394"/>
              <a:gd name="f2665" fmla="val 30800"/>
              <a:gd name="f2666" fmla="val 31091"/>
              <a:gd name="f2667" fmla="val 31298"/>
              <a:gd name="f2668" fmla="val 31499"/>
              <a:gd name="f2669" fmla="val 31694"/>
              <a:gd name="f2670" fmla="val 31733"/>
              <a:gd name="f2671" fmla="val 31738"/>
              <a:gd name="f2672" fmla="val 1470"/>
              <a:gd name="f2673" fmla="val 31758"/>
              <a:gd name="f2674" fmla="val 31785"/>
              <a:gd name="f2675" fmla="val 1499"/>
              <a:gd name="f2676" fmla="val 31512"/>
              <a:gd name="f2677" fmla="val 1834"/>
              <a:gd name="f2678" fmla="val 31671"/>
              <a:gd name="f2679" fmla="val 1883"/>
              <a:gd name="f2680" fmla="val 31977"/>
              <a:gd name="f2681" fmla="val 31997"/>
              <a:gd name="f2682" fmla="val 32025"/>
              <a:gd name="f2683" fmla="val 32055"/>
              <a:gd name="f2684" fmla="val 32057"/>
              <a:gd name="f2685" fmla="val 32060"/>
              <a:gd name="f2686" fmla="val 32066"/>
              <a:gd name="f2687" fmla="val 32071"/>
              <a:gd name="f2688" fmla="val 32076"/>
              <a:gd name="f2689" fmla="val 1527"/>
              <a:gd name="f2690" fmla="val 32128"/>
              <a:gd name="f2691" fmla="val 32168"/>
              <a:gd name="f2692" fmla="val 32176"/>
              <a:gd name="f2693" fmla="val 32196"/>
              <a:gd name="f2694" fmla="val 1490"/>
              <a:gd name="f2695" fmla="val 32235"/>
              <a:gd name="f2696" fmla="val 1506"/>
              <a:gd name="f2697" fmla="val 32278"/>
              <a:gd name="f2698" fmla="val 32280"/>
              <a:gd name="f2699" fmla="val 32281"/>
              <a:gd name="f2700" fmla="val 32282"/>
              <a:gd name="f2701" fmla="val 32288"/>
              <a:gd name="f2702" fmla="val 32293"/>
              <a:gd name="f2703" fmla="val 32298"/>
              <a:gd name="f2704" fmla="val 1505"/>
              <a:gd name="f2705" fmla="val 32342"/>
              <a:gd name="f2706" fmla="val 32377"/>
              <a:gd name="f2707" fmla="val 1482"/>
              <a:gd name="f2708" fmla="val 32393"/>
              <a:gd name="f2709" fmla="val 1458"/>
              <a:gd name="f2710" fmla="val 32410"/>
              <a:gd name="f2711" fmla="val 1485"/>
              <a:gd name="f2712" fmla="val 32451"/>
              <a:gd name="f2713" fmla="val 1503"/>
              <a:gd name="f2714" fmla="val 32499"/>
              <a:gd name="f2715" fmla="val 32501"/>
              <a:gd name="f2716" fmla="val 32502"/>
              <a:gd name="f2717" fmla="val 32503"/>
              <a:gd name="f2718" fmla="val 32518"/>
              <a:gd name="f2719" fmla="val 32583"/>
              <a:gd name="f2720" fmla="val 32628"/>
              <a:gd name="f2721" fmla="val 1460"/>
              <a:gd name="f2722" fmla="val 32620"/>
              <a:gd name="f2723" fmla="val 32573"/>
              <a:gd name="f2724" fmla="val 32593"/>
              <a:gd name="f2725" fmla="val 32613"/>
              <a:gd name="f2726" fmla="val 32631"/>
              <a:gd name="f2727" fmla="val 32645"/>
              <a:gd name="f2728" fmla="val 32659"/>
              <a:gd name="f2729" fmla="val 32673"/>
              <a:gd name="f2730" fmla="val 33033"/>
              <a:gd name="f2731" fmla="val 33423"/>
              <a:gd name="f2732" fmla="val 33837"/>
              <a:gd name="f2733" fmla="val 34317"/>
              <a:gd name="f2734" fmla="val 1365"/>
              <a:gd name="f2735" fmla="val 34839"/>
              <a:gd name="f2736" fmla="val 1433"/>
              <a:gd name="f2737" fmla="val 35400"/>
              <a:gd name="f2738" fmla="val 35712"/>
              <a:gd name="f2739" fmla="val 36037"/>
              <a:gd name="f2740" fmla="val 1412"/>
              <a:gd name="f2741" fmla="val 36374"/>
              <a:gd name="f2742" fmla="val 36937"/>
              <a:gd name="f2743" fmla="val 1266"/>
              <a:gd name="f2744" fmla="val 37343"/>
              <a:gd name="f2745" fmla="val 37700"/>
              <a:gd name="f2746" fmla="val 38073"/>
              <a:gd name="f2747" fmla="val 38391"/>
              <a:gd name="f2748" fmla="val 38776"/>
              <a:gd name="f2749" fmla="val 38962"/>
              <a:gd name="f2750" fmla="val 39155"/>
              <a:gd name="f2751" fmla="val 1355"/>
              <a:gd name="f2752" fmla="val 39378"/>
              <a:gd name="f2753" fmla="val 1376"/>
              <a:gd name="f2754" fmla="val 39566"/>
              <a:gd name="f2755" fmla="val 39747"/>
              <a:gd name="f2756" fmla="val 1400"/>
              <a:gd name="f2757" fmla="val 39924"/>
              <a:gd name="f2758" fmla="val 40270"/>
              <a:gd name="f2759" fmla="val 40598"/>
              <a:gd name="f2760" fmla="val 40918"/>
              <a:gd name="f2761" fmla="val 41022"/>
              <a:gd name="f2762" fmla="val 41129"/>
              <a:gd name="f2763" fmla="val 1331"/>
              <a:gd name="f2764" fmla="val 41244"/>
              <a:gd name="f2765" fmla="val 1368"/>
              <a:gd name="f2766" fmla="val 40894"/>
              <a:gd name="f2767" fmla="val 1824"/>
              <a:gd name="f2768" fmla="val 41055"/>
              <a:gd name="f2769" fmla="val 1870"/>
              <a:gd name="f2770" fmla="val 41298"/>
              <a:gd name="f2771" fmla="val 41319"/>
              <a:gd name="f2772" fmla="val 1571"/>
              <a:gd name="f2773" fmla="val 41353"/>
              <a:gd name="f2774" fmla="val 41390"/>
              <a:gd name="f2775" fmla="val 41392"/>
              <a:gd name="f2776" fmla="val 41393"/>
              <a:gd name="f2777" fmla="val 41395"/>
              <a:gd name="f2778" fmla="val 1583"/>
              <a:gd name="f2779" fmla="val 41399"/>
              <a:gd name="f2780" fmla="val 41404"/>
              <a:gd name="f2781" fmla="val 41409"/>
              <a:gd name="f2782" fmla="val 1582"/>
              <a:gd name="f2783" fmla="val 1579"/>
              <a:gd name="f2784" fmla="val 41489"/>
              <a:gd name="f2785" fmla="val 41504"/>
              <a:gd name="f2786" fmla="val 1535"/>
              <a:gd name="f2787" fmla="val 41522"/>
              <a:gd name="f2788" fmla="val 41565"/>
              <a:gd name="f2789" fmla="val 41615"/>
              <a:gd name="f2790" fmla="val 41619"/>
              <a:gd name="f2791" fmla="val 41624"/>
              <a:gd name="f2792" fmla="val 1580"/>
              <a:gd name="f2793" fmla="val 41629"/>
              <a:gd name="f2794" fmla="val 41682"/>
              <a:gd name="f2795" fmla="val 1575"/>
              <a:gd name="f2796" fmla="val 41721"/>
              <a:gd name="f2797" fmla="val 41730"/>
              <a:gd name="f2798" fmla="val 41749"/>
              <a:gd name="f2799" fmla="val 1543"/>
              <a:gd name="f2800" fmla="val 41789"/>
              <a:gd name="f2801" fmla="val 1559"/>
              <a:gd name="f2802" fmla="val 41833"/>
              <a:gd name="f2803" fmla="val 41834"/>
              <a:gd name="f2804" fmla="val 41835"/>
              <a:gd name="f2805" fmla="val 41837"/>
              <a:gd name="f2806" fmla="val 41851"/>
              <a:gd name="f2807" fmla="val 41879"/>
              <a:gd name="f2808" fmla="val 41903"/>
              <a:gd name="f2809" fmla="val 1547"/>
              <a:gd name="f2810" fmla="val 41920"/>
              <a:gd name="f2811" fmla="val 1536"/>
              <a:gd name="f2812" fmla="val 42345"/>
              <a:gd name="f2813" fmla="val 2003"/>
              <a:gd name="f2814" fmla="val 42499"/>
              <a:gd name="f2815" fmla="val 1948"/>
              <a:gd name="f2816" fmla="val 42137"/>
              <a:gd name="f2817" fmla="val 42157"/>
              <a:gd name="f2818" fmla="val 42167"/>
              <a:gd name="f2819" fmla="val 42163"/>
              <a:gd name="f2820" fmla="val 42122"/>
              <a:gd name="f2821" fmla="val 1299"/>
              <a:gd name="f2822" fmla="val 42286"/>
              <a:gd name="f2823" fmla="val 42453"/>
              <a:gd name="f2824" fmla="val 1315"/>
              <a:gd name="f2825" fmla="val 42627"/>
              <a:gd name="f2826" fmla="val 43012"/>
              <a:gd name="f2827" fmla="val 43361"/>
              <a:gd name="f2828" fmla="val 43660"/>
              <a:gd name="f2829" fmla="val 43687"/>
              <a:gd name="f2830" fmla="val 43715"/>
              <a:gd name="f2831" fmla="val 43741"/>
              <a:gd name="f2832" fmla="val 44628"/>
              <a:gd name="f2833" fmla="val 44737"/>
              <a:gd name="f2834" fmla="val 1316"/>
              <a:gd name="f2835" fmla="val 44990"/>
              <a:gd name="f2836" fmla="val 45242"/>
              <a:gd name="f2837" fmla="val 45491"/>
              <a:gd name="f2838" fmla="val 46051"/>
              <a:gd name="f2839" fmla="val 46581"/>
              <a:gd name="f2840" fmla="val 47032"/>
              <a:gd name="f2841" fmla="val 47049"/>
              <a:gd name="f2842" fmla="val 47065"/>
              <a:gd name="f2843" fmla="val 47082"/>
              <a:gd name="f2844" fmla="val 47439"/>
              <a:gd name="f2845" fmla="val 47827"/>
              <a:gd name="f2846" fmla="val 48237"/>
              <a:gd name="f2847" fmla="val 1211"/>
              <a:gd name="f2848" fmla="val 48716"/>
              <a:gd name="f2849" fmla="val 49237"/>
              <a:gd name="f2850" fmla="val 49798"/>
              <a:gd name="f2851" fmla="val 49903"/>
              <a:gd name="f2852" fmla="val 50009"/>
              <a:gd name="f2853" fmla="val 50116"/>
              <a:gd name="f2854" fmla="val 50146"/>
              <a:gd name="f2855" fmla="val 1475"/>
              <a:gd name="f2856" fmla="val 50150"/>
              <a:gd name="f2857" fmla="val 50170"/>
              <a:gd name="f2858" fmla="val 1514"/>
              <a:gd name="f2859" fmla="val 50198"/>
              <a:gd name="f2860" fmla="val 1526"/>
              <a:gd name="f2861" fmla="val 49925"/>
              <a:gd name="f2862" fmla="val 1861"/>
              <a:gd name="f2863" fmla="val 50084"/>
              <a:gd name="f2864" fmla="val 1910"/>
              <a:gd name="f2865" fmla="val 50389"/>
              <a:gd name="f2866" fmla="val 1534"/>
              <a:gd name="f2867" fmla="val 50412"/>
              <a:gd name="f2868" fmla="val 50440"/>
              <a:gd name="f2869" fmla="val 1555"/>
              <a:gd name="f2870" fmla="val 50474"/>
              <a:gd name="f2871" fmla="val 50479"/>
              <a:gd name="f2872" fmla="val 50483"/>
              <a:gd name="f2873" fmla="val 50488"/>
              <a:gd name="f2874" fmla="val 50541"/>
              <a:gd name="f2875" fmla="val 1549"/>
              <a:gd name="f2876" fmla="val 50580"/>
              <a:gd name="f2877" fmla="val 50589"/>
              <a:gd name="f2878" fmla="val 50609"/>
              <a:gd name="f2879" fmla="val 50650"/>
              <a:gd name="f2880" fmla="val 1533"/>
              <a:gd name="f2881" fmla="val 50695"/>
              <a:gd name="f2882" fmla="val 50700"/>
              <a:gd name="f2883" fmla="val 50710"/>
              <a:gd name="f2884" fmla="val 50725"/>
              <a:gd name="f2885" fmla="val 1531"/>
              <a:gd name="f2886" fmla="val 50752"/>
              <a:gd name="f2887" fmla="val 51082"/>
              <a:gd name="f2888" fmla="val 1885"/>
              <a:gd name="f2889" fmla="val 51237"/>
              <a:gd name="f2890" fmla="val 1830"/>
              <a:gd name="f2891" fmla="val 50959"/>
              <a:gd name="f2892" fmla="val 51008"/>
              <a:gd name="f2893" fmla="val 1511"/>
              <a:gd name="f2894" fmla="val 51039"/>
              <a:gd name="f2895" fmla="val 1480"/>
              <a:gd name="f2896" fmla="val 51032"/>
              <a:gd name="f2897" fmla="val 50988"/>
              <a:gd name="f2898" fmla="val 51441"/>
              <a:gd name="f2899" fmla="val 51788"/>
              <a:gd name="f2900" fmla="val 52098"/>
              <a:gd name="f2901" fmla="val 52471"/>
              <a:gd name="f2902" fmla="val 52790"/>
              <a:gd name="f2903" fmla="val 1177"/>
              <a:gd name="f2904" fmla="val 53176"/>
              <a:gd name="f2905" fmla="val 53363"/>
              <a:gd name="f2906" fmla="val 1241"/>
              <a:gd name="f2907" fmla="val 53555"/>
              <a:gd name="f2908" fmla="val 53778"/>
              <a:gd name="f2909" fmla="val 1284"/>
              <a:gd name="f2910" fmla="val 53964"/>
              <a:gd name="f2911" fmla="val 1301"/>
              <a:gd name="f2912" fmla="val 54144"/>
              <a:gd name="f2913" fmla="val 54319"/>
              <a:gd name="f2914" fmla="val 54667"/>
              <a:gd name="f2915" fmla="val 55318"/>
              <a:gd name="f2916" fmla="val 55560"/>
              <a:gd name="f2917" fmla="val 55807"/>
              <a:gd name="f2918" fmla="val 56063"/>
              <a:gd name="f2919" fmla="val 1208"/>
              <a:gd name="f2920" fmla="val 55725"/>
              <a:gd name="f2921" fmla="val 1648"/>
              <a:gd name="f2922" fmla="val 55885"/>
              <a:gd name="f2923" fmla="val 1695"/>
              <a:gd name="f2924" fmla="val 56128"/>
              <a:gd name="f2925" fmla="val 56149"/>
              <a:gd name="f2926" fmla="val 56183"/>
              <a:gd name="f2927" fmla="val 56220"/>
              <a:gd name="f2928" fmla="val 56221"/>
              <a:gd name="f2929" fmla="val 56223"/>
              <a:gd name="f2930" fmla="val 56224"/>
              <a:gd name="f2931" fmla="val 56240"/>
              <a:gd name="f2932" fmla="val 1404"/>
              <a:gd name="f2933" fmla="val 56335"/>
              <a:gd name="f2934" fmla="val 56352"/>
              <a:gd name="f2935" fmla="val 1387"/>
              <a:gd name="f2936" fmla="val 56395"/>
              <a:gd name="f2937" fmla="val 56445"/>
              <a:gd name="f2938" fmla="val 56449"/>
              <a:gd name="f2939" fmla="val 56454"/>
              <a:gd name="f2940" fmla="val 56459"/>
              <a:gd name="f2941" fmla="val 56512"/>
              <a:gd name="f2942" fmla="val 56551"/>
              <a:gd name="f2943" fmla="val 1375"/>
              <a:gd name="f2944" fmla="val 56561"/>
              <a:gd name="f2945" fmla="val 56580"/>
              <a:gd name="f2946" fmla="val 56622"/>
              <a:gd name="f2947" fmla="val 56667"/>
              <a:gd name="f2948" fmla="val 56671"/>
              <a:gd name="f2949" fmla="val 56676"/>
              <a:gd name="f2950" fmla="val 56681"/>
              <a:gd name="f2951" fmla="val 56709"/>
              <a:gd name="f2952" fmla="val 1380"/>
              <a:gd name="f2953" fmla="val 56733"/>
              <a:gd name="f2954" fmla="val 1372"/>
              <a:gd name="f2955" fmla="val 56751"/>
              <a:gd name="f2956" fmla="val 57175"/>
              <a:gd name="f2957" fmla="val 1827"/>
              <a:gd name="f2958" fmla="val 57330"/>
              <a:gd name="f2959" fmla="val 1772"/>
              <a:gd name="f2960" fmla="val 56987"/>
              <a:gd name="f2961" fmla="val 56997"/>
              <a:gd name="f2962" fmla="val 56993"/>
              <a:gd name="f2963" fmla="val 56977"/>
              <a:gd name="f2964" fmla="val 56994"/>
              <a:gd name="f2965" fmla="val 57011"/>
              <a:gd name="f2966" fmla="val 57028"/>
              <a:gd name="f2967" fmla="val 57283"/>
              <a:gd name="f2968" fmla="val 57522"/>
              <a:gd name="f2969" fmla="val 1293"/>
              <a:gd name="f2970" fmla="val 57740"/>
              <a:gd name="f2971" fmla="val 1302"/>
              <a:gd name="f2972" fmla="val 57753"/>
              <a:gd name="f2973" fmla="val 57765"/>
              <a:gd name="f2974" fmla="val 57777"/>
              <a:gd name="f2975" fmla="val 57801"/>
              <a:gd name="f2976" fmla="val 57826"/>
              <a:gd name="f2977" fmla="val 57850"/>
              <a:gd name="f2978" fmla="val 57915"/>
              <a:gd name="f2979" fmla="val 1307"/>
              <a:gd name="f2980" fmla="val 57979"/>
              <a:gd name="f2981" fmla="val 58041"/>
              <a:gd name="f2982" fmla="val 58075"/>
              <a:gd name="f2983" fmla="val 58108"/>
              <a:gd name="f2984" fmla="val 58141"/>
              <a:gd name="f2985" fmla="val 58488"/>
              <a:gd name="f2986" fmla="val 58761"/>
              <a:gd name="f2987" fmla="val 58939"/>
              <a:gd name="f2988" fmla="val 59274"/>
              <a:gd name="f2989" fmla="val 59610"/>
              <a:gd name="f2990" fmla="val 59940"/>
              <a:gd name="f2991" fmla="val 1150"/>
              <a:gd name="f2992" fmla="val 60147"/>
              <a:gd name="f2993" fmla="val 1127"/>
              <a:gd name="f2994" fmla="val 60348"/>
              <a:gd name="f2995" fmla="val 60543"/>
              <a:gd name="f2996" fmla="val 60582"/>
              <a:gd name="f2997" fmla="val 60587"/>
              <a:gd name="f2998" fmla="val 60607"/>
              <a:gd name="f2999" fmla="val 60634"/>
              <a:gd name="f3000" fmla="val 1321"/>
              <a:gd name="f3001" fmla="val 60361"/>
              <a:gd name="f3002" fmla="val 1657"/>
              <a:gd name="f3003" fmla="val 60520"/>
              <a:gd name="f3004" fmla="val 1706"/>
              <a:gd name="f3005" fmla="val 60826"/>
              <a:gd name="f3006" fmla="val 1330"/>
              <a:gd name="f3007" fmla="val 60848"/>
              <a:gd name="f3008" fmla="val 60877"/>
              <a:gd name="f3009" fmla="val 1351"/>
              <a:gd name="f3010" fmla="val 60910"/>
              <a:gd name="f3011" fmla="val 60915"/>
              <a:gd name="f3012" fmla="val 60920"/>
              <a:gd name="f3013" fmla="val 60925"/>
              <a:gd name="f3014" fmla="val 60978"/>
              <a:gd name="f3015" fmla="val 1345"/>
              <a:gd name="f3016" fmla="val 61017"/>
              <a:gd name="f3017" fmla="val 1320"/>
              <a:gd name="f3018" fmla="val 61025"/>
              <a:gd name="f3019" fmla="val 1289"/>
              <a:gd name="f3020" fmla="val 61045"/>
              <a:gd name="f3021" fmla="val 61084"/>
              <a:gd name="f3022" fmla="val 1329"/>
              <a:gd name="f3023" fmla="val 61128"/>
              <a:gd name="f3024" fmla="val 61130"/>
              <a:gd name="f3025" fmla="val 61131"/>
              <a:gd name="f3026" fmla="val 61132"/>
              <a:gd name="f3027" fmla="val 61147"/>
              <a:gd name="f3028" fmla="val 61191"/>
              <a:gd name="f3029" fmla="val 61226"/>
              <a:gd name="f3030" fmla="val 61242"/>
              <a:gd name="f3031" fmla="val 61259"/>
              <a:gd name="f3032" fmla="val 61303"/>
              <a:gd name="f3033" fmla="val 61352"/>
              <a:gd name="f3034" fmla="val 61356"/>
              <a:gd name="f3035" fmla="val 61362"/>
              <a:gd name="f3036" fmla="val 61367"/>
              <a:gd name="f3037" fmla="val 61432"/>
              <a:gd name="f3038" fmla="val 61477"/>
              <a:gd name="f3039" fmla="val 61469"/>
              <a:gd name="f3040" fmla="val 1242"/>
              <a:gd name="f3041" fmla="val 61422"/>
              <a:gd name="f3042" fmla="val 61442"/>
              <a:gd name="f3043" fmla="val 61462"/>
              <a:gd name="f3044" fmla="val 61480"/>
              <a:gd name="f3045" fmla="val 1021"/>
              <a:gd name="f3046" fmla="val 61494"/>
              <a:gd name="f3047" fmla="val 61508"/>
              <a:gd name="f3048" fmla="val 61522"/>
              <a:gd name="f3049" fmla="val 61882"/>
              <a:gd name="f3050" fmla="val 62272"/>
              <a:gd name="f3051" fmla="val 62686"/>
              <a:gd name="f3052" fmla="val 63165"/>
              <a:gd name="f3053" fmla="val 63686"/>
              <a:gd name="f3054" fmla="val 1256"/>
              <a:gd name="f3055" fmla="val 64246"/>
              <a:gd name="f3056" fmla="val 64560"/>
              <a:gd name="f3057" fmla="val 64885"/>
              <a:gd name="f3058" fmla="val 65223"/>
              <a:gd name="f3059" fmla="val 65785"/>
              <a:gd name="f3060" fmla="val 66191"/>
              <a:gd name="f3061" fmla="val 66547"/>
              <a:gd name="f3062" fmla="val 66921"/>
              <a:gd name="f3063" fmla="val 67239"/>
              <a:gd name="f3064" fmla="val 67625"/>
              <a:gd name="f3065" fmla="val 67811"/>
              <a:gd name="f3066" fmla="val 1156"/>
              <a:gd name="f3067" fmla="val 68004"/>
              <a:gd name="f3068" fmla="val 68227"/>
              <a:gd name="f3069" fmla="val 68415"/>
              <a:gd name="f3070" fmla="val 68597"/>
              <a:gd name="f3071" fmla="val 1223"/>
              <a:gd name="f3072" fmla="val 68774"/>
              <a:gd name="f3073" fmla="val 69120"/>
              <a:gd name="f3074" fmla="val 69447"/>
              <a:gd name="f3075" fmla="val 1196"/>
              <a:gd name="f3076" fmla="val 69767"/>
              <a:gd name="f3077" fmla="val 1171"/>
              <a:gd name="f3078" fmla="val 69871"/>
              <a:gd name="f3079" fmla="val 1161"/>
              <a:gd name="f3080" fmla="val 69978"/>
              <a:gd name="f3081" fmla="val 70093"/>
              <a:gd name="f3082" fmla="val 69743"/>
              <a:gd name="f3083" fmla="val 1647"/>
              <a:gd name="f3084" fmla="val 69904"/>
              <a:gd name="f3085" fmla="val 1694"/>
              <a:gd name="f3086" fmla="val 70147"/>
              <a:gd name="f3087" fmla="val 70169"/>
              <a:gd name="f3088" fmla="val 70205"/>
              <a:gd name="f3089" fmla="val 1407"/>
              <a:gd name="f3090" fmla="val 70244"/>
              <a:gd name="f3091" fmla="val 70248"/>
              <a:gd name="f3092" fmla="val 70253"/>
              <a:gd name="f3093" fmla="val 70258"/>
              <a:gd name="f3094" fmla="val 70353"/>
              <a:gd name="f3095" fmla="val 70370"/>
              <a:gd name="f3096" fmla="val 1386"/>
              <a:gd name="f3097" fmla="val 70412"/>
              <a:gd name="f3098" fmla="val 70460"/>
              <a:gd name="f3099" fmla="val 70461"/>
              <a:gd name="f3100" fmla="val 70464"/>
              <a:gd name="f3101" fmla="val 70468"/>
              <a:gd name="f3102" fmla="val 70473"/>
              <a:gd name="f3103" fmla="val 70478"/>
              <a:gd name="f3104" fmla="val 1403"/>
              <a:gd name="f3105" fmla="val 70531"/>
              <a:gd name="f3106" fmla="val 70570"/>
              <a:gd name="f3107" fmla="val 70579"/>
              <a:gd name="f3108" fmla="val 70599"/>
              <a:gd name="f3109" fmla="val 70639"/>
              <a:gd name="f3110" fmla="val 1382"/>
              <a:gd name="f3111" fmla="val 70686"/>
              <a:gd name="f3112" fmla="val 70690"/>
              <a:gd name="f3113" fmla="val 70695"/>
              <a:gd name="f3114" fmla="val 70700"/>
              <a:gd name="f3115" fmla="val 1381"/>
              <a:gd name="f3116" fmla="val 70728"/>
              <a:gd name="f3117" fmla="val 70752"/>
              <a:gd name="f3118" fmla="val 1371"/>
              <a:gd name="f3119" fmla="val 70769"/>
              <a:gd name="f3120" fmla="val 71194"/>
              <a:gd name="f3121" fmla="val 1826"/>
              <a:gd name="f3122" fmla="val 71348"/>
              <a:gd name="f3123" fmla="val 1770"/>
              <a:gd name="f3124" fmla="val 70986"/>
              <a:gd name="f3125" fmla="val 71006"/>
              <a:gd name="f3126" fmla="val 71016"/>
              <a:gd name="f3127" fmla="val 71011"/>
              <a:gd name="f3128" fmla="val 1314"/>
              <a:gd name="f3129" fmla="val 70971"/>
              <a:gd name="f3130" fmla="val 71135"/>
              <a:gd name="f3131" fmla="val 71302"/>
              <a:gd name="f3132" fmla="val 71476"/>
              <a:gd name="f3133" fmla="val 71852"/>
              <a:gd name="f3134" fmla="val 72194"/>
              <a:gd name="f3135" fmla="val 72488"/>
              <a:gd name="f3136" fmla="val 72523"/>
              <a:gd name="f3137" fmla="val 72557"/>
              <a:gd name="f3138" fmla="val 72590"/>
              <a:gd name="f3139" fmla="val 73118"/>
              <a:gd name="f3140" fmla="val 73476"/>
              <a:gd name="f3141" fmla="val 73585"/>
              <a:gd name="f3142" fmla="val 73838"/>
              <a:gd name="f3143" fmla="val 74091"/>
              <a:gd name="f3144" fmla="val 74340"/>
              <a:gd name="f3145" fmla="val 74900"/>
              <a:gd name="f3146" fmla="val 75430"/>
              <a:gd name="f3147" fmla="val 75881"/>
              <a:gd name="f3148" fmla="val 75895"/>
              <a:gd name="f3149" fmla="val 75909"/>
              <a:gd name="f3150" fmla="val 75922"/>
              <a:gd name="f3151" fmla="val 76282"/>
              <a:gd name="f3152" fmla="val 76673"/>
              <a:gd name="f3153" fmla="val 77086"/>
              <a:gd name="f3154" fmla="val 77565"/>
              <a:gd name="f3155" fmla="val 78086"/>
              <a:gd name="f3156" fmla="val 78752"/>
              <a:gd name="f3157" fmla="val 78858"/>
              <a:gd name="f3158" fmla="val 78965"/>
              <a:gd name="f3159" fmla="val 78995"/>
              <a:gd name="f3160" fmla="val 1298"/>
              <a:gd name="f3161" fmla="val 78999"/>
              <a:gd name="f3162" fmla="val 1319"/>
              <a:gd name="f3163" fmla="val 79019"/>
              <a:gd name="f3164" fmla="val 79046"/>
              <a:gd name="f3165" fmla="val 78774"/>
              <a:gd name="f3166" fmla="val 1733"/>
              <a:gd name="f3167" fmla="val 79238"/>
              <a:gd name="f3168" fmla="val 79261"/>
              <a:gd name="f3169" fmla="val 79289"/>
              <a:gd name="f3170" fmla="val 79323"/>
              <a:gd name="f3171" fmla="val 79327"/>
              <a:gd name="f3172" fmla="val 79332"/>
              <a:gd name="f3173" fmla="val 79337"/>
              <a:gd name="f3174" fmla="val 79390"/>
              <a:gd name="f3175" fmla="val 79429"/>
              <a:gd name="f3176" fmla="val 79438"/>
              <a:gd name="f3177" fmla="val 79458"/>
              <a:gd name="f3178" fmla="val 79499"/>
              <a:gd name="f3179" fmla="val 79544"/>
              <a:gd name="f3180" fmla="val 79549"/>
              <a:gd name="f3181" fmla="val 79559"/>
              <a:gd name="f3182" fmla="val 79574"/>
              <a:gd name="f3183" fmla="val 79601"/>
              <a:gd name="f3184" fmla="val 79931"/>
              <a:gd name="f3185" fmla="val 80086"/>
              <a:gd name="f3186" fmla="val 1654"/>
              <a:gd name="f3187" fmla="val 79808"/>
              <a:gd name="f3188" fmla="val 79857"/>
              <a:gd name="f3189" fmla="val 1335"/>
              <a:gd name="f3190" fmla="val 79888"/>
              <a:gd name="f3191" fmla="val 79881"/>
              <a:gd name="f3192" fmla="val 1270"/>
              <a:gd name="f3193" fmla="val 79837"/>
              <a:gd name="f3194" fmla="val 80291"/>
              <a:gd name="f3195" fmla="val 80638"/>
              <a:gd name="f3196" fmla="val 80948"/>
              <a:gd name="f3197" fmla="val 81321"/>
              <a:gd name="f3198" fmla="val 81639"/>
              <a:gd name="f3199" fmla="val 82025"/>
              <a:gd name="f3200" fmla="val 1044"/>
              <a:gd name="f3201" fmla="val 82211"/>
              <a:gd name="f3202" fmla="val 82404"/>
              <a:gd name="f3203" fmla="val 82627"/>
              <a:gd name="f3204" fmla="val 82815"/>
              <a:gd name="f3205" fmla="val 82997"/>
              <a:gd name="f3206" fmla="val 1131"/>
              <a:gd name="f3207" fmla="val 83174"/>
              <a:gd name="f3208" fmla="val 83520"/>
              <a:gd name="f3209" fmla="val 83847"/>
              <a:gd name="f3210" fmla="val 84167"/>
              <a:gd name="f3211" fmla="val 84409"/>
              <a:gd name="f3212" fmla="val 84656"/>
              <a:gd name="f3213" fmla="val 1039"/>
              <a:gd name="f3214" fmla="val 84911"/>
              <a:gd name="f3215" fmla="val 84574"/>
              <a:gd name="f3216" fmla="val 1472"/>
              <a:gd name="f3217" fmla="val 84734"/>
              <a:gd name="f3218" fmla="val 84977"/>
              <a:gd name="f3219" fmla="val 1202"/>
              <a:gd name="f3220" fmla="val 84999"/>
              <a:gd name="f3221" fmla="val 85034"/>
              <a:gd name="f3222" fmla="val 85073"/>
              <a:gd name="f3223" fmla="val 85078"/>
              <a:gd name="f3224" fmla="val 85083"/>
              <a:gd name="f3225" fmla="val 85089"/>
              <a:gd name="f3226" fmla="val 1226"/>
              <a:gd name="f3227" fmla="val 85184"/>
              <a:gd name="f3228" fmla="val 85201"/>
              <a:gd name="f3229" fmla="val 85242"/>
              <a:gd name="f3230" fmla="val 85290"/>
              <a:gd name="f3231" fmla="val 85291"/>
              <a:gd name="f3232" fmla="val 85294"/>
              <a:gd name="f3233" fmla="val 85308"/>
              <a:gd name="f3234" fmla="val 85361"/>
              <a:gd name="f3235" fmla="val 85400"/>
              <a:gd name="f3236" fmla="val 85410"/>
              <a:gd name="f3237" fmla="val 85429"/>
              <a:gd name="f3238" fmla="val 1191"/>
              <a:gd name="f3239" fmla="val 85467"/>
              <a:gd name="f3240" fmla="val 85512"/>
              <a:gd name="f3241" fmla="val 85513"/>
              <a:gd name="f3242" fmla="val 85515"/>
              <a:gd name="f3243" fmla="val 85516"/>
              <a:gd name="f3244" fmla="val 85520"/>
              <a:gd name="f3245" fmla="val 85525"/>
              <a:gd name="f3246" fmla="val 85530"/>
              <a:gd name="f3247" fmla="val 85558"/>
              <a:gd name="f3248" fmla="val 85582"/>
              <a:gd name="f3249" fmla="val 85600"/>
              <a:gd name="f3250" fmla="val 86024"/>
              <a:gd name="f3251" fmla="val 86179"/>
              <a:gd name="f3252" fmla="val 1595"/>
              <a:gd name="f3253" fmla="val 85815"/>
              <a:gd name="f3254" fmla="val 85836"/>
              <a:gd name="f3255" fmla="val 85846"/>
              <a:gd name="f3256" fmla="val 85841"/>
              <a:gd name="f3257" fmla="val 85826"/>
              <a:gd name="f3258" fmla="val 85843"/>
              <a:gd name="f3259" fmla="val 85860"/>
              <a:gd name="f3260" fmla="val 85877"/>
              <a:gd name="f3261" fmla="val 86111"/>
              <a:gd name="f3262" fmla="val 86331"/>
              <a:gd name="f3263" fmla="val 86536"/>
              <a:gd name="f3264" fmla="val 86535"/>
              <a:gd name="f3265" fmla="val 86583"/>
              <a:gd name="f3266" fmla="val 86630"/>
              <a:gd name="f3267" fmla="val 86678"/>
              <a:gd name="f3268" fmla="val 87356"/>
              <a:gd name="f3269" fmla="val 88056"/>
              <a:gd name="f3270" fmla="val 88733"/>
              <a:gd name="f3271" fmla="val 88940"/>
              <a:gd name="f3272" fmla="val 965"/>
              <a:gd name="f3273" fmla="val 89142"/>
              <a:gd name="f3274" fmla="val 942"/>
              <a:gd name="f3275" fmla="val 89337"/>
              <a:gd name="f3276" fmla="val 922"/>
              <a:gd name="f3277" fmla="val 89377"/>
              <a:gd name="f3278" fmla="val 89381"/>
              <a:gd name="f3279" fmla="val 89400"/>
              <a:gd name="f3280" fmla="val 89428"/>
              <a:gd name="f3281" fmla="val 89156"/>
              <a:gd name="f3282" fmla="val 1496"/>
              <a:gd name="f3283" fmla="val 89315"/>
              <a:gd name="f3284" fmla="val 1544"/>
              <a:gd name="f3285" fmla="val 89620"/>
              <a:gd name="f3286" fmla="val 89642"/>
              <a:gd name="f3287" fmla="val 89672"/>
              <a:gd name="f3288" fmla="val 89704"/>
              <a:gd name="f3289" fmla="val 89709"/>
              <a:gd name="f3290" fmla="val 89714"/>
              <a:gd name="f3291" fmla="val 89718"/>
              <a:gd name="f3292" fmla="val 89771"/>
              <a:gd name="f3293" fmla="val 89810"/>
              <a:gd name="f3294" fmla="val 89819"/>
              <a:gd name="f3295" fmla="val 89838"/>
              <a:gd name="f3296" fmla="val 1151"/>
              <a:gd name="f3297" fmla="val 89878"/>
              <a:gd name="f3298" fmla="val 89923"/>
              <a:gd name="f3299" fmla="val 89924"/>
              <a:gd name="f3300" fmla="val 89926"/>
              <a:gd name="f3301" fmla="val 89940"/>
              <a:gd name="f3302" fmla="val 89986"/>
              <a:gd name="f3303" fmla="val 90035"/>
              <a:gd name="f3304" fmla="val 90054"/>
              <a:gd name="f3305" fmla="val 90097"/>
              <a:gd name="f3306" fmla="val 90146"/>
              <a:gd name="f3307" fmla="val 90151"/>
              <a:gd name="f3308" fmla="val 90156"/>
              <a:gd name="f3309" fmla="val 90160"/>
              <a:gd name="f3310" fmla="val 90225"/>
              <a:gd name="f3311" fmla="val 90271"/>
              <a:gd name="f3312" fmla="val 90263"/>
              <a:gd name="f3313" fmla="val 90217"/>
              <a:gd name="f3314" fmla="val 90235"/>
              <a:gd name="f3315" fmla="val 90256"/>
              <a:gd name="f3316" fmla="val 90275"/>
              <a:gd name="f3317" fmla="val 90288"/>
              <a:gd name="f3318" fmla="val 90302"/>
              <a:gd name="f3319" fmla="val 90316"/>
              <a:gd name="f3320" fmla="val 90675"/>
              <a:gd name="f3321" fmla="val 91067"/>
              <a:gd name="f3322" fmla="val 91479"/>
              <a:gd name="f3323" fmla="val 91959"/>
              <a:gd name="f3324" fmla="val 92480"/>
              <a:gd name="f3325" fmla="val 93041"/>
              <a:gd name="f3326" fmla="val 93354"/>
              <a:gd name="f3327" fmla="val 93680"/>
              <a:gd name="f3328" fmla="val 94017"/>
              <a:gd name="f3329" fmla="val 94580"/>
              <a:gd name="f3330" fmla="val 94987"/>
              <a:gd name="f3331" fmla="val 95344"/>
              <a:gd name="f3332" fmla="val 95716"/>
              <a:gd name="f3333" fmla="val 96034"/>
              <a:gd name="f3334" fmla="val 96419"/>
              <a:gd name="f3335" fmla="val 96605"/>
              <a:gd name="f3336" fmla="val 96797"/>
              <a:gd name="f3337" fmla="val 97020"/>
              <a:gd name="f3338" fmla="val 97206"/>
              <a:gd name="f3339" fmla="val 97387"/>
              <a:gd name="f3340" fmla="val 97562"/>
              <a:gd name="f3341" fmla="val 97910"/>
              <a:gd name="f3342" fmla="val 98240"/>
              <a:gd name="f3343" fmla="val 98561"/>
              <a:gd name="f3344" fmla="val 98666"/>
              <a:gd name="f3345" fmla="val 98771"/>
              <a:gd name="f3346" fmla="val 991"/>
              <a:gd name="f3347" fmla="val 98888"/>
              <a:gd name="f3348" fmla="val 98538"/>
              <a:gd name="f3349" fmla="val 98698"/>
              <a:gd name="f3350" fmla="val 98941"/>
              <a:gd name="f3351" fmla="val 98963"/>
              <a:gd name="f3352" fmla="val 1234"/>
              <a:gd name="f3353" fmla="val 98998"/>
              <a:gd name="f3354" fmla="val 99037"/>
              <a:gd name="f3355" fmla="val 99042"/>
              <a:gd name="f3356" fmla="val 99048"/>
              <a:gd name="f3357" fmla="val 1244"/>
              <a:gd name="f3358" fmla="val 99052"/>
              <a:gd name="f3359" fmla="val 99147"/>
              <a:gd name="f3360" fmla="val 99165"/>
              <a:gd name="f3361" fmla="val 1224"/>
              <a:gd name="f3362" fmla="val 99206"/>
              <a:gd name="f3363" fmla="val 99253"/>
              <a:gd name="f3364" fmla="val 99255"/>
              <a:gd name="f3365" fmla="val 99256"/>
              <a:gd name="f3366" fmla="val 99262"/>
              <a:gd name="f3367" fmla="val 99267"/>
              <a:gd name="f3368" fmla="val 99273"/>
              <a:gd name="f3369" fmla="val 99324"/>
              <a:gd name="f3370" fmla="val 1237"/>
              <a:gd name="f3371" fmla="val 99364"/>
              <a:gd name="f3372" fmla="val 99373"/>
              <a:gd name="f3373" fmla="val 99393"/>
              <a:gd name="f3374" fmla="val 99431"/>
              <a:gd name="f3375" fmla="val 99475"/>
              <a:gd name="f3376" fmla="val 99476"/>
              <a:gd name="f3377" fmla="val 99478"/>
              <a:gd name="f3378" fmla="val 99479"/>
              <a:gd name="f3379" fmla="val 99484"/>
              <a:gd name="f3380" fmla="val 99489"/>
              <a:gd name="f3381" fmla="val 99495"/>
              <a:gd name="f3382" fmla="val 1219"/>
              <a:gd name="f3383" fmla="val 99521"/>
              <a:gd name="f3384" fmla="val 99545"/>
              <a:gd name="f3385" fmla="val 1209"/>
              <a:gd name="f3386" fmla="val 99564"/>
              <a:gd name="f3387" fmla="val 99988"/>
              <a:gd name="f3388" fmla="val 1664"/>
              <a:gd name="f3389" fmla="val 100143"/>
              <a:gd name="f3390" fmla="val 1608"/>
              <a:gd name="f3391" fmla="val 99779"/>
              <a:gd name="f3392" fmla="val 99799"/>
              <a:gd name="f3393" fmla="val 99809"/>
              <a:gd name="f3394" fmla="val 99805"/>
              <a:gd name="f3395" fmla="val 99765"/>
              <a:gd name="f3396" fmla="val 960"/>
              <a:gd name="f3397" fmla="val 99928"/>
              <a:gd name="f3398" fmla="val 100096"/>
              <a:gd name="f3399" fmla="val 100271"/>
              <a:gd name="f3400" fmla="val 998"/>
              <a:gd name="f3401" fmla="val 100647"/>
              <a:gd name="f3402" fmla="val 100988"/>
              <a:gd name="f3403" fmla="val 101282"/>
              <a:gd name="f3404" fmla="val 101316"/>
              <a:gd name="f3405" fmla="val 101350"/>
              <a:gd name="f3406" fmla="val 101384"/>
              <a:gd name="f3407" fmla="val 1060"/>
              <a:gd name="f3408" fmla="val 102270"/>
              <a:gd name="f3409" fmla="val 102380"/>
              <a:gd name="f3410" fmla="val 978"/>
              <a:gd name="f3411" fmla="val 102633"/>
              <a:gd name="f3412" fmla="val 102884"/>
              <a:gd name="f3413" fmla="val 103134"/>
              <a:gd name="f3414" fmla="val 103695"/>
              <a:gd name="f3415" fmla="val 104224"/>
              <a:gd name="f3416" fmla="val 773"/>
              <a:gd name="f3417" fmla="val 104674"/>
              <a:gd name="f3418" fmla="val 104688"/>
              <a:gd name="f3419" fmla="val 104702"/>
              <a:gd name="f3420" fmla="val 104716"/>
              <a:gd name="f3421" fmla="val 105466"/>
              <a:gd name="f3422" fmla="val 818"/>
              <a:gd name="f3423" fmla="val 105880"/>
              <a:gd name="f3424" fmla="val 106359"/>
              <a:gd name="f3425" fmla="val 106880"/>
              <a:gd name="f3426" fmla="val 107441"/>
              <a:gd name="f3427" fmla="val 107545"/>
              <a:gd name="f3428" fmla="val 107651"/>
              <a:gd name="f3429" fmla="val 107759"/>
              <a:gd name="f3430" fmla="val 107789"/>
              <a:gd name="f3431" fmla="val 107794"/>
              <a:gd name="f3432" fmla="val 107813"/>
              <a:gd name="f3433" fmla="val 107840"/>
              <a:gd name="f3434" fmla="val 107568"/>
              <a:gd name="f3435" fmla="val 107727"/>
              <a:gd name="f3436" fmla="val 108032"/>
              <a:gd name="f3437" fmla="val 108054"/>
              <a:gd name="f3438" fmla="val 108084"/>
              <a:gd name="f3439" fmla="val 108121"/>
              <a:gd name="f3440" fmla="val 108126"/>
              <a:gd name="f3441" fmla="val 108131"/>
              <a:gd name="f3442" fmla="val 108183"/>
              <a:gd name="f3443" fmla="val 108223"/>
              <a:gd name="f3444" fmla="val 108231"/>
              <a:gd name="f3445" fmla="val 108252"/>
              <a:gd name="f3446" fmla="val 108292"/>
              <a:gd name="f3447" fmla="val 108338"/>
              <a:gd name="f3448" fmla="val 108343"/>
              <a:gd name="f3449" fmla="val 108353"/>
              <a:gd name="f3450" fmla="val 108369"/>
              <a:gd name="f3451" fmla="val 1192"/>
              <a:gd name="f3452" fmla="val 108382"/>
              <a:gd name="f3453" fmla="val 108396"/>
              <a:gd name="f3454" fmla="val 108725"/>
              <a:gd name="f3455" fmla="val 1546"/>
              <a:gd name="f3456" fmla="val 108880"/>
              <a:gd name="f3457" fmla="val 108602"/>
              <a:gd name="f3458" fmla="val 108650"/>
              <a:gd name="f3459" fmla="val 108682"/>
              <a:gd name="f3460" fmla="val 108675"/>
              <a:gd name="f3461" fmla="val 108630"/>
              <a:gd name="f3462" fmla="val 109085"/>
              <a:gd name="f3463" fmla="val 109432"/>
              <a:gd name="f3464" fmla="val 109743"/>
              <a:gd name="f3465" fmla="val 110115"/>
              <a:gd name="f3466" fmla="val 110434"/>
              <a:gd name="f3467" fmla="val 110819"/>
              <a:gd name="f3468" fmla="val 111005"/>
              <a:gd name="f3469" fmla="val 111198"/>
              <a:gd name="f3470" fmla="val 111421"/>
              <a:gd name="f3471" fmla="val 111609"/>
              <a:gd name="f3472" fmla="val 962"/>
              <a:gd name="f3473" fmla="val 111791"/>
              <a:gd name="f3474" fmla="val 969"/>
              <a:gd name="f3475" fmla="val 111968"/>
              <a:gd name="f3476" fmla="val 112314"/>
              <a:gd name="f3477" fmla="val 112641"/>
              <a:gd name="f3478" fmla="val 112961"/>
              <a:gd name="f3479" fmla="val 113204"/>
              <a:gd name="f3480" fmla="val 113449"/>
              <a:gd name="f3481" fmla="val 877"/>
              <a:gd name="f3482" fmla="val 113705"/>
              <a:gd name="f3483" fmla="val 113367"/>
              <a:gd name="f3484" fmla="val 113528"/>
              <a:gd name="f3485" fmla="val 113770"/>
              <a:gd name="f3486" fmla="val 113793"/>
              <a:gd name="f3487" fmla="val 113828"/>
              <a:gd name="f3488" fmla="val 113867"/>
              <a:gd name="f3489" fmla="val 113873"/>
              <a:gd name="f3490" fmla="val 113877"/>
              <a:gd name="f3491" fmla="val 113882"/>
              <a:gd name="f3492" fmla="val 113962"/>
              <a:gd name="f3493" fmla="val 113977"/>
              <a:gd name="f3494" fmla="val 113995"/>
              <a:gd name="f3495" fmla="val 1049"/>
              <a:gd name="f3496" fmla="val 114039"/>
              <a:gd name="f3497" fmla="val 114092"/>
              <a:gd name="f3498" fmla="val 114098"/>
              <a:gd name="f3499" fmla="val 1066"/>
              <a:gd name="f3500" fmla="val 114102"/>
              <a:gd name="f3501" fmla="val 114154"/>
              <a:gd name="f3502" fmla="val 114203"/>
              <a:gd name="f3503" fmla="val 114223"/>
              <a:gd name="f3504" fmla="val 114261"/>
              <a:gd name="f3505" fmla="val 114305"/>
              <a:gd name="f3506" fmla="val 114307"/>
              <a:gd name="f3507" fmla="val 114308"/>
              <a:gd name="f3508" fmla="val 114309"/>
              <a:gd name="f3509" fmla="val 114324"/>
              <a:gd name="f3510" fmla="val 114352"/>
              <a:gd name="f3511" fmla="val 114375"/>
              <a:gd name="f3512" fmla="val 114394"/>
              <a:gd name="f3513" fmla="val 114818"/>
              <a:gd name="f3514" fmla="val 114973"/>
              <a:gd name="f3515" fmla="val 114610"/>
              <a:gd name="f3516" fmla="val 114629"/>
              <a:gd name="f3517" fmla="val 114640"/>
              <a:gd name="f3518" fmla="val 114635"/>
              <a:gd name="f3519" fmla="val 114619"/>
              <a:gd name="f3520" fmla="val 114636"/>
              <a:gd name="f3521" fmla="val 114653"/>
              <a:gd name="f3522" fmla="val 114671"/>
              <a:gd name="f3523" fmla="val 115057"/>
              <a:gd name="f3524" fmla="val 957"/>
              <a:gd name="f3525" fmla="val 115405"/>
              <a:gd name="f3526" fmla="val 974"/>
              <a:gd name="f3527" fmla="val 115704"/>
              <a:gd name="f3528" fmla="val 115731"/>
              <a:gd name="f3529" fmla="val 115758"/>
              <a:gd name="f3530" fmla="val 115784"/>
              <a:gd name="f3531" fmla="val 116404"/>
              <a:gd name="f3532" fmla="val 116792"/>
              <a:gd name="f3533" fmla="val 116815"/>
              <a:gd name="f3534" fmla="val 116743"/>
              <a:gd name="f3535" fmla="val 743"/>
              <a:gd name="f3536" fmla="val 116737"/>
              <a:gd name="f3537" fmla="val 745"/>
              <a:gd name="f3538" fmla="val 116330"/>
              <a:gd name="f3539" fmla="val 115685"/>
              <a:gd name="f3540" fmla="val 115404"/>
              <a:gd name="f3541" fmla="val 115078"/>
              <a:gd name="f3542" fmla="val 114720"/>
              <a:gd name="f3543" fmla="val 766"/>
              <a:gd name="f3544" fmla="val 114676"/>
              <a:gd name="f3545" fmla="val 760"/>
              <a:gd name="f3546" fmla="val 114632"/>
              <a:gd name="f3547" fmla="val 757"/>
              <a:gd name="f3548" fmla="val 114588"/>
              <a:gd name="f3549" fmla="val 114598"/>
              <a:gd name="f3550" fmla="val 747"/>
              <a:gd name="f3551" fmla="val 114621"/>
              <a:gd name="f3552" fmla="val 115290"/>
              <a:gd name="f3553" fmla="val 115982"/>
              <a:gd name="f3554" fmla="val 593"/>
              <a:gd name="f3555" fmla="val 116641"/>
              <a:gd name="f3556" fmla="val 116685"/>
              <a:gd name="f3557" fmla="val 116728"/>
              <a:gd name="f3558" fmla="val 116771"/>
              <a:gd name="f3559" fmla="val 116780"/>
              <a:gd name="f3560" fmla="val 116733"/>
              <a:gd name="f3561" fmla="val 446"/>
              <a:gd name="f3562" fmla="val 116637"/>
              <a:gd name="f3563" fmla="val 115958"/>
              <a:gd name="f3564" fmla="val 115258"/>
              <a:gd name="f3565" fmla="val 114581"/>
              <a:gd name="f3566" fmla="val 602"/>
              <a:gd name="f3567" fmla="val 114572"/>
              <a:gd name="f3568" fmla="val 114565"/>
              <a:gd name="f3569" fmla="val 114557"/>
              <a:gd name="f3570" fmla="val 114521"/>
              <a:gd name="f3571" fmla="val 436"/>
              <a:gd name="f3572" fmla="val 114517"/>
              <a:gd name="f3573" fmla="val 414"/>
              <a:gd name="f3574" fmla="val 114497"/>
              <a:gd name="f3575" fmla="val 395"/>
              <a:gd name="f3576" fmla="val 114470"/>
              <a:gd name="f3577" fmla="val 114742"/>
              <a:gd name="f3578" fmla="val 49"/>
              <a:gd name="f3579" fmla="*/ f1 1 116816"/>
              <a:gd name="f3580" fmla="*/ f2 1 2188"/>
              <a:gd name="f3581" fmla="val f3"/>
              <a:gd name="f3582" fmla="val f4"/>
              <a:gd name="f3583" fmla="val f5"/>
              <a:gd name="f3584" fmla="+- f3583 0 f3581"/>
              <a:gd name="f3585" fmla="+- f3582 0 f3581"/>
              <a:gd name="f3586" fmla="*/ f3585 1 116816"/>
              <a:gd name="f3587" fmla="*/ f3584 1 2188"/>
              <a:gd name="f3588" fmla="*/ f3581 1 f3586"/>
              <a:gd name="f3589" fmla="*/ f3582 1 f3586"/>
              <a:gd name="f3590" fmla="*/ f3581 1 f3587"/>
              <a:gd name="f3591" fmla="*/ f3583 1 f3587"/>
              <a:gd name="f3592" fmla="*/ f3588 f3579 1"/>
              <a:gd name="f3593" fmla="*/ f3589 f3579 1"/>
              <a:gd name="f3594" fmla="*/ f3591 f3580 1"/>
              <a:gd name="f3595" fmla="*/ f3590 f3580 1"/>
            </a:gdLst>
            <a:ahLst/>
            <a:cxnLst>
              <a:cxn ang="3cd4">
                <a:pos x="hc" y="t"/>
              </a:cxn>
              <a:cxn ang="0">
                <a:pos x="r" y="vc"/>
              </a:cxn>
              <a:cxn ang="cd4">
                <a:pos x="hc" y="b"/>
              </a:cxn>
              <a:cxn ang="cd2">
                <a:pos x="l" y="vc"/>
              </a:cxn>
            </a:cxnLst>
            <a:rect l="f3592" t="f3595" r="f3593" b="f3594"/>
            <a:pathLst>
              <a:path w="116816" h="2188">
                <a:moveTo>
                  <a:pt x="f6" y="f7"/>
                </a:moveTo>
                <a:cubicBezTo>
                  <a:pt x="f8" y="f7"/>
                  <a:pt x="f9" y="f10"/>
                  <a:pt x="f11" y="f12"/>
                </a:cubicBezTo>
                <a:cubicBezTo>
                  <a:pt x="f13" y="f14"/>
                  <a:pt x="f15" y="f16"/>
                  <a:pt x="f17" y="f18"/>
                </a:cubicBezTo>
                <a:cubicBezTo>
                  <a:pt x="f19" y="f20"/>
                  <a:pt x="f21" y="f22"/>
                  <a:pt x="f23" y="f22"/>
                </a:cubicBezTo>
                <a:cubicBezTo>
                  <a:pt x="f24" y="f22"/>
                  <a:pt x="f25" y="f26"/>
                  <a:pt x="f27" y="f28"/>
                </a:cubicBezTo>
                <a:cubicBezTo>
                  <a:pt x="f29" y="f30"/>
                  <a:pt x="f31" y="f32"/>
                  <a:pt x="f33" y="f34"/>
                </a:cubicBezTo>
                <a:cubicBezTo>
                  <a:pt x="f35" y="f36"/>
                  <a:pt x="f37" y="f38"/>
                  <a:pt x="f39" y="f40"/>
                </a:cubicBezTo>
                <a:cubicBezTo>
                  <a:pt x="f41" y="f42"/>
                  <a:pt x="f43" y="f7"/>
                  <a:pt x="f6" y="f7"/>
                </a:cubicBezTo>
                <a:close/>
                <a:moveTo>
                  <a:pt x="f44" y="f45"/>
                </a:moveTo>
                <a:cubicBezTo>
                  <a:pt x="f46" y="f45"/>
                  <a:pt x="f47" y="f48"/>
                  <a:pt x="f49" y="f50"/>
                </a:cubicBezTo>
                <a:cubicBezTo>
                  <a:pt x="f51" y="f52"/>
                  <a:pt x="f53" y="f54"/>
                  <a:pt x="f55" y="f32"/>
                </a:cubicBezTo>
                <a:cubicBezTo>
                  <a:pt x="f56" y="f57"/>
                  <a:pt x="f58" y="f59"/>
                  <a:pt x="f60" y="f61"/>
                </a:cubicBezTo>
                <a:lnTo>
                  <a:pt x="f62" y="f63"/>
                </a:lnTo>
                <a:cubicBezTo>
                  <a:pt x="f64" y="f65"/>
                  <a:pt x="f66" y="f67"/>
                  <a:pt x="f68" y="f67"/>
                </a:cubicBezTo>
                <a:cubicBezTo>
                  <a:pt x="f69" y="f67"/>
                  <a:pt x="f70" y="f71"/>
                  <a:pt x="f72" y="f73"/>
                </a:cubicBezTo>
                <a:cubicBezTo>
                  <a:pt x="f74" y="f75"/>
                  <a:pt x="f76" y="f77"/>
                  <a:pt x="f78" y="f79"/>
                </a:cubicBezTo>
                <a:cubicBezTo>
                  <a:pt x="f80" y="f81"/>
                  <a:pt x="f82" y="f45"/>
                  <a:pt x="f44" y="f45"/>
                </a:cubicBezTo>
                <a:close/>
                <a:moveTo>
                  <a:pt x="f83" y="f84"/>
                </a:moveTo>
                <a:cubicBezTo>
                  <a:pt x="f85" y="f86"/>
                  <a:pt x="f87" y="f88"/>
                  <a:pt x="f89" y="f90"/>
                </a:cubicBezTo>
                <a:cubicBezTo>
                  <a:pt x="f91" y="f92"/>
                  <a:pt x="f93" y="f94"/>
                  <a:pt x="f95" y="f96"/>
                </a:cubicBezTo>
                <a:cubicBezTo>
                  <a:pt x="f97" y="f98"/>
                  <a:pt x="f99" y="f100"/>
                  <a:pt x="f101" y="f102"/>
                </a:cubicBezTo>
                <a:cubicBezTo>
                  <a:pt x="f103" y="f30"/>
                  <a:pt x="f104" y="f105"/>
                  <a:pt x="f106" y="f107"/>
                </a:cubicBezTo>
                <a:lnTo>
                  <a:pt x="f106" y="f108"/>
                </a:lnTo>
                <a:cubicBezTo>
                  <a:pt x="f109" y="f108"/>
                  <a:pt x="f110" y="f107"/>
                  <a:pt x="f111" y="f61"/>
                </a:cubicBezTo>
                <a:cubicBezTo>
                  <a:pt x="f112" y="f113"/>
                  <a:pt x="f114" y="f115"/>
                  <a:pt x="f116" y="f115"/>
                </a:cubicBezTo>
                <a:cubicBezTo>
                  <a:pt x="f117" y="f115"/>
                  <a:pt x="f118" y="f119"/>
                  <a:pt x="f120" y="f121"/>
                </a:cubicBezTo>
                <a:lnTo>
                  <a:pt x="f120" y="f115"/>
                </a:lnTo>
                <a:cubicBezTo>
                  <a:pt x="f122" y="f123"/>
                  <a:pt x="f124" y="f125"/>
                  <a:pt x="f126" y="f67"/>
                </a:cubicBezTo>
                <a:cubicBezTo>
                  <a:pt x="f127" y="f63"/>
                  <a:pt x="f128" y="f129"/>
                  <a:pt x="f130" y="f131"/>
                </a:cubicBezTo>
                <a:cubicBezTo>
                  <a:pt x="f132" y="f133"/>
                  <a:pt x="f134" y="f135"/>
                  <a:pt x="f136" y="f61"/>
                </a:cubicBezTo>
                <a:cubicBezTo>
                  <a:pt x="f137" y="f138"/>
                  <a:pt x="f139" y="f140"/>
                  <a:pt x="f141" y="f142"/>
                </a:cubicBezTo>
                <a:lnTo>
                  <a:pt x="f143" y="f144"/>
                </a:lnTo>
                <a:cubicBezTo>
                  <a:pt x="f143" y="f144"/>
                  <a:pt x="f145" y="f142"/>
                  <a:pt x="f146" y="f102"/>
                </a:cubicBezTo>
                <a:cubicBezTo>
                  <a:pt x="f147" y="f148"/>
                  <a:pt x="f149" y="f150"/>
                  <a:pt x="f151" y="f150"/>
                </a:cubicBezTo>
                <a:cubicBezTo>
                  <a:pt x="f152" y="f150"/>
                  <a:pt x="f153" y="f154"/>
                  <a:pt x="f83" y="f154"/>
                </a:cubicBezTo>
                <a:lnTo>
                  <a:pt x="f83" y="f84"/>
                </a:lnTo>
                <a:close/>
                <a:moveTo>
                  <a:pt x="f155" y="f90"/>
                </a:moveTo>
                <a:cubicBezTo>
                  <a:pt x="f156" y="f90"/>
                  <a:pt x="f157" y="f158"/>
                  <a:pt x="f159" y="f160"/>
                </a:cubicBezTo>
                <a:cubicBezTo>
                  <a:pt x="f161" y="f162"/>
                  <a:pt x="f163" y="f164"/>
                  <a:pt x="f165" y="f166"/>
                </a:cubicBezTo>
                <a:cubicBezTo>
                  <a:pt x="f167" y="f168"/>
                  <a:pt x="f169" y="f170"/>
                  <a:pt x="f171" y="f170"/>
                </a:cubicBezTo>
                <a:cubicBezTo>
                  <a:pt x="f172" y="f170"/>
                  <a:pt x="f173" y="f174"/>
                  <a:pt x="f175" y="f176"/>
                </a:cubicBezTo>
                <a:cubicBezTo>
                  <a:pt x="f177" y="f178"/>
                  <a:pt x="f179" y="f180"/>
                  <a:pt x="f181" y="f182"/>
                </a:cubicBezTo>
                <a:cubicBezTo>
                  <a:pt x="f183" y="f184"/>
                  <a:pt x="f185" y="f102"/>
                  <a:pt x="f186" y="f187"/>
                </a:cubicBezTo>
                <a:cubicBezTo>
                  <a:pt x="f188" y="f54"/>
                  <a:pt x="f189" y="f90"/>
                  <a:pt x="f155" y="f90"/>
                </a:cubicBezTo>
                <a:close/>
                <a:moveTo>
                  <a:pt x="f190" y="f191"/>
                </a:moveTo>
                <a:cubicBezTo>
                  <a:pt x="f192" y="f191"/>
                  <a:pt x="f193" y="f194"/>
                  <a:pt x="f195" y="f196"/>
                </a:cubicBezTo>
                <a:cubicBezTo>
                  <a:pt x="f197" y="f105"/>
                  <a:pt x="f198" y="f182"/>
                  <a:pt x="f199" y="f200"/>
                </a:cubicBezTo>
                <a:cubicBezTo>
                  <a:pt x="f201" y="f202"/>
                  <a:pt x="f203" y="f204"/>
                  <a:pt x="f205" y="f206"/>
                </a:cubicBezTo>
                <a:cubicBezTo>
                  <a:pt x="f207" y="f208"/>
                  <a:pt x="f209" y="f210"/>
                  <a:pt x="f211" y="f210"/>
                </a:cubicBezTo>
                <a:cubicBezTo>
                  <a:pt x="f212" y="f210"/>
                  <a:pt x="f213" y="f214"/>
                  <a:pt x="f215" y="f216"/>
                </a:cubicBezTo>
                <a:cubicBezTo>
                  <a:pt x="f217" y="f218"/>
                  <a:pt x="f219" y="f220"/>
                  <a:pt x="f221" y="f222"/>
                </a:cubicBezTo>
                <a:cubicBezTo>
                  <a:pt x="f223" y="f224"/>
                  <a:pt x="f225" y="f191"/>
                  <a:pt x="f190" y="f191"/>
                </a:cubicBezTo>
                <a:close/>
                <a:moveTo>
                  <a:pt x="f226" y="f191"/>
                </a:moveTo>
                <a:cubicBezTo>
                  <a:pt x="f227" y="f191"/>
                  <a:pt x="f228" y="f229"/>
                  <a:pt x="f230" y="f231"/>
                </a:cubicBezTo>
                <a:cubicBezTo>
                  <a:pt x="f232" y="f233"/>
                  <a:pt x="f234" y="f61"/>
                  <a:pt x="f235" y="f236"/>
                </a:cubicBezTo>
                <a:cubicBezTo>
                  <a:pt x="f237" y="f238"/>
                  <a:pt x="f239" y="f240"/>
                  <a:pt x="f241" y="f129"/>
                </a:cubicBezTo>
                <a:cubicBezTo>
                  <a:pt x="f242" y="f178"/>
                  <a:pt x="f243" y="f244"/>
                  <a:pt x="f245" y="f246"/>
                </a:cubicBezTo>
                <a:lnTo>
                  <a:pt x="f247" y="f248"/>
                </a:lnTo>
                <a:cubicBezTo>
                  <a:pt x="f249" y="f250"/>
                  <a:pt x="f251" y="f252"/>
                  <a:pt x="f253" y="f252"/>
                </a:cubicBezTo>
                <a:cubicBezTo>
                  <a:pt x="f254" y="f252"/>
                  <a:pt x="f255" y="f256"/>
                  <a:pt x="f257" y="f258"/>
                </a:cubicBezTo>
                <a:cubicBezTo>
                  <a:pt x="f259" y="f260"/>
                  <a:pt x="f261" y="f170"/>
                  <a:pt x="f262" y="f263"/>
                </a:cubicBezTo>
                <a:lnTo>
                  <a:pt x="f264" y="f174"/>
                </a:lnTo>
                <a:cubicBezTo>
                  <a:pt x="f265" y="f266"/>
                  <a:pt x="f267" y="f115"/>
                  <a:pt x="f268" y="f121"/>
                </a:cubicBezTo>
                <a:cubicBezTo>
                  <a:pt x="f269" y="f162"/>
                  <a:pt x="f270" y="f180"/>
                  <a:pt x="f271" y="f272"/>
                </a:cubicBezTo>
                <a:lnTo>
                  <a:pt x="f273" y="f274"/>
                </a:lnTo>
                <a:cubicBezTo>
                  <a:pt x="f275" y="f276"/>
                  <a:pt x="f277" y="f191"/>
                  <a:pt x="f226" y="f191"/>
                </a:cubicBezTo>
                <a:close/>
                <a:moveTo>
                  <a:pt x="f278" y="f218"/>
                </a:moveTo>
                <a:cubicBezTo>
                  <a:pt x="f279" y="f218"/>
                  <a:pt x="f280" y="f281"/>
                  <a:pt x="f282" y="f283"/>
                </a:cubicBezTo>
                <a:cubicBezTo>
                  <a:pt x="f284" y="f285"/>
                  <a:pt x="f286" y="f287"/>
                  <a:pt x="f288" y="f289"/>
                </a:cubicBezTo>
                <a:cubicBezTo>
                  <a:pt x="f290" y="f291"/>
                  <a:pt x="f292" y="f252"/>
                  <a:pt x="f293" y="f252"/>
                </a:cubicBezTo>
                <a:cubicBezTo>
                  <a:pt x="f294" y="f252"/>
                  <a:pt x="f295" y="f296"/>
                  <a:pt x="f297" y="f298"/>
                </a:cubicBezTo>
                <a:cubicBezTo>
                  <a:pt x="f299" y="f208"/>
                  <a:pt x="f300" y="f301"/>
                  <a:pt x="f302" y="f123"/>
                </a:cubicBezTo>
                <a:cubicBezTo>
                  <a:pt x="f303" y="f304"/>
                  <a:pt x="f305" y="f22"/>
                  <a:pt x="f306" y="f307"/>
                </a:cubicBezTo>
                <a:cubicBezTo>
                  <a:pt x="f308" y="f138"/>
                  <a:pt x="f309" y="f218"/>
                  <a:pt x="f278" y="f218"/>
                </a:cubicBezTo>
                <a:close/>
                <a:moveTo>
                  <a:pt x="f310" y="f311"/>
                </a:moveTo>
                <a:cubicBezTo>
                  <a:pt x="f312" y="f311"/>
                  <a:pt x="f313" y="f238"/>
                  <a:pt x="f314" y="f315"/>
                </a:cubicBezTo>
                <a:cubicBezTo>
                  <a:pt x="f316" y="f162"/>
                  <a:pt x="f317" y="f244"/>
                  <a:pt x="f318" y="f301"/>
                </a:cubicBezTo>
                <a:cubicBezTo>
                  <a:pt x="f319" y="f320"/>
                  <a:pt x="f321" y="f322"/>
                  <a:pt x="f323" y="f324"/>
                </a:cubicBezTo>
                <a:lnTo>
                  <a:pt x="f325" y="f326"/>
                </a:lnTo>
                <a:cubicBezTo>
                  <a:pt x="f327" y="f328"/>
                  <a:pt x="f329" y="f330"/>
                  <a:pt x="f331" y="f330"/>
                </a:cubicBezTo>
                <a:cubicBezTo>
                  <a:pt x="f332" y="f330"/>
                  <a:pt x="f333" y="f334"/>
                  <a:pt x="f335" y="f336"/>
                </a:cubicBezTo>
                <a:cubicBezTo>
                  <a:pt x="f337" y="f178"/>
                  <a:pt x="f338" y="f339"/>
                  <a:pt x="f340" y="f133"/>
                </a:cubicBezTo>
                <a:cubicBezTo>
                  <a:pt x="f341" y="f342"/>
                  <a:pt x="f343" y="f311"/>
                  <a:pt x="f310" y="f311"/>
                </a:cubicBezTo>
                <a:close/>
                <a:moveTo>
                  <a:pt x="f344" y="f240"/>
                </a:moveTo>
                <a:cubicBezTo>
                  <a:pt x="f345" y="f200"/>
                  <a:pt x="f346" y="f347"/>
                  <a:pt x="f348" y="f349"/>
                </a:cubicBezTo>
                <a:cubicBezTo>
                  <a:pt x="f350" y="f351"/>
                  <a:pt x="f352" y="f121"/>
                  <a:pt x="f353" y="f174"/>
                </a:cubicBezTo>
                <a:cubicBezTo>
                  <a:pt x="f354" y="f263"/>
                  <a:pt x="f355" y="f166"/>
                  <a:pt x="f356" y="f168"/>
                </a:cubicBezTo>
                <a:cubicBezTo>
                  <a:pt x="f357" y="f208"/>
                  <a:pt x="f358" y="f359"/>
                  <a:pt x="f360" y="f361"/>
                </a:cubicBezTo>
                <a:lnTo>
                  <a:pt x="f362" y="f363"/>
                </a:lnTo>
                <a:cubicBezTo>
                  <a:pt x="f362" y="f363"/>
                  <a:pt x="f364" y="f361"/>
                  <a:pt x="f365" y="f324"/>
                </a:cubicBezTo>
                <a:cubicBezTo>
                  <a:pt x="f366" y="f367"/>
                  <a:pt x="f368" y="f369"/>
                  <a:pt x="f370" y="f369"/>
                </a:cubicBezTo>
                <a:cubicBezTo>
                  <a:pt x="f371" y="f369"/>
                  <a:pt x="f372" y="f369"/>
                  <a:pt x="f373" y="f374"/>
                </a:cubicBezTo>
                <a:lnTo>
                  <a:pt x="f373" y="f369"/>
                </a:lnTo>
                <a:cubicBezTo>
                  <a:pt x="f375" y="f376"/>
                  <a:pt x="f377" y="f378"/>
                  <a:pt x="f379" y="f330"/>
                </a:cubicBezTo>
                <a:cubicBezTo>
                  <a:pt x="f380" y="f326"/>
                  <a:pt x="f381" y="f382"/>
                  <a:pt x="f383" y="f384"/>
                </a:cubicBezTo>
                <a:cubicBezTo>
                  <a:pt x="f385" y="f386"/>
                  <a:pt x="f387" y="f388"/>
                  <a:pt x="f389" y="f324"/>
                </a:cubicBezTo>
                <a:cubicBezTo>
                  <a:pt x="f390" y="f256"/>
                  <a:pt x="f391" y="f392"/>
                  <a:pt x="f393" y="f394"/>
                </a:cubicBezTo>
                <a:lnTo>
                  <a:pt x="f395" y="f396"/>
                </a:lnTo>
                <a:cubicBezTo>
                  <a:pt x="f397" y="f396"/>
                  <a:pt x="f398" y="f394"/>
                  <a:pt x="f372" y="f168"/>
                </a:cubicBezTo>
                <a:cubicBezTo>
                  <a:pt x="f399" y="f400"/>
                  <a:pt x="f401" y="f402"/>
                  <a:pt x="f403" y="f402"/>
                </a:cubicBezTo>
                <a:cubicBezTo>
                  <a:pt x="f404" y="f402"/>
                  <a:pt x="f405" y="f129"/>
                  <a:pt x="f344" y="f129"/>
                </a:cubicBezTo>
                <a:lnTo>
                  <a:pt x="f344" y="f240"/>
                </a:lnTo>
                <a:close/>
                <a:moveTo>
                  <a:pt x="f406" y="f349"/>
                </a:moveTo>
                <a:cubicBezTo>
                  <a:pt x="f407" y="f349"/>
                  <a:pt x="f408" y="f409"/>
                  <a:pt x="f410" y="f411"/>
                </a:cubicBezTo>
                <a:cubicBezTo>
                  <a:pt x="f412" y="f413"/>
                  <a:pt x="f414" y="f415"/>
                  <a:pt x="f416" y="f417"/>
                </a:cubicBezTo>
                <a:cubicBezTo>
                  <a:pt x="f418" y="f419"/>
                  <a:pt x="f420" y="f421"/>
                  <a:pt x="f422" y="f421"/>
                </a:cubicBezTo>
                <a:cubicBezTo>
                  <a:pt x="f423" y="f421"/>
                  <a:pt x="f424" y="f425"/>
                  <a:pt x="f426" y="f427"/>
                </a:cubicBezTo>
                <a:cubicBezTo>
                  <a:pt x="f428" y="f429"/>
                  <a:pt x="f430" y="f431"/>
                  <a:pt x="f432" y="f433"/>
                </a:cubicBezTo>
                <a:cubicBezTo>
                  <a:pt x="f434" y="f334"/>
                  <a:pt x="f435" y="f168"/>
                  <a:pt x="f436" y="f437"/>
                </a:cubicBezTo>
                <a:cubicBezTo>
                  <a:pt x="f438" y="f244"/>
                  <a:pt x="f439" y="f349"/>
                  <a:pt x="f406" y="f349"/>
                </a:cubicBezTo>
                <a:close/>
                <a:moveTo>
                  <a:pt x="f440" y="f441"/>
                </a:moveTo>
                <a:cubicBezTo>
                  <a:pt x="f442" y="f441"/>
                  <a:pt x="f443" y="f444"/>
                  <a:pt x="f445" y="f446"/>
                </a:cubicBezTo>
                <a:cubicBezTo>
                  <a:pt x="f447" y="f359"/>
                  <a:pt x="f448" y="f449"/>
                  <a:pt x="f450" y="f431"/>
                </a:cubicBezTo>
                <a:cubicBezTo>
                  <a:pt x="f451" y="f452"/>
                  <a:pt x="f453" y="f454"/>
                  <a:pt x="f455" y="f456"/>
                </a:cubicBezTo>
                <a:cubicBezTo>
                  <a:pt x="f457" y="f458"/>
                  <a:pt x="f459" y="f460"/>
                  <a:pt x="f461" y="f460"/>
                </a:cubicBezTo>
                <a:cubicBezTo>
                  <a:pt x="f462" y="f460"/>
                  <a:pt x="f463" y="f464"/>
                  <a:pt x="f465" y="f466"/>
                </a:cubicBezTo>
                <a:cubicBezTo>
                  <a:pt x="f467" y="f468"/>
                  <a:pt x="f469" y="f210"/>
                  <a:pt x="f470" y="f471"/>
                </a:cubicBezTo>
                <a:cubicBezTo>
                  <a:pt x="f472" y="f204"/>
                  <a:pt x="f473" y="f441"/>
                  <a:pt x="f440" y="f441"/>
                </a:cubicBezTo>
                <a:close/>
                <a:moveTo>
                  <a:pt x="f474" y="f475"/>
                </a:moveTo>
                <a:cubicBezTo>
                  <a:pt x="f476" y="f444"/>
                  <a:pt x="f477" y="f478"/>
                  <a:pt x="f479" y="f480"/>
                </a:cubicBezTo>
                <a:cubicBezTo>
                  <a:pt x="f481" y="f482"/>
                  <a:pt x="f483" y="f324"/>
                  <a:pt x="f484" y="f485"/>
                </a:cubicBezTo>
                <a:cubicBezTo>
                  <a:pt x="f486" y="f487"/>
                  <a:pt x="f488" y="f489"/>
                  <a:pt x="f490" y="f382"/>
                </a:cubicBezTo>
                <a:cubicBezTo>
                  <a:pt x="f491" y="f492"/>
                  <a:pt x="f493" y="f494"/>
                  <a:pt x="f495" y="f496"/>
                </a:cubicBezTo>
                <a:lnTo>
                  <a:pt x="f497" y="f498"/>
                </a:lnTo>
                <a:cubicBezTo>
                  <a:pt x="f499" y="f498"/>
                  <a:pt x="f500" y="f501"/>
                  <a:pt x="f502" y="f503"/>
                </a:cubicBezTo>
                <a:cubicBezTo>
                  <a:pt x="f504" y="f505"/>
                  <a:pt x="f506" y="f507"/>
                  <a:pt x="f508" y="f507"/>
                </a:cubicBezTo>
                <a:cubicBezTo>
                  <a:pt x="f509" y="f507"/>
                  <a:pt x="f510" y="f507"/>
                  <a:pt x="f511" y="f507"/>
                </a:cubicBezTo>
                <a:cubicBezTo>
                  <a:pt x="f512" y="f513"/>
                  <a:pt x="f514" y="f515"/>
                  <a:pt x="f516" y="f517"/>
                </a:cubicBezTo>
                <a:cubicBezTo>
                  <a:pt x="f518" y="f519"/>
                  <a:pt x="f520" y="f521"/>
                  <a:pt x="f522" y="f523"/>
                </a:cubicBezTo>
                <a:lnTo>
                  <a:pt x="f522" y="f524"/>
                </a:lnTo>
                <a:cubicBezTo>
                  <a:pt x="f525" y="f526"/>
                  <a:pt x="f527" y="f528"/>
                  <a:pt x="f529" y="f530"/>
                </a:cubicBezTo>
                <a:cubicBezTo>
                  <a:pt x="f531" y="f532"/>
                  <a:pt x="f533" y="f411"/>
                  <a:pt x="f534" y="f324"/>
                </a:cubicBezTo>
                <a:lnTo>
                  <a:pt x="f535" y="f536"/>
                </a:lnTo>
                <a:cubicBezTo>
                  <a:pt x="f537" y="f538"/>
                  <a:pt x="f539" y="f363"/>
                  <a:pt x="f540" y="f541"/>
                </a:cubicBezTo>
                <a:cubicBezTo>
                  <a:pt x="f542" y="f285"/>
                  <a:pt x="f543" y="f475"/>
                  <a:pt x="f474" y="f475"/>
                </a:cubicBezTo>
                <a:close/>
                <a:moveTo>
                  <a:pt x="f544" y="f296"/>
                </a:moveTo>
                <a:cubicBezTo>
                  <a:pt x="f545" y="f296"/>
                  <a:pt x="f546" y="f547"/>
                  <a:pt x="f548" y="f549"/>
                </a:cubicBezTo>
                <a:cubicBezTo>
                  <a:pt x="f550" y="f551"/>
                  <a:pt x="f552" y="f553"/>
                  <a:pt x="f554" y="f555"/>
                </a:cubicBezTo>
                <a:cubicBezTo>
                  <a:pt x="f556" y="f557"/>
                  <a:pt x="f558" y="f559"/>
                  <a:pt x="f560" y="f559"/>
                </a:cubicBezTo>
                <a:cubicBezTo>
                  <a:pt x="f561" y="f559"/>
                  <a:pt x="f562" y="f563"/>
                  <a:pt x="f564" y="f565"/>
                </a:cubicBezTo>
                <a:cubicBezTo>
                  <a:pt x="f566" y="f567"/>
                  <a:pt x="f568" y="f569"/>
                  <a:pt x="f570" y="f419"/>
                </a:cubicBezTo>
                <a:cubicBezTo>
                  <a:pt x="f571" y="f492"/>
                  <a:pt x="f572" y="f388"/>
                  <a:pt x="f573" y="f361"/>
                </a:cubicBezTo>
                <a:cubicBezTo>
                  <a:pt x="f574" y="f291"/>
                  <a:pt x="f575" y="f296"/>
                  <a:pt x="f544" y="f296"/>
                </a:cubicBezTo>
                <a:close/>
                <a:moveTo>
                  <a:pt x="f576" y="f326"/>
                </a:moveTo>
                <a:cubicBezTo>
                  <a:pt x="f577" y="f326"/>
                  <a:pt x="f578" y="f579"/>
                  <a:pt x="f580" y="f581"/>
                </a:cubicBezTo>
                <a:cubicBezTo>
                  <a:pt x="f582" y="f427"/>
                  <a:pt x="f583" y="f419"/>
                  <a:pt x="f584" y="f585"/>
                </a:cubicBezTo>
                <a:cubicBezTo>
                  <a:pt x="f586" y="f587"/>
                  <a:pt x="f588" y="f589"/>
                  <a:pt x="f590" y="f591"/>
                </a:cubicBezTo>
                <a:lnTo>
                  <a:pt x="f592" y="f593"/>
                </a:lnTo>
                <a:cubicBezTo>
                  <a:pt x="f594" y="f595"/>
                  <a:pt x="f596" y="f597"/>
                  <a:pt x="f598" y="f597"/>
                </a:cubicBezTo>
                <a:cubicBezTo>
                  <a:pt x="f599" y="f597"/>
                  <a:pt x="f600" y="f601"/>
                  <a:pt x="f602" y="f494"/>
                </a:cubicBezTo>
                <a:cubicBezTo>
                  <a:pt x="f603" y="f604"/>
                  <a:pt x="f605" y="f606"/>
                  <a:pt x="f607" y="f328"/>
                </a:cubicBezTo>
                <a:cubicBezTo>
                  <a:pt x="f608" y="f431"/>
                  <a:pt x="f609" y="f326"/>
                  <a:pt x="f576" y="f326"/>
                </a:cubicBezTo>
                <a:close/>
                <a:moveTo>
                  <a:pt x="f610" y="f611"/>
                </a:moveTo>
                <a:cubicBezTo>
                  <a:pt x="f612" y="f613"/>
                  <a:pt x="f614" y="f547"/>
                  <a:pt x="f615" y="f616"/>
                </a:cubicBezTo>
                <a:cubicBezTo>
                  <a:pt x="f617" y="f618"/>
                  <a:pt x="f619" y="f530"/>
                  <a:pt x="f620" y="f524"/>
                </a:cubicBezTo>
                <a:cubicBezTo>
                  <a:pt x="f621" y="f622"/>
                  <a:pt x="f623" y="f454"/>
                  <a:pt x="f624" y="f625"/>
                </a:cubicBezTo>
                <a:cubicBezTo>
                  <a:pt x="f626" y="f627"/>
                  <a:pt x="f628" y="f629"/>
                  <a:pt x="f630" y="f631"/>
                </a:cubicBezTo>
                <a:lnTo>
                  <a:pt x="f632" y="f633"/>
                </a:lnTo>
                <a:cubicBezTo>
                  <a:pt x="f632" y="f633"/>
                  <a:pt x="f634" y="f631"/>
                  <a:pt x="f635" y="f636"/>
                </a:cubicBezTo>
                <a:cubicBezTo>
                  <a:pt x="f637" y="f638"/>
                  <a:pt x="f639" y="f640"/>
                  <a:pt x="f641" y="f640"/>
                </a:cubicBezTo>
                <a:cubicBezTo>
                  <a:pt x="f642" y="f640"/>
                  <a:pt x="f643" y="f640"/>
                  <a:pt x="f644" y="f645"/>
                </a:cubicBezTo>
                <a:lnTo>
                  <a:pt x="f644" y="f646"/>
                </a:lnTo>
                <a:cubicBezTo>
                  <a:pt x="f647" y="f648"/>
                  <a:pt x="f649" y="f650"/>
                  <a:pt x="f651" y="f652"/>
                </a:cubicBezTo>
                <a:cubicBezTo>
                  <a:pt x="f653" y="f593"/>
                  <a:pt x="f654" y="f655"/>
                  <a:pt x="f656" y="f657"/>
                </a:cubicBezTo>
                <a:cubicBezTo>
                  <a:pt x="f658" y="f659"/>
                  <a:pt x="f660" y="f661"/>
                  <a:pt x="f662" y="f591"/>
                </a:cubicBezTo>
                <a:cubicBezTo>
                  <a:pt x="f663" y="f664"/>
                  <a:pt x="f665" y="f666"/>
                  <a:pt x="f667" y="f456"/>
                </a:cubicBezTo>
                <a:lnTo>
                  <a:pt x="f668" y="f501"/>
                </a:lnTo>
                <a:cubicBezTo>
                  <a:pt x="f669" y="f501"/>
                  <a:pt x="f670" y="f456"/>
                  <a:pt x="f671" y="f496"/>
                </a:cubicBezTo>
                <a:cubicBezTo>
                  <a:pt x="f672" y="f673"/>
                  <a:pt x="f674" y="f611"/>
                  <a:pt x="f675" y="f611"/>
                </a:cubicBezTo>
                <a:cubicBezTo>
                  <a:pt x="f676" y="f611"/>
                  <a:pt x="f677" y="f611"/>
                  <a:pt x="f610" y="f678"/>
                </a:cubicBezTo>
                <a:lnTo>
                  <a:pt x="f610" y="f611"/>
                </a:lnTo>
                <a:close/>
                <a:moveTo>
                  <a:pt x="f679" y="f425"/>
                </a:moveTo>
                <a:cubicBezTo>
                  <a:pt x="f680" y="f425"/>
                  <a:pt x="f681" y="f682"/>
                  <a:pt x="f683" y="f684"/>
                </a:cubicBezTo>
                <a:cubicBezTo>
                  <a:pt x="f685" y="f686"/>
                  <a:pt x="f687" y="f688"/>
                  <a:pt x="f689" y="f690"/>
                </a:cubicBezTo>
                <a:cubicBezTo>
                  <a:pt x="f691" y="f692"/>
                  <a:pt x="f693" y="f694"/>
                  <a:pt x="f695" y="f694"/>
                </a:cubicBezTo>
                <a:cubicBezTo>
                  <a:pt x="f696" y="f694"/>
                  <a:pt x="f697" y="f698"/>
                  <a:pt x="f699" y="f700"/>
                </a:cubicBezTo>
                <a:cubicBezTo>
                  <a:pt x="f701" y="f702"/>
                  <a:pt x="f703" y="f704"/>
                  <a:pt x="f705" y="f706"/>
                </a:cubicBezTo>
                <a:cubicBezTo>
                  <a:pt x="f707" y="f708"/>
                  <a:pt x="f709" y="f496"/>
                  <a:pt x="f710" y="f524"/>
                </a:cubicBezTo>
                <a:cubicBezTo>
                  <a:pt x="f711" y="f712"/>
                  <a:pt x="f713" y="f425"/>
                  <a:pt x="f679" y="f425"/>
                </a:cubicBezTo>
                <a:close/>
                <a:moveTo>
                  <a:pt x="f714" y="f715"/>
                </a:moveTo>
                <a:cubicBezTo>
                  <a:pt x="f716" y="f715"/>
                  <a:pt x="f717" y="f460"/>
                  <a:pt x="f718" y="f708"/>
                </a:cubicBezTo>
                <a:cubicBezTo>
                  <a:pt x="f719" y="f664"/>
                  <a:pt x="f720" y="f706"/>
                  <a:pt x="f721" y="f704"/>
                </a:cubicBezTo>
                <a:cubicBezTo>
                  <a:pt x="f722" y="f723"/>
                  <a:pt x="f724" y="f725"/>
                  <a:pt x="f726" y="f727"/>
                </a:cubicBezTo>
                <a:cubicBezTo>
                  <a:pt x="f728" y="f729"/>
                  <a:pt x="f730" y="f731"/>
                  <a:pt x="f732" y="f731"/>
                </a:cubicBezTo>
                <a:cubicBezTo>
                  <a:pt x="f733" y="f731"/>
                  <a:pt x="f734" y="f735"/>
                  <a:pt x="f736" y="f507"/>
                </a:cubicBezTo>
                <a:cubicBezTo>
                  <a:pt x="f737" y="f738"/>
                  <a:pt x="f739" y="f740"/>
                  <a:pt x="f741" y="f742"/>
                </a:cubicBezTo>
                <a:cubicBezTo>
                  <a:pt x="f743" y="f458"/>
                  <a:pt x="f744" y="f715"/>
                  <a:pt x="f714" y="f715"/>
                </a:cubicBezTo>
                <a:close/>
                <a:moveTo>
                  <a:pt x="f745" y="f460"/>
                </a:moveTo>
                <a:cubicBezTo>
                  <a:pt x="f746" y="f666"/>
                  <a:pt x="f747" y="f748"/>
                  <a:pt x="f749" y="f750"/>
                </a:cubicBezTo>
                <a:cubicBezTo>
                  <a:pt x="f751" y="f752"/>
                  <a:pt x="f753" y="f591"/>
                  <a:pt x="f754" y="f657"/>
                </a:cubicBezTo>
                <a:cubicBezTo>
                  <a:pt x="f755" y="f756"/>
                  <a:pt x="f757" y="f758"/>
                  <a:pt x="f759" y="f760"/>
                </a:cubicBezTo>
                <a:cubicBezTo>
                  <a:pt x="f761" y="f762"/>
                  <a:pt x="f763" y="f645"/>
                  <a:pt x="f764" y="f765"/>
                </a:cubicBezTo>
                <a:lnTo>
                  <a:pt x="f766" y="f767"/>
                </a:lnTo>
                <a:cubicBezTo>
                  <a:pt x="f768" y="f767"/>
                  <a:pt x="f769" y="f765"/>
                  <a:pt x="f770" y="f771"/>
                </a:cubicBezTo>
                <a:cubicBezTo>
                  <a:pt x="f772" y="f773"/>
                  <a:pt x="f774" y="f775"/>
                  <a:pt x="f776" y="f775"/>
                </a:cubicBezTo>
                <a:cubicBezTo>
                  <a:pt x="f777" y="f775"/>
                  <a:pt x="f778" y="f775"/>
                  <a:pt x="f779" y="f780"/>
                </a:cubicBezTo>
                <a:lnTo>
                  <a:pt x="f781" y="f782"/>
                </a:lnTo>
                <a:cubicBezTo>
                  <a:pt x="f783" y="f784"/>
                  <a:pt x="f785" y="f786"/>
                  <a:pt x="f787" y="f788"/>
                </a:cubicBezTo>
                <a:cubicBezTo>
                  <a:pt x="f789" y="f790"/>
                  <a:pt x="f791" y="f771"/>
                  <a:pt x="f792" y="f793"/>
                </a:cubicBezTo>
                <a:lnTo>
                  <a:pt x="f792" y="f727"/>
                </a:lnTo>
                <a:cubicBezTo>
                  <a:pt x="f794" y="f765"/>
                  <a:pt x="f795" y="f796"/>
                  <a:pt x="f797" y="f798"/>
                </a:cubicBezTo>
                <a:cubicBezTo>
                  <a:pt x="f799" y="f800"/>
                  <a:pt x="f801" y="f802"/>
                  <a:pt x="f803" y="f756"/>
                </a:cubicBezTo>
                <a:lnTo>
                  <a:pt x="f804" y="f805"/>
                </a:lnTo>
                <a:cubicBezTo>
                  <a:pt x="f806" y="f807"/>
                  <a:pt x="f808" y="f809"/>
                  <a:pt x="f810" y="f631"/>
                </a:cubicBezTo>
                <a:cubicBezTo>
                  <a:pt x="f811" y="f515"/>
                  <a:pt x="f812" y="f813"/>
                  <a:pt x="f814" y="f813"/>
                </a:cubicBezTo>
                <a:cubicBezTo>
                  <a:pt x="f815" y="f813"/>
                  <a:pt x="f816" y="f813"/>
                  <a:pt x="f817" y="f818"/>
                </a:cubicBezTo>
                <a:lnTo>
                  <a:pt x="f745" y="f460"/>
                </a:lnTo>
                <a:close/>
                <a:moveTo>
                  <a:pt x="f819" y="f750"/>
                </a:moveTo>
                <a:cubicBezTo>
                  <a:pt x="f820" y="f750"/>
                  <a:pt x="f821" y="f723"/>
                  <a:pt x="f822" y="f823"/>
                </a:cubicBezTo>
                <a:cubicBezTo>
                  <a:pt x="f824" y="f825"/>
                  <a:pt x="f826" y="f827"/>
                  <a:pt x="f828" y="f829"/>
                </a:cubicBezTo>
                <a:cubicBezTo>
                  <a:pt x="f830" y="f831"/>
                  <a:pt x="f832" y="f833"/>
                  <a:pt x="f834" y="f833"/>
                </a:cubicBezTo>
                <a:cubicBezTo>
                  <a:pt x="f835" y="f833"/>
                  <a:pt x="f836" y="f837"/>
                  <a:pt x="f838" y="f839"/>
                </a:cubicBezTo>
                <a:cubicBezTo>
                  <a:pt x="f840" y="f841"/>
                  <a:pt x="f842" y="f729"/>
                  <a:pt x="f843" y="f844"/>
                </a:cubicBezTo>
                <a:cubicBezTo>
                  <a:pt x="f845" y="f846"/>
                  <a:pt x="f847" y="f655"/>
                  <a:pt x="f848" y="f657"/>
                </a:cubicBezTo>
                <a:cubicBezTo>
                  <a:pt x="f849" y="f850"/>
                  <a:pt x="f851" y="f750"/>
                  <a:pt x="f819" y="f750"/>
                </a:cubicBezTo>
                <a:close/>
                <a:moveTo>
                  <a:pt x="f852" y="f853"/>
                </a:moveTo>
                <a:cubicBezTo>
                  <a:pt x="f854" y="f853"/>
                  <a:pt x="f855" y="f856"/>
                  <a:pt x="f857" y="f846"/>
                </a:cubicBezTo>
                <a:cubicBezTo>
                  <a:pt x="f858" y="f859"/>
                  <a:pt x="f860" y="f844"/>
                  <a:pt x="f861" y="f729"/>
                </a:cubicBezTo>
                <a:cubicBezTo>
                  <a:pt x="f862" y="f786"/>
                  <a:pt x="f863" y="f864"/>
                  <a:pt x="f865" y="f866"/>
                </a:cubicBezTo>
                <a:lnTo>
                  <a:pt x="f867" y="f868"/>
                </a:lnTo>
                <a:cubicBezTo>
                  <a:pt x="f869" y="f870"/>
                  <a:pt x="f871" y="f872"/>
                  <a:pt x="f873" y="f872"/>
                </a:cubicBezTo>
                <a:cubicBezTo>
                  <a:pt x="f874" y="f872"/>
                  <a:pt x="f875" y="f773"/>
                  <a:pt x="f876" y="f877"/>
                </a:cubicBezTo>
                <a:cubicBezTo>
                  <a:pt x="f878" y="f879"/>
                  <a:pt x="f880" y="f881"/>
                  <a:pt x="f882" y="f883"/>
                </a:cubicBezTo>
                <a:cubicBezTo>
                  <a:pt x="f884" y="f885"/>
                  <a:pt x="f886" y="f853"/>
                  <a:pt x="f852" y="f853"/>
                </a:cubicBezTo>
                <a:close/>
                <a:moveTo>
                  <a:pt x="f887" y="f888"/>
                </a:moveTo>
                <a:cubicBezTo>
                  <a:pt x="f889" y="f762"/>
                  <a:pt x="f890" y="f891"/>
                  <a:pt x="f892" y="f893"/>
                </a:cubicBezTo>
                <a:cubicBezTo>
                  <a:pt x="f894" y="f895"/>
                  <a:pt x="f896" y="f798"/>
                  <a:pt x="f897" y="f727"/>
                </a:cubicBezTo>
                <a:cubicBezTo>
                  <a:pt x="f898" y="f793"/>
                  <a:pt x="f899" y="f900"/>
                  <a:pt x="f901" y="f902"/>
                </a:cubicBezTo>
                <a:cubicBezTo>
                  <a:pt x="f903" y="f904"/>
                  <a:pt x="f905" y="f906"/>
                  <a:pt x="f907" y="f908"/>
                </a:cubicBezTo>
                <a:lnTo>
                  <a:pt x="f909" y="f910"/>
                </a:lnTo>
                <a:cubicBezTo>
                  <a:pt x="f911" y="f910"/>
                  <a:pt x="f912" y="f908"/>
                  <a:pt x="f913" y="f914"/>
                </a:cubicBezTo>
                <a:cubicBezTo>
                  <a:pt x="f915" y="f916"/>
                  <a:pt x="f917" y="f918"/>
                  <a:pt x="f919" y="f918"/>
                </a:cubicBezTo>
                <a:cubicBezTo>
                  <a:pt x="f920" y="f918"/>
                  <a:pt x="f921" y="f922"/>
                  <a:pt x="f923" y="f922"/>
                </a:cubicBezTo>
                <a:lnTo>
                  <a:pt x="f923" y="f924"/>
                </a:lnTo>
                <a:cubicBezTo>
                  <a:pt x="f925" y="f926"/>
                  <a:pt x="f927" y="f928"/>
                  <a:pt x="f929" y="f930"/>
                </a:cubicBezTo>
                <a:cubicBezTo>
                  <a:pt x="f931" y="f868"/>
                  <a:pt x="f932" y="f933"/>
                  <a:pt x="f934" y="f935"/>
                </a:cubicBezTo>
                <a:cubicBezTo>
                  <a:pt x="f936" y="f937"/>
                  <a:pt x="f938" y="f939"/>
                  <a:pt x="f940" y="f866"/>
                </a:cubicBezTo>
                <a:cubicBezTo>
                  <a:pt x="f941" y="f942"/>
                  <a:pt x="f943" y="f944"/>
                  <a:pt x="f945" y="f946"/>
                </a:cubicBezTo>
                <a:lnTo>
                  <a:pt x="f947" y="f948"/>
                </a:lnTo>
                <a:cubicBezTo>
                  <a:pt x="f947" y="f948"/>
                  <a:pt x="f949" y="f946"/>
                  <a:pt x="f950" y="f951"/>
                </a:cubicBezTo>
                <a:cubicBezTo>
                  <a:pt x="f952" y="f688"/>
                  <a:pt x="f953" y="f888"/>
                  <a:pt x="f954" y="f888"/>
                </a:cubicBezTo>
                <a:cubicBezTo>
                  <a:pt x="f955" y="f888"/>
                  <a:pt x="f956" y="f888"/>
                  <a:pt x="f887" y="f802"/>
                </a:cubicBezTo>
                <a:lnTo>
                  <a:pt x="f887" y="f888"/>
                </a:lnTo>
                <a:close/>
                <a:moveTo>
                  <a:pt x="f957" y="f893"/>
                </a:moveTo>
                <a:cubicBezTo>
                  <a:pt x="f958" y="f893"/>
                  <a:pt x="f959" y="f960"/>
                  <a:pt x="f961" y="f962"/>
                </a:cubicBezTo>
                <a:cubicBezTo>
                  <a:pt x="f963" y="f964"/>
                  <a:pt x="f965" y="f966"/>
                  <a:pt x="f967" y="f968"/>
                </a:cubicBezTo>
                <a:cubicBezTo>
                  <a:pt x="f969" y="f970"/>
                  <a:pt x="f971" y="f972"/>
                  <a:pt x="f973" y="f972"/>
                </a:cubicBezTo>
                <a:cubicBezTo>
                  <a:pt x="f974" y="f972"/>
                  <a:pt x="f975" y="f976"/>
                  <a:pt x="f977" y="f978"/>
                </a:cubicBezTo>
                <a:cubicBezTo>
                  <a:pt x="f979" y="f980"/>
                  <a:pt x="f981" y="f982"/>
                  <a:pt x="f983" y="f984"/>
                </a:cubicBezTo>
                <a:cubicBezTo>
                  <a:pt x="f985" y="f986"/>
                  <a:pt x="f987" y="f951"/>
                  <a:pt x="f988" y="f727"/>
                </a:cubicBezTo>
                <a:cubicBezTo>
                  <a:pt x="f989" y="f844"/>
                  <a:pt x="f990" y="f893"/>
                  <a:pt x="f957" y="f893"/>
                </a:cubicBezTo>
                <a:close/>
                <a:moveTo>
                  <a:pt x="f991" y="f992"/>
                </a:moveTo>
                <a:cubicBezTo>
                  <a:pt x="f993" y="f992"/>
                  <a:pt x="f994" y="f995"/>
                  <a:pt x="f996" y="f997"/>
                </a:cubicBezTo>
                <a:cubicBezTo>
                  <a:pt x="f998" y="f942"/>
                  <a:pt x="f999" y="f984"/>
                  <a:pt x="f1000" y="f982"/>
                </a:cubicBezTo>
                <a:cubicBezTo>
                  <a:pt x="f1001" y="f1002"/>
                  <a:pt x="f1003" y="f1004"/>
                  <a:pt x="f1005" y="f1006"/>
                </a:cubicBezTo>
                <a:cubicBezTo>
                  <a:pt x="f1007" y="f1008"/>
                  <a:pt x="f1009" y="f1010"/>
                  <a:pt x="f1011" y="f1010"/>
                </a:cubicBezTo>
                <a:cubicBezTo>
                  <a:pt x="f1012" y="f1010"/>
                  <a:pt x="f1013" y="f1014"/>
                  <a:pt x="f1015" y="f1016"/>
                </a:cubicBezTo>
                <a:cubicBezTo>
                  <a:pt x="f1017" y="f1018"/>
                  <a:pt x="f1019" y="f1020"/>
                  <a:pt x="f1021" y="f1022"/>
                </a:cubicBezTo>
                <a:cubicBezTo>
                  <a:pt x="f1023" y="f1024"/>
                  <a:pt x="f1025" y="f992"/>
                  <a:pt x="f991" y="f992"/>
                </a:cubicBezTo>
                <a:close/>
                <a:moveTo>
                  <a:pt x="f1026" y="f3"/>
                </a:moveTo>
                <a:lnTo>
                  <a:pt x="f1027" y="f1028"/>
                </a:lnTo>
                <a:cubicBezTo>
                  <a:pt x="f1029" y="f1030"/>
                  <a:pt x="f1031" y="f1032"/>
                  <a:pt x="f1033" y="f1032"/>
                </a:cubicBezTo>
                <a:cubicBezTo>
                  <a:pt x="f1034" y="f1032"/>
                  <a:pt x="f1035" y="f1036"/>
                  <a:pt x="f1037" y="f1036"/>
                </a:cubicBezTo>
                <a:cubicBezTo>
                  <a:pt x="f1038" y="f0"/>
                  <a:pt x="f1039" y="f1040"/>
                  <a:pt x="f1041" y="f1042"/>
                </a:cubicBezTo>
                <a:cubicBezTo>
                  <a:pt x="f1043" y="f1044"/>
                  <a:pt x="f1045" y="f1028"/>
                  <a:pt x="f1046" y="f1028"/>
                </a:cubicBezTo>
                <a:cubicBezTo>
                  <a:pt x="f1047" y="f1028"/>
                  <a:pt x="f1048" y="f1028"/>
                  <a:pt x="f1049" y="f1050"/>
                </a:cubicBezTo>
                <a:cubicBezTo>
                  <a:pt x="f1051" y="f1052"/>
                  <a:pt x="f1053" y="f1054"/>
                  <a:pt x="f1055" y="f1056"/>
                </a:cubicBezTo>
                <a:lnTo>
                  <a:pt x="f1057" y="f1058"/>
                </a:lnTo>
                <a:lnTo>
                  <a:pt x="f1059" y="f1060"/>
                </a:lnTo>
                <a:lnTo>
                  <a:pt x="f1061" y="f1062"/>
                </a:lnTo>
                <a:cubicBezTo>
                  <a:pt x="f1063" y="f1064"/>
                  <a:pt x="f1065" y="f1066"/>
                  <a:pt x="f1067" y="f1068"/>
                </a:cubicBezTo>
                <a:lnTo>
                  <a:pt x="f1069" y="f1070"/>
                </a:lnTo>
                <a:cubicBezTo>
                  <a:pt x="f1071" y="f1072"/>
                  <a:pt x="f1073" y="f1074"/>
                  <a:pt x="f1075" y="f1076"/>
                </a:cubicBezTo>
                <a:cubicBezTo>
                  <a:pt x="f1077" y="f1076"/>
                  <a:pt x="f1078" y="f1076"/>
                  <a:pt x="f1079" y="f1076"/>
                </a:cubicBezTo>
                <a:cubicBezTo>
                  <a:pt x="f1080" y="f1076"/>
                  <a:pt x="f1081" y="f1082"/>
                  <a:pt x="f1083" y="f1084"/>
                </a:cubicBezTo>
                <a:cubicBezTo>
                  <a:pt x="f1085" y="f1086"/>
                  <a:pt x="f1087" y="f1088"/>
                  <a:pt x="f1089" y="f1088"/>
                </a:cubicBezTo>
                <a:cubicBezTo>
                  <a:pt x="f1090" y="f1088"/>
                  <a:pt x="f1091" y="f1092"/>
                  <a:pt x="f1093" y="f1094"/>
                </a:cubicBezTo>
                <a:cubicBezTo>
                  <a:pt x="f1095" y="f1096"/>
                  <a:pt x="f1097" y="f1098"/>
                  <a:pt x="f1099" y="f1100"/>
                </a:cubicBezTo>
                <a:lnTo>
                  <a:pt x="f1101" y="f1102"/>
                </a:lnTo>
                <a:cubicBezTo>
                  <a:pt x="f1103" y="f1104"/>
                  <a:pt x="f1105" y="f1106"/>
                  <a:pt x="f1107" y="f1106"/>
                </a:cubicBezTo>
                <a:cubicBezTo>
                  <a:pt x="f1108" y="f1106"/>
                  <a:pt x="f1109" y="f1106"/>
                  <a:pt x="f1110" y="f1111"/>
                </a:cubicBezTo>
                <a:cubicBezTo>
                  <a:pt x="f1112" y="f1113"/>
                  <a:pt x="f1114" y="f1115"/>
                  <a:pt x="f1116" y="f1117"/>
                </a:cubicBezTo>
                <a:cubicBezTo>
                  <a:pt x="f1118" y="f1119"/>
                  <a:pt x="f1120" y="f1121"/>
                  <a:pt x="f1122" y="f1121"/>
                </a:cubicBezTo>
                <a:cubicBezTo>
                  <a:pt x="f1123" y="f1121"/>
                  <a:pt x="f1124" y="f1121"/>
                  <a:pt x="f1125" y="f1126"/>
                </a:cubicBezTo>
                <a:cubicBezTo>
                  <a:pt x="f1127" y="f1128"/>
                  <a:pt x="f1129" y="f1130"/>
                  <a:pt x="f1131" y="f1132"/>
                </a:cubicBezTo>
                <a:cubicBezTo>
                  <a:pt x="f1133" y="f1134"/>
                  <a:pt x="f1135" y="f1136"/>
                  <a:pt x="f1137" y="f1136"/>
                </a:cubicBezTo>
                <a:cubicBezTo>
                  <a:pt x="f1138" y="f1136"/>
                  <a:pt x="f1139" y="f1136"/>
                  <a:pt x="f1140" y="f1136"/>
                </a:cubicBezTo>
                <a:cubicBezTo>
                  <a:pt x="f1141" y="f1142"/>
                  <a:pt x="f1143" y="f1144"/>
                  <a:pt x="f1145" y="f1117"/>
                </a:cubicBezTo>
                <a:lnTo>
                  <a:pt x="f1146" y="f1147"/>
                </a:lnTo>
                <a:lnTo>
                  <a:pt x="f1148" y="f1149"/>
                </a:lnTo>
                <a:lnTo>
                  <a:pt x="f1150" y="f1144"/>
                </a:lnTo>
                <a:cubicBezTo>
                  <a:pt x="f1151" y="f1152"/>
                  <a:pt x="f1153" y="f1154"/>
                  <a:pt x="f1155" y="f1156"/>
                </a:cubicBezTo>
                <a:lnTo>
                  <a:pt x="f1157" y="f1158"/>
                </a:lnTo>
                <a:cubicBezTo>
                  <a:pt x="f1159" y="f45"/>
                  <a:pt x="f1160" y="f1161"/>
                  <a:pt x="f1162" y="f1163"/>
                </a:cubicBezTo>
                <a:cubicBezTo>
                  <a:pt x="f1164" y="f1165"/>
                  <a:pt x="f1166" y="f1167"/>
                  <a:pt x="f1168" y="f1152"/>
                </a:cubicBezTo>
                <a:cubicBezTo>
                  <a:pt x="f1169" y="f1130"/>
                  <a:pt x="f1170" y="f1104"/>
                  <a:pt x="f1171" y="f1104"/>
                </a:cubicBezTo>
                <a:cubicBezTo>
                  <a:pt x="f1172" y="f1104"/>
                  <a:pt x="f1173" y="f1174"/>
                  <a:pt x="f1175" y="f1176"/>
                </a:cubicBezTo>
                <a:cubicBezTo>
                  <a:pt x="f1177" y="f1178"/>
                  <a:pt x="f1179" y="f1180"/>
                  <a:pt x="f1181" y="f1180"/>
                </a:cubicBezTo>
                <a:cubicBezTo>
                  <a:pt x="f1182" y="f1180"/>
                  <a:pt x="f1183" y="f1184"/>
                  <a:pt x="f1185" y="f1186"/>
                </a:cubicBezTo>
                <a:cubicBezTo>
                  <a:pt x="f1187" y="f1188"/>
                  <a:pt x="f1189" y="f1104"/>
                  <a:pt x="f1190" y="f1104"/>
                </a:cubicBezTo>
                <a:cubicBezTo>
                  <a:pt x="f1191" y="f1104"/>
                  <a:pt x="f1192" y="f1193"/>
                  <a:pt x="f1194" y="f1195"/>
                </a:cubicBezTo>
                <a:cubicBezTo>
                  <a:pt x="f1196" y="f1197"/>
                  <a:pt x="f1198" y="f1100"/>
                  <a:pt x="f1199" y="f86"/>
                </a:cubicBezTo>
                <a:cubicBezTo>
                  <a:pt x="f1200" y="f1201"/>
                  <a:pt x="f1202" y="f1074"/>
                  <a:pt x="f1203" y="f1204"/>
                </a:cubicBezTo>
                <a:lnTo>
                  <a:pt x="f1205" y="f1206"/>
                </a:lnTo>
                <a:cubicBezTo>
                  <a:pt x="f1207" y="f1208"/>
                  <a:pt x="f1209" y="f1210"/>
                  <a:pt x="f1211" y="f1212"/>
                </a:cubicBezTo>
                <a:lnTo>
                  <a:pt x="f1213" y="f1214"/>
                </a:lnTo>
                <a:lnTo>
                  <a:pt x="f1215" y="f1216"/>
                </a:lnTo>
                <a:lnTo>
                  <a:pt x="f1217" y="f1218"/>
                </a:lnTo>
                <a:cubicBezTo>
                  <a:pt x="f1219" y="f1220"/>
                  <a:pt x="f1221" y="f1222"/>
                  <a:pt x="f1223" y="f1222"/>
                </a:cubicBezTo>
                <a:cubicBezTo>
                  <a:pt x="f1224" y="f1222"/>
                  <a:pt x="f1225" y="f1222"/>
                  <a:pt x="f1226" y="f1227"/>
                </a:cubicBezTo>
                <a:cubicBezTo>
                  <a:pt x="f1228" y="f1130"/>
                  <a:pt x="f1229" y="f1230"/>
                  <a:pt x="f1231" y="f1186"/>
                </a:cubicBezTo>
                <a:cubicBezTo>
                  <a:pt x="f1232" y="f1233"/>
                  <a:pt x="f1234" y="f1152"/>
                  <a:pt x="f1235" y="f1152"/>
                </a:cubicBezTo>
                <a:cubicBezTo>
                  <a:pt x="f1236" y="f1152"/>
                  <a:pt x="f1237" y="f1152"/>
                  <a:pt x="f1238" y="f1152"/>
                </a:cubicBezTo>
                <a:cubicBezTo>
                  <a:pt x="f1239" y="f1240"/>
                  <a:pt x="f1241" y="f1242"/>
                  <a:pt x="f1243" y="f1244"/>
                </a:cubicBezTo>
                <a:lnTo>
                  <a:pt x="f1245" y="f1246"/>
                </a:lnTo>
                <a:lnTo>
                  <a:pt x="f1247" y="f1248"/>
                </a:lnTo>
                <a:lnTo>
                  <a:pt x="f1249" y="f1230"/>
                </a:lnTo>
                <a:cubicBezTo>
                  <a:pt x="f1250" y="f1167"/>
                  <a:pt x="f1251" y="f1252"/>
                  <a:pt x="f1253" y="f1254"/>
                </a:cubicBezTo>
                <a:lnTo>
                  <a:pt x="f1255" y="f1256"/>
                </a:lnTo>
                <a:cubicBezTo>
                  <a:pt x="f1257" y="f26"/>
                  <a:pt x="f1258" y="f307"/>
                  <a:pt x="f1259" y="f18"/>
                </a:cubicBezTo>
                <a:cubicBezTo>
                  <a:pt x="f1260" y="f18"/>
                  <a:pt x="f1261" y="f18"/>
                  <a:pt x="f1262" y="f18"/>
                </a:cubicBezTo>
                <a:cubicBezTo>
                  <a:pt x="f1263" y="f18"/>
                  <a:pt x="f1264" y="f222"/>
                  <a:pt x="f1265" y="f1266"/>
                </a:cubicBezTo>
                <a:cubicBezTo>
                  <a:pt x="f1267" y="f1268"/>
                  <a:pt x="f1269" y="f1270"/>
                  <a:pt x="f1271" y="f1270"/>
                </a:cubicBezTo>
                <a:cubicBezTo>
                  <a:pt x="f1272" y="f1270"/>
                  <a:pt x="f1273" y="f1274"/>
                  <a:pt x="f1275" y="f1276"/>
                </a:cubicBezTo>
                <a:cubicBezTo>
                  <a:pt x="f1277" y="f100"/>
                  <a:pt x="f1278" y="f1279"/>
                  <a:pt x="f1280" y="f1279"/>
                </a:cubicBezTo>
                <a:cubicBezTo>
                  <a:pt x="f1281" y="f1279"/>
                  <a:pt x="f1282" y="f187"/>
                  <a:pt x="f1283" y="f1284"/>
                </a:cubicBezTo>
                <a:cubicBezTo>
                  <a:pt x="f1285" y="f154"/>
                  <a:pt x="f1286" y="f1100"/>
                  <a:pt x="f1287" y="f7"/>
                </a:cubicBezTo>
                <a:cubicBezTo>
                  <a:pt x="f1288" y="f1289"/>
                  <a:pt x="f1290" y="f1291"/>
                  <a:pt x="f1292" y="f1291"/>
                </a:cubicBezTo>
                <a:cubicBezTo>
                  <a:pt x="f1293" y="f1291"/>
                  <a:pt x="f1294" y="f1295"/>
                  <a:pt x="f1296" y="f1297"/>
                </a:cubicBezTo>
                <a:cubicBezTo>
                  <a:pt x="f1298" y="f1299"/>
                  <a:pt x="f1300" y="f1301"/>
                  <a:pt x="f1302" y="f154"/>
                </a:cubicBezTo>
                <a:lnTo>
                  <a:pt x="f1303" y="f1304"/>
                </a:lnTo>
                <a:lnTo>
                  <a:pt x="f1305" y="f1306"/>
                </a:lnTo>
                <a:lnTo>
                  <a:pt x="f1307" y="f1121"/>
                </a:lnTo>
                <a:cubicBezTo>
                  <a:pt x="f1308" y="f1309"/>
                  <a:pt x="f1310" y="f1311"/>
                  <a:pt x="f1312" y="f1311"/>
                </a:cubicBezTo>
                <a:cubicBezTo>
                  <a:pt x="f1313" y="f1311"/>
                  <a:pt x="f1314" y="f1311"/>
                  <a:pt x="f1315" y="f1316"/>
                </a:cubicBezTo>
                <a:cubicBezTo>
                  <a:pt x="f1317" y="f1318"/>
                  <a:pt x="f1319" y="f1320"/>
                  <a:pt x="f1321" y="f1119"/>
                </a:cubicBezTo>
                <a:cubicBezTo>
                  <a:pt x="f1322" y="f1088"/>
                  <a:pt x="f1323" y="f1324"/>
                  <a:pt x="f1325" y="f1324"/>
                </a:cubicBezTo>
                <a:cubicBezTo>
                  <a:pt x="f1326" y="f1324"/>
                  <a:pt x="f1327" y="f1324"/>
                  <a:pt x="f1328" y="f1329"/>
                </a:cubicBezTo>
                <a:cubicBezTo>
                  <a:pt x="f1330" y="f1331"/>
                  <a:pt x="f1332" y="f1333"/>
                  <a:pt x="f1334" y="f1335"/>
                </a:cubicBezTo>
                <a:cubicBezTo>
                  <a:pt x="f1336" y="f1337"/>
                  <a:pt x="f1338" y="f1320"/>
                  <a:pt x="f1339" y="f1320"/>
                </a:cubicBezTo>
                <a:cubicBezTo>
                  <a:pt x="f1340" y="f1320"/>
                  <a:pt x="f1341" y="f1320"/>
                  <a:pt x="f1342" y="f1343"/>
                </a:cubicBezTo>
                <a:cubicBezTo>
                  <a:pt x="f1344" y="f1111"/>
                  <a:pt x="f1345" y="f1346"/>
                  <a:pt x="f1347" y="f1348"/>
                </a:cubicBezTo>
                <a:lnTo>
                  <a:pt x="f1349" y="f1350"/>
                </a:lnTo>
                <a:lnTo>
                  <a:pt x="f1351" y="f1352"/>
                </a:lnTo>
                <a:lnTo>
                  <a:pt x="f1353" y="f1346"/>
                </a:lnTo>
                <a:cubicBezTo>
                  <a:pt x="f1354" y="f1115"/>
                  <a:pt x="f1355" y="f1356"/>
                  <a:pt x="f1357" y="f1132"/>
                </a:cubicBezTo>
                <a:lnTo>
                  <a:pt x="f1358" y="f1359"/>
                </a:lnTo>
                <a:cubicBezTo>
                  <a:pt x="f1360" y="f1361"/>
                  <a:pt x="f1362" y="f1201"/>
                  <a:pt x="f1363" y="f48"/>
                </a:cubicBezTo>
                <a:cubicBezTo>
                  <a:pt x="f1364" y="f1365"/>
                  <a:pt x="f1366" y="f1367"/>
                  <a:pt x="f1368" y="f1369"/>
                </a:cubicBezTo>
                <a:lnTo>
                  <a:pt x="f1370" y="f1274"/>
                </a:lnTo>
                <a:cubicBezTo>
                  <a:pt x="f1371" y="f1178"/>
                  <a:pt x="f1372" y="f1178"/>
                  <a:pt x="f1373" y="f1178"/>
                </a:cubicBezTo>
                <a:cubicBezTo>
                  <a:pt x="f1374" y="f1178"/>
                  <a:pt x="f1375" y="f154"/>
                  <a:pt x="f1376" y="f1377"/>
                </a:cubicBezTo>
                <a:cubicBezTo>
                  <a:pt x="f1378" y="f1379"/>
                  <a:pt x="f1380" y="f1379"/>
                  <a:pt x="f1381" y="f1382"/>
                </a:cubicBezTo>
                <a:lnTo>
                  <a:pt x="f1383" y="f1384"/>
                </a:lnTo>
                <a:cubicBezTo>
                  <a:pt x="f1385" y="f1386"/>
                  <a:pt x="f1387" y="f1388"/>
                  <a:pt x="f1389" y="f1390"/>
                </a:cubicBezTo>
                <a:lnTo>
                  <a:pt x="f1391" y="f1392"/>
                </a:lnTo>
                <a:lnTo>
                  <a:pt x="f1393" y="f1394"/>
                </a:lnTo>
                <a:lnTo>
                  <a:pt x="f1395" y="f1220"/>
                </a:lnTo>
                <a:cubicBezTo>
                  <a:pt x="f1396" y="f1397"/>
                  <a:pt x="f1398" y="f1399"/>
                  <a:pt x="f1400" y="f1399"/>
                </a:cubicBezTo>
                <a:cubicBezTo>
                  <a:pt x="f1401" y="f1399"/>
                  <a:pt x="f1402" y="f1399"/>
                  <a:pt x="f1403" y="f1399"/>
                </a:cubicBezTo>
                <a:cubicBezTo>
                  <a:pt x="f1404" y="f1348"/>
                  <a:pt x="f1405" y="f1406"/>
                  <a:pt x="f1407" y="f1408"/>
                </a:cubicBezTo>
                <a:cubicBezTo>
                  <a:pt x="f1409" y="f1410"/>
                  <a:pt x="f1411" y="f1220"/>
                  <a:pt x="f1412" y="f1220"/>
                </a:cubicBezTo>
                <a:cubicBezTo>
                  <a:pt x="f1413" y="f1220"/>
                  <a:pt x="f1414" y="f1220"/>
                  <a:pt x="f1415" y="f1335"/>
                </a:cubicBezTo>
                <a:cubicBezTo>
                  <a:pt x="f1416" y="f1417"/>
                  <a:pt x="f1418" y="f1419"/>
                  <a:pt x="f1420" y="f1421"/>
                </a:cubicBezTo>
                <a:lnTo>
                  <a:pt x="f1422" y="f1423"/>
                </a:lnTo>
                <a:lnTo>
                  <a:pt x="f1424" y="f1425"/>
                </a:lnTo>
                <a:lnTo>
                  <a:pt x="f1426" y="f1390"/>
                </a:lnTo>
                <a:cubicBezTo>
                  <a:pt x="f1427" y="f1428"/>
                  <a:pt x="f1429" y="f1193"/>
                  <a:pt x="f1430" y="f1431"/>
                </a:cubicBezTo>
                <a:lnTo>
                  <a:pt x="f1432" y="f65"/>
                </a:lnTo>
                <a:cubicBezTo>
                  <a:pt x="f1433" y="f1434"/>
                  <a:pt x="f1435" y="f1436"/>
                  <a:pt x="f1437" y="f1438"/>
                </a:cubicBezTo>
                <a:cubicBezTo>
                  <a:pt x="f1439" y="f1438"/>
                  <a:pt x="f1440" y="f1438"/>
                  <a:pt x="f1441" y="f1438"/>
                </a:cubicBezTo>
                <a:cubicBezTo>
                  <a:pt x="f1442" y="f1438"/>
                  <a:pt x="f1443" y="f135"/>
                  <a:pt x="f1444" y="f1279"/>
                </a:cubicBezTo>
                <a:cubicBezTo>
                  <a:pt x="f1445" y="f1446"/>
                  <a:pt x="f1447" y="f1448"/>
                  <a:pt x="f1449" y="f1448"/>
                </a:cubicBezTo>
                <a:cubicBezTo>
                  <a:pt x="f1450" y="f1448"/>
                  <a:pt x="f1451" y="f1299"/>
                  <a:pt x="f1452" y="f73"/>
                </a:cubicBezTo>
                <a:cubicBezTo>
                  <a:pt x="f1453" y="f1454"/>
                  <a:pt x="f1455" y="f16"/>
                  <a:pt x="f1456" y="f22"/>
                </a:cubicBezTo>
                <a:lnTo>
                  <a:pt x="f1457" y="f1458"/>
                </a:lnTo>
                <a:cubicBezTo>
                  <a:pt x="f1459" y="f1158"/>
                  <a:pt x="f1460" y="f1461"/>
                  <a:pt x="f1462" y="f1461"/>
                </a:cubicBezTo>
                <a:cubicBezTo>
                  <a:pt x="f1463" y="f1461"/>
                  <a:pt x="f1464" y="f1461"/>
                  <a:pt x="f1465" y="f1276"/>
                </a:cubicBezTo>
                <a:cubicBezTo>
                  <a:pt x="f1466" y="f1467"/>
                  <a:pt x="f1468" y="f154"/>
                  <a:pt x="f1469" y="f10"/>
                </a:cubicBezTo>
                <a:cubicBezTo>
                  <a:pt x="f1470" y="f48"/>
                  <a:pt x="f1471" y="f1100"/>
                  <a:pt x="f1472" y="f1100"/>
                </a:cubicBezTo>
                <a:cubicBezTo>
                  <a:pt x="f1473" y="f1100"/>
                  <a:pt x="f1474" y="f1100"/>
                  <a:pt x="f1475" y="f1476"/>
                </a:cubicBezTo>
                <a:cubicBezTo>
                  <a:pt x="f1477" y="f1478"/>
                  <a:pt x="f1479" y="f77"/>
                  <a:pt x="f1480" y="f1481"/>
                </a:cubicBezTo>
                <a:cubicBezTo>
                  <a:pt x="f1482" y="f1483"/>
                  <a:pt x="f1484" y="f1485"/>
                  <a:pt x="f1486" y="f1485"/>
                </a:cubicBezTo>
                <a:cubicBezTo>
                  <a:pt x="f1487" y="f1485"/>
                  <a:pt x="f1488" y="f1485"/>
                  <a:pt x="f1489" y="f1485"/>
                </a:cubicBezTo>
                <a:cubicBezTo>
                  <a:pt x="f1490" y="f1491"/>
                  <a:pt x="f1492" y="f1493"/>
                  <a:pt x="f1494" y="f10"/>
                </a:cubicBezTo>
                <a:lnTo>
                  <a:pt x="f1495" y="f1496"/>
                </a:lnTo>
                <a:lnTo>
                  <a:pt x="f1497" y="f1498"/>
                </a:lnTo>
                <a:lnTo>
                  <a:pt x="f1499" y="f1493"/>
                </a:lnTo>
                <a:cubicBezTo>
                  <a:pt x="f1500" y="f75"/>
                  <a:pt x="f1501" y="f1502"/>
                  <a:pt x="f1503" y="f1504"/>
                </a:cubicBezTo>
                <a:lnTo>
                  <a:pt x="f1505" y="f1506"/>
                </a:lnTo>
                <a:cubicBezTo>
                  <a:pt x="f321" y="f311"/>
                  <a:pt x="f1507" y="f1508"/>
                  <a:pt x="f1509" y="f1510"/>
                </a:cubicBezTo>
                <a:cubicBezTo>
                  <a:pt x="f1511" y="f102"/>
                  <a:pt x="f1512" y="f1513"/>
                  <a:pt x="f1514" y="f75"/>
                </a:cubicBezTo>
                <a:cubicBezTo>
                  <a:pt x="f1515" y="f77"/>
                  <a:pt x="f1516" y="f1158"/>
                  <a:pt x="f1517" y="f1158"/>
                </a:cubicBezTo>
                <a:cubicBezTo>
                  <a:pt x="f1518" y="f1158"/>
                  <a:pt x="f1519" y="f1520"/>
                  <a:pt x="f1521" y="f92"/>
                </a:cubicBezTo>
                <a:cubicBezTo>
                  <a:pt x="f1522" y="f191"/>
                  <a:pt x="f1523" y="f1524"/>
                  <a:pt x="f1525" y="f1524"/>
                </a:cubicBezTo>
                <a:cubicBezTo>
                  <a:pt x="f1526" y="f1524"/>
                  <a:pt x="f1527" y="f30"/>
                  <a:pt x="f1528" y="f98"/>
                </a:cubicBezTo>
                <a:cubicBezTo>
                  <a:pt x="f1529" y="f1530"/>
                  <a:pt x="f1531" y="f1158"/>
                  <a:pt x="f1532" y="f1158"/>
                </a:cubicBezTo>
                <a:cubicBezTo>
                  <a:pt x="f1533" y="f1158"/>
                  <a:pt x="f1534" y="f1535"/>
                  <a:pt x="f1536" y="f1537"/>
                </a:cubicBezTo>
                <a:cubicBezTo>
                  <a:pt x="f1538" y="f1539"/>
                  <a:pt x="f1540" y="f22"/>
                  <a:pt x="f383" y="f200"/>
                </a:cubicBezTo>
                <a:cubicBezTo>
                  <a:pt x="f1541" y="f1542"/>
                  <a:pt x="f1543" y="f1436"/>
                  <a:pt x="f1544" y="f1545"/>
                </a:cubicBezTo>
                <a:lnTo>
                  <a:pt x="f1546" y="f222"/>
                </a:lnTo>
                <a:cubicBezTo>
                  <a:pt x="f1547" y="f1548"/>
                  <a:pt x="f1549" y="f1550"/>
                  <a:pt x="f1551" y="f52"/>
                </a:cubicBezTo>
                <a:lnTo>
                  <a:pt x="f1552" y="f1553"/>
                </a:lnTo>
                <a:lnTo>
                  <a:pt x="f1554" y="f1555"/>
                </a:lnTo>
                <a:lnTo>
                  <a:pt x="f1556" y="f1557"/>
                </a:lnTo>
                <a:cubicBezTo>
                  <a:pt x="f1558" y="f50"/>
                  <a:pt x="f1559" y="f1560"/>
                  <a:pt x="f1561" y="f1560"/>
                </a:cubicBezTo>
                <a:cubicBezTo>
                  <a:pt x="f1562" y="f1560"/>
                  <a:pt x="f1563" y="f1560"/>
                  <a:pt x="f1564" y="f1565"/>
                </a:cubicBezTo>
                <a:cubicBezTo>
                  <a:pt x="f1566" y="f77"/>
                  <a:pt x="f1567" y="f1568"/>
                  <a:pt x="f1569" y="f98"/>
                </a:cubicBezTo>
                <a:cubicBezTo>
                  <a:pt x="f1570" y="f1074"/>
                  <a:pt x="f1571" y="f75"/>
                  <a:pt x="f1572" y="f75"/>
                </a:cubicBezTo>
                <a:cubicBezTo>
                  <a:pt x="f1573" y="f75"/>
                  <a:pt x="f1574" y="f75"/>
                  <a:pt x="f1575" y="f75"/>
                </a:cubicBezTo>
                <a:cubicBezTo>
                  <a:pt x="f1576" y="f1072"/>
                  <a:pt x="f1577" y="f1578"/>
                  <a:pt x="f1579" y="f1361"/>
                </a:cubicBezTo>
                <a:lnTo>
                  <a:pt x="f1580" y="f0"/>
                </a:lnTo>
                <a:lnTo>
                  <a:pt x="f1581" y="f1582"/>
                </a:lnTo>
                <a:lnTo>
                  <a:pt x="f1583" y="f1568"/>
                </a:lnTo>
                <a:cubicBezTo>
                  <a:pt x="f1584" y="f1513"/>
                  <a:pt x="f1585" y="f1382"/>
                  <a:pt x="f1586" y="f1587"/>
                </a:cubicBezTo>
                <a:lnTo>
                  <a:pt x="f1588" y="f1589"/>
                </a:lnTo>
                <a:cubicBezTo>
                  <a:pt x="f1590" y="f1591"/>
                  <a:pt x="f1592" y="f1593"/>
                  <a:pt x="f1594" y="f1595"/>
                </a:cubicBezTo>
                <a:cubicBezTo>
                  <a:pt x="f1596" y="f1595"/>
                  <a:pt x="f1597" y="f1595"/>
                  <a:pt x="f1598" y="f1595"/>
                </a:cubicBezTo>
                <a:cubicBezTo>
                  <a:pt x="f1599" y="f1595"/>
                  <a:pt x="f1600" y="f283"/>
                  <a:pt x="f1601" y="f1602"/>
                </a:cubicBezTo>
                <a:cubicBezTo>
                  <a:pt x="f1603" y="f1604"/>
                  <a:pt x="f1605" y="f1606"/>
                  <a:pt x="f1607" y="f1606"/>
                </a:cubicBezTo>
                <a:cubicBezTo>
                  <a:pt x="f1608" y="f1606"/>
                  <a:pt x="f1609" y="f224"/>
                  <a:pt x="f1610" y="f20"/>
                </a:cubicBezTo>
                <a:cubicBezTo>
                  <a:pt x="f1611" y="f166"/>
                  <a:pt x="f1612" y="f1613"/>
                  <a:pt x="f1614" y="f1613"/>
                </a:cubicBezTo>
                <a:cubicBezTo>
                  <a:pt x="f1615" y="f1613"/>
                  <a:pt x="f1616" y="f1617"/>
                  <a:pt x="f1618" y="f1619"/>
                </a:cubicBezTo>
                <a:cubicBezTo>
                  <a:pt x="f1620" y="f129"/>
                  <a:pt x="f1621" y="f22"/>
                  <a:pt x="f1622" y="f218"/>
                </a:cubicBezTo>
                <a:cubicBezTo>
                  <a:pt x="f1623" y="f220"/>
                  <a:pt x="f1624" y="f1625"/>
                  <a:pt x="f1626" y="f1625"/>
                </a:cubicBezTo>
                <a:cubicBezTo>
                  <a:pt x="f1627" y="f1625"/>
                  <a:pt x="f1628" y="f1629"/>
                  <a:pt x="f1630" y="f1631"/>
                </a:cubicBezTo>
                <a:cubicBezTo>
                  <a:pt x="f1632" y="f61"/>
                  <a:pt x="f1633" y="f236"/>
                  <a:pt x="f1634" y="f129"/>
                </a:cubicBezTo>
                <a:lnTo>
                  <a:pt x="f1635" y="f1636"/>
                </a:lnTo>
                <a:lnTo>
                  <a:pt x="f1637" y="f1638"/>
                </a:lnTo>
                <a:lnTo>
                  <a:pt x="f1639" y="f1100"/>
                </a:lnTo>
                <a:cubicBezTo>
                  <a:pt x="f1640" y="f1641"/>
                  <a:pt x="f1642" y="f1643"/>
                  <a:pt x="f1644" y="f1643"/>
                </a:cubicBezTo>
                <a:cubicBezTo>
                  <a:pt x="f1645" y="f1643"/>
                  <a:pt x="f1646" y="f1643"/>
                  <a:pt x="f1647" y="f1197"/>
                </a:cubicBezTo>
                <a:cubicBezTo>
                  <a:pt x="f1648" y="f1649"/>
                  <a:pt x="f1650" y="f1651"/>
                  <a:pt x="f1652" y="f48"/>
                </a:cubicBezTo>
                <a:cubicBezTo>
                  <a:pt x="f1653" y="f1448"/>
                  <a:pt x="f1654" y="f1367"/>
                  <a:pt x="f1655" y="f1367"/>
                </a:cubicBezTo>
                <a:cubicBezTo>
                  <a:pt x="f1656" y="f1367"/>
                  <a:pt x="f1657" y="f1367"/>
                  <a:pt x="f1658" y="f1254"/>
                </a:cubicBezTo>
                <a:cubicBezTo>
                  <a:pt x="f1659" y="f1660"/>
                  <a:pt x="f1661" y="f1662"/>
                  <a:pt x="f1663" y="f50"/>
                </a:cubicBezTo>
                <a:cubicBezTo>
                  <a:pt x="f1664" y="f1665"/>
                  <a:pt x="f1666" y="f1651"/>
                  <a:pt x="f1667" y="f1651"/>
                </a:cubicBezTo>
                <a:cubicBezTo>
                  <a:pt x="f1668" y="f1651"/>
                  <a:pt x="f1669" y="f1651"/>
                  <a:pt x="f1670" y="f40"/>
                </a:cubicBezTo>
                <a:cubicBezTo>
                  <a:pt x="f1671" y="f1276"/>
                  <a:pt x="f1672" y="f1673"/>
                  <a:pt x="f1674" y="f1675"/>
                </a:cubicBezTo>
                <a:lnTo>
                  <a:pt x="f1676" y="f1677"/>
                </a:lnTo>
                <a:lnTo>
                  <a:pt x="f1678" y="f1679"/>
                </a:lnTo>
                <a:lnTo>
                  <a:pt x="f1680" y="f1673"/>
                </a:lnTo>
                <a:cubicBezTo>
                  <a:pt x="f1681" y="f150"/>
                  <a:pt x="f1682" y="f1530"/>
                  <a:pt x="f1683" y="f1481"/>
                </a:cubicBezTo>
                <a:lnTo>
                  <a:pt x="f1684" y="f1685"/>
                </a:lnTo>
                <a:cubicBezTo>
                  <a:pt x="f1686" y="f214"/>
                  <a:pt x="f1687" y="f1542"/>
                  <a:pt x="f1688" y="f238"/>
                </a:cubicBezTo>
                <a:cubicBezTo>
                  <a:pt x="f1689" y="f1690"/>
                  <a:pt x="f1691" y="f1524"/>
                  <a:pt x="f1692" y="f1279"/>
                </a:cubicBezTo>
                <a:lnTo>
                  <a:pt x="f1692" y="f30"/>
                </a:lnTo>
                <a:cubicBezTo>
                  <a:pt x="f1693" y="f30"/>
                  <a:pt x="f1694" y="f30"/>
                  <a:pt x="f1695" y="f30"/>
                </a:cubicBezTo>
                <a:cubicBezTo>
                  <a:pt x="f1696" y="f30"/>
                  <a:pt x="f1697" y="f30"/>
                  <a:pt x="f1698" y="f30"/>
                </a:cubicBezTo>
                <a:cubicBezTo>
                  <a:pt x="f1699" y="f140"/>
                  <a:pt x="f1700" y="f1625"/>
                  <a:pt x="f1701" y="f1625"/>
                </a:cubicBezTo>
                <a:cubicBezTo>
                  <a:pt x="f1702" y="f1625"/>
                  <a:pt x="f1703" y="f1508"/>
                  <a:pt x="f1704" y="f233"/>
                </a:cubicBezTo>
                <a:cubicBezTo>
                  <a:pt x="f1705" y="f1706"/>
                  <a:pt x="f1707" y="f123"/>
                  <a:pt x="f1708" y="f1709"/>
                </a:cubicBezTo>
                <a:cubicBezTo>
                  <a:pt x="f1710" y="f1711"/>
                  <a:pt x="f1712" y="f1713"/>
                  <a:pt x="f1714" y="f1715"/>
                </a:cubicBezTo>
                <a:lnTo>
                  <a:pt x="f1716" y="f1537"/>
                </a:lnTo>
                <a:cubicBezTo>
                  <a:pt x="f1717" y="f96"/>
                  <a:pt x="f1718" y="f1502"/>
                  <a:pt x="f1719" y="f1568"/>
                </a:cubicBezTo>
                <a:lnTo>
                  <a:pt x="f1720" y="f1040"/>
                </a:lnTo>
                <a:lnTo>
                  <a:pt x="f1721" y="f1722"/>
                </a:lnTo>
                <a:lnTo>
                  <a:pt x="f1723" y="f75"/>
                </a:lnTo>
                <a:cubicBezTo>
                  <a:pt x="f1724" y="f36"/>
                  <a:pt x="f1725" y="f1565"/>
                  <a:pt x="f1726" y="f1565"/>
                </a:cubicBezTo>
                <a:cubicBezTo>
                  <a:pt x="f1727" y="f1565"/>
                  <a:pt x="f1728" y="f1565"/>
                  <a:pt x="f1729" y="f86"/>
                </a:cubicBezTo>
                <a:cubicBezTo>
                  <a:pt x="f1730" y="f1493"/>
                  <a:pt x="f1731" y="f1361"/>
                  <a:pt x="f1732" y="f100"/>
                </a:cubicBezTo>
                <a:cubicBezTo>
                  <a:pt x="f1733" y="f1734"/>
                  <a:pt x="f1735" y="f1072"/>
                  <a:pt x="f1736" y="f1072"/>
                </a:cubicBezTo>
                <a:cubicBezTo>
                  <a:pt x="f1737" y="f1072"/>
                  <a:pt x="f1738" y="f1072"/>
                  <a:pt x="f1739" y="f1072"/>
                </a:cubicBezTo>
                <a:cubicBezTo>
                  <a:pt x="f1740" y="f1520"/>
                  <a:pt x="f1741" y="f52"/>
                  <a:pt x="f1742" y="f1446"/>
                </a:cubicBezTo>
                <a:lnTo>
                  <a:pt x="f1743" y="f1744"/>
                </a:lnTo>
                <a:lnTo>
                  <a:pt x="f1745" y="f1042"/>
                </a:lnTo>
                <a:lnTo>
                  <a:pt x="f1746" y="f1361"/>
                </a:lnTo>
                <a:cubicBezTo>
                  <a:pt x="f1747" y="f1748"/>
                  <a:pt x="f1749" y="f1750"/>
                  <a:pt x="f1751" y="f1752"/>
                </a:cubicBezTo>
                <a:lnTo>
                  <a:pt x="f1753" y="f1754"/>
                </a:lnTo>
                <a:cubicBezTo>
                  <a:pt x="f1755" y="f604"/>
                  <a:pt x="f1756" y="f1757"/>
                  <a:pt x="f1758" y="f1759"/>
                </a:cubicBezTo>
                <a:cubicBezTo>
                  <a:pt x="f1760" y="f1759"/>
                  <a:pt x="f1761" y="f494"/>
                  <a:pt x="f1762" y="f494"/>
                </a:cubicBezTo>
                <a:cubicBezTo>
                  <a:pt x="f1763" y="f494"/>
                  <a:pt x="f1764" y="f328"/>
                  <a:pt x="f1765" y="f409"/>
                </a:cubicBezTo>
                <a:cubicBezTo>
                  <a:pt x="f1766" y="f1767"/>
                  <a:pt x="f1768" y="f182"/>
                  <a:pt x="f544" y="f182"/>
                </a:cubicBezTo>
                <a:cubicBezTo>
                  <a:pt x="f1769" y="f182"/>
                  <a:pt x="f1770" y="f180"/>
                  <a:pt x="f1771" y="f119"/>
                </a:cubicBezTo>
                <a:cubicBezTo>
                  <a:pt x="f1772" y="f446"/>
                  <a:pt x="f1773" y="f1595"/>
                  <a:pt x="f1774" y="f386"/>
                </a:cubicBezTo>
                <a:lnTo>
                  <a:pt x="f1775" y="f123"/>
                </a:lnTo>
                <a:cubicBezTo>
                  <a:pt x="f1776" y="f1777"/>
                  <a:pt x="f1778" y="f61"/>
                  <a:pt x="f1779" y="f61"/>
                </a:cubicBezTo>
                <a:cubicBezTo>
                  <a:pt x="f1780" y="f61"/>
                  <a:pt x="f1781" y="f342"/>
                  <a:pt x="f1782" y="f342"/>
                </a:cubicBezTo>
                <a:cubicBezTo>
                  <a:pt x="f1783" y="f131"/>
                  <a:pt x="f1784" y="f160"/>
                  <a:pt x="f1785" y="f1786"/>
                </a:cubicBezTo>
                <a:cubicBezTo>
                  <a:pt x="f1787" y="f1788"/>
                  <a:pt x="f1789" y="f133"/>
                  <a:pt x="f1790" y="f133"/>
                </a:cubicBezTo>
                <a:cubicBezTo>
                  <a:pt x="f1791" y="f133"/>
                  <a:pt x="f1792" y="f133"/>
                  <a:pt x="f1793" y="f133"/>
                </a:cubicBezTo>
                <a:cubicBezTo>
                  <a:pt x="f1794" y="f402"/>
                  <a:pt x="f1795" y="f281"/>
                  <a:pt x="f1796" y="f244"/>
                </a:cubicBezTo>
                <a:cubicBezTo>
                  <a:pt x="f1797" y="f1602"/>
                  <a:pt x="f1798" y="f160"/>
                  <a:pt x="f1799" y="f160"/>
                </a:cubicBezTo>
                <a:cubicBezTo>
                  <a:pt x="f1800" y="f160"/>
                  <a:pt x="f1801" y="f1706"/>
                  <a:pt x="f1802" y="f1706"/>
                </a:cubicBezTo>
                <a:cubicBezTo>
                  <a:pt x="f1803" y="f1804"/>
                  <a:pt x="f1805" y="f178"/>
                  <a:pt x="f1806" y="f1685"/>
                </a:cubicBezTo>
                <a:lnTo>
                  <a:pt x="f1807" y="f1808"/>
                </a:lnTo>
                <a:lnTo>
                  <a:pt x="f1809" y="f1311"/>
                </a:lnTo>
                <a:lnTo>
                  <a:pt x="f1810" y="f178"/>
                </a:lnTo>
                <a:cubicBezTo>
                  <a:pt x="f1811" y="f1812"/>
                  <a:pt x="f1813" y="f115"/>
                  <a:pt x="f1814" y="f204"/>
                </a:cubicBezTo>
                <a:lnTo>
                  <a:pt x="f1815" y="f1816"/>
                </a:lnTo>
                <a:cubicBezTo>
                  <a:pt x="f588" y="f1817"/>
                  <a:pt x="f1818" y="f291"/>
                  <a:pt x="f1819" y="f334"/>
                </a:cubicBezTo>
                <a:cubicBezTo>
                  <a:pt x="f1820" y="f283"/>
                  <a:pt x="f1821" y="f266"/>
                  <a:pt x="f1822" y="f1812"/>
                </a:cubicBezTo>
                <a:cubicBezTo>
                  <a:pt x="f1823" y="f1542"/>
                  <a:pt x="f1824" y="f1777"/>
                  <a:pt x="f1825" y="f1777"/>
                </a:cubicBezTo>
                <a:cubicBezTo>
                  <a:pt x="f1826" y="f1777"/>
                  <a:pt x="f1827" y="f1828"/>
                  <a:pt x="f1829" y="f170"/>
                </a:cubicBezTo>
                <a:cubicBezTo>
                  <a:pt x="f1830" y="f1831"/>
                  <a:pt x="f1832" y="f256"/>
                  <a:pt x="f1833" y="f256"/>
                </a:cubicBezTo>
                <a:cubicBezTo>
                  <a:pt x="f1834" y="f256"/>
                  <a:pt x="f1835" y="f1836"/>
                  <a:pt x="f617" y="f1837"/>
                </a:cubicBezTo>
                <a:cubicBezTo>
                  <a:pt x="f1838" y="f162"/>
                  <a:pt x="f1839" y="f1777"/>
                  <a:pt x="f1840" y="f1777"/>
                </a:cubicBezTo>
                <a:cubicBezTo>
                  <a:pt x="f1841" y="f1777"/>
                  <a:pt x="f1842" y="f258"/>
                  <a:pt x="f1843" y="f210"/>
                </a:cubicBezTo>
                <a:cubicBezTo>
                  <a:pt x="f1844" y="f1845"/>
                  <a:pt x="f1846" y="f388"/>
                  <a:pt x="f1847" y="f613"/>
                </a:cubicBezTo>
                <a:cubicBezTo>
                  <a:pt x="f1848" y="f1849"/>
                  <a:pt x="f1850" y="f1851"/>
                  <a:pt x="f1852" y="f498"/>
                </a:cubicBezTo>
                <a:lnTo>
                  <a:pt x="f1853" y="f1854"/>
                </a:lnTo>
                <a:cubicBezTo>
                  <a:pt x="f1855" y="f1856"/>
                  <a:pt x="f1857" y="f121"/>
                  <a:pt x="f1858" y="f1859"/>
                </a:cubicBezTo>
                <a:lnTo>
                  <a:pt x="f1860" y="f1230"/>
                </a:lnTo>
                <a:lnTo>
                  <a:pt x="f1861" y="f1862"/>
                </a:lnTo>
                <a:lnTo>
                  <a:pt x="f1863" y="f1864"/>
                </a:lnTo>
                <a:cubicBezTo>
                  <a:pt x="f1865" y="f178"/>
                  <a:pt x="f1866" y="f1804"/>
                  <a:pt x="f1867" y="f1804"/>
                </a:cubicBezTo>
                <a:cubicBezTo>
                  <a:pt x="f1868" y="f1804"/>
                  <a:pt x="f1869" y="f1870"/>
                  <a:pt x="f1871" y="f1870"/>
                </a:cubicBezTo>
                <a:cubicBezTo>
                  <a:pt x="f1872" y="f1542"/>
                  <a:pt x="f1873" y="f164"/>
                  <a:pt x="f1874" y="f441"/>
                </a:cubicBezTo>
                <a:cubicBezTo>
                  <a:pt x="f1875" y="f1545"/>
                  <a:pt x="f1876" y="f1436"/>
                  <a:pt x="f1877" y="f1436"/>
                </a:cubicBezTo>
                <a:cubicBezTo>
                  <a:pt x="f1878" y="f1436"/>
                  <a:pt x="f1879" y="f1436"/>
                  <a:pt x="f1880" y="f1812"/>
                </a:cubicBezTo>
                <a:cubicBezTo>
                  <a:pt x="f1881" y="f1438"/>
                  <a:pt x="f1882" y="f202"/>
                  <a:pt x="f1883" y="f164"/>
                </a:cubicBezTo>
                <a:lnTo>
                  <a:pt x="f1884" y="f1885"/>
                </a:lnTo>
                <a:lnTo>
                  <a:pt x="f1886" y="f1186"/>
                </a:lnTo>
                <a:lnTo>
                  <a:pt x="f1887" y="f349"/>
                </a:lnTo>
                <a:cubicBezTo>
                  <a:pt x="f1888" y="f115"/>
                  <a:pt x="f1889" y="f1715"/>
                  <a:pt x="f1890" y="f1891"/>
                </a:cubicBezTo>
                <a:lnTo>
                  <a:pt x="f1892" y="f1893"/>
                </a:lnTo>
                <a:cubicBezTo>
                  <a:pt x="f1894" y="f513"/>
                  <a:pt x="f1895" y="f1896"/>
                  <a:pt x="f1897" y="f1896"/>
                </a:cubicBezTo>
                <a:cubicBezTo>
                  <a:pt x="f1898" y="f1896"/>
                  <a:pt x="f1899" y="f555"/>
                  <a:pt x="f1900" y="f555"/>
                </a:cubicBezTo>
                <a:cubicBezTo>
                  <a:pt x="f1901" y="f555"/>
                  <a:pt x="f1902" y="f1903"/>
                  <a:pt x="f1904" y="f532"/>
                </a:cubicBezTo>
                <a:cubicBezTo>
                  <a:pt x="f1905" y="f1906"/>
                  <a:pt x="f1907" y="f1908"/>
                  <a:pt x="f1909" y="f1908"/>
                </a:cubicBezTo>
                <a:cubicBezTo>
                  <a:pt x="f1910" y="f1908"/>
                  <a:pt x="f1911" y="f208"/>
                  <a:pt x="f1912" y="f1913"/>
                </a:cubicBezTo>
                <a:cubicBezTo>
                  <a:pt x="f1914" y="f454"/>
                  <a:pt x="f1915" y="f740"/>
                  <a:pt x="f1916" y="f740"/>
                </a:cubicBezTo>
                <a:cubicBezTo>
                  <a:pt x="f1917" y="f740"/>
                  <a:pt x="f1918" y="f524"/>
                  <a:pt x="f1919" y="f464"/>
                </a:cubicBezTo>
                <a:cubicBezTo>
                  <a:pt x="f1920" y="f678"/>
                  <a:pt x="f1921" y="f388"/>
                  <a:pt x="f1922" y="f296"/>
                </a:cubicBezTo>
                <a:cubicBezTo>
                  <a:pt x="f1923" y="f409"/>
                  <a:pt x="f1924" y="f1925"/>
                  <a:pt x="f1926" y="f1925"/>
                </a:cubicBezTo>
                <a:cubicBezTo>
                  <a:pt x="f1927" y="f1925"/>
                  <a:pt x="f1928" y="f1595"/>
                  <a:pt x="f1929" y="f1930"/>
                </a:cubicBezTo>
                <a:cubicBezTo>
                  <a:pt x="f1931" y="f1817"/>
                  <a:pt x="f1932" y="f330"/>
                  <a:pt x="f1933" y="f678"/>
                </a:cubicBezTo>
                <a:lnTo>
                  <a:pt x="f1934" y="f1210"/>
                </a:lnTo>
                <a:lnTo>
                  <a:pt x="f1935" y="f1936"/>
                </a:lnTo>
                <a:lnTo>
                  <a:pt x="f1937" y="f133"/>
                </a:lnTo>
                <a:cubicBezTo>
                  <a:pt x="f1938" y="f18"/>
                  <a:pt x="f1939" y="f105"/>
                  <a:pt x="f1940" y="f105"/>
                </a:cubicBezTo>
                <a:cubicBezTo>
                  <a:pt x="f1941" y="f105"/>
                  <a:pt x="f1942" y="f105"/>
                  <a:pt x="f1943" y="f105"/>
                </a:cubicBezTo>
                <a:cubicBezTo>
                  <a:pt x="f1944" y="f1256"/>
                  <a:pt x="f1945" y="f233"/>
                  <a:pt x="f1946" y="f1788"/>
                </a:cubicBezTo>
                <a:cubicBezTo>
                  <a:pt x="f1947" y="f182"/>
                  <a:pt x="f1948" y="f1949"/>
                  <a:pt x="f1950" y="f1949"/>
                </a:cubicBezTo>
                <a:cubicBezTo>
                  <a:pt x="f1951" y="f1949"/>
                  <a:pt x="f1952" y="f1949"/>
                  <a:pt x="f1953" y="f1949"/>
                </a:cubicBezTo>
                <a:cubicBezTo>
                  <a:pt x="f1954" y="f26"/>
                  <a:pt x="f1955" y="f238"/>
                  <a:pt x="f1956" y="f1434"/>
                </a:cubicBezTo>
                <a:cubicBezTo>
                  <a:pt x="f1957" y="f63"/>
                  <a:pt x="f1958" y="f108"/>
                  <a:pt x="f1959" y="f108"/>
                </a:cubicBezTo>
                <a:cubicBezTo>
                  <a:pt x="f1960" y="f108"/>
                  <a:pt x="f1961" y="f107"/>
                  <a:pt x="f1962" y="f107"/>
                </a:cubicBezTo>
                <a:cubicBezTo>
                  <a:pt x="f1963" y="f61"/>
                  <a:pt x="f1964" y="f402"/>
                  <a:pt x="f1965" y="f1788"/>
                </a:cubicBezTo>
                <a:lnTo>
                  <a:pt x="f1966" y="f1967"/>
                </a:lnTo>
                <a:lnTo>
                  <a:pt x="f1968" y="f1969"/>
                </a:lnTo>
                <a:lnTo>
                  <a:pt x="f1970" y="f402"/>
                </a:lnTo>
                <a:cubicBezTo>
                  <a:pt x="f1971" y="f160"/>
                  <a:pt x="f1972" y="f1973"/>
                  <a:pt x="f1974" y="f244"/>
                </a:cubicBezTo>
                <a:lnTo>
                  <a:pt x="f1975" y="f1976"/>
                </a:lnTo>
                <a:cubicBezTo>
                  <a:pt x="f1977" y="f415"/>
                  <a:pt x="f1978" y="f1849"/>
                  <a:pt x="f751" y="f579"/>
                </a:cubicBezTo>
                <a:cubicBezTo>
                  <a:pt x="f1979" y="f1845"/>
                  <a:pt x="f1980" y="f1925"/>
                  <a:pt x="f1981" y="f1925"/>
                </a:cubicBezTo>
                <a:cubicBezTo>
                  <a:pt x="f1982" y="f1925"/>
                  <a:pt x="f1983" y="f386"/>
                  <a:pt x="f1984" y="f1985"/>
                </a:cubicBezTo>
                <a:cubicBezTo>
                  <a:pt x="f1986" y="f427"/>
                  <a:pt x="f1987" y="f523"/>
                  <a:pt x="f1988" y="f1989"/>
                </a:cubicBezTo>
                <a:cubicBezTo>
                  <a:pt x="f1990" y="f1991"/>
                  <a:pt x="f1992" y="f740"/>
                  <a:pt x="f1993" y="f740"/>
                </a:cubicBezTo>
                <a:lnTo>
                  <a:pt x="f1994" y="f1925"/>
                </a:lnTo>
                <a:cubicBezTo>
                  <a:pt x="f1995" y="f206"/>
                  <a:pt x="f1996" y="f168"/>
                  <a:pt x="f1997" y="f1545"/>
                </a:cubicBezTo>
                <a:lnTo>
                  <a:pt x="f1998" y="f1210"/>
                </a:lnTo>
                <a:lnTo>
                  <a:pt x="f1999" y="f2000"/>
                </a:lnTo>
                <a:lnTo>
                  <a:pt x="f2001" y="f349"/>
                </a:lnTo>
                <a:cubicBezTo>
                  <a:pt x="f2002" y="f214"/>
                  <a:pt x="f2003" y="f400"/>
                  <a:pt x="f2004" y="f400"/>
                </a:cubicBezTo>
                <a:cubicBezTo>
                  <a:pt x="f2005" y="f400"/>
                  <a:pt x="f2006" y="f400"/>
                  <a:pt x="f2007" y="f400"/>
                </a:cubicBezTo>
                <a:cubicBezTo>
                  <a:pt x="f2008" y="f1973"/>
                  <a:pt x="f2009" y="f250"/>
                  <a:pt x="f2010" y="f2011"/>
                </a:cubicBezTo>
                <a:cubicBezTo>
                  <a:pt x="f2012" y="f437"/>
                  <a:pt x="f2013" y="f349"/>
                  <a:pt x="f2014" y="f349"/>
                </a:cubicBezTo>
                <a:cubicBezTo>
                  <a:pt x="f2015" y="f349"/>
                  <a:pt x="f2016" y="f164"/>
                  <a:pt x="f2017" y="f164"/>
                </a:cubicBezTo>
                <a:cubicBezTo>
                  <a:pt x="f2018" y="f2019"/>
                  <a:pt x="f2020" y="f351"/>
                  <a:pt x="f2021" y="f121"/>
                </a:cubicBezTo>
                <a:lnTo>
                  <a:pt x="f2022" y="f1356"/>
                </a:lnTo>
                <a:lnTo>
                  <a:pt x="f2023" y="f2024"/>
                </a:lnTo>
                <a:lnTo>
                  <a:pt x="f2025" y="f250"/>
                </a:lnTo>
                <a:cubicBezTo>
                  <a:pt x="f2026" y="f394"/>
                  <a:pt x="f2027" y="f285"/>
                  <a:pt x="f2028" y="f289"/>
                </a:cubicBezTo>
                <a:lnTo>
                  <a:pt x="f2029" y="f2030"/>
                </a:lnTo>
                <a:cubicBezTo>
                  <a:pt x="f2031" y="f879"/>
                  <a:pt x="f2032" y="f2033"/>
                  <a:pt x="f2034" y="f2035"/>
                </a:cubicBezTo>
                <a:cubicBezTo>
                  <a:pt x="f2036" y="f2035"/>
                  <a:pt x="f2037" y="f2035"/>
                  <a:pt x="f2038" y="f2035"/>
                </a:cubicBezTo>
                <a:cubicBezTo>
                  <a:pt x="f2039" y="f2035"/>
                  <a:pt x="f2040" y="f684"/>
                  <a:pt x="f2041" y="f2042"/>
                </a:cubicBezTo>
                <a:cubicBezTo>
                  <a:pt x="f2043" y="f530"/>
                  <a:pt x="f2044" y="f2045"/>
                  <a:pt x="f2046" y="f2045"/>
                </a:cubicBezTo>
                <a:cubicBezTo>
                  <a:pt x="f2047" y="f2045"/>
                  <a:pt x="f2048" y="f492"/>
                  <a:pt x="f2049" y="f625"/>
                </a:cubicBezTo>
                <a:cubicBezTo>
                  <a:pt x="f2050" y="f748"/>
                  <a:pt x="f2051" y="f2052"/>
                  <a:pt x="f2053" y="f2054"/>
                </a:cubicBezTo>
                <a:lnTo>
                  <a:pt x="f2055" y="f528"/>
                </a:lnTo>
                <a:cubicBezTo>
                  <a:pt x="f2056" y="f1849"/>
                  <a:pt x="f2057" y="f611"/>
                  <a:pt x="f2058" y="f611"/>
                </a:cubicBezTo>
                <a:cubicBezTo>
                  <a:pt x="f2059" y="f611"/>
                  <a:pt x="f2060" y="f611"/>
                  <a:pt x="f2061" y="f678"/>
                </a:cubicBezTo>
                <a:cubicBezTo>
                  <a:pt x="f2062" y="f1816"/>
                  <a:pt x="f2063" y="f378"/>
                  <a:pt x="f2064" y="f369"/>
                </a:cubicBezTo>
                <a:cubicBezTo>
                  <a:pt x="f2065" y="f413"/>
                  <a:pt x="f2066" y="f411"/>
                  <a:pt x="f2067" y="f411"/>
                </a:cubicBezTo>
                <a:cubicBezTo>
                  <a:pt x="f2068" y="f411"/>
                  <a:pt x="f2069" y="f2070"/>
                  <a:pt x="f2071" y="f2070"/>
                </a:cubicBezTo>
                <a:cubicBezTo>
                  <a:pt x="f2072" y="f613"/>
                  <a:pt x="f2073" y="f452"/>
                  <a:pt x="f2074" y="f2075"/>
                </a:cubicBezTo>
                <a:cubicBezTo>
                  <a:pt x="f2076" y="f376"/>
                  <a:pt x="f2077" y="f378"/>
                  <a:pt x="f2078" y="f378"/>
                </a:cubicBezTo>
                <a:cubicBezTo>
                  <a:pt x="f2079" y="f378"/>
                  <a:pt x="f2080" y="f378"/>
                  <a:pt x="f2081" y="f547"/>
                </a:cubicBezTo>
                <a:cubicBezTo>
                  <a:pt x="f2082" y="f2083"/>
                  <a:pt x="f2084" y="f2085"/>
                  <a:pt x="f2086" y="f374"/>
                </a:cubicBezTo>
                <a:lnTo>
                  <a:pt x="f2087" y="f2088"/>
                </a:lnTo>
                <a:lnTo>
                  <a:pt x="f2089" y="f2090"/>
                </a:lnTo>
                <a:lnTo>
                  <a:pt x="f2091" y="f2092"/>
                </a:lnTo>
                <a:cubicBezTo>
                  <a:pt x="f2093" y="f425"/>
                  <a:pt x="f2094" y="f496"/>
                  <a:pt x="f2095" y="f503"/>
                </a:cubicBezTo>
                <a:lnTo>
                  <a:pt x="f2096" y="f2097"/>
                </a:lnTo>
                <a:cubicBezTo>
                  <a:pt x="f2098" y="f853"/>
                  <a:pt x="f2099" y="f850"/>
                  <a:pt x="f2100" y="f2101"/>
                </a:cubicBezTo>
                <a:cubicBezTo>
                  <a:pt x="f2102" y="f818"/>
                  <a:pt x="f2103" y="f496"/>
                  <a:pt x="f2104" y="f425"/>
                </a:cubicBezTo>
                <a:cubicBezTo>
                  <a:pt x="f2105" y="f452"/>
                  <a:pt x="f2106" y="f1849"/>
                  <a:pt x="f2107" y="f1849"/>
                </a:cubicBezTo>
                <a:cubicBezTo>
                  <a:pt x="f2108" y="f1849"/>
                  <a:pt x="f2109" y="f2110"/>
                  <a:pt x="f2111" y="f2112"/>
                </a:cubicBezTo>
                <a:cubicBezTo>
                  <a:pt x="f2113" y="f708"/>
                  <a:pt x="f2114" y="f2115"/>
                  <a:pt x="f2116" y="f2115"/>
                </a:cubicBezTo>
                <a:cubicBezTo>
                  <a:pt x="f2117" y="f2115"/>
                  <a:pt x="f2118" y="f738"/>
                  <a:pt x="f894" y="f2119"/>
                </a:cubicBezTo>
                <a:cubicBezTo>
                  <a:pt x="f2120" y="f1851"/>
                  <a:pt x="f2121" y="f1849"/>
                  <a:pt x="f2122" y="f1849"/>
                </a:cubicBezTo>
                <a:cubicBezTo>
                  <a:pt x="f2123" y="f1849"/>
                  <a:pt x="f2124" y="f460"/>
                  <a:pt x="f2125" y="f2126"/>
                </a:cubicBezTo>
                <a:cubicBezTo>
                  <a:pt x="f2127" y="f563"/>
                  <a:pt x="f2128" y="f655"/>
                  <a:pt x="f2129" y="f762"/>
                </a:cubicBezTo>
                <a:cubicBezTo>
                  <a:pt x="f2130" y="f723"/>
                  <a:pt x="f2131" y="f698"/>
                  <a:pt x="f2132" y="f767"/>
                </a:cubicBezTo>
                <a:lnTo>
                  <a:pt x="f2133" y="f2134"/>
                </a:lnTo>
                <a:cubicBezTo>
                  <a:pt x="f2135" y="f742"/>
                  <a:pt x="f2136" y="f454"/>
                  <a:pt x="f2137" y="f618"/>
                </a:cubicBezTo>
                <a:lnTo>
                  <a:pt x="f2138" y="f1204"/>
                </a:lnTo>
                <a:lnTo>
                  <a:pt x="f2139" y="f1070"/>
                </a:lnTo>
                <a:lnTo>
                  <a:pt x="f2140" y="f2141"/>
                </a:lnTo>
                <a:cubicBezTo>
                  <a:pt x="f2142" y="f2085"/>
                  <a:pt x="f2143" y="f2083"/>
                  <a:pt x="f2144" y="f2083"/>
                </a:cubicBezTo>
                <a:cubicBezTo>
                  <a:pt x="f2145" y="f2083"/>
                  <a:pt x="f2146" y="f2083"/>
                  <a:pt x="f2147" y="f604"/>
                </a:cubicBezTo>
                <a:cubicBezTo>
                  <a:pt x="f2148" y="f427"/>
                  <a:pt x="f2149" y="f498"/>
                  <a:pt x="f2150" y="f2119"/>
                </a:cubicBezTo>
                <a:cubicBezTo>
                  <a:pt x="f2151" y="f524"/>
                  <a:pt x="f2152" y="f2153"/>
                  <a:pt x="f2154" y="f2153"/>
                </a:cubicBezTo>
                <a:cubicBezTo>
                  <a:pt x="f2155" y="f2153"/>
                  <a:pt x="f2156" y="f2153"/>
                  <a:pt x="f2157" y="f425"/>
                </a:cubicBezTo>
                <a:cubicBezTo>
                  <a:pt x="f2158" y="f2110"/>
                  <a:pt x="f2159" y="f419"/>
                  <a:pt x="f2160" y="f2161"/>
                </a:cubicBezTo>
                <a:lnTo>
                  <a:pt x="f2162" y="f52"/>
                </a:lnTo>
                <a:lnTo>
                  <a:pt x="f2163" y="f2164"/>
                </a:lnTo>
                <a:lnTo>
                  <a:pt x="f2165" y="f498"/>
                </a:lnTo>
                <a:cubicBezTo>
                  <a:pt x="f2166" y="f496"/>
                  <a:pt x="f2167" y="f2168"/>
                  <a:pt x="f2169" y="f1896"/>
                </a:cubicBezTo>
                <a:lnTo>
                  <a:pt x="f2170" y="f2171"/>
                </a:lnTo>
                <a:cubicBezTo>
                  <a:pt x="f2172" y="f2173"/>
                  <a:pt x="f2174" y="f782"/>
                  <a:pt x="f2175" y="f2176"/>
                </a:cubicBezTo>
                <a:cubicBezTo>
                  <a:pt x="f2177" y="f2176"/>
                  <a:pt x="f2178" y="f2176"/>
                  <a:pt x="f2179" y="f2176"/>
                </a:cubicBezTo>
                <a:cubicBezTo>
                  <a:pt x="f2180" y="f2176"/>
                  <a:pt x="f2181" y="f823"/>
                  <a:pt x="f2182" y="f800"/>
                </a:cubicBezTo>
                <a:cubicBezTo>
                  <a:pt x="f2183" y="f636"/>
                  <a:pt x="f2184" y="f1903"/>
                  <a:pt x="f2185" y="f1903"/>
                </a:cubicBezTo>
                <a:cubicBezTo>
                  <a:pt x="f2186" y="f1903"/>
                  <a:pt x="f2187" y="f708"/>
                  <a:pt x="f2188" y="f758"/>
                </a:cubicBezTo>
                <a:cubicBezTo>
                  <a:pt x="f2189" y="f2190"/>
                  <a:pt x="f2191" y="f1020"/>
                  <a:pt x="f2192" y="f1020"/>
                </a:cubicBezTo>
                <a:cubicBezTo>
                  <a:pt x="f2193" y="f1020"/>
                  <a:pt x="f2194" y="f727"/>
                  <a:pt x="f2195" y="f2196"/>
                </a:cubicBezTo>
                <a:cubicBezTo>
                  <a:pt x="f2197" y="f802"/>
                  <a:pt x="f2198" y="f655"/>
                  <a:pt x="f2199" y="f589"/>
                </a:cubicBezTo>
                <a:cubicBezTo>
                  <a:pt x="f2200" y="f2201"/>
                  <a:pt x="f2202" y="f2203"/>
                  <a:pt x="f2204" y="f2203"/>
                </a:cubicBezTo>
                <a:cubicBezTo>
                  <a:pt x="f2205" y="f2203"/>
                  <a:pt x="f2206" y="f2207"/>
                  <a:pt x="f2208" y="f595"/>
                </a:cubicBezTo>
                <a:cubicBezTo>
                  <a:pt x="f2209" y="f853"/>
                  <a:pt x="f2210" y="f856"/>
                  <a:pt x="f2211" y="f802"/>
                </a:cubicBezTo>
                <a:lnTo>
                  <a:pt x="f2212" y="f100"/>
                </a:lnTo>
                <a:lnTo>
                  <a:pt x="f2213" y="f1284"/>
                </a:lnTo>
                <a:lnTo>
                  <a:pt x="f2214" y="f411"/>
                </a:lnTo>
                <a:cubicBezTo>
                  <a:pt x="f2215" y="f489"/>
                  <a:pt x="f2216" y="f449"/>
                  <a:pt x="f2217" y="f449"/>
                </a:cubicBezTo>
                <a:cubicBezTo>
                  <a:pt x="f2218" y="f449"/>
                  <a:pt x="f2219" y="f482"/>
                  <a:pt x="f2220" y="f482"/>
                </a:cubicBezTo>
                <a:cubicBezTo>
                  <a:pt x="f2221" y="f324"/>
                  <a:pt x="f2222" y="f2223"/>
                  <a:pt x="f2224" y="f2225"/>
                </a:cubicBezTo>
                <a:cubicBezTo>
                  <a:pt x="f2226" y="f1817"/>
                  <a:pt x="f2227" y="f361"/>
                  <a:pt x="f2228" y="f361"/>
                </a:cubicBezTo>
                <a:cubicBezTo>
                  <a:pt x="f2229" y="f361"/>
                  <a:pt x="f2230" y="f361"/>
                  <a:pt x="f2231" y="f361"/>
                </a:cubicBezTo>
                <a:cubicBezTo>
                  <a:pt x="f2232" y="f386"/>
                  <a:pt x="f2233" y="f1985"/>
                  <a:pt x="f2234" y="f415"/>
                </a:cubicBezTo>
                <a:cubicBezTo>
                  <a:pt x="f2235" y="f429"/>
                  <a:pt x="f2236" y="f330"/>
                  <a:pt x="f2237" y="f330"/>
                </a:cubicBezTo>
                <a:cubicBezTo>
                  <a:pt x="f2238" y="f330"/>
                  <a:pt x="f2239" y="f330"/>
                  <a:pt x="f2240" y="f579"/>
                </a:cubicBezTo>
                <a:cubicBezTo>
                  <a:pt x="f2241" y="f611"/>
                  <a:pt x="f2242" y="f613"/>
                  <a:pt x="f2243" y="f413"/>
                </a:cubicBezTo>
                <a:lnTo>
                  <a:pt x="f2244" y="f1386"/>
                </a:lnTo>
                <a:lnTo>
                  <a:pt x="f2245" y="f2246"/>
                </a:lnTo>
                <a:lnTo>
                  <a:pt x="f2247" y="f613"/>
                </a:lnTo>
                <a:cubicBezTo>
                  <a:pt x="f2248" y="f378"/>
                  <a:pt x="f2249" y="f1851"/>
                  <a:pt x="f2250" y="f2075"/>
                </a:cubicBezTo>
                <a:lnTo>
                  <a:pt x="f2251" y="f645"/>
                </a:lnTo>
                <a:cubicBezTo>
                  <a:pt x="f2252" y="f2253"/>
                  <a:pt x="f2254" y="f723"/>
                  <a:pt x="f2255" y="f2256"/>
                </a:cubicBezTo>
                <a:cubicBezTo>
                  <a:pt x="f2257" y="f563"/>
                  <a:pt x="f2258" y="f2203"/>
                  <a:pt x="f2168" y="f2203"/>
                </a:cubicBezTo>
                <a:cubicBezTo>
                  <a:pt x="f2259" y="f2203"/>
                  <a:pt x="f1058" y="f2260"/>
                  <a:pt x="f3" y="f891"/>
                </a:cubicBezTo>
                <a:lnTo>
                  <a:pt x="f2261" y="f2262"/>
                </a:lnTo>
                <a:cubicBezTo>
                  <a:pt x="f2263" y="f933"/>
                  <a:pt x="f1331" y="f992"/>
                  <a:pt x="f551" y="f992"/>
                </a:cubicBezTo>
                <a:cubicBezTo>
                  <a:pt x="f2264" y="f992"/>
                  <a:pt x="f2265" y="f944"/>
                  <a:pt x="f2266" y="f864"/>
                </a:cubicBezTo>
                <a:cubicBezTo>
                  <a:pt x="f2267" y="f2268"/>
                  <a:pt x="f5" y="f908"/>
                  <a:pt x="f2269" y="f937"/>
                </a:cubicBezTo>
                <a:cubicBezTo>
                  <a:pt x="f2270" y="f935"/>
                  <a:pt x="f2271" y="f2272"/>
                  <a:pt x="f2273" y="f2274"/>
                </a:cubicBezTo>
                <a:cubicBezTo>
                  <a:pt x="f2275" y="f2276"/>
                  <a:pt x="f133" y="f2277"/>
                  <a:pt x="f2278" y="f2277"/>
                </a:cubicBezTo>
                <a:cubicBezTo>
                  <a:pt x="f1149" y="f2277"/>
                  <a:pt x="f2279" y="f2280"/>
                  <a:pt x="f2281" y="f2282"/>
                </a:cubicBezTo>
                <a:lnTo>
                  <a:pt x="f2283" y="f2284"/>
                </a:lnTo>
                <a:cubicBezTo>
                  <a:pt x="f1147" y="f2285"/>
                  <a:pt x="f2286" y="f2285"/>
                  <a:pt x="f2287" y="f2285"/>
                </a:cubicBezTo>
                <a:cubicBezTo>
                  <a:pt x="f65" y="f2285"/>
                  <a:pt x="f2288" y="f2289"/>
                  <a:pt x="f2269" y="f2290"/>
                </a:cubicBezTo>
                <a:cubicBezTo>
                  <a:pt x="f2291" y="f2292"/>
                  <a:pt x="f2293" y="f1008"/>
                  <a:pt x="f2294" y="f2295"/>
                </a:cubicBezTo>
                <a:lnTo>
                  <a:pt x="f2296" y="f2297"/>
                </a:lnTo>
                <a:cubicBezTo>
                  <a:pt x="f2298" y="f2299"/>
                  <a:pt x="f2300" y="f2301"/>
                  <a:pt x="f2302" y="f2303"/>
                </a:cubicBezTo>
                <a:lnTo>
                  <a:pt x="f2304" y="f2305"/>
                </a:lnTo>
                <a:lnTo>
                  <a:pt x="f2306" y="f2307"/>
                </a:lnTo>
                <a:lnTo>
                  <a:pt x="f2308" y="f2309"/>
                </a:lnTo>
                <a:cubicBezTo>
                  <a:pt x="f2310" y="f2311"/>
                  <a:pt x="f2312" y="f2313"/>
                  <a:pt x="f2314" y="f2313"/>
                </a:cubicBezTo>
                <a:cubicBezTo>
                  <a:pt x="f2315" y="f2313"/>
                  <a:pt x="f2316" y="f2313"/>
                  <a:pt x="f2317" y="f2318"/>
                </a:cubicBezTo>
                <a:cubicBezTo>
                  <a:pt x="f2319" y="f2320"/>
                  <a:pt x="f2321" y="f2322"/>
                  <a:pt x="f2323" y="f2324"/>
                </a:cubicBezTo>
                <a:cubicBezTo>
                  <a:pt x="f2325" y="f2326"/>
                  <a:pt x="f2327" y="f2328"/>
                  <a:pt x="f2329" y="f2328"/>
                </a:cubicBezTo>
                <a:cubicBezTo>
                  <a:pt x="f2330" y="f2328"/>
                  <a:pt x="f2222" y="f2328"/>
                  <a:pt x="f2331" y="f2332"/>
                </a:cubicBezTo>
                <a:cubicBezTo>
                  <a:pt x="f2333" y="f2334"/>
                  <a:pt x="f2335" y="f2284"/>
                  <a:pt x="f2336" y="f2337"/>
                </a:cubicBezTo>
                <a:cubicBezTo>
                  <a:pt x="f2338" y="f2339"/>
                  <a:pt x="f2340" y="f2341"/>
                  <a:pt x="f2342" y="f2341"/>
                </a:cubicBezTo>
                <a:cubicBezTo>
                  <a:pt x="f2343" y="f2341"/>
                  <a:pt x="f2344" y="f2341"/>
                  <a:pt x="f2345" y="f2341"/>
                </a:cubicBezTo>
                <a:lnTo>
                  <a:pt x="f2346" y="f2341"/>
                </a:lnTo>
                <a:cubicBezTo>
                  <a:pt x="f2347" y="f2322"/>
                  <a:pt x="f2348" y="f2349"/>
                  <a:pt x="f2350" y="f2351"/>
                </a:cubicBezTo>
                <a:lnTo>
                  <a:pt x="f2352" y="f2353"/>
                </a:lnTo>
                <a:cubicBezTo>
                  <a:pt x="f2354" y="f2353"/>
                  <a:pt x="f2355" y="f962"/>
                  <a:pt x="f2356" y="f962"/>
                </a:cubicBezTo>
                <a:cubicBezTo>
                  <a:pt x="f2357" y="f962"/>
                  <a:pt x="f2358" y="f962"/>
                  <a:pt x="f2359" y="f962"/>
                </a:cubicBezTo>
                <a:cubicBezTo>
                  <a:pt x="f2360" y="f962"/>
                  <a:pt x="f2361" y="f2362"/>
                  <a:pt x="f2363" y="f2364"/>
                </a:cubicBezTo>
                <a:cubicBezTo>
                  <a:pt x="f2365" y="f2366"/>
                  <a:pt x="f2367" y="f2368"/>
                  <a:pt x="f2369" y="f2368"/>
                </a:cubicBezTo>
                <a:cubicBezTo>
                  <a:pt x="f2370" y="f2368"/>
                  <a:pt x="f2371" y="f2372"/>
                  <a:pt x="f2373" y="f2374"/>
                </a:cubicBezTo>
                <a:cubicBezTo>
                  <a:pt x="f2375" y="f2376"/>
                  <a:pt x="f2377" y="f2378"/>
                  <a:pt x="f2379" y="f2378"/>
                </a:cubicBezTo>
                <a:cubicBezTo>
                  <a:pt x="f2380" y="f2378"/>
                  <a:pt x="f2381" y="f2382"/>
                  <a:pt x="f2383" y="f2384"/>
                </a:cubicBezTo>
                <a:cubicBezTo>
                  <a:pt x="f2385" y="f2386"/>
                  <a:pt x="f2387" y="f2388"/>
                  <a:pt x="f2389" y="f2390"/>
                </a:cubicBezTo>
                <a:cubicBezTo>
                  <a:pt x="f2391" y="f2392"/>
                  <a:pt x="f2393" y="f2394"/>
                  <a:pt x="f2395" y="f2394"/>
                </a:cubicBezTo>
                <a:cubicBezTo>
                  <a:pt x="f2396" y="f2394"/>
                  <a:pt x="f2180" y="f2397"/>
                  <a:pt x="f2398" y="f2399"/>
                </a:cubicBezTo>
                <a:cubicBezTo>
                  <a:pt x="f2400" y="f2401"/>
                  <a:pt x="f2402" y="f2403"/>
                  <a:pt x="f2165" y="f2404"/>
                </a:cubicBezTo>
                <a:lnTo>
                  <a:pt x="f2405" y="f2406"/>
                </a:lnTo>
                <a:lnTo>
                  <a:pt x="f2407" y="f2408"/>
                </a:lnTo>
                <a:lnTo>
                  <a:pt x="f2409" y="f2410"/>
                </a:lnTo>
                <a:lnTo>
                  <a:pt x="f2411" y="f2412"/>
                </a:lnTo>
                <a:cubicBezTo>
                  <a:pt x="f2413" y="f2414"/>
                  <a:pt x="f2415" y="f2416"/>
                  <a:pt x="f2417" y="f2416"/>
                </a:cubicBezTo>
                <a:cubicBezTo>
                  <a:pt x="f2418" y="f2416"/>
                  <a:pt x="f2419" y="f2416"/>
                  <a:pt x="f2420" y="f2416"/>
                </a:cubicBezTo>
                <a:cubicBezTo>
                  <a:pt x="f2421" y="f2416"/>
                  <a:pt x="f2422" y="f2416"/>
                  <a:pt x="f2423" y="f2424"/>
                </a:cubicBezTo>
                <a:cubicBezTo>
                  <a:pt x="f2159" y="f2425"/>
                  <a:pt x="f2426" y="f2427"/>
                  <a:pt x="f2428" y="f2429"/>
                </a:cubicBezTo>
                <a:cubicBezTo>
                  <a:pt x="f2430" y="f2431"/>
                  <a:pt x="f2432" y="f2257"/>
                  <a:pt x="f2433" y="f2257"/>
                </a:cubicBezTo>
                <a:cubicBezTo>
                  <a:pt x="f2434" y="f2257"/>
                  <a:pt x="f2435" y="f2257"/>
                  <a:pt x="f2436" y="f2257"/>
                </a:cubicBezTo>
                <a:lnTo>
                  <a:pt x="f2437" y="f2257"/>
                </a:lnTo>
                <a:cubicBezTo>
                  <a:pt x="f2438" y="f2439"/>
                  <a:pt x="f2144" y="f2265"/>
                  <a:pt x="f2440" y="f2441"/>
                </a:cubicBezTo>
                <a:cubicBezTo>
                  <a:pt x="f2442" y="f2443"/>
                  <a:pt x="f2444" y="f2427"/>
                  <a:pt x="f2445" y="f2427"/>
                </a:cubicBezTo>
                <a:cubicBezTo>
                  <a:pt x="f2446" y="f2427"/>
                  <a:pt x="f2447" y="f2448"/>
                  <a:pt x="f2449" y="f2448"/>
                </a:cubicBezTo>
                <a:cubicBezTo>
                  <a:pt x="f2450" y="f2448"/>
                  <a:pt x="f2451" y="f2448"/>
                  <a:pt x="f2452" y="f2453"/>
                </a:cubicBezTo>
                <a:cubicBezTo>
                  <a:pt x="f2454" y="f2455"/>
                  <a:pt x="f2456" y="f2457"/>
                  <a:pt x="f2458" y="f2459"/>
                </a:cubicBezTo>
                <a:lnTo>
                  <a:pt x="f2460" y="f2461"/>
                </a:lnTo>
                <a:lnTo>
                  <a:pt x="f2462" y="f2463"/>
                </a:lnTo>
                <a:lnTo>
                  <a:pt x="f2464" y="f2457"/>
                </a:lnTo>
                <a:cubicBezTo>
                  <a:pt x="f2465" y="f2466"/>
                  <a:pt x="f2467" y="f2468"/>
                  <a:pt x="f2469" y="f2470"/>
                </a:cubicBezTo>
                <a:lnTo>
                  <a:pt x="f2471" y="f2472"/>
                </a:lnTo>
                <a:lnTo>
                  <a:pt x="f2471" y="f2472"/>
                </a:lnTo>
                <a:cubicBezTo>
                  <a:pt x="f2473" y="f2292"/>
                  <a:pt x="f2474" y="f2475"/>
                  <a:pt x="f2476" y="f2477"/>
                </a:cubicBezTo>
                <a:cubicBezTo>
                  <a:pt x="f2478" y="f2479"/>
                  <a:pt x="f2480" y="f2394"/>
                  <a:pt x="f2481" y="f2394"/>
                </a:cubicBezTo>
                <a:cubicBezTo>
                  <a:pt x="f2482" y="f2394"/>
                  <a:pt x="f2483" y="f2394"/>
                  <a:pt x="f2484" y="f2485"/>
                </a:cubicBezTo>
                <a:cubicBezTo>
                  <a:pt x="f2486" y="f2392"/>
                  <a:pt x="f2487" y="f2280"/>
                  <a:pt x="f2488" y="f2489"/>
                </a:cubicBezTo>
                <a:cubicBezTo>
                  <a:pt x="f2490" y="f2491"/>
                  <a:pt x="f2492" y="f2493"/>
                  <a:pt x="f2494" y="f966"/>
                </a:cubicBezTo>
                <a:cubicBezTo>
                  <a:pt x="f2495" y="f910"/>
                  <a:pt x="f2496" y="f2497"/>
                  <a:pt x="f2498" y="f823"/>
                </a:cubicBezTo>
                <a:cubicBezTo>
                  <a:pt x="f2499" y="f823"/>
                  <a:pt x="f2500" y="f823"/>
                  <a:pt x="f2501" y="f823"/>
                </a:cubicBezTo>
                <a:cubicBezTo>
                  <a:pt x="f2502" y="f823"/>
                  <a:pt x="f2503" y="f2176"/>
                  <a:pt x="f2504" y="f980"/>
                </a:cubicBezTo>
                <a:cubicBezTo>
                  <a:pt x="f2505" y="f2506"/>
                  <a:pt x="f2507" y="f2508"/>
                  <a:pt x="f2509" y="f2508"/>
                </a:cubicBezTo>
                <a:cubicBezTo>
                  <a:pt x="f2510" y="f2508"/>
                  <a:pt x="f2511" y="f2512"/>
                  <a:pt x="f2513" y="f2514"/>
                </a:cubicBezTo>
                <a:lnTo>
                  <a:pt x="f2515" y="f2516"/>
                </a:lnTo>
                <a:cubicBezTo>
                  <a:pt x="f2517" y="f2322"/>
                  <a:pt x="f2518" y="f2519"/>
                  <a:pt x="f2520" y="f2521"/>
                </a:cubicBezTo>
                <a:lnTo>
                  <a:pt x="f2522" y="f2523"/>
                </a:lnTo>
                <a:lnTo>
                  <a:pt x="f865" y="f2524"/>
                </a:lnTo>
                <a:lnTo>
                  <a:pt x="f2525" y="f2526"/>
                </a:lnTo>
                <a:cubicBezTo>
                  <a:pt x="f2527" y="f2457"/>
                  <a:pt x="f2528" y="f2529"/>
                  <a:pt x="f2530" y="f2529"/>
                </a:cubicBezTo>
                <a:cubicBezTo>
                  <a:pt x="f2531" y="f2529"/>
                  <a:pt x="f2532" y="f2529"/>
                  <a:pt x="f2533" y="f2412"/>
                </a:cubicBezTo>
                <a:cubicBezTo>
                  <a:pt x="f2534" y="f2535"/>
                  <a:pt x="f2536" y="f2537"/>
                  <a:pt x="f2538" y="f2539"/>
                </a:cubicBezTo>
                <a:cubicBezTo>
                  <a:pt x="f2540" y="f2541"/>
                  <a:pt x="f2542" y="f2543"/>
                  <a:pt x="f2544" y="f2543"/>
                </a:cubicBezTo>
                <a:cubicBezTo>
                  <a:pt x="f2545" y="f2543"/>
                  <a:pt x="f2546" y="f2543"/>
                  <a:pt x="f2547" y="f2466"/>
                </a:cubicBezTo>
                <a:cubicBezTo>
                  <a:pt x="f2548" y="f2549"/>
                  <a:pt x="f2062" y="f2313"/>
                  <a:pt x="f2550" y="f2320"/>
                </a:cubicBezTo>
                <a:lnTo>
                  <a:pt x="f2551" y="f2552"/>
                </a:lnTo>
                <a:lnTo>
                  <a:pt x="f2553" y="f2554"/>
                </a:lnTo>
                <a:lnTo>
                  <a:pt x="f2555" y="f2556"/>
                </a:lnTo>
                <a:cubicBezTo>
                  <a:pt x="f2557" y="f2558"/>
                  <a:pt x="f2559" y="f2560"/>
                  <a:pt x="f2561" y="f2562"/>
                </a:cubicBezTo>
                <a:lnTo>
                  <a:pt x="f2563" y="f978"/>
                </a:lnTo>
                <a:cubicBezTo>
                  <a:pt x="f2564" y="f2565"/>
                  <a:pt x="f2566" y="f2567"/>
                  <a:pt x="f2568" y="f2567"/>
                </a:cubicBezTo>
                <a:cubicBezTo>
                  <a:pt x="f2569" y="f2567"/>
                  <a:pt x="f2570" y="f2571"/>
                  <a:pt x="f2572" y="f1014"/>
                </a:cubicBezTo>
                <a:cubicBezTo>
                  <a:pt x="f2573" y="f2574"/>
                  <a:pt x="f2575" y="f2493"/>
                  <a:pt x="f2576" y="f2577"/>
                </a:cubicBezTo>
                <a:cubicBezTo>
                  <a:pt x="f2578" y="f2579"/>
                  <a:pt x="f2580" y="f2581"/>
                  <a:pt x="f2582" y="f2581"/>
                </a:cubicBezTo>
                <a:cubicBezTo>
                  <a:pt x="f2583" y="f2581"/>
                  <a:pt x="f2584" y="f1008"/>
                  <a:pt x="f2585" y="f2586"/>
                </a:cubicBezTo>
                <a:cubicBezTo>
                  <a:pt x="f2587" y="f2588"/>
                  <a:pt x="f2589" y="f2590"/>
                  <a:pt x="f2591" y="f2592"/>
                </a:cubicBezTo>
                <a:lnTo>
                  <a:pt x="f2591" y="f2592"/>
                </a:lnTo>
                <a:lnTo>
                  <a:pt x="f2593" y="f2594"/>
                </a:lnTo>
                <a:lnTo>
                  <a:pt x="f2595" y="f2596"/>
                </a:lnTo>
                <a:lnTo>
                  <a:pt x="f2597" y="f2598"/>
                </a:lnTo>
                <a:cubicBezTo>
                  <a:pt x="f2599" y="f2600"/>
                  <a:pt x="f2601" y="f2602"/>
                  <a:pt x="f2603" y="f2602"/>
                </a:cubicBezTo>
                <a:cubicBezTo>
                  <a:pt x="f2604" y="f2602"/>
                  <a:pt x="f2605" y="f2602"/>
                  <a:pt x="f2606" y="f2602"/>
                </a:cubicBezTo>
                <a:lnTo>
                  <a:pt x="f2607" y="f2602"/>
                </a:lnTo>
                <a:cubicBezTo>
                  <a:pt x="f2020" y="f2608"/>
                  <a:pt x="f2609" y="f2479"/>
                  <a:pt x="f2610" y="f2611"/>
                </a:cubicBezTo>
                <a:cubicBezTo>
                  <a:pt x="f2612" y="f2613"/>
                  <a:pt x="f2614" y="f2615"/>
                  <a:pt x="f2616" y="f2615"/>
                </a:cubicBezTo>
                <a:cubicBezTo>
                  <a:pt x="f2617" y="f2615"/>
                  <a:pt x="f2618" y="f2615"/>
                  <a:pt x="f2619" y="f2620"/>
                </a:cubicBezTo>
                <a:cubicBezTo>
                  <a:pt x="f2621" y="f2622"/>
                  <a:pt x="f2004" y="f2623"/>
                  <a:pt x="f2624" y="f2625"/>
                </a:cubicBezTo>
                <a:cubicBezTo>
                  <a:pt x="f2626" y="f2627"/>
                  <a:pt x="f2628" y="f2479"/>
                  <a:pt x="f2629" y="f2479"/>
                </a:cubicBezTo>
                <a:cubicBezTo>
                  <a:pt x="f2630" y="f2479"/>
                  <a:pt x="f2631" y="f2632"/>
                  <a:pt x="f2633" y="f2632"/>
                </a:cubicBezTo>
                <a:cubicBezTo>
                  <a:pt x="f2634" y="f2635"/>
                  <a:pt x="f2636" y="f2637"/>
                  <a:pt x="f2638" y="f2611"/>
                </a:cubicBezTo>
                <a:lnTo>
                  <a:pt x="f2639" y="f2640"/>
                </a:lnTo>
                <a:lnTo>
                  <a:pt x="f2641" y="f2642"/>
                </a:lnTo>
                <a:lnTo>
                  <a:pt x="f795" y="f2397"/>
                </a:lnTo>
                <a:cubicBezTo>
                  <a:pt x="f2643" y="f2374"/>
                  <a:pt x="f2644" y="f2477"/>
                  <a:pt x="f2645" y="f2489"/>
                </a:cubicBezTo>
                <a:lnTo>
                  <a:pt x="f2646" y="f2647"/>
                </a:lnTo>
                <a:lnTo>
                  <a:pt x="f2646" y="f2647"/>
                </a:lnTo>
                <a:cubicBezTo>
                  <a:pt x="f2648" y="f2574"/>
                  <a:pt x="f2649" y="f2650"/>
                  <a:pt x="f2651" y="f918"/>
                </a:cubicBezTo>
                <a:cubicBezTo>
                  <a:pt x="f2652" y="f2491"/>
                  <a:pt x="f2653" y="f2654"/>
                  <a:pt x="f2655" y="f2654"/>
                </a:cubicBezTo>
                <a:cubicBezTo>
                  <a:pt x="f2656" y="f2654"/>
                  <a:pt x="f2657" y="f2654"/>
                  <a:pt x="f2658" y="f2654"/>
                </a:cubicBezTo>
                <a:cubicBezTo>
                  <a:pt x="f2659" y="f2579"/>
                  <a:pt x="f2660" y="f2661"/>
                  <a:pt x="f2662" y="f2588"/>
                </a:cubicBezTo>
                <a:cubicBezTo>
                  <a:pt x="f2663" y="f2664"/>
                  <a:pt x="f2665" y="f2571"/>
                  <a:pt x="f2666" y="f827"/>
                </a:cubicBezTo>
                <a:cubicBezTo>
                  <a:pt x="f2667" y="f841"/>
                  <a:pt x="f2668" y="f790"/>
                  <a:pt x="f2669" y="f844"/>
                </a:cubicBezTo>
                <a:lnTo>
                  <a:pt x="f2670" y="f2493"/>
                </a:lnTo>
                <a:cubicBezTo>
                  <a:pt x="f2671" y="f2672"/>
                  <a:pt x="f2673" y="f2364"/>
                  <a:pt x="f2674" y="f2675"/>
                </a:cubicBezTo>
                <a:lnTo>
                  <a:pt x="f2676" y="f2677"/>
                </a:lnTo>
                <a:lnTo>
                  <a:pt x="f2678" y="f2679"/>
                </a:lnTo>
                <a:lnTo>
                  <a:pt x="f2680" y="f2404"/>
                </a:lnTo>
                <a:cubicBezTo>
                  <a:pt x="f2681" y="f2280"/>
                  <a:pt x="f2682" y="f2275"/>
                  <a:pt x="f2683" y="f2275"/>
                </a:cubicBezTo>
                <a:cubicBezTo>
                  <a:pt x="f2684" y="f2275"/>
                  <a:pt x="f1955" y="f2275"/>
                  <a:pt x="f2685" y="f2275"/>
                </a:cubicBezTo>
                <a:cubicBezTo>
                  <a:pt x="f2686" y="f2275"/>
                  <a:pt x="f2687" y="f2275"/>
                  <a:pt x="f2688" y="f2689"/>
                </a:cubicBezTo>
                <a:cubicBezTo>
                  <a:pt x="f2690" y="f2512"/>
                  <a:pt x="f2691" y="f2384"/>
                  <a:pt x="f2692" y="f1008"/>
                </a:cubicBezTo>
                <a:cubicBezTo>
                  <a:pt x="f2693" y="f2694"/>
                  <a:pt x="f2695" y="f2696"/>
                  <a:pt x="f2697" y="f2696"/>
                </a:cubicBezTo>
                <a:cubicBezTo>
                  <a:pt x="f2698" y="f2696"/>
                  <a:pt x="f2699" y="f2696"/>
                  <a:pt x="f2700" y="f2696"/>
                </a:cubicBezTo>
                <a:cubicBezTo>
                  <a:pt x="f2701" y="f2696"/>
                  <a:pt x="f2702" y="f2696"/>
                  <a:pt x="f2703" y="f2704"/>
                </a:cubicBezTo>
                <a:cubicBezTo>
                  <a:pt x="f2705" y="f2489"/>
                  <a:pt x="f2706" y="f2707"/>
                  <a:pt x="f2708" y="f2709"/>
                </a:cubicBezTo>
                <a:cubicBezTo>
                  <a:pt x="f2710" y="f2711"/>
                  <a:pt x="f2712" y="f2713"/>
                  <a:pt x="f2714" y="f2713"/>
                </a:cubicBezTo>
                <a:cubicBezTo>
                  <a:pt x="f2715" y="f2713"/>
                  <a:pt x="f2716" y="f2713"/>
                  <a:pt x="f2717" y="f2713"/>
                </a:cubicBezTo>
                <a:lnTo>
                  <a:pt x="f2718" y="f2713"/>
                </a:lnTo>
                <a:cubicBezTo>
                  <a:pt x="f2719" y="f2384"/>
                  <a:pt x="f2720" y="f2721"/>
                  <a:pt x="f2722" y="f966"/>
                </a:cubicBezTo>
                <a:lnTo>
                  <a:pt x="f2723" y="f684"/>
                </a:lnTo>
                <a:cubicBezTo>
                  <a:pt x="f2724" y="f684"/>
                  <a:pt x="f2725" y="f885"/>
                  <a:pt x="f2726" y="f885"/>
                </a:cubicBezTo>
                <a:cubicBezTo>
                  <a:pt x="f2727" y="f885"/>
                  <a:pt x="f2728" y="f885"/>
                  <a:pt x="f2729" y="f885"/>
                </a:cubicBezTo>
                <a:cubicBezTo>
                  <a:pt x="f2730" y="f885"/>
                  <a:pt x="f2731" y="f698"/>
                  <a:pt x="f2732" y="f944"/>
                </a:cubicBezTo>
                <a:cubicBezTo>
                  <a:pt x="f2733" y="f2734"/>
                  <a:pt x="f2735" y="f2736"/>
                  <a:pt x="f2737" y="f2736"/>
                </a:cubicBezTo>
                <a:cubicBezTo>
                  <a:pt x="f2738" y="f2736"/>
                  <a:pt x="f2739" y="f2740"/>
                  <a:pt x="f2741" y="f908"/>
                </a:cubicBezTo>
                <a:cubicBezTo>
                  <a:pt x="f2742" y="f2743"/>
                  <a:pt x="f2744" y="f700"/>
                  <a:pt x="f2745" y="f700"/>
                </a:cubicBezTo>
                <a:cubicBezTo>
                  <a:pt x="f2746" y="f700"/>
                  <a:pt x="f2747" y="f796"/>
                  <a:pt x="f2748" y="f986"/>
                </a:cubicBezTo>
                <a:cubicBezTo>
                  <a:pt x="f2749" y="f784"/>
                  <a:pt x="f2750" y="f2751"/>
                  <a:pt x="f2752" y="f2753"/>
                </a:cubicBezTo>
                <a:cubicBezTo>
                  <a:pt x="f2754" y="f2592"/>
                  <a:pt x="f2755" y="f2756"/>
                  <a:pt x="f2757" y="f2756"/>
                </a:cubicBezTo>
                <a:cubicBezTo>
                  <a:pt x="f2758" y="f2756"/>
                  <a:pt x="f2759" y="f982"/>
                  <a:pt x="f2760" y="f833"/>
                </a:cubicBezTo>
                <a:cubicBezTo>
                  <a:pt x="f2761" y="f2173"/>
                  <a:pt x="f2762" y="f2763"/>
                  <a:pt x="f1887" y="f960"/>
                </a:cubicBezTo>
                <a:lnTo>
                  <a:pt x="f2764" y="f2765"/>
                </a:lnTo>
                <a:lnTo>
                  <a:pt x="f2766" y="f2767"/>
                </a:lnTo>
                <a:lnTo>
                  <a:pt x="f2768" y="f2769"/>
                </a:lnTo>
                <a:lnTo>
                  <a:pt x="f2770" y="f2627"/>
                </a:lnTo>
                <a:cubicBezTo>
                  <a:pt x="f2771" y="f2772"/>
                  <a:pt x="f2773" y="f2485"/>
                  <a:pt x="f2774" y="f2485"/>
                </a:cubicBezTo>
                <a:cubicBezTo>
                  <a:pt x="f2775" y="f2485"/>
                  <a:pt x="f2776" y="f2485"/>
                  <a:pt x="f2777" y="f2778"/>
                </a:cubicBezTo>
                <a:cubicBezTo>
                  <a:pt x="f2779" y="f2778"/>
                  <a:pt x="f2780" y="f2778"/>
                  <a:pt x="f2781" y="f2782"/>
                </a:cubicBezTo>
                <a:cubicBezTo>
                  <a:pt x="f1882" y="f2783"/>
                  <a:pt x="f2784" y="f2623"/>
                  <a:pt x="f2785" y="f2786"/>
                </a:cubicBezTo>
                <a:cubicBezTo>
                  <a:pt x="f2787" y="f2598"/>
                  <a:pt x="f2788" y="f2600"/>
                  <a:pt x="f2789" y="f2600"/>
                </a:cubicBezTo>
                <a:cubicBezTo>
                  <a:pt x="f2790" y="f2600"/>
                  <a:pt x="f2791" y="f2792"/>
                  <a:pt x="f2793" y="f2792"/>
                </a:cubicBezTo>
                <a:cubicBezTo>
                  <a:pt x="f2794" y="f2795"/>
                  <a:pt x="f2796" y="f2366"/>
                  <a:pt x="f2797" y="f2282"/>
                </a:cubicBezTo>
                <a:cubicBezTo>
                  <a:pt x="f2798" y="f2799"/>
                  <a:pt x="f2800" y="f2801"/>
                  <a:pt x="f2802" y="f2801"/>
                </a:cubicBezTo>
                <a:cubicBezTo>
                  <a:pt x="f2803" y="f2801"/>
                  <a:pt x="f2804" y="f2801"/>
                  <a:pt x="f2805" y="f2801"/>
                </a:cubicBezTo>
                <a:lnTo>
                  <a:pt x="f2806" y="f2801"/>
                </a:lnTo>
                <a:cubicBezTo>
                  <a:pt x="f2807" y="f2288"/>
                  <a:pt x="f2808" y="f2809"/>
                  <a:pt x="f2810" y="f2811"/>
                </a:cubicBezTo>
                <a:lnTo>
                  <a:pt x="f2812" y="f2813"/>
                </a:lnTo>
                <a:lnTo>
                  <a:pt x="f2814" y="f2815"/>
                </a:lnTo>
                <a:lnTo>
                  <a:pt x="f2816" y="f2809"/>
                </a:lnTo>
                <a:cubicBezTo>
                  <a:pt x="f2817" y="f2399"/>
                  <a:pt x="f2818" y="f2290"/>
                  <a:pt x="f2819" y="f2654"/>
                </a:cubicBezTo>
                <a:lnTo>
                  <a:pt x="f2820" y="f2821"/>
                </a:lnTo>
                <a:lnTo>
                  <a:pt x="f2820" y="f2821"/>
                </a:lnTo>
                <a:cubicBezTo>
                  <a:pt x="f2822" y="f841"/>
                  <a:pt x="f2823" y="f2824"/>
                  <a:pt x="f2825" y="f780"/>
                </a:cubicBezTo>
                <a:cubicBezTo>
                  <a:pt x="f2826" y="f2353"/>
                  <a:pt x="f2827" y="f2756"/>
                  <a:pt x="f2828" y="f2756"/>
                </a:cubicBezTo>
                <a:cubicBezTo>
                  <a:pt x="f2829" y="f2756"/>
                  <a:pt x="f2830" y="f2756"/>
                  <a:pt x="f2831" y="f2756"/>
                </a:cubicBezTo>
                <a:cubicBezTo>
                  <a:pt x="f637" y="f2664"/>
                  <a:pt x="f2832" y="f2171"/>
                  <a:pt x="f2833" y="f2834"/>
                </a:cubicBezTo>
                <a:cubicBezTo>
                  <a:pt x="f2835" y="f823"/>
                  <a:pt x="f2836" y="f895"/>
                  <a:pt x="f2837" y="f879"/>
                </a:cubicBezTo>
                <a:cubicBezTo>
                  <a:pt x="f2838" y="f752"/>
                  <a:pt x="f2839" y="f2119"/>
                  <a:pt x="f2840" y="f1903"/>
                </a:cubicBezTo>
                <a:cubicBezTo>
                  <a:pt x="f2841" y="f458"/>
                  <a:pt x="f2842" y="f458"/>
                  <a:pt x="f2843" y="f458"/>
                </a:cubicBezTo>
                <a:cubicBezTo>
                  <a:pt x="f2844" y="f458"/>
                  <a:pt x="f2845" y="f1896"/>
                  <a:pt x="f2846" y="f2847"/>
                </a:cubicBezTo>
                <a:cubicBezTo>
                  <a:pt x="f2848" y="f793"/>
                  <a:pt x="f2849" y="f837"/>
                  <a:pt x="f2850" y="f837"/>
                </a:cubicBezTo>
                <a:cubicBezTo>
                  <a:pt x="f2851" y="f837"/>
                  <a:pt x="f2852" y="f775"/>
                  <a:pt x="f2853" y="f906"/>
                </a:cubicBezTo>
                <a:lnTo>
                  <a:pt x="f2854" y="f2855"/>
                </a:lnTo>
                <a:cubicBezTo>
                  <a:pt x="f2856" y="f2384"/>
                  <a:pt x="f2857" y="f2858"/>
                  <a:pt x="f2859" y="f2860"/>
                </a:cubicBezTo>
                <a:lnTo>
                  <a:pt x="f2861" y="f2862"/>
                </a:lnTo>
                <a:lnTo>
                  <a:pt x="f2863" y="f2864"/>
                </a:lnTo>
                <a:lnTo>
                  <a:pt x="f2865" y="f2866"/>
                </a:lnTo>
                <a:cubicBezTo>
                  <a:pt x="f2867" y="f2809"/>
                  <a:pt x="f2868" y="f2869"/>
                  <a:pt x="f2870" y="f2869"/>
                </a:cubicBezTo>
                <a:cubicBezTo>
                  <a:pt x="f2871" y="f2869"/>
                  <a:pt x="f2872" y="f2869"/>
                  <a:pt x="f2873" y="f2627"/>
                </a:cubicBezTo>
                <a:cubicBezTo>
                  <a:pt x="f2874" y="f2875"/>
                  <a:pt x="f2876" y="f2401"/>
                  <a:pt x="f2877" y="f2581"/>
                </a:cubicBezTo>
                <a:cubicBezTo>
                  <a:pt x="f2878" y="f2514"/>
                  <a:pt x="f2879" y="f2880"/>
                  <a:pt x="f2881" y="f2880"/>
                </a:cubicBezTo>
                <a:cubicBezTo>
                  <a:pt x="f2882" y="f2880"/>
                  <a:pt x="f1784" y="f2880"/>
                  <a:pt x="f2883" y="f2399"/>
                </a:cubicBezTo>
                <a:cubicBezTo>
                  <a:pt x="f2884" y="f2885"/>
                  <a:pt x="f1783" y="f2275"/>
                  <a:pt x="f2886" y="f2512"/>
                </a:cubicBezTo>
                <a:lnTo>
                  <a:pt x="f2887" y="f2888"/>
                </a:lnTo>
                <a:lnTo>
                  <a:pt x="f2889" y="f2890"/>
                </a:lnTo>
                <a:lnTo>
                  <a:pt x="f2891" y="f2508"/>
                </a:lnTo>
                <a:cubicBezTo>
                  <a:pt x="f2892" y="f2893"/>
                  <a:pt x="f2894" y="f2895"/>
                  <a:pt x="f2896" y="f2295"/>
                </a:cubicBezTo>
                <a:lnTo>
                  <a:pt x="f2897" y="f723"/>
                </a:lnTo>
                <a:cubicBezTo>
                  <a:pt x="f2898" y="f750"/>
                  <a:pt x="f2899" y="f565"/>
                  <a:pt x="f2900" y="f565"/>
                </a:cubicBezTo>
                <a:cubicBezTo>
                  <a:pt x="f2901" y="f565"/>
                  <a:pt x="f2902" y="f2903"/>
                  <a:pt x="f2904" y="f846"/>
                </a:cubicBezTo>
                <a:cubicBezTo>
                  <a:pt x="f2905" y="f2906"/>
                  <a:pt x="f2907" y="f895"/>
                  <a:pt x="f2908" y="f2909"/>
                </a:cubicBezTo>
                <a:cubicBezTo>
                  <a:pt x="f2910" y="f2911"/>
                  <a:pt x="f2912" y="f1020"/>
                  <a:pt x="f2913" y="f1020"/>
                </a:cubicBezTo>
                <a:cubicBezTo>
                  <a:pt x="f2914" y="f1020"/>
                  <a:pt x="f1763" y="f790"/>
                  <a:pt x="f2915" y="f694"/>
                </a:cubicBezTo>
                <a:cubicBezTo>
                  <a:pt x="f2916" y="f688"/>
                  <a:pt x="f2917" y="f638"/>
                  <a:pt x="f2918" y="f2919"/>
                </a:cubicBezTo>
                <a:lnTo>
                  <a:pt x="f2918" y="f2919"/>
                </a:lnTo>
                <a:lnTo>
                  <a:pt x="f2920" y="f2921"/>
                </a:lnTo>
                <a:lnTo>
                  <a:pt x="f2922" y="f2923"/>
                </a:lnTo>
                <a:lnTo>
                  <a:pt x="f2924" y="f930"/>
                </a:lnTo>
                <a:cubicBezTo>
                  <a:pt x="f2925" y="f980"/>
                  <a:pt x="f2926" y="f2264"/>
                  <a:pt x="f2927" y="f2264"/>
                </a:cubicBezTo>
                <a:cubicBezTo>
                  <a:pt x="f2928" y="f2264"/>
                  <a:pt x="f2929" y="f2264"/>
                  <a:pt x="f2930" y="f2264"/>
                </a:cubicBezTo>
                <a:lnTo>
                  <a:pt x="f2931" y="f2264"/>
                </a:lnTo>
                <a:cubicBezTo>
                  <a:pt x="f1741" y="f2932"/>
                  <a:pt x="f1738" y="f2353"/>
                  <a:pt x="f2933" y="f2571"/>
                </a:cubicBezTo>
                <a:cubicBezTo>
                  <a:pt x="f2934" y="f2935"/>
                  <a:pt x="f2936" y="f928"/>
                  <a:pt x="f2937" y="f928"/>
                </a:cubicBezTo>
                <a:cubicBezTo>
                  <a:pt x="f2938" y="f928"/>
                  <a:pt x="f2939" y="f928"/>
                  <a:pt x="f2940" y="f1014"/>
                </a:cubicBezTo>
                <a:cubicBezTo>
                  <a:pt x="f2941" y="f2590"/>
                  <a:pt x="f2942" y="f2943"/>
                  <a:pt x="f2944" y="f1016"/>
                </a:cubicBezTo>
                <a:cubicBezTo>
                  <a:pt x="f2945" y="f933"/>
                  <a:pt x="f2946" y="f2353"/>
                  <a:pt x="f2947" y="f2353"/>
                </a:cubicBezTo>
                <a:cubicBezTo>
                  <a:pt x="f2948" y="f2353"/>
                  <a:pt x="f2949" y="f962"/>
                  <a:pt x="f2950" y="f962"/>
                </a:cubicBezTo>
                <a:cubicBezTo>
                  <a:pt x="f2951" y="f2952"/>
                  <a:pt x="f2953" y="f2954"/>
                  <a:pt x="f2955" y="f2571"/>
                </a:cubicBezTo>
                <a:lnTo>
                  <a:pt x="f2956" y="f2957"/>
                </a:lnTo>
                <a:lnTo>
                  <a:pt x="f2958" y="f2959"/>
                </a:lnTo>
                <a:lnTo>
                  <a:pt x="f527" y="f868"/>
                </a:lnTo>
                <a:cubicBezTo>
                  <a:pt x="f2960" y="f908"/>
                  <a:pt x="f2961" y="f780"/>
                  <a:pt x="f2962" y="f2834"/>
                </a:cubicBezTo>
                <a:lnTo>
                  <a:pt x="f2963" y="f859"/>
                </a:lnTo>
                <a:lnTo>
                  <a:pt x="f2963" y="f859"/>
                </a:lnTo>
                <a:cubicBezTo>
                  <a:pt x="f2964" y="f2906"/>
                  <a:pt x="f2965" y="f2253"/>
                  <a:pt x="f2966" y="f645"/>
                </a:cubicBezTo>
                <a:cubicBezTo>
                  <a:pt x="f2967" y="f902"/>
                  <a:pt x="f2968" y="f2969"/>
                  <a:pt x="f2970" y="f2971"/>
                </a:cubicBezTo>
                <a:lnTo>
                  <a:pt x="f2970" y="f904"/>
                </a:lnTo>
                <a:cubicBezTo>
                  <a:pt x="f2972" y="f904"/>
                  <a:pt x="f2973" y="f904"/>
                  <a:pt x="f2974" y="f904"/>
                </a:cubicBezTo>
                <a:cubicBezTo>
                  <a:pt x="f2975" y="f904"/>
                  <a:pt x="f2976" y="f904"/>
                  <a:pt x="f2977" y="f904"/>
                </a:cubicBezTo>
                <a:cubicBezTo>
                  <a:pt x="f2978" y="f2979"/>
                  <a:pt x="f2980" y="f1020"/>
                  <a:pt x="f2981" y="f1020"/>
                </a:cubicBezTo>
                <a:cubicBezTo>
                  <a:pt x="f2982" y="f1020"/>
                  <a:pt x="f2983" y="f1020"/>
                  <a:pt x="f2984" y="f2979"/>
                </a:cubicBezTo>
                <a:cubicBezTo>
                  <a:pt x="f2985" y="f944"/>
                  <a:pt x="f2986" y="f951"/>
                  <a:pt x="f2987" y="f692"/>
                </a:cubicBezTo>
                <a:cubicBezTo>
                  <a:pt x="f2988" y="f2260"/>
                  <a:pt x="f2989" y="f805"/>
                  <a:pt x="f2990" y="f2991"/>
                </a:cubicBezTo>
                <a:cubicBezTo>
                  <a:pt x="f2992" y="f2993"/>
                  <a:pt x="f2994" y="f715"/>
                  <a:pt x="f2995" y="f530"/>
                </a:cubicBezTo>
                <a:lnTo>
                  <a:pt x="f2996" y="f765"/>
                </a:lnTo>
                <a:cubicBezTo>
                  <a:pt x="f2997" y="f1022"/>
                  <a:pt x="f2998" y="f997"/>
                  <a:pt x="f2999" y="f3000"/>
                </a:cubicBezTo>
                <a:lnTo>
                  <a:pt x="f3001" y="f3002"/>
                </a:lnTo>
                <a:lnTo>
                  <a:pt x="f3003" y="f3004"/>
                </a:lnTo>
                <a:lnTo>
                  <a:pt x="f3005" y="f3006"/>
                </a:lnTo>
                <a:cubicBezTo>
                  <a:pt x="f3007" y="f829"/>
                  <a:pt x="f3008" y="f3009"/>
                  <a:pt x="f3010" y="f3009"/>
                </a:cubicBezTo>
                <a:cubicBezTo>
                  <a:pt x="f3011" y="f3009"/>
                  <a:pt x="f3012" y="f2565"/>
                  <a:pt x="f3013" y="f2565"/>
                </a:cubicBezTo>
                <a:cubicBezTo>
                  <a:pt x="f3014" y="f3015"/>
                  <a:pt x="f3016" y="f3017"/>
                  <a:pt x="f3018" y="f3019"/>
                </a:cubicBezTo>
                <a:cubicBezTo>
                  <a:pt x="f3020" y="f986"/>
                  <a:pt x="f3021" y="f3022"/>
                  <a:pt x="f3023" y="f3022"/>
                </a:cubicBezTo>
                <a:cubicBezTo>
                  <a:pt x="f3024" y="f3022"/>
                  <a:pt x="f3025" y="f3022"/>
                  <a:pt x="f3026" y="f3022"/>
                </a:cubicBezTo>
                <a:lnTo>
                  <a:pt x="f3027" y="f3022"/>
                </a:lnTo>
                <a:cubicBezTo>
                  <a:pt x="f3028" y="f839"/>
                  <a:pt x="f3029" y="f904"/>
                  <a:pt x="f3030" y="f790"/>
                </a:cubicBezTo>
                <a:cubicBezTo>
                  <a:pt x="f3031" y="f1020"/>
                  <a:pt x="f3032" y="f1018"/>
                  <a:pt x="f3033" y="f1018"/>
                </a:cubicBezTo>
                <a:cubicBezTo>
                  <a:pt x="f3034" y="f1018"/>
                  <a:pt x="f3035" y="f1018"/>
                  <a:pt x="f3036" y="f2567"/>
                </a:cubicBezTo>
                <a:cubicBezTo>
                  <a:pt x="f3037" y="f3017"/>
                  <a:pt x="f3038" y="f729"/>
                  <a:pt x="f3039" y="f3040"/>
                </a:cubicBezTo>
                <a:lnTo>
                  <a:pt x="f3041" y="f678"/>
                </a:lnTo>
                <a:cubicBezTo>
                  <a:pt x="f3042" y="f611"/>
                  <a:pt x="f3043" y="f611"/>
                  <a:pt x="f3044" y="f3045"/>
                </a:cubicBezTo>
                <a:cubicBezTo>
                  <a:pt x="f3046" y="f3045"/>
                  <a:pt x="f3047" y="f3045"/>
                  <a:pt x="f3048" y="f3045"/>
                </a:cubicBezTo>
                <a:cubicBezTo>
                  <a:pt x="f3049" y="f3045"/>
                  <a:pt x="f3050" y="f2141"/>
                  <a:pt x="f3051" y="f2168"/>
                </a:cubicBezTo>
                <a:cubicBezTo>
                  <a:pt x="f3052" y="f805"/>
                  <a:pt x="f3053" y="f3054"/>
                  <a:pt x="f3055" y="f3054"/>
                </a:cubicBezTo>
                <a:cubicBezTo>
                  <a:pt x="f3056" y="f3054"/>
                  <a:pt x="f3057" y="f879"/>
                  <a:pt x="f3058" y="f657"/>
                </a:cubicBezTo>
                <a:cubicBezTo>
                  <a:pt x="f3059" y="f523"/>
                  <a:pt x="f3060" y="f452"/>
                  <a:pt x="f3061" y="f452"/>
                </a:cubicBezTo>
                <a:cubicBezTo>
                  <a:pt x="f3062" y="f452"/>
                  <a:pt x="f3063" y="f625"/>
                  <a:pt x="f3064" y="f748"/>
                </a:cubicBezTo>
                <a:cubicBezTo>
                  <a:pt x="f3065" y="f3066"/>
                  <a:pt x="f3067" y="f661"/>
                  <a:pt x="f3068" y="f885"/>
                </a:cubicBezTo>
                <a:cubicBezTo>
                  <a:pt x="f3069" y="f638"/>
                  <a:pt x="f3070" y="f3071"/>
                  <a:pt x="f3072" y="f3071"/>
                </a:cubicBezTo>
                <a:cubicBezTo>
                  <a:pt x="f3073" y="f3071"/>
                  <a:pt x="f3074" y="f3075"/>
                  <a:pt x="f3076" y="f3077"/>
                </a:cubicBezTo>
                <a:cubicBezTo>
                  <a:pt x="f3078" y="f3079"/>
                  <a:pt x="f3080" y="f1893"/>
                  <a:pt x="f1583" y="f2042"/>
                </a:cubicBezTo>
                <a:lnTo>
                  <a:pt x="f3081" y="f704"/>
                </a:lnTo>
                <a:lnTo>
                  <a:pt x="f3082" y="f3083"/>
                </a:lnTo>
                <a:lnTo>
                  <a:pt x="f3084" y="f3085"/>
                </a:lnTo>
                <a:lnTo>
                  <a:pt x="f3086" y="f2753"/>
                </a:lnTo>
                <a:cubicBezTo>
                  <a:pt x="f3087" y="f980"/>
                  <a:pt x="f3088" y="f3089"/>
                  <a:pt x="f3090" y="f3089"/>
                </a:cubicBezTo>
                <a:cubicBezTo>
                  <a:pt x="f3091" y="f3089"/>
                  <a:pt x="f3092" y="f928"/>
                  <a:pt x="f3093" y="f928"/>
                </a:cubicBezTo>
                <a:cubicBezTo>
                  <a:pt x="f1577" y="f964"/>
                  <a:pt x="f1574" y="f962"/>
                  <a:pt x="f3094" y="f914"/>
                </a:cubicBezTo>
                <a:cubicBezTo>
                  <a:pt x="f3095" y="f3096"/>
                  <a:pt x="f3097" y="f2932"/>
                  <a:pt x="f3098" y="f2932"/>
                </a:cubicBezTo>
                <a:cubicBezTo>
                  <a:pt x="f3099" y="f2932"/>
                  <a:pt x="f1567" y="f2932"/>
                  <a:pt x="f3100" y="f2932"/>
                </a:cubicBezTo>
                <a:cubicBezTo>
                  <a:pt x="f3101" y="f2932"/>
                  <a:pt x="f3102" y="f2932"/>
                  <a:pt x="f3103" y="f3104"/>
                </a:cubicBezTo>
                <a:cubicBezTo>
                  <a:pt x="f3105" y="f916"/>
                  <a:pt x="f3106" y="f868"/>
                  <a:pt x="f3107" y="f2176"/>
                </a:cubicBezTo>
                <a:cubicBezTo>
                  <a:pt x="f3108" y="f2274"/>
                  <a:pt x="f3109" y="f3110"/>
                  <a:pt x="f3111" y="f3110"/>
                </a:cubicBezTo>
                <a:cubicBezTo>
                  <a:pt x="f3112" y="f3110"/>
                  <a:pt x="f3113" y="f3110"/>
                  <a:pt x="f3114" y="f3115"/>
                </a:cubicBezTo>
                <a:cubicBezTo>
                  <a:pt x="f3116" y="f872"/>
                  <a:pt x="f3117" y="f3118"/>
                  <a:pt x="f3119" y="f914"/>
                </a:cubicBezTo>
                <a:lnTo>
                  <a:pt x="f3120" y="f3121"/>
                </a:lnTo>
                <a:lnTo>
                  <a:pt x="f3122" y="f3123"/>
                </a:lnTo>
                <a:lnTo>
                  <a:pt x="f3124" y="f3118"/>
                </a:lnTo>
                <a:cubicBezTo>
                  <a:pt x="f3125" y="f2751"/>
                  <a:pt x="f3126" y="f2171"/>
                  <a:pt x="f3127" y="f3128"/>
                </a:cubicBezTo>
                <a:lnTo>
                  <a:pt x="f3129" y="f627"/>
                </a:lnTo>
                <a:lnTo>
                  <a:pt x="f3129" y="f627"/>
                </a:lnTo>
                <a:cubicBezTo>
                  <a:pt x="f3130" y="f2993"/>
                  <a:pt x="f3131" y="f515"/>
                  <a:pt x="f3132" y="f555"/>
                </a:cubicBezTo>
                <a:cubicBezTo>
                  <a:pt x="f3133" y="f888"/>
                  <a:pt x="f3134" y="f3071"/>
                  <a:pt x="f3135" y="f3071"/>
                </a:cubicBezTo>
                <a:cubicBezTo>
                  <a:pt x="f3136" y="f3071"/>
                  <a:pt x="f3137" y="f3071"/>
                  <a:pt x="f3138" y="f650"/>
                </a:cubicBezTo>
                <a:cubicBezTo>
                  <a:pt x="f3139" y="f638"/>
                  <a:pt x="f3140" y="f555"/>
                  <a:pt x="f3141" y="f2203"/>
                </a:cubicBezTo>
                <a:cubicBezTo>
                  <a:pt x="f3142" y="f813"/>
                  <a:pt x="f3143" y="f2075"/>
                  <a:pt x="f3144" y="f2085"/>
                </a:cubicBezTo>
                <a:cubicBezTo>
                  <a:pt x="f3145" y="f449"/>
                  <a:pt x="f3146" y="f206"/>
                  <a:pt x="f3147" y="f441"/>
                </a:cubicBezTo>
                <a:cubicBezTo>
                  <a:pt x="f3148" y="f441"/>
                  <a:pt x="f3149" y="f441"/>
                  <a:pt x="f3150" y="f441"/>
                </a:cubicBezTo>
                <a:cubicBezTo>
                  <a:pt x="f3151" y="f441"/>
                  <a:pt x="f3152" y="f1591"/>
                  <a:pt x="f3153" y="f606"/>
                </a:cubicBezTo>
                <a:cubicBezTo>
                  <a:pt x="f3154" y="f501"/>
                  <a:pt x="f3155" y="f589"/>
                  <a:pt x="f331" y="f589"/>
                </a:cubicBezTo>
                <a:cubicBezTo>
                  <a:pt x="f3156" y="f589"/>
                  <a:pt x="f3157" y="f3079"/>
                  <a:pt x="f3158" y="f3066"/>
                </a:cubicBezTo>
                <a:lnTo>
                  <a:pt x="f3159" y="f3160"/>
                </a:lnTo>
                <a:cubicBezTo>
                  <a:pt x="f3161" y="f3162"/>
                  <a:pt x="f3163" y="f775"/>
                  <a:pt x="f3164" y="f864"/>
                </a:cubicBezTo>
                <a:lnTo>
                  <a:pt x="f3165" y="f2303"/>
                </a:lnTo>
                <a:lnTo>
                  <a:pt x="f323" y="f3166"/>
                </a:lnTo>
                <a:lnTo>
                  <a:pt x="f3167" y="f910"/>
                </a:lnTo>
                <a:cubicBezTo>
                  <a:pt x="f3168" y="f2262"/>
                  <a:pt x="f3169" y="f930"/>
                  <a:pt x="f3170" y="f930"/>
                </a:cubicBezTo>
                <a:cubicBezTo>
                  <a:pt x="f3171" y="f930"/>
                  <a:pt x="f3172" y="f870"/>
                  <a:pt x="f3173" y="f870"/>
                </a:cubicBezTo>
                <a:cubicBezTo>
                  <a:pt x="f3174" y="f2954"/>
                  <a:pt x="f3175" y="f833"/>
                  <a:pt x="f3176" y="f2834"/>
                </a:cubicBezTo>
                <a:cubicBezTo>
                  <a:pt x="f3177" y="f782"/>
                  <a:pt x="f3178" y="f910"/>
                  <a:pt x="f3179" y="f910"/>
                </a:cubicBezTo>
                <a:cubicBezTo>
                  <a:pt x="f3180" y="f910"/>
                  <a:pt x="f1468" y="f2751"/>
                  <a:pt x="f3181" y="f2751"/>
                </a:cubicBezTo>
                <a:cubicBezTo>
                  <a:pt x="f3182" y="f984"/>
                  <a:pt x="f1466" y="f2565"/>
                  <a:pt x="f3183" y="f831"/>
                </a:cubicBezTo>
                <a:lnTo>
                  <a:pt x="f3184" y="f2537"/>
                </a:lnTo>
                <a:lnTo>
                  <a:pt x="f3185" y="f3186"/>
                </a:lnTo>
                <a:lnTo>
                  <a:pt x="f3187" y="f833"/>
                </a:lnTo>
                <a:cubicBezTo>
                  <a:pt x="f3188" y="f3189"/>
                  <a:pt x="f3190" y="f944"/>
                  <a:pt x="f3191" y="f3192"/>
                </a:cubicBezTo>
                <a:lnTo>
                  <a:pt x="f3193" y="f452"/>
                </a:lnTo>
                <a:cubicBezTo>
                  <a:pt x="f3194" y="f322"/>
                  <a:pt x="f3195" y="f409"/>
                  <a:pt x="f3196" y="f409"/>
                </a:cubicBezTo>
                <a:cubicBezTo>
                  <a:pt x="f3197" y="f409"/>
                  <a:pt x="f3198" y="f1913"/>
                  <a:pt x="f3199" y="f3200"/>
                </a:cubicBezTo>
                <a:cubicBezTo>
                  <a:pt x="f3201" y="f1757"/>
                  <a:pt x="f3202" y="f2075"/>
                  <a:pt x="f3203" y="f1903"/>
                </a:cubicBezTo>
                <a:cubicBezTo>
                  <a:pt x="f3204" y="f740"/>
                  <a:pt x="f3205" y="f3206"/>
                  <a:pt x="f3207" y="f3206"/>
                </a:cubicBezTo>
                <a:cubicBezTo>
                  <a:pt x="f3208" y="f3206"/>
                  <a:pt x="f3209" y="f715"/>
                  <a:pt x="f3210" y="f421"/>
                </a:cubicBezTo>
                <a:cubicBezTo>
                  <a:pt x="f3211" y="f2085"/>
                  <a:pt x="f3212" y="f3213"/>
                  <a:pt x="f3214" y="f613"/>
                </a:cubicBezTo>
                <a:lnTo>
                  <a:pt x="f3214" y="f613"/>
                </a:lnTo>
                <a:lnTo>
                  <a:pt x="f3215" y="f3216"/>
                </a:lnTo>
                <a:lnTo>
                  <a:pt x="f3217" y="f2386"/>
                </a:lnTo>
                <a:lnTo>
                  <a:pt x="f3218" y="f3219"/>
                </a:lnTo>
                <a:cubicBezTo>
                  <a:pt x="f3220" y="f846"/>
                  <a:pt x="f3221" y="f723"/>
                  <a:pt x="f3222" y="f723"/>
                </a:cubicBezTo>
                <a:cubicBezTo>
                  <a:pt x="f3223" y="f723"/>
                  <a:pt x="f3224" y="f723"/>
                  <a:pt x="f3225" y="f891"/>
                </a:cubicBezTo>
                <a:cubicBezTo>
                  <a:pt x="f1418" y="f3226"/>
                  <a:pt x="f1414" y="f2919"/>
                  <a:pt x="f3227" y="f758"/>
                </a:cubicBezTo>
                <a:cubicBezTo>
                  <a:pt x="f3228" y="f2097"/>
                  <a:pt x="f3229" y="f2196"/>
                  <a:pt x="f3230" y="f2196"/>
                </a:cubicBezTo>
                <a:cubicBezTo>
                  <a:pt x="f3231" y="f2196"/>
                  <a:pt x="f1405" y="f2196"/>
                  <a:pt x="f3232" y="f2196"/>
                </a:cubicBezTo>
                <a:lnTo>
                  <a:pt x="f3233" y="f2196"/>
                </a:lnTo>
                <a:cubicBezTo>
                  <a:pt x="f3234" y="f3071"/>
                  <a:pt x="f3235" y="f885"/>
                  <a:pt x="f3236" y="f2207"/>
                </a:cubicBezTo>
                <a:cubicBezTo>
                  <a:pt x="f3237" y="f3238"/>
                  <a:pt x="f3239" y="f802"/>
                  <a:pt x="f3240" y="f802"/>
                </a:cubicBezTo>
                <a:cubicBezTo>
                  <a:pt x="f3241" y="f802"/>
                  <a:pt x="f3242" y="f802"/>
                  <a:pt x="f3243" y="f802"/>
                </a:cubicBezTo>
                <a:cubicBezTo>
                  <a:pt x="f3244" y="f802"/>
                  <a:pt x="f3245" y="f802"/>
                  <a:pt x="f3246" y="f888"/>
                </a:cubicBezTo>
                <a:cubicBezTo>
                  <a:pt x="f3247" y="f2256"/>
                  <a:pt x="f3248" y="f597"/>
                  <a:pt x="f3249" y="f760"/>
                </a:cubicBezTo>
                <a:lnTo>
                  <a:pt x="f3250" y="f2324"/>
                </a:lnTo>
                <a:lnTo>
                  <a:pt x="f3251" y="f3252"/>
                </a:lnTo>
                <a:lnTo>
                  <a:pt x="f3253" y="f597"/>
                </a:lnTo>
                <a:cubicBezTo>
                  <a:pt x="f3254" y="f657"/>
                  <a:pt x="f3255" y="f507"/>
                  <a:pt x="f3256" y="f2203"/>
                </a:cubicBezTo>
                <a:lnTo>
                  <a:pt x="f3257" y="f376"/>
                </a:lnTo>
                <a:lnTo>
                  <a:pt x="f3257" y="f376"/>
                </a:lnTo>
                <a:cubicBezTo>
                  <a:pt x="f3258" y="f1757"/>
                  <a:pt x="f3259" y="f1851"/>
                  <a:pt x="f3260" y="f1759"/>
                </a:cubicBezTo>
                <a:cubicBezTo>
                  <a:pt x="f3261" y="f501"/>
                  <a:pt x="f3262" y="f503"/>
                  <a:pt x="f3263" y="f1991"/>
                </a:cubicBezTo>
                <a:lnTo>
                  <a:pt x="f3264" y="f738"/>
                </a:lnTo>
                <a:cubicBezTo>
                  <a:pt x="f3265" y="f553"/>
                  <a:pt x="f3266" y="f553"/>
                  <a:pt x="f3267" y="f553"/>
                </a:cubicBezTo>
                <a:cubicBezTo>
                  <a:pt x="f3268" y="f553"/>
                  <a:pt x="f3269" y="f1851"/>
                  <a:pt x="f3270" y="f322"/>
                </a:cubicBezTo>
                <a:cubicBezTo>
                  <a:pt x="f3271" y="f3272"/>
                  <a:pt x="f3273" y="f3274"/>
                  <a:pt x="f3275" y="f3276"/>
                </a:cubicBezTo>
                <a:lnTo>
                  <a:pt x="f3277" y="f742"/>
                </a:lnTo>
                <a:cubicBezTo>
                  <a:pt x="f3278" y="f2134"/>
                  <a:pt x="f3279" y="f629"/>
                  <a:pt x="f3280" y="f507"/>
                </a:cubicBezTo>
                <a:lnTo>
                  <a:pt x="f3281" y="f3282"/>
                </a:lnTo>
                <a:lnTo>
                  <a:pt x="f3283" y="f3284"/>
                </a:lnTo>
                <a:lnTo>
                  <a:pt x="f3285" y="f2207"/>
                </a:lnTo>
                <a:cubicBezTo>
                  <a:pt x="f3286" y="f756"/>
                  <a:pt x="f3287" y="f593"/>
                  <a:pt x="f3288" y="f593"/>
                </a:cubicBezTo>
                <a:cubicBezTo>
                  <a:pt x="f3289" y="f593"/>
                  <a:pt x="f3290" y="f805"/>
                  <a:pt x="f3291" y="f805"/>
                </a:cubicBezTo>
                <a:cubicBezTo>
                  <a:pt x="f3292" y="f758"/>
                  <a:pt x="f3293" y="f1896"/>
                  <a:pt x="f3294" y="f2993"/>
                </a:cubicBezTo>
                <a:cubicBezTo>
                  <a:pt x="f3295" y="f3296"/>
                  <a:pt x="f3297" y="f2052"/>
                  <a:pt x="f1321" y="f2052"/>
                </a:cubicBezTo>
                <a:cubicBezTo>
                  <a:pt x="f3298" y="f2052"/>
                  <a:pt x="f3299" y="f2052"/>
                  <a:pt x="f3300" y="f2052"/>
                </a:cubicBezTo>
                <a:lnTo>
                  <a:pt x="f3301" y="f2052"/>
                </a:lnTo>
                <a:cubicBezTo>
                  <a:pt x="f3302" y="f557"/>
                  <a:pt x="f1314" y="f738"/>
                  <a:pt x="f3303" y="f666"/>
                </a:cubicBezTo>
                <a:cubicBezTo>
                  <a:pt x="f3304" y="f2042"/>
                  <a:pt x="f3305" y="f589"/>
                  <a:pt x="f3306" y="f589"/>
                </a:cubicBezTo>
                <a:cubicBezTo>
                  <a:pt x="f3307" y="f589"/>
                  <a:pt x="f3308" y="f589"/>
                  <a:pt x="f3309" y="f559"/>
                </a:cubicBezTo>
                <a:cubicBezTo>
                  <a:pt x="f3310" y="f1896"/>
                  <a:pt x="f3311" y="f567"/>
                  <a:pt x="f3312" y="f618"/>
                </a:cubicBezTo>
                <a:lnTo>
                  <a:pt x="f3313" y="f304"/>
                </a:lnTo>
                <a:cubicBezTo>
                  <a:pt x="f3314" y="f304"/>
                  <a:pt x="f3315" y="f315"/>
                  <a:pt x="f3316" y="f1788"/>
                </a:cubicBezTo>
                <a:cubicBezTo>
                  <a:pt x="f3317" y="f1788"/>
                  <a:pt x="f3318" y="f1788"/>
                  <a:pt x="f3319" y="f1788"/>
                </a:cubicBezTo>
                <a:cubicBezTo>
                  <a:pt x="f3320" y="f1788"/>
                  <a:pt x="f3321" y="f115"/>
                  <a:pt x="f3322" y="f409"/>
                </a:cubicBezTo>
                <a:cubicBezTo>
                  <a:pt x="f3323" y="f1816"/>
                  <a:pt x="f3324" y="f521"/>
                  <a:pt x="f3325" y="f521"/>
                </a:cubicBezTo>
                <a:cubicBezTo>
                  <a:pt x="f3326" y="f521"/>
                  <a:pt x="f3327" y="f425"/>
                  <a:pt x="f3328" y="f2223"/>
                </a:cubicBezTo>
                <a:cubicBezTo>
                  <a:pt x="f3329" y="f258"/>
                  <a:pt x="f3330" y="f202"/>
                  <a:pt x="f3331" y="f202"/>
                </a:cubicBezTo>
                <a:cubicBezTo>
                  <a:pt x="f3332" y="f202"/>
                  <a:pt x="f3333" y="f204"/>
                  <a:pt x="f3334" y="f1845"/>
                </a:cubicBezTo>
                <a:cubicBezTo>
                  <a:pt x="f3335" y="f449"/>
                  <a:pt x="f3336" y="f2045"/>
                  <a:pt x="f3337" y="f492"/>
                </a:cubicBezTo>
                <a:cubicBezTo>
                  <a:pt x="f3338" y="f452"/>
                  <a:pt x="f3339" y="f376"/>
                  <a:pt x="f3340" y="f376"/>
                </a:cubicBezTo>
                <a:cubicBezTo>
                  <a:pt x="f3341" y="f376"/>
                  <a:pt x="f3342" y="f429"/>
                  <a:pt x="f3343" y="f382"/>
                </a:cubicBezTo>
                <a:cubicBezTo>
                  <a:pt x="f3344" y="f1913"/>
                  <a:pt x="f3345" y="f3346"/>
                  <a:pt x="f1249" y="f289"/>
                </a:cubicBezTo>
                <a:lnTo>
                  <a:pt x="f3347" y="f1985"/>
                </a:lnTo>
                <a:lnTo>
                  <a:pt x="f3348" y="f2711"/>
                </a:lnTo>
                <a:lnTo>
                  <a:pt x="f3349" y="f2399"/>
                </a:lnTo>
                <a:lnTo>
                  <a:pt x="f3350" y="f2030"/>
                </a:lnTo>
                <a:cubicBezTo>
                  <a:pt x="f3351" y="f3352"/>
                  <a:pt x="f3353" y="f645"/>
                  <a:pt x="f3354" y="f645"/>
                </a:cubicBezTo>
                <a:cubicBezTo>
                  <a:pt x="f3355" y="f645"/>
                  <a:pt x="f3356" y="f3357"/>
                  <a:pt x="f3358" y="f3357"/>
                </a:cubicBezTo>
                <a:cubicBezTo>
                  <a:pt x="f1241" y="f859"/>
                  <a:pt x="f1237" y="f735"/>
                  <a:pt x="f3359" y="f3075"/>
                </a:cubicBezTo>
                <a:cubicBezTo>
                  <a:pt x="f3360" y="f3361"/>
                  <a:pt x="f3362" y="f3040"/>
                  <a:pt x="f3363" y="f3040"/>
                </a:cubicBezTo>
                <a:cubicBezTo>
                  <a:pt x="f3364" y="f3040"/>
                  <a:pt x="f3365" y="f3040"/>
                  <a:pt x="f1229" y="f3040"/>
                </a:cubicBezTo>
                <a:cubicBezTo>
                  <a:pt x="f3366" y="f3040"/>
                  <a:pt x="f3367" y="f3040"/>
                  <a:pt x="f3368" y="f2906"/>
                </a:cubicBezTo>
                <a:cubicBezTo>
                  <a:pt x="f3369" y="f3370"/>
                  <a:pt x="f3371" y="f2847"/>
                  <a:pt x="f3372" y="f657"/>
                </a:cubicBezTo>
                <a:cubicBezTo>
                  <a:pt x="f3373" y="f2256"/>
                  <a:pt x="f3374" y="f846"/>
                  <a:pt x="f3375" y="f846"/>
                </a:cubicBezTo>
                <a:cubicBezTo>
                  <a:pt x="f3376" y="f846"/>
                  <a:pt x="f3377" y="f846"/>
                  <a:pt x="f3378" y="f846"/>
                </a:cubicBezTo>
                <a:cubicBezTo>
                  <a:pt x="f3379" y="f846"/>
                  <a:pt x="f3380" y="f846"/>
                  <a:pt x="f3381" y="f3382"/>
                </a:cubicBezTo>
                <a:cubicBezTo>
                  <a:pt x="f3383" y="f881"/>
                  <a:pt x="f3384" y="f3385"/>
                  <a:pt x="f3386" y="f853"/>
                </a:cubicBezTo>
                <a:lnTo>
                  <a:pt x="f3387" y="f3388"/>
                </a:lnTo>
                <a:lnTo>
                  <a:pt x="f3389" y="f3390"/>
                </a:lnTo>
                <a:lnTo>
                  <a:pt x="f3391" y="f3385"/>
                </a:lnTo>
                <a:cubicBezTo>
                  <a:pt x="f3392" y="f595"/>
                  <a:pt x="f3393" y="f631"/>
                  <a:pt x="f3394" y="f1893"/>
                </a:cubicBezTo>
                <a:lnTo>
                  <a:pt x="f3395" y="f3396"/>
                </a:lnTo>
                <a:lnTo>
                  <a:pt x="f3395" y="f3396"/>
                </a:lnTo>
                <a:cubicBezTo>
                  <a:pt x="f3397" y="f3272"/>
                  <a:pt x="f3398" y="f1589"/>
                  <a:pt x="f3399" y="f3400"/>
                </a:cubicBezTo>
                <a:cubicBezTo>
                  <a:pt x="f3401" y="f3200"/>
                  <a:pt x="f3402" y="f1976"/>
                  <a:pt x="f3403" y="f1976"/>
                </a:cubicBezTo>
                <a:cubicBezTo>
                  <a:pt x="f3404" y="f1976"/>
                  <a:pt x="f3405" y="f1976"/>
                  <a:pt x="f3406" y="f3407"/>
                </a:cubicBezTo>
                <a:cubicBezTo>
                  <a:pt x="f112" y="f532"/>
                  <a:pt x="f3408" y="f361"/>
                  <a:pt x="f3409" y="f3410"/>
                </a:cubicBezTo>
                <a:cubicBezTo>
                  <a:pt x="f3411" y="f334"/>
                  <a:pt x="f3412" y="f1856"/>
                  <a:pt x="f3413" y="f1859"/>
                </a:cubicBezTo>
                <a:cubicBezTo>
                  <a:pt x="f3414" y="f1631"/>
                  <a:pt x="f3415" y="f3416"/>
                  <a:pt x="f3417" y="f1750"/>
                </a:cubicBezTo>
                <a:cubicBezTo>
                  <a:pt x="f3418" y="f1750"/>
                  <a:pt x="f3419" y="f1750"/>
                  <a:pt x="f3420" y="f1750"/>
                </a:cubicBezTo>
                <a:cubicBezTo>
                  <a:pt x="f1173" y="f1750"/>
                  <a:pt x="f3421" y="f3422"/>
                  <a:pt x="f3423" y="f281"/>
                </a:cubicBezTo>
                <a:cubicBezTo>
                  <a:pt x="f3424" y="f206"/>
                  <a:pt x="f3425" y="f386"/>
                  <a:pt x="f3426" y="f386"/>
                </a:cubicBezTo>
                <a:cubicBezTo>
                  <a:pt x="f3427" y="f386"/>
                  <a:pt x="f3428" y="f324"/>
                  <a:pt x="f3429" y="f449"/>
                </a:cubicBezTo>
                <a:lnTo>
                  <a:pt x="f3430" y="f748"/>
                </a:lnTo>
                <a:cubicBezTo>
                  <a:pt x="f3431" y="f563"/>
                  <a:pt x="f3432" y="f591"/>
                  <a:pt x="f3433" y="f807"/>
                </a:cubicBezTo>
                <a:lnTo>
                  <a:pt x="f3434" y="f2512"/>
                </a:lnTo>
                <a:lnTo>
                  <a:pt x="f3435" y="f2772"/>
                </a:lnTo>
                <a:lnTo>
                  <a:pt x="f3436" y="f652"/>
                </a:lnTo>
                <a:cubicBezTo>
                  <a:pt x="f3437" y="f2919"/>
                  <a:pt x="f3438" y="f638"/>
                  <a:pt x="f1129" y="f638"/>
                </a:cubicBezTo>
                <a:cubicBezTo>
                  <a:pt x="f3439" y="f638"/>
                  <a:pt x="f3440" y="f638"/>
                  <a:pt x="f3441" y="f2030"/>
                </a:cubicBezTo>
                <a:cubicBezTo>
                  <a:pt x="f3442" y="f2847"/>
                  <a:pt x="f3443" y="f655"/>
                  <a:pt x="f3444" y="f2115"/>
                </a:cubicBezTo>
                <a:cubicBezTo>
                  <a:pt x="f3445" y="f659"/>
                  <a:pt x="f3446" y="f652"/>
                  <a:pt x="f3447" y="f652"/>
                </a:cubicBezTo>
                <a:cubicBezTo>
                  <a:pt x="f3448" y="f652"/>
                  <a:pt x="f1114" y="f595"/>
                  <a:pt x="f3449" y="f595"/>
                </a:cubicBezTo>
                <a:cubicBezTo>
                  <a:pt x="f3450" y="f3451"/>
                  <a:pt x="f3452" y="f805"/>
                  <a:pt x="f3453" y="f760"/>
                </a:cubicBezTo>
                <a:lnTo>
                  <a:pt x="f3454" y="f3455"/>
                </a:lnTo>
                <a:lnTo>
                  <a:pt x="f3456" y="f2654"/>
                </a:lnTo>
                <a:lnTo>
                  <a:pt x="f3457" y="f655"/>
                </a:lnTo>
                <a:cubicBezTo>
                  <a:pt x="f3458" y="f633"/>
                  <a:pt x="f3459" y="f565"/>
                  <a:pt x="f3460" y="f549"/>
                </a:cubicBezTo>
                <a:lnTo>
                  <a:pt x="f3461" y="f336"/>
                </a:lnTo>
                <a:cubicBezTo>
                  <a:pt x="f3462" y="f59"/>
                  <a:pt x="f3463" y="f158"/>
                  <a:pt x="f3464" y="f158"/>
                </a:cubicBezTo>
                <a:cubicBezTo>
                  <a:pt x="f3465" y="f158"/>
                  <a:pt x="f3466" y="f61"/>
                  <a:pt x="f3467" y="f1973"/>
                </a:cubicBezTo>
                <a:cubicBezTo>
                  <a:pt x="f3468" y="f244"/>
                  <a:pt x="f3469" y="f1908"/>
                  <a:pt x="f3470" y="f208"/>
                </a:cubicBezTo>
                <a:cubicBezTo>
                  <a:pt x="f3471" y="f3472"/>
                  <a:pt x="f3473" y="f3474"/>
                  <a:pt x="f3475" y="f3474"/>
                </a:cubicBezTo>
                <a:cubicBezTo>
                  <a:pt x="f3476" y="f3474"/>
                  <a:pt x="f3477" y="f392"/>
                  <a:pt x="f3478" y="f168"/>
                </a:cubicBezTo>
                <a:cubicBezTo>
                  <a:pt x="f3479" y="f349"/>
                  <a:pt x="f3480" y="f3481"/>
                  <a:pt x="f3482" y="f1619"/>
                </a:cubicBezTo>
                <a:lnTo>
                  <a:pt x="f3482" y="f1619"/>
                </a:lnTo>
                <a:lnTo>
                  <a:pt x="f3483" y="f825"/>
                </a:lnTo>
                <a:lnTo>
                  <a:pt x="f3484" y="f910"/>
                </a:lnTo>
                <a:lnTo>
                  <a:pt x="f3485" y="f3213"/>
                </a:lnTo>
                <a:cubicBezTo>
                  <a:pt x="f3486" y="f2085"/>
                  <a:pt x="f3487" y="f374"/>
                  <a:pt x="f3488" y="f374"/>
                </a:cubicBezTo>
                <a:cubicBezTo>
                  <a:pt x="f3489" y="f374"/>
                  <a:pt x="f3490" y="f374"/>
                  <a:pt x="f3491" y="f494"/>
                </a:cubicBezTo>
                <a:cubicBezTo>
                  <a:pt x="f1053" y="f1757"/>
                  <a:pt x="f3492" y="f378"/>
                  <a:pt x="f3493" y="f3045"/>
                </a:cubicBezTo>
                <a:cubicBezTo>
                  <a:pt x="f3494" y="f3495"/>
                  <a:pt x="f3496" y="f1759"/>
                  <a:pt x="f1039" y="f1759"/>
                </a:cubicBezTo>
                <a:cubicBezTo>
                  <a:pt x="f3497" y="f1759"/>
                  <a:pt x="f3498" y="f3499"/>
                  <a:pt x="f3500" y="f3499"/>
                </a:cubicBezTo>
                <a:cubicBezTo>
                  <a:pt x="f3501" y="f1976"/>
                  <a:pt x="f1033" y="f581"/>
                  <a:pt x="f3502" y="f487"/>
                </a:cubicBezTo>
                <a:cubicBezTo>
                  <a:pt x="f3503" y="f1985"/>
                  <a:pt x="f3504" y="f464"/>
                  <a:pt x="f3505" y="f464"/>
                </a:cubicBezTo>
                <a:cubicBezTo>
                  <a:pt x="f3506" y="f464"/>
                  <a:pt x="f3507" y="f464"/>
                  <a:pt x="f3508" y="f464"/>
                </a:cubicBezTo>
                <a:lnTo>
                  <a:pt x="f3509" y="f464"/>
                </a:lnTo>
                <a:cubicBezTo>
                  <a:pt x="f3510" y="f413"/>
                  <a:pt x="f3511" y="f606"/>
                  <a:pt x="f3512" y="f611"/>
                </a:cubicBezTo>
                <a:lnTo>
                  <a:pt x="f3513" y="f2292"/>
                </a:lnTo>
                <a:lnTo>
                  <a:pt x="f3514" y="f2362"/>
                </a:lnTo>
                <a:lnTo>
                  <a:pt x="f3515" y="f606"/>
                </a:lnTo>
                <a:cubicBezTo>
                  <a:pt x="f3516" y="f2223"/>
                  <a:pt x="f3517" y="f3400"/>
                  <a:pt x="f3518" y="f3410"/>
                </a:cubicBezTo>
                <a:lnTo>
                  <a:pt x="f3519" y="f1767"/>
                </a:lnTo>
                <a:lnTo>
                  <a:pt x="f3519" y="f1767"/>
                </a:lnTo>
                <a:cubicBezTo>
                  <a:pt x="f3520" y="f244"/>
                  <a:pt x="f3521" y="f351"/>
                  <a:pt x="f3522" y="f1545"/>
                </a:cubicBezTo>
                <a:cubicBezTo>
                  <a:pt x="f3523" y="f3524"/>
                  <a:pt x="f3525" y="f3526"/>
                  <a:pt x="f3527" y="f3526"/>
                </a:cubicBezTo>
                <a:cubicBezTo>
                  <a:pt x="f3528" y="f3526"/>
                  <a:pt x="f3529" y="f3526"/>
                  <a:pt x="f3530" y="f1845"/>
                </a:cubicBezTo>
                <a:cubicBezTo>
                  <a:pt x="f3531" y="f468"/>
                  <a:pt x="f3532" y="f1436"/>
                  <a:pt x="f3533" y="f214"/>
                </a:cubicBezTo>
                <a:lnTo>
                  <a:pt x="f3534" y="f3535"/>
                </a:lnTo>
                <a:cubicBezTo>
                  <a:pt x="f3536" y="f3537"/>
                  <a:pt x="f3538" y="f22"/>
                  <a:pt x="f3539" y="f22"/>
                </a:cubicBezTo>
                <a:cubicBezTo>
                  <a:pt x="f3540" y="f22"/>
                  <a:pt x="f3541" y="f138"/>
                  <a:pt x="f3542" y="f3543"/>
                </a:cubicBezTo>
                <a:cubicBezTo>
                  <a:pt x="f3544" y="f3545"/>
                  <a:pt x="f3546" y="f3547"/>
                  <a:pt x="f3548" y="f187"/>
                </a:cubicBezTo>
                <a:lnTo>
                  <a:pt x="f3548" y="f96"/>
                </a:lnTo>
                <a:cubicBezTo>
                  <a:pt x="f3549" y="f1548"/>
                  <a:pt x="f3515" y="f3550"/>
                  <a:pt x="f3551" y="f94"/>
                </a:cubicBezTo>
                <a:cubicBezTo>
                  <a:pt x="f3552" y="f1673"/>
                  <a:pt x="f3553" y="f3554"/>
                  <a:pt x="f3555" y="f3554"/>
                </a:cubicBezTo>
                <a:cubicBezTo>
                  <a:pt x="f3556" y="f3554"/>
                  <a:pt x="f3557" y="f3554"/>
                  <a:pt x="f3558" y="f1156"/>
                </a:cubicBezTo>
                <a:lnTo>
                  <a:pt x="f3559" y="f1969"/>
                </a:lnTo>
                <a:cubicBezTo>
                  <a:pt x="f3560" y="f3561"/>
                  <a:pt x="f3556" y="f3561"/>
                  <a:pt x="f3562" y="f3561"/>
                </a:cubicBezTo>
                <a:cubicBezTo>
                  <a:pt x="f3563" y="f3561"/>
                  <a:pt x="f3564" y="f1115"/>
                  <a:pt x="f3565" y="f3566"/>
                </a:cubicBezTo>
                <a:cubicBezTo>
                  <a:pt x="f3567" y="f3566"/>
                  <a:pt x="f3568" y="f2088"/>
                  <a:pt x="f3569" y="f1252"/>
                </a:cubicBezTo>
                <a:lnTo>
                  <a:pt x="f3570" y="f3571"/>
                </a:lnTo>
                <a:cubicBezTo>
                  <a:pt x="f3572" y="f3573"/>
                  <a:pt x="f3574" y="f3575"/>
                  <a:pt x="f3576" y="f1553"/>
                </a:cubicBezTo>
                <a:lnTo>
                  <a:pt x="f3577" y="f3578"/>
                </a:lnTo>
                <a:lnTo>
                  <a:pt x="f1026" y="f3"/>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37;p5">
            <a:extLst>
              <a:ext uri="{FF2B5EF4-FFF2-40B4-BE49-F238E27FC236}">
                <a16:creationId xmlns:a16="http://schemas.microsoft.com/office/drawing/2014/main" id="{33B7DB72-E263-4068-86B8-46C44C70D44F}"/>
              </a:ext>
            </a:extLst>
          </p:cNvPr>
          <p:cNvSpPr txBox="1">
            <a:spLocks noGrp="1"/>
          </p:cNvSpPr>
          <p:nvPr>
            <p:ph type="subTitle" idx="4294967295"/>
          </p:nvPr>
        </p:nvSpPr>
        <p:spPr>
          <a:xfrm>
            <a:off x="1475411" y="2365580"/>
            <a:ext cx="2538301" cy="393603"/>
          </a:xfrm>
        </p:spPr>
        <p:txBody>
          <a:bodyPr anchor="ctr" anchorCtr="1"/>
          <a:lstStyle>
            <a:lvl1pPr algn="ctr">
              <a:lnSpc>
                <a:spcPct val="100000"/>
              </a:lnSpc>
              <a:buNone/>
              <a:defRPr sz="2000">
                <a:latin typeface="Lalezar"/>
                <a:ea typeface="Lalezar"/>
                <a:cs typeface="Lalezar"/>
              </a:defRPr>
            </a:lvl1pPr>
          </a:lstStyle>
          <a:p>
            <a:pPr lvl="0"/>
            <a:endParaRPr lang="es-PE"/>
          </a:p>
        </p:txBody>
      </p:sp>
      <p:sp>
        <p:nvSpPr>
          <p:cNvPr id="5" name="Google Shape;38;p5">
            <a:extLst>
              <a:ext uri="{FF2B5EF4-FFF2-40B4-BE49-F238E27FC236}">
                <a16:creationId xmlns:a16="http://schemas.microsoft.com/office/drawing/2014/main" id="{9D8AECC7-5A90-48F2-91BD-536084F7F19D}"/>
              </a:ext>
            </a:extLst>
          </p:cNvPr>
          <p:cNvSpPr txBox="1">
            <a:spLocks noGrp="1"/>
          </p:cNvSpPr>
          <p:nvPr>
            <p:ph type="subTitle" idx="4294967295"/>
          </p:nvPr>
        </p:nvSpPr>
        <p:spPr>
          <a:xfrm>
            <a:off x="5130286" y="2365580"/>
            <a:ext cx="2538301" cy="393603"/>
          </a:xfrm>
        </p:spPr>
        <p:txBody>
          <a:bodyPr anchor="ctr" anchorCtr="1"/>
          <a:lstStyle>
            <a:lvl1pPr algn="ctr">
              <a:lnSpc>
                <a:spcPct val="100000"/>
              </a:lnSpc>
              <a:buNone/>
              <a:defRPr sz="2000">
                <a:latin typeface="Lalezar"/>
                <a:ea typeface="Lalezar"/>
                <a:cs typeface="Lalezar"/>
              </a:defRPr>
            </a:lvl1pPr>
          </a:lstStyle>
          <a:p>
            <a:pPr lvl="0"/>
            <a:endParaRPr lang="es-PE"/>
          </a:p>
        </p:txBody>
      </p:sp>
      <p:sp>
        <p:nvSpPr>
          <p:cNvPr id="6" name="Google Shape;39;p5">
            <a:extLst>
              <a:ext uri="{FF2B5EF4-FFF2-40B4-BE49-F238E27FC236}">
                <a16:creationId xmlns:a16="http://schemas.microsoft.com/office/drawing/2014/main" id="{71FB09F7-C1EC-4BE7-9F55-B1D31791A71E}"/>
              </a:ext>
            </a:extLst>
          </p:cNvPr>
          <p:cNvSpPr txBox="1">
            <a:spLocks noGrp="1"/>
          </p:cNvSpPr>
          <p:nvPr>
            <p:ph type="subTitle" idx="4294967295"/>
          </p:nvPr>
        </p:nvSpPr>
        <p:spPr>
          <a:xfrm>
            <a:off x="1475420" y="2744617"/>
            <a:ext cx="2538301" cy="937799"/>
          </a:xfrm>
        </p:spPr>
        <p:txBody>
          <a:bodyPr anchor="ctr" anchorCtr="1"/>
          <a:lstStyle>
            <a:lvl1pPr algn="ctr">
              <a:lnSpc>
                <a:spcPct val="100000"/>
              </a:lnSpc>
              <a:buNone/>
              <a:defRPr/>
            </a:lvl1pPr>
          </a:lstStyle>
          <a:p>
            <a:pPr lvl="0"/>
            <a:endParaRPr lang="es-PE"/>
          </a:p>
        </p:txBody>
      </p:sp>
      <p:sp>
        <p:nvSpPr>
          <p:cNvPr id="7" name="Google Shape;40;p5">
            <a:extLst>
              <a:ext uri="{FF2B5EF4-FFF2-40B4-BE49-F238E27FC236}">
                <a16:creationId xmlns:a16="http://schemas.microsoft.com/office/drawing/2014/main" id="{301BD4D7-A02C-4910-ABFA-648BE75BD676}"/>
              </a:ext>
            </a:extLst>
          </p:cNvPr>
          <p:cNvSpPr txBox="1">
            <a:spLocks noGrp="1"/>
          </p:cNvSpPr>
          <p:nvPr>
            <p:ph type="subTitle" idx="4294967295"/>
          </p:nvPr>
        </p:nvSpPr>
        <p:spPr>
          <a:xfrm>
            <a:off x="5130296" y="2744690"/>
            <a:ext cx="2538301" cy="937799"/>
          </a:xfrm>
        </p:spPr>
        <p:txBody>
          <a:bodyPr anchor="ctr" anchorCtr="1"/>
          <a:lstStyle>
            <a:lvl1pPr algn="ctr">
              <a:lnSpc>
                <a:spcPct val="100000"/>
              </a:lnSpc>
              <a:buNone/>
              <a:defRPr/>
            </a:lvl1pPr>
          </a:lstStyle>
          <a:p>
            <a:pPr lvl="0"/>
            <a:endParaRPr lang="es-PE"/>
          </a:p>
        </p:txBody>
      </p:sp>
      <p:sp>
        <p:nvSpPr>
          <p:cNvPr id="8" name="Google Shape;41;p5">
            <a:extLst>
              <a:ext uri="{FF2B5EF4-FFF2-40B4-BE49-F238E27FC236}">
                <a16:creationId xmlns:a16="http://schemas.microsoft.com/office/drawing/2014/main" id="{358F312A-B6B5-4E91-B46B-8254CBBB47A4}"/>
              </a:ext>
            </a:extLst>
          </p:cNvPr>
          <p:cNvSpPr txBox="1">
            <a:spLocks noGrp="1"/>
          </p:cNvSpPr>
          <p:nvPr>
            <p:ph type="title"/>
          </p:nvPr>
        </p:nvSpPr>
        <p:spPr>
          <a:xfrm>
            <a:off x="719998" y="534997"/>
            <a:ext cx="7704002" cy="572697"/>
          </a:xfrm>
        </p:spPr>
        <p:txBody>
          <a:bodyPr anchor="ctr"/>
          <a:lstStyle>
            <a:lvl1pPr>
              <a:defRPr/>
            </a:lvl1pPr>
          </a:lstStyle>
          <a:p>
            <a:pPr lvl="0"/>
            <a:endParaRPr lang="es-PE"/>
          </a:p>
        </p:txBody>
      </p:sp>
    </p:spTree>
    <p:extLst>
      <p:ext uri="{BB962C8B-B14F-4D97-AF65-F5344CB8AC3E}">
        <p14:creationId xmlns:p14="http://schemas.microsoft.com/office/powerpoint/2010/main" val="12645907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44;p6">
            <a:extLst>
              <a:ext uri="{FF2B5EF4-FFF2-40B4-BE49-F238E27FC236}">
                <a16:creationId xmlns:a16="http://schemas.microsoft.com/office/drawing/2014/main" id="{AF823396-7598-4D3E-8277-644186AB879C}"/>
              </a:ext>
            </a:extLst>
          </p:cNvPr>
          <p:cNvSpPr/>
          <p:nvPr/>
        </p:nvSpPr>
        <p:spPr>
          <a:xfrm>
            <a:off x="0" y="4570802"/>
            <a:ext cx="9143945" cy="572697"/>
          </a:xfrm>
          <a:custGeom>
            <a:avLst/>
            <a:gdLst>
              <a:gd name="f0" fmla="val w"/>
              <a:gd name="f1" fmla="val h"/>
              <a:gd name="f2" fmla="val 0"/>
              <a:gd name="f3" fmla="val 75918"/>
              <a:gd name="f4" fmla="val 15847"/>
              <a:gd name="f5" fmla="val 24323"/>
              <a:gd name="f6" fmla="val 23136"/>
              <a:gd name="f7" fmla="val 22009"/>
              <a:gd name="f8" fmla="val 106"/>
              <a:gd name="f9" fmla="val 20879"/>
              <a:gd name="f10" fmla="val 323"/>
              <a:gd name="f11" fmla="val 19501"/>
              <a:gd name="f12" fmla="val 589"/>
              <a:gd name="f13" fmla="val 18193"/>
              <a:gd name="f14" fmla="val 1059"/>
              <a:gd name="f15" fmla="val 16927"/>
              <a:gd name="f16" fmla="val 1513"/>
              <a:gd name="f17" fmla="val 15042"/>
              <a:gd name="f18" fmla="val 2189"/>
              <a:gd name="f19" fmla="val 13261"/>
              <a:gd name="f20" fmla="val 2827"/>
              <a:gd name="f21" fmla="val 11304"/>
              <a:gd name="f22" fmla="val 10638"/>
              <a:gd name="f23" fmla="val 10003"/>
              <a:gd name="f24" fmla="val 2754"/>
              <a:gd name="f25" fmla="val 9360"/>
              <a:gd name="f26" fmla="val 2604"/>
              <a:gd name="f27" fmla="val 8792"/>
              <a:gd name="f28" fmla="val 2471"/>
              <a:gd name="f29" fmla="val 8205"/>
              <a:gd name="f30" fmla="val 2322"/>
              <a:gd name="f31" fmla="val 7585"/>
              <a:gd name="f32" fmla="val 2163"/>
              <a:gd name="f33" fmla="val 5259"/>
              <a:gd name="f34" fmla="val 1572"/>
              <a:gd name="f35" fmla="val 2623"/>
              <a:gd name="f36" fmla="val 901"/>
              <a:gd name="f37" fmla="val 156"/>
              <a:gd name="f38" fmla="val 105"/>
              <a:gd name="f39" fmla="val 52"/>
              <a:gd name="f40" fmla="val 902"/>
              <a:gd name="f41" fmla="val 1"/>
              <a:gd name="f42" fmla="val 75917"/>
              <a:gd name="f43" fmla="val 2023"/>
              <a:gd name="f44" fmla="val 75679"/>
              <a:gd name="f45" fmla="val 1991"/>
              <a:gd name="f46" fmla="val 75422"/>
              <a:gd name="f47" fmla="val 1976"/>
              <a:gd name="f48" fmla="val 75129"/>
              <a:gd name="f49" fmla="val 74803"/>
              <a:gd name="f50" fmla="val 74423"/>
              <a:gd name="f51" fmla="val 1996"/>
              <a:gd name="f52" fmla="val 73933"/>
              <a:gd name="f53" fmla="val 2039"/>
              <a:gd name="f54" fmla="val 73352"/>
              <a:gd name="f55" fmla="val 2088"/>
              <a:gd name="f56" fmla="val 72803"/>
              <a:gd name="f57" fmla="val 2113"/>
              <a:gd name="f58" fmla="val 72254"/>
              <a:gd name="f59" fmla="val 72253"/>
              <a:gd name="f60" fmla="val 70788"/>
              <a:gd name="f61" fmla="val 69386"/>
              <a:gd name="f62" fmla="val 1942"/>
              <a:gd name="f63" fmla="val 67707"/>
              <a:gd name="f64" fmla="val 1560"/>
              <a:gd name="f65" fmla="val 64737"/>
              <a:gd name="f66" fmla="val 883"/>
              <a:gd name="f67" fmla="val 61965"/>
              <a:gd name="f68" fmla="val 500"/>
              <a:gd name="f69" fmla="val 59466"/>
              <a:gd name="f70" fmla="val 421"/>
              <a:gd name="f71" fmla="val 59353"/>
              <a:gd name="f72" fmla="val 418"/>
              <a:gd name="f73" fmla="val 59238"/>
              <a:gd name="f74" fmla="val 416"/>
              <a:gd name="f75" fmla="val 59124"/>
              <a:gd name="f76" fmla="val 57049"/>
              <a:gd name="f77" fmla="val 55251"/>
              <a:gd name="f78" fmla="val 994"/>
              <a:gd name="f79" fmla="val 53347"/>
              <a:gd name="f80" fmla="val 1604"/>
              <a:gd name="f81" fmla="val 52577"/>
              <a:gd name="f82" fmla="val 1851"/>
              <a:gd name="f83" fmla="val 51780"/>
              <a:gd name="f84" fmla="val 2108"/>
              <a:gd name="f85" fmla="val 50961"/>
              <a:gd name="f86" fmla="val 2323"/>
              <a:gd name="f87" fmla="val 50300"/>
              <a:gd name="f88" fmla="val 2497"/>
              <a:gd name="f89" fmla="val 49632"/>
              <a:gd name="f90" fmla="val 2701"/>
              <a:gd name="f91" fmla="val 48925"/>
              <a:gd name="f92" fmla="val 2918"/>
              <a:gd name="f93" fmla="val 47513"/>
              <a:gd name="f94" fmla="val 3350"/>
              <a:gd name="f95" fmla="val 46055"/>
              <a:gd name="f96" fmla="val 3797"/>
              <a:gd name="f97" fmla="val 44667"/>
              <a:gd name="f98" fmla="val 3971"/>
              <a:gd name="f99" fmla="val 44349"/>
              <a:gd name="f100" fmla="val 4010"/>
              <a:gd name="f101" fmla="val 44018"/>
              <a:gd name="f102" fmla="val 4031"/>
              <a:gd name="f103" fmla="val 43684"/>
              <a:gd name="f104" fmla="val 42146"/>
              <a:gd name="f105" fmla="val 40643"/>
              <a:gd name="f106" fmla="val 3606"/>
              <a:gd name="f107" fmla="val 39188"/>
              <a:gd name="f108" fmla="val 3194"/>
              <a:gd name="f109" fmla="val 38743"/>
              <a:gd name="f110" fmla="val 3067"/>
              <a:gd name="f111" fmla="val 38284"/>
              <a:gd name="f112" fmla="val 2938"/>
              <a:gd name="f113" fmla="val 37831"/>
              <a:gd name="f114" fmla="val 2822"/>
              <a:gd name="f115" fmla="val 36714"/>
              <a:gd name="f116" fmla="val 2537"/>
              <a:gd name="f117" fmla="val 35598"/>
              <a:gd name="f118" fmla="val 2219"/>
              <a:gd name="f119" fmla="val 34519"/>
              <a:gd name="f120" fmla="val 1910"/>
              <a:gd name="f121" fmla="val 32865"/>
              <a:gd name="f122" fmla="val 1438"/>
              <a:gd name="f123" fmla="val 31155"/>
              <a:gd name="f124" fmla="val 950"/>
              <a:gd name="f125" fmla="val 29467"/>
              <a:gd name="f126" fmla="val 593"/>
              <a:gd name="f127" fmla="val 27577"/>
              <a:gd name="f128" fmla="val 194"/>
              <a:gd name="f129" fmla="val 25895"/>
              <a:gd name="f130" fmla="*/ f0 1 75918"/>
              <a:gd name="f131" fmla="*/ f1 1 15847"/>
              <a:gd name="f132" fmla="val f2"/>
              <a:gd name="f133" fmla="val f3"/>
              <a:gd name="f134" fmla="val f4"/>
              <a:gd name="f135" fmla="+- f134 0 f132"/>
              <a:gd name="f136" fmla="+- f133 0 f132"/>
              <a:gd name="f137" fmla="*/ f136 1 75918"/>
              <a:gd name="f138" fmla="*/ f135 1 15847"/>
              <a:gd name="f139" fmla="*/ f132 1 f137"/>
              <a:gd name="f140" fmla="*/ f133 1 f137"/>
              <a:gd name="f141" fmla="*/ f132 1 f138"/>
              <a:gd name="f142" fmla="*/ f134 1 f138"/>
              <a:gd name="f143" fmla="*/ f139 f130 1"/>
              <a:gd name="f144" fmla="*/ f140 f130 1"/>
              <a:gd name="f145" fmla="*/ f142 f131 1"/>
              <a:gd name="f146" fmla="*/ f141 f131 1"/>
            </a:gdLst>
            <a:ahLst/>
            <a:cxnLst>
              <a:cxn ang="3cd4">
                <a:pos x="hc" y="t"/>
              </a:cxn>
              <a:cxn ang="0">
                <a:pos x="r" y="vc"/>
              </a:cxn>
              <a:cxn ang="cd4">
                <a:pos x="hc" y="b"/>
              </a:cxn>
              <a:cxn ang="cd2">
                <a:pos x="l" y="vc"/>
              </a:cxn>
            </a:cxnLst>
            <a:rect l="f143" t="f146" r="f144" b="f145"/>
            <a:pathLst>
              <a:path w="75918" h="15847">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9" y="f30"/>
                  <a:pt x="f31" y="f32"/>
                </a:cubicBezTo>
                <a:cubicBezTo>
                  <a:pt x="f33" y="f34"/>
                  <a:pt x="f35" y="f36"/>
                  <a:pt x="f37" y="f36"/>
                </a:cubicBezTo>
                <a:cubicBezTo>
                  <a:pt x="f38" y="f36"/>
                  <a:pt x="f39" y="f40"/>
                  <a:pt x="f41" y="f40"/>
                </a:cubicBezTo>
                <a:lnTo>
                  <a:pt x="f41" y="f4"/>
                </a:lnTo>
                <a:lnTo>
                  <a:pt x="f42" y="f4"/>
                </a:lnTo>
                <a:lnTo>
                  <a:pt x="f42" y="f43"/>
                </a:lnTo>
                <a:cubicBezTo>
                  <a:pt x="f44" y="f45"/>
                  <a:pt x="f46" y="f47"/>
                  <a:pt x="f48" y="f47"/>
                </a:cubicBezTo>
                <a:cubicBezTo>
                  <a:pt x="f49" y="f47"/>
                  <a:pt x="f50" y="f51"/>
                  <a:pt x="f52" y="f53"/>
                </a:cubicBezTo>
                <a:cubicBezTo>
                  <a:pt x="f54" y="f55"/>
                  <a:pt x="f56" y="f57"/>
                  <a:pt x="f58" y="f57"/>
                </a:cubicBezTo>
                <a:lnTo>
                  <a:pt x="f59" y="f57"/>
                </a:lnTo>
                <a:cubicBezTo>
                  <a:pt x="f60" y="f57"/>
                  <a:pt x="f61" y="f62"/>
                  <a:pt x="f63" y="f64"/>
                </a:cubicBezTo>
                <a:cubicBezTo>
                  <a:pt x="f65" y="f66"/>
                  <a:pt x="f67" y="f68"/>
                  <a:pt x="f69" y="f70"/>
                </a:cubicBezTo>
                <a:cubicBezTo>
                  <a:pt x="f71" y="f72"/>
                  <a:pt x="f73" y="f74"/>
                  <a:pt x="f75" y="f74"/>
                </a:cubicBezTo>
                <a:cubicBezTo>
                  <a:pt x="f76" y="f74"/>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2"/>
                </a:cubicBezTo>
                <a:cubicBezTo>
                  <a:pt x="f104" y="f102"/>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2"/>
                  <a:pt x="f5" y="f2"/>
                </a:cubicBez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46;p6">
            <a:extLst>
              <a:ext uri="{FF2B5EF4-FFF2-40B4-BE49-F238E27FC236}">
                <a16:creationId xmlns:a16="http://schemas.microsoft.com/office/drawing/2014/main" id="{63043A68-89E6-4C94-964E-A54C2E078A0F}"/>
              </a:ext>
            </a:extLst>
          </p:cNvPr>
          <p:cNvSpPr txBox="1">
            <a:spLocks noGrp="1"/>
          </p:cNvSpPr>
          <p:nvPr>
            <p:ph type="title"/>
          </p:nvPr>
        </p:nvSpPr>
        <p:spPr>
          <a:xfrm>
            <a:off x="719998" y="534997"/>
            <a:ext cx="7704002" cy="572697"/>
          </a:xfrm>
        </p:spPr>
        <p:txBody>
          <a:bodyPr anchor="ctr"/>
          <a:lstStyle>
            <a:lvl1pPr>
              <a:defRPr/>
            </a:lvl1pPr>
          </a:lstStyle>
          <a:p>
            <a:pPr lvl="0"/>
            <a:endParaRPr lang="es-PE"/>
          </a:p>
        </p:txBody>
      </p:sp>
    </p:spTree>
    <p:extLst>
      <p:ext uri="{BB962C8B-B14F-4D97-AF65-F5344CB8AC3E}">
        <p14:creationId xmlns:p14="http://schemas.microsoft.com/office/powerpoint/2010/main" val="7511105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IN_POINT">
    <p:spTree>
      <p:nvGrpSpPr>
        <p:cNvPr id="1" name=""/>
        <p:cNvGrpSpPr/>
        <p:nvPr/>
      </p:nvGrpSpPr>
      <p:grpSpPr>
        <a:xfrm>
          <a:off x="0" y="0"/>
          <a:ext cx="0" cy="0"/>
          <a:chOff x="0" y="0"/>
          <a:chExt cx="0" cy="0"/>
        </a:xfrm>
      </p:grpSpPr>
      <p:sp>
        <p:nvSpPr>
          <p:cNvPr id="2" name="Google Shape;59;p8">
            <a:extLst>
              <a:ext uri="{FF2B5EF4-FFF2-40B4-BE49-F238E27FC236}">
                <a16:creationId xmlns:a16="http://schemas.microsoft.com/office/drawing/2014/main" id="{C5EF4BDF-E5E0-4BE1-BB98-D325C38F8705}"/>
              </a:ext>
            </a:extLst>
          </p:cNvPr>
          <p:cNvSpPr txBox="1">
            <a:spLocks noGrp="1"/>
          </p:cNvSpPr>
          <p:nvPr>
            <p:ph type="title"/>
          </p:nvPr>
        </p:nvSpPr>
        <p:spPr>
          <a:xfrm>
            <a:off x="1162248" y="2075925"/>
            <a:ext cx="6819604" cy="991803"/>
          </a:xfrm>
        </p:spPr>
        <p:txBody>
          <a:bodyPr anchor="ctr" anchorCtr="1"/>
          <a:lstStyle>
            <a:lvl1pPr algn="ctr">
              <a:defRPr sz="7500"/>
            </a:lvl1pPr>
          </a:lstStyle>
          <a:p>
            <a:pPr lvl="0"/>
            <a:endParaRPr lang="es-PE"/>
          </a:p>
        </p:txBody>
      </p:sp>
    </p:spTree>
    <p:extLst>
      <p:ext uri="{BB962C8B-B14F-4D97-AF65-F5344CB8AC3E}">
        <p14:creationId xmlns:p14="http://schemas.microsoft.com/office/powerpoint/2010/main" val="38811690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sp>
        <p:nvSpPr>
          <p:cNvPr id="2" name="Google Shape;65;p9">
            <a:extLst>
              <a:ext uri="{FF2B5EF4-FFF2-40B4-BE49-F238E27FC236}">
                <a16:creationId xmlns:a16="http://schemas.microsoft.com/office/drawing/2014/main" id="{4FB62EA2-CC8B-4503-BD22-BA1DA8CC5016}"/>
              </a:ext>
            </a:extLst>
          </p:cNvPr>
          <p:cNvSpPr txBox="1">
            <a:spLocks noGrp="1"/>
          </p:cNvSpPr>
          <p:nvPr>
            <p:ph type="subTitle" idx="4294967295"/>
          </p:nvPr>
        </p:nvSpPr>
        <p:spPr>
          <a:xfrm>
            <a:off x="2333704" y="2116973"/>
            <a:ext cx="4476600" cy="978298"/>
          </a:xfrm>
        </p:spPr>
        <p:txBody>
          <a:bodyPr anchor="ctr" anchorCtr="1"/>
          <a:lstStyle>
            <a:lvl1pPr algn="ctr">
              <a:lnSpc>
                <a:spcPct val="100000"/>
              </a:lnSpc>
              <a:buNone/>
              <a:defRPr sz="1600"/>
            </a:lvl1pPr>
          </a:lstStyle>
          <a:p>
            <a:pPr lvl="0"/>
            <a:endParaRPr lang="es-PE"/>
          </a:p>
        </p:txBody>
      </p:sp>
      <p:sp>
        <p:nvSpPr>
          <p:cNvPr id="3" name="Google Shape;66;p9">
            <a:extLst>
              <a:ext uri="{FF2B5EF4-FFF2-40B4-BE49-F238E27FC236}">
                <a16:creationId xmlns:a16="http://schemas.microsoft.com/office/drawing/2014/main" id="{B1F0C0E3-271E-4EBC-A20F-25B07E790950}"/>
              </a:ext>
            </a:extLst>
          </p:cNvPr>
          <p:cNvSpPr txBox="1">
            <a:spLocks noGrp="1"/>
          </p:cNvSpPr>
          <p:nvPr>
            <p:ph type="title"/>
          </p:nvPr>
        </p:nvSpPr>
        <p:spPr>
          <a:xfrm>
            <a:off x="2333704" y="1279373"/>
            <a:ext cx="4476600" cy="837599"/>
          </a:xfrm>
        </p:spPr>
        <p:txBody>
          <a:bodyPr anchor="ctr" anchorCtr="1"/>
          <a:lstStyle>
            <a:lvl1pPr algn="ctr">
              <a:defRPr sz="6000">
                <a:solidFill>
                  <a:srgbClr val="3E4728"/>
                </a:solidFill>
              </a:defRPr>
            </a:lvl1pPr>
          </a:lstStyle>
          <a:p>
            <a:pPr lvl="0"/>
            <a:endParaRPr lang="es-PE"/>
          </a:p>
        </p:txBody>
      </p:sp>
    </p:spTree>
    <p:extLst>
      <p:ext uri="{BB962C8B-B14F-4D97-AF65-F5344CB8AC3E}">
        <p14:creationId xmlns:p14="http://schemas.microsoft.com/office/powerpoint/2010/main" val="8625062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sp>
        <p:nvSpPr>
          <p:cNvPr id="2" name="Google Shape;70;p10">
            <a:extLst>
              <a:ext uri="{FF2B5EF4-FFF2-40B4-BE49-F238E27FC236}">
                <a16:creationId xmlns:a16="http://schemas.microsoft.com/office/drawing/2014/main" id="{9CBD535D-ABB6-4D3C-8887-4D8C65F83019}"/>
              </a:ext>
            </a:extLst>
          </p:cNvPr>
          <p:cNvSpPr txBox="1">
            <a:spLocks noGrp="1"/>
          </p:cNvSpPr>
          <p:nvPr>
            <p:ph type="title"/>
          </p:nvPr>
        </p:nvSpPr>
        <p:spPr>
          <a:xfrm>
            <a:off x="1046603" y="4103754"/>
            <a:ext cx="7050901" cy="436799"/>
          </a:xfrm>
        </p:spPr>
        <p:txBody>
          <a:bodyPr anchor="ctr" anchorCtr="1"/>
          <a:lstStyle>
            <a:lvl1pPr algn="ctr">
              <a:defRPr>
                <a:solidFill>
                  <a:srgbClr val="FFFCF3"/>
                </a:solidFill>
              </a:defRPr>
            </a:lvl1pPr>
          </a:lstStyle>
          <a:p>
            <a:pPr lvl="0"/>
            <a:endParaRPr lang="es-PE"/>
          </a:p>
        </p:txBody>
      </p:sp>
    </p:spTree>
    <p:extLst>
      <p:ext uri="{BB962C8B-B14F-4D97-AF65-F5344CB8AC3E}">
        <p14:creationId xmlns:p14="http://schemas.microsoft.com/office/powerpoint/2010/main" val="14530777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_NUMBER">
    <p:spTree>
      <p:nvGrpSpPr>
        <p:cNvPr id="1" name=""/>
        <p:cNvGrpSpPr/>
        <p:nvPr/>
      </p:nvGrpSpPr>
      <p:grpSpPr>
        <a:xfrm>
          <a:off x="0" y="0"/>
          <a:ext cx="0" cy="0"/>
          <a:chOff x="0" y="0"/>
          <a:chExt cx="0" cy="0"/>
        </a:xfrm>
      </p:grpSpPr>
      <p:sp>
        <p:nvSpPr>
          <p:cNvPr id="2" name="Google Shape;75;p11">
            <a:extLst>
              <a:ext uri="{FF2B5EF4-FFF2-40B4-BE49-F238E27FC236}">
                <a16:creationId xmlns:a16="http://schemas.microsoft.com/office/drawing/2014/main" id="{F07FC528-F2E4-4195-8912-FF6AE91263EA}"/>
              </a:ext>
            </a:extLst>
          </p:cNvPr>
          <p:cNvSpPr txBox="1">
            <a:spLocks noGrp="1"/>
          </p:cNvSpPr>
          <p:nvPr>
            <p:ph type="title"/>
          </p:nvPr>
        </p:nvSpPr>
        <p:spPr>
          <a:xfrm>
            <a:off x="1648498" y="1579443"/>
            <a:ext cx="5847002" cy="1256998"/>
          </a:xfrm>
        </p:spPr>
        <p:txBody>
          <a:bodyPr anchor="ctr" anchorCtr="1"/>
          <a:lstStyle>
            <a:lvl1pPr algn="ctr">
              <a:defRPr sz="9600"/>
            </a:lvl1pPr>
          </a:lstStyle>
          <a:p>
            <a:pPr lvl="0"/>
            <a:r>
              <a:rPr lang="es-PE"/>
              <a:t>xx%</a:t>
            </a:r>
          </a:p>
        </p:txBody>
      </p:sp>
      <p:sp>
        <p:nvSpPr>
          <p:cNvPr id="3" name="Google Shape;76;p11">
            <a:extLst>
              <a:ext uri="{FF2B5EF4-FFF2-40B4-BE49-F238E27FC236}">
                <a16:creationId xmlns:a16="http://schemas.microsoft.com/office/drawing/2014/main" id="{E64123B9-662F-435B-8874-BB8FBAE55227}"/>
              </a:ext>
            </a:extLst>
          </p:cNvPr>
          <p:cNvSpPr txBox="1">
            <a:spLocks noGrp="1"/>
          </p:cNvSpPr>
          <p:nvPr>
            <p:ph type="subTitle" idx="4294967295"/>
          </p:nvPr>
        </p:nvSpPr>
        <p:spPr>
          <a:xfrm>
            <a:off x="1648498" y="2840318"/>
            <a:ext cx="5847002" cy="389698"/>
          </a:xfrm>
        </p:spPr>
        <p:txBody>
          <a:bodyPr anchor="ctr" anchorCtr="1"/>
          <a:lstStyle>
            <a:lvl1pPr algn="ctr">
              <a:lnSpc>
                <a:spcPct val="100000"/>
              </a:lnSpc>
              <a:buNone/>
              <a:defRPr sz="1600"/>
            </a:lvl1pPr>
          </a:lstStyle>
          <a:p>
            <a:pPr lvl="0"/>
            <a:endParaRPr lang="es-PE"/>
          </a:p>
        </p:txBody>
      </p:sp>
    </p:spTree>
    <p:extLst>
      <p:ext uri="{BB962C8B-B14F-4D97-AF65-F5344CB8AC3E}">
        <p14:creationId xmlns:p14="http://schemas.microsoft.com/office/powerpoint/2010/main" val="6303951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6511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319B91AC-5DCB-41E8-AA38-7FF8C89AB7B5}"/>
              </a:ext>
            </a:extLst>
          </p:cNvPr>
          <p:cNvSpPr txBox="1">
            <a:spLocks noGrp="1"/>
          </p:cNvSpPr>
          <p:nvPr>
            <p:ph type="title"/>
          </p:nvPr>
        </p:nvSpPr>
        <p:spPr>
          <a:xfrm>
            <a:off x="311700" y="445029"/>
            <a:ext cx="8520598" cy="572697"/>
          </a:xfrm>
          <a:prstGeom prst="rect">
            <a:avLst/>
          </a:prstGeom>
          <a:noFill/>
          <a:ln>
            <a:noFill/>
          </a:ln>
        </p:spPr>
        <p:txBody>
          <a:bodyPr vert="horz" wrap="square" lIns="91421" tIns="91421" rIns="91421" bIns="91421" anchor="t" anchorCtr="0" compatLnSpc="1">
            <a:noAutofit/>
          </a:bodyPr>
          <a:lstStyle/>
          <a:p>
            <a:pPr lvl="0"/>
            <a:endParaRPr lang="es-PE"/>
          </a:p>
        </p:txBody>
      </p:sp>
      <p:sp>
        <p:nvSpPr>
          <p:cNvPr id="3" name="Google Shape;7;p1">
            <a:extLst>
              <a:ext uri="{FF2B5EF4-FFF2-40B4-BE49-F238E27FC236}">
                <a16:creationId xmlns:a16="http://schemas.microsoft.com/office/drawing/2014/main" id="{D5B03D67-8F3B-4EFD-A978-96046BD16EBC}"/>
              </a:ext>
            </a:extLst>
          </p:cNvPr>
          <p:cNvSpPr txBox="1">
            <a:spLocks noGrp="1"/>
          </p:cNvSpPr>
          <p:nvPr>
            <p:ph type="body" idx="1"/>
          </p:nvPr>
        </p:nvSpPr>
        <p:spPr>
          <a:xfrm>
            <a:off x="311700" y="1152473"/>
            <a:ext cx="8520598" cy="3416399"/>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marL="0" marR="0" lvl="0" indent="0" algn="l" defTabSz="914400" rtl="0" fontAlgn="auto" hangingPunct="1">
        <a:lnSpc>
          <a:spcPct val="100000"/>
        </a:lnSpc>
        <a:spcBef>
          <a:spcPts val="0"/>
        </a:spcBef>
        <a:spcAft>
          <a:spcPts val="0"/>
        </a:spcAft>
        <a:buNone/>
        <a:tabLst/>
        <a:defRPr lang="es-PE" sz="3000" b="0" i="0" u="none" strike="noStrike" kern="0" cap="none" spc="0" baseline="0">
          <a:solidFill>
            <a:srgbClr val="191919"/>
          </a:solidFill>
          <a:uFillTx/>
          <a:latin typeface="Lalezar"/>
          <a:ea typeface="Lalezar"/>
          <a:cs typeface="Lalezar"/>
        </a:defRPr>
      </a:lvl1pPr>
    </p:titleStyle>
    <p:bodyStyle>
      <a:lvl1pPr marL="457200" marR="0" lvl="0" indent="-317497" algn="l" defTabSz="914400" rtl="0" fontAlgn="auto" hangingPunct="1">
        <a:lnSpc>
          <a:spcPct val="115000"/>
        </a:lnSpc>
        <a:spcBef>
          <a:spcPts val="0"/>
        </a:spcBef>
        <a:spcAft>
          <a:spcPts val="0"/>
        </a:spcAft>
        <a:buClr>
          <a:srgbClr val="191919"/>
        </a:buClr>
        <a:buSzPts val="1400"/>
        <a:buFont typeface="Lato"/>
        <a:buChar char="●"/>
        <a:tabLst/>
        <a:defRPr lang="es-PE" sz="1400" b="0" i="0" u="none" strike="noStrike" kern="0" cap="none" spc="0" baseline="0">
          <a:solidFill>
            <a:srgbClr val="191919"/>
          </a:solidFill>
          <a:uFillTx/>
          <a:latin typeface="Lato"/>
          <a:ea typeface="Lato"/>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10" descr="army troops advance a position in combat. - guerra fotografías e imágenes de stock">
            <a:extLst>
              <a:ext uri="{FF2B5EF4-FFF2-40B4-BE49-F238E27FC236}">
                <a16:creationId xmlns:a16="http://schemas.microsoft.com/office/drawing/2014/main" id="{37B6A6EA-AD7E-4F9C-A6E2-658B2947C60B}"/>
              </a:ext>
            </a:extLst>
          </p:cNvPr>
          <p:cNvPicPr>
            <a:picLocks noChangeAspect="1"/>
          </p:cNvPicPr>
          <p:nvPr/>
        </p:nvPicPr>
        <p:blipFill>
          <a:blip r:embed="rId3">
            <a:alphaModFix amt="82000"/>
          </a:blip>
          <a:srcRect/>
          <a:stretch>
            <a:fillRect/>
          </a:stretch>
        </p:blipFill>
        <p:spPr>
          <a:xfrm>
            <a:off x="751417" y="505169"/>
            <a:ext cx="7641174" cy="2346478"/>
          </a:xfrm>
          <a:prstGeom prst="rect">
            <a:avLst/>
          </a:prstGeom>
          <a:noFill/>
          <a:ln cap="flat">
            <a:noFill/>
          </a:ln>
        </p:spPr>
      </p:pic>
      <p:sp>
        <p:nvSpPr>
          <p:cNvPr id="3" name="Google Shape;329;p44">
            <a:extLst>
              <a:ext uri="{FF2B5EF4-FFF2-40B4-BE49-F238E27FC236}">
                <a16:creationId xmlns:a16="http://schemas.microsoft.com/office/drawing/2014/main" id="{FB91847C-824E-476E-989B-FE6077C63167}"/>
              </a:ext>
            </a:extLst>
          </p:cNvPr>
          <p:cNvSpPr/>
          <p:nvPr/>
        </p:nvSpPr>
        <p:spPr>
          <a:xfrm>
            <a:off x="2767952" y="4127464"/>
            <a:ext cx="3608103" cy="40949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3E4728"/>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565C41"/>
              </a:solidFill>
              <a:uFillTx/>
              <a:latin typeface="Arial"/>
              <a:ea typeface="Arial"/>
              <a:cs typeface="Arial"/>
            </a:endParaRPr>
          </a:p>
        </p:txBody>
      </p:sp>
      <p:sp>
        <p:nvSpPr>
          <p:cNvPr id="4" name="Google Shape;331;p44">
            <a:extLst>
              <a:ext uri="{FF2B5EF4-FFF2-40B4-BE49-F238E27FC236}">
                <a16:creationId xmlns:a16="http://schemas.microsoft.com/office/drawing/2014/main" id="{0A1FBD5D-BC2B-408A-A37D-EB539D7831A6}"/>
              </a:ext>
            </a:extLst>
          </p:cNvPr>
          <p:cNvSpPr txBox="1">
            <a:spLocks noGrp="1"/>
          </p:cNvSpPr>
          <p:nvPr>
            <p:ph type="ctrTitle"/>
          </p:nvPr>
        </p:nvSpPr>
        <p:spPr>
          <a:xfrm>
            <a:off x="1823999" y="3404667"/>
            <a:ext cx="5496001" cy="1033592"/>
          </a:xfrm>
        </p:spPr>
        <p:txBody>
          <a:bodyPr/>
          <a:lstStyle/>
          <a:p>
            <a:pPr lvl="0"/>
            <a:r>
              <a:rPr lang="en-US"/>
              <a:t>Free Template</a:t>
            </a:r>
          </a:p>
        </p:txBody>
      </p:sp>
      <p:sp>
        <p:nvSpPr>
          <p:cNvPr id="5" name="Google Shape;332;p44">
            <a:extLst>
              <a:ext uri="{FF2B5EF4-FFF2-40B4-BE49-F238E27FC236}">
                <a16:creationId xmlns:a16="http://schemas.microsoft.com/office/drawing/2014/main" id="{60DABDD0-3B6C-4BCF-ADAC-80D2E53C1FA8}"/>
              </a:ext>
            </a:extLst>
          </p:cNvPr>
          <p:cNvSpPr txBox="1">
            <a:spLocks noGrp="1"/>
          </p:cNvSpPr>
          <p:nvPr>
            <p:ph type="subTitle" idx="1"/>
          </p:nvPr>
        </p:nvSpPr>
        <p:spPr>
          <a:xfrm>
            <a:off x="2767952" y="4192615"/>
            <a:ext cx="3608103" cy="279303"/>
          </a:xfrm>
        </p:spPr>
        <p:txBody>
          <a:bodyPr/>
          <a:lstStyle/>
          <a:p>
            <a:pPr marL="0" lvl="0" indent="0"/>
            <a:r>
              <a:rPr lang="en-US"/>
              <a:t>Here is where your presentation begins</a:t>
            </a:r>
          </a:p>
        </p:txBody>
      </p:sp>
      <p:sp>
        <p:nvSpPr>
          <p:cNvPr id="6" name="Google Shape;333;p44">
            <a:extLst>
              <a:ext uri="{FF2B5EF4-FFF2-40B4-BE49-F238E27FC236}">
                <a16:creationId xmlns:a16="http://schemas.microsoft.com/office/drawing/2014/main" id="{67A05E35-A82E-4A20-811C-109F5B58A16C}"/>
              </a:ext>
            </a:extLst>
          </p:cNvPr>
          <p:cNvSpPr txBox="1">
            <a:spLocks noGrp="1"/>
          </p:cNvSpPr>
          <p:nvPr>
            <p:ph type="title" idx="4294967295"/>
          </p:nvPr>
        </p:nvSpPr>
        <p:spPr>
          <a:xfrm>
            <a:off x="1823999" y="3027322"/>
            <a:ext cx="5496001" cy="661504"/>
          </a:xfrm>
        </p:spPr>
        <p:txBody>
          <a:bodyPr anchor="ctr" anchorCtr="1"/>
          <a:lstStyle/>
          <a:p>
            <a:pPr lvl="0" algn="ctr">
              <a:lnSpc>
                <a:spcPct val="90000"/>
              </a:lnSpc>
            </a:pPr>
            <a:r>
              <a:rPr lang="en-US" sz="6000">
                <a:solidFill>
                  <a:srgbClr val="3E4728"/>
                </a:solidFill>
              </a:rPr>
              <a:t> WAR COMFLICT</a:t>
            </a:r>
          </a:p>
        </p:txBody>
      </p:sp>
      <p:sp>
        <p:nvSpPr>
          <p:cNvPr id="7" name="Paralelogramo 19">
            <a:extLst>
              <a:ext uri="{FF2B5EF4-FFF2-40B4-BE49-F238E27FC236}">
                <a16:creationId xmlns:a16="http://schemas.microsoft.com/office/drawing/2014/main" id="{D6D56866-53BF-4E87-B25D-4B6946F5EF6D}"/>
              </a:ext>
            </a:extLst>
          </p:cNvPr>
          <p:cNvSpPr/>
          <p:nvPr/>
        </p:nvSpPr>
        <p:spPr>
          <a:xfrm>
            <a:off x="2365680" y="4712634"/>
            <a:ext cx="4412647" cy="236756"/>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90"/>
              <a:gd name="f11" fmla="+- 0 0 -180"/>
              <a:gd name="f12" fmla="+- 0 0 -27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5 f17 1"/>
              <a:gd name="f26" fmla="*/ f18 1 f3"/>
              <a:gd name="f27" fmla="*/ f19 1 f3"/>
              <a:gd name="f28" fmla="*/ f20 1 f3"/>
              <a:gd name="f29" fmla="*/ f21 1 f3"/>
              <a:gd name="f30" fmla="*/ f22 1 21600"/>
              <a:gd name="f31" fmla="*/ f23 1 21600"/>
              <a:gd name="f32" fmla="*/ 21600 f22 1"/>
              <a:gd name="f33" fmla="*/ 21600 f23 1"/>
              <a:gd name="f34" fmla="+- f26 0 f2"/>
              <a:gd name="f35" fmla="+- f27 0 f2"/>
              <a:gd name="f36" fmla="+- f28 0 f2"/>
              <a:gd name="f37" fmla="+- f29 0 f2"/>
              <a:gd name="f38" fmla="min f31 f30"/>
              <a:gd name="f39" fmla="*/ f32 1 f24"/>
              <a:gd name="f40" fmla="*/ f33 1 f24"/>
              <a:gd name="f41" fmla="val f39"/>
              <a:gd name="f42" fmla="val f40"/>
              <a:gd name="f43" fmla="*/ f16 f38 1"/>
              <a:gd name="f44" fmla="+- f42 0 f16"/>
              <a:gd name="f45" fmla="+- f41 0 f16"/>
              <a:gd name="f46" fmla="*/ f42 f38 1"/>
              <a:gd name="f47" fmla="*/ f41 f38 1"/>
              <a:gd name="f48" fmla="*/ f44 1 2"/>
              <a:gd name="f49" fmla="*/ f45 1 2"/>
              <a:gd name="f50" fmla="min f45 f44"/>
              <a:gd name="f51" fmla="*/ 100000 f45 1"/>
              <a:gd name="f52" fmla="+- f16 f48 0"/>
              <a:gd name="f53" fmla="+- f16 f49 0"/>
              <a:gd name="f54" fmla="*/ f51 1 f50"/>
              <a:gd name="f55" fmla="*/ f50 f17 1"/>
              <a:gd name="f56" fmla="*/ f55 1 200000"/>
              <a:gd name="f57" fmla="*/ f55 1 100000"/>
              <a:gd name="f58" fmla="*/ f25 1 f54"/>
              <a:gd name="f59" fmla="*/ f44 f53 1"/>
              <a:gd name="f60" fmla="*/ f53 f38 1"/>
              <a:gd name="f61" fmla="*/ f52 f38 1"/>
              <a:gd name="f62" fmla="+- f41 0 f56"/>
              <a:gd name="f63" fmla="+- f41 0 f57"/>
              <a:gd name="f64" fmla="+- 1 f58 0"/>
              <a:gd name="f65" fmla="*/ f59 1 f57"/>
              <a:gd name="f66" fmla="*/ f57 f38 1"/>
              <a:gd name="f67" fmla="*/ f56 f38 1"/>
              <a:gd name="f68" fmla="*/ f63 1 2"/>
              <a:gd name="f69" fmla="*/ f64 1 12"/>
              <a:gd name="f70" fmla="val f65"/>
              <a:gd name="f71" fmla="*/ f63 f38 1"/>
              <a:gd name="f72" fmla="*/ f62 f38 1"/>
              <a:gd name="f73" fmla="+- f41 0 f68"/>
              <a:gd name="f74" fmla="*/ f69 f45 1"/>
              <a:gd name="f75" fmla="*/ f69 f44 1"/>
              <a:gd name="f76" fmla="+- f42 0 f70"/>
              <a:gd name="f77" fmla="*/ f68 f38 1"/>
              <a:gd name="f78" fmla="*/ f70 f38 1"/>
              <a:gd name="f79" fmla="+- f41 0 f74"/>
              <a:gd name="f80" fmla="+- f42 0 f75"/>
              <a:gd name="f81" fmla="*/ f74 f38 1"/>
              <a:gd name="f82" fmla="*/ f75 f38 1"/>
              <a:gd name="f83" fmla="*/ f76 f38 1"/>
              <a:gd name="f84" fmla="*/ f73 f38 1"/>
              <a:gd name="f85" fmla="*/ f79 f38 1"/>
              <a:gd name="f86" fmla="*/ f80 f38 1"/>
            </a:gdLst>
            <a:ahLst/>
            <a:cxnLst>
              <a:cxn ang="3cd4">
                <a:pos x="hc" y="t"/>
              </a:cxn>
              <a:cxn ang="0">
                <a:pos x="r" y="vc"/>
              </a:cxn>
              <a:cxn ang="cd4">
                <a:pos x="hc" y="b"/>
              </a:cxn>
              <a:cxn ang="cd2">
                <a:pos x="l" y="vc"/>
              </a:cxn>
              <a:cxn ang="f34">
                <a:pos x="f60" y="f83"/>
              </a:cxn>
              <a:cxn ang="f34">
                <a:pos x="f84" y="f43"/>
              </a:cxn>
              <a:cxn ang="f35">
                <a:pos x="f72" y="f61"/>
              </a:cxn>
              <a:cxn ang="f36">
                <a:pos x="f77" y="f46"/>
              </a:cxn>
              <a:cxn ang="f36">
                <a:pos x="f60" y="f78"/>
              </a:cxn>
              <a:cxn ang="f37">
                <a:pos x="f67" y="f61"/>
              </a:cxn>
            </a:cxnLst>
            <a:rect l="f81" t="f82" r="f85" b="f86"/>
            <a:pathLst>
              <a:path>
                <a:moveTo>
                  <a:pt x="f43" y="f46"/>
                </a:moveTo>
                <a:lnTo>
                  <a:pt x="f66" y="f43"/>
                </a:lnTo>
                <a:lnTo>
                  <a:pt x="f47" y="f43"/>
                </a:lnTo>
                <a:lnTo>
                  <a:pt x="f71" y="f46"/>
                </a:lnTo>
                <a:close/>
              </a:path>
            </a:pathLst>
          </a:custGeom>
          <a:solidFill>
            <a:srgbClr val="52624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8" name="Rectángulo 20">
            <a:extLst>
              <a:ext uri="{FF2B5EF4-FFF2-40B4-BE49-F238E27FC236}">
                <a16:creationId xmlns:a16="http://schemas.microsoft.com/office/drawing/2014/main" id="{6DA8AAD2-86D5-4442-AD00-836B5F080BC4}"/>
              </a:ext>
            </a:extLst>
          </p:cNvPr>
          <p:cNvSpPr/>
          <p:nvPr/>
        </p:nvSpPr>
        <p:spPr>
          <a:xfrm>
            <a:off x="0" y="4949976"/>
            <a:ext cx="9144000" cy="240450"/>
          </a:xfrm>
          <a:prstGeom prst="rect">
            <a:avLst/>
          </a:prstGeom>
          <a:solidFill>
            <a:srgbClr val="96A9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9" name="Freeform 14">
            <a:extLst>
              <a:ext uri="{FF2B5EF4-FFF2-40B4-BE49-F238E27FC236}">
                <a16:creationId xmlns:a16="http://schemas.microsoft.com/office/drawing/2014/main" id="{1B3A53EC-4205-4FF6-BC61-910943BEBABE}"/>
              </a:ext>
            </a:extLst>
          </p:cNvPr>
          <p:cNvSpPr/>
          <p:nvPr/>
        </p:nvSpPr>
        <p:spPr>
          <a:xfrm rot="15300001">
            <a:off x="6219199" y="3652444"/>
            <a:ext cx="414031" cy="400955"/>
          </a:xfrm>
          <a:custGeom>
            <a:avLst/>
            <a:gdLst>
              <a:gd name="f0" fmla="val 10800000"/>
              <a:gd name="f1" fmla="val 5400000"/>
              <a:gd name="f2" fmla="val 360"/>
              <a:gd name="f3" fmla="val 180"/>
              <a:gd name="f4" fmla="val w"/>
              <a:gd name="f5" fmla="val h"/>
              <a:gd name="f6" fmla="val 0"/>
              <a:gd name="f7" fmla="val 718"/>
              <a:gd name="f8" fmla="val 696"/>
              <a:gd name="f9" fmla="val 502"/>
              <a:gd name="f10" fmla="val 176"/>
              <a:gd name="f11" fmla="val 523"/>
              <a:gd name="f12" fmla="val 169"/>
              <a:gd name="f13" fmla="val 547"/>
              <a:gd name="f14" fmla="val 189"/>
              <a:gd name="f15" fmla="val 551"/>
              <a:gd name="f16" fmla="val 218"/>
              <a:gd name="f17" fmla="val 565"/>
              <a:gd name="f18" fmla="val 202"/>
              <a:gd name="f19" fmla="val 580"/>
              <a:gd name="f20" fmla="val 185"/>
              <a:gd name="f21" fmla="val 595"/>
              <a:gd name="f22" fmla="val 602"/>
              <a:gd name="f23" fmla="val 161"/>
              <a:gd name="f24" fmla="val 609"/>
              <a:gd name="f25" fmla="val 158"/>
              <a:gd name="f26" fmla="val 619"/>
              <a:gd name="f27" fmla="val 164"/>
              <a:gd name="f28" fmla="val 648"/>
              <a:gd name="f29" fmla="val 182"/>
              <a:gd name="f30" fmla="val 678"/>
              <a:gd name="f31" fmla="val 199"/>
              <a:gd name="f32" fmla="val 707"/>
              <a:gd name="f33" fmla="val 215"/>
              <a:gd name="f34" fmla="val 717"/>
              <a:gd name="f35" fmla="val 221"/>
              <a:gd name="f36" fmla="val 226"/>
              <a:gd name="f37" fmla="val 710"/>
              <a:gd name="f38" fmla="val 233"/>
              <a:gd name="f39" fmla="val 689"/>
              <a:gd name="f40" fmla="val 253"/>
              <a:gd name="f41" fmla="val 669"/>
              <a:gd name="f42" fmla="val 274"/>
              <a:gd name="f43" fmla="val 649"/>
              <a:gd name="f44" fmla="val 294"/>
              <a:gd name="f45" fmla="val 643"/>
              <a:gd name="f46" fmla="val 300"/>
              <a:gd name="f47" fmla="val 637"/>
              <a:gd name="f48" fmla="val 301"/>
              <a:gd name="f49" fmla="val 629"/>
              <a:gd name="f50" fmla="val 302"/>
              <a:gd name="f51" fmla="val 608"/>
              <a:gd name="f52" fmla="val 588"/>
              <a:gd name="f53" fmla="val 304"/>
              <a:gd name="f54" fmla="val 567"/>
              <a:gd name="f55" fmla="val 305"/>
              <a:gd name="f56" fmla="val 548"/>
              <a:gd name="f57" fmla="val 306"/>
              <a:gd name="f58" fmla="val 531"/>
              <a:gd name="f59" fmla="val 322"/>
              <a:gd name="f60" fmla="val 528"/>
              <a:gd name="f61" fmla="val 341"/>
              <a:gd name="f62" fmla="val 527"/>
              <a:gd name="f63" fmla="val 350"/>
              <a:gd name="f64" fmla="val 525"/>
              <a:gd name="f65" fmla="val 369"/>
              <a:gd name="f66" fmla="val 398"/>
              <a:gd name="f67" fmla="val 511"/>
              <a:gd name="f68" fmla="val 416"/>
              <a:gd name="f69" fmla="val 492"/>
              <a:gd name="f70" fmla="val 435"/>
              <a:gd name="f71" fmla="val 424"/>
              <a:gd name="f72" fmla="val 356"/>
              <a:gd name="f73" fmla="val 570"/>
              <a:gd name="f74" fmla="val 289"/>
              <a:gd name="f75" fmla="val 639"/>
              <a:gd name="f76" fmla="val 245"/>
              <a:gd name="f77" fmla="val 683"/>
              <a:gd name="f78" fmla="val 194"/>
              <a:gd name="f79" fmla="val 135"/>
              <a:gd name="f80" fmla="val 679"/>
              <a:gd name="f81" fmla="val 37"/>
              <a:gd name="f82" fmla="val 526"/>
              <a:gd name="f83" fmla="val 67"/>
              <a:gd name="f84" fmla="val 449"/>
              <a:gd name="f85" fmla="val 111"/>
              <a:gd name="f86" fmla="val 397"/>
              <a:gd name="f87" fmla="val 162"/>
              <a:gd name="f88" fmla="val 351"/>
              <a:gd name="f89" fmla="val 209"/>
              <a:gd name="f90" fmla="val 303"/>
              <a:gd name="f91" fmla="val 237"/>
              <a:gd name="f92" fmla="val 276"/>
              <a:gd name="f93" fmla="val 265"/>
              <a:gd name="f94" fmla="val 249"/>
              <a:gd name="f95" fmla="val 291"/>
              <a:gd name="f96" fmla="val 307"/>
              <a:gd name="f97" fmla="val 326"/>
              <a:gd name="f98" fmla="val 196"/>
              <a:gd name="f99" fmla="val 349"/>
              <a:gd name="f100" fmla="val 195"/>
              <a:gd name="f101" fmla="val 357"/>
              <a:gd name="f102" fmla="val 364"/>
              <a:gd name="f103" fmla="val 193"/>
              <a:gd name="f104" fmla="val 372"/>
              <a:gd name="f105" fmla="val 192"/>
              <a:gd name="f106" fmla="val 403"/>
              <a:gd name="f107" fmla="val 187"/>
              <a:gd name="f108" fmla="val 420"/>
              <a:gd name="f109" fmla="val 172"/>
              <a:gd name="f110" fmla="val 141"/>
              <a:gd name="f111" fmla="val 411"/>
              <a:gd name="f112" fmla="val 94"/>
              <a:gd name="f113" fmla="val 429"/>
              <a:gd name="f114" fmla="val 61"/>
              <a:gd name="f115" fmla="val 464"/>
              <a:gd name="f116" fmla="val 31"/>
              <a:gd name="f117" fmla="val 498"/>
              <a:gd name="f118" fmla="val 2"/>
              <a:gd name="f119" fmla="val 497"/>
              <a:gd name="f120" fmla="val 520"/>
              <a:gd name="f121" fmla="val 39"/>
              <a:gd name="f122" fmla="val 59"/>
              <a:gd name="f123" fmla="val 542"/>
              <a:gd name="f124" fmla="val 79"/>
              <a:gd name="f125" fmla="val 554"/>
              <a:gd name="f126" fmla="val 98"/>
              <a:gd name="f127" fmla="val 562"/>
              <a:gd name="f128" fmla="val 109"/>
              <a:gd name="f129" fmla="val 560"/>
              <a:gd name="f130" fmla="val 118"/>
              <a:gd name="f131" fmla="val 550"/>
              <a:gd name="f132" fmla="val 127"/>
              <a:gd name="f133" fmla="val 533"/>
              <a:gd name="f134" fmla="val 143"/>
              <a:gd name="f135" fmla="val 517"/>
              <a:gd name="f136" fmla="val 160"/>
              <a:gd name="f137" fmla="val 374"/>
              <a:gd name="f138" fmla="val 463"/>
              <a:gd name="f139" fmla="val 430"/>
              <a:gd name="f140" fmla="val 373"/>
              <a:gd name="f141" fmla="val 343"/>
              <a:gd name="f142" fmla="val 441"/>
              <a:gd name="f143" fmla="val 342"/>
              <a:gd name="f144" fmla="val 442"/>
              <a:gd name="f145" fmla="val 340"/>
              <a:gd name="f146" fmla="val 339"/>
              <a:gd name="f147" fmla="val 443"/>
              <a:gd name="f148" fmla="val 318"/>
              <a:gd name="f149" fmla="val 456"/>
              <a:gd name="f150" fmla="val 298"/>
              <a:gd name="f151" fmla="val 460"/>
              <a:gd name="f152" fmla="val 281"/>
              <a:gd name="f153" fmla="val 428"/>
              <a:gd name="f154" fmla="val 272"/>
              <a:gd name="f155" fmla="val 425"/>
              <a:gd name="f156" fmla="val 417"/>
              <a:gd name="f157" fmla="val 282"/>
              <a:gd name="f158" fmla="val 287"/>
              <a:gd name="f159" fmla="val 388"/>
              <a:gd name="f160" fmla="val 293"/>
              <a:gd name="f161" fmla="val 299"/>
              <a:gd name="f162" fmla="val 363"/>
              <a:gd name="f163" fmla="val 295"/>
              <a:gd name="f164" fmla="val 358"/>
              <a:gd name="f165" fmla="val 255"/>
              <a:gd name="f166" fmla="val 352"/>
              <a:gd name="f167" fmla="val 230"/>
              <a:gd name="f168" fmla="val 359"/>
              <a:gd name="f169" fmla="val 207"/>
              <a:gd name="f170" fmla="val 181"/>
              <a:gd name="f171" fmla="val 391"/>
              <a:gd name="f172" fmla="val 392"/>
              <a:gd name="f173" fmla="val 206"/>
              <a:gd name="f174" fmla="val 410"/>
              <a:gd name="f175" fmla="val 225"/>
              <a:gd name="f176" fmla="val 423"/>
              <a:gd name="f177" fmla="val 250"/>
              <a:gd name="f178" fmla="val 433"/>
              <a:gd name="f179" fmla="val 465"/>
              <a:gd name="f180" fmla="val 229"/>
              <a:gd name="f181" fmla="val 474"/>
              <a:gd name="f182" fmla="val 227"/>
              <a:gd name="f183" fmla="val 480"/>
              <a:gd name="f184" fmla="val 217"/>
              <a:gd name="f185" fmla="val 481"/>
              <a:gd name="f186" fmla="val 204"/>
              <a:gd name="f187" fmla="val 482"/>
              <a:gd name="f188" fmla="val 191"/>
              <a:gd name="f189" fmla="val 484"/>
              <a:gd name="f190" fmla="val 178"/>
              <a:gd name="f191" fmla="val 486"/>
              <a:gd name="f192" fmla="val 168"/>
              <a:gd name="f193" fmla="val 488"/>
              <a:gd name="f194" fmla="val 163"/>
              <a:gd name="f195" fmla="val 503"/>
              <a:gd name="f196" fmla="val 179"/>
              <a:gd name="f197" fmla="val 524"/>
              <a:gd name="f198" fmla="val 543"/>
              <a:gd name="f199" fmla="val 213"/>
              <a:gd name="f200" fmla="val 555"/>
              <a:gd name="f201" fmla="val 234"/>
              <a:gd name="f202" fmla="val 566"/>
              <a:gd name="f203" fmla="val 241"/>
              <a:gd name="f204" fmla="val 541"/>
              <a:gd name="f205" fmla="val 246"/>
              <a:gd name="f206" fmla="val 493"/>
              <a:gd name="f207" fmla="val 290"/>
              <a:gd name="f208" fmla="val 500"/>
              <a:gd name="f209" fmla="val 308"/>
              <a:gd name="f210" fmla="val 512"/>
              <a:gd name="f211" fmla="val 316"/>
              <a:gd name="f212" fmla="val 324"/>
              <a:gd name="f213" fmla="val 537"/>
              <a:gd name="f214" fmla="val 330"/>
              <a:gd name="f215" fmla="val 546"/>
              <a:gd name="f216" fmla="val 335"/>
              <a:gd name="f217" fmla="val 538"/>
              <a:gd name="f218" fmla="+- 0 0 -90"/>
              <a:gd name="f219" fmla="*/ f4 1 718"/>
              <a:gd name="f220" fmla="*/ f5 1 696"/>
              <a:gd name="f221" fmla="val f6"/>
              <a:gd name="f222" fmla="val f7"/>
              <a:gd name="f223" fmla="val f8"/>
              <a:gd name="f224" fmla="*/ f218 f0 1"/>
              <a:gd name="f225" fmla="+- f223 0 f221"/>
              <a:gd name="f226" fmla="+- f222 0 f221"/>
              <a:gd name="f227" fmla="*/ f224 1 f3"/>
              <a:gd name="f228" fmla="*/ f226 1 718"/>
              <a:gd name="f229" fmla="*/ f225 1 696"/>
              <a:gd name="f230" fmla="*/ 502 f226 1"/>
              <a:gd name="f231" fmla="*/ 176 f225 1"/>
              <a:gd name="f232" fmla="*/ 551 f226 1"/>
              <a:gd name="f233" fmla="*/ 218 f225 1"/>
              <a:gd name="f234" fmla="*/ 595 f226 1"/>
              <a:gd name="f235" fmla="*/ 169 f225 1"/>
              <a:gd name="f236" fmla="*/ 619 f226 1"/>
              <a:gd name="f237" fmla="*/ 164 f225 1"/>
              <a:gd name="f238" fmla="*/ 707 f226 1"/>
              <a:gd name="f239" fmla="*/ 215 f225 1"/>
              <a:gd name="f240" fmla="*/ 710 f226 1"/>
              <a:gd name="f241" fmla="*/ 233 f225 1"/>
              <a:gd name="f242" fmla="*/ 649 f226 1"/>
              <a:gd name="f243" fmla="*/ 294 f225 1"/>
              <a:gd name="f244" fmla="*/ 629 f226 1"/>
              <a:gd name="f245" fmla="*/ 302 f225 1"/>
              <a:gd name="f246" fmla="*/ 567 f226 1"/>
              <a:gd name="f247" fmla="*/ 305 f225 1"/>
              <a:gd name="f248" fmla="*/ 528 f226 1"/>
              <a:gd name="f249" fmla="*/ 341 f225 1"/>
              <a:gd name="f250" fmla="*/ 525 f226 1"/>
              <a:gd name="f251" fmla="*/ 369 f225 1"/>
              <a:gd name="f252" fmla="*/ 492 f226 1"/>
              <a:gd name="f253" fmla="*/ 435 f225 1"/>
              <a:gd name="f254" fmla="*/ 289 f226 1"/>
              <a:gd name="f255" fmla="*/ 639 f225 1"/>
              <a:gd name="f256" fmla="*/ 135 f226 1"/>
              <a:gd name="f257" fmla="*/ 679 f225 1"/>
              <a:gd name="f258" fmla="*/ 67 f226 1"/>
              <a:gd name="f259" fmla="*/ 449 f225 1"/>
              <a:gd name="f260" fmla="*/ 209 f226 1"/>
              <a:gd name="f261" fmla="*/ 303 f225 1"/>
              <a:gd name="f262" fmla="*/ 291 f226 1"/>
              <a:gd name="f263" fmla="*/ 221 f225 1"/>
              <a:gd name="f264" fmla="*/ 349 f226 1"/>
              <a:gd name="f265" fmla="*/ 195 f225 1"/>
              <a:gd name="f266" fmla="*/ 372 f226 1"/>
              <a:gd name="f267" fmla="*/ 192 f225 1"/>
              <a:gd name="f268" fmla="*/ 416 f226 1"/>
              <a:gd name="f269" fmla="*/ 141 f225 1"/>
              <a:gd name="f270" fmla="*/ 464 f226 1"/>
              <a:gd name="f271" fmla="*/ 31 f225 1"/>
              <a:gd name="f272" fmla="*/ 520 f226 1"/>
              <a:gd name="f273" fmla="*/ 39 f225 1"/>
              <a:gd name="f274" fmla="*/ 554 f226 1"/>
              <a:gd name="f275" fmla="*/ 98 f225 1"/>
              <a:gd name="f276" fmla="*/ 550 f226 1"/>
              <a:gd name="f277" fmla="*/ 127 f225 1"/>
              <a:gd name="f278" fmla="*/ 374 f226 1"/>
              <a:gd name="f279" fmla="*/ 463 f225 1"/>
              <a:gd name="f280" fmla="*/ 343 f226 1"/>
              <a:gd name="f281" fmla="*/ 441 f225 1"/>
              <a:gd name="f282" fmla="*/ 339 f226 1"/>
              <a:gd name="f283" fmla="*/ 443 f225 1"/>
              <a:gd name="f284" fmla="*/ 281 f226 1"/>
              <a:gd name="f285" fmla="*/ 276 f226 1"/>
              <a:gd name="f286" fmla="*/ 417 f225 1"/>
              <a:gd name="f287" fmla="*/ 293 f226 1"/>
              <a:gd name="f288" fmla="*/ 374 f225 1"/>
              <a:gd name="f289" fmla="*/ 282 f226 1"/>
              <a:gd name="f290" fmla="*/ 356 f225 1"/>
              <a:gd name="f291" fmla="*/ 207 f226 1"/>
              <a:gd name="f292" fmla="*/ 206 f226 1"/>
              <a:gd name="f293" fmla="*/ 410 f225 1"/>
              <a:gd name="f294" fmla="*/ 233 f226 1"/>
              <a:gd name="f295" fmla="*/ 465 f225 1"/>
              <a:gd name="f296" fmla="*/ 217 f226 1"/>
              <a:gd name="f297" fmla="*/ 481 f225 1"/>
              <a:gd name="f298" fmla="*/ 178 f226 1"/>
              <a:gd name="f299" fmla="*/ 486 f225 1"/>
              <a:gd name="f300" fmla="*/ 168 f226 1"/>
              <a:gd name="f301" fmla="*/ 503 f225 1"/>
              <a:gd name="f302" fmla="*/ 213 f226 1"/>
              <a:gd name="f303" fmla="*/ 555 f225 1"/>
              <a:gd name="f304" fmla="*/ 241 f226 1"/>
              <a:gd name="f305" fmla="*/ 541 f225 1"/>
              <a:gd name="f306" fmla="*/ 493 f225 1"/>
              <a:gd name="f307" fmla="*/ 300 f226 1"/>
              <a:gd name="f308" fmla="*/ 500 f225 1"/>
              <a:gd name="f309" fmla="*/ 324 f226 1"/>
              <a:gd name="f310" fmla="*/ 537 f225 1"/>
              <a:gd name="f311" fmla="*/ 538 f225 1"/>
              <a:gd name="f312" fmla="+- f227 0 f1"/>
              <a:gd name="f313" fmla="*/ f230 1 718"/>
              <a:gd name="f314" fmla="*/ f231 1 696"/>
              <a:gd name="f315" fmla="*/ f232 1 718"/>
              <a:gd name="f316" fmla="*/ f233 1 696"/>
              <a:gd name="f317" fmla="*/ f234 1 718"/>
              <a:gd name="f318" fmla="*/ f235 1 696"/>
              <a:gd name="f319" fmla="*/ f236 1 718"/>
              <a:gd name="f320" fmla="*/ f237 1 696"/>
              <a:gd name="f321" fmla="*/ f238 1 718"/>
              <a:gd name="f322" fmla="*/ f239 1 696"/>
              <a:gd name="f323" fmla="*/ f240 1 718"/>
              <a:gd name="f324" fmla="*/ f241 1 696"/>
              <a:gd name="f325" fmla="*/ f242 1 718"/>
              <a:gd name="f326" fmla="*/ f243 1 696"/>
              <a:gd name="f327" fmla="*/ f244 1 718"/>
              <a:gd name="f328" fmla="*/ f245 1 696"/>
              <a:gd name="f329" fmla="*/ f246 1 718"/>
              <a:gd name="f330" fmla="*/ f247 1 696"/>
              <a:gd name="f331" fmla="*/ f248 1 718"/>
              <a:gd name="f332" fmla="*/ f249 1 696"/>
              <a:gd name="f333" fmla="*/ f250 1 718"/>
              <a:gd name="f334" fmla="*/ f251 1 696"/>
              <a:gd name="f335" fmla="*/ f252 1 718"/>
              <a:gd name="f336" fmla="*/ f253 1 696"/>
              <a:gd name="f337" fmla="*/ f254 1 718"/>
              <a:gd name="f338" fmla="*/ f255 1 696"/>
              <a:gd name="f339" fmla="*/ f256 1 718"/>
              <a:gd name="f340" fmla="*/ f257 1 696"/>
              <a:gd name="f341" fmla="*/ f258 1 718"/>
              <a:gd name="f342" fmla="*/ f259 1 696"/>
              <a:gd name="f343" fmla="*/ f260 1 718"/>
              <a:gd name="f344" fmla="*/ f261 1 696"/>
              <a:gd name="f345" fmla="*/ f262 1 718"/>
              <a:gd name="f346" fmla="*/ f263 1 696"/>
              <a:gd name="f347" fmla="*/ f264 1 718"/>
              <a:gd name="f348" fmla="*/ f265 1 696"/>
              <a:gd name="f349" fmla="*/ f266 1 718"/>
              <a:gd name="f350" fmla="*/ f267 1 696"/>
              <a:gd name="f351" fmla="*/ f268 1 718"/>
              <a:gd name="f352" fmla="*/ f269 1 696"/>
              <a:gd name="f353" fmla="*/ f270 1 718"/>
              <a:gd name="f354" fmla="*/ f271 1 696"/>
              <a:gd name="f355" fmla="*/ f272 1 718"/>
              <a:gd name="f356" fmla="*/ f273 1 696"/>
              <a:gd name="f357" fmla="*/ f274 1 718"/>
              <a:gd name="f358" fmla="*/ f275 1 696"/>
              <a:gd name="f359" fmla="*/ f276 1 718"/>
              <a:gd name="f360" fmla="*/ f277 1 696"/>
              <a:gd name="f361" fmla="*/ f278 1 718"/>
              <a:gd name="f362" fmla="*/ f279 1 696"/>
              <a:gd name="f363" fmla="*/ f280 1 718"/>
              <a:gd name="f364" fmla="*/ f281 1 696"/>
              <a:gd name="f365" fmla="*/ f282 1 718"/>
              <a:gd name="f366" fmla="*/ f283 1 696"/>
              <a:gd name="f367" fmla="*/ f284 1 718"/>
              <a:gd name="f368" fmla="*/ f285 1 718"/>
              <a:gd name="f369" fmla="*/ f286 1 696"/>
              <a:gd name="f370" fmla="*/ f287 1 718"/>
              <a:gd name="f371" fmla="*/ f288 1 696"/>
              <a:gd name="f372" fmla="*/ f289 1 718"/>
              <a:gd name="f373" fmla="*/ f290 1 696"/>
              <a:gd name="f374" fmla="*/ f291 1 718"/>
              <a:gd name="f375" fmla="*/ f292 1 718"/>
              <a:gd name="f376" fmla="*/ f293 1 696"/>
              <a:gd name="f377" fmla="*/ f294 1 718"/>
              <a:gd name="f378" fmla="*/ f295 1 696"/>
              <a:gd name="f379" fmla="*/ f296 1 718"/>
              <a:gd name="f380" fmla="*/ f297 1 696"/>
              <a:gd name="f381" fmla="*/ f298 1 718"/>
              <a:gd name="f382" fmla="*/ f299 1 696"/>
              <a:gd name="f383" fmla="*/ f300 1 718"/>
              <a:gd name="f384" fmla="*/ f301 1 696"/>
              <a:gd name="f385" fmla="*/ f302 1 718"/>
              <a:gd name="f386" fmla="*/ f303 1 696"/>
              <a:gd name="f387" fmla="*/ f304 1 718"/>
              <a:gd name="f388" fmla="*/ f305 1 696"/>
              <a:gd name="f389" fmla="*/ f306 1 696"/>
              <a:gd name="f390" fmla="*/ f307 1 718"/>
              <a:gd name="f391" fmla="*/ f308 1 696"/>
              <a:gd name="f392" fmla="*/ f309 1 718"/>
              <a:gd name="f393" fmla="*/ f310 1 696"/>
              <a:gd name="f394" fmla="*/ f311 1 696"/>
              <a:gd name="f395" fmla="*/ 0 1 f228"/>
              <a:gd name="f396" fmla="*/ f222 1 f228"/>
              <a:gd name="f397" fmla="*/ 0 1 f229"/>
              <a:gd name="f398" fmla="*/ f223 1 f229"/>
              <a:gd name="f399" fmla="*/ f313 1 f228"/>
              <a:gd name="f400" fmla="*/ f314 1 f229"/>
              <a:gd name="f401" fmla="*/ f315 1 f228"/>
              <a:gd name="f402" fmla="*/ f316 1 f229"/>
              <a:gd name="f403" fmla="*/ f317 1 f228"/>
              <a:gd name="f404" fmla="*/ f318 1 f229"/>
              <a:gd name="f405" fmla="*/ f319 1 f228"/>
              <a:gd name="f406" fmla="*/ f320 1 f229"/>
              <a:gd name="f407" fmla="*/ f321 1 f228"/>
              <a:gd name="f408" fmla="*/ f322 1 f229"/>
              <a:gd name="f409" fmla="*/ f323 1 f228"/>
              <a:gd name="f410" fmla="*/ f324 1 f229"/>
              <a:gd name="f411" fmla="*/ f325 1 f228"/>
              <a:gd name="f412" fmla="*/ f326 1 f229"/>
              <a:gd name="f413" fmla="*/ f327 1 f228"/>
              <a:gd name="f414" fmla="*/ f328 1 f229"/>
              <a:gd name="f415" fmla="*/ f329 1 f228"/>
              <a:gd name="f416" fmla="*/ f330 1 f229"/>
              <a:gd name="f417" fmla="*/ f331 1 f228"/>
              <a:gd name="f418" fmla="*/ f332 1 f229"/>
              <a:gd name="f419" fmla="*/ f333 1 f228"/>
              <a:gd name="f420" fmla="*/ f334 1 f229"/>
              <a:gd name="f421" fmla="*/ f335 1 f228"/>
              <a:gd name="f422" fmla="*/ f336 1 f229"/>
              <a:gd name="f423" fmla="*/ f337 1 f228"/>
              <a:gd name="f424" fmla="*/ f338 1 f229"/>
              <a:gd name="f425" fmla="*/ f339 1 f228"/>
              <a:gd name="f426" fmla="*/ f340 1 f229"/>
              <a:gd name="f427" fmla="*/ f341 1 f228"/>
              <a:gd name="f428" fmla="*/ f342 1 f229"/>
              <a:gd name="f429" fmla="*/ f343 1 f228"/>
              <a:gd name="f430" fmla="*/ f344 1 f229"/>
              <a:gd name="f431" fmla="*/ f345 1 f228"/>
              <a:gd name="f432" fmla="*/ f346 1 f229"/>
              <a:gd name="f433" fmla="*/ f347 1 f228"/>
              <a:gd name="f434" fmla="*/ f348 1 f229"/>
              <a:gd name="f435" fmla="*/ f349 1 f228"/>
              <a:gd name="f436" fmla="*/ f350 1 f229"/>
              <a:gd name="f437" fmla="*/ f351 1 f228"/>
              <a:gd name="f438" fmla="*/ f352 1 f229"/>
              <a:gd name="f439" fmla="*/ f353 1 f228"/>
              <a:gd name="f440" fmla="*/ f354 1 f229"/>
              <a:gd name="f441" fmla="*/ f355 1 f228"/>
              <a:gd name="f442" fmla="*/ f356 1 f229"/>
              <a:gd name="f443" fmla="*/ f357 1 f228"/>
              <a:gd name="f444" fmla="*/ f358 1 f229"/>
              <a:gd name="f445" fmla="*/ f359 1 f228"/>
              <a:gd name="f446" fmla="*/ f360 1 f229"/>
              <a:gd name="f447" fmla="*/ f361 1 f228"/>
              <a:gd name="f448" fmla="*/ f362 1 f229"/>
              <a:gd name="f449" fmla="*/ f363 1 f228"/>
              <a:gd name="f450" fmla="*/ f364 1 f229"/>
              <a:gd name="f451" fmla="*/ f365 1 f228"/>
              <a:gd name="f452" fmla="*/ f366 1 f229"/>
              <a:gd name="f453" fmla="*/ f367 1 f228"/>
              <a:gd name="f454" fmla="*/ f368 1 f228"/>
              <a:gd name="f455" fmla="*/ f369 1 f229"/>
              <a:gd name="f456" fmla="*/ f370 1 f228"/>
              <a:gd name="f457" fmla="*/ f371 1 f229"/>
              <a:gd name="f458" fmla="*/ f372 1 f228"/>
              <a:gd name="f459" fmla="*/ f373 1 f229"/>
              <a:gd name="f460" fmla="*/ f374 1 f228"/>
              <a:gd name="f461" fmla="*/ f375 1 f228"/>
              <a:gd name="f462" fmla="*/ f376 1 f229"/>
              <a:gd name="f463" fmla="*/ f377 1 f228"/>
              <a:gd name="f464" fmla="*/ f378 1 f229"/>
              <a:gd name="f465" fmla="*/ f379 1 f228"/>
              <a:gd name="f466" fmla="*/ f380 1 f229"/>
              <a:gd name="f467" fmla="*/ f381 1 f228"/>
              <a:gd name="f468" fmla="*/ f382 1 f229"/>
              <a:gd name="f469" fmla="*/ f383 1 f228"/>
              <a:gd name="f470" fmla="*/ f384 1 f229"/>
              <a:gd name="f471" fmla="*/ f385 1 f228"/>
              <a:gd name="f472" fmla="*/ f386 1 f229"/>
              <a:gd name="f473" fmla="*/ f387 1 f228"/>
              <a:gd name="f474" fmla="*/ f388 1 f229"/>
              <a:gd name="f475" fmla="*/ f389 1 f229"/>
              <a:gd name="f476" fmla="*/ f390 1 f228"/>
              <a:gd name="f477" fmla="*/ f391 1 f229"/>
              <a:gd name="f478" fmla="*/ f392 1 f228"/>
              <a:gd name="f479" fmla="*/ f393 1 f229"/>
              <a:gd name="f480" fmla="*/ f394 1 f229"/>
              <a:gd name="f481" fmla="*/ f395 f219 1"/>
              <a:gd name="f482" fmla="*/ f396 f219 1"/>
              <a:gd name="f483" fmla="*/ f398 f220 1"/>
              <a:gd name="f484" fmla="*/ f397 f220 1"/>
              <a:gd name="f485" fmla="*/ f399 f219 1"/>
              <a:gd name="f486" fmla="*/ f400 f220 1"/>
              <a:gd name="f487" fmla="*/ f401 f219 1"/>
              <a:gd name="f488" fmla="*/ f402 f220 1"/>
              <a:gd name="f489" fmla="*/ f403 f219 1"/>
              <a:gd name="f490" fmla="*/ f404 f220 1"/>
              <a:gd name="f491" fmla="*/ f405 f219 1"/>
              <a:gd name="f492" fmla="*/ f406 f220 1"/>
              <a:gd name="f493" fmla="*/ f407 f219 1"/>
              <a:gd name="f494" fmla="*/ f408 f220 1"/>
              <a:gd name="f495" fmla="*/ f409 f219 1"/>
              <a:gd name="f496" fmla="*/ f410 f220 1"/>
              <a:gd name="f497" fmla="*/ f411 f219 1"/>
              <a:gd name="f498" fmla="*/ f412 f220 1"/>
              <a:gd name="f499" fmla="*/ f413 f219 1"/>
              <a:gd name="f500" fmla="*/ f414 f220 1"/>
              <a:gd name="f501" fmla="*/ f415 f219 1"/>
              <a:gd name="f502" fmla="*/ f416 f220 1"/>
              <a:gd name="f503" fmla="*/ f417 f219 1"/>
              <a:gd name="f504" fmla="*/ f418 f220 1"/>
              <a:gd name="f505" fmla="*/ f419 f219 1"/>
              <a:gd name="f506" fmla="*/ f420 f220 1"/>
              <a:gd name="f507" fmla="*/ f421 f219 1"/>
              <a:gd name="f508" fmla="*/ f422 f220 1"/>
              <a:gd name="f509" fmla="*/ f423 f219 1"/>
              <a:gd name="f510" fmla="*/ f424 f220 1"/>
              <a:gd name="f511" fmla="*/ f425 f219 1"/>
              <a:gd name="f512" fmla="*/ f426 f220 1"/>
              <a:gd name="f513" fmla="*/ f427 f219 1"/>
              <a:gd name="f514" fmla="*/ f428 f220 1"/>
              <a:gd name="f515" fmla="*/ f429 f219 1"/>
              <a:gd name="f516" fmla="*/ f430 f220 1"/>
              <a:gd name="f517" fmla="*/ f431 f219 1"/>
              <a:gd name="f518" fmla="*/ f432 f220 1"/>
              <a:gd name="f519" fmla="*/ f433 f219 1"/>
              <a:gd name="f520" fmla="*/ f434 f220 1"/>
              <a:gd name="f521" fmla="*/ f435 f219 1"/>
              <a:gd name="f522" fmla="*/ f436 f220 1"/>
              <a:gd name="f523" fmla="*/ f437 f219 1"/>
              <a:gd name="f524" fmla="*/ f438 f220 1"/>
              <a:gd name="f525" fmla="*/ f439 f219 1"/>
              <a:gd name="f526" fmla="*/ f440 f220 1"/>
              <a:gd name="f527" fmla="*/ f441 f219 1"/>
              <a:gd name="f528" fmla="*/ f442 f220 1"/>
              <a:gd name="f529" fmla="*/ f443 f219 1"/>
              <a:gd name="f530" fmla="*/ f444 f220 1"/>
              <a:gd name="f531" fmla="*/ f445 f219 1"/>
              <a:gd name="f532" fmla="*/ f446 f220 1"/>
              <a:gd name="f533" fmla="*/ f447 f219 1"/>
              <a:gd name="f534" fmla="*/ f448 f220 1"/>
              <a:gd name="f535" fmla="*/ f449 f219 1"/>
              <a:gd name="f536" fmla="*/ f450 f220 1"/>
              <a:gd name="f537" fmla="*/ f451 f219 1"/>
              <a:gd name="f538" fmla="*/ f452 f220 1"/>
              <a:gd name="f539" fmla="*/ f453 f219 1"/>
              <a:gd name="f540" fmla="*/ f454 f219 1"/>
              <a:gd name="f541" fmla="*/ f455 f220 1"/>
              <a:gd name="f542" fmla="*/ f456 f219 1"/>
              <a:gd name="f543" fmla="*/ f457 f220 1"/>
              <a:gd name="f544" fmla="*/ f458 f219 1"/>
              <a:gd name="f545" fmla="*/ f459 f220 1"/>
              <a:gd name="f546" fmla="*/ f460 f219 1"/>
              <a:gd name="f547" fmla="*/ f461 f219 1"/>
              <a:gd name="f548" fmla="*/ f462 f220 1"/>
              <a:gd name="f549" fmla="*/ f463 f219 1"/>
              <a:gd name="f550" fmla="*/ f464 f220 1"/>
              <a:gd name="f551" fmla="*/ f465 f219 1"/>
              <a:gd name="f552" fmla="*/ f466 f220 1"/>
              <a:gd name="f553" fmla="*/ f467 f219 1"/>
              <a:gd name="f554" fmla="*/ f468 f220 1"/>
              <a:gd name="f555" fmla="*/ f469 f219 1"/>
              <a:gd name="f556" fmla="*/ f470 f220 1"/>
              <a:gd name="f557" fmla="*/ f471 f219 1"/>
              <a:gd name="f558" fmla="*/ f472 f220 1"/>
              <a:gd name="f559" fmla="*/ f473 f219 1"/>
              <a:gd name="f560" fmla="*/ f474 f220 1"/>
              <a:gd name="f561" fmla="*/ f475 f220 1"/>
              <a:gd name="f562" fmla="*/ f476 f219 1"/>
              <a:gd name="f563" fmla="*/ f477 f220 1"/>
              <a:gd name="f564" fmla="*/ f478 f219 1"/>
              <a:gd name="f565" fmla="*/ f479 f220 1"/>
              <a:gd name="f566" fmla="*/ f480 f220 1"/>
            </a:gdLst>
            <a:ahLst/>
            <a:cxnLst>
              <a:cxn ang="3cd4">
                <a:pos x="hc" y="t"/>
              </a:cxn>
              <a:cxn ang="0">
                <a:pos x="r" y="vc"/>
              </a:cxn>
              <a:cxn ang="cd4">
                <a:pos x="hc" y="b"/>
              </a:cxn>
              <a:cxn ang="cd2">
                <a:pos x="l" y="vc"/>
              </a:cxn>
              <a:cxn ang="f312">
                <a:pos x="f485" y="f486"/>
              </a:cxn>
              <a:cxn ang="f312">
                <a:pos x="f487" y="f488"/>
              </a:cxn>
              <a:cxn ang="f312">
                <a:pos x="f489" y="f490"/>
              </a:cxn>
              <a:cxn ang="f312">
                <a:pos x="f491" y="f492"/>
              </a:cxn>
              <a:cxn ang="f312">
                <a:pos x="f493" y="f494"/>
              </a:cxn>
              <a:cxn ang="f312">
                <a:pos x="f495" y="f496"/>
              </a:cxn>
              <a:cxn ang="f312">
                <a:pos x="f497" y="f498"/>
              </a:cxn>
              <a:cxn ang="f312">
                <a:pos x="f499" y="f500"/>
              </a:cxn>
              <a:cxn ang="f312">
                <a:pos x="f501" y="f502"/>
              </a:cxn>
              <a:cxn ang="f312">
                <a:pos x="f503" y="f504"/>
              </a:cxn>
              <a:cxn ang="f312">
                <a:pos x="f505" y="f506"/>
              </a:cxn>
              <a:cxn ang="f312">
                <a:pos x="f507" y="f508"/>
              </a:cxn>
              <a:cxn ang="f312">
                <a:pos x="f509" y="f510"/>
              </a:cxn>
              <a:cxn ang="f312">
                <a:pos x="f511" y="f512"/>
              </a:cxn>
              <a:cxn ang="f312">
                <a:pos x="f513" y="f514"/>
              </a:cxn>
              <a:cxn ang="f312">
                <a:pos x="f515" y="f516"/>
              </a:cxn>
              <a:cxn ang="f312">
                <a:pos x="f517" y="f518"/>
              </a:cxn>
              <a:cxn ang="f312">
                <a:pos x="f519" y="f520"/>
              </a:cxn>
              <a:cxn ang="f312">
                <a:pos x="f521" y="f522"/>
              </a:cxn>
              <a:cxn ang="f312">
                <a:pos x="f523" y="f524"/>
              </a:cxn>
              <a:cxn ang="f312">
                <a:pos x="f525" y="f526"/>
              </a:cxn>
              <a:cxn ang="f312">
                <a:pos x="f527" y="f528"/>
              </a:cxn>
              <a:cxn ang="f312">
                <a:pos x="f529" y="f530"/>
              </a:cxn>
              <a:cxn ang="f312">
                <a:pos x="f531" y="f532"/>
              </a:cxn>
              <a:cxn ang="f312">
                <a:pos x="f485" y="f486"/>
              </a:cxn>
              <a:cxn ang="f312">
                <a:pos x="f533" y="f534"/>
              </a:cxn>
              <a:cxn ang="f312">
                <a:pos x="f535" y="f536"/>
              </a:cxn>
              <a:cxn ang="f312">
                <a:pos x="f537" y="f538"/>
              </a:cxn>
              <a:cxn ang="f312">
                <a:pos x="f539" y="f508"/>
              </a:cxn>
              <a:cxn ang="f312">
                <a:pos x="f540" y="f541"/>
              </a:cxn>
              <a:cxn ang="f312">
                <a:pos x="f542" y="f543"/>
              </a:cxn>
              <a:cxn ang="f312">
                <a:pos x="f544" y="f545"/>
              </a:cxn>
              <a:cxn ang="f312">
                <a:pos x="f546" y="f543"/>
              </a:cxn>
              <a:cxn ang="f312">
                <a:pos x="f547" y="f548"/>
              </a:cxn>
              <a:cxn ang="f312">
                <a:pos x="f549" y="f550"/>
              </a:cxn>
              <a:cxn ang="f312">
                <a:pos x="f551" y="f552"/>
              </a:cxn>
              <a:cxn ang="f312">
                <a:pos x="f553" y="f554"/>
              </a:cxn>
              <a:cxn ang="f312">
                <a:pos x="f555" y="f556"/>
              </a:cxn>
              <a:cxn ang="f312">
                <a:pos x="f557" y="f558"/>
              </a:cxn>
              <a:cxn ang="f312">
                <a:pos x="f559" y="f560"/>
              </a:cxn>
              <a:cxn ang="f312">
                <a:pos x="f539" y="f561"/>
              </a:cxn>
              <a:cxn ang="f312">
                <a:pos x="f562" y="f563"/>
              </a:cxn>
              <a:cxn ang="f312">
                <a:pos x="f564" y="f565"/>
              </a:cxn>
              <a:cxn ang="f312">
                <a:pos x="f535" y="f566"/>
              </a:cxn>
              <a:cxn ang="f312">
                <a:pos x="f533" y="f534"/>
              </a:cxn>
            </a:cxnLst>
            <a:rect l="f481" t="f484" r="f482" b="f483"/>
            <a:pathLst>
              <a:path w="718" h="696">
                <a:moveTo>
                  <a:pt x="f9" y="f10"/>
                </a:moveTo>
                <a:cubicBezTo>
                  <a:pt x="f11" y="f12"/>
                  <a:pt x="f13" y="f14"/>
                  <a:pt x="f15" y="f16"/>
                </a:cubicBezTo>
                <a:cubicBezTo>
                  <a:pt x="f17" y="f18"/>
                  <a:pt x="f19" y="f20"/>
                  <a:pt x="f21" y="f12"/>
                </a:cubicBezTo>
                <a:cubicBezTo>
                  <a:pt x="f22" y="f23"/>
                  <a:pt x="f24" y="f25"/>
                  <a:pt x="f26" y="f27"/>
                </a:cubicBezTo>
                <a:cubicBezTo>
                  <a:pt x="f28" y="f29"/>
                  <a:pt x="f30" y="f31"/>
                  <a:pt x="f32" y="f33"/>
                </a:cubicBezTo>
                <a:cubicBezTo>
                  <a:pt x="f34" y="f35"/>
                  <a:pt x="f7" y="f36"/>
                  <a:pt x="f37" y="f38"/>
                </a:cubicBezTo>
                <a:cubicBezTo>
                  <a:pt x="f39" y="f40"/>
                  <a:pt x="f41" y="f42"/>
                  <a:pt x="f43" y="f44"/>
                </a:cubicBezTo>
                <a:cubicBezTo>
                  <a:pt x="f45" y="f46"/>
                  <a:pt x="f47" y="f48"/>
                  <a:pt x="f49" y="f50"/>
                </a:cubicBezTo>
                <a:cubicBezTo>
                  <a:pt x="f51" y="f50"/>
                  <a:pt x="f52" y="f53"/>
                  <a:pt x="f54" y="f55"/>
                </a:cubicBezTo>
                <a:cubicBezTo>
                  <a:pt x="f56" y="f57"/>
                  <a:pt x="f58" y="f59"/>
                  <a:pt x="f60" y="f61"/>
                </a:cubicBezTo>
                <a:cubicBezTo>
                  <a:pt x="f62" y="f63"/>
                  <a:pt x="f64" y="f2"/>
                  <a:pt x="f64" y="f65"/>
                </a:cubicBezTo>
                <a:cubicBezTo>
                  <a:pt x="f62" y="f66"/>
                  <a:pt x="f67" y="f68"/>
                  <a:pt x="f69" y="f70"/>
                </a:cubicBezTo>
                <a:cubicBezTo>
                  <a:pt x="f71" y="f9"/>
                  <a:pt x="f72" y="f73"/>
                  <a:pt x="f74" y="f75"/>
                </a:cubicBezTo>
                <a:cubicBezTo>
                  <a:pt x="f76" y="f77"/>
                  <a:pt x="f78" y="f8"/>
                  <a:pt x="f79" y="f80"/>
                </a:cubicBezTo>
                <a:cubicBezTo>
                  <a:pt x="f81" y="f43"/>
                  <a:pt x="f6" y="f82"/>
                  <a:pt x="f83" y="f84"/>
                </a:cubicBezTo>
                <a:cubicBezTo>
                  <a:pt x="f85" y="f86"/>
                  <a:pt x="f87" y="f88"/>
                  <a:pt x="f89" y="f90"/>
                </a:cubicBezTo>
                <a:cubicBezTo>
                  <a:pt x="f91" y="f92"/>
                  <a:pt x="f93" y="f94"/>
                  <a:pt x="f95" y="f35"/>
                </a:cubicBezTo>
                <a:cubicBezTo>
                  <a:pt x="f96" y="f18"/>
                  <a:pt x="f97" y="f98"/>
                  <a:pt x="f99" y="f100"/>
                </a:cubicBezTo>
                <a:cubicBezTo>
                  <a:pt x="f101" y="f78"/>
                  <a:pt x="f102" y="f103"/>
                  <a:pt x="f104" y="f105"/>
                </a:cubicBezTo>
                <a:cubicBezTo>
                  <a:pt x="f106" y="f107"/>
                  <a:pt x="f108" y="f109"/>
                  <a:pt x="f68" y="f110"/>
                </a:cubicBezTo>
                <a:cubicBezTo>
                  <a:pt x="f111" y="f112"/>
                  <a:pt x="f113" y="f114"/>
                  <a:pt x="f115" y="f116"/>
                </a:cubicBezTo>
                <a:cubicBezTo>
                  <a:pt x="f117" y="f118"/>
                  <a:pt x="f119" y="f6"/>
                  <a:pt x="f120" y="f121"/>
                </a:cubicBezTo>
                <a:cubicBezTo>
                  <a:pt x="f58" y="f122"/>
                  <a:pt x="f123" y="f124"/>
                  <a:pt x="f125" y="f126"/>
                </a:cubicBezTo>
                <a:cubicBezTo>
                  <a:pt x="f127" y="f128"/>
                  <a:pt x="f129" y="f130"/>
                  <a:pt x="f131" y="f132"/>
                </a:cubicBezTo>
                <a:cubicBezTo>
                  <a:pt x="f133" y="f134"/>
                  <a:pt x="f135" y="f136"/>
                  <a:pt x="f9" y="f10"/>
                </a:cubicBezTo>
                <a:close/>
                <a:moveTo>
                  <a:pt x="f137" y="f138"/>
                </a:moveTo>
                <a:cubicBezTo>
                  <a:pt x="f137" y="f139"/>
                  <a:pt x="f140" y="f113"/>
                  <a:pt x="f141" y="f142"/>
                </a:cubicBezTo>
                <a:cubicBezTo>
                  <a:pt x="f143" y="f144"/>
                  <a:pt x="f145" y="f144"/>
                  <a:pt x="f146" y="f147"/>
                </a:cubicBezTo>
                <a:cubicBezTo>
                  <a:pt x="f148" y="f149"/>
                  <a:pt x="f150" y="f151"/>
                  <a:pt x="f152" y="f70"/>
                </a:cubicBezTo>
                <a:cubicBezTo>
                  <a:pt x="f92" y="f153"/>
                  <a:pt x="f154" y="f155"/>
                  <a:pt x="f92" y="f156"/>
                </a:cubicBezTo>
                <a:cubicBezTo>
                  <a:pt x="f157" y="f106"/>
                  <a:pt x="f158" y="f159"/>
                  <a:pt x="f160" y="f137"/>
                </a:cubicBezTo>
                <a:cubicBezTo>
                  <a:pt x="f161" y="f162"/>
                  <a:pt x="f163" y="f164"/>
                  <a:pt x="f157" y="f72"/>
                </a:cubicBezTo>
                <a:cubicBezTo>
                  <a:pt x="f165" y="f166"/>
                  <a:pt x="f167" y="f168"/>
                  <a:pt x="f169" y="f137"/>
                </a:cubicBezTo>
                <a:cubicBezTo>
                  <a:pt x="f170" y="f171"/>
                  <a:pt x="f29" y="f172"/>
                  <a:pt x="f173" y="f174"/>
                </a:cubicBezTo>
                <a:cubicBezTo>
                  <a:pt x="f175" y="f176"/>
                  <a:pt x="f177" y="f178"/>
                  <a:pt x="f38" y="f179"/>
                </a:cubicBezTo>
                <a:cubicBezTo>
                  <a:pt x="f180" y="f181"/>
                  <a:pt x="f182" y="f183"/>
                  <a:pt x="f184" y="f185"/>
                </a:cubicBezTo>
                <a:cubicBezTo>
                  <a:pt x="f186" y="f187"/>
                  <a:pt x="f188" y="f189"/>
                  <a:pt x="f190" y="f191"/>
                </a:cubicBezTo>
                <a:cubicBezTo>
                  <a:pt x="f192" y="f193"/>
                  <a:pt x="f194" y="f69"/>
                  <a:pt x="f192" y="f195"/>
                </a:cubicBezTo>
                <a:cubicBezTo>
                  <a:pt x="f196" y="f197"/>
                  <a:pt x="f105" y="f198"/>
                  <a:pt x="f199" y="f200"/>
                </a:cubicBezTo>
                <a:cubicBezTo>
                  <a:pt x="f201" y="f202"/>
                  <a:pt x="f91" y="f17"/>
                  <a:pt x="f203" y="f204"/>
                </a:cubicBezTo>
                <a:cubicBezTo>
                  <a:pt x="f76" y="f135"/>
                  <a:pt x="f205" y="f206"/>
                  <a:pt x="f152" y="f206"/>
                </a:cubicBezTo>
                <a:cubicBezTo>
                  <a:pt x="f207" y="f69"/>
                  <a:pt x="f163" y="f69"/>
                  <a:pt x="f46" y="f208"/>
                </a:cubicBezTo>
                <a:cubicBezTo>
                  <a:pt x="f209" y="f210"/>
                  <a:pt x="f211" y="f197"/>
                  <a:pt x="f212" y="f213"/>
                </a:cubicBezTo>
                <a:cubicBezTo>
                  <a:pt x="f214" y="f215"/>
                  <a:pt x="f216" y="f215"/>
                  <a:pt x="f141" y="f217"/>
                </a:cubicBezTo>
                <a:cubicBezTo>
                  <a:pt x="f162" y="f135"/>
                  <a:pt x="f137" y="f206"/>
                  <a:pt x="f137" y="f138"/>
                </a:cubicBezTo>
                <a:close/>
              </a:path>
            </a:pathLst>
          </a:custGeom>
          <a:solidFill>
            <a:srgbClr val="AFA97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 name="CuadroTexto 11">
            <a:extLst>
              <a:ext uri="{FF2B5EF4-FFF2-40B4-BE49-F238E27FC236}">
                <a16:creationId xmlns:a16="http://schemas.microsoft.com/office/drawing/2014/main" id="{55D68464-B31E-4C73-8D60-7C19B2D11DB0}"/>
              </a:ext>
            </a:extLst>
          </p:cNvPr>
          <p:cNvSpPr txBox="1"/>
          <p:nvPr/>
        </p:nvSpPr>
        <p:spPr>
          <a:xfrm>
            <a:off x="4007220" y="4722007"/>
            <a:ext cx="1129558" cy="26160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CF3"/>
                </a:solidFill>
                <a:uFillTx/>
                <a:latin typeface="Arial" pitchFamily="34"/>
                <a:ea typeface="Arial"/>
                <a:cs typeface="Arial" pitchFamily="34"/>
              </a:rPr>
              <a:t>slidesppt.net</a:t>
            </a:r>
          </a:p>
        </p:txBody>
      </p:sp>
      <p:sp>
        <p:nvSpPr>
          <p:cNvPr id="11" name="Freeform 90">
            <a:extLst>
              <a:ext uri="{FF2B5EF4-FFF2-40B4-BE49-F238E27FC236}">
                <a16:creationId xmlns:a16="http://schemas.microsoft.com/office/drawing/2014/main" id="{27EDA464-CBE6-4117-A650-08FD7F6A684F}"/>
              </a:ext>
            </a:extLst>
          </p:cNvPr>
          <p:cNvSpPr/>
          <p:nvPr/>
        </p:nvSpPr>
        <p:spPr>
          <a:xfrm rot="1789725">
            <a:off x="7039977" y="3872109"/>
            <a:ext cx="1727118" cy="737948"/>
          </a:xfrm>
          <a:custGeom>
            <a:avLst/>
            <a:gdLst>
              <a:gd name="f0" fmla="val 10800000"/>
              <a:gd name="f1" fmla="val 5400000"/>
              <a:gd name="f2" fmla="val 360"/>
              <a:gd name="f3" fmla="val 180"/>
              <a:gd name="f4" fmla="val w"/>
              <a:gd name="f5" fmla="val h"/>
              <a:gd name="f6" fmla="val 0"/>
              <a:gd name="f7" fmla="val 1191"/>
              <a:gd name="f8" fmla="val 504"/>
              <a:gd name="f9" fmla="val 1190"/>
              <a:gd name="f10" fmla="val 235"/>
              <a:gd name="f11" fmla="val 264"/>
              <a:gd name="f12" fmla="val 292"/>
              <a:gd name="f13" fmla="val 321"/>
              <a:gd name="f14" fmla="val 341"/>
              <a:gd name="f15" fmla="val 1180"/>
              <a:gd name="f16" fmla="val 347"/>
              <a:gd name="f17" fmla="val 1162"/>
              <a:gd name="f18" fmla="val 340"/>
              <a:gd name="f19" fmla="val 1138"/>
              <a:gd name="f20" fmla="val 331"/>
              <a:gd name="f21" fmla="val 1119"/>
              <a:gd name="f22" fmla="val 318"/>
              <a:gd name="f23" fmla="val 1125"/>
              <a:gd name="f24" fmla="val 288"/>
              <a:gd name="f25" fmla="val 1128"/>
              <a:gd name="f26" fmla="val 273"/>
              <a:gd name="f27" fmla="val 1118"/>
              <a:gd name="f28" fmla="val 268"/>
              <a:gd name="f29" fmla="val 1105"/>
              <a:gd name="f30" fmla="val 265"/>
              <a:gd name="f31" fmla="val 1047"/>
              <a:gd name="f32" fmla="val 250"/>
              <a:gd name="f33" fmla="val 988"/>
              <a:gd name="f34" fmla="val 234"/>
              <a:gd name="f35" fmla="val 929"/>
              <a:gd name="f36" fmla="val 219"/>
              <a:gd name="f37" fmla="val 912"/>
              <a:gd name="f38" fmla="val 215"/>
              <a:gd name="f39" fmla="val 900"/>
              <a:gd name="f40" fmla="val 210"/>
              <a:gd name="f41" fmla="val 189"/>
              <a:gd name="f42" fmla="val 173"/>
              <a:gd name="f43" fmla="val 886"/>
              <a:gd name="f44" fmla="val 178"/>
              <a:gd name="f45" fmla="val 877"/>
              <a:gd name="f46" fmla="val 177"/>
              <a:gd name="f47" fmla="val 865"/>
              <a:gd name="f48" fmla="val 175"/>
              <a:gd name="f49" fmla="val 867"/>
              <a:gd name="f50" fmla="val 185"/>
              <a:gd name="f51" fmla="val 192"/>
              <a:gd name="f52" fmla="val 218"/>
              <a:gd name="f53" fmla="val 869"/>
              <a:gd name="f54" fmla="val 241"/>
              <a:gd name="f55" fmla="val 883"/>
              <a:gd name="f56" fmla="val 908"/>
              <a:gd name="f57" fmla="val 304"/>
              <a:gd name="f58" fmla="val 931"/>
              <a:gd name="f59" fmla="val 346"/>
              <a:gd name="f60" fmla="val 954"/>
              <a:gd name="f61" fmla="val 387"/>
              <a:gd name="f62" fmla="val 966"/>
              <a:gd name="f63" fmla="val 408"/>
              <a:gd name="f64" fmla="val 964"/>
              <a:gd name="f65" fmla="val 415"/>
              <a:gd name="f66" fmla="val 942"/>
              <a:gd name="f67" fmla="val 423"/>
              <a:gd name="f68" fmla="val 918"/>
              <a:gd name="f69" fmla="val 433"/>
              <a:gd name="f70" fmla="val 893"/>
              <a:gd name="f71" fmla="val 442"/>
              <a:gd name="f72" fmla="val 451"/>
              <a:gd name="f73" fmla="val 861"/>
              <a:gd name="f74" fmla="val 454"/>
              <a:gd name="f75" fmla="val 852"/>
              <a:gd name="f76" fmla="val 456"/>
              <a:gd name="f77" fmla="val 845"/>
              <a:gd name="f78" fmla="val 448"/>
              <a:gd name="f79" fmla="val 838"/>
              <a:gd name="f80" fmla="val 441"/>
              <a:gd name="f81" fmla="val 840"/>
              <a:gd name="f82" fmla="val 432"/>
              <a:gd name="f83" fmla="val 424"/>
              <a:gd name="f84" fmla="val 413"/>
              <a:gd name="f85" fmla="val 851"/>
              <a:gd name="f86" fmla="val 402"/>
              <a:gd name="f87" fmla="val 844"/>
              <a:gd name="f88" fmla="val 391"/>
              <a:gd name="f89" fmla="val 827"/>
              <a:gd name="f90" fmla="val 811"/>
              <a:gd name="f91" fmla="val 328"/>
              <a:gd name="f92" fmla="val 795"/>
              <a:gd name="f93" fmla="val 297"/>
              <a:gd name="f94" fmla="val 788"/>
              <a:gd name="f95" fmla="val 282"/>
              <a:gd name="f96" fmla="val 779"/>
              <a:gd name="f97" fmla="val 276"/>
              <a:gd name="f98" fmla="val 762"/>
              <a:gd name="f99" fmla="val 280"/>
              <a:gd name="f100" fmla="val 740"/>
              <a:gd name="f101" fmla="val 285"/>
              <a:gd name="f102" fmla="val 717"/>
              <a:gd name="f103" fmla="val 695"/>
              <a:gd name="f104" fmla="val 290"/>
              <a:gd name="f105" fmla="val 680"/>
              <a:gd name="f106" fmla="val 291"/>
              <a:gd name="f107" fmla="val 674"/>
              <a:gd name="f108" fmla="val 298"/>
              <a:gd name="f109" fmla="val 671"/>
              <a:gd name="f110" fmla="val 311"/>
              <a:gd name="f111" fmla="val 657"/>
              <a:gd name="f112" fmla="val 359"/>
              <a:gd name="f113" fmla="val 636"/>
              <a:gd name="f114" fmla="val 404"/>
              <a:gd name="f115" fmla="val 606"/>
              <a:gd name="f116" fmla="val 445"/>
              <a:gd name="f117" fmla="val 562"/>
              <a:gd name="f118" fmla="val 503"/>
              <a:gd name="f119" fmla="val 558"/>
              <a:gd name="f120" fmla="val 501"/>
              <a:gd name="f121" fmla="val 462"/>
              <a:gd name="f122" fmla="val 485"/>
              <a:gd name="f123" fmla="val 450"/>
              <a:gd name="f124" fmla="val 469"/>
              <a:gd name="f125" fmla="val 438"/>
              <a:gd name="f126" fmla="val 453"/>
              <a:gd name="f127" fmla="val 427"/>
              <a:gd name="f128" fmla="val 419"/>
              <a:gd name="f129" fmla="val 406"/>
              <a:gd name="f130" fmla="val 495"/>
              <a:gd name="f131" fmla="val 379"/>
              <a:gd name="f132" fmla="val 522"/>
              <a:gd name="f133" fmla="val 542"/>
              <a:gd name="f134" fmla="val 295"/>
              <a:gd name="f135" fmla="val 548"/>
              <a:gd name="f136" fmla="val 283"/>
              <a:gd name="f137" fmla="val 553"/>
              <a:gd name="f138" fmla="val 272"/>
              <a:gd name="f139" fmla="val 533"/>
              <a:gd name="f140" fmla="val 267"/>
              <a:gd name="f141" fmla="val 524"/>
              <a:gd name="f142" fmla="val 249"/>
              <a:gd name="f143" fmla="val 510"/>
              <a:gd name="f144" fmla="val 251"/>
              <a:gd name="f145" fmla="val 502"/>
              <a:gd name="f146" fmla="val 252"/>
              <a:gd name="f147" fmla="val 494"/>
              <a:gd name="f148" fmla="val 263"/>
              <a:gd name="f149" fmla="val 277"/>
              <a:gd name="f150" fmla="val 486"/>
              <a:gd name="f151" fmla="val 475"/>
              <a:gd name="f152" fmla="val 275"/>
              <a:gd name="f153" fmla="val 390"/>
              <a:gd name="f154" fmla="val 262"/>
              <a:gd name="f155" fmla="val 305"/>
              <a:gd name="f156" fmla="val 220"/>
              <a:gd name="f157" fmla="val 236"/>
              <a:gd name="f158" fmla="val 206"/>
              <a:gd name="f159" fmla="val 193"/>
              <a:gd name="f160" fmla="val 231"/>
              <a:gd name="f161" fmla="val 179"/>
              <a:gd name="f162" fmla="val 230"/>
              <a:gd name="f163" fmla="val 162"/>
              <a:gd name="f164" fmla="val 229"/>
              <a:gd name="f165" fmla="val 156"/>
              <a:gd name="f166" fmla="val 221"/>
              <a:gd name="f167" fmla="val 157"/>
              <a:gd name="f168" fmla="val 205"/>
              <a:gd name="f169" fmla="val 176"/>
              <a:gd name="f170" fmla="val 128"/>
              <a:gd name="f171" fmla="val 95"/>
              <a:gd name="f172" fmla="val 61"/>
              <a:gd name="f173" fmla="val 28"/>
              <a:gd name="f174" fmla="val 17"/>
              <a:gd name="f175" fmla="val 7"/>
              <a:gd name="f176" fmla="val 9"/>
              <a:gd name="f177" fmla="val 161"/>
              <a:gd name="f178" fmla="val 10"/>
              <a:gd name="f179" fmla="val 149"/>
              <a:gd name="f180" fmla="val 130"/>
              <a:gd name="f181" fmla="val 24"/>
              <a:gd name="f182" fmla="val 35"/>
              <a:gd name="f183" fmla="val 36"/>
              <a:gd name="f184" fmla="val 124"/>
              <a:gd name="f185" fmla="val 116"/>
              <a:gd name="f186" fmla="val 98"/>
              <a:gd name="f187" fmla="val 80"/>
              <a:gd name="f188" fmla="val 62"/>
              <a:gd name="f189" fmla="val 37"/>
              <a:gd name="f190" fmla="val 55"/>
              <a:gd name="f191" fmla="val 47"/>
              <a:gd name="f192" fmla="val 46"/>
              <a:gd name="f193" fmla="val 45"/>
              <a:gd name="f194" fmla="val 56"/>
              <a:gd name="f195" fmla="val 42"/>
              <a:gd name="f196" fmla="val 66"/>
              <a:gd name="f197" fmla="val 73"/>
              <a:gd name="f198" fmla="val 72"/>
              <a:gd name="f199" fmla="val 88"/>
              <a:gd name="f200" fmla="val 86"/>
              <a:gd name="f201" fmla="val 104"/>
              <a:gd name="f202" fmla="val 92"/>
              <a:gd name="f203" fmla="val 123"/>
              <a:gd name="f204" fmla="val 103"/>
              <a:gd name="f205" fmla="val 133"/>
              <a:gd name="f206" fmla="val 139"/>
              <a:gd name="f207" fmla="val 135"/>
              <a:gd name="f208" fmla="val 159"/>
              <a:gd name="f209" fmla="val 109"/>
              <a:gd name="f210" fmla="val 167"/>
              <a:gd name="f211" fmla="val 172"/>
              <a:gd name="f212" fmla="val 316"/>
              <a:gd name="f213" fmla="val 368"/>
              <a:gd name="f214" fmla="val 420"/>
              <a:gd name="f215" fmla="val 102"/>
              <a:gd name="f216" fmla="val 472"/>
              <a:gd name="f217" fmla="val 482"/>
              <a:gd name="f218" fmla="val 493"/>
              <a:gd name="f219" fmla="val 99"/>
              <a:gd name="f220" fmla="val 115"/>
              <a:gd name="f221" fmla="val 498"/>
              <a:gd name="f222" fmla="val 127"/>
              <a:gd name="f223" fmla="val 506"/>
              <a:gd name="f224" fmla="val 515"/>
              <a:gd name="f225" fmla="val 528"/>
              <a:gd name="f226" fmla="val 132"/>
              <a:gd name="f227" fmla="val 534"/>
              <a:gd name="f228" fmla="val 122"/>
              <a:gd name="f229" fmla="val 539"/>
              <a:gd name="f230" fmla="val 111"/>
              <a:gd name="f231" fmla="val 549"/>
              <a:gd name="f232" fmla="val 550"/>
              <a:gd name="f233" fmla="val 87"/>
              <a:gd name="f234" fmla="val 58"/>
              <a:gd name="f235" fmla="val 572"/>
              <a:gd name="f236" fmla="val 40"/>
              <a:gd name="f237" fmla="val 601"/>
              <a:gd name="f238" fmla="val 662"/>
              <a:gd name="f239" fmla="val 25"/>
              <a:gd name="f240" fmla="val 723"/>
              <a:gd name="f241" fmla="val 14"/>
              <a:gd name="f242" fmla="val 784"/>
              <a:gd name="f243" fmla="val 5"/>
              <a:gd name="f244" fmla="val 823"/>
              <a:gd name="f245" fmla="val 850"/>
              <a:gd name="f246" fmla="val 63"/>
              <a:gd name="f247" fmla="val 96"/>
              <a:gd name="f248" fmla="val 113"/>
              <a:gd name="f249" fmla="val 873"/>
              <a:gd name="f250" fmla="val 887"/>
              <a:gd name="f251" fmla="val 131"/>
              <a:gd name="f252" fmla="val 903"/>
              <a:gd name="f253" fmla="val 922"/>
              <a:gd name="f254" fmla="val 932"/>
              <a:gd name="f255" fmla="val 1009"/>
              <a:gd name="f256" fmla="val 1087"/>
              <a:gd name="f257" fmla="val 1164"/>
              <a:gd name="f258" fmla="val 1189"/>
              <a:gd name="f259" fmla="val 126"/>
              <a:gd name="f260" fmla="val 151"/>
              <a:gd name="f261" fmla="val 207"/>
              <a:gd name="f262" fmla="val 699"/>
              <a:gd name="f263" fmla="val 727"/>
              <a:gd name="f264" fmla="val 755"/>
              <a:gd name="f265" fmla="val 783"/>
              <a:gd name="f266" fmla="val 806"/>
              <a:gd name="f267" fmla="val 808"/>
              <a:gd name="f268" fmla="val 100"/>
              <a:gd name="f269" fmla="val 805"/>
              <a:gd name="f270" fmla="val 69"/>
              <a:gd name="f271" fmla="val 804"/>
              <a:gd name="f272" fmla="val 50"/>
              <a:gd name="f273" fmla="val 793"/>
              <a:gd name="f274" fmla="val 49"/>
              <a:gd name="f275" fmla="val 52"/>
              <a:gd name="f276" fmla="val 748"/>
              <a:gd name="f277" fmla="val 57"/>
              <a:gd name="f278" fmla="val 687"/>
              <a:gd name="f279" fmla="val 67"/>
              <a:gd name="f280" fmla="val 71"/>
              <a:gd name="f281" fmla="val 638"/>
              <a:gd name="f282" fmla="val 75"/>
              <a:gd name="f283" fmla="val 614"/>
              <a:gd name="f284" fmla="val 79"/>
              <a:gd name="f285" fmla="val 605"/>
              <a:gd name="f286" fmla="val 81"/>
              <a:gd name="f287" fmla="val 596"/>
              <a:gd name="f288" fmla="val 85"/>
              <a:gd name="f289" fmla="val 597"/>
              <a:gd name="f290" fmla="val 107"/>
              <a:gd name="f291" fmla="val 608"/>
              <a:gd name="f292" fmla="val 615"/>
              <a:gd name="f293" fmla="val 643"/>
              <a:gd name="f294" fmla="+- 0 0 -90"/>
              <a:gd name="f295" fmla="*/ f4 1 1191"/>
              <a:gd name="f296" fmla="*/ f5 1 504"/>
              <a:gd name="f297" fmla="val f6"/>
              <a:gd name="f298" fmla="val f7"/>
              <a:gd name="f299" fmla="val f8"/>
              <a:gd name="f300" fmla="*/ f294 f0 1"/>
              <a:gd name="f301" fmla="+- f299 0 f297"/>
              <a:gd name="f302" fmla="+- f298 0 f297"/>
              <a:gd name="f303" fmla="*/ f300 1 f3"/>
              <a:gd name="f304" fmla="*/ f302 1 1191"/>
              <a:gd name="f305" fmla="*/ f301 1 504"/>
              <a:gd name="f306" fmla="*/ 1190 f302 1"/>
              <a:gd name="f307" fmla="*/ 321 f301 1"/>
              <a:gd name="f308" fmla="*/ 1125 f302 1"/>
              <a:gd name="f309" fmla="*/ 288 f301 1"/>
              <a:gd name="f310" fmla="*/ 929 f302 1"/>
              <a:gd name="f311" fmla="*/ 219 f301 1"/>
              <a:gd name="f312" fmla="*/ 877 f302 1"/>
              <a:gd name="f313" fmla="*/ 177 f301 1"/>
              <a:gd name="f314" fmla="*/ 883 f302 1"/>
              <a:gd name="f315" fmla="*/ 264 f301 1"/>
              <a:gd name="f316" fmla="*/ 942 f302 1"/>
              <a:gd name="f317" fmla="*/ 423 f301 1"/>
              <a:gd name="f318" fmla="*/ 845 f302 1"/>
              <a:gd name="f319" fmla="*/ 448 f301 1"/>
              <a:gd name="f320" fmla="*/ 844 f302 1"/>
              <a:gd name="f321" fmla="*/ 391 f301 1"/>
              <a:gd name="f322" fmla="*/ 762 f302 1"/>
              <a:gd name="f323" fmla="*/ 280 f301 1"/>
              <a:gd name="f324" fmla="*/ 671 f302 1"/>
              <a:gd name="f325" fmla="*/ 311 f301 1"/>
              <a:gd name="f326" fmla="*/ 501 f302 1"/>
              <a:gd name="f327" fmla="*/ 462 f301 1"/>
              <a:gd name="f328" fmla="*/ 453 f302 1"/>
              <a:gd name="f329" fmla="*/ 406 f301 1"/>
              <a:gd name="f330" fmla="*/ 533 f302 1"/>
              <a:gd name="f331" fmla="*/ 267 f301 1"/>
              <a:gd name="f332" fmla="*/ 494 f302 1"/>
              <a:gd name="f333" fmla="*/ 263 f301 1"/>
              <a:gd name="f334" fmla="*/ 220 f302 1"/>
              <a:gd name="f335" fmla="*/ 236 f301 1"/>
              <a:gd name="f336" fmla="*/ 157 f302 1"/>
              <a:gd name="f337" fmla="*/ 205 f301 1"/>
              <a:gd name="f338" fmla="*/ 28 f302 1"/>
              <a:gd name="f339" fmla="*/ 24 f302 1"/>
              <a:gd name="f340" fmla="*/ 130 f301 1"/>
              <a:gd name="f341" fmla="*/ 36 f302 1"/>
              <a:gd name="f342" fmla="*/ 62 f301 1"/>
              <a:gd name="f343" fmla="*/ 66 f302 1"/>
              <a:gd name="f344" fmla="*/ 56 f301 1"/>
              <a:gd name="f345" fmla="*/ 124 f302 1"/>
              <a:gd name="f346" fmla="*/ 172 f302 1"/>
              <a:gd name="f347" fmla="*/ 104 f301 1"/>
              <a:gd name="f348" fmla="*/ 472 f302 1"/>
              <a:gd name="f349" fmla="*/ 102 f301 1"/>
              <a:gd name="f350" fmla="*/ 506 f302 1"/>
              <a:gd name="f351" fmla="*/ 127 f301 1"/>
              <a:gd name="f352" fmla="*/ 550 f302 1"/>
              <a:gd name="f353" fmla="*/ 87 f301 1"/>
              <a:gd name="f354" fmla="*/ 784 f302 1"/>
              <a:gd name="f355" fmla="*/ 5 f301 1"/>
              <a:gd name="f356" fmla="*/ 861 f302 1"/>
              <a:gd name="f357" fmla="*/ 113 f301 1"/>
              <a:gd name="f358" fmla="*/ 932 f302 1"/>
              <a:gd name="f359" fmla="*/ 123 f301 1"/>
              <a:gd name="f360" fmla="*/ 1191 f302 1"/>
              <a:gd name="f361" fmla="*/ 151 f301 1"/>
              <a:gd name="f362" fmla="*/ 235 f301 1"/>
              <a:gd name="f363" fmla="*/ 699 f302 1"/>
              <a:gd name="f364" fmla="*/ 805 f302 1"/>
              <a:gd name="f365" fmla="*/ 69 f301 1"/>
              <a:gd name="f366" fmla="*/ 687 f302 1"/>
              <a:gd name="f367" fmla="*/ 67 f301 1"/>
              <a:gd name="f368" fmla="*/ 596 f302 1"/>
              <a:gd name="f369" fmla="*/ 95 f301 1"/>
              <a:gd name="f370" fmla="+- f303 0 f1"/>
              <a:gd name="f371" fmla="*/ f306 1 1191"/>
              <a:gd name="f372" fmla="*/ f307 1 504"/>
              <a:gd name="f373" fmla="*/ f308 1 1191"/>
              <a:gd name="f374" fmla="*/ f309 1 504"/>
              <a:gd name="f375" fmla="*/ f310 1 1191"/>
              <a:gd name="f376" fmla="*/ f311 1 504"/>
              <a:gd name="f377" fmla="*/ f312 1 1191"/>
              <a:gd name="f378" fmla="*/ f313 1 504"/>
              <a:gd name="f379" fmla="*/ f314 1 1191"/>
              <a:gd name="f380" fmla="*/ f315 1 504"/>
              <a:gd name="f381" fmla="*/ f316 1 1191"/>
              <a:gd name="f382" fmla="*/ f317 1 504"/>
              <a:gd name="f383" fmla="*/ f318 1 1191"/>
              <a:gd name="f384" fmla="*/ f319 1 504"/>
              <a:gd name="f385" fmla="*/ f320 1 1191"/>
              <a:gd name="f386" fmla="*/ f321 1 504"/>
              <a:gd name="f387" fmla="*/ f322 1 1191"/>
              <a:gd name="f388" fmla="*/ f323 1 504"/>
              <a:gd name="f389" fmla="*/ f324 1 1191"/>
              <a:gd name="f390" fmla="*/ f325 1 504"/>
              <a:gd name="f391" fmla="*/ f326 1 1191"/>
              <a:gd name="f392" fmla="*/ f327 1 504"/>
              <a:gd name="f393" fmla="*/ f328 1 1191"/>
              <a:gd name="f394" fmla="*/ f329 1 504"/>
              <a:gd name="f395" fmla="*/ f330 1 1191"/>
              <a:gd name="f396" fmla="*/ f331 1 504"/>
              <a:gd name="f397" fmla="*/ f332 1 1191"/>
              <a:gd name="f398" fmla="*/ f333 1 504"/>
              <a:gd name="f399" fmla="*/ f334 1 1191"/>
              <a:gd name="f400" fmla="*/ f335 1 504"/>
              <a:gd name="f401" fmla="*/ f336 1 1191"/>
              <a:gd name="f402" fmla="*/ f337 1 504"/>
              <a:gd name="f403" fmla="*/ f338 1 1191"/>
              <a:gd name="f404" fmla="*/ f339 1 1191"/>
              <a:gd name="f405" fmla="*/ f340 1 504"/>
              <a:gd name="f406" fmla="*/ f341 1 1191"/>
              <a:gd name="f407" fmla="*/ f342 1 504"/>
              <a:gd name="f408" fmla="*/ f343 1 1191"/>
              <a:gd name="f409" fmla="*/ f344 1 504"/>
              <a:gd name="f410" fmla="*/ f345 1 1191"/>
              <a:gd name="f411" fmla="*/ f346 1 1191"/>
              <a:gd name="f412" fmla="*/ f347 1 504"/>
              <a:gd name="f413" fmla="*/ f348 1 1191"/>
              <a:gd name="f414" fmla="*/ f349 1 504"/>
              <a:gd name="f415" fmla="*/ f350 1 1191"/>
              <a:gd name="f416" fmla="*/ f351 1 504"/>
              <a:gd name="f417" fmla="*/ f352 1 1191"/>
              <a:gd name="f418" fmla="*/ f353 1 504"/>
              <a:gd name="f419" fmla="*/ f354 1 1191"/>
              <a:gd name="f420" fmla="*/ f355 1 504"/>
              <a:gd name="f421" fmla="*/ f356 1 1191"/>
              <a:gd name="f422" fmla="*/ f357 1 504"/>
              <a:gd name="f423" fmla="*/ f358 1 1191"/>
              <a:gd name="f424" fmla="*/ f359 1 504"/>
              <a:gd name="f425" fmla="*/ f360 1 1191"/>
              <a:gd name="f426" fmla="*/ f361 1 504"/>
              <a:gd name="f427" fmla="*/ f362 1 504"/>
              <a:gd name="f428" fmla="*/ f363 1 1191"/>
              <a:gd name="f429" fmla="*/ f364 1 1191"/>
              <a:gd name="f430" fmla="*/ f365 1 504"/>
              <a:gd name="f431" fmla="*/ f366 1 1191"/>
              <a:gd name="f432" fmla="*/ f367 1 504"/>
              <a:gd name="f433" fmla="*/ f368 1 1191"/>
              <a:gd name="f434" fmla="*/ f369 1 504"/>
              <a:gd name="f435" fmla="*/ 0 1 f304"/>
              <a:gd name="f436" fmla="*/ f298 1 f304"/>
              <a:gd name="f437" fmla="*/ 0 1 f305"/>
              <a:gd name="f438" fmla="*/ f299 1 f305"/>
              <a:gd name="f439" fmla="*/ f371 1 f304"/>
              <a:gd name="f440" fmla="*/ f372 1 f305"/>
              <a:gd name="f441" fmla="*/ f373 1 f304"/>
              <a:gd name="f442" fmla="*/ f374 1 f305"/>
              <a:gd name="f443" fmla="*/ f375 1 f304"/>
              <a:gd name="f444" fmla="*/ f376 1 f305"/>
              <a:gd name="f445" fmla="*/ f377 1 f304"/>
              <a:gd name="f446" fmla="*/ f378 1 f305"/>
              <a:gd name="f447" fmla="*/ f379 1 f304"/>
              <a:gd name="f448" fmla="*/ f380 1 f305"/>
              <a:gd name="f449" fmla="*/ f381 1 f304"/>
              <a:gd name="f450" fmla="*/ f382 1 f305"/>
              <a:gd name="f451" fmla="*/ f383 1 f304"/>
              <a:gd name="f452" fmla="*/ f384 1 f305"/>
              <a:gd name="f453" fmla="*/ f385 1 f304"/>
              <a:gd name="f454" fmla="*/ f386 1 f305"/>
              <a:gd name="f455" fmla="*/ f387 1 f304"/>
              <a:gd name="f456" fmla="*/ f388 1 f305"/>
              <a:gd name="f457" fmla="*/ f389 1 f304"/>
              <a:gd name="f458" fmla="*/ f390 1 f305"/>
              <a:gd name="f459" fmla="*/ f391 1 f304"/>
              <a:gd name="f460" fmla="*/ f392 1 f305"/>
              <a:gd name="f461" fmla="*/ f393 1 f304"/>
              <a:gd name="f462" fmla="*/ f394 1 f305"/>
              <a:gd name="f463" fmla="*/ f395 1 f304"/>
              <a:gd name="f464" fmla="*/ f396 1 f305"/>
              <a:gd name="f465" fmla="*/ f397 1 f304"/>
              <a:gd name="f466" fmla="*/ f398 1 f305"/>
              <a:gd name="f467" fmla="*/ f399 1 f304"/>
              <a:gd name="f468" fmla="*/ f400 1 f305"/>
              <a:gd name="f469" fmla="*/ f401 1 f304"/>
              <a:gd name="f470" fmla="*/ f402 1 f305"/>
              <a:gd name="f471" fmla="*/ f403 1 f304"/>
              <a:gd name="f472" fmla="*/ f404 1 f304"/>
              <a:gd name="f473" fmla="*/ f405 1 f305"/>
              <a:gd name="f474" fmla="*/ f406 1 f304"/>
              <a:gd name="f475" fmla="*/ f407 1 f305"/>
              <a:gd name="f476" fmla="*/ f408 1 f304"/>
              <a:gd name="f477" fmla="*/ f409 1 f305"/>
              <a:gd name="f478" fmla="*/ f410 1 f304"/>
              <a:gd name="f479" fmla="*/ f411 1 f304"/>
              <a:gd name="f480" fmla="*/ f412 1 f305"/>
              <a:gd name="f481" fmla="*/ f413 1 f304"/>
              <a:gd name="f482" fmla="*/ f414 1 f305"/>
              <a:gd name="f483" fmla="*/ f415 1 f304"/>
              <a:gd name="f484" fmla="*/ f416 1 f305"/>
              <a:gd name="f485" fmla="*/ f417 1 f304"/>
              <a:gd name="f486" fmla="*/ f418 1 f305"/>
              <a:gd name="f487" fmla="*/ f419 1 f304"/>
              <a:gd name="f488" fmla="*/ f420 1 f305"/>
              <a:gd name="f489" fmla="*/ f421 1 f304"/>
              <a:gd name="f490" fmla="*/ f422 1 f305"/>
              <a:gd name="f491" fmla="*/ f423 1 f304"/>
              <a:gd name="f492" fmla="*/ f424 1 f305"/>
              <a:gd name="f493" fmla="*/ f425 1 f304"/>
              <a:gd name="f494" fmla="*/ f426 1 f305"/>
              <a:gd name="f495" fmla="*/ f427 1 f305"/>
              <a:gd name="f496" fmla="*/ f428 1 f304"/>
              <a:gd name="f497" fmla="*/ f429 1 f304"/>
              <a:gd name="f498" fmla="*/ f430 1 f305"/>
              <a:gd name="f499" fmla="*/ f431 1 f304"/>
              <a:gd name="f500" fmla="*/ f432 1 f305"/>
              <a:gd name="f501" fmla="*/ f433 1 f304"/>
              <a:gd name="f502" fmla="*/ f434 1 f305"/>
              <a:gd name="f503" fmla="*/ f435 f295 1"/>
              <a:gd name="f504" fmla="*/ f436 f295 1"/>
              <a:gd name="f505" fmla="*/ f438 f296 1"/>
              <a:gd name="f506" fmla="*/ f437 f296 1"/>
              <a:gd name="f507" fmla="*/ f439 f295 1"/>
              <a:gd name="f508" fmla="*/ f440 f296 1"/>
              <a:gd name="f509" fmla="*/ f441 f295 1"/>
              <a:gd name="f510" fmla="*/ f442 f296 1"/>
              <a:gd name="f511" fmla="*/ f443 f295 1"/>
              <a:gd name="f512" fmla="*/ f444 f296 1"/>
              <a:gd name="f513" fmla="*/ f445 f295 1"/>
              <a:gd name="f514" fmla="*/ f446 f296 1"/>
              <a:gd name="f515" fmla="*/ f447 f295 1"/>
              <a:gd name="f516" fmla="*/ f448 f296 1"/>
              <a:gd name="f517" fmla="*/ f449 f295 1"/>
              <a:gd name="f518" fmla="*/ f450 f296 1"/>
              <a:gd name="f519" fmla="*/ f451 f295 1"/>
              <a:gd name="f520" fmla="*/ f452 f296 1"/>
              <a:gd name="f521" fmla="*/ f453 f295 1"/>
              <a:gd name="f522" fmla="*/ f454 f296 1"/>
              <a:gd name="f523" fmla="*/ f455 f295 1"/>
              <a:gd name="f524" fmla="*/ f456 f296 1"/>
              <a:gd name="f525" fmla="*/ f457 f295 1"/>
              <a:gd name="f526" fmla="*/ f458 f296 1"/>
              <a:gd name="f527" fmla="*/ f459 f295 1"/>
              <a:gd name="f528" fmla="*/ f460 f296 1"/>
              <a:gd name="f529" fmla="*/ f461 f295 1"/>
              <a:gd name="f530" fmla="*/ f462 f296 1"/>
              <a:gd name="f531" fmla="*/ f463 f295 1"/>
              <a:gd name="f532" fmla="*/ f464 f296 1"/>
              <a:gd name="f533" fmla="*/ f465 f295 1"/>
              <a:gd name="f534" fmla="*/ f466 f296 1"/>
              <a:gd name="f535" fmla="*/ f467 f295 1"/>
              <a:gd name="f536" fmla="*/ f468 f296 1"/>
              <a:gd name="f537" fmla="*/ f469 f295 1"/>
              <a:gd name="f538" fmla="*/ f470 f296 1"/>
              <a:gd name="f539" fmla="*/ f471 f295 1"/>
              <a:gd name="f540" fmla="*/ f472 f295 1"/>
              <a:gd name="f541" fmla="*/ f473 f296 1"/>
              <a:gd name="f542" fmla="*/ f474 f295 1"/>
              <a:gd name="f543" fmla="*/ f475 f296 1"/>
              <a:gd name="f544" fmla="*/ f476 f295 1"/>
              <a:gd name="f545" fmla="*/ f477 f296 1"/>
              <a:gd name="f546" fmla="*/ f478 f295 1"/>
              <a:gd name="f547" fmla="*/ f479 f295 1"/>
              <a:gd name="f548" fmla="*/ f480 f296 1"/>
              <a:gd name="f549" fmla="*/ f481 f295 1"/>
              <a:gd name="f550" fmla="*/ f482 f296 1"/>
              <a:gd name="f551" fmla="*/ f483 f295 1"/>
              <a:gd name="f552" fmla="*/ f484 f296 1"/>
              <a:gd name="f553" fmla="*/ f485 f295 1"/>
              <a:gd name="f554" fmla="*/ f486 f296 1"/>
              <a:gd name="f555" fmla="*/ f487 f295 1"/>
              <a:gd name="f556" fmla="*/ f488 f296 1"/>
              <a:gd name="f557" fmla="*/ f489 f295 1"/>
              <a:gd name="f558" fmla="*/ f490 f296 1"/>
              <a:gd name="f559" fmla="*/ f491 f295 1"/>
              <a:gd name="f560" fmla="*/ f492 f296 1"/>
              <a:gd name="f561" fmla="*/ f493 f295 1"/>
              <a:gd name="f562" fmla="*/ f494 f296 1"/>
              <a:gd name="f563" fmla="*/ f495 f296 1"/>
              <a:gd name="f564" fmla="*/ f496 f295 1"/>
              <a:gd name="f565" fmla="*/ f497 f295 1"/>
              <a:gd name="f566" fmla="*/ f498 f296 1"/>
              <a:gd name="f567" fmla="*/ f499 f295 1"/>
              <a:gd name="f568" fmla="*/ f500 f296 1"/>
              <a:gd name="f569" fmla="*/ f501 f295 1"/>
              <a:gd name="f570" fmla="*/ f502 f296 1"/>
            </a:gdLst>
            <a:ahLst/>
            <a:cxnLst>
              <a:cxn ang="3cd4">
                <a:pos x="hc" y="t"/>
              </a:cxn>
              <a:cxn ang="0">
                <a:pos x="r" y="vc"/>
              </a:cxn>
              <a:cxn ang="cd4">
                <a:pos x="hc" y="b"/>
              </a:cxn>
              <a:cxn ang="cd2">
                <a:pos x="l" y="vc"/>
              </a:cxn>
              <a:cxn ang="f370">
                <a:pos x="f507" y="f508"/>
              </a:cxn>
              <a:cxn ang="f370">
                <a:pos x="f509" y="f510"/>
              </a:cxn>
              <a:cxn ang="f370">
                <a:pos x="f511" y="f512"/>
              </a:cxn>
              <a:cxn ang="f370">
                <a:pos x="f513" y="f514"/>
              </a:cxn>
              <a:cxn ang="f370">
                <a:pos x="f515" y="f516"/>
              </a:cxn>
              <a:cxn ang="f370">
                <a:pos x="f517" y="f518"/>
              </a:cxn>
              <a:cxn ang="f370">
                <a:pos x="f519" y="f520"/>
              </a:cxn>
              <a:cxn ang="f370">
                <a:pos x="f521" y="f522"/>
              </a:cxn>
              <a:cxn ang="f370">
                <a:pos x="f523" y="f524"/>
              </a:cxn>
              <a:cxn ang="f370">
                <a:pos x="f525" y="f526"/>
              </a:cxn>
              <a:cxn ang="f370">
                <a:pos x="f527" y="f528"/>
              </a:cxn>
              <a:cxn ang="f370">
                <a:pos x="f529" y="f530"/>
              </a:cxn>
              <a:cxn ang="f370">
                <a:pos x="f531" y="f532"/>
              </a:cxn>
              <a:cxn ang="f370">
                <a:pos x="f533" y="f534"/>
              </a:cxn>
              <a:cxn ang="f370">
                <a:pos x="f535" y="f536"/>
              </a:cxn>
              <a:cxn ang="f370">
                <a:pos x="f537" y="f538"/>
              </a:cxn>
              <a:cxn ang="f370">
                <a:pos x="f539" y="f514"/>
              </a:cxn>
              <a:cxn ang="f370">
                <a:pos x="f540" y="f541"/>
              </a:cxn>
              <a:cxn ang="f370">
                <a:pos x="f542" y="f543"/>
              </a:cxn>
              <a:cxn ang="f370">
                <a:pos x="f544" y="f545"/>
              </a:cxn>
              <a:cxn ang="f370">
                <a:pos x="f546" y="f541"/>
              </a:cxn>
              <a:cxn ang="f370">
                <a:pos x="f547" y="f548"/>
              </a:cxn>
              <a:cxn ang="f370">
                <a:pos x="f549" y="f550"/>
              </a:cxn>
              <a:cxn ang="f370">
                <a:pos x="f551" y="f552"/>
              </a:cxn>
              <a:cxn ang="f370">
                <a:pos x="f553" y="f554"/>
              </a:cxn>
              <a:cxn ang="f370">
                <a:pos x="f555" y="f556"/>
              </a:cxn>
              <a:cxn ang="f370">
                <a:pos x="f557" y="f558"/>
              </a:cxn>
              <a:cxn ang="f370">
                <a:pos x="f559" y="f560"/>
              </a:cxn>
              <a:cxn ang="f370">
                <a:pos x="f561" y="f562"/>
              </a:cxn>
              <a:cxn ang="f370">
                <a:pos x="f507" y="f563"/>
              </a:cxn>
              <a:cxn ang="f370">
                <a:pos x="f564" y="f548"/>
              </a:cxn>
              <a:cxn ang="f370">
                <a:pos x="f565" y="f566"/>
              </a:cxn>
              <a:cxn ang="f370">
                <a:pos x="f567" y="f568"/>
              </a:cxn>
              <a:cxn ang="f370">
                <a:pos x="f569" y="f570"/>
              </a:cxn>
              <a:cxn ang="f370">
                <a:pos x="f564" y="f548"/>
              </a:cxn>
            </a:cxnLst>
            <a:rect l="f503" t="f506" r="f504" b="f505"/>
            <a:pathLst>
              <a:path w="1191" h="504">
                <a:moveTo>
                  <a:pt x="f9" y="f10"/>
                </a:moveTo>
                <a:cubicBezTo>
                  <a:pt x="f9" y="f11"/>
                  <a:pt x="f9" y="f12"/>
                  <a:pt x="f9" y="f13"/>
                </a:cubicBezTo>
                <a:cubicBezTo>
                  <a:pt x="f9"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43" y="f44"/>
                  <a:pt x="f45" y="f46"/>
                </a:cubicBezTo>
                <a:cubicBezTo>
                  <a:pt x="f47" y="f48"/>
                  <a:pt x="f49" y="f50"/>
                  <a:pt x="f49" y="f51"/>
                </a:cubicBezTo>
                <a:cubicBezTo>
                  <a:pt x="f47" y="f52"/>
                  <a:pt x="f53" y="f54"/>
                  <a:pt x="f55" y="f11"/>
                </a:cubicBezTo>
                <a:cubicBezTo>
                  <a:pt x="f56" y="f57"/>
                  <a:pt x="f58" y="f59"/>
                  <a:pt x="f60" y="f61"/>
                </a:cubicBezTo>
                <a:cubicBezTo>
                  <a:pt x="f62" y="f63"/>
                  <a:pt x="f64" y="f65"/>
                  <a:pt x="f66" y="f67"/>
                </a:cubicBezTo>
                <a:cubicBezTo>
                  <a:pt x="f68" y="f69"/>
                  <a:pt x="f70" y="f71"/>
                  <a:pt x="f53" y="f72"/>
                </a:cubicBezTo>
                <a:cubicBezTo>
                  <a:pt x="f73" y="f74"/>
                  <a:pt x="f75" y="f76"/>
                  <a:pt x="f77" y="f78"/>
                </a:cubicBezTo>
                <a:cubicBezTo>
                  <a:pt x="f79" y="f80"/>
                  <a:pt x="f81" y="f82"/>
                  <a:pt x="f77" y="f83"/>
                </a:cubicBezTo>
                <a:cubicBezTo>
                  <a:pt x="f75" y="f84"/>
                  <a:pt x="f85" y="f86"/>
                  <a:pt x="f87" y="f88"/>
                </a:cubicBezTo>
                <a:cubicBezTo>
                  <a:pt x="f89" y="f2"/>
                  <a:pt x="f90" y="f91"/>
                  <a:pt x="f92" y="f93"/>
                </a:cubicBezTo>
                <a:cubicBezTo>
                  <a:pt x="f94" y="f95"/>
                  <a:pt x="f96" y="f97"/>
                  <a:pt x="f98" y="f99"/>
                </a:cubicBezTo>
                <a:cubicBezTo>
                  <a:pt x="f100" y="f101"/>
                  <a:pt x="f102" y="f24"/>
                  <a:pt x="f103" y="f104"/>
                </a:cubicBezTo>
                <a:cubicBezTo>
                  <a:pt x="f105" y="f106"/>
                  <a:pt x="f107" y="f108"/>
                  <a:pt x="f109" y="f110"/>
                </a:cubicBezTo>
                <a:cubicBezTo>
                  <a:pt x="f111" y="f112"/>
                  <a:pt x="f113" y="f114"/>
                  <a:pt x="f115" y="f116"/>
                </a:cubicBezTo>
                <a:cubicBezTo>
                  <a:pt x="f117" y="f118"/>
                  <a:pt x="f119" y="f8"/>
                  <a:pt x="f120" y="f121"/>
                </a:cubicBezTo>
                <a:cubicBezTo>
                  <a:pt x="f122" y="f123"/>
                  <a:pt x="f124" y="f125"/>
                  <a:pt x="f126" y="f127"/>
                </a:cubicBezTo>
                <a:cubicBezTo>
                  <a:pt x="f71" y="f128"/>
                  <a:pt x="f71" y="f84"/>
                  <a:pt x="f126" y="f129"/>
                </a:cubicBezTo>
                <a:cubicBezTo>
                  <a:pt x="f130" y="f131"/>
                  <a:pt x="f132" y="f18"/>
                  <a:pt x="f133" y="f134"/>
                </a:cubicBezTo>
                <a:cubicBezTo>
                  <a:pt x="f135" y="f136"/>
                  <a:pt x="f137" y="f138"/>
                  <a:pt x="f139" y="f140"/>
                </a:cubicBezTo>
                <a:cubicBezTo>
                  <a:pt x="f141" y="f30"/>
                  <a:pt x="f141" y="f142"/>
                  <a:pt x="f143" y="f144"/>
                </a:cubicBezTo>
                <a:cubicBezTo>
                  <a:pt x="f145" y="f146"/>
                  <a:pt x="f147" y="f144"/>
                  <a:pt x="f147" y="f148"/>
                </a:cubicBezTo>
                <a:cubicBezTo>
                  <a:pt x="f147" y="f149"/>
                  <a:pt x="f150" y="f149"/>
                  <a:pt x="f151" y="f152"/>
                </a:cubicBezTo>
                <a:cubicBezTo>
                  <a:pt x="f153" y="f154"/>
                  <a:pt x="f155" y="f142"/>
                  <a:pt x="f156" y="f157"/>
                </a:cubicBezTo>
                <a:cubicBezTo>
                  <a:pt x="f158" y="f34"/>
                  <a:pt x="f159" y="f160"/>
                  <a:pt x="f161" y="f162"/>
                </a:cubicBezTo>
                <a:cubicBezTo>
                  <a:pt x="f163" y="f164"/>
                  <a:pt x="f165" y="f166"/>
                  <a:pt x="f167" y="f168"/>
                </a:cubicBezTo>
                <a:cubicBezTo>
                  <a:pt x="f167" y="f169"/>
                  <a:pt x="f165" y="f169"/>
                  <a:pt x="f170" y="f46"/>
                </a:cubicBezTo>
                <a:cubicBezTo>
                  <a:pt x="f171" y="f46"/>
                  <a:pt x="f172" y="f46"/>
                  <a:pt x="f173" y="f46"/>
                </a:cubicBezTo>
                <a:cubicBezTo>
                  <a:pt x="f174" y="f46"/>
                  <a:pt x="f175" y="f48"/>
                  <a:pt x="f176" y="f177"/>
                </a:cubicBezTo>
                <a:cubicBezTo>
                  <a:pt x="f178" y="f179"/>
                  <a:pt x="f6" y="f180"/>
                  <a:pt x="f181" y="f180"/>
                </a:cubicBezTo>
                <a:cubicBezTo>
                  <a:pt x="f182" y="f180"/>
                  <a:pt x="f183" y="f184"/>
                  <a:pt x="f183" y="f185"/>
                </a:cubicBezTo>
                <a:cubicBezTo>
                  <a:pt x="f183" y="f186"/>
                  <a:pt x="f183" y="f187"/>
                  <a:pt x="f183" y="f188"/>
                </a:cubicBezTo>
                <a:cubicBezTo>
                  <a:pt x="f189" y="f190"/>
                  <a:pt x="f183" y="f191"/>
                  <a:pt x="f192" y="f193"/>
                </a:cubicBezTo>
                <a:cubicBezTo>
                  <a:pt x="f194" y="f195"/>
                  <a:pt x="f188" y="f191"/>
                  <a:pt x="f196" y="f194"/>
                </a:cubicBezTo>
                <a:cubicBezTo>
                  <a:pt x="f197" y="f198"/>
                  <a:pt x="f187" y="f199"/>
                  <a:pt x="f200" y="f201"/>
                </a:cubicBezTo>
                <a:cubicBezTo>
                  <a:pt x="f202" y="f203"/>
                  <a:pt x="f204" y="f205"/>
                  <a:pt x="f184" y="f180"/>
                </a:cubicBezTo>
                <a:cubicBezTo>
                  <a:pt x="f206" y="f170"/>
                  <a:pt x="f167" y="f207"/>
                  <a:pt x="f208" y="f209"/>
                </a:cubicBezTo>
                <a:cubicBezTo>
                  <a:pt x="f208" y="f204"/>
                  <a:pt x="f210" y="f201"/>
                  <a:pt x="f211" y="f201"/>
                </a:cubicBezTo>
                <a:cubicBezTo>
                  <a:pt x="f156" y="f201"/>
                  <a:pt x="f28" y="f201"/>
                  <a:pt x="f212" y="f204"/>
                </a:cubicBezTo>
                <a:cubicBezTo>
                  <a:pt x="f213" y="f204"/>
                  <a:pt x="f214" y="f215"/>
                  <a:pt x="f216" y="f215"/>
                </a:cubicBezTo>
                <a:cubicBezTo>
                  <a:pt x="f217" y="f215"/>
                  <a:pt x="f218" y="f219"/>
                  <a:pt x="f147" y="f220"/>
                </a:cubicBezTo>
                <a:cubicBezTo>
                  <a:pt x="f147" y="f203"/>
                  <a:pt x="f221" y="f222"/>
                  <a:pt x="f223" y="f222"/>
                </a:cubicBezTo>
                <a:cubicBezTo>
                  <a:pt x="f224" y="f222"/>
                  <a:pt x="f225" y="f226"/>
                  <a:pt x="f227" y="f228"/>
                </a:cubicBezTo>
                <a:cubicBezTo>
                  <a:pt x="f229" y="f230"/>
                  <a:pt x="f231" y="f215"/>
                  <a:pt x="f232" y="f233"/>
                </a:cubicBezTo>
                <a:cubicBezTo>
                  <a:pt x="f137" y="f234"/>
                  <a:pt x="f235" y="f236"/>
                  <a:pt x="f237" y="f182"/>
                </a:cubicBezTo>
                <a:cubicBezTo>
                  <a:pt x="f238" y="f239"/>
                  <a:pt x="f240" y="f241"/>
                  <a:pt x="f242" y="f243"/>
                </a:cubicBezTo>
                <a:cubicBezTo>
                  <a:pt x="f244" y="f6"/>
                  <a:pt x="f245" y="f239"/>
                  <a:pt x="f85" y="f246"/>
                </a:cubicBezTo>
                <a:cubicBezTo>
                  <a:pt x="f85" y="f187"/>
                  <a:pt x="f85" y="f247"/>
                  <a:pt x="f73" y="f248"/>
                </a:cubicBezTo>
                <a:cubicBezTo>
                  <a:pt x="f249" y="f205"/>
                  <a:pt x="f250" y="f251"/>
                  <a:pt x="f252" y="f222"/>
                </a:cubicBezTo>
                <a:cubicBezTo>
                  <a:pt x="f37" y="f184"/>
                  <a:pt x="f253" y="f203"/>
                  <a:pt x="f254" y="f203"/>
                </a:cubicBezTo>
                <a:cubicBezTo>
                  <a:pt x="f255" y="f184"/>
                  <a:pt x="f256" y="f184"/>
                  <a:pt x="f257" y="f184"/>
                </a:cubicBezTo>
                <a:cubicBezTo>
                  <a:pt x="f258" y="f184"/>
                  <a:pt x="f7" y="f259"/>
                  <a:pt x="f7" y="f260"/>
                </a:cubicBezTo>
                <a:cubicBezTo>
                  <a:pt x="f7" y="f161"/>
                  <a:pt x="f7" y="f261"/>
                  <a:pt x="f7" y="f10"/>
                </a:cubicBezTo>
                <a:cubicBezTo>
                  <a:pt x="f7" y="f10"/>
                  <a:pt x="f9" y="f10"/>
                  <a:pt x="f9" y="f10"/>
                </a:cubicBezTo>
                <a:close/>
                <a:moveTo>
                  <a:pt x="f262" y="f201"/>
                </a:moveTo>
                <a:cubicBezTo>
                  <a:pt x="f262" y="f201"/>
                  <a:pt x="f262" y="f201"/>
                  <a:pt x="f262" y="f201"/>
                </a:cubicBezTo>
                <a:cubicBezTo>
                  <a:pt x="f263" y="f201"/>
                  <a:pt x="f264" y="f201"/>
                  <a:pt x="f265" y="f201"/>
                </a:cubicBezTo>
                <a:cubicBezTo>
                  <a:pt x="f266" y="f201"/>
                  <a:pt x="f267" y="f268"/>
                  <a:pt x="f269" y="f270"/>
                </a:cubicBezTo>
                <a:cubicBezTo>
                  <a:pt x="f271" y="f272"/>
                  <a:pt x="f273" y="f274"/>
                  <a:pt x="f96" y="f275"/>
                </a:cubicBezTo>
                <a:cubicBezTo>
                  <a:pt x="f276" y="f277"/>
                  <a:pt x="f102" y="f188"/>
                  <a:pt x="f278" y="f279"/>
                </a:cubicBezTo>
                <a:cubicBezTo>
                  <a:pt x="f238" y="f280"/>
                  <a:pt x="f281" y="f282"/>
                  <a:pt x="f283" y="f284"/>
                </a:cubicBezTo>
                <a:cubicBezTo>
                  <a:pt x="f285" y="f286"/>
                  <a:pt x="f287" y="f288"/>
                  <a:pt x="f287" y="f171"/>
                </a:cubicBezTo>
                <a:cubicBezTo>
                  <a:pt x="f289" y="f290"/>
                  <a:pt x="f291" y="f201"/>
                  <a:pt x="f292" y="f201"/>
                </a:cubicBezTo>
                <a:cubicBezTo>
                  <a:pt x="f293" y="f201"/>
                  <a:pt x="f109" y="f201"/>
                  <a:pt x="f262" y="f201"/>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Freeform 90">
            <a:extLst>
              <a:ext uri="{FF2B5EF4-FFF2-40B4-BE49-F238E27FC236}">
                <a16:creationId xmlns:a16="http://schemas.microsoft.com/office/drawing/2014/main" id="{D8961A89-F3CD-45AA-955D-EB1237C933CC}"/>
              </a:ext>
            </a:extLst>
          </p:cNvPr>
          <p:cNvSpPr/>
          <p:nvPr/>
        </p:nvSpPr>
        <p:spPr>
          <a:xfrm rot="19856444" flipH="1">
            <a:off x="367682" y="3692310"/>
            <a:ext cx="1768102" cy="755468"/>
          </a:xfrm>
          <a:custGeom>
            <a:avLst/>
            <a:gdLst>
              <a:gd name="f0" fmla="val 10800000"/>
              <a:gd name="f1" fmla="val 5400000"/>
              <a:gd name="f2" fmla="val 360"/>
              <a:gd name="f3" fmla="val 180"/>
              <a:gd name="f4" fmla="val w"/>
              <a:gd name="f5" fmla="val h"/>
              <a:gd name="f6" fmla="val 0"/>
              <a:gd name="f7" fmla="val 1191"/>
              <a:gd name="f8" fmla="val 504"/>
              <a:gd name="f9" fmla="val 1190"/>
              <a:gd name="f10" fmla="val 235"/>
              <a:gd name="f11" fmla="val 264"/>
              <a:gd name="f12" fmla="val 292"/>
              <a:gd name="f13" fmla="val 321"/>
              <a:gd name="f14" fmla="val 341"/>
              <a:gd name="f15" fmla="val 1180"/>
              <a:gd name="f16" fmla="val 347"/>
              <a:gd name="f17" fmla="val 1162"/>
              <a:gd name="f18" fmla="val 340"/>
              <a:gd name="f19" fmla="val 1138"/>
              <a:gd name="f20" fmla="val 331"/>
              <a:gd name="f21" fmla="val 1119"/>
              <a:gd name="f22" fmla="val 318"/>
              <a:gd name="f23" fmla="val 1125"/>
              <a:gd name="f24" fmla="val 288"/>
              <a:gd name="f25" fmla="val 1128"/>
              <a:gd name="f26" fmla="val 273"/>
              <a:gd name="f27" fmla="val 1118"/>
              <a:gd name="f28" fmla="val 268"/>
              <a:gd name="f29" fmla="val 1105"/>
              <a:gd name="f30" fmla="val 265"/>
              <a:gd name="f31" fmla="val 1047"/>
              <a:gd name="f32" fmla="val 250"/>
              <a:gd name="f33" fmla="val 988"/>
              <a:gd name="f34" fmla="val 234"/>
              <a:gd name="f35" fmla="val 929"/>
              <a:gd name="f36" fmla="val 219"/>
              <a:gd name="f37" fmla="val 912"/>
              <a:gd name="f38" fmla="val 215"/>
              <a:gd name="f39" fmla="val 900"/>
              <a:gd name="f40" fmla="val 210"/>
              <a:gd name="f41" fmla="val 189"/>
              <a:gd name="f42" fmla="val 173"/>
              <a:gd name="f43" fmla="val 886"/>
              <a:gd name="f44" fmla="val 178"/>
              <a:gd name="f45" fmla="val 877"/>
              <a:gd name="f46" fmla="val 177"/>
              <a:gd name="f47" fmla="val 865"/>
              <a:gd name="f48" fmla="val 175"/>
              <a:gd name="f49" fmla="val 867"/>
              <a:gd name="f50" fmla="val 185"/>
              <a:gd name="f51" fmla="val 192"/>
              <a:gd name="f52" fmla="val 218"/>
              <a:gd name="f53" fmla="val 869"/>
              <a:gd name="f54" fmla="val 241"/>
              <a:gd name="f55" fmla="val 883"/>
              <a:gd name="f56" fmla="val 908"/>
              <a:gd name="f57" fmla="val 304"/>
              <a:gd name="f58" fmla="val 931"/>
              <a:gd name="f59" fmla="val 346"/>
              <a:gd name="f60" fmla="val 954"/>
              <a:gd name="f61" fmla="val 387"/>
              <a:gd name="f62" fmla="val 966"/>
              <a:gd name="f63" fmla="val 408"/>
              <a:gd name="f64" fmla="val 964"/>
              <a:gd name="f65" fmla="val 415"/>
              <a:gd name="f66" fmla="val 942"/>
              <a:gd name="f67" fmla="val 423"/>
              <a:gd name="f68" fmla="val 918"/>
              <a:gd name="f69" fmla="val 433"/>
              <a:gd name="f70" fmla="val 893"/>
              <a:gd name="f71" fmla="val 442"/>
              <a:gd name="f72" fmla="val 451"/>
              <a:gd name="f73" fmla="val 861"/>
              <a:gd name="f74" fmla="val 454"/>
              <a:gd name="f75" fmla="val 852"/>
              <a:gd name="f76" fmla="val 456"/>
              <a:gd name="f77" fmla="val 845"/>
              <a:gd name="f78" fmla="val 448"/>
              <a:gd name="f79" fmla="val 838"/>
              <a:gd name="f80" fmla="val 441"/>
              <a:gd name="f81" fmla="val 840"/>
              <a:gd name="f82" fmla="val 432"/>
              <a:gd name="f83" fmla="val 424"/>
              <a:gd name="f84" fmla="val 413"/>
              <a:gd name="f85" fmla="val 851"/>
              <a:gd name="f86" fmla="val 402"/>
              <a:gd name="f87" fmla="val 844"/>
              <a:gd name="f88" fmla="val 391"/>
              <a:gd name="f89" fmla="val 827"/>
              <a:gd name="f90" fmla="val 811"/>
              <a:gd name="f91" fmla="val 328"/>
              <a:gd name="f92" fmla="val 795"/>
              <a:gd name="f93" fmla="val 297"/>
              <a:gd name="f94" fmla="val 788"/>
              <a:gd name="f95" fmla="val 282"/>
              <a:gd name="f96" fmla="val 779"/>
              <a:gd name="f97" fmla="val 276"/>
              <a:gd name="f98" fmla="val 762"/>
              <a:gd name="f99" fmla="val 280"/>
              <a:gd name="f100" fmla="val 740"/>
              <a:gd name="f101" fmla="val 285"/>
              <a:gd name="f102" fmla="val 717"/>
              <a:gd name="f103" fmla="val 695"/>
              <a:gd name="f104" fmla="val 290"/>
              <a:gd name="f105" fmla="val 680"/>
              <a:gd name="f106" fmla="val 291"/>
              <a:gd name="f107" fmla="val 674"/>
              <a:gd name="f108" fmla="val 298"/>
              <a:gd name="f109" fmla="val 671"/>
              <a:gd name="f110" fmla="val 311"/>
              <a:gd name="f111" fmla="val 657"/>
              <a:gd name="f112" fmla="val 359"/>
              <a:gd name="f113" fmla="val 636"/>
              <a:gd name="f114" fmla="val 404"/>
              <a:gd name="f115" fmla="val 606"/>
              <a:gd name="f116" fmla="val 445"/>
              <a:gd name="f117" fmla="val 562"/>
              <a:gd name="f118" fmla="val 503"/>
              <a:gd name="f119" fmla="val 558"/>
              <a:gd name="f120" fmla="val 501"/>
              <a:gd name="f121" fmla="val 462"/>
              <a:gd name="f122" fmla="val 485"/>
              <a:gd name="f123" fmla="val 450"/>
              <a:gd name="f124" fmla="val 469"/>
              <a:gd name="f125" fmla="val 438"/>
              <a:gd name="f126" fmla="val 453"/>
              <a:gd name="f127" fmla="val 427"/>
              <a:gd name="f128" fmla="val 419"/>
              <a:gd name="f129" fmla="val 406"/>
              <a:gd name="f130" fmla="val 495"/>
              <a:gd name="f131" fmla="val 379"/>
              <a:gd name="f132" fmla="val 522"/>
              <a:gd name="f133" fmla="val 542"/>
              <a:gd name="f134" fmla="val 295"/>
              <a:gd name="f135" fmla="val 548"/>
              <a:gd name="f136" fmla="val 283"/>
              <a:gd name="f137" fmla="val 553"/>
              <a:gd name="f138" fmla="val 272"/>
              <a:gd name="f139" fmla="val 533"/>
              <a:gd name="f140" fmla="val 267"/>
              <a:gd name="f141" fmla="val 524"/>
              <a:gd name="f142" fmla="val 249"/>
              <a:gd name="f143" fmla="val 510"/>
              <a:gd name="f144" fmla="val 251"/>
              <a:gd name="f145" fmla="val 502"/>
              <a:gd name="f146" fmla="val 252"/>
              <a:gd name="f147" fmla="val 494"/>
              <a:gd name="f148" fmla="val 263"/>
              <a:gd name="f149" fmla="val 277"/>
              <a:gd name="f150" fmla="val 486"/>
              <a:gd name="f151" fmla="val 475"/>
              <a:gd name="f152" fmla="val 275"/>
              <a:gd name="f153" fmla="val 390"/>
              <a:gd name="f154" fmla="val 262"/>
              <a:gd name="f155" fmla="val 305"/>
              <a:gd name="f156" fmla="val 220"/>
              <a:gd name="f157" fmla="val 236"/>
              <a:gd name="f158" fmla="val 206"/>
              <a:gd name="f159" fmla="val 193"/>
              <a:gd name="f160" fmla="val 231"/>
              <a:gd name="f161" fmla="val 179"/>
              <a:gd name="f162" fmla="val 230"/>
              <a:gd name="f163" fmla="val 162"/>
              <a:gd name="f164" fmla="val 229"/>
              <a:gd name="f165" fmla="val 156"/>
              <a:gd name="f166" fmla="val 221"/>
              <a:gd name="f167" fmla="val 157"/>
              <a:gd name="f168" fmla="val 205"/>
              <a:gd name="f169" fmla="val 176"/>
              <a:gd name="f170" fmla="val 128"/>
              <a:gd name="f171" fmla="val 95"/>
              <a:gd name="f172" fmla="val 61"/>
              <a:gd name="f173" fmla="val 28"/>
              <a:gd name="f174" fmla="val 17"/>
              <a:gd name="f175" fmla="val 7"/>
              <a:gd name="f176" fmla="val 9"/>
              <a:gd name="f177" fmla="val 161"/>
              <a:gd name="f178" fmla="val 10"/>
              <a:gd name="f179" fmla="val 149"/>
              <a:gd name="f180" fmla="val 130"/>
              <a:gd name="f181" fmla="val 24"/>
              <a:gd name="f182" fmla="val 35"/>
              <a:gd name="f183" fmla="val 36"/>
              <a:gd name="f184" fmla="val 124"/>
              <a:gd name="f185" fmla="val 116"/>
              <a:gd name="f186" fmla="val 98"/>
              <a:gd name="f187" fmla="val 80"/>
              <a:gd name="f188" fmla="val 62"/>
              <a:gd name="f189" fmla="val 37"/>
              <a:gd name="f190" fmla="val 55"/>
              <a:gd name="f191" fmla="val 47"/>
              <a:gd name="f192" fmla="val 46"/>
              <a:gd name="f193" fmla="val 45"/>
              <a:gd name="f194" fmla="val 56"/>
              <a:gd name="f195" fmla="val 42"/>
              <a:gd name="f196" fmla="val 66"/>
              <a:gd name="f197" fmla="val 73"/>
              <a:gd name="f198" fmla="val 72"/>
              <a:gd name="f199" fmla="val 88"/>
              <a:gd name="f200" fmla="val 86"/>
              <a:gd name="f201" fmla="val 104"/>
              <a:gd name="f202" fmla="val 92"/>
              <a:gd name="f203" fmla="val 123"/>
              <a:gd name="f204" fmla="val 103"/>
              <a:gd name="f205" fmla="val 133"/>
              <a:gd name="f206" fmla="val 139"/>
              <a:gd name="f207" fmla="val 135"/>
              <a:gd name="f208" fmla="val 159"/>
              <a:gd name="f209" fmla="val 109"/>
              <a:gd name="f210" fmla="val 167"/>
              <a:gd name="f211" fmla="val 172"/>
              <a:gd name="f212" fmla="val 316"/>
              <a:gd name="f213" fmla="val 368"/>
              <a:gd name="f214" fmla="val 420"/>
              <a:gd name="f215" fmla="val 102"/>
              <a:gd name="f216" fmla="val 472"/>
              <a:gd name="f217" fmla="val 482"/>
              <a:gd name="f218" fmla="val 493"/>
              <a:gd name="f219" fmla="val 99"/>
              <a:gd name="f220" fmla="val 115"/>
              <a:gd name="f221" fmla="val 498"/>
              <a:gd name="f222" fmla="val 127"/>
              <a:gd name="f223" fmla="val 506"/>
              <a:gd name="f224" fmla="val 515"/>
              <a:gd name="f225" fmla="val 528"/>
              <a:gd name="f226" fmla="val 132"/>
              <a:gd name="f227" fmla="val 534"/>
              <a:gd name="f228" fmla="val 122"/>
              <a:gd name="f229" fmla="val 539"/>
              <a:gd name="f230" fmla="val 111"/>
              <a:gd name="f231" fmla="val 549"/>
              <a:gd name="f232" fmla="val 550"/>
              <a:gd name="f233" fmla="val 87"/>
              <a:gd name="f234" fmla="val 58"/>
              <a:gd name="f235" fmla="val 572"/>
              <a:gd name="f236" fmla="val 40"/>
              <a:gd name="f237" fmla="val 601"/>
              <a:gd name="f238" fmla="val 662"/>
              <a:gd name="f239" fmla="val 25"/>
              <a:gd name="f240" fmla="val 723"/>
              <a:gd name="f241" fmla="val 14"/>
              <a:gd name="f242" fmla="val 784"/>
              <a:gd name="f243" fmla="val 5"/>
              <a:gd name="f244" fmla="val 823"/>
              <a:gd name="f245" fmla="val 850"/>
              <a:gd name="f246" fmla="val 63"/>
              <a:gd name="f247" fmla="val 96"/>
              <a:gd name="f248" fmla="val 113"/>
              <a:gd name="f249" fmla="val 873"/>
              <a:gd name="f250" fmla="val 887"/>
              <a:gd name="f251" fmla="val 131"/>
              <a:gd name="f252" fmla="val 903"/>
              <a:gd name="f253" fmla="val 922"/>
              <a:gd name="f254" fmla="val 932"/>
              <a:gd name="f255" fmla="val 1009"/>
              <a:gd name="f256" fmla="val 1087"/>
              <a:gd name="f257" fmla="val 1164"/>
              <a:gd name="f258" fmla="val 1189"/>
              <a:gd name="f259" fmla="val 126"/>
              <a:gd name="f260" fmla="val 151"/>
              <a:gd name="f261" fmla="val 207"/>
              <a:gd name="f262" fmla="val 699"/>
              <a:gd name="f263" fmla="val 727"/>
              <a:gd name="f264" fmla="val 755"/>
              <a:gd name="f265" fmla="val 783"/>
              <a:gd name="f266" fmla="val 806"/>
              <a:gd name="f267" fmla="val 808"/>
              <a:gd name="f268" fmla="val 100"/>
              <a:gd name="f269" fmla="val 805"/>
              <a:gd name="f270" fmla="val 69"/>
              <a:gd name="f271" fmla="val 804"/>
              <a:gd name="f272" fmla="val 50"/>
              <a:gd name="f273" fmla="val 793"/>
              <a:gd name="f274" fmla="val 49"/>
              <a:gd name="f275" fmla="val 52"/>
              <a:gd name="f276" fmla="val 748"/>
              <a:gd name="f277" fmla="val 57"/>
              <a:gd name="f278" fmla="val 687"/>
              <a:gd name="f279" fmla="val 67"/>
              <a:gd name="f280" fmla="val 71"/>
              <a:gd name="f281" fmla="val 638"/>
              <a:gd name="f282" fmla="val 75"/>
              <a:gd name="f283" fmla="val 614"/>
              <a:gd name="f284" fmla="val 79"/>
              <a:gd name="f285" fmla="val 605"/>
              <a:gd name="f286" fmla="val 81"/>
              <a:gd name="f287" fmla="val 596"/>
              <a:gd name="f288" fmla="val 85"/>
              <a:gd name="f289" fmla="val 597"/>
              <a:gd name="f290" fmla="val 107"/>
              <a:gd name="f291" fmla="val 608"/>
              <a:gd name="f292" fmla="val 615"/>
              <a:gd name="f293" fmla="val 643"/>
              <a:gd name="f294" fmla="+- 0 0 -90"/>
              <a:gd name="f295" fmla="*/ f4 1 1191"/>
              <a:gd name="f296" fmla="*/ f5 1 504"/>
              <a:gd name="f297" fmla="val f6"/>
              <a:gd name="f298" fmla="val f7"/>
              <a:gd name="f299" fmla="val f8"/>
              <a:gd name="f300" fmla="*/ f294 f0 1"/>
              <a:gd name="f301" fmla="+- f299 0 f297"/>
              <a:gd name="f302" fmla="+- f298 0 f297"/>
              <a:gd name="f303" fmla="*/ f300 1 f3"/>
              <a:gd name="f304" fmla="*/ f302 1 1191"/>
              <a:gd name="f305" fmla="*/ f301 1 504"/>
              <a:gd name="f306" fmla="*/ 1190 f302 1"/>
              <a:gd name="f307" fmla="*/ 321 f301 1"/>
              <a:gd name="f308" fmla="*/ 1125 f302 1"/>
              <a:gd name="f309" fmla="*/ 288 f301 1"/>
              <a:gd name="f310" fmla="*/ 929 f302 1"/>
              <a:gd name="f311" fmla="*/ 219 f301 1"/>
              <a:gd name="f312" fmla="*/ 877 f302 1"/>
              <a:gd name="f313" fmla="*/ 177 f301 1"/>
              <a:gd name="f314" fmla="*/ 883 f302 1"/>
              <a:gd name="f315" fmla="*/ 264 f301 1"/>
              <a:gd name="f316" fmla="*/ 942 f302 1"/>
              <a:gd name="f317" fmla="*/ 423 f301 1"/>
              <a:gd name="f318" fmla="*/ 845 f302 1"/>
              <a:gd name="f319" fmla="*/ 448 f301 1"/>
              <a:gd name="f320" fmla="*/ 844 f302 1"/>
              <a:gd name="f321" fmla="*/ 391 f301 1"/>
              <a:gd name="f322" fmla="*/ 762 f302 1"/>
              <a:gd name="f323" fmla="*/ 280 f301 1"/>
              <a:gd name="f324" fmla="*/ 671 f302 1"/>
              <a:gd name="f325" fmla="*/ 311 f301 1"/>
              <a:gd name="f326" fmla="*/ 501 f302 1"/>
              <a:gd name="f327" fmla="*/ 462 f301 1"/>
              <a:gd name="f328" fmla="*/ 453 f302 1"/>
              <a:gd name="f329" fmla="*/ 406 f301 1"/>
              <a:gd name="f330" fmla="*/ 533 f302 1"/>
              <a:gd name="f331" fmla="*/ 267 f301 1"/>
              <a:gd name="f332" fmla="*/ 494 f302 1"/>
              <a:gd name="f333" fmla="*/ 263 f301 1"/>
              <a:gd name="f334" fmla="*/ 220 f302 1"/>
              <a:gd name="f335" fmla="*/ 236 f301 1"/>
              <a:gd name="f336" fmla="*/ 157 f302 1"/>
              <a:gd name="f337" fmla="*/ 205 f301 1"/>
              <a:gd name="f338" fmla="*/ 28 f302 1"/>
              <a:gd name="f339" fmla="*/ 24 f302 1"/>
              <a:gd name="f340" fmla="*/ 130 f301 1"/>
              <a:gd name="f341" fmla="*/ 36 f302 1"/>
              <a:gd name="f342" fmla="*/ 62 f301 1"/>
              <a:gd name="f343" fmla="*/ 66 f302 1"/>
              <a:gd name="f344" fmla="*/ 56 f301 1"/>
              <a:gd name="f345" fmla="*/ 124 f302 1"/>
              <a:gd name="f346" fmla="*/ 172 f302 1"/>
              <a:gd name="f347" fmla="*/ 104 f301 1"/>
              <a:gd name="f348" fmla="*/ 472 f302 1"/>
              <a:gd name="f349" fmla="*/ 102 f301 1"/>
              <a:gd name="f350" fmla="*/ 506 f302 1"/>
              <a:gd name="f351" fmla="*/ 127 f301 1"/>
              <a:gd name="f352" fmla="*/ 550 f302 1"/>
              <a:gd name="f353" fmla="*/ 87 f301 1"/>
              <a:gd name="f354" fmla="*/ 784 f302 1"/>
              <a:gd name="f355" fmla="*/ 5 f301 1"/>
              <a:gd name="f356" fmla="*/ 861 f302 1"/>
              <a:gd name="f357" fmla="*/ 113 f301 1"/>
              <a:gd name="f358" fmla="*/ 932 f302 1"/>
              <a:gd name="f359" fmla="*/ 123 f301 1"/>
              <a:gd name="f360" fmla="*/ 1191 f302 1"/>
              <a:gd name="f361" fmla="*/ 151 f301 1"/>
              <a:gd name="f362" fmla="*/ 235 f301 1"/>
              <a:gd name="f363" fmla="*/ 699 f302 1"/>
              <a:gd name="f364" fmla="*/ 805 f302 1"/>
              <a:gd name="f365" fmla="*/ 69 f301 1"/>
              <a:gd name="f366" fmla="*/ 687 f302 1"/>
              <a:gd name="f367" fmla="*/ 67 f301 1"/>
              <a:gd name="f368" fmla="*/ 596 f302 1"/>
              <a:gd name="f369" fmla="*/ 95 f301 1"/>
              <a:gd name="f370" fmla="+- f303 0 f1"/>
              <a:gd name="f371" fmla="*/ f306 1 1191"/>
              <a:gd name="f372" fmla="*/ f307 1 504"/>
              <a:gd name="f373" fmla="*/ f308 1 1191"/>
              <a:gd name="f374" fmla="*/ f309 1 504"/>
              <a:gd name="f375" fmla="*/ f310 1 1191"/>
              <a:gd name="f376" fmla="*/ f311 1 504"/>
              <a:gd name="f377" fmla="*/ f312 1 1191"/>
              <a:gd name="f378" fmla="*/ f313 1 504"/>
              <a:gd name="f379" fmla="*/ f314 1 1191"/>
              <a:gd name="f380" fmla="*/ f315 1 504"/>
              <a:gd name="f381" fmla="*/ f316 1 1191"/>
              <a:gd name="f382" fmla="*/ f317 1 504"/>
              <a:gd name="f383" fmla="*/ f318 1 1191"/>
              <a:gd name="f384" fmla="*/ f319 1 504"/>
              <a:gd name="f385" fmla="*/ f320 1 1191"/>
              <a:gd name="f386" fmla="*/ f321 1 504"/>
              <a:gd name="f387" fmla="*/ f322 1 1191"/>
              <a:gd name="f388" fmla="*/ f323 1 504"/>
              <a:gd name="f389" fmla="*/ f324 1 1191"/>
              <a:gd name="f390" fmla="*/ f325 1 504"/>
              <a:gd name="f391" fmla="*/ f326 1 1191"/>
              <a:gd name="f392" fmla="*/ f327 1 504"/>
              <a:gd name="f393" fmla="*/ f328 1 1191"/>
              <a:gd name="f394" fmla="*/ f329 1 504"/>
              <a:gd name="f395" fmla="*/ f330 1 1191"/>
              <a:gd name="f396" fmla="*/ f331 1 504"/>
              <a:gd name="f397" fmla="*/ f332 1 1191"/>
              <a:gd name="f398" fmla="*/ f333 1 504"/>
              <a:gd name="f399" fmla="*/ f334 1 1191"/>
              <a:gd name="f400" fmla="*/ f335 1 504"/>
              <a:gd name="f401" fmla="*/ f336 1 1191"/>
              <a:gd name="f402" fmla="*/ f337 1 504"/>
              <a:gd name="f403" fmla="*/ f338 1 1191"/>
              <a:gd name="f404" fmla="*/ f339 1 1191"/>
              <a:gd name="f405" fmla="*/ f340 1 504"/>
              <a:gd name="f406" fmla="*/ f341 1 1191"/>
              <a:gd name="f407" fmla="*/ f342 1 504"/>
              <a:gd name="f408" fmla="*/ f343 1 1191"/>
              <a:gd name="f409" fmla="*/ f344 1 504"/>
              <a:gd name="f410" fmla="*/ f345 1 1191"/>
              <a:gd name="f411" fmla="*/ f346 1 1191"/>
              <a:gd name="f412" fmla="*/ f347 1 504"/>
              <a:gd name="f413" fmla="*/ f348 1 1191"/>
              <a:gd name="f414" fmla="*/ f349 1 504"/>
              <a:gd name="f415" fmla="*/ f350 1 1191"/>
              <a:gd name="f416" fmla="*/ f351 1 504"/>
              <a:gd name="f417" fmla="*/ f352 1 1191"/>
              <a:gd name="f418" fmla="*/ f353 1 504"/>
              <a:gd name="f419" fmla="*/ f354 1 1191"/>
              <a:gd name="f420" fmla="*/ f355 1 504"/>
              <a:gd name="f421" fmla="*/ f356 1 1191"/>
              <a:gd name="f422" fmla="*/ f357 1 504"/>
              <a:gd name="f423" fmla="*/ f358 1 1191"/>
              <a:gd name="f424" fmla="*/ f359 1 504"/>
              <a:gd name="f425" fmla="*/ f360 1 1191"/>
              <a:gd name="f426" fmla="*/ f361 1 504"/>
              <a:gd name="f427" fmla="*/ f362 1 504"/>
              <a:gd name="f428" fmla="*/ f363 1 1191"/>
              <a:gd name="f429" fmla="*/ f364 1 1191"/>
              <a:gd name="f430" fmla="*/ f365 1 504"/>
              <a:gd name="f431" fmla="*/ f366 1 1191"/>
              <a:gd name="f432" fmla="*/ f367 1 504"/>
              <a:gd name="f433" fmla="*/ f368 1 1191"/>
              <a:gd name="f434" fmla="*/ f369 1 504"/>
              <a:gd name="f435" fmla="*/ 0 1 f304"/>
              <a:gd name="f436" fmla="*/ f298 1 f304"/>
              <a:gd name="f437" fmla="*/ 0 1 f305"/>
              <a:gd name="f438" fmla="*/ f299 1 f305"/>
              <a:gd name="f439" fmla="*/ f371 1 f304"/>
              <a:gd name="f440" fmla="*/ f372 1 f305"/>
              <a:gd name="f441" fmla="*/ f373 1 f304"/>
              <a:gd name="f442" fmla="*/ f374 1 f305"/>
              <a:gd name="f443" fmla="*/ f375 1 f304"/>
              <a:gd name="f444" fmla="*/ f376 1 f305"/>
              <a:gd name="f445" fmla="*/ f377 1 f304"/>
              <a:gd name="f446" fmla="*/ f378 1 f305"/>
              <a:gd name="f447" fmla="*/ f379 1 f304"/>
              <a:gd name="f448" fmla="*/ f380 1 f305"/>
              <a:gd name="f449" fmla="*/ f381 1 f304"/>
              <a:gd name="f450" fmla="*/ f382 1 f305"/>
              <a:gd name="f451" fmla="*/ f383 1 f304"/>
              <a:gd name="f452" fmla="*/ f384 1 f305"/>
              <a:gd name="f453" fmla="*/ f385 1 f304"/>
              <a:gd name="f454" fmla="*/ f386 1 f305"/>
              <a:gd name="f455" fmla="*/ f387 1 f304"/>
              <a:gd name="f456" fmla="*/ f388 1 f305"/>
              <a:gd name="f457" fmla="*/ f389 1 f304"/>
              <a:gd name="f458" fmla="*/ f390 1 f305"/>
              <a:gd name="f459" fmla="*/ f391 1 f304"/>
              <a:gd name="f460" fmla="*/ f392 1 f305"/>
              <a:gd name="f461" fmla="*/ f393 1 f304"/>
              <a:gd name="f462" fmla="*/ f394 1 f305"/>
              <a:gd name="f463" fmla="*/ f395 1 f304"/>
              <a:gd name="f464" fmla="*/ f396 1 f305"/>
              <a:gd name="f465" fmla="*/ f397 1 f304"/>
              <a:gd name="f466" fmla="*/ f398 1 f305"/>
              <a:gd name="f467" fmla="*/ f399 1 f304"/>
              <a:gd name="f468" fmla="*/ f400 1 f305"/>
              <a:gd name="f469" fmla="*/ f401 1 f304"/>
              <a:gd name="f470" fmla="*/ f402 1 f305"/>
              <a:gd name="f471" fmla="*/ f403 1 f304"/>
              <a:gd name="f472" fmla="*/ f404 1 f304"/>
              <a:gd name="f473" fmla="*/ f405 1 f305"/>
              <a:gd name="f474" fmla="*/ f406 1 f304"/>
              <a:gd name="f475" fmla="*/ f407 1 f305"/>
              <a:gd name="f476" fmla="*/ f408 1 f304"/>
              <a:gd name="f477" fmla="*/ f409 1 f305"/>
              <a:gd name="f478" fmla="*/ f410 1 f304"/>
              <a:gd name="f479" fmla="*/ f411 1 f304"/>
              <a:gd name="f480" fmla="*/ f412 1 f305"/>
              <a:gd name="f481" fmla="*/ f413 1 f304"/>
              <a:gd name="f482" fmla="*/ f414 1 f305"/>
              <a:gd name="f483" fmla="*/ f415 1 f304"/>
              <a:gd name="f484" fmla="*/ f416 1 f305"/>
              <a:gd name="f485" fmla="*/ f417 1 f304"/>
              <a:gd name="f486" fmla="*/ f418 1 f305"/>
              <a:gd name="f487" fmla="*/ f419 1 f304"/>
              <a:gd name="f488" fmla="*/ f420 1 f305"/>
              <a:gd name="f489" fmla="*/ f421 1 f304"/>
              <a:gd name="f490" fmla="*/ f422 1 f305"/>
              <a:gd name="f491" fmla="*/ f423 1 f304"/>
              <a:gd name="f492" fmla="*/ f424 1 f305"/>
              <a:gd name="f493" fmla="*/ f425 1 f304"/>
              <a:gd name="f494" fmla="*/ f426 1 f305"/>
              <a:gd name="f495" fmla="*/ f427 1 f305"/>
              <a:gd name="f496" fmla="*/ f428 1 f304"/>
              <a:gd name="f497" fmla="*/ f429 1 f304"/>
              <a:gd name="f498" fmla="*/ f430 1 f305"/>
              <a:gd name="f499" fmla="*/ f431 1 f304"/>
              <a:gd name="f500" fmla="*/ f432 1 f305"/>
              <a:gd name="f501" fmla="*/ f433 1 f304"/>
              <a:gd name="f502" fmla="*/ f434 1 f305"/>
              <a:gd name="f503" fmla="*/ f435 f295 1"/>
              <a:gd name="f504" fmla="*/ f436 f295 1"/>
              <a:gd name="f505" fmla="*/ f438 f296 1"/>
              <a:gd name="f506" fmla="*/ f437 f296 1"/>
              <a:gd name="f507" fmla="*/ f439 f295 1"/>
              <a:gd name="f508" fmla="*/ f440 f296 1"/>
              <a:gd name="f509" fmla="*/ f441 f295 1"/>
              <a:gd name="f510" fmla="*/ f442 f296 1"/>
              <a:gd name="f511" fmla="*/ f443 f295 1"/>
              <a:gd name="f512" fmla="*/ f444 f296 1"/>
              <a:gd name="f513" fmla="*/ f445 f295 1"/>
              <a:gd name="f514" fmla="*/ f446 f296 1"/>
              <a:gd name="f515" fmla="*/ f447 f295 1"/>
              <a:gd name="f516" fmla="*/ f448 f296 1"/>
              <a:gd name="f517" fmla="*/ f449 f295 1"/>
              <a:gd name="f518" fmla="*/ f450 f296 1"/>
              <a:gd name="f519" fmla="*/ f451 f295 1"/>
              <a:gd name="f520" fmla="*/ f452 f296 1"/>
              <a:gd name="f521" fmla="*/ f453 f295 1"/>
              <a:gd name="f522" fmla="*/ f454 f296 1"/>
              <a:gd name="f523" fmla="*/ f455 f295 1"/>
              <a:gd name="f524" fmla="*/ f456 f296 1"/>
              <a:gd name="f525" fmla="*/ f457 f295 1"/>
              <a:gd name="f526" fmla="*/ f458 f296 1"/>
              <a:gd name="f527" fmla="*/ f459 f295 1"/>
              <a:gd name="f528" fmla="*/ f460 f296 1"/>
              <a:gd name="f529" fmla="*/ f461 f295 1"/>
              <a:gd name="f530" fmla="*/ f462 f296 1"/>
              <a:gd name="f531" fmla="*/ f463 f295 1"/>
              <a:gd name="f532" fmla="*/ f464 f296 1"/>
              <a:gd name="f533" fmla="*/ f465 f295 1"/>
              <a:gd name="f534" fmla="*/ f466 f296 1"/>
              <a:gd name="f535" fmla="*/ f467 f295 1"/>
              <a:gd name="f536" fmla="*/ f468 f296 1"/>
              <a:gd name="f537" fmla="*/ f469 f295 1"/>
              <a:gd name="f538" fmla="*/ f470 f296 1"/>
              <a:gd name="f539" fmla="*/ f471 f295 1"/>
              <a:gd name="f540" fmla="*/ f472 f295 1"/>
              <a:gd name="f541" fmla="*/ f473 f296 1"/>
              <a:gd name="f542" fmla="*/ f474 f295 1"/>
              <a:gd name="f543" fmla="*/ f475 f296 1"/>
              <a:gd name="f544" fmla="*/ f476 f295 1"/>
              <a:gd name="f545" fmla="*/ f477 f296 1"/>
              <a:gd name="f546" fmla="*/ f478 f295 1"/>
              <a:gd name="f547" fmla="*/ f479 f295 1"/>
              <a:gd name="f548" fmla="*/ f480 f296 1"/>
              <a:gd name="f549" fmla="*/ f481 f295 1"/>
              <a:gd name="f550" fmla="*/ f482 f296 1"/>
              <a:gd name="f551" fmla="*/ f483 f295 1"/>
              <a:gd name="f552" fmla="*/ f484 f296 1"/>
              <a:gd name="f553" fmla="*/ f485 f295 1"/>
              <a:gd name="f554" fmla="*/ f486 f296 1"/>
              <a:gd name="f555" fmla="*/ f487 f295 1"/>
              <a:gd name="f556" fmla="*/ f488 f296 1"/>
              <a:gd name="f557" fmla="*/ f489 f295 1"/>
              <a:gd name="f558" fmla="*/ f490 f296 1"/>
              <a:gd name="f559" fmla="*/ f491 f295 1"/>
              <a:gd name="f560" fmla="*/ f492 f296 1"/>
              <a:gd name="f561" fmla="*/ f493 f295 1"/>
              <a:gd name="f562" fmla="*/ f494 f296 1"/>
              <a:gd name="f563" fmla="*/ f495 f296 1"/>
              <a:gd name="f564" fmla="*/ f496 f295 1"/>
              <a:gd name="f565" fmla="*/ f497 f295 1"/>
              <a:gd name="f566" fmla="*/ f498 f296 1"/>
              <a:gd name="f567" fmla="*/ f499 f295 1"/>
              <a:gd name="f568" fmla="*/ f500 f296 1"/>
              <a:gd name="f569" fmla="*/ f501 f295 1"/>
              <a:gd name="f570" fmla="*/ f502 f296 1"/>
            </a:gdLst>
            <a:ahLst/>
            <a:cxnLst>
              <a:cxn ang="3cd4">
                <a:pos x="hc" y="t"/>
              </a:cxn>
              <a:cxn ang="0">
                <a:pos x="r" y="vc"/>
              </a:cxn>
              <a:cxn ang="cd4">
                <a:pos x="hc" y="b"/>
              </a:cxn>
              <a:cxn ang="cd2">
                <a:pos x="l" y="vc"/>
              </a:cxn>
              <a:cxn ang="f370">
                <a:pos x="f507" y="f508"/>
              </a:cxn>
              <a:cxn ang="f370">
                <a:pos x="f509" y="f510"/>
              </a:cxn>
              <a:cxn ang="f370">
                <a:pos x="f511" y="f512"/>
              </a:cxn>
              <a:cxn ang="f370">
                <a:pos x="f513" y="f514"/>
              </a:cxn>
              <a:cxn ang="f370">
                <a:pos x="f515" y="f516"/>
              </a:cxn>
              <a:cxn ang="f370">
                <a:pos x="f517" y="f518"/>
              </a:cxn>
              <a:cxn ang="f370">
                <a:pos x="f519" y="f520"/>
              </a:cxn>
              <a:cxn ang="f370">
                <a:pos x="f521" y="f522"/>
              </a:cxn>
              <a:cxn ang="f370">
                <a:pos x="f523" y="f524"/>
              </a:cxn>
              <a:cxn ang="f370">
                <a:pos x="f525" y="f526"/>
              </a:cxn>
              <a:cxn ang="f370">
                <a:pos x="f527" y="f528"/>
              </a:cxn>
              <a:cxn ang="f370">
                <a:pos x="f529" y="f530"/>
              </a:cxn>
              <a:cxn ang="f370">
                <a:pos x="f531" y="f532"/>
              </a:cxn>
              <a:cxn ang="f370">
                <a:pos x="f533" y="f534"/>
              </a:cxn>
              <a:cxn ang="f370">
                <a:pos x="f535" y="f536"/>
              </a:cxn>
              <a:cxn ang="f370">
                <a:pos x="f537" y="f538"/>
              </a:cxn>
              <a:cxn ang="f370">
                <a:pos x="f539" y="f514"/>
              </a:cxn>
              <a:cxn ang="f370">
                <a:pos x="f540" y="f541"/>
              </a:cxn>
              <a:cxn ang="f370">
                <a:pos x="f542" y="f543"/>
              </a:cxn>
              <a:cxn ang="f370">
                <a:pos x="f544" y="f545"/>
              </a:cxn>
              <a:cxn ang="f370">
                <a:pos x="f546" y="f541"/>
              </a:cxn>
              <a:cxn ang="f370">
                <a:pos x="f547" y="f548"/>
              </a:cxn>
              <a:cxn ang="f370">
                <a:pos x="f549" y="f550"/>
              </a:cxn>
              <a:cxn ang="f370">
                <a:pos x="f551" y="f552"/>
              </a:cxn>
              <a:cxn ang="f370">
                <a:pos x="f553" y="f554"/>
              </a:cxn>
              <a:cxn ang="f370">
                <a:pos x="f555" y="f556"/>
              </a:cxn>
              <a:cxn ang="f370">
                <a:pos x="f557" y="f558"/>
              </a:cxn>
              <a:cxn ang="f370">
                <a:pos x="f559" y="f560"/>
              </a:cxn>
              <a:cxn ang="f370">
                <a:pos x="f561" y="f562"/>
              </a:cxn>
              <a:cxn ang="f370">
                <a:pos x="f507" y="f563"/>
              </a:cxn>
              <a:cxn ang="f370">
                <a:pos x="f564" y="f548"/>
              </a:cxn>
              <a:cxn ang="f370">
                <a:pos x="f565" y="f566"/>
              </a:cxn>
              <a:cxn ang="f370">
                <a:pos x="f567" y="f568"/>
              </a:cxn>
              <a:cxn ang="f370">
                <a:pos x="f569" y="f570"/>
              </a:cxn>
              <a:cxn ang="f370">
                <a:pos x="f564" y="f548"/>
              </a:cxn>
            </a:cxnLst>
            <a:rect l="f503" t="f506" r="f504" b="f505"/>
            <a:pathLst>
              <a:path w="1191" h="504">
                <a:moveTo>
                  <a:pt x="f9" y="f10"/>
                </a:moveTo>
                <a:cubicBezTo>
                  <a:pt x="f9" y="f11"/>
                  <a:pt x="f9" y="f12"/>
                  <a:pt x="f9" y="f13"/>
                </a:cubicBezTo>
                <a:cubicBezTo>
                  <a:pt x="f9"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43" y="f44"/>
                  <a:pt x="f45" y="f46"/>
                </a:cubicBezTo>
                <a:cubicBezTo>
                  <a:pt x="f47" y="f48"/>
                  <a:pt x="f49" y="f50"/>
                  <a:pt x="f49" y="f51"/>
                </a:cubicBezTo>
                <a:cubicBezTo>
                  <a:pt x="f47" y="f52"/>
                  <a:pt x="f53" y="f54"/>
                  <a:pt x="f55" y="f11"/>
                </a:cubicBezTo>
                <a:cubicBezTo>
                  <a:pt x="f56" y="f57"/>
                  <a:pt x="f58" y="f59"/>
                  <a:pt x="f60" y="f61"/>
                </a:cubicBezTo>
                <a:cubicBezTo>
                  <a:pt x="f62" y="f63"/>
                  <a:pt x="f64" y="f65"/>
                  <a:pt x="f66" y="f67"/>
                </a:cubicBezTo>
                <a:cubicBezTo>
                  <a:pt x="f68" y="f69"/>
                  <a:pt x="f70" y="f71"/>
                  <a:pt x="f53" y="f72"/>
                </a:cubicBezTo>
                <a:cubicBezTo>
                  <a:pt x="f73" y="f74"/>
                  <a:pt x="f75" y="f76"/>
                  <a:pt x="f77" y="f78"/>
                </a:cubicBezTo>
                <a:cubicBezTo>
                  <a:pt x="f79" y="f80"/>
                  <a:pt x="f81" y="f82"/>
                  <a:pt x="f77" y="f83"/>
                </a:cubicBezTo>
                <a:cubicBezTo>
                  <a:pt x="f75" y="f84"/>
                  <a:pt x="f85" y="f86"/>
                  <a:pt x="f87" y="f88"/>
                </a:cubicBezTo>
                <a:cubicBezTo>
                  <a:pt x="f89" y="f2"/>
                  <a:pt x="f90" y="f91"/>
                  <a:pt x="f92" y="f93"/>
                </a:cubicBezTo>
                <a:cubicBezTo>
                  <a:pt x="f94" y="f95"/>
                  <a:pt x="f96" y="f97"/>
                  <a:pt x="f98" y="f99"/>
                </a:cubicBezTo>
                <a:cubicBezTo>
                  <a:pt x="f100" y="f101"/>
                  <a:pt x="f102" y="f24"/>
                  <a:pt x="f103" y="f104"/>
                </a:cubicBezTo>
                <a:cubicBezTo>
                  <a:pt x="f105" y="f106"/>
                  <a:pt x="f107" y="f108"/>
                  <a:pt x="f109" y="f110"/>
                </a:cubicBezTo>
                <a:cubicBezTo>
                  <a:pt x="f111" y="f112"/>
                  <a:pt x="f113" y="f114"/>
                  <a:pt x="f115" y="f116"/>
                </a:cubicBezTo>
                <a:cubicBezTo>
                  <a:pt x="f117" y="f118"/>
                  <a:pt x="f119" y="f8"/>
                  <a:pt x="f120" y="f121"/>
                </a:cubicBezTo>
                <a:cubicBezTo>
                  <a:pt x="f122" y="f123"/>
                  <a:pt x="f124" y="f125"/>
                  <a:pt x="f126" y="f127"/>
                </a:cubicBezTo>
                <a:cubicBezTo>
                  <a:pt x="f71" y="f128"/>
                  <a:pt x="f71" y="f84"/>
                  <a:pt x="f126" y="f129"/>
                </a:cubicBezTo>
                <a:cubicBezTo>
                  <a:pt x="f130" y="f131"/>
                  <a:pt x="f132" y="f18"/>
                  <a:pt x="f133" y="f134"/>
                </a:cubicBezTo>
                <a:cubicBezTo>
                  <a:pt x="f135" y="f136"/>
                  <a:pt x="f137" y="f138"/>
                  <a:pt x="f139" y="f140"/>
                </a:cubicBezTo>
                <a:cubicBezTo>
                  <a:pt x="f141" y="f30"/>
                  <a:pt x="f141" y="f142"/>
                  <a:pt x="f143" y="f144"/>
                </a:cubicBezTo>
                <a:cubicBezTo>
                  <a:pt x="f145" y="f146"/>
                  <a:pt x="f147" y="f144"/>
                  <a:pt x="f147" y="f148"/>
                </a:cubicBezTo>
                <a:cubicBezTo>
                  <a:pt x="f147" y="f149"/>
                  <a:pt x="f150" y="f149"/>
                  <a:pt x="f151" y="f152"/>
                </a:cubicBezTo>
                <a:cubicBezTo>
                  <a:pt x="f153" y="f154"/>
                  <a:pt x="f155" y="f142"/>
                  <a:pt x="f156" y="f157"/>
                </a:cubicBezTo>
                <a:cubicBezTo>
                  <a:pt x="f158" y="f34"/>
                  <a:pt x="f159" y="f160"/>
                  <a:pt x="f161" y="f162"/>
                </a:cubicBezTo>
                <a:cubicBezTo>
                  <a:pt x="f163" y="f164"/>
                  <a:pt x="f165" y="f166"/>
                  <a:pt x="f167" y="f168"/>
                </a:cubicBezTo>
                <a:cubicBezTo>
                  <a:pt x="f167" y="f169"/>
                  <a:pt x="f165" y="f169"/>
                  <a:pt x="f170" y="f46"/>
                </a:cubicBezTo>
                <a:cubicBezTo>
                  <a:pt x="f171" y="f46"/>
                  <a:pt x="f172" y="f46"/>
                  <a:pt x="f173" y="f46"/>
                </a:cubicBezTo>
                <a:cubicBezTo>
                  <a:pt x="f174" y="f46"/>
                  <a:pt x="f175" y="f48"/>
                  <a:pt x="f176" y="f177"/>
                </a:cubicBezTo>
                <a:cubicBezTo>
                  <a:pt x="f178" y="f179"/>
                  <a:pt x="f6" y="f180"/>
                  <a:pt x="f181" y="f180"/>
                </a:cubicBezTo>
                <a:cubicBezTo>
                  <a:pt x="f182" y="f180"/>
                  <a:pt x="f183" y="f184"/>
                  <a:pt x="f183" y="f185"/>
                </a:cubicBezTo>
                <a:cubicBezTo>
                  <a:pt x="f183" y="f186"/>
                  <a:pt x="f183" y="f187"/>
                  <a:pt x="f183" y="f188"/>
                </a:cubicBezTo>
                <a:cubicBezTo>
                  <a:pt x="f189" y="f190"/>
                  <a:pt x="f183" y="f191"/>
                  <a:pt x="f192" y="f193"/>
                </a:cubicBezTo>
                <a:cubicBezTo>
                  <a:pt x="f194" y="f195"/>
                  <a:pt x="f188" y="f191"/>
                  <a:pt x="f196" y="f194"/>
                </a:cubicBezTo>
                <a:cubicBezTo>
                  <a:pt x="f197" y="f198"/>
                  <a:pt x="f187" y="f199"/>
                  <a:pt x="f200" y="f201"/>
                </a:cubicBezTo>
                <a:cubicBezTo>
                  <a:pt x="f202" y="f203"/>
                  <a:pt x="f204" y="f205"/>
                  <a:pt x="f184" y="f180"/>
                </a:cubicBezTo>
                <a:cubicBezTo>
                  <a:pt x="f206" y="f170"/>
                  <a:pt x="f167" y="f207"/>
                  <a:pt x="f208" y="f209"/>
                </a:cubicBezTo>
                <a:cubicBezTo>
                  <a:pt x="f208" y="f204"/>
                  <a:pt x="f210" y="f201"/>
                  <a:pt x="f211" y="f201"/>
                </a:cubicBezTo>
                <a:cubicBezTo>
                  <a:pt x="f156" y="f201"/>
                  <a:pt x="f28" y="f201"/>
                  <a:pt x="f212" y="f204"/>
                </a:cubicBezTo>
                <a:cubicBezTo>
                  <a:pt x="f213" y="f204"/>
                  <a:pt x="f214" y="f215"/>
                  <a:pt x="f216" y="f215"/>
                </a:cubicBezTo>
                <a:cubicBezTo>
                  <a:pt x="f217" y="f215"/>
                  <a:pt x="f218" y="f219"/>
                  <a:pt x="f147" y="f220"/>
                </a:cubicBezTo>
                <a:cubicBezTo>
                  <a:pt x="f147" y="f203"/>
                  <a:pt x="f221" y="f222"/>
                  <a:pt x="f223" y="f222"/>
                </a:cubicBezTo>
                <a:cubicBezTo>
                  <a:pt x="f224" y="f222"/>
                  <a:pt x="f225" y="f226"/>
                  <a:pt x="f227" y="f228"/>
                </a:cubicBezTo>
                <a:cubicBezTo>
                  <a:pt x="f229" y="f230"/>
                  <a:pt x="f231" y="f215"/>
                  <a:pt x="f232" y="f233"/>
                </a:cubicBezTo>
                <a:cubicBezTo>
                  <a:pt x="f137" y="f234"/>
                  <a:pt x="f235" y="f236"/>
                  <a:pt x="f237" y="f182"/>
                </a:cubicBezTo>
                <a:cubicBezTo>
                  <a:pt x="f238" y="f239"/>
                  <a:pt x="f240" y="f241"/>
                  <a:pt x="f242" y="f243"/>
                </a:cubicBezTo>
                <a:cubicBezTo>
                  <a:pt x="f244" y="f6"/>
                  <a:pt x="f245" y="f239"/>
                  <a:pt x="f85" y="f246"/>
                </a:cubicBezTo>
                <a:cubicBezTo>
                  <a:pt x="f85" y="f187"/>
                  <a:pt x="f85" y="f247"/>
                  <a:pt x="f73" y="f248"/>
                </a:cubicBezTo>
                <a:cubicBezTo>
                  <a:pt x="f249" y="f205"/>
                  <a:pt x="f250" y="f251"/>
                  <a:pt x="f252" y="f222"/>
                </a:cubicBezTo>
                <a:cubicBezTo>
                  <a:pt x="f37" y="f184"/>
                  <a:pt x="f253" y="f203"/>
                  <a:pt x="f254" y="f203"/>
                </a:cubicBezTo>
                <a:cubicBezTo>
                  <a:pt x="f255" y="f184"/>
                  <a:pt x="f256" y="f184"/>
                  <a:pt x="f257" y="f184"/>
                </a:cubicBezTo>
                <a:cubicBezTo>
                  <a:pt x="f258" y="f184"/>
                  <a:pt x="f7" y="f259"/>
                  <a:pt x="f7" y="f260"/>
                </a:cubicBezTo>
                <a:cubicBezTo>
                  <a:pt x="f7" y="f161"/>
                  <a:pt x="f7" y="f261"/>
                  <a:pt x="f7" y="f10"/>
                </a:cubicBezTo>
                <a:cubicBezTo>
                  <a:pt x="f7" y="f10"/>
                  <a:pt x="f9" y="f10"/>
                  <a:pt x="f9" y="f10"/>
                </a:cubicBezTo>
                <a:close/>
                <a:moveTo>
                  <a:pt x="f262" y="f201"/>
                </a:moveTo>
                <a:cubicBezTo>
                  <a:pt x="f262" y="f201"/>
                  <a:pt x="f262" y="f201"/>
                  <a:pt x="f262" y="f201"/>
                </a:cubicBezTo>
                <a:cubicBezTo>
                  <a:pt x="f263" y="f201"/>
                  <a:pt x="f264" y="f201"/>
                  <a:pt x="f265" y="f201"/>
                </a:cubicBezTo>
                <a:cubicBezTo>
                  <a:pt x="f266" y="f201"/>
                  <a:pt x="f267" y="f268"/>
                  <a:pt x="f269" y="f270"/>
                </a:cubicBezTo>
                <a:cubicBezTo>
                  <a:pt x="f271" y="f272"/>
                  <a:pt x="f273" y="f274"/>
                  <a:pt x="f96" y="f275"/>
                </a:cubicBezTo>
                <a:cubicBezTo>
                  <a:pt x="f276" y="f277"/>
                  <a:pt x="f102" y="f188"/>
                  <a:pt x="f278" y="f279"/>
                </a:cubicBezTo>
                <a:cubicBezTo>
                  <a:pt x="f238" y="f280"/>
                  <a:pt x="f281" y="f282"/>
                  <a:pt x="f283" y="f284"/>
                </a:cubicBezTo>
                <a:cubicBezTo>
                  <a:pt x="f285" y="f286"/>
                  <a:pt x="f287" y="f288"/>
                  <a:pt x="f287" y="f171"/>
                </a:cubicBezTo>
                <a:cubicBezTo>
                  <a:pt x="f289" y="f290"/>
                  <a:pt x="f291" y="f201"/>
                  <a:pt x="f292" y="f201"/>
                </a:cubicBezTo>
                <a:cubicBezTo>
                  <a:pt x="f293" y="f201"/>
                  <a:pt x="f109" y="f201"/>
                  <a:pt x="f262" y="f201"/>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 name="Freeform 14">
            <a:extLst>
              <a:ext uri="{FF2B5EF4-FFF2-40B4-BE49-F238E27FC236}">
                <a16:creationId xmlns:a16="http://schemas.microsoft.com/office/drawing/2014/main" id="{5477068C-F915-47FD-86FA-E850516148C0}"/>
              </a:ext>
            </a:extLst>
          </p:cNvPr>
          <p:cNvSpPr/>
          <p:nvPr/>
        </p:nvSpPr>
        <p:spPr>
          <a:xfrm>
            <a:off x="2486555" y="3630488"/>
            <a:ext cx="414031" cy="400955"/>
          </a:xfrm>
          <a:custGeom>
            <a:avLst/>
            <a:gdLst>
              <a:gd name="f0" fmla="val 10800000"/>
              <a:gd name="f1" fmla="val 5400000"/>
              <a:gd name="f2" fmla="val 360"/>
              <a:gd name="f3" fmla="val 180"/>
              <a:gd name="f4" fmla="val w"/>
              <a:gd name="f5" fmla="val h"/>
              <a:gd name="f6" fmla="val 0"/>
              <a:gd name="f7" fmla="val 718"/>
              <a:gd name="f8" fmla="val 696"/>
              <a:gd name="f9" fmla="val 502"/>
              <a:gd name="f10" fmla="val 176"/>
              <a:gd name="f11" fmla="val 523"/>
              <a:gd name="f12" fmla="val 169"/>
              <a:gd name="f13" fmla="val 547"/>
              <a:gd name="f14" fmla="val 189"/>
              <a:gd name="f15" fmla="val 551"/>
              <a:gd name="f16" fmla="val 218"/>
              <a:gd name="f17" fmla="val 565"/>
              <a:gd name="f18" fmla="val 202"/>
              <a:gd name="f19" fmla="val 580"/>
              <a:gd name="f20" fmla="val 185"/>
              <a:gd name="f21" fmla="val 595"/>
              <a:gd name="f22" fmla="val 602"/>
              <a:gd name="f23" fmla="val 161"/>
              <a:gd name="f24" fmla="val 609"/>
              <a:gd name="f25" fmla="val 158"/>
              <a:gd name="f26" fmla="val 619"/>
              <a:gd name="f27" fmla="val 164"/>
              <a:gd name="f28" fmla="val 648"/>
              <a:gd name="f29" fmla="val 182"/>
              <a:gd name="f30" fmla="val 678"/>
              <a:gd name="f31" fmla="val 199"/>
              <a:gd name="f32" fmla="val 707"/>
              <a:gd name="f33" fmla="val 215"/>
              <a:gd name="f34" fmla="val 717"/>
              <a:gd name="f35" fmla="val 221"/>
              <a:gd name="f36" fmla="val 226"/>
              <a:gd name="f37" fmla="val 710"/>
              <a:gd name="f38" fmla="val 233"/>
              <a:gd name="f39" fmla="val 689"/>
              <a:gd name="f40" fmla="val 253"/>
              <a:gd name="f41" fmla="val 669"/>
              <a:gd name="f42" fmla="val 274"/>
              <a:gd name="f43" fmla="val 649"/>
              <a:gd name="f44" fmla="val 294"/>
              <a:gd name="f45" fmla="val 643"/>
              <a:gd name="f46" fmla="val 300"/>
              <a:gd name="f47" fmla="val 637"/>
              <a:gd name="f48" fmla="val 301"/>
              <a:gd name="f49" fmla="val 629"/>
              <a:gd name="f50" fmla="val 302"/>
              <a:gd name="f51" fmla="val 608"/>
              <a:gd name="f52" fmla="val 588"/>
              <a:gd name="f53" fmla="val 304"/>
              <a:gd name="f54" fmla="val 567"/>
              <a:gd name="f55" fmla="val 305"/>
              <a:gd name="f56" fmla="val 548"/>
              <a:gd name="f57" fmla="val 306"/>
              <a:gd name="f58" fmla="val 531"/>
              <a:gd name="f59" fmla="val 322"/>
              <a:gd name="f60" fmla="val 528"/>
              <a:gd name="f61" fmla="val 341"/>
              <a:gd name="f62" fmla="val 527"/>
              <a:gd name="f63" fmla="val 350"/>
              <a:gd name="f64" fmla="val 525"/>
              <a:gd name="f65" fmla="val 369"/>
              <a:gd name="f66" fmla="val 398"/>
              <a:gd name="f67" fmla="val 511"/>
              <a:gd name="f68" fmla="val 416"/>
              <a:gd name="f69" fmla="val 492"/>
              <a:gd name="f70" fmla="val 435"/>
              <a:gd name="f71" fmla="val 424"/>
              <a:gd name="f72" fmla="val 356"/>
              <a:gd name="f73" fmla="val 570"/>
              <a:gd name="f74" fmla="val 289"/>
              <a:gd name="f75" fmla="val 639"/>
              <a:gd name="f76" fmla="val 245"/>
              <a:gd name="f77" fmla="val 683"/>
              <a:gd name="f78" fmla="val 194"/>
              <a:gd name="f79" fmla="val 135"/>
              <a:gd name="f80" fmla="val 679"/>
              <a:gd name="f81" fmla="val 37"/>
              <a:gd name="f82" fmla="val 526"/>
              <a:gd name="f83" fmla="val 67"/>
              <a:gd name="f84" fmla="val 449"/>
              <a:gd name="f85" fmla="val 111"/>
              <a:gd name="f86" fmla="val 397"/>
              <a:gd name="f87" fmla="val 162"/>
              <a:gd name="f88" fmla="val 351"/>
              <a:gd name="f89" fmla="val 209"/>
              <a:gd name="f90" fmla="val 303"/>
              <a:gd name="f91" fmla="val 237"/>
              <a:gd name="f92" fmla="val 276"/>
              <a:gd name="f93" fmla="val 265"/>
              <a:gd name="f94" fmla="val 249"/>
              <a:gd name="f95" fmla="val 291"/>
              <a:gd name="f96" fmla="val 307"/>
              <a:gd name="f97" fmla="val 326"/>
              <a:gd name="f98" fmla="val 196"/>
              <a:gd name="f99" fmla="val 349"/>
              <a:gd name="f100" fmla="val 195"/>
              <a:gd name="f101" fmla="val 357"/>
              <a:gd name="f102" fmla="val 364"/>
              <a:gd name="f103" fmla="val 193"/>
              <a:gd name="f104" fmla="val 372"/>
              <a:gd name="f105" fmla="val 192"/>
              <a:gd name="f106" fmla="val 403"/>
              <a:gd name="f107" fmla="val 187"/>
              <a:gd name="f108" fmla="val 420"/>
              <a:gd name="f109" fmla="val 172"/>
              <a:gd name="f110" fmla="val 141"/>
              <a:gd name="f111" fmla="val 411"/>
              <a:gd name="f112" fmla="val 94"/>
              <a:gd name="f113" fmla="val 429"/>
              <a:gd name="f114" fmla="val 61"/>
              <a:gd name="f115" fmla="val 464"/>
              <a:gd name="f116" fmla="val 31"/>
              <a:gd name="f117" fmla="val 498"/>
              <a:gd name="f118" fmla="val 2"/>
              <a:gd name="f119" fmla="val 497"/>
              <a:gd name="f120" fmla="val 520"/>
              <a:gd name="f121" fmla="val 39"/>
              <a:gd name="f122" fmla="val 59"/>
              <a:gd name="f123" fmla="val 542"/>
              <a:gd name="f124" fmla="val 79"/>
              <a:gd name="f125" fmla="val 554"/>
              <a:gd name="f126" fmla="val 98"/>
              <a:gd name="f127" fmla="val 562"/>
              <a:gd name="f128" fmla="val 109"/>
              <a:gd name="f129" fmla="val 560"/>
              <a:gd name="f130" fmla="val 118"/>
              <a:gd name="f131" fmla="val 550"/>
              <a:gd name="f132" fmla="val 127"/>
              <a:gd name="f133" fmla="val 533"/>
              <a:gd name="f134" fmla="val 143"/>
              <a:gd name="f135" fmla="val 517"/>
              <a:gd name="f136" fmla="val 160"/>
              <a:gd name="f137" fmla="val 374"/>
              <a:gd name="f138" fmla="val 463"/>
              <a:gd name="f139" fmla="val 430"/>
              <a:gd name="f140" fmla="val 373"/>
              <a:gd name="f141" fmla="val 343"/>
              <a:gd name="f142" fmla="val 441"/>
              <a:gd name="f143" fmla="val 342"/>
              <a:gd name="f144" fmla="val 442"/>
              <a:gd name="f145" fmla="val 340"/>
              <a:gd name="f146" fmla="val 339"/>
              <a:gd name="f147" fmla="val 443"/>
              <a:gd name="f148" fmla="val 318"/>
              <a:gd name="f149" fmla="val 456"/>
              <a:gd name="f150" fmla="val 298"/>
              <a:gd name="f151" fmla="val 460"/>
              <a:gd name="f152" fmla="val 281"/>
              <a:gd name="f153" fmla="val 428"/>
              <a:gd name="f154" fmla="val 272"/>
              <a:gd name="f155" fmla="val 425"/>
              <a:gd name="f156" fmla="val 417"/>
              <a:gd name="f157" fmla="val 282"/>
              <a:gd name="f158" fmla="val 287"/>
              <a:gd name="f159" fmla="val 388"/>
              <a:gd name="f160" fmla="val 293"/>
              <a:gd name="f161" fmla="val 299"/>
              <a:gd name="f162" fmla="val 363"/>
              <a:gd name="f163" fmla="val 295"/>
              <a:gd name="f164" fmla="val 358"/>
              <a:gd name="f165" fmla="val 255"/>
              <a:gd name="f166" fmla="val 352"/>
              <a:gd name="f167" fmla="val 230"/>
              <a:gd name="f168" fmla="val 359"/>
              <a:gd name="f169" fmla="val 207"/>
              <a:gd name="f170" fmla="val 181"/>
              <a:gd name="f171" fmla="val 391"/>
              <a:gd name="f172" fmla="val 392"/>
              <a:gd name="f173" fmla="val 206"/>
              <a:gd name="f174" fmla="val 410"/>
              <a:gd name="f175" fmla="val 225"/>
              <a:gd name="f176" fmla="val 423"/>
              <a:gd name="f177" fmla="val 250"/>
              <a:gd name="f178" fmla="val 433"/>
              <a:gd name="f179" fmla="val 465"/>
              <a:gd name="f180" fmla="val 229"/>
              <a:gd name="f181" fmla="val 474"/>
              <a:gd name="f182" fmla="val 227"/>
              <a:gd name="f183" fmla="val 480"/>
              <a:gd name="f184" fmla="val 217"/>
              <a:gd name="f185" fmla="val 481"/>
              <a:gd name="f186" fmla="val 204"/>
              <a:gd name="f187" fmla="val 482"/>
              <a:gd name="f188" fmla="val 191"/>
              <a:gd name="f189" fmla="val 484"/>
              <a:gd name="f190" fmla="val 178"/>
              <a:gd name="f191" fmla="val 486"/>
              <a:gd name="f192" fmla="val 168"/>
              <a:gd name="f193" fmla="val 488"/>
              <a:gd name="f194" fmla="val 163"/>
              <a:gd name="f195" fmla="val 503"/>
              <a:gd name="f196" fmla="val 179"/>
              <a:gd name="f197" fmla="val 524"/>
              <a:gd name="f198" fmla="val 543"/>
              <a:gd name="f199" fmla="val 213"/>
              <a:gd name="f200" fmla="val 555"/>
              <a:gd name="f201" fmla="val 234"/>
              <a:gd name="f202" fmla="val 566"/>
              <a:gd name="f203" fmla="val 241"/>
              <a:gd name="f204" fmla="val 541"/>
              <a:gd name="f205" fmla="val 246"/>
              <a:gd name="f206" fmla="val 493"/>
              <a:gd name="f207" fmla="val 290"/>
              <a:gd name="f208" fmla="val 500"/>
              <a:gd name="f209" fmla="val 308"/>
              <a:gd name="f210" fmla="val 512"/>
              <a:gd name="f211" fmla="val 316"/>
              <a:gd name="f212" fmla="val 324"/>
              <a:gd name="f213" fmla="val 537"/>
              <a:gd name="f214" fmla="val 330"/>
              <a:gd name="f215" fmla="val 546"/>
              <a:gd name="f216" fmla="val 335"/>
              <a:gd name="f217" fmla="val 538"/>
              <a:gd name="f218" fmla="+- 0 0 -90"/>
              <a:gd name="f219" fmla="*/ f4 1 718"/>
              <a:gd name="f220" fmla="*/ f5 1 696"/>
              <a:gd name="f221" fmla="val f6"/>
              <a:gd name="f222" fmla="val f7"/>
              <a:gd name="f223" fmla="val f8"/>
              <a:gd name="f224" fmla="*/ f218 f0 1"/>
              <a:gd name="f225" fmla="+- f223 0 f221"/>
              <a:gd name="f226" fmla="+- f222 0 f221"/>
              <a:gd name="f227" fmla="*/ f224 1 f3"/>
              <a:gd name="f228" fmla="*/ f226 1 718"/>
              <a:gd name="f229" fmla="*/ f225 1 696"/>
              <a:gd name="f230" fmla="*/ 502 f226 1"/>
              <a:gd name="f231" fmla="*/ 176 f225 1"/>
              <a:gd name="f232" fmla="*/ 551 f226 1"/>
              <a:gd name="f233" fmla="*/ 218 f225 1"/>
              <a:gd name="f234" fmla="*/ 595 f226 1"/>
              <a:gd name="f235" fmla="*/ 169 f225 1"/>
              <a:gd name="f236" fmla="*/ 619 f226 1"/>
              <a:gd name="f237" fmla="*/ 164 f225 1"/>
              <a:gd name="f238" fmla="*/ 707 f226 1"/>
              <a:gd name="f239" fmla="*/ 215 f225 1"/>
              <a:gd name="f240" fmla="*/ 710 f226 1"/>
              <a:gd name="f241" fmla="*/ 233 f225 1"/>
              <a:gd name="f242" fmla="*/ 649 f226 1"/>
              <a:gd name="f243" fmla="*/ 294 f225 1"/>
              <a:gd name="f244" fmla="*/ 629 f226 1"/>
              <a:gd name="f245" fmla="*/ 302 f225 1"/>
              <a:gd name="f246" fmla="*/ 567 f226 1"/>
              <a:gd name="f247" fmla="*/ 305 f225 1"/>
              <a:gd name="f248" fmla="*/ 528 f226 1"/>
              <a:gd name="f249" fmla="*/ 341 f225 1"/>
              <a:gd name="f250" fmla="*/ 525 f226 1"/>
              <a:gd name="f251" fmla="*/ 369 f225 1"/>
              <a:gd name="f252" fmla="*/ 492 f226 1"/>
              <a:gd name="f253" fmla="*/ 435 f225 1"/>
              <a:gd name="f254" fmla="*/ 289 f226 1"/>
              <a:gd name="f255" fmla="*/ 639 f225 1"/>
              <a:gd name="f256" fmla="*/ 135 f226 1"/>
              <a:gd name="f257" fmla="*/ 679 f225 1"/>
              <a:gd name="f258" fmla="*/ 67 f226 1"/>
              <a:gd name="f259" fmla="*/ 449 f225 1"/>
              <a:gd name="f260" fmla="*/ 209 f226 1"/>
              <a:gd name="f261" fmla="*/ 303 f225 1"/>
              <a:gd name="f262" fmla="*/ 291 f226 1"/>
              <a:gd name="f263" fmla="*/ 221 f225 1"/>
              <a:gd name="f264" fmla="*/ 349 f226 1"/>
              <a:gd name="f265" fmla="*/ 195 f225 1"/>
              <a:gd name="f266" fmla="*/ 372 f226 1"/>
              <a:gd name="f267" fmla="*/ 192 f225 1"/>
              <a:gd name="f268" fmla="*/ 416 f226 1"/>
              <a:gd name="f269" fmla="*/ 141 f225 1"/>
              <a:gd name="f270" fmla="*/ 464 f226 1"/>
              <a:gd name="f271" fmla="*/ 31 f225 1"/>
              <a:gd name="f272" fmla="*/ 520 f226 1"/>
              <a:gd name="f273" fmla="*/ 39 f225 1"/>
              <a:gd name="f274" fmla="*/ 554 f226 1"/>
              <a:gd name="f275" fmla="*/ 98 f225 1"/>
              <a:gd name="f276" fmla="*/ 550 f226 1"/>
              <a:gd name="f277" fmla="*/ 127 f225 1"/>
              <a:gd name="f278" fmla="*/ 374 f226 1"/>
              <a:gd name="f279" fmla="*/ 463 f225 1"/>
              <a:gd name="f280" fmla="*/ 343 f226 1"/>
              <a:gd name="f281" fmla="*/ 441 f225 1"/>
              <a:gd name="f282" fmla="*/ 339 f226 1"/>
              <a:gd name="f283" fmla="*/ 443 f225 1"/>
              <a:gd name="f284" fmla="*/ 281 f226 1"/>
              <a:gd name="f285" fmla="*/ 276 f226 1"/>
              <a:gd name="f286" fmla="*/ 417 f225 1"/>
              <a:gd name="f287" fmla="*/ 293 f226 1"/>
              <a:gd name="f288" fmla="*/ 374 f225 1"/>
              <a:gd name="f289" fmla="*/ 282 f226 1"/>
              <a:gd name="f290" fmla="*/ 356 f225 1"/>
              <a:gd name="f291" fmla="*/ 207 f226 1"/>
              <a:gd name="f292" fmla="*/ 206 f226 1"/>
              <a:gd name="f293" fmla="*/ 410 f225 1"/>
              <a:gd name="f294" fmla="*/ 233 f226 1"/>
              <a:gd name="f295" fmla="*/ 465 f225 1"/>
              <a:gd name="f296" fmla="*/ 217 f226 1"/>
              <a:gd name="f297" fmla="*/ 481 f225 1"/>
              <a:gd name="f298" fmla="*/ 178 f226 1"/>
              <a:gd name="f299" fmla="*/ 486 f225 1"/>
              <a:gd name="f300" fmla="*/ 168 f226 1"/>
              <a:gd name="f301" fmla="*/ 503 f225 1"/>
              <a:gd name="f302" fmla="*/ 213 f226 1"/>
              <a:gd name="f303" fmla="*/ 555 f225 1"/>
              <a:gd name="f304" fmla="*/ 241 f226 1"/>
              <a:gd name="f305" fmla="*/ 541 f225 1"/>
              <a:gd name="f306" fmla="*/ 493 f225 1"/>
              <a:gd name="f307" fmla="*/ 300 f226 1"/>
              <a:gd name="f308" fmla="*/ 500 f225 1"/>
              <a:gd name="f309" fmla="*/ 324 f226 1"/>
              <a:gd name="f310" fmla="*/ 537 f225 1"/>
              <a:gd name="f311" fmla="*/ 538 f225 1"/>
              <a:gd name="f312" fmla="+- f227 0 f1"/>
              <a:gd name="f313" fmla="*/ f230 1 718"/>
              <a:gd name="f314" fmla="*/ f231 1 696"/>
              <a:gd name="f315" fmla="*/ f232 1 718"/>
              <a:gd name="f316" fmla="*/ f233 1 696"/>
              <a:gd name="f317" fmla="*/ f234 1 718"/>
              <a:gd name="f318" fmla="*/ f235 1 696"/>
              <a:gd name="f319" fmla="*/ f236 1 718"/>
              <a:gd name="f320" fmla="*/ f237 1 696"/>
              <a:gd name="f321" fmla="*/ f238 1 718"/>
              <a:gd name="f322" fmla="*/ f239 1 696"/>
              <a:gd name="f323" fmla="*/ f240 1 718"/>
              <a:gd name="f324" fmla="*/ f241 1 696"/>
              <a:gd name="f325" fmla="*/ f242 1 718"/>
              <a:gd name="f326" fmla="*/ f243 1 696"/>
              <a:gd name="f327" fmla="*/ f244 1 718"/>
              <a:gd name="f328" fmla="*/ f245 1 696"/>
              <a:gd name="f329" fmla="*/ f246 1 718"/>
              <a:gd name="f330" fmla="*/ f247 1 696"/>
              <a:gd name="f331" fmla="*/ f248 1 718"/>
              <a:gd name="f332" fmla="*/ f249 1 696"/>
              <a:gd name="f333" fmla="*/ f250 1 718"/>
              <a:gd name="f334" fmla="*/ f251 1 696"/>
              <a:gd name="f335" fmla="*/ f252 1 718"/>
              <a:gd name="f336" fmla="*/ f253 1 696"/>
              <a:gd name="f337" fmla="*/ f254 1 718"/>
              <a:gd name="f338" fmla="*/ f255 1 696"/>
              <a:gd name="f339" fmla="*/ f256 1 718"/>
              <a:gd name="f340" fmla="*/ f257 1 696"/>
              <a:gd name="f341" fmla="*/ f258 1 718"/>
              <a:gd name="f342" fmla="*/ f259 1 696"/>
              <a:gd name="f343" fmla="*/ f260 1 718"/>
              <a:gd name="f344" fmla="*/ f261 1 696"/>
              <a:gd name="f345" fmla="*/ f262 1 718"/>
              <a:gd name="f346" fmla="*/ f263 1 696"/>
              <a:gd name="f347" fmla="*/ f264 1 718"/>
              <a:gd name="f348" fmla="*/ f265 1 696"/>
              <a:gd name="f349" fmla="*/ f266 1 718"/>
              <a:gd name="f350" fmla="*/ f267 1 696"/>
              <a:gd name="f351" fmla="*/ f268 1 718"/>
              <a:gd name="f352" fmla="*/ f269 1 696"/>
              <a:gd name="f353" fmla="*/ f270 1 718"/>
              <a:gd name="f354" fmla="*/ f271 1 696"/>
              <a:gd name="f355" fmla="*/ f272 1 718"/>
              <a:gd name="f356" fmla="*/ f273 1 696"/>
              <a:gd name="f357" fmla="*/ f274 1 718"/>
              <a:gd name="f358" fmla="*/ f275 1 696"/>
              <a:gd name="f359" fmla="*/ f276 1 718"/>
              <a:gd name="f360" fmla="*/ f277 1 696"/>
              <a:gd name="f361" fmla="*/ f278 1 718"/>
              <a:gd name="f362" fmla="*/ f279 1 696"/>
              <a:gd name="f363" fmla="*/ f280 1 718"/>
              <a:gd name="f364" fmla="*/ f281 1 696"/>
              <a:gd name="f365" fmla="*/ f282 1 718"/>
              <a:gd name="f366" fmla="*/ f283 1 696"/>
              <a:gd name="f367" fmla="*/ f284 1 718"/>
              <a:gd name="f368" fmla="*/ f285 1 718"/>
              <a:gd name="f369" fmla="*/ f286 1 696"/>
              <a:gd name="f370" fmla="*/ f287 1 718"/>
              <a:gd name="f371" fmla="*/ f288 1 696"/>
              <a:gd name="f372" fmla="*/ f289 1 718"/>
              <a:gd name="f373" fmla="*/ f290 1 696"/>
              <a:gd name="f374" fmla="*/ f291 1 718"/>
              <a:gd name="f375" fmla="*/ f292 1 718"/>
              <a:gd name="f376" fmla="*/ f293 1 696"/>
              <a:gd name="f377" fmla="*/ f294 1 718"/>
              <a:gd name="f378" fmla="*/ f295 1 696"/>
              <a:gd name="f379" fmla="*/ f296 1 718"/>
              <a:gd name="f380" fmla="*/ f297 1 696"/>
              <a:gd name="f381" fmla="*/ f298 1 718"/>
              <a:gd name="f382" fmla="*/ f299 1 696"/>
              <a:gd name="f383" fmla="*/ f300 1 718"/>
              <a:gd name="f384" fmla="*/ f301 1 696"/>
              <a:gd name="f385" fmla="*/ f302 1 718"/>
              <a:gd name="f386" fmla="*/ f303 1 696"/>
              <a:gd name="f387" fmla="*/ f304 1 718"/>
              <a:gd name="f388" fmla="*/ f305 1 696"/>
              <a:gd name="f389" fmla="*/ f306 1 696"/>
              <a:gd name="f390" fmla="*/ f307 1 718"/>
              <a:gd name="f391" fmla="*/ f308 1 696"/>
              <a:gd name="f392" fmla="*/ f309 1 718"/>
              <a:gd name="f393" fmla="*/ f310 1 696"/>
              <a:gd name="f394" fmla="*/ f311 1 696"/>
              <a:gd name="f395" fmla="*/ 0 1 f228"/>
              <a:gd name="f396" fmla="*/ f222 1 f228"/>
              <a:gd name="f397" fmla="*/ 0 1 f229"/>
              <a:gd name="f398" fmla="*/ f223 1 f229"/>
              <a:gd name="f399" fmla="*/ f313 1 f228"/>
              <a:gd name="f400" fmla="*/ f314 1 f229"/>
              <a:gd name="f401" fmla="*/ f315 1 f228"/>
              <a:gd name="f402" fmla="*/ f316 1 f229"/>
              <a:gd name="f403" fmla="*/ f317 1 f228"/>
              <a:gd name="f404" fmla="*/ f318 1 f229"/>
              <a:gd name="f405" fmla="*/ f319 1 f228"/>
              <a:gd name="f406" fmla="*/ f320 1 f229"/>
              <a:gd name="f407" fmla="*/ f321 1 f228"/>
              <a:gd name="f408" fmla="*/ f322 1 f229"/>
              <a:gd name="f409" fmla="*/ f323 1 f228"/>
              <a:gd name="f410" fmla="*/ f324 1 f229"/>
              <a:gd name="f411" fmla="*/ f325 1 f228"/>
              <a:gd name="f412" fmla="*/ f326 1 f229"/>
              <a:gd name="f413" fmla="*/ f327 1 f228"/>
              <a:gd name="f414" fmla="*/ f328 1 f229"/>
              <a:gd name="f415" fmla="*/ f329 1 f228"/>
              <a:gd name="f416" fmla="*/ f330 1 f229"/>
              <a:gd name="f417" fmla="*/ f331 1 f228"/>
              <a:gd name="f418" fmla="*/ f332 1 f229"/>
              <a:gd name="f419" fmla="*/ f333 1 f228"/>
              <a:gd name="f420" fmla="*/ f334 1 f229"/>
              <a:gd name="f421" fmla="*/ f335 1 f228"/>
              <a:gd name="f422" fmla="*/ f336 1 f229"/>
              <a:gd name="f423" fmla="*/ f337 1 f228"/>
              <a:gd name="f424" fmla="*/ f338 1 f229"/>
              <a:gd name="f425" fmla="*/ f339 1 f228"/>
              <a:gd name="f426" fmla="*/ f340 1 f229"/>
              <a:gd name="f427" fmla="*/ f341 1 f228"/>
              <a:gd name="f428" fmla="*/ f342 1 f229"/>
              <a:gd name="f429" fmla="*/ f343 1 f228"/>
              <a:gd name="f430" fmla="*/ f344 1 f229"/>
              <a:gd name="f431" fmla="*/ f345 1 f228"/>
              <a:gd name="f432" fmla="*/ f346 1 f229"/>
              <a:gd name="f433" fmla="*/ f347 1 f228"/>
              <a:gd name="f434" fmla="*/ f348 1 f229"/>
              <a:gd name="f435" fmla="*/ f349 1 f228"/>
              <a:gd name="f436" fmla="*/ f350 1 f229"/>
              <a:gd name="f437" fmla="*/ f351 1 f228"/>
              <a:gd name="f438" fmla="*/ f352 1 f229"/>
              <a:gd name="f439" fmla="*/ f353 1 f228"/>
              <a:gd name="f440" fmla="*/ f354 1 f229"/>
              <a:gd name="f441" fmla="*/ f355 1 f228"/>
              <a:gd name="f442" fmla="*/ f356 1 f229"/>
              <a:gd name="f443" fmla="*/ f357 1 f228"/>
              <a:gd name="f444" fmla="*/ f358 1 f229"/>
              <a:gd name="f445" fmla="*/ f359 1 f228"/>
              <a:gd name="f446" fmla="*/ f360 1 f229"/>
              <a:gd name="f447" fmla="*/ f361 1 f228"/>
              <a:gd name="f448" fmla="*/ f362 1 f229"/>
              <a:gd name="f449" fmla="*/ f363 1 f228"/>
              <a:gd name="f450" fmla="*/ f364 1 f229"/>
              <a:gd name="f451" fmla="*/ f365 1 f228"/>
              <a:gd name="f452" fmla="*/ f366 1 f229"/>
              <a:gd name="f453" fmla="*/ f367 1 f228"/>
              <a:gd name="f454" fmla="*/ f368 1 f228"/>
              <a:gd name="f455" fmla="*/ f369 1 f229"/>
              <a:gd name="f456" fmla="*/ f370 1 f228"/>
              <a:gd name="f457" fmla="*/ f371 1 f229"/>
              <a:gd name="f458" fmla="*/ f372 1 f228"/>
              <a:gd name="f459" fmla="*/ f373 1 f229"/>
              <a:gd name="f460" fmla="*/ f374 1 f228"/>
              <a:gd name="f461" fmla="*/ f375 1 f228"/>
              <a:gd name="f462" fmla="*/ f376 1 f229"/>
              <a:gd name="f463" fmla="*/ f377 1 f228"/>
              <a:gd name="f464" fmla="*/ f378 1 f229"/>
              <a:gd name="f465" fmla="*/ f379 1 f228"/>
              <a:gd name="f466" fmla="*/ f380 1 f229"/>
              <a:gd name="f467" fmla="*/ f381 1 f228"/>
              <a:gd name="f468" fmla="*/ f382 1 f229"/>
              <a:gd name="f469" fmla="*/ f383 1 f228"/>
              <a:gd name="f470" fmla="*/ f384 1 f229"/>
              <a:gd name="f471" fmla="*/ f385 1 f228"/>
              <a:gd name="f472" fmla="*/ f386 1 f229"/>
              <a:gd name="f473" fmla="*/ f387 1 f228"/>
              <a:gd name="f474" fmla="*/ f388 1 f229"/>
              <a:gd name="f475" fmla="*/ f389 1 f229"/>
              <a:gd name="f476" fmla="*/ f390 1 f228"/>
              <a:gd name="f477" fmla="*/ f391 1 f229"/>
              <a:gd name="f478" fmla="*/ f392 1 f228"/>
              <a:gd name="f479" fmla="*/ f393 1 f229"/>
              <a:gd name="f480" fmla="*/ f394 1 f229"/>
              <a:gd name="f481" fmla="*/ f395 f219 1"/>
              <a:gd name="f482" fmla="*/ f396 f219 1"/>
              <a:gd name="f483" fmla="*/ f398 f220 1"/>
              <a:gd name="f484" fmla="*/ f397 f220 1"/>
              <a:gd name="f485" fmla="*/ f399 f219 1"/>
              <a:gd name="f486" fmla="*/ f400 f220 1"/>
              <a:gd name="f487" fmla="*/ f401 f219 1"/>
              <a:gd name="f488" fmla="*/ f402 f220 1"/>
              <a:gd name="f489" fmla="*/ f403 f219 1"/>
              <a:gd name="f490" fmla="*/ f404 f220 1"/>
              <a:gd name="f491" fmla="*/ f405 f219 1"/>
              <a:gd name="f492" fmla="*/ f406 f220 1"/>
              <a:gd name="f493" fmla="*/ f407 f219 1"/>
              <a:gd name="f494" fmla="*/ f408 f220 1"/>
              <a:gd name="f495" fmla="*/ f409 f219 1"/>
              <a:gd name="f496" fmla="*/ f410 f220 1"/>
              <a:gd name="f497" fmla="*/ f411 f219 1"/>
              <a:gd name="f498" fmla="*/ f412 f220 1"/>
              <a:gd name="f499" fmla="*/ f413 f219 1"/>
              <a:gd name="f500" fmla="*/ f414 f220 1"/>
              <a:gd name="f501" fmla="*/ f415 f219 1"/>
              <a:gd name="f502" fmla="*/ f416 f220 1"/>
              <a:gd name="f503" fmla="*/ f417 f219 1"/>
              <a:gd name="f504" fmla="*/ f418 f220 1"/>
              <a:gd name="f505" fmla="*/ f419 f219 1"/>
              <a:gd name="f506" fmla="*/ f420 f220 1"/>
              <a:gd name="f507" fmla="*/ f421 f219 1"/>
              <a:gd name="f508" fmla="*/ f422 f220 1"/>
              <a:gd name="f509" fmla="*/ f423 f219 1"/>
              <a:gd name="f510" fmla="*/ f424 f220 1"/>
              <a:gd name="f511" fmla="*/ f425 f219 1"/>
              <a:gd name="f512" fmla="*/ f426 f220 1"/>
              <a:gd name="f513" fmla="*/ f427 f219 1"/>
              <a:gd name="f514" fmla="*/ f428 f220 1"/>
              <a:gd name="f515" fmla="*/ f429 f219 1"/>
              <a:gd name="f516" fmla="*/ f430 f220 1"/>
              <a:gd name="f517" fmla="*/ f431 f219 1"/>
              <a:gd name="f518" fmla="*/ f432 f220 1"/>
              <a:gd name="f519" fmla="*/ f433 f219 1"/>
              <a:gd name="f520" fmla="*/ f434 f220 1"/>
              <a:gd name="f521" fmla="*/ f435 f219 1"/>
              <a:gd name="f522" fmla="*/ f436 f220 1"/>
              <a:gd name="f523" fmla="*/ f437 f219 1"/>
              <a:gd name="f524" fmla="*/ f438 f220 1"/>
              <a:gd name="f525" fmla="*/ f439 f219 1"/>
              <a:gd name="f526" fmla="*/ f440 f220 1"/>
              <a:gd name="f527" fmla="*/ f441 f219 1"/>
              <a:gd name="f528" fmla="*/ f442 f220 1"/>
              <a:gd name="f529" fmla="*/ f443 f219 1"/>
              <a:gd name="f530" fmla="*/ f444 f220 1"/>
              <a:gd name="f531" fmla="*/ f445 f219 1"/>
              <a:gd name="f532" fmla="*/ f446 f220 1"/>
              <a:gd name="f533" fmla="*/ f447 f219 1"/>
              <a:gd name="f534" fmla="*/ f448 f220 1"/>
              <a:gd name="f535" fmla="*/ f449 f219 1"/>
              <a:gd name="f536" fmla="*/ f450 f220 1"/>
              <a:gd name="f537" fmla="*/ f451 f219 1"/>
              <a:gd name="f538" fmla="*/ f452 f220 1"/>
              <a:gd name="f539" fmla="*/ f453 f219 1"/>
              <a:gd name="f540" fmla="*/ f454 f219 1"/>
              <a:gd name="f541" fmla="*/ f455 f220 1"/>
              <a:gd name="f542" fmla="*/ f456 f219 1"/>
              <a:gd name="f543" fmla="*/ f457 f220 1"/>
              <a:gd name="f544" fmla="*/ f458 f219 1"/>
              <a:gd name="f545" fmla="*/ f459 f220 1"/>
              <a:gd name="f546" fmla="*/ f460 f219 1"/>
              <a:gd name="f547" fmla="*/ f461 f219 1"/>
              <a:gd name="f548" fmla="*/ f462 f220 1"/>
              <a:gd name="f549" fmla="*/ f463 f219 1"/>
              <a:gd name="f550" fmla="*/ f464 f220 1"/>
              <a:gd name="f551" fmla="*/ f465 f219 1"/>
              <a:gd name="f552" fmla="*/ f466 f220 1"/>
              <a:gd name="f553" fmla="*/ f467 f219 1"/>
              <a:gd name="f554" fmla="*/ f468 f220 1"/>
              <a:gd name="f555" fmla="*/ f469 f219 1"/>
              <a:gd name="f556" fmla="*/ f470 f220 1"/>
              <a:gd name="f557" fmla="*/ f471 f219 1"/>
              <a:gd name="f558" fmla="*/ f472 f220 1"/>
              <a:gd name="f559" fmla="*/ f473 f219 1"/>
              <a:gd name="f560" fmla="*/ f474 f220 1"/>
              <a:gd name="f561" fmla="*/ f475 f220 1"/>
              <a:gd name="f562" fmla="*/ f476 f219 1"/>
              <a:gd name="f563" fmla="*/ f477 f220 1"/>
              <a:gd name="f564" fmla="*/ f478 f219 1"/>
              <a:gd name="f565" fmla="*/ f479 f220 1"/>
              <a:gd name="f566" fmla="*/ f480 f220 1"/>
            </a:gdLst>
            <a:ahLst/>
            <a:cxnLst>
              <a:cxn ang="3cd4">
                <a:pos x="hc" y="t"/>
              </a:cxn>
              <a:cxn ang="0">
                <a:pos x="r" y="vc"/>
              </a:cxn>
              <a:cxn ang="cd4">
                <a:pos x="hc" y="b"/>
              </a:cxn>
              <a:cxn ang="cd2">
                <a:pos x="l" y="vc"/>
              </a:cxn>
              <a:cxn ang="f312">
                <a:pos x="f485" y="f486"/>
              </a:cxn>
              <a:cxn ang="f312">
                <a:pos x="f487" y="f488"/>
              </a:cxn>
              <a:cxn ang="f312">
                <a:pos x="f489" y="f490"/>
              </a:cxn>
              <a:cxn ang="f312">
                <a:pos x="f491" y="f492"/>
              </a:cxn>
              <a:cxn ang="f312">
                <a:pos x="f493" y="f494"/>
              </a:cxn>
              <a:cxn ang="f312">
                <a:pos x="f495" y="f496"/>
              </a:cxn>
              <a:cxn ang="f312">
                <a:pos x="f497" y="f498"/>
              </a:cxn>
              <a:cxn ang="f312">
                <a:pos x="f499" y="f500"/>
              </a:cxn>
              <a:cxn ang="f312">
                <a:pos x="f501" y="f502"/>
              </a:cxn>
              <a:cxn ang="f312">
                <a:pos x="f503" y="f504"/>
              </a:cxn>
              <a:cxn ang="f312">
                <a:pos x="f505" y="f506"/>
              </a:cxn>
              <a:cxn ang="f312">
                <a:pos x="f507" y="f508"/>
              </a:cxn>
              <a:cxn ang="f312">
                <a:pos x="f509" y="f510"/>
              </a:cxn>
              <a:cxn ang="f312">
                <a:pos x="f511" y="f512"/>
              </a:cxn>
              <a:cxn ang="f312">
                <a:pos x="f513" y="f514"/>
              </a:cxn>
              <a:cxn ang="f312">
                <a:pos x="f515" y="f516"/>
              </a:cxn>
              <a:cxn ang="f312">
                <a:pos x="f517" y="f518"/>
              </a:cxn>
              <a:cxn ang="f312">
                <a:pos x="f519" y="f520"/>
              </a:cxn>
              <a:cxn ang="f312">
                <a:pos x="f521" y="f522"/>
              </a:cxn>
              <a:cxn ang="f312">
                <a:pos x="f523" y="f524"/>
              </a:cxn>
              <a:cxn ang="f312">
                <a:pos x="f525" y="f526"/>
              </a:cxn>
              <a:cxn ang="f312">
                <a:pos x="f527" y="f528"/>
              </a:cxn>
              <a:cxn ang="f312">
                <a:pos x="f529" y="f530"/>
              </a:cxn>
              <a:cxn ang="f312">
                <a:pos x="f531" y="f532"/>
              </a:cxn>
              <a:cxn ang="f312">
                <a:pos x="f485" y="f486"/>
              </a:cxn>
              <a:cxn ang="f312">
                <a:pos x="f533" y="f534"/>
              </a:cxn>
              <a:cxn ang="f312">
                <a:pos x="f535" y="f536"/>
              </a:cxn>
              <a:cxn ang="f312">
                <a:pos x="f537" y="f538"/>
              </a:cxn>
              <a:cxn ang="f312">
                <a:pos x="f539" y="f508"/>
              </a:cxn>
              <a:cxn ang="f312">
                <a:pos x="f540" y="f541"/>
              </a:cxn>
              <a:cxn ang="f312">
                <a:pos x="f542" y="f543"/>
              </a:cxn>
              <a:cxn ang="f312">
                <a:pos x="f544" y="f545"/>
              </a:cxn>
              <a:cxn ang="f312">
                <a:pos x="f546" y="f543"/>
              </a:cxn>
              <a:cxn ang="f312">
                <a:pos x="f547" y="f548"/>
              </a:cxn>
              <a:cxn ang="f312">
                <a:pos x="f549" y="f550"/>
              </a:cxn>
              <a:cxn ang="f312">
                <a:pos x="f551" y="f552"/>
              </a:cxn>
              <a:cxn ang="f312">
                <a:pos x="f553" y="f554"/>
              </a:cxn>
              <a:cxn ang="f312">
                <a:pos x="f555" y="f556"/>
              </a:cxn>
              <a:cxn ang="f312">
                <a:pos x="f557" y="f558"/>
              </a:cxn>
              <a:cxn ang="f312">
                <a:pos x="f559" y="f560"/>
              </a:cxn>
              <a:cxn ang="f312">
                <a:pos x="f539" y="f561"/>
              </a:cxn>
              <a:cxn ang="f312">
                <a:pos x="f562" y="f563"/>
              </a:cxn>
              <a:cxn ang="f312">
                <a:pos x="f564" y="f565"/>
              </a:cxn>
              <a:cxn ang="f312">
                <a:pos x="f535" y="f566"/>
              </a:cxn>
              <a:cxn ang="f312">
                <a:pos x="f533" y="f534"/>
              </a:cxn>
            </a:cxnLst>
            <a:rect l="f481" t="f484" r="f482" b="f483"/>
            <a:pathLst>
              <a:path w="718" h="696">
                <a:moveTo>
                  <a:pt x="f9" y="f10"/>
                </a:moveTo>
                <a:cubicBezTo>
                  <a:pt x="f11" y="f12"/>
                  <a:pt x="f13" y="f14"/>
                  <a:pt x="f15" y="f16"/>
                </a:cubicBezTo>
                <a:cubicBezTo>
                  <a:pt x="f17" y="f18"/>
                  <a:pt x="f19" y="f20"/>
                  <a:pt x="f21" y="f12"/>
                </a:cubicBezTo>
                <a:cubicBezTo>
                  <a:pt x="f22" y="f23"/>
                  <a:pt x="f24" y="f25"/>
                  <a:pt x="f26" y="f27"/>
                </a:cubicBezTo>
                <a:cubicBezTo>
                  <a:pt x="f28" y="f29"/>
                  <a:pt x="f30" y="f31"/>
                  <a:pt x="f32" y="f33"/>
                </a:cubicBezTo>
                <a:cubicBezTo>
                  <a:pt x="f34" y="f35"/>
                  <a:pt x="f7" y="f36"/>
                  <a:pt x="f37" y="f38"/>
                </a:cubicBezTo>
                <a:cubicBezTo>
                  <a:pt x="f39" y="f40"/>
                  <a:pt x="f41" y="f42"/>
                  <a:pt x="f43" y="f44"/>
                </a:cubicBezTo>
                <a:cubicBezTo>
                  <a:pt x="f45" y="f46"/>
                  <a:pt x="f47" y="f48"/>
                  <a:pt x="f49" y="f50"/>
                </a:cubicBezTo>
                <a:cubicBezTo>
                  <a:pt x="f51" y="f50"/>
                  <a:pt x="f52" y="f53"/>
                  <a:pt x="f54" y="f55"/>
                </a:cubicBezTo>
                <a:cubicBezTo>
                  <a:pt x="f56" y="f57"/>
                  <a:pt x="f58" y="f59"/>
                  <a:pt x="f60" y="f61"/>
                </a:cubicBezTo>
                <a:cubicBezTo>
                  <a:pt x="f62" y="f63"/>
                  <a:pt x="f64" y="f2"/>
                  <a:pt x="f64" y="f65"/>
                </a:cubicBezTo>
                <a:cubicBezTo>
                  <a:pt x="f62" y="f66"/>
                  <a:pt x="f67" y="f68"/>
                  <a:pt x="f69" y="f70"/>
                </a:cubicBezTo>
                <a:cubicBezTo>
                  <a:pt x="f71" y="f9"/>
                  <a:pt x="f72" y="f73"/>
                  <a:pt x="f74" y="f75"/>
                </a:cubicBezTo>
                <a:cubicBezTo>
                  <a:pt x="f76" y="f77"/>
                  <a:pt x="f78" y="f8"/>
                  <a:pt x="f79" y="f80"/>
                </a:cubicBezTo>
                <a:cubicBezTo>
                  <a:pt x="f81" y="f43"/>
                  <a:pt x="f6" y="f82"/>
                  <a:pt x="f83" y="f84"/>
                </a:cubicBezTo>
                <a:cubicBezTo>
                  <a:pt x="f85" y="f86"/>
                  <a:pt x="f87" y="f88"/>
                  <a:pt x="f89" y="f90"/>
                </a:cubicBezTo>
                <a:cubicBezTo>
                  <a:pt x="f91" y="f92"/>
                  <a:pt x="f93" y="f94"/>
                  <a:pt x="f95" y="f35"/>
                </a:cubicBezTo>
                <a:cubicBezTo>
                  <a:pt x="f96" y="f18"/>
                  <a:pt x="f97" y="f98"/>
                  <a:pt x="f99" y="f100"/>
                </a:cubicBezTo>
                <a:cubicBezTo>
                  <a:pt x="f101" y="f78"/>
                  <a:pt x="f102" y="f103"/>
                  <a:pt x="f104" y="f105"/>
                </a:cubicBezTo>
                <a:cubicBezTo>
                  <a:pt x="f106" y="f107"/>
                  <a:pt x="f108" y="f109"/>
                  <a:pt x="f68" y="f110"/>
                </a:cubicBezTo>
                <a:cubicBezTo>
                  <a:pt x="f111" y="f112"/>
                  <a:pt x="f113" y="f114"/>
                  <a:pt x="f115" y="f116"/>
                </a:cubicBezTo>
                <a:cubicBezTo>
                  <a:pt x="f117" y="f118"/>
                  <a:pt x="f119" y="f6"/>
                  <a:pt x="f120" y="f121"/>
                </a:cubicBezTo>
                <a:cubicBezTo>
                  <a:pt x="f58" y="f122"/>
                  <a:pt x="f123" y="f124"/>
                  <a:pt x="f125" y="f126"/>
                </a:cubicBezTo>
                <a:cubicBezTo>
                  <a:pt x="f127" y="f128"/>
                  <a:pt x="f129" y="f130"/>
                  <a:pt x="f131" y="f132"/>
                </a:cubicBezTo>
                <a:cubicBezTo>
                  <a:pt x="f133" y="f134"/>
                  <a:pt x="f135" y="f136"/>
                  <a:pt x="f9" y="f10"/>
                </a:cubicBezTo>
                <a:close/>
                <a:moveTo>
                  <a:pt x="f137" y="f138"/>
                </a:moveTo>
                <a:cubicBezTo>
                  <a:pt x="f137" y="f139"/>
                  <a:pt x="f140" y="f113"/>
                  <a:pt x="f141" y="f142"/>
                </a:cubicBezTo>
                <a:cubicBezTo>
                  <a:pt x="f143" y="f144"/>
                  <a:pt x="f145" y="f144"/>
                  <a:pt x="f146" y="f147"/>
                </a:cubicBezTo>
                <a:cubicBezTo>
                  <a:pt x="f148" y="f149"/>
                  <a:pt x="f150" y="f151"/>
                  <a:pt x="f152" y="f70"/>
                </a:cubicBezTo>
                <a:cubicBezTo>
                  <a:pt x="f92" y="f153"/>
                  <a:pt x="f154" y="f155"/>
                  <a:pt x="f92" y="f156"/>
                </a:cubicBezTo>
                <a:cubicBezTo>
                  <a:pt x="f157" y="f106"/>
                  <a:pt x="f158" y="f159"/>
                  <a:pt x="f160" y="f137"/>
                </a:cubicBezTo>
                <a:cubicBezTo>
                  <a:pt x="f161" y="f162"/>
                  <a:pt x="f163" y="f164"/>
                  <a:pt x="f157" y="f72"/>
                </a:cubicBezTo>
                <a:cubicBezTo>
                  <a:pt x="f165" y="f166"/>
                  <a:pt x="f167" y="f168"/>
                  <a:pt x="f169" y="f137"/>
                </a:cubicBezTo>
                <a:cubicBezTo>
                  <a:pt x="f170" y="f171"/>
                  <a:pt x="f29" y="f172"/>
                  <a:pt x="f173" y="f174"/>
                </a:cubicBezTo>
                <a:cubicBezTo>
                  <a:pt x="f175" y="f176"/>
                  <a:pt x="f177" y="f178"/>
                  <a:pt x="f38" y="f179"/>
                </a:cubicBezTo>
                <a:cubicBezTo>
                  <a:pt x="f180" y="f181"/>
                  <a:pt x="f182" y="f183"/>
                  <a:pt x="f184" y="f185"/>
                </a:cubicBezTo>
                <a:cubicBezTo>
                  <a:pt x="f186" y="f187"/>
                  <a:pt x="f188" y="f189"/>
                  <a:pt x="f190" y="f191"/>
                </a:cubicBezTo>
                <a:cubicBezTo>
                  <a:pt x="f192" y="f193"/>
                  <a:pt x="f194" y="f69"/>
                  <a:pt x="f192" y="f195"/>
                </a:cubicBezTo>
                <a:cubicBezTo>
                  <a:pt x="f196" y="f197"/>
                  <a:pt x="f105" y="f198"/>
                  <a:pt x="f199" y="f200"/>
                </a:cubicBezTo>
                <a:cubicBezTo>
                  <a:pt x="f201" y="f202"/>
                  <a:pt x="f91" y="f17"/>
                  <a:pt x="f203" y="f204"/>
                </a:cubicBezTo>
                <a:cubicBezTo>
                  <a:pt x="f76" y="f135"/>
                  <a:pt x="f205" y="f206"/>
                  <a:pt x="f152" y="f206"/>
                </a:cubicBezTo>
                <a:cubicBezTo>
                  <a:pt x="f207" y="f69"/>
                  <a:pt x="f163" y="f69"/>
                  <a:pt x="f46" y="f208"/>
                </a:cubicBezTo>
                <a:cubicBezTo>
                  <a:pt x="f209" y="f210"/>
                  <a:pt x="f211" y="f197"/>
                  <a:pt x="f212" y="f213"/>
                </a:cubicBezTo>
                <a:cubicBezTo>
                  <a:pt x="f214" y="f215"/>
                  <a:pt x="f216" y="f215"/>
                  <a:pt x="f141" y="f217"/>
                </a:cubicBezTo>
                <a:cubicBezTo>
                  <a:pt x="f162" y="f135"/>
                  <a:pt x="f137" y="f206"/>
                  <a:pt x="f137" y="f138"/>
                </a:cubicBezTo>
                <a:close/>
              </a:path>
            </a:pathLst>
          </a:custGeom>
          <a:solidFill>
            <a:srgbClr val="AFA97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Paralelogramo 9">
            <a:extLst>
              <a:ext uri="{FF2B5EF4-FFF2-40B4-BE49-F238E27FC236}">
                <a16:creationId xmlns:a16="http://schemas.microsoft.com/office/drawing/2014/main" id="{1D000F11-118B-4F4C-B61D-91BC24B8991F}"/>
              </a:ext>
            </a:extLst>
          </p:cNvPr>
          <p:cNvSpPr/>
          <p:nvPr/>
        </p:nvSpPr>
        <p:spPr>
          <a:xfrm>
            <a:off x="4246537" y="-28492"/>
            <a:ext cx="4897462" cy="4570527"/>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90"/>
              <a:gd name="f11" fmla="+- 0 0 -180"/>
              <a:gd name="f12" fmla="+- 0 0 -27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5 f17 1"/>
              <a:gd name="f26" fmla="*/ f18 1 f3"/>
              <a:gd name="f27" fmla="*/ f19 1 f3"/>
              <a:gd name="f28" fmla="*/ f20 1 f3"/>
              <a:gd name="f29" fmla="*/ f21 1 f3"/>
              <a:gd name="f30" fmla="*/ f22 1 21600"/>
              <a:gd name="f31" fmla="*/ f23 1 21600"/>
              <a:gd name="f32" fmla="*/ 21600 f22 1"/>
              <a:gd name="f33" fmla="*/ 21600 f23 1"/>
              <a:gd name="f34" fmla="+- f26 0 f2"/>
              <a:gd name="f35" fmla="+- f27 0 f2"/>
              <a:gd name="f36" fmla="+- f28 0 f2"/>
              <a:gd name="f37" fmla="+- f29 0 f2"/>
              <a:gd name="f38" fmla="min f31 f30"/>
              <a:gd name="f39" fmla="*/ f32 1 f24"/>
              <a:gd name="f40" fmla="*/ f33 1 f24"/>
              <a:gd name="f41" fmla="val f39"/>
              <a:gd name="f42" fmla="val f40"/>
              <a:gd name="f43" fmla="*/ f16 f38 1"/>
              <a:gd name="f44" fmla="+- f42 0 f16"/>
              <a:gd name="f45" fmla="+- f41 0 f16"/>
              <a:gd name="f46" fmla="*/ f42 f38 1"/>
              <a:gd name="f47" fmla="*/ f41 f38 1"/>
              <a:gd name="f48" fmla="*/ f44 1 2"/>
              <a:gd name="f49" fmla="*/ f45 1 2"/>
              <a:gd name="f50" fmla="min f45 f44"/>
              <a:gd name="f51" fmla="*/ 100000 f45 1"/>
              <a:gd name="f52" fmla="+- f16 f48 0"/>
              <a:gd name="f53" fmla="+- f16 f49 0"/>
              <a:gd name="f54" fmla="*/ f51 1 f50"/>
              <a:gd name="f55" fmla="*/ f50 f17 1"/>
              <a:gd name="f56" fmla="*/ f55 1 200000"/>
              <a:gd name="f57" fmla="*/ f55 1 100000"/>
              <a:gd name="f58" fmla="*/ f25 1 f54"/>
              <a:gd name="f59" fmla="*/ f44 f53 1"/>
              <a:gd name="f60" fmla="*/ f53 f38 1"/>
              <a:gd name="f61" fmla="*/ f52 f38 1"/>
              <a:gd name="f62" fmla="+- f41 0 f56"/>
              <a:gd name="f63" fmla="+- f41 0 f57"/>
              <a:gd name="f64" fmla="+- 1 f58 0"/>
              <a:gd name="f65" fmla="*/ f59 1 f57"/>
              <a:gd name="f66" fmla="*/ f57 f38 1"/>
              <a:gd name="f67" fmla="*/ f56 f38 1"/>
              <a:gd name="f68" fmla="*/ f63 1 2"/>
              <a:gd name="f69" fmla="*/ f64 1 12"/>
              <a:gd name="f70" fmla="val f65"/>
              <a:gd name="f71" fmla="*/ f63 f38 1"/>
              <a:gd name="f72" fmla="*/ f62 f38 1"/>
              <a:gd name="f73" fmla="+- f41 0 f68"/>
              <a:gd name="f74" fmla="*/ f69 f45 1"/>
              <a:gd name="f75" fmla="*/ f69 f44 1"/>
              <a:gd name="f76" fmla="+- f42 0 f70"/>
              <a:gd name="f77" fmla="*/ f68 f38 1"/>
              <a:gd name="f78" fmla="*/ f70 f38 1"/>
              <a:gd name="f79" fmla="+- f41 0 f74"/>
              <a:gd name="f80" fmla="+- f42 0 f75"/>
              <a:gd name="f81" fmla="*/ f74 f38 1"/>
              <a:gd name="f82" fmla="*/ f75 f38 1"/>
              <a:gd name="f83" fmla="*/ f76 f38 1"/>
              <a:gd name="f84" fmla="*/ f73 f38 1"/>
              <a:gd name="f85" fmla="*/ f79 f38 1"/>
              <a:gd name="f86" fmla="*/ f80 f38 1"/>
            </a:gdLst>
            <a:ahLst/>
            <a:cxnLst>
              <a:cxn ang="3cd4">
                <a:pos x="hc" y="t"/>
              </a:cxn>
              <a:cxn ang="0">
                <a:pos x="r" y="vc"/>
              </a:cxn>
              <a:cxn ang="cd4">
                <a:pos x="hc" y="b"/>
              </a:cxn>
              <a:cxn ang="cd2">
                <a:pos x="l" y="vc"/>
              </a:cxn>
              <a:cxn ang="f34">
                <a:pos x="f60" y="f83"/>
              </a:cxn>
              <a:cxn ang="f34">
                <a:pos x="f84" y="f43"/>
              </a:cxn>
              <a:cxn ang="f35">
                <a:pos x="f72" y="f61"/>
              </a:cxn>
              <a:cxn ang="f36">
                <a:pos x="f77" y="f46"/>
              </a:cxn>
              <a:cxn ang="f36">
                <a:pos x="f60" y="f78"/>
              </a:cxn>
              <a:cxn ang="f37">
                <a:pos x="f67" y="f61"/>
              </a:cxn>
            </a:cxnLst>
            <a:rect l="f81" t="f82" r="f85" b="f86"/>
            <a:pathLst>
              <a:path>
                <a:moveTo>
                  <a:pt x="f43" y="f46"/>
                </a:moveTo>
                <a:lnTo>
                  <a:pt x="f66" y="f43"/>
                </a:lnTo>
                <a:lnTo>
                  <a:pt x="f47" y="f43"/>
                </a:lnTo>
                <a:lnTo>
                  <a:pt x="f71" y="f46"/>
                </a:lnTo>
                <a:close/>
              </a:path>
            </a:pathLst>
          </a:custGeom>
          <a:solidFill>
            <a:srgbClr val="52624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3" name="Google Shape;453;p51">
            <a:extLst>
              <a:ext uri="{FF2B5EF4-FFF2-40B4-BE49-F238E27FC236}">
                <a16:creationId xmlns:a16="http://schemas.microsoft.com/office/drawing/2014/main" id="{7CC1253D-2D9A-43AA-8071-FC18C07E5B4B}"/>
              </a:ext>
            </a:extLst>
          </p:cNvPr>
          <p:cNvSpPr txBox="1">
            <a:spLocks noGrp="1"/>
          </p:cNvSpPr>
          <p:nvPr>
            <p:ph type="subTitle" idx="4294967295"/>
          </p:nvPr>
        </p:nvSpPr>
        <p:spPr>
          <a:xfrm>
            <a:off x="1100224" y="3325773"/>
            <a:ext cx="2912958" cy="933904"/>
          </a:xfrm>
        </p:spPr>
        <p:txBody>
          <a:bodyPr anchor="ctr"/>
          <a:lstStyle/>
          <a:p>
            <a:pPr marL="0" lvl="0" indent="0" algn="r">
              <a:lnSpc>
                <a:spcPct val="100000"/>
              </a:lnSpc>
              <a:buNone/>
            </a:pPr>
            <a:r>
              <a:rPr lang="en-US"/>
              <a:t>Images reveal large amounts of data, so remember: use an image instead of a long text. Your audience will appreciate it</a:t>
            </a:r>
          </a:p>
        </p:txBody>
      </p:sp>
      <p:sp>
        <p:nvSpPr>
          <p:cNvPr id="4" name="Google Shape;454;p51">
            <a:extLst>
              <a:ext uri="{FF2B5EF4-FFF2-40B4-BE49-F238E27FC236}">
                <a16:creationId xmlns:a16="http://schemas.microsoft.com/office/drawing/2014/main" id="{6460F92F-491C-4494-8930-1C1513471F39}"/>
              </a:ext>
            </a:extLst>
          </p:cNvPr>
          <p:cNvSpPr txBox="1">
            <a:spLocks noGrp="1"/>
          </p:cNvSpPr>
          <p:nvPr>
            <p:ph type="title"/>
          </p:nvPr>
        </p:nvSpPr>
        <p:spPr>
          <a:xfrm>
            <a:off x="557180" y="2213826"/>
            <a:ext cx="3456002" cy="884398"/>
          </a:xfrm>
        </p:spPr>
        <p:txBody>
          <a:bodyPr/>
          <a:lstStyle/>
          <a:p>
            <a:pPr lvl="0"/>
            <a:r>
              <a:rPr lang="en-US"/>
              <a:t>A picture always </a:t>
            </a:r>
            <a:r>
              <a:rPr lang="en-US">
                <a:solidFill>
                  <a:srgbClr val="3E4728"/>
                </a:solidFill>
              </a:rPr>
              <a:t>reinforces the concept</a:t>
            </a:r>
            <a:endParaRPr lang="en-US"/>
          </a:p>
        </p:txBody>
      </p:sp>
      <p:pic>
        <p:nvPicPr>
          <p:cNvPr id="5" name="Google Shape;455;p51">
            <a:extLst>
              <a:ext uri="{FF2B5EF4-FFF2-40B4-BE49-F238E27FC236}">
                <a16:creationId xmlns:a16="http://schemas.microsoft.com/office/drawing/2014/main" id="{7A9CC954-E400-4A48-9BED-7ACF60E1C157}"/>
              </a:ext>
            </a:extLst>
          </p:cNvPr>
          <p:cNvPicPr>
            <a:picLocks noChangeAspect="1"/>
          </p:cNvPicPr>
          <p:nvPr/>
        </p:nvPicPr>
        <p:blipFill>
          <a:blip r:embed="rId3">
            <a:alphaModFix/>
          </a:blip>
          <a:srcRect/>
          <a:stretch>
            <a:fillRect/>
          </a:stretch>
        </p:blipFill>
        <p:spPr>
          <a:xfrm>
            <a:off x="5105662" y="869173"/>
            <a:ext cx="3179204" cy="3154917"/>
          </a:xfrm>
          <a:prstGeom prst="rect">
            <a:avLst/>
          </a:prstGeom>
          <a:noFill/>
          <a:ln w="38103" cap="flat">
            <a:solidFill>
              <a:srgbClr val="FFFFFF"/>
            </a:solidFill>
            <a:prstDash val="solid"/>
          </a:ln>
        </p:spPr>
      </p:pic>
      <p:sp>
        <p:nvSpPr>
          <p:cNvPr id="6" name="Google Shape;457;p51">
            <a:extLst>
              <a:ext uri="{FF2B5EF4-FFF2-40B4-BE49-F238E27FC236}">
                <a16:creationId xmlns:a16="http://schemas.microsoft.com/office/drawing/2014/main" id="{B39D9127-5156-47E8-9FF8-52326C49F19C}"/>
              </a:ext>
            </a:extLst>
          </p:cNvPr>
          <p:cNvSpPr/>
          <p:nvPr/>
        </p:nvSpPr>
        <p:spPr>
          <a:xfrm>
            <a:off x="2513767" y="1270805"/>
            <a:ext cx="1197772" cy="293787"/>
          </a:xfrm>
          <a:custGeom>
            <a:avLst/>
            <a:gdLst>
              <a:gd name="f0" fmla="val w"/>
              <a:gd name="f1" fmla="val h"/>
              <a:gd name="f2" fmla="val 0"/>
              <a:gd name="f3" fmla="val 28930"/>
              <a:gd name="f4" fmla="val 7096"/>
              <a:gd name="f5" fmla="val 10672"/>
              <a:gd name="f6" fmla="val 1"/>
              <a:gd name="f7" fmla="val 8509"/>
              <a:gd name="f8" fmla="val 7465"/>
              <a:gd name="f9" fmla="val 1624"/>
              <a:gd name="f10" fmla="val 6717"/>
              <a:gd name="f11" fmla="val 1575"/>
              <a:gd name="f12" fmla="val 5996"/>
              <a:gd name="f13" fmla="val 1556"/>
              <a:gd name="f14" fmla="val 5317"/>
              <a:gd name="f15" fmla="val 2415"/>
              <a:gd name="f16" fmla="val 294"/>
              <a:gd name="f17" fmla="val 1915"/>
              <a:gd name="f18" fmla="val 2228"/>
              <a:gd name="f19" fmla="val 516"/>
              <a:gd name="f20" fmla="val 2516"/>
              <a:gd name="f21" fmla="val 4750"/>
              <a:gd name="f22" fmla="val 4148"/>
              <a:gd name="f23" fmla="val 6224"/>
              <a:gd name="f24" fmla="val 4475"/>
              <a:gd name="f25" fmla="val 7967"/>
              <a:gd name="f26" fmla="val 4945"/>
              <a:gd name="f27" fmla="val 10438"/>
              <a:gd name="f28" fmla="val 5479"/>
              <a:gd name="f29" fmla="val 10441"/>
              <a:gd name="f30" fmla="val 5481"/>
              <a:gd name="f31" fmla="val 10835"/>
              <a:gd name="f32" fmla="val 5862"/>
              <a:gd name="f33" fmla="val 11160"/>
              <a:gd name="f34" fmla="val 6158"/>
              <a:gd name="f35" fmla="val 12384"/>
              <a:gd name="f36" fmla="val 6450"/>
              <a:gd name="f37" fmla="val 13685"/>
              <a:gd name="f38" fmla="val 14104"/>
              <a:gd name="f39" fmla="val 14532"/>
              <a:gd name="f40" fmla="val 6419"/>
              <a:gd name="f41" fmla="val 14929"/>
              <a:gd name="f42" fmla="val 6339"/>
              <a:gd name="f43" fmla="val 15208"/>
              <a:gd name="f44" fmla="val 6386"/>
              <a:gd name="f45" fmla="val 15491"/>
              <a:gd name="f46" fmla="val 6430"/>
              <a:gd name="f47" fmla="val 15774"/>
              <a:gd name="f48" fmla="val 6473"/>
              <a:gd name="f49" fmla="val 16419"/>
              <a:gd name="f50" fmla="val 6678"/>
              <a:gd name="f51" fmla="val 17759"/>
              <a:gd name="f52" fmla="val 7019"/>
              <a:gd name="f53" fmla="val 19550"/>
              <a:gd name="f54" fmla="val 20008"/>
              <a:gd name="f55" fmla="val 20495"/>
              <a:gd name="f56" fmla="val 6997"/>
              <a:gd name="f57" fmla="val 21008"/>
              <a:gd name="f58" fmla="val 6944"/>
              <a:gd name="f59" fmla="val 21028"/>
              <a:gd name="f60" fmla="val 6905"/>
              <a:gd name="f61" fmla="val 21050"/>
              <a:gd name="f62" fmla="val 6817"/>
              <a:gd name="f63" fmla="val 25381"/>
              <a:gd name="f64" fmla="val 26014"/>
              <a:gd name="f65" fmla="val 6920"/>
              <a:gd name="f66" fmla="val 27700"/>
              <a:gd name="f67" fmla="val 7033"/>
              <a:gd name="f68" fmla="val 28845"/>
              <a:gd name="f69" fmla="val 7073"/>
              <a:gd name="f70" fmla="val 28184"/>
              <a:gd name="f71" fmla="val 6831"/>
              <a:gd name="f72" fmla="val 27526"/>
              <a:gd name="f73" fmla="val 6613"/>
              <a:gd name="f74" fmla="val 26878"/>
              <a:gd name="f75" fmla="val 6416"/>
              <a:gd name="f76" fmla="val 26951"/>
              <a:gd name="f77" fmla="val 6367"/>
              <a:gd name="f78" fmla="val 27096"/>
              <a:gd name="f79" fmla="val 5506"/>
              <a:gd name="f80" fmla="val 26615"/>
              <a:gd name="f81" fmla="val 5339"/>
              <a:gd name="f82" fmla="val 26566"/>
              <a:gd name="f83" fmla="val 5322"/>
              <a:gd name="f84" fmla="val 28764"/>
              <a:gd name="f85" fmla="val 1614"/>
              <a:gd name="f86" fmla="val 1333"/>
              <a:gd name="f87" fmla="val 28728"/>
              <a:gd name="f88" fmla="val 979"/>
              <a:gd name="f89" fmla="val 28403"/>
              <a:gd name="f90" fmla="val 27347"/>
              <a:gd name="f91" fmla="val 27257"/>
              <a:gd name="f92" fmla="val 27169"/>
              <a:gd name="f93" fmla="val 1008"/>
              <a:gd name="f94" fmla="val 27097"/>
              <a:gd name="f95" fmla="val 1060"/>
              <a:gd name="f96" fmla="val 23007"/>
              <a:gd name="f97" fmla="val 4079"/>
              <a:gd name="f98" fmla="val 13181"/>
              <a:gd name="f99" fmla="val 647"/>
              <a:gd name="f100" fmla="val 12221"/>
              <a:gd name="f101" fmla="val 178"/>
              <a:gd name="f102" fmla="val 11386"/>
              <a:gd name="f103" fmla="*/ f0 1 28930"/>
              <a:gd name="f104" fmla="*/ f1 1 7096"/>
              <a:gd name="f105" fmla="val f2"/>
              <a:gd name="f106" fmla="val f3"/>
              <a:gd name="f107" fmla="val f4"/>
              <a:gd name="f108" fmla="+- f107 0 f105"/>
              <a:gd name="f109" fmla="+- f106 0 f105"/>
              <a:gd name="f110" fmla="*/ f109 1 28930"/>
              <a:gd name="f111" fmla="*/ f108 1 7096"/>
              <a:gd name="f112" fmla="*/ f105 1 f110"/>
              <a:gd name="f113" fmla="*/ f106 1 f110"/>
              <a:gd name="f114" fmla="*/ f105 1 f111"/>
              <a:gd name="f115" fmla="*/ f107 1 f111"/>
              <a:gd name="f116" fmla="*/ f112 f103 1"/>
              <a:gd name="f117" fmla="*/ f113 f103 1"/>
              <a:gd name="f118" fmla="*/ f115 f104 1"/>
              <a:gd name="f119" fmla="*/ f114 f104 1"/>
            </a:gdLst>
            <a:ahLst/>
            <a:cxnLst>
              <a:cxn ang="3cd4">
                <a:pos x="hc" y="t"/>
              </a:cxn>
              <a:cxn ang="0">
                <a:pos x="r" y="vc"/>
              </a:cxn>
              <a:cxn ang="cd4">
                <a:pos x="hc" y="b"/>
              </a:cxn>
              <a:cxn ang="cd2">
                <a:pos x="l" y="vc"/>
              </a:cxn>
            </a:cxnLst>
            <a:rect l="f116" t="f119" r="f117" b="f118"/>
            <a:pathLst>
              <a:path w="28930" h="7096">
                <a:moveTo>
                  <a:pt x="f5" y="f6"/>
                </a:moveTo>
                <a:cubicBezTo>
                  <a:pt x="f7" y="f6"/>
                  <a:pt x="f8" y="f9"/>
                  <a:pt x="f8" y="f9"/>
                </a:cubicBezTo>
                <a:cubicBezTo>
                  <a:pt x="f10" y="f11"/>
                  <a:pt x="f12" y="f13"/>
                  <a:pt x="f14" y="f13"/>
                </a:cubicBezTo>
                <a:cubicBezTo>
                  <a:pt x="f15" y="f13"/>
                  <a:pt x="f16" y="f17"/>
                  <a:pt x="f16" y="f17"/>
                </a:cubicBezTo>
                <a:cubicBezTo>
                  <a:pt x="f16" y="f17"/>
                  <a:pt x="f2" y="f18"/>
                  <a:pt x="f19" y="f20"/>
                </a:cubicBezTo>
                <a:cubicBezTo>
                  <a:pt x="f19" y="f20"/>
                  <a:pt x="f21" y="f22"/>
                  <a:pt x="f23" y="f24"/>
                </a:cubicBezTo>
                <a:cubicBezTo>
                  <a:pt x="f23" y="f24"/>
                  <a:pt x="f25" y="f26"/>
                  <a:pt x="f27" y="f28"/>
                </a:cubicBezTo>
                <a:cubicBezTo>
                  <a:pt x="f29" y="f30"/>
                  <a:pt x="f31" y="f32"/>
                  <a:pt x="f33" y="f34"/>
                </a:cubicBezTo>
                <a:cubicBezTo>
                  <a:pt x="f33" y="f34"/>
                  <a:pt x="f35" y="f36"/>
                  <a:pt x="f37" y="f36"/>
                </a:cubicBezTo>
                <a:cubicBezTo>
                  <a:pt x="f38" y="f36"/>
                  <a:pt x="f39" y="f40"/>
                  <a:pt x="f41" y="f42"/>
                </a:cubicBezTo>
                <a:cubicBezTo>
                  <a:pt x="f43" y="f44"/>
                  <a:pt x="f45" y="f46"/>
                  <a:pt x="f47" y="f48"/>
                </a:cubicBezTo>
                <a:cubicBezTo>
                  <a:pt x="f49" y="f50"/>
                  <a:pt x="f51" y="f52"/>
                  <a:pt x="f53" y="f52"/>
                </a:cubicBezTo>
                <a:cubicBezTo>
                  <a:pt x="f54" y="f52"/>
                  <a:pt x="f55" y="f56"/>
                  <a:pt x="f57" y="f58"/>
                </a:cubicBezTo>
                <a:cubicBezTo>
                  <a:pt x="f57" y="f58"/>
                  <a:pt x="f59" y="f60"/>
                  <a:pt x="f61" y="f62"/>
                </a:cubicBezTo>
                <a:lnTo>
                  <a:pt x="f63" y="f4"/>
                </a:lnTo>
                <a:lnTo>
                  <a:pt x="f64" y="f65"/>
                </a:lnTo>
                <a:cubicBezTo>
                  <a:pt x="f66" y="f67"/>
                  <a:pt x="f68" y="f69"/>
                  <a:pt x="f68" y="f69"/>
                </a:cubicBezTo>
                <a:cubicBezTo>
                  <a:pt x="f70" y="f71"/>
                  <a:pt x="f72" y="f73"/>
                  <a:pt x="f74" y="f75"/>
                </a:cubicBezTo>
                <a:lnTo>
                  <a:pt x="f76" y="f77"/>
                </a:lnTo>
                <a:lnTo>
                  <a:pt x="f78" y="f79"/>
                </a:lnTo>
                <a:lnTo>
                  <a:pt x="f80" y="f81"/>
                </a:lnTo>
                <a:lnTo>
                  <a:pt x="f82" y="f83"/>
                </a:lnTo>
                <a:lnTo>
                  <a:pt x="f84" y="f85"/>
                </a:lnTo>
                <a:cubicBezTo>
                  <a:pt x="f3" y="f86"/>
                  <a:pt x="f87" y="f88"/>
                  <a:pt x="f89" y="f88"/>
                </a:cubicBezTo>
                <a:lnTo>
                  <a:pt x="f90" y="f88"/>
                </a:lnTo>
                <a:cubicBezTo>
                  <a:pt x="f91" y="f88"/>
                  <a:pt x="f92" y="f93"/>
                  <a:pt x="f94" y="f95"/>
                </a:cubicBezTo>
                <a:lnTo>
                  <a:pt x="f96" y="f97"/>
                </a:lnTo>
                <a:lnTo>
                  <a:pt x="f98" y="f99"/>
                </a:lnTo>
                <a:cubicBezTo>
                  <a:pt x="f100" y="f101"/>
                  <a:pt x="f102" y="f6"/>
                  <a:pt x="f5" y="f6"/>
                </a:cubicBezTo>
                <a:close/>
              </a:path>
            </a:pathLst>
          </a:custGeom>
          <a:solidFill>
            <a:srgbClr val="3E4A35">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Paralelogramo 7">
            <a:extLst>
              <a:ext uri="{FF2B5EF4-FFF2-40B4-BE49-F238E27FC236}">
                <a16:creationId xmlns:a16="http://schemas.microsoft.com/office/drawing/2014/main" id="{FADCFB98-CC81-4694-9160-531BE0E39FC6}"/>
              </a:ext>
            </a:extLst>
          </p:cNvPr>
          <p:cNvSpPr/>
          <p:nvPr/>
        </p:nvSpPr>
        <p:spPr>
          <a:xfrm>
            <a:off x="4122544" y="4589913"/>
            <a:ext cx="3917445" cy="553586"/>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90"/>
              <a:gd name="f11" fmla="+- 0 0 -180"/>
              <a:gd name="f12" fmla="+- 0 0 -27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5 f17 1"/>
              <a:gd name="f26" fmla="*/ f18 1 f3"/>
              <a:gd name="f27" fmla="*/ f19 1 f3"/>
              <a:gd name="f28" fmla="*/ f20 1 f3"/>
              <a:gd name="f29" fmla="*/ f21 1 f3"/>
              <a:gd name="f30" fmla="*/ f22 1 21600"/>
              <a:gd name="f31" fmla="*/ f23 1 21600"/>
              <a:gd name="f32" fmla="*/ 21600 f22 1"/>
              <a:gd name="f33" fmla="*/ 21600 f23 1"/>
              <a:gd name="f34" fmla="+- f26 0 f2"/>
              <a:gd name="f35" fmla="+- f27 0 f2"/>
              <a:gd name="f36" fmla="+- f28 0 f2"/>
              <a:gd name="f37" fmla="+- f29 0 f2"/>
              <a:gd name="f38" fmla="min f31 f30"/>
              <a:gd name="f39" fmla="*/ f32 1 f24"/>
              <a:gd name="f40" fmla="*/ f33 1 f24"/>
              <a:gd name="f41" fmla="val f39"/>
              <a:gd name="f42" fmla="val f40"/>
              <a:gd name="f43" fmla="*/ f16 f38 1"/>
              <a:gd name="f44" fmla="+- f42 0 f16"/>
              <a:gd name="f45" fmla="+- f41 0 f16"/>
              <a:gd name="f46" fmla="*/ f42 f38 1"/>
              <a:gd name="f47" fmla="*/ f41 f38 1"/>
              <a:gd name="f48" fmla="*/ f44 1 2"/>
              <a:gd name="f49" fmla="*/ f45 1 2"/>
              <a:gd name="f50" fmla="min f45 f44"/>
              <a:gd name="f51" fmla="*/ 100000 f45 1"/>
              <a:gd name="f52" fmla="+- f16 f48 0"/>
              <a:gd name="f53" fmla="+- f16 f49 0"/>
              <a:gd name="f54" fmla="*/ f51 1 f50"/>
              <a:gd name="f55" fmla="*/ f50 f17 1"/>
              <a:gd name="f56" fmla="*/ f55 1 200000"/>
              <a:gd name="f57" fmla="*/ f55 1 100000"/>
              <a:gd name="f58" fmla="*/ f25 1 f54"/>
              <a:gd name="f59" fmla="*/ f44 f53 1"/>
              <a:gd name="f60" fmla="*/ f53 f38 1"/>
              <a:gd name="f61" fmla="*/ f52 f38 1"/>
              <a:gd name="f62" fmla="+- f41 0 f56"/>
              <a:gd name="f63" fmla="+- f41 0 f57"/>
              <a:gd name="f64" fmla="+- 1 f58 0"/>
              <a:gd name="f65" fmla="*/ f59 1 f57"/>
              <a:gd name="f66" fmla="*/ f57 f38 1"/>
              <a:gd name="f67" fmla="*/ f56 f38 1"/>
              <a:gd name="f68" fmla="*/ f63 1 2"/>
              <a:gd name="f69" fmla="*/ f64 1 12"/>
              <a:gd name="f70" fmla="val f65"/>
              <a:gd name="f71" fmla="*/ f63 f38 1"/>
              <a:gd name="f72" fmla="*/ f62 f38 1"/>
              <a:gd name="f73" fmla="+- f41 0 f68"/>
              <a:gd name="f74" fmla="*/ f69 f45 1"/>
              <a:gd name="f75" fmla="*/ f69 f44 1"/>
              <a:gd name="f76" fmla="+- f42 0 f70"/>
              <a:gd name="f77" fmla="*/ f68 f38 1"/>
              <a:gd name="f78" fmla="*/ f70 f38 1"/>
              <a:gd name="f79" fmla="+- f41 0 f74"/>
              <a:gd name="f80" fmla="+- f42 0 f75"/>
              <a:gd name="f81" fmla="*/ f74 f38 1"/>
              <a:gd name="f82" fmla="*/ f75 f38 1"/>
              <a:gd name="f83" fmla="*/ f76 f38 1"/>
              <a:gd name="f84" fmla="*/ f73 f38 1"/>
              <a:gd name="f85" fmla="*/ f79 f38 1"/>
              <a:gd name="f86" fmla="*/ f80 f38 1"/>
            </a:gdLst>
            <a:ahLst/>
            <a:cxnLst>
              <a:cxn ang="3cd4">
                <a:pos x="hc" y="t"/>
              </a:cxn>
              <a:cxn ang="0">
                <a:pos x="r" y="vc"/>
              </a:cxn>
              <a:cxn ang="cd4">
                <a:pos x="hc" y="b"/>
              </a:cxn>
              <a:cxn ang="cd2">
                <a:pos x="l" y="vc"/>
              </a:cxn>
              <a:cxn ang="f34">
                <a:pos x="f60" y="f83"/>
              </a:cxn>
              <a:cxn ang="f34">
                <a:pos x="f84" y="f43"/>
              </a:cxn>
              <a:cxn ang="f35">
                <a:pos x="f72" y="f61"/>
              </a:cxn>
              <a:cxn ang="f36">
                <a:pos x="f77" y="f46"/>
              </a:cxn>
              <a:cxn ang="f36">
                <a:pos x="f60" y="f78"/>
              </a:cxn>
              <a:cxn ang="f37">
                <a:pos x="f67" y="f61"/>
              </a:cxn>
            </a:cxnLst>
            <a:rect l="f81" t="f82" r="f85" b="f86"/>
            <a:pathLst>
              <a:path>
                <a:moveTo>
                  <a:pt x="f43" y="f46"/>
                </a:moveTo>
                <a:lnTo>
                  <a:pt x="f66" y="f43"/>
                </a:lnTo>
                <a:lnTo>
                  <a:pt x="f47" y="f43"/>
                </a:lnTo>
                <a:lnTo>
                  <a:pt x="f71" y="f46"/>
                </a:lnTo>
                <a:close/>
              </a:path>
            </a:pathLst>
          </a:custGeom>
          <a:solidFill>
            <a:srgbClr val="52624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8" name="Rectángulo 8">
            <a:extLst>
              <a:ext uri="{FF2B5EF4-FFF2-40B4-BE49-F238E27FC236}">
                <a16:creationId xmlns:a16="http://schemas.microsoft.com/office/drawing/2014/main" id="{8224FF64-0973-40ED-A798-004DB0AAC243}"/>
              </a:ext>
            </a:extLst>
          </p:cNvPr>
          <p:cNvSpPr/>
          <p:nvPr/>
        </p:nvSpPr>
        <p:spPr>
          <a:xfrm>
            <a:off x="0" y="4949976"/>
            <a:ext cx="9144000" cy="240450"/>
          </a:xfrm>
          <a:prstGeom prst="rect">
            <a:avLst/>
          </a:prstGeom>
          <a:solidFill>
            <a:srgbClr val="96A9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9" name="Rectángulo 10">
            <a:extLst>
              <a:ext uri="{FF2B5EF4-FFF2-40B4-BE49-F238E27FC236}">
                <a16:creationId xmlns:a16="http://schemas.microsoft.com/office/drawing/2014/main" id="{16192613-F120-421F-89F6-F41ED0F0C095}"/>
              </a:ext>
            </a:extLst>
          </p:cNvPr>
          <p:cNvSpPr/>
          <p:nvPr/>
        </p:nvSpPr>
        <p:spPr>
          <a:xfrm>
            <a:off x="0" y="6488884"/>
            <a:ext cx="9144000" cy="240450"/>
          </a:xfrm>
          <a:prstGeom prst="rect">
            <a:avLst/>
          </a:prstGeom>
          <a:solidFill>
            <a:srgbClr val="96A9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2" descr="Gratis 5 Soldados Con Rifle Corriendo Sobre Arena Blanca Durante El Día Foto de stock">
            <a:extLst>
              <a:ext uri="{FF2B5EF4-FFF2-40B4-BE49-F238E27FC236}">
                <a16:creationId xmlns:a16="http://schemas.microsoft.com/office/drawing/2014/main" id="{03CC0B65-C6AF-4728-9D32-90448E7CF09B}"/>
              </a:ext>
            </a:extLst>
          </p:cNvPr>
          <p:cNvPicPr>
            <a:picLocks noChangeAspect="1"/>
          </p:cNvPicPr>
          <p:nvPr/>
        </p:nvPicPr>
        <p:blipFill>
          <a:blip r:embed="rId3"/>
          <a:srcRect/>
          <a:stretch>
            <a:fillRect/>
          </a:stretch>
        </p:blipFill>
        <p:spPr>
          <a:xfrm>
            <a:off x="0" y="-5084"/>
            <a:ext cx="9144000" cy="5148584"/>
          </a:xfrm>
          <a:prstGeom prst="rect">
            <a:avLst/>
          </a:prstGeom>
          <a:noFill/>
          <a:ln cap="flat">
            <a:noFill/>
          </a:ln>
        </p:spPr>
      </p:pic>
      <p:sp>
        <p:nvSpPr>
          <p:cNvPr id="3" name="Google Shape;471;p53">
            <a:extLst>
              <a:ext uri="{FF2B5EF4-FFF2-40B4-BE49-F238E27FC236}">
                <a16:creationId xmlns:a16="http://schemas.microsoft.com/office/drawing/2014/main" id="{ED9358C1-34B9-42C0-9A1C-86A7CB5821AB}"/>
              </a:ext>
            </a:extLst>
          </p:cNvPr>
          <p:cNvSpPr txBox="1">
            <a:spLocks noGrp="1"/>
          </p:cNvSpPr>
          <p:nvPr>
            <p:ph type="title"/>
          </p:nvPr>
        </p:nvSpPr>
        <p:spPr>
          <a:xfrm>
            <a:off x="1242934" y="3870828"/>
            <a:ext cx="6819604" cy="991803"/>
          </a:xfrm>
        </p:spPr>
        <p:txBody>
          <a:bodyPr/>
          <a:lstStyle/>
          <a:p>
            <a:pPr lvl="0"/>
            <a:r>
              <a:rPr lang="en-US">
                <a:solidFill>
                  <a:srgbClr val="7C5D00"/>
                </a:solidFill>
              </a:rPr>
              <a:t>Awesome words</a:t>
            </a:r>
          </a:p>
        </p:txBody>
      </p:sp>
      <p:sp>
        <p:nvSpPr>
          <p:cNvPr id="4" name="Freeform 6">
            <a:extLst>
              <a:ext uri="{FF2B5EF4-FFF2-40B4-BE49-F238E27FC236}">
                <a16:creationId xmlns:a16="http://schemas.microsoft.com/office/drawing/2014/main" id="{BF627687-A478-481A-AD12-D56CD81AEFE9}"/>
              </a:ext>
            </a:extLst>
          </p:cNvPr>
          <p:cNvSpPr/>
          <p:nvPr/>
        </p:nvSpPr>
        <p:spPr>
          <a:xfrm rot="10799991">
            <a:off x="-9" y="-5085"/>
            <a:ext cx="5256583" cy="172849"/>
          </a:xfrm>
          <a:custGeom>
            <a:avLst/>
            <a:gdLst>
              <a:gd name="f0" fmla="val 10800000"/>
              <a:gd name="f1" fmla="val 5400000"/>
              <a:gd name="f2" fmla="val 180"/>
              <a:gd name="f3" fmla="val w"/>
              <a:gd name="f4" fmla="val h"/>
              <a:gd name="f5" fmla="val 0"/>
              <a:gd name="f6" fmla="val 4318"/>
              <a:gd name="f7" fmla="val 182"/>
              <a:gd name="f8" fmla="val 397"/>
              <a:gd name="f9" fmla="+- 0 0 -90"/>
              <a:gd name="f10" fmla="*/ f3 1 4318"/>
              <a:gd name="f11" fmla="*/ f4 1 182"/>
              <a:gd name="f12" fmla="val f5"/>
              <a:gd name="f13" fmla="val f6"/>
              <a:gd name="f14" fmla="val f7"/>
              <a:gd name="f15" fmla="*/ f9 f0 1"/>
              <a:gd name="f16" fmla="+- f14 0 f12"/>
              <a:gd name="f17" fmla="+- f13 0 f12"/>
              <a:gd name="f18" fmla="*/ f15 1 f2"/>
              <a:gd name="f19" fmla="*/ f17 1 4318"/>
              <a:gd name="f20" fmla="*/ f16 1 182"/>
              <a:gd name="f21" fmla="*/ 397 f17 1"/>
              <a:gd name="f22" fmla="*/ 0 f16 1"/>
              <a:gd name="f23" fmla="*/ 0 f17 1"/>
              <a:gd name="f24" fmla="*/ 182 f16 1"/>
              <a:gd name="f25" fmla="*/ 4318 f17 1"/>
              <a:gd name="f26" fmla="+- f18 0 f1"/>
              <a:gd name="f27" fmla="*/ f21 1 4318"/>
              <a:gd name="f28" fmla="*/ f22 1 182"/>
              <a:gd name="f29" fmla="*/ f23 1 4318"/>
              <a:gd name="f30" fmla="*/ f24 1 182"/>
              <a:gd name="f31" fmla="*/ f25 1 431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4318" h="182">
                <a:moveTo>
                  <a:pt x="f8" y="f5"/>
                </a:moveTo>
                <a:lnTo>
                  <a:pt x="f5" y="f7"/>
                </a:lnTo>
                <a:lnTo>
                  <a:pt x="f6" y="f7"/>
                </a:lnTo>
                <a:lnTo>
                  <a:pt x="f6" y="f5"/>
                </a:lnTo>
                <a:lnTo>
                  <a:pt x="f8" y="f5"/>
                </a:lnTo>
                <a:close/>
              </a:path>
            </a:pathLst>
          </a:custGeom>
          <a:solidFill>
            <a:srgbClr val="565C4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BF875352-1E62-46CE-888C-FE9A2565F430}"/>
              </a:ext>
            </a:extLst>
          </p:cNvPr>
          <p:cNvSpPr/>
          <p:nvPr/>
        </p:nvSpPr>
        <p:spPr>
          <a:xfrm rot="10799991">
            <a:off x="6423550" y="4862633"/>
            <a:ext cx="2738435" cy="288922"/>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565C4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Google Shape;480;p54">
            <a:extLst>
              <a:ext uri="{FF2B5EF4-FFF2-40B4-BE49-F238E27FC236}">
                <a16:creationId xmlns:a16="http://schemas.microsoft.com/office/drawing/2014/main" id="{0EC8E9F9-5421-473D-9001-327F15AD2064}"/>
              </a:ext>
            </a:extLst>
          </p:cNvPr>
          <p:cNvSpPr txBox="1">
            <a:spLocks noGrp="1"/>
          </p:cNvSpPr>
          <p:nvPr>
            <p:ph type="title"/>
          </p:nvPr>
        </p:nvSpPr>
        <p:spPr/>
        <p:txBody>
          <a:bodyPr/>
          <a:lstStyle/>
          <a:p>
            <a:pPr lvl="0"/>
            <a:r>
              <a:rPr lang="en-US"/>
              <a:t>How the Cold War </a:t>
            </a:r>
            <a:r>
              <a:rPr lang="en-US">
                <a:solidFill>
                  <a:srgbClr val="3E4728"/>
                </a:solidFill>
              </a:rPr>
              <a:t>ended</a:t>
            </a:r>
            <a:endParaRPr lang="en-US"/>
          </a:p>
        </p:txBody>
      </p:sp>
      <p:sp>
        <p:nvSpPr>
          <p:cNvPr id="3" name="Google Shape;481;p54">
            <a:extLst>
              <a:ext uri="{FF2B5EF4-FFF2-40B4-BE49-F238E27FC236}">
                <a16:creationId xmlns:a16="http://schemas.microsoft.com/office/drawing/2014/main" id="{FF00554B-FC6A-466A-BB98-A628FC93A99D}"/>
              </a:ext>
            </a:extLst>
          </p:cNvPr>
          <p:cNvSpPr/>
          <p:nvPr/>
        </p:nvSpPr>
        <p:spPr>
          <a:xfrm>
            <a:off x="1294049" y="2934684"/>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482;p54">
            <a:extLst>
              <a:ext uri="{FF2B5EF4-FFF2-40B4-BE49-F238E27FC236}">
                <a16:creationId xmlns:a16="http://schemas.microsoft.com/office/drawing/2014/main" id="{80F20A23-2B43-45B4-9570-C5ABAFB332A8}"/>
              </a:ext>
            </a:extLst>
          </p:cNvPr>
          <p:cNvGrpSpPr/>
          <p:nvPr/>
        </p:nvGrpSpPr>
        <p:grpSpPr>
          <a:xfrm>
            <a:off x="1480495" y="3073755"/>
            <a:ext cx="285009" cy="379750"/>
            <a:chOff x="1480495" y="3073755"/>
            <a:chExt cx="285009" cy="379750"/>
          </a:xfrm>
        </p:grpSpPr>
        <p:sp>
          <p:nvSpPr>
            <p:cNvPr id="5" name="Google Shape;483;p54">
              <a:extLst>
                <a:ext uri="{FF2B5EF4-FFF2-40B4-BE49-F238E27FC236}">
                  <a16:creationId xmlns:a16="http://schemas.microsoft.com/office/drawing/2014/main" id="{5F27CAAD-6E4D-49EB-95C5-B8718B67F166}"/>
                </a:ext>
              </a:extLst>
            </p:cNvPr>
            <p:cNvSpPr/>
            <p:nvPr/>
          </p:nvSpPr>
          <p:spPr>
            <a:xfrm>
              <a:off x="1569997" y="3283317"/>
              <a:ext cx="34280" cy="34463"/>
            </a:xfrm>
            <a:custGeom>
              <a:avLst/>
              <a:gdLst>
                <a:gd name="f0" fmla="val w"/>
                <a:gd name="f1" fmla="val h"/>
                <a:gd name="f2" fmla="val 0"/>
                <a:gd name="f3" fmla="val 910"/>
                <a:gd name="f4" fmla="val 915"/>
                <a:gd name="f5" fmla="val 99"/>
                <a:gd name="f6" fmla="val 79"/>
                <a:gd name="f7" fmla="val 59"/>
                <a:gd name="f8" fmla="val 8"/>
                <a:gd name="f9" fmla="val 43"/>
                <a:gd name="f10" fmla="val 23"/>
                <a:gd name="f11" fmla="val 34"/>
                <a:gd name="f12" fmla="val 32"/>
                <a:gd name="f13" fmla="val 2"/>
                <a:gd name="f14" fmla="val 64"/>
                <a:gd name="f15" fmla="val 1"/>
                <a:gd name="f16" fmla="val 114"/>
                <a:gd name="f17" fmla="val 146"/>
                <a:gd name="f18" fmla="val 753"/>
                <a:gd name="f19" fmla="val 891"/>
                <a:gd name="f20" fmla="val 769"/>
                <a:gd name="f21" fmla="val 907"/>
                <a:gd name="f22" fmla="val 790"/>
                <a:gd name="f23" fmla="val 812"/>
                <a:gd name="f24" fmla="val 832"/>
                <a:gd name="f25" fmla="val 853"/>
                <a:gd name="f26" fmla="val 868"/>
                <a:gd name="f27" fmla="val 892"/>
                <a:gd name="f28" fmla="val 877"/>
                <a:gd name="f29" fmla="val 884"/>
                <a:gd name="f30" fmla="val 909"/>
                <a:gd name="f31" fmla="val 852"/>
                <a:gd name="f32" fmla="val 801"/>
                <a:gd name="f33" fmla="val 879"/>
                <a:gd name="f34" fmla="val 768"/>
                <a:gd name="f35" fmla="val 157"/>
                <a:gd name="f36" fmla="val 25"/>
                <a:gd name="f37" fmla="val 141"/>
                <a:gd name="f38" fmla="val 9"/>
                <a:gd name="f39" fmla="val 120"/>
                <a:gd name="f40" fmla="*/ f0 1 910"/>
                <a:gd name="f41" fmla="*/ f1 1 915"/>
                <a:gd name="f42" fmla="val f2"/>
                <a:gd name="f43" fmla="val f3"/>
                <a:gd name="f44" fmla="val f4"/>
                <a:gd name="f45" fmla="+- f44 0 f42"/>
                <a:gd name="f46" fmla="+- f43 0 f42"/>
                <a:gd name="f47" fmla="*/ f46 1 910"/>
                <a:gd name="f48" fmla="*/ f45 1 915"/>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910" h="915">
                  <a:moveTo>
                    <a:pt x="f5" y="f2"/>
                  </a:moveTo>
                  <a:cubicBezTo>
                    <a:pt x="f6" y="f2"/>
                    <a:pt x="f7" y="f8"/>
                    <a:pt x="f9" y="f10"/>
                  </a:cubicBezTo>
                  <a:lnTo>
                    <a:pt x="f11" y="f12"/>
                  </a:lnTo>
                  <a:cubicBezTo>
                    <a:pt x="f13" y="f14"/>
                    <a:pt x="f15" y="f16"/>
                    <a:pt x="f12" y="f17"/>
                  </a:cubicBezTo>
                  <a:lnTo>
                    <a:pt x="f18" y="f19"/>
                  </a:lnTo>
                  <a:cubicBezTo>
                    <a:pt x="f20" y="f21"/>
                    <a:pt x="f22" y="f4"/>
                    <a:pt x="f23" y="f4"/>
                  </a:cubicBezTo>
                  <a:cubicBezTo>
                    <a:pt x="f24" y="f4"/>
                    <a:pt x="f25" y="f21"/>
                    <a:pt x="f26" y="f27"/>
                  </a:cubicBezTo>
                  <a:lnTo>
                    <a:pt x="f28" y="f29"/>
                  </a:lnTo>
                  <a:cubicBezTo>
                    <a:pt x="f30" y="f31"/>
                    <a:pt x="f3" y="f32"/>
                    <a:pt x="f33" y="f34"/>
                  </a:cubicBezTo>
                  <a:lnTo>
                    <a:pt x="f35" y="f36"/>
                  </a:lnTo>
                  <a:cubicBezTo>
                    <a:pt x="f37" y="f38"/>
                    <a:pt x="f39"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84;p54">
              <a:extLst>
                <a:ext uri="{FF2B5EF4-FFF2-40B4-BE49-F238E27FC236}">
                  <a16:creationId xmlns:a16="http://schemas.microsoft.com/office/drawing/2014/main" id="{6621092F-F9EC-4BE0-977E-BBFCCF7AD28F}"/>
                </a:ext>
              </a:extLst>
            </p:cNvPr>
            <p:cNvSpPr/>
            <p:nvPr/>
          </p:nvSpPr>
          <p:spPr>
            <a:xfrm>
              <a:off x="1597648" y="3281617"/>
              <a:ext cx="20299" cy="19174"/>
            </a:xfrm>
            <a:custGeom>
              <a:avLst/>
              <a:gdLst>
                <a:gd name="f0" fmla="val w"/>
                <a:gd name="f1" fmla="val h"/>
                <a:gd name="f2" fmla="val 0"/>
                <a:gd name="f3" fmla="val 539"/>
                <a:gd name="f4" fmla="val 509"/>
                <a:gd name="f5" fmla="val 354"/>
                <a:gd name="f6" fmla="val 1"/>
                <a:gd name="f7" fmla="val 150"/>
                <a:gd name="f8" fmla="val 164"/>
                <a:gd name="f9" fmla="*/ f0 1 539"/>
                <a:gd name="f10" fmla="*/ f1 1 509"/>
                <a:gd name="f11" fmla="val f2"/>
                <a:gd name="f12" fmla="val f3"/>
                <a:gd name="f13" fmla="val f4"/>
                <a:gd name="f14" fmla="+- f13 0 f11"/>
                <a:gd name="f15" fmla="+- f12 0 f11"/>
                <a:gd name="f16" fmla="*/ f15 1 539"/>
                <a:gd name="f17" fmla="*/ f14 1 50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39" h="509">
                  <a:moveTo>
                    <a:pt x="f5" y="f6"/>
                  </a:moveTo>
                  <a:lnTo>
                    <a:pt x="f6" y="f5"/>
                  </a:lnTo>
                  <a:lnTo>
                    <a:pt x="f7" y="f4"/>
                  </a:lnTo>
                  <a:lnTo>
                    <a:pt x="f3" y="f8"/>
                  </a:lnTo>
                  <a:lnTo>
                    <a:pt x="f5"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85;p54">
              <a:extLst>
                <a:ext uri="{FF2B5EF4-FFF2-40B4-BE49-F238E27FC236}">
                  <a16:creationId xmlns:a16="http://schemas.microsoft.com/office/drawing/2014/main" id="{8620E1DE-BB21-47B5-A518-AAF7E8745E7E}"/>
                </a:ext>
              </a:extLst>
            </p:cNvPr>
            <p:cNvSpPr/>
            <p:nvPr/>
          </p:nvSpPr>
          <p:spPr>
            <a:xfrm>
              <a:off x="1682221" y="3324602"/>
              <a:ext cx="34765" cy="33302"/>
            </a:xfrm>
            <a:custGeom>
              <a:avLst/>
              <a:gdLst>
                <a:gd name="f0" fmla="val w"/>
                <a:gd name="f1" fmla="val h"/>
                <a:gd name="f2" fmla="val 0"/>
                <a:gd name="f3" fmla="val 923"/>
                <a:gd name="f4" fmla="val 884"/>
                <a:gd name="f5" fmla="val 833"/>
                <a:gd name="f6" fmla="val 813"/>
                <a:gd name="f7" fmla="val 793"/>
                <a:gd name="f8" fmla="val 8"/>
                <a:gd name="f9" fmla="val 777"/>
                <a:gd name="f10" fmla="val 23"/>
                <a:gd name="f11" fmla="val 33"/>
                <a:gd name="f12" fmla="val 744"/>
                <a:gd name="f13" fmla="val 1"/>
                <a:gd name="f14" fmla="val 775"/>
                <a:gd name="f15" fmla="val 827"/>
                <a:gd name="f16" fmla="val 32"/>
                <a:gd name="f17" fmla="val 859"/>
                <a:gd name="f18" fmla="val 48"/>
                <a:gd name="f19" fmla="val 876"/>
                <a:gd name="f20" fmla="val 68"/>
                <a:gd name="f21" fmla="val 89"/>
                <a:gd name="f22" fmla="val 110"/>
                <a:gd name="f23" fmla="val 130"/>
                <a:gd name="f24" fmla="val 146"/>
                <a:gd name="f25" fmla="val 860"/>
                <a:gd name="f26" fmla="val 890"/>
                <a:gd name="f27" fmla="val 139"/>
                <a:gd name="f28" fmla="val 921"/>
                <a:gd name="f29" fmla="val 108"/>
                <a:gd name="f30" fmla="val 922"/>
                <a:gd name="f31" fmla="val 57"/>
                <a:gd name="f32" fmla="val 891"/>
                <a:gd name="f33" fmla="val 25"/>
                <a:gd name="f34" fmla="val 877"/>
                <a:gd name="f35" fmla="val 9"/>
                <a:gd name="f36" fmla="val 856"/>
                <a:gd name="f37" fmla="val 835"/>
                <a:gd name="f38" fmla="*/ f0 1 923"/>
                <a:gd name="f39" fmla="*/ f1 1 884"/>
                <a:gd name="f40" fmla="val f2"/>
                <a:gd name="f41" fmla="val f3"/>
                <a:gd name="f42" fmla="val f4"/>
                <a:gd name="f43" fmla="+- f42 0 f40"/>
                <a:gd name="f44" fmla="+- f41 0 f40"/>
                <a:gd name="f45" fmla="*/ f44 1 923"/>
                <a:gd name="f46" fmla="*/ f43 1 884"/>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923" h="884">
                  <a:moveTo>
                    <a:pt x="f5" y="f2"/>
                  </a:moveTo>
                  <a:cubicBezTo>
                    <a:pt x="f6" y="f2"/>
                    <a:pt x="f7" y="f8"/>
                    <a:pt x="f9" y="f10"/>
                  </a:cubicBezTo>
                  <a:lnTo>
                    <a:pt x="f11" y="f12"/>
                  </a:lnTo>
                  <a:cubicBezTo>
                    <a:pt x="f13" y="f14"/>
                    <a:pt x="f13" y="f15"/>
                    <a:pt x="f16" y="f17"/>
                  </a:cubicBezTo>
                  <a:cubicBezTo>
                    <a:pt x="f18" y="f19"/>
                    <a:pt x="f20" y="f4"/>
                    <a:pt x="f21" y="f4"/>
                  </a:cubicBezTo>
                  <a:cubicBezTo>
                    <a:pt x="f22" y="f4"/>
                    <a:pt x="f23" y="f19"/>
                    <a:pt x="f24" y="f25"/>
                  </a:cubicBezTo>
                  <a:lnTo>
                    <a:pt x="f26" y="f27"/>
                  </a:lnTo>
                  <a:cubicBezTo>
                    <a:pt x="f28" y="f29"/>
                    <a:pt x="f30" y="f31"/>
                    <a:pt x="f32" y="f33"/>
                  </a:cubicBezTo>
                  <a:cubicBezTo>
                    <a:pt x="f34" y="f35"/>
                    <a:pt x="f36" y="f2"/>
                    <a:pt x="f37"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86;p54">
              <a:extLst>
                <a:ext uri="{FF2B5EF4-FFF2-40B4-BE49-F238E27FC236}">
                  <a16:creationId xmlns:a16="http://schemas.microsoft.com/office/drawing/2014/main" id="{FA4D4A86-BA46-4178-AC72-D62760CD66F8}"/>
                </a:ext>
              </a:extLst>
            </p:cNvPr>
            <p:cNvSpPr/>
            <p:nvPr/>
          </p:nvSpPr>
          <p:spPr>
            <a:xfrm>
              <a:off x="1587325" y="3271073"/>
              <a:ext cx="17556" cy="18077"/>
            </a:xfrm>
            <a:custGeom>
              <a:avLst/>
              <a:gdLst>
                <a:gd name="f0" fmla="val w"/>
                <a:gd name="f1" fmla="val h"/>
                <a:gd name="f2" fmla="val 0"/>
                <a:gd name="f3" fmla="val 466"/>
                <a:gd name="f4" fmla="val 480"/>
                <a:gd name="f5" fmla="val 310"/>
                <a:gd name="f6" fmla="val 1"/>
                <a:gd name="f7" fmla="val 352"/>
                <a:gd name="f8" fmla="val 124"/>
                <a:gd name="f9" fmla="val 465"/>
                <a:gd name="f10" fmla="val 138"/>
                <a:gd name="f11" fmla="*/ f0 1 466"/>
                <a:gd name="f12" fmla="*/ f1 1 480"/>
                <a:gd name="f13" fmla="val f2"/>
                <a:gd name="f14" fmla="val f3"/>
                <a:gd name="f15" fmla="val f4"/>
                <a:gd name="f16" fmla="+- f15 0 f13"/>
                <a:gd name="f17" fmla="+- f14 0 f13"/>
                <a:gd name="f18" fmla="*/ f17 1 466"/>
                <a:gd name="f19" fmla="*/ f16 1 48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66" h="480">
                  <a:moveTo>
                    <a:pt x="f5" y="f6"/>
                  </a:moveTo>
                  <a:lnTo>
                    <a:pt x="f2" y="f7"/>
                  </a:lnTo>
                  <a:lnTo>
                    <a:pt x="f8" y="f4"/>
                  </a:lnTo>
                  <a:lnTo>
                    <a:pt x="f9" y="f10"/>
                  </a:lnTo>
                  <a:lnTo>
                    <a:pt x="f5"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487;p54">
              <a:extLst>
                <a:ext uri="{FF2B5EF4-FFF2-40B4-BE49-F238E27FC236}">
                  <a16:creationId xmlns:a16="http://schemas.microsoft.com/office/drawing/2014/main" id="{E05D97E3-A529-4E6E-B76B-A4CC89534C72}"/>
                </a:ext>
              </a:extLst>
            </p:cNvPr>
            <p:cNvSpPr/>
            <p:nvPr/>
          </p:nvSpPr>
          <p:spPr>
            <a:xfrm>
              <a:off x="1547055" y="3301806"/>
              <a:ext cx="38349" cy="37627"/>
            </a:xfrm>
            <a:custGeom>
              <a:avLst/>
              <a:gdLst>
                <a:gd name="f0" fmla="val w"/>
                <a:gd name="f1" fmla="val h"/>
                <a:gd name="f2" fmla="val 0"/>
                <a:gd name="f3" fmla="val 1018"/>
                <a:gd name="f4" fmla="val 999"/>
                <a:gd name="f5" fmla="val 675"/>
                <a:gd name="f6" fmla="val 1"/>
                <a:gd name="f7" fmla="val 646"/>
                <a:gd name="f8" fmla="val 343"/>
                <a:gd name="f9" fmla="val 1017"/>
                <a:gd name="f10" fmla="val 353"/>
                <a:gd name="f11" fmla="*/ f0 1 1018"/>
                <a:gd name="f12" fmla="*/ f1 1 999"/>
                <a:gd name="f13" fmla="val f2"/>
                <a:gd name="f14" fmla="val f3"/>
                <a:gd name="f15" fmla="val f4"/>
                <a:gd name="f16" fmla="+- f15 0 f13"/>
                <a:gd name="f17" fmla="+- f14 0 f13"/>
                <a:gd name="f18" fmla="*/ f17 1 1018"/>
                <a:gd name="f19" fmla="*/ f16 1 99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18" h="999">
                  <a:moveTo>
                    <a:pt x="f5" y="f6"/>
                  </a:moveTo>
                  <a:lnTo>
                    <a:pt x="f2" y="f7"/>
                  </a:lnTo>
                  <a:lnTo>
                    <a:pt x="f8" y="f4"/>
                  </a:lnTo>
                  <a:lnTo>
                    <a:pt x="f9" y="f10"/>
                  </a:lnTo>
                  <a:lnTo>
                    <a:pt x="f5"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88;p54">
              <a:extLst>
                <a:ext uri="{FF2B5EF4-FFF2-40B4-BE49-F238E27FC236}">
                  <a16:creationId xmlns:a16="http://schemas.microsoft.com/office/drawing/2014/main" id="{5AEF0F69-FC30-4DFF-98C6-06C0243C6299}"/>
                </a:ext>
              </a:extLst>
            </p:cNvPr>
            <p:cNvSpPr/>
            <p:nvPr/>
          </p:nvSpPr>
          <p:spPr>
            <a:xfrm>
              <a:off x="1660861" y="3301285"/>
              <a:ext cx="37673" cy="38349"/>
            </a:xfrm>
            <a:custGeom>
              <a:avLst/>
              <a:gdLst>
                <a:gd name="f0" fmla="val w"/>
                <a:gd name="f1" fmla="val h"/>
                <a:gd name="f2" fmla="val 0"/>
                <a:gd name="f3" fmla="val 1000"/>
                <a:gd name="f4" fmla="val 1018"/>
                <a:gd name="f5" fmla="val 353"/>
                <a:gd name="f6" fmla="val 1"/>
                <a:gd name="f7" fmla="val 342"/>
                <a:gd name="f8" fmla="val 646"/>
                <a:gd name="f9" fmla="val 1017"/>
                <a:gd name="f10" fmla="val 999"/>
                <a:gd name="f11" fmla="val 675"/>
                <a:gd name="f12" fmla="*/ f0 1 1000"/>
                <a:gd name="f13" fmla="*/ f1 1 1018"/>
                <a:gd name="f14" fmla="val f2"/>
                <a:gd name="f15" fmla="val f3"/>
                <a:gd name="f16" fmla="val f4"/>
                <a:gd name="f17" fmla="+- f16 0 f14"/>
                <a:gd name="f18" fmla="+- f15 0 f14"/>
                <a:gd name="f19" fmla="*/ f18 1 1000"/>
                <a:gd name="f20" fmla="*/ f17 1 1018"/>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000" h="1018">
                  <a:moveTo>
                    <a:pt x="f5" y="f2"/>
                  </a:moveTo>
                  <a:lnTo>
                    <a:pt x="f6" y="f7"/>
                  </a:lnTo>
                  <a:lnTo>
                    <a:pt x="f8" y="f9"/>
                  </a:lnTo>
                  <a:lnTo>
                    <a:pt x="f10" y="f11"/>
                  </a:lnTo>
                  <a:lnTo>
                    <a:pt x="f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489;p54">
              <a:extLst>
                <a:ext uri="{FF2B5EF4-FFF2-40B4-BE49-F238E27FC236}">
                  <a16:creationId xmlns:a16="http://schemas.microsoft.com/office/drawing/2014/main" id="{CFEE0445-EB23-4675-B0D1-B8BFFFED3030}"/>
                </a:ext>
              </a:extLst>
            </p:cNvPr>
            <p:cNvSpPr/>
            <p:nvPr/>
          </p:nvSpPr>
          <p:spPr>
            <a:xfrm>
              <a:off x="1528483" y="3323505"/>
              <a:ext cx="33942" cy="34125"/>
            </a:xfrm>
            <a:custGeom>
              <a:avLst/>
              <a:gdLst>
                <a:gd name="f0" fmla="val w"/>
                <a:gd name="f1" fmla="val h"/>
                <a:gd name="f2" fmla="val 0"/>
                <a:gd name="f3" fmla="val 901"/>
                <a:gd name="f4" fmla="val 906"/>
                <a:gd name="f5" fmla="val 90"/>
                <a:gd name="f6" fmla="val 70"/>
                <a:gd name="f7" fmla="val 50"/>
                <a:gd name="f8" fmla="val 8"/>
                <a:gd name="f9" fmla="val 34"/>
                <a:gd name="f10" fmla="val 23"/>
                <a:gd name="f11" fmla="val 2"/>
                <a:gd name="f12" fmla="val 54"/>
                <a:gd name="f13" fmla="val 1"/>
                <a:gd name="f14" fmla="val 106"/>
                <a:gd name="f15" fmla="val 32"/>
                <a:gd name="f16" fmla="val 137"/>
                <a:gd name="f17" fmla="val 755"/>
                <a:gd name="f18" fmla="val 881"/>
                <a:gd name="f19" fmla="val 769"/>
                <a:gd name="f20" fmla="val 897"/>
                <a:gd name="f21" fmla="val 790"/>
                <a:gd name="f22" fmla="val 810"/>
                <a:gd name="f23" fmla="val 832"/>
                <a:gd name="f24" fmla="val 853"/>
                <a:gd name="f25" fmla="val 898"/>
                <a:gd name="f26" fmla="val 869"/>
                <a:gd name="f27" fmla="val 883"/>
                <a:gd name="f28" fmla="val 852"/>
                <a:gd name="f29" fmla="val 800"/>
                <a:gd name="f30" fmla="val 870"/>
                <a:gd name="f31" fmla="val 768"/>
                <a:gd name="f32" fmla="val 148"/>
                <a:gd name="f33" fmla="val 25"/>
                <a:gd name="f34" fmla="val 132"/>
                <a:gd name="f35" fmla="val 111"/>
                <a:gd name="f36" fmla="*/ f0 1 901"/>
                <a:gd name="f37" fmla="*/ f1 1 906"/>
                <a:gd name="f38" fmla="val f2"/>
                <a:gd name="f39" fmla="val f3"/>
                <a:gd name="f40" fmla="val f4"/>
                <a:gd name="f41" fmla="+- f40 0 f38"/>
                <a:gd name="f42" fmla="+- f39 0 f38"/>
                <a:gd name="f43" fmla="*/ f42 1 901"/>
                <a:gd name="f44" fmla="*/ f41 1 906"/>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901" h="906">
                  <a:moveTo>
                    <a:pt x="f5" y="f2"/>
                  </a:moveTo>
                  <a:cubicBezTo>
                    <a:pt x="f6" y="f2"/>
                    <a:pt x="f7" y="f8"/>
                    <a:pt x="f9" y="f10"/>
                  </a:cubicBezTo>
                  <a:cubicBezTo>
                    <a:pt x="f11" y="f12"/>
                    <a:pt x="f13" y="f14"/>
                    <a:pt x="f15" y="f16"/>
                  </a:cubicBezTo>
                  <a:lnTo>
                    <a:pt x="f17" y="f18"/>
                  </a:lnTo>
                  <a:cubicBezTo>
                    <a:pt x="f19" y="f20"/>
                    <a:pt x="f21" y="f4"/>
                    <a:pt x="f22" y="f4"/>
                  </a:cubicBezTo>
                  <a:cubicBezTo>
                    <a:pt x="f23" y="f4"/>
                    <a:pt x="f24" y="f25"/>
                    <a:pt x="f26" y="f27"/>
                  </a:cubicBezTo>
                  <a:cubicBezTo>
                    <a:pt x="f3" y="f28"/>
                    <a:pt x="f3" y="f29"/>
                    <a:pt x="f30" y="f31"/>
                  </a:cubicBezTo>
                  <a:lnTo>
                    <a:pt x="f32" y="f33"/>
                  </a:lnTo>
                  <a:cubicBezTo>
                    <a:pt x="f34" y="f8"/>
                    <a:pt x="f35"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90;p54">
              <a:extLst>
                <a:ext uri="{FF2B5EF4-FFF2-40B4-BE49-F238E27FC236}">
                  <a16:creationId xmlns:a16="http://schemas.microsoft.com/office/drawing/2014/main" id="{1F80FD23-9BA8-49A9-A6BB-F2488F58A9D4}"/>
                </a:ext>
              </a:extLst>
            </p:cNvPr>
            <p:cNvSpPr/>
            <p:nvPr/>
          </p:nvSpPr>
          <p:spPr>
            <a:xfrm>
              <a:off x="1504910" y="3101333"/>
              <a:ext cx="235403" cy="322152"/>
            </a:xfrm>
            <a:custGeom>
              <a:avLst/>
              <a:gdLst>
                <a:gd name="f0" fmla="val w"/>
                <a:gd name="f1" fmla="val h"/>
                <a:gd name="f2" fmla="val 0"/>
                <a:gd name="f3" fmla="val 6249"/>
                <a:gd name="f4" fmla="val 8552"/>
                <a:gd name="f5" fmla="val 498"/>
                <a:gd name="f6" fmla="val 3245"/>
                <a:gd name="f7" fmla="val 506"/>
                <a:gd name="f8" fmla="val 513"/>
                <a:gd name="f9" fmla="val 3246"/>
                <a:gd name="f10" fmla="val 521"/>
                <a:gd name="f11" fmla="val 3247"/>
                <a:gd name="f12" fmla="val 572"/>
                <a:gd name="f13" fmla="val 3258"/>
                <a:gd name="f14" fmla="val 606"/>
                <a:gd name="f15" fmla="val 3305"/>
                <a:gd name="f16" fmla="val 3357"/>
                <a:gd name="f17" fmla="val 3503"/>
                <a:gd name="f18" fmla="val 3555"/>
                <a:gd name="f19" fmla="val 3603"/>
                <a:gd name="f20" fmla="val 3613"/>
                <a:gd name="f21" fmla="val 514"/>
                <a:gd name="f22" fmla="val 3615"/>
                <a:gd name="f23" fmla="val 507"/>
                <a:gd name="f24" fmla="val 499"/>
                <a:gd name="f25" fmla="val 439"/>
                <a:gd name="f26" fmla="val 391"/>
                <a:gd name="f27" fmla="val 3567"/>
                <a:gd name="f28" fmla="val 3508"/>
                <a:gd name="f29" fmla="val 3353"/>
                <a:gd name="f30" fmla="val 3293"/>
                <a:gd name="f31" fmla="val 3831"/>
                <a:gd name="f32" fmla="val 3832"/>
                <a:gd name="f33" fmla="val 3833"/>
                <a:gd name="f34" fmla="val 3843"/>
                <a:gd name="f35" fmla="val 3891"/>
                <a:gd name="f36" fmla="val 3943"/>
                <a:gd name="f37" fmla="val 5186"/>
                <a:gd name="f38" fmla="val 5238"/>
                <a:gd name="f39" fmla="val 5285"/>
                <a:gd name="f40" fmla="val 5296"/>
                <a:gd name="f41" fmla="val 5297"/>
                <a:gd name="f42" fmla="val 5298"/>
                <a:gd name="f43" fmla="val 5249"/>
                <a:gd name="f44" fmla="val 5190"/>
                <a:gd name="f45" fmla="val 3939"/>
                <a:gd name="f46" fmla="val 3879"/>
                <a:gd name="f47" fmla="val 525"/>
                <a:gd name="f48" fmla="val 1628"/>
                <a:gd name="f49" fmla="val 529"/>
                <a:gd name="f50" fmla="val 533"/>
                <a:gd name="f51" fmla="val 537"/>
                <a:gd name="f52" fmla="val 1586"/>
                <a:gd name="f53" fmla="val 1741"/>
                <a:gd name="f54" fmla="val 1612"/>
                <a:gd name="f55" fmla="val 1744"/>
                <a:gd name="f56" fmla="val 1637"/>
                <a:gd name="f57" fmla="val 1757"/>
                <a:gd name="f58" fmla="val 1654"/>
                <a:gd name="f59" fmla="val 1777"/>
                <a:gd name="f60" fmla="val 3140"/>
                <a:gd name="f61" fmla="val 3451"/>
                <a:gd name="f62" fmla="val 4601"/>
                <a:gd name="f63" fmla="val 1792"/>
                <a:gd name="f64" fmla="val 4619"/>
                <a:gd name="f65" fmla="val 1772"/>
                <a:gd name="f66" fmla="val 4643"/>
                <a:gd name="f67" fmla="val 1760"/>
                <a:gd name="f68" fmla="val 4670"/>
                <a:gd name="f69" fmla="val 5694"/>
                <a:gd name="f70" fmla="val 1633"/>
                <a:gd name="f71" fmla="val 5698"/>
                <a:gd name="f72" fmla="val 5702"/>
                <a:gd name="f73" fmla="val 5705"/>
                <a:gd name="f74" fmla="val 5760"/>
                <a:gd name="f75" fmla="val 5806"/>
                <a:gd name="f76" fmla="val 1673"/>
                <a:gd name="f77" fmla="val 5813"/>
                <a:gd name="f78" fmla="val 1728"/>
                <a:gd name="f79" fmla="val 5814"/>
                <a:gd name="f80" fmla="val 1736"/>
                <a:gd name="f81" fmla="val 1753"/>
                <a:gd name="f82" fmla="val 5699"/>
                <a:gd name="f83" fmla="val 2818"/>
                <a:gd name="f84" fmla="val 5697"/>
                <a:gd name="f85" fmla="val 2834"/>
                <a:gd name="f86" fmla="val 5690"/>
                <a:gd name="f87" fmla="val 2848"/>
                <a:gd name="f88" fmla="val 5678"/>
                <a:gd name="f89" fmla="val 2859"/>
                <a:gd name="f90" fmla="val 3964"/>
                <a:gd name="f91" fmla="val 4379"/>
                <a:gd name="f92" fmla="val 4245"/>
                <a:gd name="f93" fmla="val 4696"/>
                <a:gd name="f94" fmla="val 4302"/>
                <a:gd name="f95" fmla="val 4640"/>
                <a:gd name="f96" fmla="val 4376"/>
                <a:gd name="f97" fmla="val 4613"/>
                <a:gd name="f98" fmla="val 4450"/>
                <a:gd name="f99" fmla="val 4527"/>
                <a:gd name="f100" fmla="val 4604"/>
                <a:gd name="f101" fmla="val 4662"/>
                <a:gd name="f102" fmla="val 4703"/>
                <a:gd name="f103" fmla="val 4672"/>
                <a:gd name="f104" fmla="val 4711"/>
                <a:gd name="f105" fmla="val 4785"/>
                <a:gd name="f106" fmla="val 4829"/>
                <a:gd name="f107" fmla="val 4782"/>
                <a:gd name="f108" fmla="val 5016"/>
                <a:gd name="f109" fmla="val 4664"/>
                <a:gd name="f110" fmla="val 5130"/>
                <a:gd name="f111" fmla="val 4624"/>
                <a:gd name="f112" fmla="val 5169"/>
                <a:gd name="f113" fmla="val 5267"/>
                <a:gd name="f114" fmla="val 5841"/>
                <a:gd name="f115" fmla="val 5393"/>
                <a:gd name="f116" fmla="val 5718"/>
                <a:gd name="f117" fmla="val 5427"/>
                <a:gd name="f118" fmla="val 5685"/>
                <a:gd name="f119" fmla="val 5471"/>
                <a:gd name="f120" fmla="val 5668"/>
                <a:gd name="f121" fmla="val 5515"/>
                <a:gd name="f122" fmla="val 5561"/>
                <a:gd name="f123" fmla="val 5606"/>
                <a:gd name="f124" fmla="val 5686"/>
                <a:gd name="f125" fmla="val 5641"/>
                <a:gd name="f126" fmla="val 5722"/>
                <a:gd name="f127" fmla="val 5725"/>
                <a:gd name="f128" fmla="val 5809"/>
                <a:gd name="f129" fmla="val 5838"/>
                <a:gd name="f130" fmla="val 5926"/>
                <a:gd name="f131" fmla="val 5836"/>
                <a:gd name="f132" fmla="val 6114"/>
                <a:gd name="f133" fmla="val 5719"/>
                <a:gd name="f134" fmla="val 6227"/>
                <a:gd name="f135" fmla="val 4977"/>
                <a:gd name="f136" fmla="val 6946"/>
                <a:gd name="f137" fmla="val 4923"/>
                <a:gd name="f138" fmla="val 6999"/>
                <a:gd name="f139" fmla="val 4851"/>
                <a:gd name="f140" fmla="val 7029"/>
                <a:gd name="f141" fmla="val 4776"/>
                <a:gd name="f142" fmla="val 4775"/>
                <a:gd name="f143" fmla="val 4773"/>
                <a:gd name="f144" fmla="val 4772"/>
                <a:gd name="f145" fmla="val 4767"/>
                <a:gd name="f146" fmla="val 4559"/>
                <a:gd name="f147" fmla="val 7027"/>
                <a:gd name="f148" fmla="val 4404"/>
                <a:gd name="f149" fmla="val 6809"/>
                <a:gd name="f150" fmla="val 4510"/>
                <a:gd name="f151" fmla="val 6590"/>
                <a:gd name="f152" fmla="val 4519"/>
                <a:gd name="f153" fmla="val 6571"/>
                <a:gd name="f154" fmla="val 4532"/>
                <a:gd name="f155" fmla="val 6554"/>
                <a:gd name="f156" fmla="val 4547"/>
                <a:gd name="f157" fmla="val 6539"/>
                <a:gd name="f158" fmla="val 4606"/>
                <a:gd name="f159" fmla="val 6482"/>
                <a:gd name="f160" fmla="val 5810"/>
                <a:gd name="f161" fmla="val 3924"/>
                <a:gd name="f162" fmla="val 5849"/>
                <a:gd name="f163" fmla="val 3867"/>
                <a:gd name="f164" fmla="val 5904"/>
                <a:gd name="f165" fmla="val 3792"/>
                <a:gd name="f166" fmla="val 5932"/>
                <a:gd name="f167" fmla="val 3718"/>
                <a:gd name="f168" fmla="val 3641"/>
                <a:gd name="f169" fmla="val 3564"/>
                <a:gd name="f170" fmla="val 5902"/>
                <a:gd name="f171" fmla="val 3505"/>
                <a:gd name="f172" fmla="val 5842"/>
                <a:gd name="f173" fmla="val 3497"/>
                <a:gd name="f174" fmla="val 5834"/>
                <a:gd name="f175" fmla="val 3384"/>
                <a:gd name="f176" fmla="val 3385"/>
                <a:gd name="f177" fmla="val 5532"/>
                <a:gd name="f178" fmla="val 3500"/>
                <a:gd name="f179" fmla="val 5418"/>
                <a:gd name="f180" fmla="val 3146"/>
                <a:gd name="f181" fmla="val 5106"/>
                <a:gd name="f182" fmla="val 2746"/>
                <a:gd name="f183" fmla="val 5461"/>
                <a:gd name="f184" fmla="val 5578"/>
                <a:gd name="f185" fmla="val 2856"/>
                <a:gd name="f186" fmla="val 5764"/>
                <a:gd name="f187" fmla="val 2738"/>
                <a:gd name="f188" fmla="val 5878"/>
                <a:gd name="f189" fmla="val 2695"/>
                <a:gd name="f190" fmla="val 5921"/>
                <a:gd name="f191" fmla="val 2662"/>
                <a:gd name="f192" fmla="val 5953"/>
                <a:gd name="f193" fmla="val 2618"/>
                <a:gd name="f194" fmla="val 5971"/>
                <a:gd name="f195" fmla="val 2573"/>
                <a:gd name="f196" fmla="val 2530"/>
                <a:gd name="f197" fmla="val 2451"/>
                <a:gd name="f198" fmla="val 5970"/>
                <a:gd name="f199" fmla="val 2377"/>
                <a:gd name="f200" fmla="val 5937"/>
                <a:gd name="f201" fmla="val 2322"/>
                <a:gd name="f202" fmla="val 5880"/>
                <a:gd name="f203" fmla="val 2281"/>
                <a:gd name="f204" fmla="val 5839"/>
                <a:gd name="f205" fmla="val 1606"/>
                <a:gd name="f206" fmla="val 6486"/>
                <a:gd name="f207" fmla="val 1641"/>
                <a:gd name="f208" fmla="val 6521"/>
                <a:gd name="f209" fmla="val 1723"/>
                <a:gd name="f210" fmla="val 6605"/>
                <a:gd name="f211" fmla="val 6730"/>
                <a:gd name="f212" fmla="val 1709"/>
                <a:gd name="f213" fmla="val 6839"/>
                <a:gd name="f214" fmla="val 1662"/>
                <a:gd name="f215" fmla="val 6958"/>
                <a:gd name="f216" fmla="val 1551"/>
                <a:gd name="f217" fmla="val 7030"/>
                <a:gd name="f218" fmla="val 1432"/>
                <a:gd name="f219" fmla="val 1427"/>
                <a:gd name="f220" fmla="val 1348"/>
                <a:gd name="f221" fmla="val 1273"/>
                <a:gd name="f222" fmla="val 6996"/>
                <a:gd name="f223" fmla="val 1219"/>
                <a:gd name="f224" fmla="val 6940"/>
                <a:gd name="f225" fmla="val 496"/>
                <a:gd name="f226" fmla="val 6194"/>
                <a:gd name="f227" fmla="val 440"/>
                <a:gd name="f228" fmla="val 6138"/>
                <a:gd name="f229" fmla="val 410"/>
                <a:gd name="f230" fmla="val 6062"/>
                <a:gd name="f231" fmla="val 412"/>
                <a:gd name="f232" fmla="val 5983"/>
                <a:gd name="f233" fmla="val 415"/>
                <a:gd name="f234" fmla="val 5821"/>
                <a:gd name="f235" fmla="val 547"/>
                <a:gd name="f236" fmla="val 5692"/>
                <a:gd name="f237" fmla="val 708"/>
                <a:gd name="f238" fmla="val 754"/>
                <a:gd name="f239" fmla="val 802"/>
                <a:gd name="f240" fmla="val 851"/>
                <a:gd name="f241" fmla="val 5726"/>
                <a:gd name="f242" fmla="val 871"/>
                <a:gd name="f243" fmla="val 5735"/>
                <a:gd name="f244" fmla="val 888"/>
                <a:gd name="f245" fmla="val 5749"/>
                <a:gd name="f246" fmla="val 903"/>
                <a:gd name="f247" fmla="val 5763"/>
                <a:gd name="f248" fmla="val 960"/>
                <a:gd name="f249" fmla="val 5822"/>
                <a:gd name="f250" fmla="val 1631"/>
                <a:gd name="f251" fmla="val 5180"/>
                <a:gd name="f252" fmla="val 1593"/>
                <a:gd name="f253" fmla="val 5140"/>
                <a:gd name="f254" fmla="val 1479"/>
                <a:gd name="f255" fmla="val 5022"/>
                <a:gd name="f256" fmla="val 1482"/>
                <a:gd name="f257" fmla="val 4835"/>
                <a:gd name="f258" fmla="val 1599"/>
                <a:gd name="f259" fmla="val 4721"/>
                <a:gd name="f260" fmla="val 1609"/>
                <a:gd name="f261" fmla="val 4713"/>
                <a:gd name="f262" fmla="val 1666"/>
                <a:gd name="f263" fmla="val 4657"/>
                <a:gd name="f264" fmla="val 1740"/>
                <a:gd name="f265" fmla="val 4629"/>
                <a:gd name="f266" fmla="val 1814"/>
                <a:gd name="f267" fmla="val 1890"/>
                <a:gd name="f268" fmla="val 1966"/>
                <a:gd name="f269" fmla="val 4658"/>
                <a:gd name="f270" fmla="val 2023"/>
                <a:gd name="f271" fmla="val 4716"/>
                <a:gd name="f272" fmla="val 2321"/>
                <a:gd name="f273" fmla="val 4378"/>
                <a:gd name="f274" fmla="val 564"/>
                <a:gd name="f275" fmla="val 2830"/>
                <a:gd name="f276" fmla="val 552"/>
                <a:gd name="f277" fmla="val 2819"/>
                <a:gd name="f278" fmla="val 545"/>
                <a:gd name="f279" fmla="val 2805"/>
                <a:gd name="f280" fmla="val 543"/>
                <a:gd name="f281" fmla="val 2789"/>
                <a:gd name="f282" fmla="val 416"/>
                <a:gd name="f283" fmla="val 1735"/>
                <a:gd name="f284" fmla="val 1711"/>
                <a:gd name="f285" fmla="val 422"/>
                <a:gd name="f286" fmla="val 1700"/>
                <a:gd name="f287" fmla="val 442"/>
                <a:gd name="f288" fmla="val 1652"/>
                <a:gd name="f289" fmla="val 483"/>
                <a:gd name="f290" fmla="val 3124"/>
                <a:gd name="f291" fmla="val 1"/>
                <a:gd name="f292" fmla="val 2"/>
                <a:gd name="f293" fmla="val 1531"/>
                <a:gd name="f294" fmla="val 5217"/>
                <a:gd name="f295" fmla="val 5870"/>
                <a:gd name="f296" fmla="val 457"/>
                <a:gd name="f297" fmla="val 6732"/>
                <a:gd name="f298" fmla="val 997"/>
                <a:gd name="f299" fmla="val 7100"/>
                <a:gd name="f300" fmla="val 3125"/>
                <a:gd name="f301" fmla="val 5252"/>
                <a:gd name="f302" fmla="val 5792"/>
                <a:gd name="f303" fmla="val 6248"/>
                <a:gd name="f304" fmla="val 1535"/>
                <a:gd name="f305" fmla="*/ f0 1 6249"/>
                <a:gd name="f306" fmla="*/ f1 1 8552"/>
                <a:gd name="f307" fmla="val f2"/>
                <a:gd name="f308" fmla="val f3"/>
                <a:gd name="f309" fmla="val f4"/>
                <a:gd name="f310" fmla="+- f309 0 f307"/>
                <a:gd name="f311" fmla="+- f308 0 f307"/>
                <a:gd name="f312" fmla="*/ f311 1 6249"/>
                <a:gd name="f313" fmla="*/ f310 1 8552"/>
                <a:gd name="f314" fmla="*/ f307 1 f312"/>
                <a:gd name="f315" fmla="*/ f308 1 f312"/>
                <a:gd name="f316" fmla="*/ f307 1 f313"/>
                <a:gd name="f317" fmla="*/ f309 1 f313"/>
                <a:gd name="f318" fmla="*/ f314 f305 1"/>
                <a:gd name="f319" fmla="*/ f315 f305 1"/>
                <a:gd name="f320" fmla="*/ f317 f306 1"/>
                <a:gd name="f321" fmla="*/ f316 f306 1"/>
              </a:gdLst>
              <a:ahLst/>
              <a:cxnLst>
                <a:cxn ang="3cd4">
                  <a:pos x="hc" y="t"/>
                </a:cxn>
                <a:cxn ang="0">
                  <a:pos x="r" y="vc"/>
                </a:cxn>
                <a:cxn ang="cd4">
                  <a:pos x="hc" y="b"/>
                </a:cxn>
                <a:cxn ang="cd2">
                  <a:pos x="l" y="vc"/>
                </a:cxn>
              </a:cxnLst>
              <a:rect l="f318" t="f321" r="f319" b="f320"/>
              <a:pathLst>
                <a:path w="6249" h="8552">
                  <a:moveTo>
                    <a:pt x="f5" y="f6"/>
                  </a:moveTo>
                  <a:cubicBezTo>
                    <a:pt x="f7" y="f6"/>
                    <a:pt x="f8" y="f9"/>
                    <a:pt x="f10" y="f11"/>
                  </a:cubicBezTo>
                  <a:cubicBezTo>
                    <a:pt x="f12" y="f13"/>
                    <a:pt x="f14" y="f15"/>
                    <a:pt x="f14" y="f16"/>
                  </a:cubicBezTo>
                  <a:lnTo>
                    <a:pt x="f14" y="f17"/>
                  </a:lnTo>
                  <a:cubicBezTo>
                    <a:pt x="f14" y="f18"/>
                    <a:pt x="f12" y="f19"/>
                    <a:pt x="f10" y="f20"/>
                  </a:cubicBezTo>
                  <a:cubicBezTo>
                    <a:pt x="f21" y="f22"/>
                    <a:pt x="f23" y="f22"/>
                    <a:pt x="f24" y="f22"/>
                  </a:cubicBezTo>
                  <a:cubicBezTo>
                    <a:pt x="f25" y="f22"/>
                    <a:pt x="f26" y="f27"/>
                    <a:pt x="f26" y="f28"/>
                  </a:cubicBezTo>
                  <a:lnTo>
                    <a:pt x="f26" y="f29"/>
                  </a:lnTo>
                  <a:cubicBezTo>
                    <a:pt x="f26" y="f30"/>
                    <a:pt x="f25" y="f6"/>
                    <a:pt x="f5" y="f6"/>
                  </a:cubicBezTo>
                  <a:close/>
                  <a:moveTo>
                    <a:pt x="f24" y="f31"/>
                  </a:moveTo>
                  <a:cubicBezTo>
                    <a:pt x="f7" y="f31"/>
                    <a:pt x="f21" y="f32"/>
                    <a:pt x="f10" y="f33"/>
                  </a:cubicBezTo>
                  <a:cubicBezTo>
                    <a:pt x="f12" y="f34"/>
                    <a:pt x="f14" y="f35"/>
                    <a:pt x="f14" y="f36"/>
                  </a:cubicBezTo>
                  <a:lnTo>
                    <a:pt x="f14" y="f37"/>
                  </a:lnTo>
                  <a:cubicBezTo>
                    <a:pt x="f14" y="f38"/>
                    <a:pt x="f12" y="f39"/>
                    <a:pt x="f10" y="f40"/>
                  </a:cubicBezTo>
                  <a:cubicBezTo>
                    <a:pt x="f21" y="f41"/>
                    <a:pt x="f23" y="f42"/>
                    <a:pt x="f24" y="f42"/>
                  </a:cubicBezTo>
                  <a:cubicBezTo>
                    <a:pt x="f25" y="f42"/>
                    <a:pt x="f26" y="f43"/>
                    <a:pt x="f26" y="f44"/>
                  </a:cubicBezTo>
                  <a:lnTo>
                    <a:pt x="f26" y="f45"/>
                  </a:lnTo>
                  <a:cubicBezTo>
                    <a:pt x="f26" y="f46"/>
                    <a:pt x="f25" y="f31"/>
                    <a:pt x="f24" y="f31"/>
                  </a:cubicBezTo>
                  <a:close/>
                  <a:moveTo>
                    <a:pt x="f47" y="f48"/>
                  </a:moveTo>
                  <a:cubicBezTo>
                    <a:pt x="f49" y="f48"/>
                    <a:pt x="f50" y="f48"/>
                    <a:pt x="f51" y="f48"/>
                  </a:cubicBezTo>
                  <a:lnTo>
                    <a:pt x="f52" y="f53"/>
                  </a:lnTo>
                  <a:cubicBezTo>
                    <a:pt x="f54" y="f55"/>
                    <a:pt x="f56" y="f57"/>
                    <a:pt x="f58" y="f59"/>
                  </a:cubicBezTo>
                  <a:lnTo>
                    <a:pt x="f60" y="f61"/>
                  </a:lnTo>
                  <a:lnTo>
                    <a:pt x="f62" y="f63"/>
                  </a:lnTo>
                  <a:cubicBezTo>
                    <a:pt x="f64" y="f65"/>
                    <a:pt x="f66" y="f67"/>
                    <a:pt x="f68" y="f57"/>
                  </a:cubicBezTo>
                  <a:lnTo>
                    <a:pt x="f69" y="f70"/>
                  </a:lnTo>
                  <a:cubicBezTo>
                    <a:pt x="f71" y="f70"/>
                    <a:pt x="f72" y="f70"/>
                    <a:pt x="f73" y="f70"/>
                  </a:cubicBezTo>
                  <a:cubicBezTo>
                    <a:pt x="f74" y="f70"/>
                    <a:pt x="f75" y="f76"/>
                    <a:pt x="f77" y="f78"/>
                  </a:cubicBezTo>
                  <a:cubicBezTo>
                    <a:pt x="f79" y="f80"/>
                    <a:pt x="f79" y="f55"/>
                    <a:pt x="f77" y="f81"/>
                  </a:cubicBezTo>
                  <a:lnTo>
                    <a:pt x="f82" y="f83"/>
                  </a:lnTo>
                  <a:cubicBezTo>
                    <a:pt x="f84" y="f85"/>
                    <a:pt x="f86" y="f87"/>
                    <a:pt x="f88" y="f89"/>
                  </a:cubicBezTo>
                  <a:lnTo>
                    <a:pt x="f90" y="f91"/>
                  </a:lnTo>
                  <a:lnTo>
                    <a:pt x="f92" y="f93"/>
                  </a:lnTo>
                  <a:cubicBezTo>
                    <a:pt x="f94" y="f95"/>
                    <a:pt x="f96" y="f97"/>
                    <a:pt x="f98" y="f97"/>
                  </a:cubicBezTo>
                  <a:cubicBezTo>
                    <a:pt x="f99" y="f97"/>
                    <a:pt x="f100" y="f66"/>
                    <a:pt x="f101" y="f102"/>
                  </a:cubicBezTo>
                  <a:lnTo>
                    <a:pt x="f103" y="f104"/>
                  </a:lnTo>
                  <a:cubicBezTo>
                    <a:pt x="f105" y="f106"/>
                    <a:pt x="f107" y="f108"/>
                    <a:pt x="f109" y="f110"/>
                  </a:cubicBezTo>
                  <a:lnTo>
                    <a:pt x="f111" y="f112"/>
                  </a:lnTo>
                  <a:lnTo>
                    <a:pt x="f113" y="f114"/>
                  </a:lnTo>
                  <a:lnTo>
                    <a:pt x="f115" y="f116"/>
                  </a:lnTo>
                  <a:cubicBezTo>
                    <a:pt x="f117" y="f118"/>
                    <a:pt x="f119" y="f120"/>
                    <a:pt x="f121" y="f120"/>
                  </a:cubicBezTo>
                  <a:cubicBezTo>
                    <a:pt x="f122" y="f120"/>
                    <a:pt x="f123" y="f124"/>
                    <a:pt x="f125" y="f126"/>
                  </a:cubicBezTo>
                  <a:lnTo>
                    <a:pt x="f127" y="f128"/>
                  </a:lnTo>
                  <a:cubicBezTo>
                    <a:pt x="f129" y="f130"/>
                    <a:pt x="f131" y="f132"/>
                    <a:pt x="f133" y="f134"/>
                  </a:cubicBezTo>
                  <a:lnTo>
                    <a:pt x="f135" y="f136"/>
                  </a:lnTo>
                  <a:cubicBezTo>
                    <a:pt x="f137" y="f138"/>
                    <a:pt x="f139" y="f140"/>
                    <a:pt x="f141" y="f140"/>
                  </a:cubicBezTo>
                  <a:cubicBezTo>
                    <a:pt x="f142" y="f140"/>
                    <a:pt x="f143" y="f140"/>
                    <a:pt x="f144" y="f140"/>
                  </a:cubicBezTo>
                  <a:lnTo>
                    <a:pt x="f145" y="f140"/>
                  </a:lnTo>
                  <a:cubicBezTo>
                    <a:pt x="f146" y="f147"/>
                    <a:pt x="f148" y="f149"/>
                    <a:pt x="f150" y="f151"/>
                  </a:cubicBezTo>
                  <a:cubicBezTo>
                    <a:pt x="f152" y="f153"/>
                    <a:pt x="f154" y="f155"/>
                    <a:pt x="f156" y="f157"/>
                  </a:cubicBezTo>
                  <a:lnTo>
                    <a:pt x="f158" y="f159"/>
                  </a:lnTo>
                  <a:lnTo>
                    <a:pt x="f90" y="f160"/>
                  </a:lnTo>
                  <a:lnTo>
                    <a:pt x="f161" y="f162"/>
                  </a:lnTo>
                  <a:cubicBezTo>
                    <a:pt x="f163" y="f164"/>
                    <a:pt x="f165" y="f166"/>
                    <a:pt x="f167" y="f166"/>
                  </a:cubicBezTo>
                  <a:cubicBezTo>
                    <a:pt x="f168" y="f166"/>
                    <a:pt x="f169" y="f170"/>
                    <a:pt x="f171" y="f172"/>
                  </a:cubicBezTo>
                  <a:lnTo>
                    <a:pt x="f173" y="f174"/>
                  </a:lnTo>
                  <a:cubicBezTo>
                    <a:pt x="f175" y="f116"/>
                    <a:pt x="f176" y="f177"/>
                    <a:pt x="f178" y="f179"/>
                  </a:cubicBezTo>
                  <a:lnTo>
                    <a:pt x="f180" y="f181"/>
                  </a:lnTo>
                  <a:lnTo>
                    <a:pt x="f182" y="f183"/>
                  </a:lnTo>
                  <a:cubicBezTo>
                    <a:pt x="f89" y="f184"/>
                    <a:pt x="f185" y="f186"/>
                    <a:pt x="f187" y="f188"/>
                  </a:cubicBezTo>
                  <a:lnTo>
                    <a:pt x="f189" y="f190"/>
                  </a:lnTo>
                  <a:cubicBezTo>
                    <a:pt x="f191" y="f192"/>
                    <a:pt x="f193" y="f194"/>
                    <a:pt x="f195" y="f194"/>
                  </a:cubicBezTo>
                  <a:lnTo>
                    <a:pt x="f196" y="f194"/>
                  </a:lnTo>
                  <a:cubicBezTo>
                    <a:pt x="f197" y="f198"/>
                    <a:pt x="f199" y="f200"/>
                    <a:pt x="f201" y="f202"/>
                  </a:cubicBezTo>
                  <a:lnTo>
                    <a:pt x="f203" y="f204"/>
                  </a:lnTo>
                  <a:lnTo>
                    <a:pt x="f205" y="f206"/>
                  </a:lnTo>
                  <a:lnTo>
                    <a:pt x="f207" y="f208"/>
                  </a:lnTo>
                  <a:cubicBezTo>
                    <a:pt x="f209" y="f210"/>
                    <a:pt x="f81" y="f211"/>
                    <a:pt x="f212" y="f213"/>
                  </a:cubicBezTo>
                  <a:cubicBezTo>
                    <a:pt x="f214" y="f215"/>
                    <a:pt x="f216" y="f217"/>
                    <a:pt x="f218" y="f217"/>
                  </a:cubicBezTo>
                  <a:lnTo>
                    <a:pt x="f219" y="f217"/>
                  </a:lnTo>
                  <a:cubicBezTo>
                    <a:pt x="f220" y="f140"/>
                    <a:pt x="f221" y="f222"/>
                    <a:pt x="f223" y="f224"/>
                  </a:cubicBezTo>
                  <a:lnTo>
                    <a:pt x="f225" y="f226"/>
                  </a:lnTo>
                  <a:cubicBezTo>
                    <a:pt x="f227" y="f228"/>
                    <a:pt x="f229" y="f230"/>
                    <a:pt x="f231" y="f232"/>
                  </a:cubicBezTo>
                  <a:cubicBezTo>
                    <a:pt x="f233" y="f234"/>
                    <a:pt x="f235" y="f236"/>
                    <a:pt x="f237" y="f236"/>
                  </a:cubicBezTo>
                  <a:cubicBezTo>
                    <a:pt x="f238" y="f236"/>
                    <a:pt x="f239" y="f72"/>
                    <a:pt x="f240" y="f241"/>
                  </a:cubicBezTo>
                  <a:cubicBezTo>
                    <a:pt x="f242" y="f243"/>
                    <a:pt x="f244" y="f245"/>
                    <a:pt x="f246" y="f247"/>
                  </a:cubicBezTo>
                  <a:lnTo>
                    <a:pt x="f248" y="f249"/>
                  </a:lnTo>
                  <a:lnTo>
                    <a:pt x="f250" y="f251"/>
                  </a:lnTo>
                  <a:lnTo>
                    <a:pt x="f252" y="f253"/>
                  </a:lnTo>
                  <a:cubicBezTo>
                    <a:pt x="f254" y="f255"/>
                    <a:pt x="f256" y="f257"/>
                    <a:pt x="f258" y="f259"/>
                  </a:cubicBezTo>
                  <a:lnTo>
                    <a:pt x="f260" y="f261"/>
                  </a:lnTo>
                  <a:cubicBezTo>
                    <a:pt x="f262" y="f263"/>
                    <a:pt x="f264" y="f265"/>
                    <a:pt x="f266" y="f265"/>
                  </a:cubicBezTo>
                  <a:cubicBezTo>
                    <a:pt x="f267" y="f265"/>
                    <a:pt x="f268" y="f269"/>
                    <a:pt x="f270" y="f271"/>
                  </a:cubicBezTo>
                  <a:lnTo>
                    <a:pt x="f272" y="f273"/>
                  </a:lnTo>
                  <a:lnTo>
                    <a:pt x="f274" y="f275"/>
                  </a:lnTo>
                  <a:cubicBezTo>
                    <a:pt x="f276" y="f277"/>
                    <a:pt x="f278" y="f279"/>
                    <a:pt x="f280" y="f281"/>
                  </a:cubicBezTo>
                  <a:lnTo>
                    <a:pt x="f282" y="f283"/>
                  </a:lnTo>
                  <a:cubicBezTo>
                    <a:pt x="f233" y="f209"/>
                    <a:pt x="f282" y="f284"/>
                    <a:pt x="f285" y="f286"/>
                  </a:cubicBezTo>
                  <a:cubicBezTo>
                    <a:pt x="f287" y="f288"/>
                    <a:pt x="f289" y="f48"/>
                    <a:pt x="f47" y="f48"/>
                  </a:cubicBezTo>
                  <a:close/>
                  <a:moveTo>
                    <a:pt x="f290" y="f291"/>
                  </a:moveTo>
                  <a:lnTo>
                    <a:pt x="f292" y="f293"/>
                  </a:lnTo>
                  <a:lnTo>
                    <a:pt x="f292" y="f294"/>
                  </a:lnTo>
                  <a:cubicBezTo>
                    <a:pt x="f291" y="f295"/>
                    <a:pt x="f296" y="f297"/>
                    <a:pt x="f298" y="f299"/>
                  </a:cubicBezTo>
                  <a:lnTo>
                    <a:pt x="f300" y="f4"/>
                  </a:lnTo>
                  <a:lnTo>
                    <a:pt x="f301" y="f299"/>
                  </a:lnTo>
                  <a:cubicBezTo>
                    <a:pt x="f302" y="f297"/>
                    <a:pt x="f303" y="f295"/>
                    <a:pt x="f303" y="f294"/>
                  </a:cubicBezTo>
                  <a:lnTo>
                    <a:pt x="f303" y="f304"/>
                  </a:lnTo>
                  <a:lnTo>
                    <a:pt x="f290" y="f291"/>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491;p54">
              <a:extLst>
                <a:ext uri="{FF2B5EF4-FFF2-40B4-BE49-F238E27FC236}">
                  <a16:creationId xmlns:a16="http://schemas.microsoft.com/office/drawing/2014/main" id="{6B35EE3F-50CF-4AC6-BD12-B4BD68FAD477}"/>
                </a:ext>
              </a:extLst>
            </p:cNvPr>
            <p:cNvSpPr/>
            <p:nvPr/>
          </p:nvSpPr>
          <p:spPr>
            <a:xfrm>
              <a:off x="1642326" y="3282677"/>
              <a:ext cx="34847" cy="33677"/>
            </a:xfrm>
            <a:custGeom>
              <a:avLst/>
              <a:gdLst>
                <a:gd name="f0" fmla="val w"/>
                <a:gd name="f1" fmla="val h"/>
                <a:gd name="f2" fmla="val 0"/>
                <a:gd name="f3" fmla="val 925"/>
                <a:gd name="f4" fmla="val 894"/>
                <a:gd name="f5" fmla="val 826"/>
                <a:gd name="f6" fmla="val 1"/>
                <a:gd name="f7" fmla="val 805"/>
                <a:gd name="f8" fmla="val 785"/>
                <a:gd name="f9" fmla="val 8"/>
                <a:gd name="f10" fmla="val 770"/>
                <a:gd name="f11" fmla="val 24"/>
                <a:gd name="f12" fmla="val 25"/>
                <a:gd name="f13" fmla="val 746"/>
                <a:gd name="f14" fmla="val 10"/>
                <a:gd name="f15" fmla="val 761"/>
                <a:gd name="f16" fmla="val 2"/>
                <a:gd name="f17" fmla="val 780"/>
                <a:gd name="f18" fmla="val 802"/>
                <a:gd name="f19" fmla="val 824"/>
                <a:gd name="f20" fmla="val 9"/>
                <a:gd name="f21" fmla="val 845"/>
                <a:gd name="f22" fmla="val 860"/>
                <a:gd name="f23" fmla="val 33"/>
                <a:gd name="f24" fmla="val 868"/>
                <a:gd name="f25" fmla="val 49"/>
                <a:gd name="f26" fmla="val 885"/>
                <a:gd name="f27" fmla="val 70"/>
                <a:gd name="f28" fmla="val 893"/>
                <a:gd name="f29" fmla="val 91"/>
                <a:gd name="f30" fmla="val 111"/>
                <a:gd name="f31" fmla="val 131"/>
                <a:gd name="f32" fmla="val 886"/>
                <a:gd name="f33" fmla="val 147"/>
                <a:gd name="f34" fmla="val 870"/>
                <a:gd name="f35" fmla="val 891"/>
                <a:gd name="f36" fmla="val 149"/>
                <a:gd name="f37" fmla="val 923"/>
                <a:gd name="f38" fmla="val 118"/>
                <a:gd name="f39" fmla="val 924"/>
                <a:gd name="f40" fmla="val 67"/>
                <a:gd name="f41" fmla="val 35"/>
                <a:gd name="f42" fmla="val 884"/>
                <a:gd name="f43" fmla="val 26"/>
                <a:gd name="f44" fmla="val 847"/>
                <a:gd name="f45" fmla="*/ f0 1 925"/>
                <a:gd name="f46" fmla="*/ f1 1 894"/>
                <a:gd name="f47" fmla="val f2"/>
                <a:gd name="f48" fmla="val f3"/>
                <a:gd name="f49" fmla="val f4"/>
                <a:gd name="f50" fmla="+- f49 0 f47"/>
                <a:gd name="f51" fmla="+- f48 0 f47"/>
                <a:gd name="f52" fmla="*/ f51 1 925"/>
                <a:gd name="f53" fmla="*/ f50 1 894"/>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925" h="894">
                  <a:moveTo>
                    <a:pt x="f5" y="f6"/>
                  </a:moveTo>
                  <a:cubicBezTo>
                    <a:pt x="f7" y="f6"/>
                    <a:pt x="f8" y="f9"/>
                    <a:pt x="f10" y="f11"/>
                  </a:cubicBezTo>
                  <a:lnTo>
                    <a:pt x="f12" y="f13"/>
                  </a:lnTo>
                  <a:cubicBezTo>
                    <a:pt x="f14" y="f15"/>
                    <a:pt x="f16" y="f17"/>
                    <a:pt x="f16" y="f18"/>
                  </a:cubicBezTo>
                  <a:cubicBezTo>
                    <a:pt x="f6" y="f19"/>
                    <a:pt x="f20" y="f21"/>
                    <a:pt x="f11" y="f22"/>
                  </a:cubicBezTo>
                  <a:lnTo>
                    <a:pt x="f23" y="f24"/>
                  </a:lnTo>
                  <a:cubicBezTo>
                    <a:pt x="f25" y="f26"/>
                    <a:pt x="f27" y="f28"/>
                    <a:pt x="f29" y="f28"/>
                  </a:cubicBezTo>
                  <a:cubicBezTo>
                    <a:pt x="f30" y="f28"/>
                    <a:pt x="f31" y="f32"/>
                    <a:pt x="f33" y="f34"/>
                  </a:cubicBezTo>
                  <a:lnTo>
                    <a:pt x="f35" y="f36"/>
                  </a:lnTo>
                  <a:cubicBezTo>
                    <a:pt x="f37" y="f38"/>
                    <a:pt x="f39" y="f40"/>
                    <a:pt x="f28" y="f41"/>
                  </a:cubicBezTo>
                  <a:lnTo>
                    <a:pt x="f42" y="f43"/>
                  </a:lnTo>
                  <a:cubicBezTo>
                    <a:pt x="f24" y="f20"/>
                    <a:pt x="f44"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492;p54">
              <a:extLst>
                <a:ext uri="{FF2B5EF4-FFF2-40B4-BE49-F238E27FC236}">
                  <a16:creationId xmlns:a16="http://schemas.microsoft.com/office/drawing/2014/main" id="{DE9BA38D-3D89-4225-9375-89ADF36D6627}"/>
                </a:ext>
              </a:extLst>
            </p:cNvPr>
            <p:cNvSpPr/>
            <p:nvPr/>
          </p:nvSpPr>
          <p:spPr>
            <a:xfrm>
              <a:off x="1480495" y="3073755"/>
              <a:ext cx="285009" cy="379750"/>
            </a:xfrm>
            <a:custGeom>
              <a:avLst/>
              <a:gdLst>
                <a:gd name="f0" fmla="val w"/>
                <a:gd name="f1" fmla="val h"/>
                <a:gd name="f2" fmla="val 0"/>
                <a:gd name="f3" fmla="val 7566"/>
                <a:gd name="f4" fmla="val 10081"/>
                <a:gd name="f5" fmla="val 3772"/>
                <a:gd name="f6" fmla="val 505"/>
                <a:gd name="f7" fmla="val 3788"/>
                <a:gd name="f8" fmla="val 3805"/>
                <a:gd name="f9" fmla="val 509"/>
                <a:gd name="f10" fmla="val 3820"/>
                <a:gd name="f11" fmla="val 516"/>
                <a:gd name="f12" fmla="val 7052"/>
                <a:gd name="f13" fmla="val 2103"/>
                <a:gd name="f14" fmla="val 7088"/>
                <a:gd name="f15" fmla="val 2122"/>
                <a:gd name="f16" fmla="val 7112"/>
                <a:gd name="f17" fmla="val 2159"/>
                <a:gd name="f18" fmla="val 2201"/>
                <a:gd name="f19" fmla="val 5949"/>
                <a:gd name="f20" fmla="val 6664"/>
                <a:gd name="f21" fmla="val 6612"/>
                <a:gd name="f22" fmla="val 7607"/>
                <a:gd name="f23" fmla="val 6021"/>
                <a:gd name="f24" fmla="val 8011"/>
                <a:gd name="f25" fmla="val 3833"/>
                <a:gd name="f26" fmla="val 9503"/>
                <a:gd name="f27" fmla="val 3815"/>
                <a:gd name="f28" fmla="val 9516"/>
                <a:gd name="f29" fmla="val 3794"/>
                <a:gd name="f30" fmla="val 9522"/>
                <a:gd name="f31" fmla="val 3773"/>
                <a:gd name="f32" fmla="val 3751"/>
                <a:gd name="f33" fmla="val 3730"/>
                <a:gd name="f34" fmla="val 3712"/>
                <a:gd name="f35" fmla="val 1523"/>
                <a:gd name="f36" fmla="val 932"/>
                <a:gd name="f37" fmla="val 433"/>
                <a:gd name="f38" fmla="val 6663"/>
                <a:gd name="f39" fmla="val 2195"/>
                <a:gd name="f40" fmla="val 2154"/>
                <a:gd name="f41" fmla="val 457"/>
                <a:gd name="f42" fmla="val 2117"/>
                <a:gd name="f43" fmla="val 493"/>
                <a:gd name="f44" fmla="val 2098"/>
                <a:gd name="f45" fmla="val 3724"/>
                <a:gd name="f46" fmla="val 3739"/>
                <a:gd name="f47" fmla="val 3756"/>
                <a:gd name="f48" fmla="val 3783"/>
                <a:gd name="f49" fmla="val 1"/>
                <a:gd name="f50" fmla="val 1852"/>
                <a:gd name="f51" fmla="val 5948"/>
                <a:gd name="f52" fmla="val 6819"/>
                <a:gd name="f53" fmla="val 565"/>
                <a:gd name="f54" fmla="val 7885"/>
                <a:gd name="f55" fmla="val 1284"/>
                <a:gd name="f56" fmla="val 8377"/>
                <a:gd name="f57" fmla="val 6282"/>
                <a:gd name="f58" fmla="val 7002"/>
                <a:gd name="f59" fmla="val 1858"/>
                <a:gd name="f60" fmla="*/ f0 1 7566"/>
                <a:gd name="f61" fmla="*/ f1 1 10081"/>
                <a:gd name="f62" fmla="val f2"/>
                <a:gd name="f63" fmla="val f3"/>
                <a:gd name="f64" fmla="val f4"/>
                <a:gd name="f65" fmla="+- f64 0 f62"/>
                <a:gd name="f66" fmla="+- f63 0 f62"/>
                <a:gd name="f67" fmla="*/ f66 1 7566"/>
                <a:gd name="f68" fmla="*/ f65 1 10081"/>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566" h="10081">
                  <a:moveTo>
                    <a:pt x="f5" y="f6"/>
                  </a:moveTo>
                  <a:cubicBezTo>
                    <a:pt x="f7" y="f6"/>
                    <a:pt x="f8" y="f9"/>
                    <a:pt x="f10" y="f11"/>
                  </a:cubicBezTo>
                  <a:lnTo>
                    <a:pt x="f12" y="f13"/>
                  </a:lnTo>
                  <a:cubicBezTo>
                    <a:pt x="f14" y="f15"/>
                    <a:pt x="f16" y="f17"/>
                    <a:pt x="f16" y="f18"/>
                  </a:cubicBezTo>
                  <a:lnTo>
                    <a:pt x="f16" y="f19"/>
                  </a:lnTo>
                  <a:cubicBezTo>
                    <a:pt x="f16" y="f20"/>
                    <a:pt x="f21" y="f22"/>
                    <a:pt x="f23" y="f24"/>
                  </a:cubicBezTo>
                  <a:lnTo>
                    <a:pt x="f25" y="f26"/>
                  </a:lnTo>
                  <a:cubicBezTo>
                    <a:pt x="f27" y="f28"/>
                    <a:pt x="f29" y="f30"/>
                    <a:pt x="f31" y="f30"/>
                  </a:cubicBezTo>
                  <a:cubicBezTo>
                    <a:pt x="f32" y="f30"/>
                    <a:pt x="f33" y="f28"/>
                    <a:pt x="f34" y="f26"/>
                  </a:cubicBezTo>
                  <a:lnTo>
                    <a:pt x="f35" y="f24"/>
                  </a:lnTo>
                  <a:cubicBezTo>
                    <a:pt x="f36" y="f22"/>
                    <a:pt x="f37" y="f38"/>
                    <a:pt x="f37" y="f19"/>
                  </a:cubicBezTo>
                  <a:lnTo>
                    <a:pt x="f37" y="f39"/>
                  </a:lnTo>
                  <a:cubicBezTo>
                    <a:pt x="f37" y="f40"/>
                    <a:pt x="f41" y="f42"/>
                    <a:pt x="f43" y="f44"/>
                  </a:cubicBezTo>
                  <a:lnTo>
                    <a:pt x="f45" y="f11"/>
                  </a:lnTo>
                  <a:cubicBezTo>
                    <a:pt x="f46" y="f9"/>
                    <a:pt x="f47" y="f6"/>
                    <a:pt x="f5" y="f6"/>
                  </a:cubicBezTo>
                  <a:close/>
                  <a:moveTo>
                    <a:pt x="f48" y="f2"/>
                  </a:moveTo>
                  <a:lnTo>
                    <a:pt x="f49" y="f50"/>
                  </a:lnTo>
                  <a:lnTo>
                    <a:pt x="f49" y="f51"/>
                  </a:lnTo>
                  <a:cubicBezTo>
                    <a:pt x="f49" y="f52"/>
                    <a:pt x="f53" y="f54"/>
                    <a:pt x="f55" y="f56"/>
                  </a:cubicBezTo>
                  <a:lnTo>
                    <a:pt x="f48" y="f4"/>
                  </a:lnTo>
                  <a:lnTo>
                    <a:pt x="f57" y="f56"/>
                  </a:lnTo>
                  <a:cubicBezTo>
                    <a:pt x="f58" y="f54"/>
                    <a:pt x="f3" y="f52"/>
                    <a:pt x="f3" y="f51"/>
                  </a:cubicBezTo>
                  <a:lnTo>
                    <a:pt x="f3" y="f59"/>
                  </a:lnTo>
                  <a:lnTo>
                    <a:pt x="f48"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93;p54">
              <a:extLst>
                <a:ext uri="{FF2B5EF4-FFF2-40B4-BE49-F238E27FC236}">
                  <a16:creationId xmlns:a16="http://schemas.microsoft.com/office/drawing/2014/main" id="{E37737B4-2BE6-4281-AC80-7AA6EEE927F1}"/>
                </a:ext>
              </a:extLst>
            </p:cNvPr>
            <p:cNvSpPr/>
            <p:nvPr/>
          </p:nvSpPr>
          <p:spPr>
            <a:xfrm>
              <a:off x="1529580" y="3170307"/>
              <a:ext cx="130228" cy="129058"/>
            </a:xfrm>
            <a:custGeom>
              <a:avLst/>
              <a:gdLst>
                <a:gd name="f0" fmla="val w"/>
                <a:gd name="f1" fmla="val h"/>
                <a:gd name="f2" fmla="val 0"/>
                <a:gd name="f3" fmla="val 3457"/>
                <a:gd name="f4" fmla="val 3426"/>
                <a:gd name="f5" fmla="val 1"/>
                <a:gd name="f6" fmla="val 104"/>
                <a:gd name="f7" fmla="val 854"/>
                <a:gd name="f8" fmla="val 3020"/>
                <a:gd name="f9" fmla="val 3425"/>
                <a:gd name="f10" fmla="val 3148"/>
                <a:gd name="f11" fmla="val 3302"/>
                <a:gd name="f12" fmla="val 690"/>
                <a:gd name="f13" fmla="val 844"/>
                <a:gd name="f14" fmla="val 648"/>
                <a:gd name="f15" fmla="val 802"/>
                <a:gd name="f16" fmla="val 649"/>
                <a:gd name="f17" fmla="val 733"/>
                <a:gd name="f18" fmla="val 691"/>
                <a:gd name="f19" fmla="val 712"/>
                <a:gd name="f20" fmla="val 670"/>
                <a:gd name="f21" fmla="val 739"/>
                <a:gd name="f22" fmla="val 660"/>
                <a:gd name="f23" fmla="val 767"/>
                <a:gd name="f24" fmla="val 794"/>
                <a:gd name="f25" fmla="val 822"/>
                <a:gd name="f26" fmla="val 843"/>
                <a:gd name="f27" fmla="val 3303"/>
                <a:gd name="f28" fmla="val 3152"/>
                <a:gd name="f29" fmla="val 3002"/>
                <a:gd name="f30" fmla="val 878"/>
                <a:gd name="f31" fmla="val 95"/>
                <a:gd name="f32" fmla="*/ f0 1 3457"/>
                <a:gd name="f33" fmla="*/ f1 1 3426"/>
                <a:gd name="f34" fmla="val f2"/>
                <a:gd name="f35" fmla="val f3"/>
                <a:gd name="f36" fmla="val f4"/>
                <a:gd name="f37" fmla="+- f36 0 f34"/>
                <a:gd name="f38" fmla="+- f35 0 f34"/>
                <a:gd name="f39" fmla="*/ f38 1 3457"/>
                <a:gd name="f40" fmla="*/ f37 1 342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3457" h="3426">
                  <a:moveTo>
                    <a:pt x="f5" y="f2"/>
                  </a:moveTo>
                  <a:lnTo>
                    <a:pt x="f6" y="f7"/>
                  </a:lnTo>
                  <a:lnTo>
                    <a:pt x="f8" y="f9"/>
                  </a:lnTo>
                  <a:lnTo>
                    <a:pt x="f10" y="f11"/>
                  </a:lnTo>
                  <a:lnTo>
                    <a:pt x="f12" y="f13"/>
                  </a:lnTo>
                  <a:cubicBezTo>
                    <a:pt x="f14" y="f15"/>
                    <a:pt x="f16" y="f17"/>
                    <a:pt x="f12" y="f18"/>
                  </a:cubicBezTo>
                  <a:cubicBezTo>
                    <a:pt x="f19" y="f20"/>
                    <a:pt x="f21" y="f22"/>
                    <a:pt x="f23" y="f22"/>
                  </a:cubicBezTo>
                  <a:cubicBezTo>
                    <a:pt x="f24" y="f22"/>
                    <a:pt x="f25" y="f20"/>
                    <a:pt x="f26" y="f18"/>
                  </a:cubicBezTo>
                  <a:lnTo>
                    <a:pt x="f27" y="f28"/>
                  </a:lnTo>
                  <a:lnTo>
                    <a:pt x="f3" y="f29"/>
                  </a:lnTo>
                  <a:lnTo>
                    <a:pt x="f30" y="f31"/>
                  </a:lnTo>
                  <a:lnTo>
                    <a:pt x="f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94;p54">
              <a:extLst>
                <a:ext uri="{FF2B5EF4-FFF2-40B4-BE49-F238E27FC236}">
                  <a16:creationId xmlns:a16="http://schemas.microsoft.com/office/drawing/2014/main" id="{35A3ADE8-2565-4ED1-88A3-A998FD5BB307}"/>
                </a:ext>
              </a:extLst>
            </p:cNvPr>
            <p:cNvSpPr/>
            <p:nvPr/>
          </p:nvSpPr>
          <p:spPr>
            <a:xfrm>
              <a:off x="1629296" y="3170572"/>
              <a:ext cx="87050" cy="89126"/>
            </a:xfrm>
            <a:custGeom>
              <a:avLst/>
              <a:gdLst>
                <a:gd name="f0" fmla="val w"/>
                <a:gd name="f1" fmla="val h"/>
                <a:gd name="f2" fmla="val 0"/>
                <a:gd name="f3" fmla="val 2311"/>
                <a:gd name="f4" fmla="val 2366"/>
                <a:gd name="f5" fmla="val 1"/>
                <a:gd name="f6" fmla="val 1459"/>
                <a:gd name="f7" fmla="val 102"/>
                <a:gd name="f8" fmla="val 1757"/>
                <a:gd name="f9" fmla="val 189"/>
                <a:gd name="f10" fmla="val 1968"/>
                <a:gd name="f11" fmla="val 1468"/>
                <a:gd name="f12" fmla="val 689"/>
                <a:gd name="f13" fmla="val 1489"/>
                <a:gd name="f14" fmla="val 668"/>
                <a:gd name="f15" fmla="val 1516"/>
                <a:gd name="f16" fmla="val 657"/>
                <a:gd name="f17" fmla="val 1544"/>
                <a:gd name="f18" fmla="val 1572"/>
                <a:gd name="f19" fmla="val 1599"/>
                <a:gd name="f20" fmla="val 1620"/>
                <a:gd name="f21" fmla="val 1663"/>
                <a:gd name="f22" fmla="val 730"/>
                <a:gd name="f23" fmla="val 1664"/>
                <a:gd name="f24" fmla="val 799"/>
                <a:gd name="f25" fmla="val 1622"/>
                <a:gd name="f26" fmla="val 841"/>
                <a:gd name="f27" fmla="val 842"/>
                <a:gd name="f28" fmla="val 332"/>
                <a:gd name="f29" fmla="val 2131"/>
                <a:gd name="f30" fmla="val 540"/>
                <a:gd name="f31" fmla="val 2365"/>
                <a:gd name="f32" fmla="val 2217"/>
                <a:gd name="f33" fmla="val 877"/>
                <a:gd name="f34" fmla="*/ f0 1 2311"/>
                <a:gd name="f35" fmla="*/ f1 1 2366"/>
                <a:gd name="f36" fmla="val f2"/>
                <a:gd name="f37" fmla="val f3"/>
                <a:gd name="f38" fmla="val f4"/>
                <a:gd name="f39" fmla="+- f38 0 f36"/>
                <a:gd name="f40" fmla="+- f37 0 f36"/>
                <a:gd name="f41" fmla="*/ f40 1 2311"/>
                <a:gd name="f42" fmla="*/ f39 1 2366"/>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311" h="2366">
                  <a:moveTo>
                    <a:pt x="f3" y="f5"/>
                  </a:moveTo>
                  <a:lnTo>
                    <a:pt x="f6" y="f7"/>
                  </a:lnTo>
                  <a:lnTo>
                    <a:pt x="f2" y="f8"/>
                  </a:lnTo>
                  <a:lnTo>
                    <a:pt x="f9" y="f10"/>
                  </a:lnTo>
                  <a:lnTo>
                    <a:pt x="f11" y="f12"/>
                  </a:lnTo>
                  <a:cubicBezTo>
                    <a:pt x="f13" y="f14"/>
                    <a:pt x="f15" y="f16"/>
                    <a:pt x="f17" y="f16"/>
                  </a:cubicBezTo>
                  <a:cubicBezTo>
                    <a:pt x="f18" y="f16"/>
                    <a:pt x="f19" y="f14"/>
                    <a:pt x="f20" y="f12"/>
                  </a:cubicBezTo>
                  <a:cubicBezTo>
                    <a:pt x="f21" y="f22"/>
                    <a:pt x="f23" y="f24"/>
                    <a:pt x="f25" y="f26"/>
                  </a:cubicBezTo>
                  <a:lnTo>
                    <a:pt x="f20" y="f27"/>
                  </a:lnTo>
                  <a:lnTo>
                    <a:pt x="f28" y="f29"/>
                  </a:lnTo>
                  <a:lnTo>
                    <a:pt x="f30" y="f31"/>
                  </a:lnTo>
                  <a:lnTo>
                    <a:pt x="f32" y="f33"/>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495;p54">
            <a:extLst>
              <a:ext uri="{FF2B5EF4-FFF2-40B4-BE49-F238E27FC236}">
                <a16:creationId xmlns:a16="http://schemas.microsoft.com/office/drawing/2014/main" id="{AA643DB9-D3B1-430D-90BA-F8EB3C46E27E}"/>
              </a:ext>
            </a:extLst>
          </p:cNvPr>
          <p:cNvSpPr/>
          <p:nvPr/>
        </p:nvSpPr>
        <p:spPr>
          <a:xfrm>
            <a:off x="7287447" y="1508769"/>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2624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96;p54">
            <a:extLst>
              <a:ext uri="{FF2B5EF4-FFF2-40B4-BE49-F238E27FC236}">
                <a16:creationId xmlns:a16="http://schemas.microsoft.com/office/drawing/2014/main" id="{348238A1-A1C5-4B5F-A357-B36B58BFC78D}"/>
              </a:ext>
            </a:extLst>
          </p:cNvPr>
          <p:cNvSpPr/>
          <p:nvPr/>
        </p:nvSpPr>
        <p:spPr>
          <a:xfrm>
            <a:off x="3291849" y="2468797"/>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65C4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497;p54">
            <a:extLst>
              <a:ext uri="{FF2B5EF4-FFF2-40B4-BE49-F238E27FC236}">
                <a16:creationId xmlns:a16="http://schemas.microsoft.com/office/drawing/2014/main" id="{FF7DB67D-B508-4D68-84A1-54B8487E897E}"/>
              </a:ext>
            </a:extLst>
          </p:cNvPr>
          <p:cNvSpPr/>
          <p:nvPr/>
        </p:nvSpPr>
        <p:spPr>
          <a:xfrm>
            <a:off x="5289648" y="2002910"/>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25E3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0" name="Google Shape;498;p54">
            <a:extLst>
              <a:ext uri="{FF2B5EF4-FFF2-40B4-BE49-F238E27FC236}">
                <a16:creationId xmlns:a16="http://schemas.microsoft.com/office/drawing/2014/main" id="{7446C41E-3B86-4B3A-97B5-D270DFF60BA2}"/>
              </a:ext>
            </a:extLst>
          </p:cNvPr>
          <p:cNvGrpSpPr/>
          <p:nvPr/>
        </p:nvGrpSpPr>
        <p:grpSpPr>
          <a:xfrm>
            <a:off x="7423812" y="1733062"/>
            <a:ext cx="385181" cy="209297"/>
            <a:chOff x="7423812" y="1733062"/>
            <a:chExt cx="385181" cy="209297"/>
          </a:xfrm>
        </p:grpSpPr>
        <p:sp>
          <p:nvSpPr>
            <p:cNvPr id="21" name="Google Shape;499;p54">
              <a:extLst>
                <a:ext uri="{FF2B5EF4-FFF2-40B4-BE49-F238E27FC236}">
                  <a16:creationId xmlns:a16="http://schemas.microsoft.com/office/drawing/2014/main" id="{F9FC159E-47A5-432E-9134-9FCC176668A3}"/>
                </a:ext>
              </a:extLst>
            </p:cNvPr>
            <p:cNvSpPr/>
            <p:nvPr/>
          </p:nvSpPr>
          <p:spPr>
            <a:xfrm>
              <a:off x="7423812" y="1763237"/>
              <a:ext cx="17931" cy="16312"/>
            </a:xfrm>
            <a:custGeom>
              <a:avLst/>
              <a:gdLst>
                <a:gd name="f0" fmla="val w"/>
                <a:gd name="f1" fmla="val h"/>
                <a:gd name="f2" fmla="val 0"/>
                <a:gd name="f3" fmla="val 476"/>
                <a:gd name="f4" fmla="val 433"/>
                <a:gd name="f5" fmla="val 432"/>
                <a:gd name="f6" fmla="val 475"/>
                <a:gd name="f7" fmla="*/ f0 1 476"/>
                <a:gd name="f8" fmla="*/ f1 1 433"/>
                <a:gd name="f9" fmla="val f2"/>
                <a:gd name="f10" fmla="val f3"/>
                <a:gd name="f11" fmla="val f4"/>
                <a:gd name="f12" fmla="+- f11 0 f9"/>
                <a:gd name="f13" fmla="+- f10 0 f9"/>
                <a:gd name="f14" fmla="*/ f13 1 476"/>
                <a:gd name="f15" fmla="*/ f12 1 43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76" h="433">
                  <a:moveTo>
                    <a:pt x="f2" y="f2"/>
                  </a:moveTo>
                  <a:lnTo>
                    <a:pt x="f2" y="f5"/>
                  </a:lnTo>
                  <a:lnTo>
                    <a:pt x="f6" y="f5"/>
                  </a:lnTo>
                  <a:lnTo>
                    <a:pt x="f6"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500;p54">
              <a:extLst>
                <a:ext uri="{FF2B5EF4-FFF2-40B4-BE49-F238E27FC236}">
                  <a16:creationId xmlns:a16="http://schemas.microsoft.com/office/drawing/2014/main" id="{1D9CD2A6-2496-4560-ABB8-C899979C67B2}"/>
                </a:ext>
              </a:extLst>
            </p:cNvPr>
            <p:cNvSpPr/>
            <p:nvPr/>
          </p:nvSpPr>
          <p:spPr>
            <a:xfrm>
              <a:off x="7449845" y="1763237"/>
              <a:ext cx="105101" cy="16312"/>
            </a:xfrm>
            <a:custGeom>
              <a:avLst/>
              <a:gdLst>
                <a:gd name="f0" fmla="val w"/>
                <a:gd name="f1" fmla="val h"/>
                <a:gd name="f2" fmla="val 0"/>
                <a:gd name="f3" fmla="val 2790"/>
                <a:gd name="f4" fmla="val 433"/>
                <a:gd name="f5" fmla="val 1"/>
                <a:gd name="f6" fmla="val 432"/>
                <a:gd name="f7" fmla="val 2789"/>
                <a:gd name="f8" fmla="*/ f0 1 2790"/>
                <a:gd name="f9" fmla="*/ f1 1 433"/>
                <a:gd name="f10" fmla="val f2"/>
                <a:gd name="f11" fmla="val f3"/>
                <a:gd name="f12" fmla="val f4"/>
                <a:gd name="f13" fmla="+- f12 0 f10"/>
                <a:gd name="f14" fmla="+- f11 0 f10"/>
                <a:gd name="f15" fmla="*/ f14 1 2790"/>
                <a:gd name="f16" fmla="*/ f13 1 43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2790" h="433">
                  <a:moveTo>
                    <a:pt x="f5" y="f2"/>
                  </a:moveTo>
                  <a:lnTo>
                    <a:pt x="f5" y="f6"/>
                  </a:lnTo>
                  <a:lnTo>
                    <a:pt x="f7" y="f6"/>
                  </a:lnTo>
                  <a:lnTo>
                    <a:pt x="f7"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501;p54">
              <a:extLst>
                <a:ext uri="{FF2B5EF4-FFF2-40B4-BE49-F238E27FC236}">
                  <a16:creationId xmlns:a16="http://schemas.microsoft.com/office/drawing/2014/main" id="{2FD2B389-884F-4B3F-9087-68A4133490CC}"/>
                </a:ext>
              </a:extLst>
            </p:cNvPr>
            <p:cNvSpPr/>
            <p:nvPr/>
          </p:nvSpPr>
          <p:spPr>
            <a:xfrm>
              <a:off x="7504389" y="1816958"/>
              <a:ext cx="50557" cy="14694"/>
            </a:xfrm>
            <a:custGeom>
              <a:avLst/>
              <a:gdLst>
                <a:gd name="f0" fmla="val w"/>
                <a:gd name="f1" fmla="val h"/>
                <a:gd name="f2" fmla="val 0"/>
                <a:gd name="f3" fmla="val 1342"/>
                <a:gd name="f4" fmla="val 390"/>
                <a:gd name="f5" fmla="val 1"/>
                <a:gd name="f6" fmla="val 389"/>
                <a:gd name="f7" fmla="val 1341"/>
                <a:gd name="f8" fmla="*/ f0 1 1342"/>
                <a:gd name="f9" fmla="*/ f1 1 390"/>
                <a:gd name="f10" fmla="val f2"/>
                <a:gd name="f11" fmla="val f3"/>
                <a:gd name="f12" fmla="val f4"/>
                <a:gd name="f13" fmla="+- f12 0 f10"/>
                <a:gd name="f14" fmla="+- f11 0 f10"/>
                <a:gd name="f15" fmla="*/ f14 1 1342"/>
                <a:gd name="f16" fmla="*/ f13 1 39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342" h="390">
                  <a:moveTo>
                    <a:pt x="f5" y="f5"/>
                  </a:moveTo>
                  <a:lnTo>
                    <a:pt x="f5" y="f6"/>
                  </a:lnTo>
                  <a:lnTo>
                    <a:pt x="f7" y="f6"/>
                  </a:lnTo>
                  <a:lnTo>
                    <a:pt x="f7"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502;p54">
              <a:extLst>
                <a:ext uri="{FF2B5EF4-FFF2-40B4-BE49-F238E27FC236}">
                  <a16:creationId xmlns:a16="http://schemas.microsoft.com/office/drawing/2014/main" id="{3F4F729F-8E1C-49DE-9F57-374B759DD914}"/>
                </a:ext>
              </a:extLst>
            </p:cNvPr>
            <p:cNvSpPr/>
            <p:nvPr/>
          </p:nvSpPr>
          <p:spPr>
            <a:xfrm>
              <a:off x="7509967" y="1896063"/>
              <a:ext cx="9793" cy="9793"/>
            </a:xfrm>
            <a:custGeom>
              <a:avLst/>
              <a:gdLst>
                <a:gd name="f0" fmla="val w"/>
                <a:gd name="f1" fmla="val h"/>
                <a:gd name="f2" fmla="val 0"/>
                <a:gd name="f3" fmla="val 260"/>
                <a:gd name="f4" fmla="val 130"/>
                <a:gd name="f5" fmla="val 1"/>
                <a:gd name="f6" fmla="val 58"/>
                <a:gd name="f7" fmla="val 59"/>
                <a:gd name="f8" fmla="val 202"/>
                <a:gd name="f9" fmla="val 201"/>
                <a:gd name="f10" fmla="val 259"/>
                <a:gd name="f11" fmla="*/ f0 1 260"/>
                <a:gd name="f12" fmla="*/ f1 1 260"/>
                <a:gd name="f13" fmla="val f2"/>
                <a:gd name="f14" fmla="val f3"/>
                <a:gd name="f15" fmla="+- f14 0 f13"/>
                <a:gd name="f16" fmla="*/ f15 1 26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260" h="260">
                  <a:moveTo>
                    <a:pt x="f4" y="f5"/>
                  </a:moveTo>
                  <a:cubicBezTo>
                    <a:pt x="f6" y="f5"/>
                    <a:pt x="f2" y="f7"/>
                    <a:pt x="f2" y="f4"/>
                  </a:cubicBezTo>
                  <a:cubicBezTo>
                    <a:pt x="f2" y="f8"/>
                    <a:pt x="f6" y="f3"/>
                    <a:pt x="f4" y="f3"/>
                  </a:cubicBezTo>
                  <a:cubicBezTo>
                    <a:pt x="f9" y="f3"/>
                    <a:pt x="f10" y="f8"/>
                    <a:pt x="f10" y="f4"/>
                  </a:cubicBezTo>
                  <a:cubicBezTo>
                    <a:pt x="f10" y="f7"/>
                    <a:pt x="f9" y="f5"/>
                    <a:pt x="f4" y="f5"/>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503;p54">
              <a:extLst>
                <a:ext uri="{FF2B5EF4-FFF2-40B4-BE49-F238E27FC236}">
                  <a16:creationId xmlns:a16="http://schemas.microsoft.com/office/drawing/2014/main" id="{76B21D1A-73BE-4B23-ABD3-D0DDD54A6745}"/>
                </a:ext>
              </a:extLst>
            </p:cNvPr>
            <p:cNvSpPr/>
            <p:nvPr/>
          </p:nvSpPr>
          <p:spPr>
            <a:xfrm>
              <a:off x="7487820" y="1874812"/>
              <a:ext cx="53263" cy="52285"/>
            </a:xfrm>
            <a:custGeom>
              <a:avLst/>
              <a:gdLst>
                <a:gd name="f0" fmla="val w"/>
                <a:gd name="f1" fmla="val h"/>
                <a:gd name="f2" fmla="val 0"/>
                <a:gd name="f3" fmla="val 1414"/>
                <a:gd name="f4" fmla="val 1388"/>
                <a:gd name="f5" fmla="val 718"/>
                <a:gd name="f6" fmla="val 349"/>
                <a:gd name="f7" fmla="val 908"/>
                <a:gd name="f8" fmla="val 1063"/>
                <a:gd name="f9" fmla="val 503"/>
                <a:gd name="f10" fmla="val 694"/>
                <a:gd name="f11" fmla="val 886"/>
                <a:gd name="f12" fmla="val 1040"/>
                <a:gd name="f13" fmla="val 527"/>
                <a:gd name="f14" fmla="val 371"/>
                <a:gd name="f15" fmla="val 720"/>
                <a:gd name="f16" fmla="val 1"/>
                <a:gd name="f17" fmla="val 321"/>
                <a:gd name="f18" fmla="val 339"/>
                <a:gd name="f19" fmla="val 28"/>
                <a:gd name="f20" fmla="val 744"/>
                <a:gd name="f21" fmla="val 52"/>
                <a:gd name="f22" fmla="val 1085"/>
                <a:gd name="f23" fmla="val 329"/>
                <a:gd name="f24" fmla="val 1363"/>
                <a:gd name="f25" fmla="val 671"/>
                <a:gd name="f26" fmla="val 1386"/>
                <a:gd name="f27" fmla="val 687"/>
                <a:gd name="f28" fmla="val 1387"/>
                <a:gd name="f29" fmla="val 704"/>
                <a:gd name="f30" fmla="val 1103"/>
                <a:gd name="f31" fmla="val 1413"/>
                <a:gd name="f32" fmla="val 1077"/>
                <a:gd name="f33" fmla="val 312"/>
                <a:gd name="f34" fmla="val 2"/>
                <a:gd name="f35" fmla="*/ f0 1 1414"/>
                <a:gd name="f36" fmla="*/ f1 1 1388"/>
                <a:gd name="f37" fmla="val f2"/>
                <a:gd name="f38" fmla="val f3"/>
                <a:gd name="f39" fmla="val f4"/>
                <a:gd name="f40" fmla="+- f39 0 f37"/>
                <a:gd name="f41" fmla="+- f38 0 f37"/>
                <a:gd name="f42" fmla="*/ f41 1 1414"/>
                <a:gd name="f43" fmla="*/ f40 1 138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1414" h="138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2" y="f18"/>
                    <a:pt x="f19" y="f20"/>
                  </a:cubicBezTo>
                  <a:cubicBezTo>
                    <a:pt x="f21" y="f22"/>
                    <a:pt x="f23" y="f24"/>
                    <a:pt x="f25" y="f26"/>
                  </a:cubicBezTo>
                  <a:cubicBezTo>
                    <a:pt x="f27" y="f28"/>
                    <a:pt x="f29" y="f28"/>
                    <a:pt x="f15" y="f28"/>
                  </a:cubicBezTo>
                  <a:cubicBezTo>
                    <a:pt x="f30" y="f28"/>
                    <a:pt x="f31" y="f32"/>
                    <a:pt x="f31" y="f10"/>
                  </a:cubicBezTo>
                  <a:cubicBezTo>
                    <a:pt x="f31" y="f33"/>
                    <a:pt x="f30" y="f34"/>
                    <a:pt x="f15" y="f1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504;p54">
              <a:extLst>
                <a:ext uri="{FF2B5EF4-FFF2-40B4-BE49-F238E27FC236}">
                  <a16:creationId xmlns:a16="http://schemas.microsoft.com/office/drawing/2014/main" id="{20B43077-86CD-48E4-8E53-F107F335FA4A}"/>
                </a:ext>
              </a:extLst>
            </p:cNvPr>
            <p:cNvSpPr/>
            <p:nvPr/>
          </p:nvSpPr>
          <p:spPr>
            <a:xfrm>
              <a:off x="7587005" y="1896063"/>
              <a:ext cx="9793" cy="9793"/>
            </a:xfrm>
            <a:custGeom>
              <a:avLst/>
              <a:gdLst>
                <a:gd name="f0" fmla="val w"/>
                <a:gd name="f1" fmla="val h"/>
                <a:gd name="f2" fmla="val 0"/>
                <a:gd name="f3" fmla="val 260"/>
                <a:gd name="f4" fmla="val 130"/>
                <a:gd name="f5" fmla="val 1"/>
                <a:gd name="f6" fmla="val 58"/>
                <a:gd name="f7" fmla="val 59"/>
                <a:gd name="f8" fmla="val 202"/>
                <a:gd name="f9" fmla="val 201"/>
                <a:gd name="f10" fmla="val 259"/>
                <a:gd name="f11" fmla="*/ f0 1 260"/>
                <a:gd name="f12" fmla="*/ f1 1 260"/>
                <a:gd name="f13" fmla="val f2"/>
                <a:gd name="f14" fmla="val f3"/>
                <a:gd name="f15" fmla="+- f14 0 f13"/>
                <a:gd name="f16" fmla="*/ f15 1 26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260" h="260">
                  <a:moveTo>
                    <a:pt x="f4" y="f5"/>
                  </a:moveTo>
                  <a:cubicBezTo>
                    <a:pt x="f6" y="f5"/>
                    <a:pt x="f2" y="f7"/>
                    <a:pt x="f2" y="f4"/>
                  </a:cubicBezTo>
                  <a:cubicBezTo>
                    <a:pt x="f2" y="f8"/>
                    <a:pt x="f6" y="f3"/>
                    <a:pt x="f4" y="f3"/>
                  </a:cubicBezTo>
                  <a:cubicBezTo>
                    <a:pt x="f9" y="f3"/>
                    <a:pt x="f10" y="f8"/>
                    <a:pt x="f10" y="f4"/>
                  </a:cubicBezTo>
                  <a:cubicBezTo>
                    <a:pt x="f10" y="f7"/>
                    <a:pt x="f9" y="f5"/>
                    <a:pt x="f4" y="f5"/>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505;p54">
              <a:extLst>
                <a:ext uri="{FF2B5EF4-FFF2-40B4-BE49-F238E27FC236}">
                  <a16:creationId xmlns:a16="http://schemas.microsoft.com/office/drawing/2014/main" id="{27AD81B1-D523-4F58-B592-4675466CC535}"/>
                </a:ext>
              </a:extLst>
            </p:cNvPr>
            <p:cNvSpPr/>
            <p:nvPr/>
          </p:nvSpPr>
          <p:spPr>
            <a:xfrm>
              <a:off x="7580110" y="1794162"/>
              <a:ext cx="106719" cy="14657"/>
            </a:xfrm>
            <a:custGeom>
              <a:avLst/>
              <a:gdLst>
                <a:gd name="f0" fmla="val w"/>
                <a:gd name="f1" fmla="val h"/>
                <a:gd name="f2" fmla="val 0"/>
                <a:gd name="f3" fmla="val 2833"/>
                <a:gd name="f4" fmla="val 389"/>
                <a:gd name="f5" fmla="val 1"/>
                <a:gd name="f6" fmla="*/ f0 1 2833"/>
                <a:gd name="f7" fmla="*/ f1 1 389"/>
                <a:gd name="f8" fmla="val f2"/>
                <a:gd name="f9" fmla="val f3"/>
                <a:gd name="f10" fmla="val f4"/>
                <a:gd name="f11" fmla="+- f10 0 f8"/>
                <a:gd name="f12" fmla="+- f9 0 f8"/>
                <a:gd name="f13" fmla="*/ f12 1 2833"/>
                <a:gd name="f14" fmla="*/ f11 1 38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33" h="389">
                  <a:moveTo>
                    <a:pt x="f5" y="f2"/>
                  </a:moveTo>
                  <a:lnTo>
                    <a:pt x="f5" y="f4"/>
                  </a:lnTo>
                  <a:lnTo>
                    <a:pt x="f3" y="f4"/>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506;p54">
              <a:extLst>
                <a:ext uri="{FF2B5EF4-FFF2-40B4-BE49-F238E27FC236}">
                  <a16:creationId xmlns:a16="http://schemas.microsoft.com/office/drawing/2014/main" id="{9EF78166-8127-48DF-B70C-571B2A1AD68E}"/>
                </a:ext>
              </a:extLst>
            </p:cNvPr>
            <p:cNvSpPr/>
            <p:nvPr/>
          </p:nvSpPr>
          <p:spPr>
            <a:xfrm>
              <a:off x="7596378" y="1733062"/>
              <a:ext cx="74176" cy="14694"/>
            </a:xfrm>
            <a:custGeom>
              <a:avLst/>
              <a:gdLst>
                <a:gd name="f0" fmla="val w"/>
                <a:gd name="f1" fmla="val h"/>
                <a:gd name="f2" fmla="val 0"/>
                <a:gd name="f3" fmla="val 1969"/>
                <a:gd name="f4" fmla="val 390"/>
                <a:gd name="f5" fmla="val 1"/>
                <a:gd name="f6" fmla="val 1968"/>
                <a:gd name="f7" fmla="*/ f0 1 1969"/>
                <a:gd name="f8" fmla="*/ f1 1 390"/>
                <a:gd name="f9" fmla="val f2"/>
                <a:gd name="f10" fmla="val f3"/>
                <a:gd name="f11" fmla="val f4"/>
                <a:gd name="f12" fmla="+- f11 0 f9"/>
                <a:gd name="f13" fmla="+- f10 0 f9"/>
                <a:gd name="f14" fmla="*/ f13 1 1969"/>
                <a:gd name="f15" fmla="*/ f12 1 39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969" h="390">
                  <a:moveTo>
                    <a:pt x="f5" y="f5"/>
                  </a:moveTo>
                  <a:lnTo>
                    <a:pt x="f5" y="f4"/>
                  </a:lnTo>
                  <a:lnTo>
                    <a:pt x="f6" y="f4"/>
                  </a:lnTo>
                  <a:lnTo>
                    <a:pt x="f6"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507;p54">
              <a:extLst>
                <a:ext uri="{FF2B5EF4-FFF2-40B4-BE49-F238E27FC236}">
                  <a16:creationId xmlns:a16="http://schemas.microsoft.com/office/drawing/2014/main" id="{884A8865-EA84-4230-9ECE-EBEFBFCFBC03}"/>
                </a:ext>
              </a:extLst>
            </p:cNvPr>
            <p:cNvSpPr/>
            <p:nvPr/>
          </p:nvSpPr>
          <p:spPr>
            <a:xfrm>
              <a:off x="7738055" y="1785201"/>
              <a:ext cx="29379" cy="23618"/>
            </a:xfrm>
            <a:custGeom>
              <a:avLst/>
              <a:gdLst>
                <a:gd name="f0" fmla="val w"/>
                <a:gd name="f1" fmla="val h"/>
                <a:gd name="f2" fmla="val 0"/>
                <a:gd name="f3" fmla="val 780"/>
                <a:gd name="f4" fmla="val 627"/>
                <a:gd name="f5" fmla="val 1"/>
                <a:gd name="f6" fmla="val 779"/>
                <a:gd name="f7" fmla="*/ f0 1 780"/>
                <a:gd name="f8" fmla="*/ f1 1 627"/>
                <a:gd name="f9" fmla="val f2"/>
                <a:gd name="f10" fmla="val f3"/>
                <a:gd name="f11" fmla="val f4"/>
                <a:gd name="f12" fmla="+- f11 0 f9"/>
                <a:gd name="f13" fmla="+- f10 0 f9"/>
                <a:gd name="f14" fmla="*/ f13 1 780"/>
                <a:gd name="f15" fmla="*/ f12 1 62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780" h="627">
                  <a:moveTo>
                    <a:pt x="f5" y="f5"/>
                  </a:moveTo>
                  <a:lnTo>
                    <a:pt x="f5" y="f4"/>
                  </a:lnTo>
                  <a:lnTo>
                    <a:pt x="f6" y="f4"/>
                  </a:lnTo>
                  <a:lnTo>
                    <a:pt x="f6"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508;p54">
              <a:extLst>
                <a:ext uri="{FF2B5EF4-FFF2-40B4-BE49-F238E27FC236}">
                  <a16:creationId xmlns:a16="http://schemas.microsoft.com/office/drawing/2014/main" id="{63F3D207-C032-4DB6-B179-BF8970C96D0C}"/>
                </a:ext>
              </a:extLst>
            </p:cNvPr>
            <p:cNvSpPr/>
            <p:nvPr/>
          </p:nvSpPr>
          <p:spPr>
            <a:xfrm>
              <a:off x="7563011" y="1755894"/>
              <a:ext cx="140095" cy="30961"/>
            </a:xfrm>
            <a:custGeom>
              <a:avLst/>
              <a:gdLst>
                <a:gd name="f0" fmla="val w"/>
                <a:gd name="f1" fmla="val h"/>
                <a:gd name="f2" fmla="val 0"/>
                <a:gd name="f3" fmla="val 3719"/>
                <a:gd name="f4" fmla="val 822"/>
                <a:gd name="f5" fmla="val 1"/>
                <a:gd name="f6" fmla="val 821"/>
                <a:gd name="f7" fmla="*/ f0 1 3719"/>
                <a:gd name="f8" fmla="*/ f1 1 822"/>
                <a:gd name="f9" fmla="val f2"/>
                <a:gd name="f10" fmla="val f3"/>
                <a:gd name="f11" fmla="val f4"/>
                <a:gd name="f12" fmla="+- f11 0 f9"/>
                <a:gd name="f13" fmla="+- f10 0 f9"/>
                <a:gd name="f14" fmla="*/ f13 1 3719"/>
                <a:gd name="f15" fmla="*/ f12 1 82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719" h="822">
                  <a:moveTo>
                    <a:pt x="f5" y="f2"/>
                  </a:moveTo>
                  <a:lnTo>
                    <a:pt x="f5" y="f6"/>
                  </a:lnTo>
                  <a:lnTo>
                    <a:pt x="f3" y="f6"/>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509;p54">
              <a:extLst>
                <a:ext uri="{FF2B5EF4-FFF2-40B4-BE49-F238E27FC236}">
                  <a16:creationId xmlns:a16="http://schemas.microsoft.com/office/drawing/2014/main" id="{59BFB716-F47A-408E-8C32-268C9F7AA660}"/>
                </a:ext>
              </a:extLst>
            </p:cNvPr>
            <p:cNvSpPr/>
            <p:nvPr/>
          </p:nvSpPr>
          <p:spPr>
            <a:xfrm>
              <a:off x="7462089" y="1816958"/>
              <a:ext cx="337898" cy="47576"/>
            </a:xfrm>
            <a:custGeom>
              <a:avLst/>
              <a:gdLst>
                <a:gd name="f0" fmla="val w"/>
                <a:gd name="f1" fmla="val h"/>
                <a:gd name="f2" fmla="val 0"/>
                <a:gd name="f3" fmla="val 8970"/>
                <a:gd name="f4" fmla="val 1263"/>
                <a:gd name="f5" fmla="val 4416"/>
                <a:gd name="f6" fmla="val 281"/>
                <a:gd name="f7" fmla="val 4468"/>
                <a:gd name="f8" fmla="val 4515"/>
                <a:gd name="f9" fmla="val 316"/>
                <a:gd name="f10" fmla="val 4526"/>
                <a:gd name="f11" fmla="val 367"/>
                <a:gd name="f12" fmla="val 4540"/>
                <a:gd name="f13" fmla="val 437"/>
                <a:gd name="f14" fmla="val 4488"/>
                <a:gd name="f15" fmla="val 497"/>
                <a:gd name="f16" fmla="val 4420"/>
                <a:gd name="f17" fmla="val 4270"/>
                <a:gd name="f18" fmla="val 4218"/>
                <a:gd name="f19" fmla="val 4170"/>
                <a:gd name="f20" fmla="val 463"/>
                <a:gd name="f21" fmla="val 4160"/>
                <a:gd name="f22" fmla="val 412"/>
                <a:gd name="f23" fmla="val 4146"/>
                <a:gd name="f24" fmla="val 343"/>
                <a:gd name="f25" fmla="val 4199"/>
                <a:gd name="f26" fmla="val 4266"/>
                <a:gd name="f27" fmla="val 7958"/>
                <a:gd name="f28" fmla="val 8010"/>
                <a:gd name="f29" fmla="val 8057"/>
                <a:gd name="f30" fmla="val 8068"/>
                <a:gd name="f31" fmla="val 8081"/>
                <a:gd name="f32" fmla="val 8028"/>
                <a:gd name="f33" fmla="val 7962"/>
                <a:gd name="f34" fmla="val 4855"/>
                <a:gd name="f35" fmla="val 4804"/>
                <a:gd name="f36" fmla="val 4756"/>
                <a:gd name="f37" fmla="val 4746"/>
                <a:gd name="f38" fmla="val 4732"/>
                <a:gd name="f39" fmla="val 4785"/>
                <a:gd name="f40" fmla="val 4852"/>
                <a:gd name="f41" fmla="val 540"/>
                <a:gd name="f42" fmla="val 1"/>
                <a:gd name="f43" fmla="val 242"/>
                <a:gd name="f44" fmla="val 245"/>
                <a:gd name="f45" fmla="val 547"/>
                <a:gd name="f46" fmla="val 1237"/>
                <a:gd name="f47" fmla="val 467"/>
                <a:gd name="f48" fmla="val 1021"/>
                <a:gd name="f49" fmla="val 974"/>
                <a:gd name="f50" fmla="val 908"/>
                <a:gd name="f51" fmla="val 1488"/>
                <a:gd name="f52" fmla="val 7430"/>
                <a:gd name="f53" fmla="val 7963"/>
                <a:gd name="f54" fmla="val 8489"/>
                <a:gd name="f55" fmla="val 1029"/>
                <a:gd name="f56" fmla="val 1262"/>
                <a:gd name="f57" fmla="val 8727"/>
                <a:gd name="f58" fmla="val 8430"/>
                <a:gd name="f59" fmla="val 2680"/>
                <a:gd name="f60" fmla="val 557"/>
                <a:gd name="f61" fmla="val 2632"/>
                <a:gd name="f62" fmla="val 606"/>
                <a:gd name="f63" fmla="val 2572"/>
                <a:gd name="f64" fmla="val 1016"/>
                <a:gd name="f65" fmla="val 956"/>
                <a:gd name="f66" fmla="val 907"/>
                <a:gd name="f67" fmla="*/ f0 1 8970"/>
                <a:gd name="f68" fmla="*/ f1 1 1263"/>
                <a:gd name="f69" fmla="val f2"/>
                <a:gd name="f70" fmla="val f3"/>
                <a:gd name="f71" fmla="val f4"/>
                <a:gd name="f72" fmla="+- f71 0 f69"/>
                <a:gd name="f73" fmla="+- f70 0 f69"/>
                <a:gd name="f74" fmla="*/ f73 1 8970"/>
                <a:gd name="f75" fmla="*/ f72 1 1263"/>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8970" h="1263">
                  <a:moveTo>
                    <a:pt x="f5" y="f6"/>
                  </a:moveTo>
                  <a:cubicBezTo>
                    <a:pt x="f7" y="f6"/>
                    <a:pt x="f8" y="f9"/>
                    <a:pt x="f10" y="f11"/>
                  </a:cubicBezTo>
                  <a:cubicBezTo>
                    <a:pt x="f12" y="f13"/>
                    <a:pt x="f14" y="f15"/>
                    <a:pt x="f16" y="f15"/>
                  </a:cubicBezTo>
                  <a:lnTo>
                    <a:pt x="f17" y="f15"/>
                  </a:lnTo>
                  <a:cubicBezTo>
                    <a:pt x="f18" y="f15"/>
                    <a:pt x="f19" y="f20"/>
                    <a:pt x="f21" y="f22"/>
                  </a:cubicBezTo>
                  <a:cubicBezTo>
                    <a:pt x="f23" y="f24"/>
                    <a:pt x="f25" y="f6"/>
                    <a:pt x="f26" y="f6"/>
                  </a:cubicBezTo>
                  <a:close/>
                  <a:moveTo>
                    <a:pt x="f27" y="f6"/>
                  </a:moveTo>
                  <a:cubicBezTo>
                    <a:pt x="f28" y="f6"/>
                    <a:pt x="f29" y="f9"/>
                    <a:pt x="f30" y="f11"/>
                  </a:cubicBezTo>
                  <a:cubicBezTo>
                    <a:pt x="f31" y="f13"/>
                    <a:pt x="f32" y="f15"/>
                    <a:pt x="f33" y="f15"/>
                  </a:cubicBezTo>
                  <a:lnTo>
                    <a:pt x="f34" y="f15"/>
                  </a:lnTo>
                  <a:cubicBezTo>
                    <a:pt x="f35" y="f15"/>
                    <a:pt x="f36" y="f20"/>
                    <a:pt x="f37" y="f22"/>
                  </a:cubicBezTo>
                  <a:cubicBezTo>
                    <a:pt x="f38" y="f24"/>
                    <a:pt x="f39" y="f6"/>
                    <a:pt x="f40" y="f6"/>
                  </a:cubicBezTo>
                  <a:close/>
                  <a:moveTo>
                    <a:pt x="f41" y="f42"/>
                  </a:moveTo>
                  <a:cubicBezTo>
                    <a:pt x="f43" y="f42"/>
                    <a:pt x="f2" y="f44"/>
                    <a:pt x="f2" y="f45"/>
                  </a:cubicBezTo>
                  <a:lnTo>
                    <a:pt x="f2" y="f46"/>
                  </a:lnTo>
                  <a:cubicBezTo>
                    <a:pt x="f47" y="f48"/>
                    <a:pt x="f49" y="f50"/>
                    <a:pt x="f51" y="f50"/>
                  </a:cubicBezTo>
                  <a:lnTo>
                    <a:pt x="f52" y="f50"/>
                  </a:lnTo>
                  <a:cubicBezTo>
                    <a:pt x="f53" y="f50"/>
                    <a:pt x="f54" y="f55"/>
                    <a:pt x="f3" y="f56"/>
                  </a:cubicBezTo>
                  <a:lnTo>
                    <a:pt x="f3" y="f45"/>
                  </a:lnTo>
                  <a:cubicBezTo>
                    <a:pt x="f3" y="f44"/>
                    <a:pt x="f57" y="f42"/>
                    <a:pt x="f58" y="f42"/>
                  </a:cubicBezTo>
                  <a:lnTo>
                    <a:pt x="f59" y="f42"/>
                  </a:lnTo>
                  <a:lnTo>
                    <a:pt x="f59" y="f15"/>
                  </a:lnTo>
                  <a:cubicBezTo>
                    <a:pt x="f59" y="f60"/>
                    <a:pt x="f61" y="f62"/>
                    <a:pt x="f63" y="f62"/>
                  </a:cubicBezTo>
                  <a:lnTo>
                    <a:pt x="f64" y="f62"/>
                  </a:lnTo>
                  <a:cubicBezTo>
                    <a:pt x="f65" y="f62"/>
                    <a:pt x="f66" y="f60"/>
                    <a:pt x="f66" y="f15"/>
                  </a:cubicBezTo>
                  <a:lnTo>
                    <a:pt x="f66" y="f4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510;p54">
              <a:extLst>
                <a:ext uri="{FF2B5EF4-FFF2-40B4-BE49-F238E27FC236}">
                  <a16:creationId xmlns:a16="http://schemas.microsoft.com/office/drawing/2014/main" id="{60F8B5FB-01C6-43DD-8436-E72F56CE2717}"/>
                </a:ext>
              </a:extLst>
            </p:cNvPr>
            <p:cNvSpPr/>
            <p:nvPr/>
          </p:nvSpPr>
          <p:spPr>
            <a:xfrm>
              <a:off x="7663248" y="1896063"/>
              <a:ext cx="9793" cy="9793"/>
            </a:xfrm>
            <a:custGeom>
              <a:avLst/>
              <a:gdLst>
                <a:gd name="f0" fmla="val w"/>
                <a:gd name="f1" fmla="val h"/>
                <a:gd name="f2" fmla="val 0"/>
                <a:gd name="f3" fmla="val 260"/>
                <a:gd name="f4" fmla="val 130"/>
                <a:gd name="f5" fmla="val 1"/>
                <a:gd name="f6" fmla="val 59"/>
                <a:gd name="f7" fmla="val 202"/>
                <a:gd name="f8" fmla="*/ f0 1 260"/>
                <a:gd name="f9" fmla="*/ f1 1 260"/>
                <a:gd name="f10" fmla="val f2"/>
                <a:gd name="f11" fmla="val f3"/>
                <a:gd name="f12" fmla="+- f11 0 f10"/>
                <a:gd name="f13" fmla="*/ f12 1 260"/>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260" h="260">
                  <a:moveTo>
                    <a:pt x="f4" y="f5"/>
                  </a:moveTo>
                  <a:cubicBezTo>
                    <a:pt x="f6" y="f5"/>
                    <a:pt x="f5" y="f6"/>
                    <a:pt x="f5" y="f4"/>
                  </a:cubicBezTo>
                  <a:cubicBezTo>
                    <a:pt x="f5" y="f7"/>
                    <a:pt x="f6" y="f3"/>
                    <a:pt x="f4" y="f3"/>
                  </a:cubicBezTo>
                  <a:cubicBezTo>
                    <a:pt x="f7" y="f3"/>
                    <a:pt x="f3" y="f7"/>
                    <a:pt x="f3" y="f4"/>
                  </a:cubicBezTo>
                  <a:cubicBezTo>
                    <a:pt x="f3" y="f6"/>
                    <a:pt x="f7" y="f5"/>
                    <a:pt x="f4" y="f5"/>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511;p54">
              <a:extLst>
                <a:ext uri="{FF2B5EF4-FFF2-40B4-BE49-F238E27FC236}">
                  <a16:creationId xmlns:a16="http://schemas.microsoft.com/office/drawing/2014/main" id="{305658B6-DA4F-47B3-BDCA-2771A34419C1}"/>
                </a:ext>
              </a:extLst>
            </p:cNvPr>
            <p:cNvSpPr/>
            <p:nvPr/>
          </p:nvSpPr>
          <p:spPr>
            <a:xfrm>
              <a:off x="7450677" y="1859295"/>
              <a:ext cx="358316" cy="83064"/>
            </a:xfrm>
            <a:custGeom>
              <a:avLst/>
              <a:gdLst>
                <a:gd name="f0" fmla="val w"/>
                <a:gd name="f1" fmla="val h"/>
                <a:gd name="f2" fmla="val 0"/>
                <a:gd name="f3" fmla="val 9512"/>
                <a:gd name="f4" fmla="val 2205"/>
                <a:gd name="f5" fmla="val 1704"/>
                <a:gd name="f6" fmla="val 197"/>
                <a:gd name="f7" fmla="val 2613"/>
                <a:gd name="f8" fmla="val 604"/>
                <a:gd name="f9" fmla="val 1106"/>
                <a:gd name="f10" fmla="val 1609"/>
                <a:gd name="f11" fmla="val 2015"/>
                <a:gd name="f12" fmla="val 2016"/>
                <a:gd name="f13" fmla="val 1201"/>
                <a:gd name="f14" fmla="val 793"/>
                <a:gd name="f15" fmla="val 3738"/>
                <a:gd name="f16" fmla="val 4240"/>
                <a:gd name="f17" fmla="val 4647"/>
                <a:gd name="f18" fmla="val 4646"/>
                <a:gd name="f19" fmla="val 3236"/>
                <a:gd name="f20" fmla="val 2828"/>
                <a:gd name="f21" fmla="val 5773"/>
                <a:gd name="f22" fmla="val 6275"/>
                <a:gd name="f23" fmla="val 6682"/>
                <a:gd name="f24" fmla="val 5270"/>
                <a:gd name="f25" fmla="val 4863"/>
                <a:gd name="f26" fmla="val 7808"/>
                <a:gd name="f27" fmla="val 8310"/>
                <a:gd name="f28" fmla="val 198"/>
                <a:gd name="f29" fmla="val 8717"/>
                <a:gd name="f30" fmla="val 8311"/>
                <a:gd name="f31" fmla="val 7305"/>
                <a:gd name="f32" fmla="val 6899"/>
                <a:gd name="f33" fmla="val 1777"/>
                <a:gd name="f34" fmla="val 1147"/>
                <a:gd name="f35" fmla="val 532"/>
                <a:gd name="f36" fmla="val 177"/>
                <a:gd name="f37" fmla="val 511"/>
                <a:gd name="f38" fmla="val 1545"/>
                <a:gd name="f39" fmla="val 161"/>
                <a:gd name="f40" fmla="val 1650"/>
                <a:gd name="f41" fmla="val 710"/>
                <a:gd name="f42" fmla="val 2012"/>
                <a:gd name="f43" fmla="val 1353"/>
                <a:gd name="f44" fmla="val 2010"/>
                <a:gd name="f45" fmla="val 7500"/>
                <a:gd name="f46" fmla="val 7502"/>
                <a:gd name="f47" fmla="val 7504"/>
                <a:gd name="f48" fmla="val 7505"/>
                <a:gd name="f49" fmla="val 8162"/>
                <a:gd name="f50" fmla="val 8802"/>
                <a:gd name="f51" fmla="val 2011"/>
                <a:gd name="f52" fmla="val 9349"/>
                <a:gd name="f53" fmla="val 9511"/>
                <a:gd name="f54" fmla="val 8977"/>
                <a:gd name="f55" fmla="val 176"/>
                <a:gd name="f56" fmla="val 8359"/>
                <a:gd name="f57" fmla="val 7729"/>
                <a:gd name="f58" fmla="val 1782"/>
                <a:gd name="f59" fmla="val 1781"/>
                <a:gd name="f60" fmla="val 1779"/>
                <a:gd name="f61" fmla="*/ f0 1 9512"/>
                <a:gd name="f62" fmla="*/ f1 1 2205"/>
                <a:gd name="f63" fmla="val f2"/>
                <a:gd name="f64" fmla="val f3"/>
                <a:gd name="f65" fmla="val f4"/>
                <a:gd name="f66" fmla="+- f65 0 f63"/>
                <a:gd name="f67" fmla="+- f64 0 f63"/>
                <a:gd name="f68" fmla="*/ f67 1 9512"/>
                <a:gd name="f69" fmla="*/ f66 1 2205"/>
                <a:gd name="f70" fmla="*/ f63 1 f68"/>
                <a:gd name="f71" fmla="*/ f64 1 f68"/>
                <a:gd name="f72" fmla="*/ f63 1 f69"/>
                <a:gd name="f73" fmla="*/ f65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9512" h="2205">
                  <a:moveTo>
                    <a:pt x="f5" y="f6"/>
                  </a:moveTo>
                  <a:cubicBezTo>
                    <a:pt x="f4" y="f6"/>
                    <a:pt x="f7" y="f8"/>
                    <a:pt x="f7" y="f9"/>
                  </a:cubicBezTo>
                  <a:cubicBezTo>
                    <a:pt x="f7" y="f10"/>
                    <a:pt x="f4" y="f11"/>
                    <a:pt x="f5" y="f12"/>
                  </a:cubicBezTo>
                  <a:cubicBezTo>
                    <a:pt x="f13" y="f12"/>
                    <a:pt x="f14" y="f10"/>
                    <a:pt x="f14" y="f9"/>
                  </a:cubicBezTo>
                  <a:cubicBezTo>
                    <a:pt x="f14" y="f8"/>
                    <a:pt x="f13" y="f6"/>
                    <a:pt x="f5" y="f6"/>
                  </a:cubicBezTo>
                  <a:close/>
                  <a:moveTo>
                    <a:pt x="f15" y="f6"/>
                  </a:moveTo>
                  <a:cubicBezTo>
                    <a:pt x="f16" y="f6"/>
                    <a:pt x="f17" y="f8"/>
                    <a:pt x="f17" y="f9"/>
                  </a:cubicBezTo>
                  <a:cubicBezTo>
                    <a:pt x="f18" y="f10"/>
                    <a:pt x="f16" y="f11"/>
                    <a:pt x="f15" y="f12"/>
                  </a:cubicBezTo>
                  <a:cubicBezTo>
                    <a:pt x="f19" y="f12"/>
                    <a:pt x="f20" y="f10"/>
                    <a:pt x="f20" y="f9"/>
                  </a:cubicBezTo>
                  <a:cubicBezTo>
                    <a:pt x="f20" y="f8"/>
                    <a:pt x="f19" y="f6"/>
                    <a:pt x="f15" y="f6"/>
                  </a:cubicBezTo>
                  <a:close/>
                  <a:moveTo>
                    <a:pt x="f21" y="f6"/>
                  </a:moveTo>
                  <a:cubicBezTo>
                    <a:pt x="f22" y="f6"/>
                    <a:pt x="f23" y="f8"/>
                    <a:pt x="f23" y="f9"/>
                  </a:cubicBezTo>
                  <a:cubicBezTo>
                    <a:pt x="f23" y="f10"/>
                    <a:pt x="f22" y="f11"/>
                    <a:pt x="f21" y="f12"/>
                  </a:cubicBezTo>
                  <a:cubicBezTo>
                    <a:pt x="f24" y="f12"/>
                    <a:pt x="f25" y="f10"/>
                    <a:pt x="f25" y="f9"/>
                  </a:cubicBezTo>
                  <a:cubicBezTo>
                    <a:pt x="f25" y="f8"/>
                    <a:pt x="f24" y="f6"/>
                    <a:pt x="f21" y="f6"/>
                  </a:cubicBezTo>
                  <a:close/>
                  <a:moveTo>
                    <a:pt x="f26" y="f6"/>
                  </a:moveTo>
                  <a:cubicBezTo>
                    <a:pt x="f27" y="f28"/>
                    <a:pt x="f29" y="f8"/>
                    <a:pt x="f29" y="f9"/>
                  </a:cubicBezTo>
                  <a:cubicBezTo>
                    <a:pt x="f29" y="f10"/>
                    <a:pt x="f30" y="f12"/>
                    <a:pt x="f26" y="f12"/>
                  </a:cubicBezTo>
                  <a:cubicBezTo>
                    <a:pt x="f31" y="f12"/>
                    <a:pt x="f32" y="f10"/>
                    <a:pt x="f32" y="f9"/>
                  </a:cubicBezTo>
                  <a:cubicBezTo>
                    <a:pt x="f32" y="f8"/>
                    <a:pt x="f31" y="f6"/>
                    <a:pt x="f26" y="f6"/>
                  </a:cubicBezTo>
                  <a:close/>
                  <a:moveTo>
                    <a:pt x="f33" y="f2"/>
                  </a:moveTo>
                  <a:cubicBezTo>
                    <a:pt x="f34" y="f2"/>
                    <a:pt x="f35" y="f36"/>
                    <a:pt x="f2" y="f37"/>
                  </a:cubicBezTo>
                  <a:lnTo>
                    <a:pt x="f2" y="f38"/>
                  </a:lnTo>
                  <a:lnTo>
                    <a:pt x="f39" y="f40"/>
                  </a:lnTo>
                  <a:cubicBezTo>
                    <a:pt x="f41" y="f42"/>
                    <a:pt x="f43" y="f4"/>
                    <a:pt x="f44" y="f4"/>
                  </a:cubicBezTo>
                  <a:lnTo>
                    <a:pt x="f45" y="f4"/>
                  </a:lnTo>
                  <a:cubicBezTo>
                    <a:pt x="f46" y="f4"/>
                    <a:pt x="f47" y="f4"/>
                    <a:pt x="f48" y="f4"/>
                  </a:cubicBezTo>
                  <a:cubicBezTo>
                    <a:pt x="f49" y="f4"/>
                    <a:pt x="f50" y="f51"/>
                    <a:pt x="f52" y="f40"/>
                  </a:cubicBezTo>
                  <a:lnTo>
                    <a:pt x="f53" y="f38"/>
                  </a:lnTo>
                  <a:lnTo>
                    <a:pt x="f53" y="f37"/>
                  </a:lnTo>
                  <a:cubicBezTo>
                    <a:pt x="f54" y="f55"/>
                    <a:pt x="f56" y="f2"/>
                    <a:pt x="f57" y="f2"/>
                  </a:cubicBezTo>
                  <a:lnTo>
                    <a:pt x="f58" y="f2"/>
                  </a:lnTo>
                  <a:cubicBezTo>
                    <a:pt x="f59" y="f2"/>
                    <a:pt x="f60" y="f2"/>
                    <a:pt x="f33"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512;p54">
              <a:extLst>
                <a:ext uri="{FF2B5EF4-FFF2-40B4-BE49-F238E27FC236}">
                  <a16:creationId xmlns:a16="http://schemas.microsoft.com/office/drawing/2014/main" id="{7FEEEB74-B65C-4B39-BDF2-18D4703F57A0}"/>
                </a:ext>
              </a:extLst>
            </p:cNvPr>
            <p:cNvSpPr/>
            <p:nvPr/>
          </p:nvSpPr>
          <p:spPr>
            <a:xfrm>
              <a:off x="7718660" y="1874812"/>
              <a:ext cx="52285" cy="52285"/>
            </a:xfrm>
            <a:custGeom>
              <a:avLst/>
              <a:gdLst>
                <a:gd name="f0" fmla="val w"/>
                <a:gd name="f1" fmla="val h"/>
                <a:gd name="f2" fmla="val 0"/>
                <a:gd name="f3" fmla="val 1388"/>
                <a:gd name="f4" fmla="val 697"/>
                <a:gd name="f5" fmla="val 349"/>
                <a:gd name="f6" fmla="val 888"/>
                <a:gd name="f7" fmla="val 1043"/>
                <a:gd name="f8" fmla="val 503"/>
                <a:gd name="f9" fmla="val 694"/>
                <a:gd name="f10" fmla="val 886"/>
                <a:gd name="f11" fmla="val 1040"/>
                <a:gd name="f12" fmla="val 506"/>
                <a:gd name="f13" fmla="val 352"/>
                <a:gd name="f14" fmla="val 1"/>
                <a:gd name="f15" fmla="val 311"/>
                <a:gd name="f16" fmla="val 312"/>
                <a:gd name="f17" fmla="val 2"/>
                <a:gd name="f18" fmla="val 1078"/>
                <a:gd name="f19" fmla="val 1076"/>
                <a:gd name="f20" fmla="val 1387"/>
                <a:gd name="f21" fmla="*/ f0 1 1388"/>
                <a:gd name="f22" fmla="*/ f1 1 1388"/>
                <a:gd name="f23" fmla="val f2"/>
                <a:gd name="f24" fmla="val f3"/>
                <a:gd name="f25" fmla="+- f24 0 f23"/>
                <a:gd name="f26" fmla="*/ f25 1 1388"/>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1388" h="1388">
                  <a:moveTo>
                    <a:pt x="f4" y="f5"/>
                  </a:moveTo>
                  <a:cubicBezTo>
                    <a:pt x="f6" y="f5"/>
                    <a:pt x="f7" y="f8"/>
                    <a:pt x="f7" y="f9"/>
                  </a:cubicBezTo>
                  <a:cubicBezTo>
                    <a:pt x="f7" y="f10"/>
                    <a:pt x="f6" y="f11"/>
                    <a:pt x="f4" y="f11"/>
                  </a:cubicBezTo>
                  <a:cubicBezTo>
                    <a:pt x="f12" y="f11"/>
                    <a:pt x="f13" y="f10"/>
                    <a:pt x="f13" y="f9"/>
                  </a:cubicBezTo>
                  <a:cubicBezTo>
                    <a:pt x="f13" y="f8"/>
                    <a:pt x="f12" y="f5"/>
                    <a:pt x="f4" y="f5"/>
                  </a:cubicBezTo>
                  <a:close/>
                  <a:moveTo>
                    <a:pt x="f9" y="f14"/>
                  </a:moveTo>
                  <a:cubicBezTo>
                    <a:pt x="f15" y="f14"/>
                    <a:pt x="f14" y="f16"/>
                    <a:pt x="f14" y="f9"/>
                  </a:cubicBezTo>
                  <a:cubicBezTo>
                    <a:pt x="f17" y="f18"/>
                    <a:pt x="f15" y="f3"/>
                    <a:pt x="f9" y="f3"/>
                  </a:cubicBezTo>
                  <a:cubicBezTo>
                    <a:pt x="f19" y="f3"/>
                    <a:pt x="f20" y="f18"/>
                    <a:pt x="f20" y="f9"/>
                  </a:cubicBezTo>
                  <a:cubicBezTo>
                    <a:pt x="f20" y="f16"/>
                    <a:pt x="f19" y="f14"/>
                    <a:pt x="f9" y="f14"/>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513;p54">
              <a:extLst>
                <a:ext uri="{FF2B5EF4-FFF2-40B4-BE49-F238E27FC236}">
                  <a16:creationId xmlns:a16="http://schemas.microsoft.com/office/drawing/2014/main" id="{E2EF22E0-0FD8-456C-B486-B308BFF01125}"/>
                </a:ext>
              </a:extLst>
            </p:cNvPr>
            <p:cNvSpPr/>
            <p:nvPr/>
          </p:nvSpPr>
          <p:spPr>
            <a:xfrm>
              <a:off x="7740021" y="1896063"/>
              <a:ext cx="9793" cy="9793"/>
            </a:xfrm>
            <a:custGeom>
              <a:avLst/>
              <a:gdLst>
                <a:gd name="f0" fmla="val w"/>
                <a:gd name="f1" fmla="val h"/>
                <a:gd name="f2" fmla="val 0"/>
                <a:gd name="f3" fmla="val 260"/>
                <a:gd name="f4" fmla="val 130"/>
                <a:gd name="f5" fmla="val 1"/>
                <a:gd name="f6" fmla="val 59"/>
                <a:gd name="f7" fmla="val 202"/>
                <a:gd name="f8" fmla="*/ f0 1 260"/>
                <a:gd name="f9" fmla="*/ f1 1 260"/>
                <a:gd name="f10" fmla="val f2"/>
                <a:gd name="f11" fmla="val f3"/>
                <a:gd name="f12" fmla="+- f11 0 f10"/>
                <a:gd name="f13" fmla="*/ f12 1 260"/>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260" h="260">
                  <a:moveTo>
                    <a:pt x="f4" y="f5"/>
                  </a:moveTo>
                  <a:cubicBezTo>
                    <a:pt x="f6" y="f5"/>
                    <a:pt x="f5" y="f6"/>
                    <a:pt x="f5" y="f4"/>
                  </a:cubicBezTo>
                  <a:cubicBezTo>
                    <a:pt x="f5" y="f7"/>
                    <a:pt x="f6" y="f3"/>
                    <a:pt x="f4" y="f3"/>
                  </a:cubicBezTo>
                  <a:cubicBezTo>
                    <a:pt x="f7" y="f3"/>
                    <a:pt x="f3" y="f7"/>
                    <a:pt x="f3" y="f4"/>
                  </a:cubicBezTo>
                  <a:cubicBezTo>
                    <a:pt x="f3" y="f6"/>
                    <a:pt x="f7" y="f5"/>
                    <a:pt x="f4" y="f5"/>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514;p54">
              <a:extLst>
                <a:ext uri="{FF2B5EF4-FFF2-40B4-BE49-F238E27FC236}">
                  <a16:creationId xmlns:a16="http://schemas.microsoft.com/office/drawing/2014/main" id="{74C74D05-3996-4E22-B1AA-1AAD89459B79}"/>
                </a:ext>
              </a:extLst>
            </p:cNvPr>
            <p:cNvSpPr/>
            <p:nvPr/>
          </p:nvSpPr>
          <p:spPr>
            <a:xfrm>
              <a:off x="7640872" y="1874812"/>
              <a:ext cx="53263" cy="52285"/>
            </a:xfrm>
            <a:custGeom>
              <a:avLst/>
              <a:gdLst>
                <a:gd name="f0" fmla="val w"/>
                <a:gd name="f1" fmla="val h"/>
                <a:gd name="f2" fmla="val 0"/>
                <a:gd name="f3" fmla="val 1414"/>
                <a:gd name="f4" fmla="val 1388"/>
                <a:gd name="f5" fmla="val 724"/>
                <a:gd name="f6" fmla="val 349"/>
                <a:gd name="f7" fmla="val 915"/>
                <a:gd name="f8" fmla="val 1069"/>
                <a:gd name="f9" fmla="val 503"/>
                <a:gd name="f10" fmla="val 694"/>
                <a:gd name="f11" fmla="val 886"/>
                <a:gd name="f12" fmla="val 1040"/>
                <a:gd name="f13" fmla="val 533"/>
                <a:gd name="f14" fmla="val 378"/>
                <a:gd name="f15" fmla="val 720"/>
                <a:gd name="f16" fmla="val 1"/>
                <a:gd name="f17" fmla="val 321"/>
                <a:gd name="f18" fmla="val 339"/>
                <a:gd name="f19" fmla="val 29"/>
                <a:gd name="f20" fmla="val 744"/>
                <a:gd name="f21" fmla="val 52"/>
                <a:gd name="f22" fmla="val 1085"/>
                <a:gd name="f23" fmla="val 329"/>
                <a:gd name="f24" fmla="val 1363"/>
                <a:gd name="f25" fmla="val 671"/>
                <a:gd name="f26" fmla="val 1386"/>
                <a:gd name="f27" fmla="val 688"/>
                <a:gd name="f28" fmla="val 1387"/>
                <a:gd name="f29" fmla="val 704"/>
                <a:gd name="f30" fmla="val 721"/>
                <a:gd name="f31" fmla="val 1104"/>
                <a:gd name="f32" fmla="val 1077"/>
                <a:gd name="f33" fmla="val 312"/>
                <a:gd name="f34" fmla="val 2"/>
                <a:gd name="f35" fmla="*/ f0 1 1414"/>
                <a:gd name="f36" fmla="*/ f1 1 1388"/>
                <a:gd name="f37" fmla="val f2"/>
                <a:gd name="f38" fmla="val f3"/>
                <a:gd name="f39" fmla="val f4"/>
                <a:gd name="f40" fmla="+- f39 0 f37"/>
                <a:gd name="f41" fmla="+- f38 0 f37"/>
                <a:gd name="f42" fmla="*/ f41 1 1414"/>
                <a:gd name="f43" fmla="*/ f40 1 138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1414" h="138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6" y="f18"/>
                    <a:pt x="f19" y="f20"/>
                  </a:cubicBezTo>
                  <a:cubicBezTo>
                    <a:pt x="f21" y="f22"/>
                    <a:pt x="f23" y="f24"/>
                    <a:pt x="f25" y="f26"/>
                  </a:cubicBezTo>
                  <a:cubicBezTo>
                    <a:pt x="f27" y="f28"/>
                    <a:pt x="f29" y="f28"/>
                    <a:pt x="f30" y="f28"/>
                  </a:cubicBezTo>
                  <a:cubicBezTo>
                    <a:pt x="f31" y="f28"/>
                    <a:pt x="f3" y="f32"/>
                    <a:pt x="f3" y="f10"/>
                  </a:cubicBezTo>
                  <a:cubicBezTo>
                    <a:pt x="f3" y="f33"/>
                    <a:pt x="f31" y="f34"/>
                    <a:pt x="f15" y="f1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515;p54">
              <a:extLst>
                <a:ext uri="{FF2B5EF4-FFF2-40B4-BE49-F238E27FC236}">
                  <a16:creationId xmlns:a16="http://schemas.microsoft.com/office/drawing/2014/main" id="{DFB59F44-6D1D-43B2-AFEB-D95224B3ECC9}"/>
                </a:ext>
              </a:extLst>
            </p:cNvPr>
            <p:cNvSpPr/>
            <p:nvPr/>
          </p:nvSpPr>
          <p:spPr>
            <a:xfrm>
              <a:off x="7564328" y="1874812"/>
              <a:ext cx="53263" cy="52285"/>
            </a:xfrm>
            <a:custGeom>
              <a:avLst/>
              <a:gdLst>
                <a:gd name="f0" fmla="val w"/>
                <a:gd name="f1" fmla="val h"/>
                <a:gd name="f2" fmla="val 0"/>
                <a:gd name="f3" fmla="val 1414"/>
                <a:gd name="f4" fmla="val 1388"/>
                <a:gd name="f5" fmla="val 732"/>
                <a:gd name="f6" fmla="val 349"/>
                <a:gd name="f7" fmla="val 922"/>
                <a:gd name="f8" fmla="val 1077"/>
                <a:gd name="f9" fmla="val 503"/>
                <a:gd name="f10" fmla="val 694"/>
                <a:gd name="f11" fmla="val 886"/>
                <a:gd name="f12" fmla="val 1040"/>
                <a:gd name="f13" fmla="val 540"/>
                <a:gd name="f14" fmla="val 386"/>
                <a:gd name="f15" fmla="val 720"/>
                <a:gd name="f16" fmla="val 1"/>
                <a:gd name="f17" fmla="val 321"/>
                <a:gd name="f18" fmla="val 339"/>
                <a:gd name="f19" fmla="val 29"/>
                <a:gd name="f20" fmla="val 744"/>
                <a:gd name="f21" fmla="val 53"/>
                <a:gd name="f22" fmla="val 1085"/>
                <a:gd name="f23" fmla="val 330"/>
                <a:gd name="f24" fmla="val 1363"/>
                <a:gd name="f25" fmla="val 672"/>
                <a:gd name="f26" fmla="val 1386"/>
                <a:gd name="f27" fmla="val 688"/>
                <a:gd name="f28" fmla="val 1387"/>
                <a:gd name="f29" fmla="val 705"/>
                <a:gd name="f30" fmla="val 721"/>
                <a:gd name="f31" fmla="val 1104"/>
                <a:gd name="f32" fmla="val 312"/>
                <a:gd name="f33" fmla="val 2"/>
                <a:gd name="f34" fmla="*/ f0 1 1414"/>
                <a:gd name="f35" fmla="*/ f1 1 1388"/>
                <a:gd name="f36" fmla="val f2"/>
                <a:gd name="f37" fmla="val f3"/>
                <a:gd name="f38" fmla="val f4"/>
                <a:gd name="f39" fmla="+- f38 0 f36"/>
                <a:gd name="f40" fmla="+- f37 0 f36"/>
                <a:gd name="f41" fmla="*/ f40 1 1414"/>
                <a:gd name="f42" fmla="*/ f39 1 138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414" h="138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6" y="f18"/>
                    <a:pt x="f19" y="f20"/>
                  </a:cubicBezTo>
                  <a:cubicBezTo>
                    <a:pt x="f21" y="f22"/>
                    <a:pt x="f23" y="f24"/>
                    <a:pt x="f25" y="f26"/>
                  </a:cubicBezTo>
                  <a:cubicBezTo>
                    <a:pt x="f27" y="f28"/>
                    <a:pt x="f29" y="f28"/>
                    <a:pt x="f30" y="f28"/>
                  </a:cubicBezTo>
                  <a:cubicBezTo>
                    <a:pt x="f31" y="f28"/>
                    <a:pt x="f3" y="f8"/>
                    <a:pt x="f3" y="f10"/>
                  </a:cubicBezTo>
                  <a:cubicBezTo>
                    <a:pt x="f3" y="f32"/>
                    <a:pt x="f31" y="f33"/>
                    <a:pt x="f15" y="f1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8" name="Google Shape;516;p54">
            <a:extLst>
              <a:ext uri="{FF2B5EF4-FFF2-40B4-BE49-F238E27FC236}">
                <a16:creationId xmlns:a16="http://schemas.microsoft.com/office/drawing/2014/main" id="{32C071E5-7D1E-402D-BD71-B7AA8DAAA360}"/>
              </a:ext>
            </a:extLst>
          </p:cNvPr>
          <p:cNvGrpSpPr/>
          <p:nvPr/>
        </p:nvGrpSpPr>
        <p:grpSpPr>
          <a:xfrm>
            <a:off x="3471803" y="2613428"/>
            <a:ext cx="298002" cy="368639"/>
            <a:chOff x="3471803" y="2613428"/>
            <a:chExt cx="298002" cy="368639"/>
          </a:xfrm>
        </p:grpSpPr>
        <p:sp>
          <p:nvSpPr>
            <p:cNvPr id="39" name="Google Shape;517;p54">
              <a:extLst>
                <a:ext uri="{FF2B5EF4-FFF2-40B4-BE49-F238E27FC236}">
                  <a16:creationId xmlns:a16="http://schemas.microsoft.com/office/drawing/2014/main" id="{0620DC37-F26D-4060-B69E-F5D89D5F9E6A}"/>
                </a:ext>
              </a:extLst>
            </p:cNvPr>
            <p:cNvSpPr/>
            <p:nvPr/>
          </p:nvSpPr>
          <p:spPr>
            <a:xfrm>
              <a:off x="3595548" y="2795183"/>
              <a:ext cx="50511" cy="59856"/>
            </a:xfrm>
            <a:custGeom>
              <a:avLst/>
              <a:gdLst>
                <a:gd name="f0" fmla="val w"/>
                <a:gd name="f1" fmla="val h"/>
                <a:gd name="f2" fmla="val 0"/>
                <a:gd name="f3" fmla="val 1341"/>
                <a:gd name="f4" fmla="val 1589"/>
                <a:gd name="f5" fmla="val 1437"/>
                <a:gd name="f6" fmla="val 1521"/>
                <a:gd name="f7" fmla="val 69"/>
                <a:gd name="f8" fmla="val 1588"/>
                <a:gd name="f9" fmla="val 153"/>
                <a:gd name="f10" fmla="val 1189"/>
                <a:gd name="f11" fmla="val 1272"/>
                <a:gd name="f12" fmla="val 748"/>
                <a:gd name="f13" fmla="val 605"/>
                <a:gd name="f14" fmla="val 727"/>
                <a:gd name="f15" fmla="val 627"/>
                <a:gd name="f16" fmla="val 699"/>
                <a:gd name="f17" fmla="val 637"/>
                <a:gd name="f18" fmla="val 671"/>
                <a:gd name="f19" fmla="val 643"/>
                <a:gd name="f20" fmla="val 616"/>
                <a:gd name="f21" fmla="val 594"/>
                <a:gd name="f22" fmla="val 607"/>
                <a:gd name="f23" fmla="val 593"/>
                <a:gd name="f24" fmla="val 606"/>
                <a:gd name="f25" fmla="*/ f0 1 1341"/>
                <a:gd name="f26" fmla="*/ f1 1 1589"/>
                <a:gd name="f27" fmla="val f2"/>
                <a:gd name="f28" fmla="val f3"/>
                <a:gd name="f29" fmla="val f4"/>
                <a:gd name="f30" fmla="+- f29 0 f27"/>
                <a:gd name="f31" fmla="+- f28 0 f27"/>
                <a:gd name="f32" fmla="*/ f31 1 1341"/>
                <a:gd name="f33" fmla="*/ f30 1 158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341" h="1589">
                  <a:moveTo>
                    <a:pt x="f2" y="f2"/>
                  </a:moveTo>
                  <a:lnTo>
                    <a:pt x="f2" y="f5"/>
                  </a:lnTo>
                  <a:cubicBezTo>
                    <a:pt x="f2" y="f6"/>
                    <a:pt x="f7" y="f8"/>
                    <a:pt x="f9" y="f8"/>
                  </a:cubicBezTo>
                  <a:lnTo>
                    <a:pt x="f10" y="f8"/>
                  </a:lnTo>
                  <a:cubicBezTo>
                    <a:pt x="f11" y="f8"/>
                    <a:pt x="f3" y="f6"/>
                    <a:pt x="f3" y="f5"/>
                  </a:cubicBezTo>
                  <a:lnTo>
                    <a:pt x="f3" y="f2"/>
                  </a:lnTo>
                  <a:lnTo>
                    <a:pt x="f12" y="f13"/>
                  </a:lnTo>
                  <a:cubicBezTo>
                    <a:pt x="f14" y="f15"/>
                    <a:pt x="f16" y="f17"/>
                    <a:pt x="f18" y="f17"/>
                  </a:cubicBezTo>
                  <a:cubicBezTo>
                    <a:pt x="f19" y="f17"/>
                    <a:pt x="f20" y="f15"/>
                    <a:pt x="f21" y="f22"/>
                  </a:cubicBezTo>
                  <a:cubicBezTo>
                    <a:pt x="f21" y="f22"/>
                    <a:pt x="f23" y="f24"/>
                    <a:pt x="f23" y="f13"/>
                  </a:cubicBezTo>
                  <a:lnTo>
                    <a:pt x="f2"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518;p54">
              <a:extLst>
                <a:ext uri="{FF2B5EF4-FFF2-40B4-BE49-F238E27FC236}">
                  <a16:creationId xmlns:a16="http://schemas.microsoft.com/office/drawing/2014/main" id="{CDE8272C-59A0-4910-990A-AC8015B960CF}"/>
                </a:ext>
              </a:extLst>
            </p:cNvPr>
            <p:cNvSpPr/>
            <p:nvPr/>
          </p:nvSpPr>
          <p:spPr>
            <a:xfrm>
              <a:off x="3488371" y="2613428"/>
              <a:ext cx="264855" cy="135760"/>
            </a:xfrm>
            <a:custGeom>
              <a:avLst/>
              <a:gdLst>
                <a:gd name="f0" fmla="val w"/>
                <a:gd name="f1" fmla="val h"/>
                <a:gd name="f2" fmla="val 0"/>
                <a:gd name="f3" fmla="val 7031"/>
                <a:gd name="f4" fmla="val 3604"/>
                <a:gd name="f5" fmla="val 1531"/>
                <a:gd name="f6" fmla="val 1196"/>
                <a:gd name="f7" fmla="val 1576"/>
                <a:gd name="f8" fmla="val 1618"/>
                <a:gd name="f9" fmla="val 1225"/>
                <a:gd name="f10" fmla="val 1633"/>
                <a:gd name="f11" fmla="val 1270"/>
                <a:gd name="f12" fmla="val 1727"/>
                <a:gd name="f13" fmla="val 1543"/>
                <a:gd name="f14" fmla="val 1883"/>
                <a:gd name="f15" fmla="val 1791"/>
                <a:gd name="f16" fmla="val 2089"/>
                <a:gd name="f17" fmla="val 1995"/>
                <a:gd name="f18" fmla="val 2125"/>
                <a:gd name="f19" fmla="val 2032"/>
                <a:gd name="f20" fmla="val 2164"/>
                <a:gd name="f21" fmla="val 2067"/>
                <a:gd name="f22" fmla="val 2204"/>
                <a:gd name="f23" fmla="val 2100"/>
                <a:gd name="f24" fmla="val 2249"/>
                <a:gd name="f25" fmla="val 2138"/>
                <a:gd name="f26" fmla="val 2255"/>
                <a:gd name="f27" fmla="val 2207"/>
                <a:gd name="f28" fmla="val 2217"/>
                <a:gd name="f29" fmla="val 2252"/>
                <a:gd name="f30" fmla="val 2196"/>
                <a:gd name="f31" fmla="val 2278"/>
                <a:gd name="f32" fmla="val 2165"/>
                <a:gd name="f33" fmla="val 2291"/>
                <a:gd name="f34" fmla="val 2134"/>
                <a:gd name="f35" fmla="val 2109"/>
                <a:gd name="f36" fmla="val 2085"/>
                <a:gd name="f37" fmla="val 2283"/>
                <a:gd name="f38" fmla="val 2065"/>
                <a:gd name="f39" fmla="val 2266"/>
                <a:gd name="f40" fmla="val 2020"/>
                <a:gd name="f41" fmla="val 2229"/>
                <a:gd name="f42" fmla="val 1977"/>
                <a:gd name="f43" fmla="val 2189"/>
                <a:gd name="f44" fmla="val 1936"/>
                <a:gd name="f45" fmla="val 2149"/>
                <a:gd name="f46" fmla="val 1707"/>
                <a:gd name="f47" fmla="val 1922"/>
                <a:gd name="f48" fmla="val 1534"/>
                <a:gd name="f49" fmla="val 1645"/>
                <a:gd name="f50" fmla="val 1428"/>
                <a:gd name="f51" fmla="val 1339"/>
                <a:gd name="f52" fmla="val 1410"/>
                <a:gd name="f53" fmla="val 1283"/>
                <a:gd name="f54" fmla="val 1440"/>
                <a:gd name="f55" fmla="val 1222"/>
                <a:gd name="f56" fmla="val 1496"/>
                <a:gd name="f57" fmla="val 1202"/>
                <a:gd name="f58" fmla="val 1507"/>
                <a:gd name="f59" fmla="val 1198"/>
                <a:gd name="f60" fmla="val 1519"/>
                <a:gd name="f61" fmla="val 2524"/>
                <a:gd name="f62" fmla="val 2331"/>
                <a:gd name="f63" fmla="val 2540"/>
                <a:gd name="f64" fmla="val 2556"/>
                <a:gd name="f65" fmla="val 2335"/>
                <a:gd name="f66" fmla="val 2572"/>
                <a:gd name="f67" fmla="val 2343"/>
                <a:gd name="f68" fmla="val 2574"/>
                <a:gd name="f69" fmla="val 2635"/>
                <a:gd name="f70" fmla="val 2374"/>
                <a:gd name="f71" fmla="val 2697"/>
                <a:gd name="f72" fmla="val 2401"/>
                <a:gd name="f73" fmla="val 2761"/>
                <a:gd name="f74" fmla="val 2424"/>
                <a:gd name="f75" fmla="val 2817"/>
                <a:gd name="f76" fmla="val 2444"/>
                <a:gd name="f77" fmla="val 2845"/>
                <a:gd name="f78" fmla="val 2506"/>
                <a:gd name="f79" fmla="val 2826"/>
                <a:gd name="f80" fmla="val 2562"/>
                <a:gd name="f81" fmla="val 2809"/>
                <a:gd name="f82" fmla="val 2606"/>
                <a:gd name="f83" fmla="val 2768"/>
                <a:gd name="f84" fmla="val 2633"/>
                <a:gd name="f85" fmla="val 2724"/>
                <a:gd name="f86" fmla="val 2712"/>
                <a:gd name="f87" fmla="val 2699"/>
                <a:gd name="f88" fmla="val 2631"/>
                <a:gd name="f89" fmla="val 2687"/>
                <a:gd name="f90" fmla="val 2627"/>
                <a:gd name="f91" fmla="val 2615"/>
                <a:gd name="f92" fmla="val 2601"/>
                <a:gd name="f93" fmla="val 2545"/>
                <a:gd name="f94" fmla="val 2571"/>
                <a:gd name="f95" fmla="val 2477"/>
                <a:gd name="f96" fmla="val 2536"/>
                <a:gd name="f97" fmla="val 2423"/>
                <a:gd name="f98" fmla="val 2511"/>
                <a:gd name="f99" fmla="val 2402"/>
                <a:gd name="f100" fmla="val 2445"/>
                <a:gd name="f101" fmla="val 2428"/>
                <a:gd name="f102" fmla="val 2392"/>
                <a:gd name="f103" fmla="val 2446"/>
                <a:gd name="f104" fmla="val 2354"/>
                <a:gd name="f105" fmla="val 2485"/>
                <a:gd name="f106" fmla="val 1851"/>
                <a:gd name="f107" fmla="val 1"/>
                <a:gd name="f108" fmla="val 1359"/>
                <a:gd name="f109" fmla="val 56"/>
                <a:gd name="f110" fmla="val 987"/>
                <a:gd name="f111" fmla="val 473"/>
                <a:gd name="f112" fmla="val 969"/>
                <a:gd name="f113" fmla="val 2091"/>
                <a:gd name="f114" fmla="val 743"/>
                <a:gd name="f115" fmla="val 2461"/>
                <a:gd name="f116" fmla="val 303"/>
                <a:gd name="f117" fmla="val 3134"/>
                <a:gd name="f118" fmla="val 211"/>
                <a:gd name="f119" fmla="val 3272"/>
                <a:gd name="f120" fmla="val 110"/>
                <a:gd name="f121" fmla="val 3427"/>
                <a:gd name="f122" fmla="val 3603"/>
                <a:gd name="f123" fmla="val 6921"/>
                <a:gd name="f124" fmla="val 6821"/>
                <a:gd name="f125" fmla="val 6729"/>
                <a:gd name="f126" fmla="val 6288"/>
                <a:gd name="f127" fmla="val 6044"/>
                <a:gd name="f128" fmla="val 5672"/>
                <a:gd name="f129" fmla="val 5180"/>
                <a:gd name="f130" fmla="val 575"/>
                <a:gd name="f131" fmla="val 5179"/>
                <a:gd name="f132" fmla="val 1232"/>
                <a:gd name="f133" fmla="val 4648"/>
                <a:gd name="f134" fmla="val 1765"/>
                <a:gd name="f135" fmla="val 3992"/>
                <a:gd name="f136" fmla="val 1766"/>
                <a:gd name="f137" fmla="val 3039"/>
                <a:gd name="f138" fmla="val 2383"/>
                <a:gd name="f139" fmla="val 1852"/>
                <a:gd name="f140" fmla="*/ f0 1 7031"/>
                <a:gd name="f141" fmla="*/ f1 1 3604"/>
                <a:gd name="f142" fmla="val f2"/>
                <a:gd name="f143" fmla="val f3"/>
                <a:gd name="f144" fmla="val f4"/>
                <a:gd name="f145" fmla="+- f144 0 f142"/>
                <a:gd name="f146" fmla="+- f143 0 f142"/>
                <a:gd name="f147" fmla="*/ f146 1 7031"/>
                <a:gd name="f148" fmla="*/ f145 1 3604"/>
                <a:gd name="f149" fmla="*/ f142 1 f147"/>
                <a:gd name="f150" fmla="*/ f143 1 f147"/>
                <a:gd name="f151" fmla="*/ f142 1 f148"/>
                <a:gd name="f152" fmla="*/ f144 1 f148"/>
                <a:gd name="f153" fmla="*/ f149 f140 1"/>
                <a:gd name="f154" fmla="*/ f150 f140 1"/>
                <a:gd name="f155" fmla="*/ f152 f141 1"/>
                <a:gd name="f156" fmla="*/ f151 f141 1"/>
              </a:gdLst>
              <a:ahLst/>
              <a:cxnLst>
                <a:cxn ang="3cd4">
                  <a:pos x="hc" y="t"/>
                </a:cxn>
                <a:cxn ang="0">
                  <a:pos x="r" y="vc"/>
                </a:cxn>
                <a:cxn ang="cd4">
                  <a:pos x="hc" y="b"/>
                </a:cxn>
                <a:cxn ang="cd2">
                  <a:pos x="l" y="vc"/>
                </a:cxn>
              </a:cxnLst>
              <a:rect l="f153" t="f156" r="f154" b="f155"/>
              <a:pathLst>
                <a:path w="7031" h="3604">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3"/>
                  </a:cubicBezTo>
                  <a:cubicBezTo>
                    <a:pt x="f35" y="f33"/>
                    <a:pt x="f36" y="f37"/>
                    <a:pt x="f38" y="f39"/>
                  </a:cubicBezTo>
                  <a:cubicBezTo>
                    <a:pt x="f40" y="f41"/>
                    <a:pt x="f42" y="f43"/>
                    <a:pt x="f44" y="f45"/>
                  </a:cubicBezTo>
                  <a:cubicBezTo>
                    <a:pt x="f46" y="f47"/>
                    <a:pt x="f48" y="f49"/>
                    <a:pt x="f50" y="f51"/>
                  </a:cubicBezTo>
                  <a:cubicBezTo>
                    <a:pt x="f52" y="f53"/>
                    <a:pt x="f54" y="f55"/>
                    <a:pt x="f56" y="f57"/>
                  </a:cubicBezTo>
                  <a:cubicBezTo>
                    <a:pt x="f58" y="f59"/>
                    <a:pt x="f60" y="f6"/>
                    <a:pt x="f5" y="f6"/>
                  </a:cubicBezTo>
                  <a:close/>
                  <a:moveTo>
                    <a:pt x="f61" y="f62"/>
                  </a:moveTo>
                  <a:cubicBezTo>
                    <a:pt x="f63" y="f62"/>
                    <a:pt x="f64" y="f65"/>
                    <a:pt x="f66" y="f67"/>
                  </a:cubicBezTo>
                  <a:lnTo>
                    <a:pt x="f68" y="f67"/>
                  </a:lnTo>
                  <a:cubicBezTo>
                    <a:pt x="f69" y="f70"/>
                    <a:pt x="f71" y="f72"/>
                    <a:pt x="f73" y="f74"/>
                  </a:cubicBezTo>
                  <a:cubicBezTo>
                    <a:pt x="f75" y="f76"/>
                    <a:pt x="f77" y="f78"/>
                    <a:pt x="f79" y="f80"/>
                  </a:cubicBezTo>
                  <a:cubicBezTo>
                    <a:pt x="f81" y="f82"/>
                    <a:pt x="f83" y="f84"/>
                    <a:pt x="f85" y="f84"/>
                  </a:cubicBezTo>
                  <a:cubicBezTo>
                    <a:pt x="f86" y="f84"/>
                    <a:pt x="f87" y="f88"/>
                    <a:pt x="f89" y="f90"/>
                  </a:cubicBezTo>
                  <a:cubicBezTo>
                    <a:pt x="f91" y="f92"/>
                    <a:pt x="f93" y="f94"/>
                    <a:pt x="f95" y="f96"/>
                  </a:cubicBezTo>
                  <a:cubicBezTo>
                    <a:pt x="f97" y="f98"/>
                    <a:pt x="f99" y="f100"/>
                    <a:pt x="f101" y="f102"/>
                  </a:cubicBezTo>
                  <a:cubicBezTo>
                    <a:pt x="f103" y="f104"/>
                    <a:pt x="f105" y="f62"/>
                    <a:pt x="f61" y="f62"/>
                  </a:cubicBezTo>
                  <a:close/>
                  <a:moveTo>
                    <a:pt x="f106" y="f107"/>
                  </a:moveTo>
                  <a:cubicBezTo>
                    <a:pt x="f108" y="f109"/>
                    <a:pt x="f110" y="f111"/>
                    <a:pt x="f110" y="f112"/>
                  </a:cubicBezTo>
                  <a:lnTo>
                    <a:pt x="f110" y="f110"/>
                  </a:lnTo>
                  <a:cubicBezTo>
                    <a:pt x="f110" y="f113"/>
                    <a:pt x="f114" y="f115"/>
                    <a:pt x="f116" y="f117"/>
                  </a:cubicBezTo>
                  <a:cubicBezTo>
                    <a:pt x="f118" y="f119"/>
                    <a:pt x="f120" y="f121"/>
                    <a:pt x="f107" y="f122"/>
                  </a:cubicBezTo>
                  <a:lnTo>
                    <a:pt x="f3" y="f122"/>
                  </a:lnTo>
                  <a:cubicBezTo>
                    <a:pt x="f123" y="f121"/>
                    <a:pt x="f124" y="f119"/>
                    <a:pt x="f125" y="f117"/>
                  </a:cubicBezTo>
                  <a:cubicBezTo>
                    <a:pt x="f126" y="f115"/>
                    <a:pt x="f127" y="f113"/>
                    <a:pt x="f127" y="f110"/>
                  </a:cubicBezTo>
                  <a:lnTo>
                    <a:pt x="f127" y="f112"/>
                  </a:lnTo>
                  <a:cubicBezTo>
                    <a:pt x="f127" y="f111"/>
                    <a:pt x="f128" y="f109"/>
                    <a:pt x="f129" y="f107"/>
                  </a:cubicBezTo>
                  <a:lnTo>
                    <a:pt x="f129" y="f130"/>
                  </a:lnTo>
                  <a:cubicBezTo>
                    <a:pt x="f131" y="f132"/>
                    <a:pt x="f133" y="f134"/>
                    <a:pt x="f135" y="f136"/>
                  </a:cubicBezTo>
                  <a:lnTo>
                    <a:pt x="f137" y="f136"/>
                  </a:lnTo>
                  <a:cubicBezTo>
                    <a:pt x="f138" y="f134"/>
                    <a:pt x="f139" y="f132"/>
                    <a:pt x="f106" y="f130"/>
                  </a:cubicBezTo>
                  <a:lnTo>
                    <a:pt x="f106" y="f107"/>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519;p54">
              <a:extLst>
                <a:ext uri="{FF2B5EF4-FFF2-40B4-BE49-F238E27FC236}">
                  <a16:creationId xmlns:a16="http://schemas.microsoft.com/office/drawing/2014/main" id="{04AA0C2D-F0B5-4F63-8D5C-68AB17EBA06A}"/>
                </a:ext>
              </a:extLst>
            </p:cNvPr>
            <p:cNvSpPr/>
            <p:nvPr/>
          </p:nvSpPr>
          <p:spPr>
            <a:xfrm>
              <a:off x="3601154" y="2789038"/>
              <a:ext cx="39172" cy="20080"/>
            </a:xfrm>
            <a:custGeom>
              <a:avLst/>
              <a:gdLst>
                <a:gd name="f0" fmla="val w"/>
                <a:gd name="f1" fmla="val h"/>
                <a:gd name="f2" fmla="val 0"/>
                <a:gd name="f3" fmla="val 1040"/>
                <a:gd name="f4" fmla="val 533"/>
                <a:gd name="f5" fmla="val 1"/>
                <a:gd name="f6" fmla="val 520"/>
                <a:gd name="f7" fmla="val 532"/>
                <a:gd name="f8" fmla="val 1039"/>
                <a:gd name="f9" fmla="*/ f0 1 1040"/>
                <a:gd name="f10" fmla="*/ f1 1 533"/>
                <a:gd name="f11" fmla="val f2"/>
                <a:gd name="f12" fmla="val f3"/>
                <a:gd name="f13" fmla="val f4"/>
                <a:gd name="f14" fmla="+- f13 0 f11"/>
                <a:gd name="f15" fmla="+- f12 0 f11"/>
                <a:gd name="f16" fmla="*/ f15 1 1040"/>
                <a:gd name="f17" fmla="*/ f14 1 53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040" h="533">
                  <a:moveTo>
                    <a:pt x="f5" y="f2"/>
                  </a:moveTo>
                  <a:lnTo>
                    <a:pt x="f6" y="f7"/>
                  </a:lnTo>
                  <a:lnTo>
                    <a:pt x="f8"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520;p54">
              <a:extLst>
                <a:ext uri="{FF2B5EF4-FFF2-40B4-BE49-F238E27FC236}">
                  <a16:creationId xmlns:a16="http://schemas.microsoft.com/office/drawing/2014/main" id="{6C480F03-86B9-4A40-99B1-A7B0FB0066D6}"/>
                </a:ext>
              </a:extLst>
            </p:cNvPr>
            <p:cNvSpPr/>
            <p:nvPr/>
          </p:nvSpPr>
          <p:spPr>
            <a:xfrm>
              <a:off x="3689759" y="2789038"/>
              <a:ext cx="39209" cy="20080"/>
            </a:xfrm>
            <a:custGeom>
              <a:avLst/>
              <a:gdLst>
                <a:gd name="f0" fmla="val w"/>
                <a:gd name="f1" fmla="val h"/>
                <a:gd name="f2" fmla="val 0"/>
                <a:gd name="f3" fmla="val 1041"/>
                <a:gd name="f4" fmla="val 533"/>
                <a:gd name="f5" fmla="val 1"/>
                <a:gd name="f6" fmla="val 520"/>
                <a:gd name="f7" fmla="val 532"/>
                <a:gd name="f8" fmla="val 1040"/>
                <a:gd name="f9" fmla="*/ f0 1 1041"/>
                <a:gd name="f10" fmla="*/ f1 1 533"/>
                <a:gd name="f11" fmla="val f2"/>
                <a:gd name="f12" fmla="val f3"/>
                <a:gd name="f13" fmla="val f4"/>
                <a:gd name="f14" fmla="+- f13 0 f11"/>
                <a:gd name="f15" fmla="+- f12 0 f11"/>
                <a:gd name="f16" fmla="*/ f15 1 1041"/>
                <a:gd name="f17" fmla="*/ f14 1 53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041" h="533">
                  <a:moveTo>
                    <a:pt x="f5" y="f2"/>
                  </a:moveTo>
                  <a:lnTo>
                    <a:pt x="f6" y="f7"/>
                  </a:lnTo>
                  <a:lnTo>
                    <a:pt x="f8"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521;p54">
              <a:extLst>
                <a:ext uri="{FF2B5EF4-FFF2-40B4-BE49-F238E27FC236}">
                  <a16:creationId xmlns:a16="http://schemas.microsoft.com/office/drawing/2014/main" id="{6F39882B-8938-4178-AA89-C580D392E3C0}"/>
                </a:ext>
              </a:extLst>
            </p:cNvPr>
            <p:cNvSpPr/>
            <p:nvPr/>
          </p:nvSpPr>
          <p:spPr>
            <a:xfrm>
              <a:off x="3506797" y="2795183"/>
              <a:ext cx="50511" cy="59856"/>
            </a:xfrm>
            <a:custGeom>
              <a:avLst/>
              <a:gdLst>
                <a:gd name="f0" fmla="val w"/>
                <a:gd name="f1" fmla="val h"/>
                <a:gd name="f2" fmla="val 0"/>
                <a:gd name="f3" fmla="val 1341"/>
                <a:gd name="f4" fmla="val 1589"/>
                <a:gd name="f5" fmla="val 1437"/>
                <a:gd name="f6" fmla="val 1"/>
                <a:gd name="f7" fmla="val 1521"/>
                <a:gd name="f8" fmla="val 69"/>
                <a:gd name="f9" fmla="val 1588"/>
                <a:gd name="f10" fmla="val 152"/>
                <a:gd name="f11" fmla="val 1189"/>
                <a:gd name="f12" fmla="val 1273"/>
                <a:gd name="f13" fmla="val 1340"/>
                <a:gd name="f14" fmla="val 752"/>
                <a:gd name="f15" fmla="val 601"/>
                <a:gd name="f16" fmla="val 729"/>
                <a:gd name="f17" fmla="val 624"/>
                <a:gd name="f18" fmla="val 699"/>
                <a:gd name="f19" fmla="val 637"/>
                <a:gd name="f20" fmla="val 668"/>
                <a:gd name="f21" fmla="val 649"/>
                <a:gd name="f22" fmla="val 630"/>
                <a:gd name="f23" fmla="val 632"/>
                <a:gd name="f24" fmla="val 613"/>
                <a:gd name="f25" fmla="val 621"/>
                <a:gd name="f26" fmla="val 605"/>
                <a:gd name="f27" fmla="val 616"/>
                <a:gd name="f28" fmla="val 599"/>
                <a:gd name="f29" fmla="val 611"/>
                <a:gd name="f30" fmla="val 593"/>
                <a:gd name="f31" fmla="*/ f0 1 1341"/>
                <a:gd name="f32" fmla="*/ f1 1 1589"/>
                <a:gd name="f33" fmla="val f2"/>
                <a:gd name="f34" fmla="val f3"/>
                <a:gd name="f35" fmla="val f4"/>
                <a:gd name="f36" fmla="+- f35 0 f33"/>
                <a:gd name="f37" fmla="+- f34 0 f33"/>
                <a:gd name="f38" fmla="*/ f37 1 1341"/>
                <a:gd name="f39" fmla="*/ f36 1 15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341" h="1589">
                  <a:moveTo>
                    <a:pt x="f2" y="f2"/>
                  </a:moveTo>
                  <a:lnTo>
                    <a:pt x="f2" y="f5"/>
                  </a:lnTo>
                  <a:cubicBezTo>
                    <a:pt x="f6" y="f7"/>
                    <a:pt x="f8" y="f9"/>
                    <a:pt x="f10" y="f9"/>
                  </a:cubicBezTo>
                  <a:lnTo>
                    <a:pt x="f11" y="f9"/>
                  </a:lnTo>
                  <a:cubicBezTo>
                    <a:pt x="f12" y="f9"/>
                    <a:pt x="f13" y="f7"/>
                    <a:pt x="f13" y="f5"/>
                  </a:cubicBezTo>
                  <a:lnTo>
                    <a:pt x="f13" y="f2"/>
                  </a:lnTo>
                  <a:lnTo>
                    <a:pt x="f14" y="f15"/>
                  </a:lnTo>
                  <a:cubicBezTo>
                    <a:pt x="f16" y="f17"/>
                    <a:pt x="f18" y="f19"/>
                    <a:pt x="f20" y="f19"/>
                  </a:cubicBezTo>
                  <a:cubicBezTo>
                    <a:pt x="f21" y="f19"/>
                    <a:pt x="f22" y="f23"/>
                    <a:pt x="f24" y="f25"/>
                  </a:cubicBezTo>
                  <a:cubicBezTo>
                    <a:pt x="f26" y="f27"/>
                    <a:pt x="f28" y="f29"/>
                    <a:pt x="f30" y="f26"/>
                  </a:cubicBezTo>
                  <a:lnTo>
                    <a:pt x="f2"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522;p54">
              <a:extLst>
                <a:ext uri="{FF2B5EF4-FFF2-40B4-BE49-F238E27FC236}">
                  <a16:creationId xmlns:a16="http://schemas.microsoft.com/office/drawing/2014/main" id="{6906E8E6-79AF-41E5-B247-2056D660975A}"/>
                </a:ext>
              </a:extLst>
            </p:cNvPr>
            <p:cNvSpPr/>
            <p:nvPr/>
          </p:nvSpPr>
          <p:spPr>
            <a:xfrm>
              <a:off x="3512521" y="2789038"/>
              <a:ext cx="39209" cy="20080"/>
            </a:xfrm>
            <a:custGeom>
              <a:avLst/>
              <a:gdLst>
                <a:gd name="f0" fmla="val w"/>
                <a:gd name="f1" fmla="val h"/>
                <a:gd name="f2" fmla="val 0"/>
                <a:gd name="f3" fmla="val 1041"/>
                <a:gd name="f4" fmla="val 533"/>
                <a:gd name="f5" fmla="val 521"/>
                <a:gd name="f6" fmla="val 532"/>
                <a:gd name="f7" fmla="val 1040"/>
                <a:gd name="f8" fmla="*/ f0 1 1041"/>
                <a:gd name="f9" fmla="*/ f1 1 533"/>
                <a:gd name="f10" fmla="val f2"/>
                <a:gd name="f11" fmla="val f3"/>
                <a:gd name="f12" fmla="val f4"/>
                <a:gd name="f13" fmla="+- f12 0 f10"/>
                <a:gd name="f14" fmla="+- f11 0 f10"/>
                <a:gd name="f15" fmla="*/ f14 1 1041"/>
                <a:gd name="f16" fmla="*/ f13 1 53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041" h="533">
                  <a:moveTo>
                    <a:pt x="f2" y="f2"/>
                  </a:moveTo>
                  <a:lnTo>
                    <a:pt x="f5" y="f6"/>
                  </a:lnTo>
                  <a:lnTo>
                    <a:pt x="f7"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523;p54">
              <a:extLst>
                <a:ext uri="{FF2B5EF4-FFF2-40B4-BE49-F238E27FC236}">
                  <a16:creationId xmlns:a16="http://schemas.microsoft.com/office/drawing/2014/main" id="{2081C60D-A15B-4DC4-8874-1A9048E80F70}"/>
                </a:ext>
              </a:extLst>
            </p:cNvPr>
            <p:cNvSpPr/>
            <p:nvPr/>
          </p:nvSpPr>
          <p:spPr>
            <a:xfrm>
              <a:off x="3484796" y="2945373"/>
              <a:ext cx="271183" cy="36694"/>
            </a:xfrm>
            <a:custGeom>
              <a:avLst/>
              <a:gdLst>
                <a:gd name="f0" fmla="val w"/>
                <a:gd name="f1" fmla="val h"/>
                <a:gd name="f2" fmla="val 0"/>
                <a:gd name="f3" fmla="val 7199"/>
                <a:gd name="f4" fmla="val 974"/>
                <a:gd name="f5" fmla="val 1319"/>
                <a:gd name="f6" fmla="val 1"/>
                <a:gd name="f7" fmla="val 109"/>
                <a:gd name="f8" fmla="val 168"/>
                <a:gd name="f9" fmla="val 1271"/>
                <a:gd name="f10" fmla="val 217"/>
                <a:gd name="f11" fmla="val 1211"/>
                <a:gd name="f12" fmla="val 652"/>
                <a:gd name="f13" fmla="val 2"/>
                <a:gd name="f14" fmla="val 829"/>
                <a:gd name="f15" fmla="val 146"/>
                <a:gd name="f16" fmla="val 973"/>
                <a:gd name="f17" fmla="val 325"/>
                <a:gd name="f18" fmla="val 6874"/>
                <a:gd name="f19" fmla="val 7053"/>
                <a:gd name="f20" fmla="val 6010"/>
                <a:gd name="f21" fmla="val 5949"/>
                <a:gd name="f22" fmla="val 5902"/>
                <a:gd name="f23" fmla="*/ f0 1 7199"/>
                <a:gd name="f24" fmla="*/ f1 1 974"/>
                <a:gd name="f25" fmla="val f2"/>
                <a:gd name="f26" fmla="val f3"/>
                <a:gd name="f27" fmla="val f4"/>
                <a:gd name="f28" fmla="+- f27 0 f25"/>
                <a:gd name="f29" fmla="+- f26 0 f25"/>
                <a:gd name="f30" fmla="*/ f29 1 7199"/>
                <a:gd name="f31" fmla="*/ f28 1 97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199" h="974">
                  <a:moveTo>
                    <a:pt x="f5" y="f6"/>
                  </a:moveTo>
                  <a:lnTo>
                    <a:pt x="f5" y="f7"/>
                  </a:lnTo>
                  <a:cubicBezTo>
                    <a:pt x="f5" y="f8"/>
                    <a:pt x="f9" y="f10"/>
                    <a:pt x="f11" y="f10"/>
                  </a:cubicBezTo>
                  <a:lnTo>
                    <a:pt x="f6" y="f10"/>
                  </a:lnTo>
                  <a:lnTo>
                    <a:pt x="f6" y="f12"/>
                  </a:lnTo>
                  <a:cubicBezTo>
                    <a:pt x="f13" y="f14"/>
                    <a:pt x="f15" y="f16"/>
                    <a:pt x="f17" y="f16"/>
                  </a:cubicBezTo>
                  <a:lnTo>
                    <a:pt x="f18" y="f16"/>
                  </a:lnTo>
                  <a:cubicBezTo>
                    <a:pt x="f19" y="f16"/>
                    <a:pt x="f3" y="f14"/>
                    <a:pt x="f3" y="f12"/>
                  </a:cubicBezTo>
                  <a:lnTo>
                    <a:pt x="f3" y="f10"/>
                  </a:lnTo>
                  <a:lnTo>
                    <a:pt x="f20" y="f10"/>
                  </a:lnTo>
                  <a:cubicBezTo>
                    <a:pt x="f21" y="f10"/>
                    <a:pt x="f22" y="f8"/>
                    <a:pt x="f22" y="f7"/>
                  </a:cubicBezTo>
                  <a:lnTo>
                    <a:pt x="f22"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524;p54">
              <a:extLst>
                <a:ext uri="{FF2B5EF4-FFF2-40B4-BE49-F238E27FC236}">
                  <a16:creationId xmlns:a16="http://schemas.microsoft.com/office/drawing/2014/main" id="{42D64554-FFCA-4D01-B2F3-29E8D74185A8}"/>
                </a:ext>
              </a:extLst>
            </p:cNvPr>
            <p:cNvSpPr/>
            <p:nvPr/>
          </p:nvSpPr>
          <p:spPr>
            <a:xfrm>
              <a:off x="3715225" y="2899790"/>
              <a:ext cx="54580" cy="45619"/>
            </a:xfrm>
            <a:custGeom>
              <a:avLst/>
              <a:gdLst>
                <a:gd name="f0" fmla="val w"/>
                <a:gd name="f1" fmla="val h"/>
                <a:gd name="f2" fmla="val 0"/>
                <a:gd name="f3" fmla="val 1449"/>
                <a:gd name="f4" fmla="val 1211"/>
                <a:gd name="f5" fmla="val 1255"/>
                <a:gd name="f6" fmla="val 1362"/>
                <a:gd name="f7" fmla="val 1210"/>
                <a:gd name="f8" fmla="val 1448"/>
                <a:gd name="f9" fmla="val 1123"/>
                <a:gd name="f10" fmla="val 1016"/>
                <a:gd name="f11" fmla="val 195"/>
                <a:gd name="f12" fmla="val 87"/>
                <a:gd name="f13" fmla="*/ f0 1 1449"/>
                <a:gd name="f14" fmla="*/ f1 1 1211"/>
                <a:gd name="f15" fmla="val f2"/>
                <a:gd name="f16" fmla="val f3"/>
                <a:gd name="f17" fmla="val f4"/>
                <a:gd name="f18" fmla="+- f17 0 f15"/>
                <a:gd name="f19" fmla="+- f16 0 f15"/>
                <a:gd name="f20" fmla="*/ f19 1 1449"/>
                <a:gd name="f21" fmla="*/ f18 1 121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49" h="1211">
                  <a:moveTo>
                    <a:pt x="f2" y="f2"/>
                  </a:moveTo>
                  <a:lnTo>
                    <a:pt x="f2" y="f4"/>
                  </a:lnTo>
                  <a:lnTo>
                    <a:pt x="f5" y="f4"/>
                  </a:lnTo>
                  <a:cubicBezTo>
                    <a:pt x="f6" y="f7"/>
                    <a:pt x="f8" y="f9"/>
                    <a:pt x="f8" y="f10"/>
                  </a:cubicBezTo>
                  <a:lnTo>
                    <a:pt x="f8" y="f11"/>
                  </a:lnTo>
                  <a:cubicBezTo>
                    <a:pt x="f8" y="f12"/>
                    <a:pt x="f6"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525;p54">
              <a:extLst>
                <a:ext uri="{FF2B5EF4-FFF2-40B4-BE49-F238E27FC236}">
                  <a16:creationId xmlns:a16="http://schemas.microsoft.com/office/drawing/2014/main" id="{F2A02859-9440-4915-AE0C-315012AF751A}"/>
                </a:ext>
              </a:extLst>
            </p:cNvPr>
            <p:cNvSpPr/>
            <p:nvPr/>
          </p:nvSpPr>
          <p:spPr>
            <a:xfrm>
              <a:off x="3471803" y="2899790"/>
              <a:ext cx="54580" cy="45619"/>
            </a:xfrm>
            <a:custGeom>
              <a:avLst/>
              <a:gdLst>
                <a:gd name="f0" fmla="val w"/>
                <a:gd name="f1" fmla="val h"/>
                <a:gd name="f2" fmla="val 0"/>
                <a:gd name="f3" fmla="val 1449"/>
                <a:gd name="f4" fmla="val 1211"/>
                <a:gd name="f5" fmla="val 194"/>
                <a:gd name="f6" fmla="val 87"/>
                <a:gd name="f7" fmla="val 195"/>
                <a:gd name="f8" fmla="val 1016"/>
                <a:gd name="f9" fmla="val 1123"/>
                <a:gd name="f10" fmla="val 86"/>
                <a:gd name="f11" fmla="val 1210"/>
                <a:gd name="f12" fmla="val 1448"/>
                <a:gd name="f13" fmla="*/ f0 1 1449"/>
                <a:gd name="f14" fmla="*/ f1 1 1211"/>
                <a:gd name="f15" fmla="val f2"/>
                <a:gd name="f16" fmla="val f3"/>
                <a:gd name="f17" fmla="val f4"/>
                <a:gd name="f18" fmla="+- f17 0 f15"/>
                <a:gd name="f19" fmla="+- f16 0 f15"/>
                <a:gd name="f20" fmla="*/ f19 1 1449"/>
                <a:gd name="f21" fmla="*/ f18 1 121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49" h="1211">
                  <a:moveTo>
                    <a:pt x="f5" y="f2"/>
                  </a:moveTo>
                  <a:cubicBezTo>
                    <a:pt x="f6" y="f2"/>
                    <a:pt x="f2" y="f6"/>
                    <a:pt x="f2" y="f7"/>
                  </a:cubicBezTo>
                  <a:lnTo>
                    <a:pt x="f2" y="f8"/>
                  </a:lnTo>
                  <a:cubicBezTo>
                    <a:pt x="f2" y="f9"/>
                    <a:pt x="f10" y="f11"/>
                    <a:pt x="f5" y="f4"/>
                  </a:cubicBezTo>
                  <a:lnTo>
                    <a:pt x="f12" y="f4"/>
                  </a:lnTo>
                  <a:lnTo>
                    <a:pt x="f12"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526;p54">
              <a:extLst>
                <a:ext uri="{FF2B5EF4-FFF2-40B4-BE49-F238E27FC236}">
                  <a16:creationId xmlns:a16="http://schemas.microsoft.com/office/drawing/2014/main" id="{ECEDFE9F-CA7D-4C93-B211-E8FC952C851C}"/>
                </a:ext>
              </a:extLst>
            </p:cNvPr>
            <p:cNvSpPr/>
            <p:nvPr/>
          </p:nvSpPr>
          <p:spPr>
            <a:xfrm>
              <a:off x="3684300" y="2795183"/>
              <a:ext cx="50511" cy="59856"/>
            </a:xfrm>
            <a:custGeom>
              <a:avLst/>
              <a:gdLst>
                <a:gd name="f0" fmla="val w"/>
                <a:gd name="f1" fmla="val h"/>
                <a:gd name="f2" fmla="val 0"/>
                <a:gd name="f3" fmla="val 1341"/>
                <a:gd name="f4" fmla="val 1589"/>
                <a:gd name="f5" fmla="val 1437"/>
                <a:gd name="f6" fmla="val 1521"/>
                <a:gd name="f7" fmla="val 69"/>
                <a:gd name="f8" fmla="val 1588"/>
                <a:gd name="f9" fmla="val 152"/>
                <a:gd name="f10" fmla="val 1188"/>
                <a:gd name="f11" fmla="val 1272"/>
                <a:gd name="f12" fmla="val 751"/>
                <a:gd name="f13" fmla="val 601"/>
                <a:gd name="f14" fmla="val 729"/>
                <a:gd name="f15" fmla="val 624"/>
                <a:gd name="f16" fmla="val 698"/>
                <a:gd name="f17" fmla="val 637"/>
                <a:gd name="f18" fmla="val 668"/>
                <a:gd name="f19" fmla="val 649"/>
                <a:gd name="f20" fmla="val 630"/>
                <a:gd name="f21" fmla="val 632"/>
                <a:gd name="f22" fmla="val 613"/>
                <a:gd name="f23" fmla="val 621"/>
                <a:gd name="f24" fmla="val 606"/>
                <a:gd name="f25" fmla="val 616"/>
                <a:gd name="f26" fmla="val 598"/>
                <a:gd name="f27" fmla="val 611"/>
                <a:gd name="f28" fmla="val 593"/>
                <a:gd name="f29" fmla="val 605"/>
                <a:gd name="f30" fmla="*/ f0 1 1341"/>
                <a:gd name="f31" fmla="*/ f1 1 1589"/>
                <a:gd name="f32" fmla="val f2"/>
                <a:gd name="f33" fmla="val f3"/>
                <a:gd name="f34" fmla="val f4"/>
                <a:gd name="f35" fmla="+- f34 0 f32"/>
                <a:gd name="f36" fmla="+- f33 0 f32"/>
                <a:gd name="f37" fmla="*/ f36 1 1341"/>
                <a:gd name="f38" fmla="*/ f35 1 158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341" h="1589">
                  <a:moveTo>
                    <a:pt x="f2" y="f2"/>
                  </a:moveTo>
                  <a:lnTo>
                    <a:pt x="f2" y="f5"/>
                  </a:lnTo>
                  <a:cubicBezTo>
                    <a:pt x="f2" y="f6"/>
                    <a:pt x="f7" y="f8"/>
                    <a:pt x="f9" y="f8"/>
                  </a:cubicBezTo>
                  <a:lnTo>
                    <a:pt x="f10" y="f8"/>
                  </a:lnTo>
                  <a:cubicBezTo>
                    <a:pt x="f11" y="f8"/>
                    <a:pt x="f3" y="f6"/>
                    <a:pt x="f3" y="f5"/>
                  </a:cubicBezTo>
                  <a:lnTo>
                    <a:pt x="f3" y="f2"/>
                  </a:lnTo>
                  <a:lnTo>
                    <a:pt x="f12" y="f13"/>
                  </a:lnTo>
                  <a:cubicBezTo>
                    <a:pt x="f14" y="f15"/>
                    <a:pt x="f16" y="f17"/>
                    <a:pt x="f18" y="f17"/>
                  </a:cubicBezTo>
                  <a:cubicBezTo>
                    <a:pt x="f19" y="f17"/>
                    <a:pt x="f20" y="f21"/>
                    <a:pt x="f22" y="f23"/>
                  </a:cubicBezTo>
                  <a:cubicBezTo>
                    <a:pt x="f24" y="f25"/>
                    <a:pt x="f26" y="f27"/>
                    <a:pt x="f28" y="f29"/>
                  </a:cubicBezTo>
                  <a:lnTo>
                    <a:pt x="f2"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527;p54">
              <a:extLst>
                <a:ext uri="{FF2B5EF4-FFF2-40B4-BE49-F238E27FC236}">
                  <a16:creationId xmlns:a16="http://schemas.microsoft.com/office/drawing/2014/main" id="{72604BB7-37FC-4C4E-9D69-A9CA8179B40E}"/>
                </a:ext>
              </a:extLst>
            </p:cNvPr>
            <p:cNvSpPr/>
            <p:nvPr/>
          </p:nvSpPr>
          <p:spPr>
            <a:xfrm>
              <a:off x="3534485" y="2907097"/>
              <a:ext cx="172638" cy="30175"/>
            </a:xfrm>
            <a:custGeom>
              <a:avLst/>
              <a:gdLst>
                <a:gd name="f0" fmla="val w"/>
                <a:gd name="f1" fmla="val h"/>
                <a:gd name="f2" fmla="val 0"/>
                <a:gd name="f3" fmla="val 4583"/>
                <a:gd name="f4" fmla="val 801"/>
                <a:gd name="f5" fmla="val 800"/>
                <a:gd name="f6" fmla="*/ f0 1 4583"/>
                <a:gd name="f7" fmla="*/ f1 1 801"/>
                <a:gd name="f8" fmla="val f2"/>
                <a:gd name="f9" fmla="val f3"/>
                <a:gd name="f10" fmla="val f4"/>
                <a:gd name="f11" fmla="+- f10 0 f8"/>
                <a:gd name="f12" fmla="+- f9 0 f8"/>
                <a:gd name="f13" fmla="*/ f12 1 4583"/>
                <a:gd name="f14" fmla="*/ f11 1 80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583" h="801">
                  <a:moveTo>
                    <a:pt x="f2" y="f2"/>
                  </a:moveTo>
                  <a:lnTo>
                    <a:pt x="f2" y="f5"/>
                  </a:lnTo>
                  <a:lnTo>
                    <a:pt x="f3" y="f5"/>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528;p54">
              <a:extLst>
                <a:ext uri="{FF2B5EF4-FFF2-40B4-BE49-F238E27FC236}">
                  <a16:creationId xmlns:a16="http://schemas.microsoft.com/office/drawing/2014/main" id="{B1128781-0A68-4BC0-AFF7-6846C49CDBE6}"/>
                </a:ext>
              </a:extLst>
            </p:cNvPr>
            <p:cNvSpPr/>
            <p:nvPr/>
          </p:nvSpPr>
          <p:spPr>
            <a:xfrm>
              <a:off x="3484796" y="2757290"/>
              <a:ext cx="271183" cy="142545"/>
            </a:xfrm>
            <a:custGeom>
              <a:avLst/>
              <a:gdLst>
                <a:gd name="f0" fmla="val w"/>
                <a:gd name="f1" fmla="val h"/>
                <a:gd name="f2" fmla="val 0"/>
                <a:gd name="f3" fmla="val 7199"/>
                <a:gd name="f4" fmla="val 3784"/>
                <a:gd name="f5" fmla="val 2032"/>
                <a:gd name="f6" fmla="val 628"/>
                <a:gd name="f7" fmla="val 2092"/>
                <a:gd name="f8" fmla="val 2141"/>
                <a:gd name="f9" fmla="val 676"/>
                <a:gd name="f10" fmla="val 736"/>
                <a:gd name="f11" fmla="val 2442"/>
                <a:gd name="f12" fmla="val 2140"/>
                <a:gd name="f13" fmla="val 2645"/>
                <a:gd name="f14" fmla="val 1975"/>
                <a:gd name="f15" fmla="val 2810"/>
                <a:gd name="f16" fmla="val 1772"/>
                <a:gd name="f17" fmla="val 533"/>
                <a:gd name="f18" fmla="val 369"/>
                <a:gd name="f19" fmla="val 416"/>
                <a:gd name="f20" fmla="val 476"/>
                <a:gd name="f21" fmla="val 4388"/>
                <a:gd name="f22" fmla="val 4448"/>
                <a:gd name="f23" fmla="val 4496"/>
                <a:gd name="f24" fmla="val 4331"/>
                <a:gd name="f25" fmla="val 4128"/>
                <a:gd name="f26" fmla="val 3093"/>
                <a:gd name="f27" fmla="val 2889"/>
                <a:gd name="f28" fmla="val 2725"/>
                <a:gd name="f29" fmla="val 2772"/>
                <a:gd name="f30" fmla="val 2832"/>
                <a:gd name="f31" fmla="val 6744"/>
                <a:gd name="f32" fmla="val 6805"/>
                <a:gd name="f33" fmla="val 6852"/>
                <a:gd name="f34" fmla="val 6687"/>
                <a:gd name="f35" fmla="val 6484"/>
                <a:gd name="f36" fmla="val 5449"/>
                <a:gd name="f37" fmla="val 5245"/>
                <a:gd name="f38" fmla="val 5081"/>
                <a:gd name="f39" fmla="val 5080"/>
                <a:gd name="f40" fmla="val 5128"/>
                <a:gd name="f41" fmla="val 5189"/>
                <a:gd name="f42" fmla="val 1"/>
                <a:gd name="f43" fmla="val 3567"/>
                <a:gd name="f44" fmla="val 1211"/>
                <a:gd name="f45" fmla="val 1271"/>
                <a:gd name="f46" fmla="val 1319"/>
                <a:gd name="f47" fmla="val 3617"/>
                <a:gd name="f48" fmla="val 3681"/>
                <a:gd name="f49" fmla="val 3783"/>
                <a:gd name="f50" fmla="val 5902"/>
                <a:gd name="f51" fmla="val 3675"/>
                <a:gd name="f52" fmla="val 3615"/>
                <a:gd name="f53" fmla="val 5949"/>
                <a:gd name="f54" fmla="val 6010"/>
                <a:gd name="f55" fmla="*/ f0 1 7199"/>
                <a:gd name="f56" fmla="*/ f1 1 3784"/>
                <a:gd name="f57" fmla="val f2"/>
                <a:gd name="f58" fmla="val f3"/>
                <a:gd name="f59" fmla="val f4"/>
                <a:gd name="f60" fmla="+- f59 0 f57"/>
                <a:gd name="f61" fmla="+- f58 0 f57"/>
                <a:gd name="f62" fmla="*/ f61 1 7199"/>
                <a:gd name="f63" fmla="*/ f60 1 3784"/>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7199" h="3784">
                  <a:moveTo>
                    <a:pt x="f5" y="f6"/>
                  </a:moveTo>
                  <a:cubicBezTo>
                    <a:pt x="f7" y="f6"/>
                    <a:pt x="f8" y="f9"/>
                    <a:pt x="f8" y="f10"/>
                  </a:cubicBezTo>
                  <a:lnTo>
                    <a:pt x="f8" y="f11"/>
                  </a:lnTo>
                  <a:cubicBezTo>
                    <a:pt x="f12" y="f13"/>
                    <a:pt x="f14" y="f15"/>
                    <a:pt x="f16" y="f15"/>
                  </a:cubicBezTo>
                  <a:lnTo>
                    <a:pt x="f10" y="f15"/>
                  </a:lnTo>
                  <a:cubicBezTo>
                    <a:pt x="f17" y="f15"/>
                    <a:pt x="f18" y="f13"/>
                    <a:pt x="f18" y="f11"/>
                  </a:cubicBezTo>
                  <a:lnTo>
                    <a:pt x="f18" y="f10"/>
                  </a:lnTo>
                  <a:cubicBezTo>
                    <a:pt x="f18" y="f9"/>
                    <a:pt x="f19" y="f6"/>
                    <a:pt x="f20" y="f6"/>
                  </a:cubicBezTo>
                  <a:close/>
                  <a:moveTo>
                    <a:pt x="f21" y="f6"/>
                  </a:moveTo>
                  <a:cubicBezTo>
                    <a:pt x="f22" y="f6"/>
                    <a:pt x="f23" y="f9"/>
                    <a:pt x="f23" y="f10"/>
                  </a:cubicBezTo>
                  <a:lnTo>
                    <a:pt x="f23" y="f11"/>
                  </a:lnTo>
                  <a:cubicBezTo>
                    <a:pt x="f23" y="f13"/>
                    <a:pt x="f24" y="f15"/>
                    <a:pt x="f25" y="f15"/>
                  </a:cubicBezTo>
                  <a:lnTo>
                    <a:pt x="f26" y="f15"/>
                  </a:lnTo>
                  <a:cubicBezTo>
                    <a:pt x="f27" y="f15"/>
                    <a:pt x="f28" y="f13"/>
                    <a:pt x="f28" y="f11"/>
                  </a:cubicBezTo>
                  <a:lnTo>
                    <a:pt x="f28" y="f10"/>
                  </a:lnTo>
                  <a:cubicBezTo>
                    <a:pt x="f28" y="f9"/>
                    <a:pt x="f29" y="f6"/>
                    <a:pt x="f30" y="f6"/>
                  </a:cubicBezTo>
                  <a:close/>
                  <a:moveTo>
                    <a:pt x="f31" y="f6"/>
                  </a:moveTo>
                  <a:cubicBezTo>
                    <a:pt x="f32" y="f6"/>
                    <a:pt x="f33" y="f9"/>
                    <a:pt x="f33" y="f10"/>
                  </a:cubicBezTo>
                  <a:lnTo>
                    <a:pt x="f33" y="f11"/>
                  </a:lnTo>
                  <a:cubicBezTo>
                    <a:pt x="f33" y="f13"/>
                    <a:pt x="f34" y="f15"/>
                    <a:pt x="f35" y="f15"/>
                  </a:cubicBezTo>
                  <a:lnTo>
                    <a:pt x="f36" y="f15"/>
                  </a:lnTo>
                  <a:cubicBezTo>
                    <a:pt x="f37" y="f15"/>
                    <a:pt x="f38" y="f13"/>
                    <a:pt x="f39" y="f11"/>
                  </a:cubicBezTo>
                  <a:lnTo>
                    <a:pt x="f39" y="f10"/>
                  </a:lnTo>
                  <a:cubicBezTo>
                    <a:pt x="f39" y="f9"/>
                    <a:pt x="f40" y="f6"/>
                    <a:pt x="f41" y="f6"/>
                  </a:cubicBezTo>
                  <a:close/>
                  <a:moveTo>
                    <a:pt x="f42" y="f42"/>
                  </a:moveTo>
                  <a:lnTo>
                    <a:pt x="f42" y="f43"/>
                  </a:lnTo>
                  <a:lnTo>
                    <a:pt x="f44" y="f43"/>
                  </a:lnTo>
                  <a:cubicBezTo>
                    <a:pt x="f45" y="f43"/>
                    <a:pt x="f46" y="f47"/>
                    <a:pt x="f46" y="f48"/>
                  </a:cubicBezTo>
                  <a:lnTo>
                    <a:pt x="f46" y="f49"/>
                  </a:lnTo>
                  <a:lnTo>
                    <a:pt x="f50" y="f49"/>
                  </a:lnTo>
                  <a:lnTo>
                    <a:pt x="f50" y="f51"/>
                  </a:lnTo>
                  <a:cubicBezTo>
                    <a:pt x="f50" y="f52"/>
                    <a:pt x="f53" y="f43"/>
                    <a:pt x="f54" y="f43"/>
                  </a:cubicBezTo>
                  <a:lnTo>
                    <a:pt x="f3" y="f43"/>
                  </a:lnTo>
                  <a:lnTo>
                    <a:pt x="f3" y="f4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1" name="Google Shape;529;p54">
            <a:extLst>
              <a:ext uri="{FF2B5EF4-FFF2-40B4-BE49-F238E27FC236}">
                <a16:creationId xmlns:a16="http://schemas.microsoft.com/office/drawing/2014/main" id="{4A4DB575-D98C-4819-AC0F-83B56890C8CD}"/>
              </a:ext>
            </a:extLst>
          </p:cNvPr>
          <p:cNvGrpSpPr/>
          <p:nvPr/>
        </p:nvGrpSpPr>
        <p:grpSpPr>
          <a:xfrm>
            <a:off x="5512743" y="2136724"/>
            <a:ext cx="211702" cy="390302"/>
            <a:chOff x="5512743" y="2136724"/>
            <a:chExt cx="211702" cy="390302"/>
          </a:xfrm>
        </p:grpSpPr>
        <p:sp>
          <p:nvSpPr>
            <p:cNvPr id="52" name="Google Shape;530;p54">
              <a:extLst>
                <a:ext uri="{FF2B5EF4-FFF2-40B4-BE49-F238E27FC236}">
                  <a16:creationId xmlns:a16="http://schemas.microsoft.com/office/drawing/2014/main" id="{084B7A4E-4796-435E-8C80-FB845C01533D}"/>
                </a:ext>
              </a:extLst>
            </p:cNvPr>
            <p:cNvSpPr/>
            <p:nvPr/>
          </p:nvSpPr>
          <p:spPr>
            <a:xfrm>
              <a:off x="5647864" y="2136724"/>
              <a:ext cx="44823" cy="84947"/>
            </a:xfrm>
            <a:custGeom>
              <a:avLst/>
              <a:gdLst>
                <a:gd name="f0" fmla="val w"/>
                <a:gd name="f1" fmla="val h"/>
                <a:gd name="f2" fmla="val 0"/>
                <a:gd name="f3" fmla="val 1190"/>
                <a:gd name="f4" fmla="val 2255"/>
                <a:gd name="f5" fmla="val 585"/>
                <a:gd name="f6" fmla="val 1"/>
                <a:gd name="f7" fmla="val 525"/>
                <a:gd name="f8" fmla="val 477"/>
                <a:gd name="f9" fmla="val 49"/>
                <a:gd name="f10" fmla="val 109"/>
                <a:gd name="f11" fmla="val 1931"/>
                <a:gd name="f12" fmla="val 2254"/>
                <a:gd name="f13" fmla="val 692"/>
                <a:gd name="f14" fmla="val 645"/>
                <a:gd name="f15" fmla="*/ f0 1 1190"/>
                <a:gd name="f16" fmla="*/ f1 1 2255"/>
                <a:gd name="f17" fmla="val f2"/>
                <a:gd name="f18" fmla="val f3"/>
                <a:gd name="f19" fmla="val f4"/>
                <a:gd name="f20" fmla="+- f19 0 f17"/>
                <a:gd name="f21" fmla="+- f18 0 f17"/>
                <a:gd name="f22" fmla="*/ f21 1 1190"/>
                <a:gd name="f23" fmla="*/ f20 1 225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190" h="2255">
                  <a:moveTo>
                    <a:pt x="f5" y="f6"/>
                  </a:moveTo>
                  <a:cubicBezTo>
                    <a:pt x="f7" y="f6"/>
                    <a:pt x="f8" y="f9"/>
                    <a:pt x="f8" y="f10"/>
                  </a:cubicBezTo>
                  <a:lnTo>
                    <a:pt x="f8" y="f11"/>
                  </a:lnTo>
                  <a:lnTo>
                    <a:pt x="f6" y="f11"/>
                  </a:lnTo>
                  <a:lnTo>
                    <a:pt x="f6" y="f12"/>
                  </a:lnTo>
                  <a:lnTo>
                    <a:pt x="f3" y="f12"/>
                  </a:lnTo>
                  <a:lnTo>
                    <a:pt x="f3" y="f11"/>
                  </a:lnTo>
                  <a:lnTo>
                    <a:pt x="f13" y="f11"/>
                  </a:lnTo>
                  <a:lnTo>
                    <a:pt x="f13" y="f10"/>
                  </a:lnTo>
                  <a:cubicBezTo>
                    <a:pt x="f13" y="f9"/>
                    <a:pt x="f14"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531;p54">
              <a:extLst>
                <a:ext uri="{FF2B5EF4-FFF2-40B4-BE49-F238E27FC236}">
                  <a16:creationId xmlns:a16="http://schemas.microsoft.com/office/drawing/2014/main" id="{759C3321-78C0-43CF-A1AA-38268D638B6A}"/>
                </a:ext>
              </a:extLst>
            </p:cNvPr>
            <p:cNvSpPr/>
            <p:nvPr/>
          </p:nvSpPr>
          <p:spPr>
            <a:xfrm>
              <a:off x="5616866" y="2346130"/>
              <a:ext cx="24862" cy="24899"/>
            </a:xfrm>
            <a:custGeom>
              <a:avLst/>
              <a:gdLst>
                <a:gd name="f0" fmla="val w"/>
                <a:gd name="f1" fmla="val h"/>
                <a:gd name="f2" fmla="val 0"/>
                <a:gd name="f3" fmla="val 660"/>
                <a:gd name="f4" fmla="val 661"/>
                <a:gd name="f5" fmla="val 331"/>
                <a:gd name="f6" fmla="val 1"/>
                <a:gd name="f7" fmla="val 148"/>
                <a:gd name="f8" fmla="val 330"/>
                <a:gd name="f9" fmla="val 513"/>
                <a:gd name="f10" fmla="val 512"/>
                <a:gd name="f11" fmla="val 659"/>
                <a:gd name="f12" fmla="val 149"/>
                <a:gd name="f13" fmla="*/ f0 1 660"/>
                <a:gd name="f14" fmla="*/ f1 1 661"/>
                <a:gd name="f15" fmla="val f2"/>
                <a:gd name="f16" fmla="val f3"/>
                <a:gd name="f17" fmla="val f4"/>
                <a:gd name="f18" fmla="+- f17 0 f15"/>
                <a:gd name="f19" fmla="+- f16 0 f15"/>
                <a:gd name="f20" fmla="*/ f19 1 660"/>
                <a:gd name="f21" fmla="*/ f18 1 66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60" h="661">
                  <a:moveTo>
                    <a:pt x="f5" y="f6"/>
                  </a:moveTo>
                  <a:cubicBezTo>
                    <a:pt x="f7" y="f6"/>
                    <a:pt x="f6" y="f7"/>
                    <a:pt x="f6" y="f8"/>
                  </a:cubicBezTo>
                  <a:cubicBezTo>
                    <a:pt x="f6" y="f9"/>
                    <a:pt x="f7" y="f3"/>
                    <a:pt x="f5" y="f3"/>
                  </a:cubicBezTo>
                  <a:cubicBezTo>
                    <a:pt x="f10" y="f3"/>
                    <a:pt x="f11" y="f9"/>
                    <a:pt x="f11" y="f8"/>
                  </a:cubicBezTo>
                  <a:cubicBezTo>
                    <a:pt x="f11" y="f12"/>
                    <a:pt x="f10"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532;p54">
              <a:extLst>
                <a:ext uri="{FF2B5EF4-FFF2-40B4-BE49-F238E27FC236}">
                  <a16:creationId xmlns:a16="http://schemas.microsoft.com/office/drawing/2014/main" id="{3C10DA73-0EAF-4C15-8A3A-AE89CBB152DE}"/>
                </a:ext>
              </a:extLst>
            </p:cNvPr>
            <p:cNvSpPr/>
            <p:nvPr/>
          </p:nvSpPr>
          <p:spPr>
            <a:xfrm>
              <a:off x="5571283" y="2346130"/>
              <a:ext cx="24862" cy="24899"/>
            </a:xfrm>
            <a:custGeom>
              <a:avLst/>
              <a:gdLst>
                <a:gd name="f0" fmla="val w"/>
                <a:gd name="f1" fmla="val h"/>
                <a:gd name="f2" fmla="val 0"/>
                <a:gd name="f3" fmla="val 660"/>
                <a:gd name="f4" fmla="val 661"/>
                <a:gd name="f5" fmla="val 330"/>
                <a:gd name="f6" fmla="val 1"/>
                <a:gd name="f7" fmla="val 147"/>
                <a:gd name="f8" fmla="val 148"/>
                <a:gd name="f9" fmla="val 513"/>
                <a:gd name="f10" fmla="val 512"/>
                <a:gd name="f11" fmla="val 659"/>
                <a:gd name="f12" fmla="val 149"/>
                <a:gd name="f13" fmla="val 511"/>
                <a:gd name="f14" fmla="*/ f0 1 660"/>
                <a:gd name="f15" fmla="*/ f1 1 661"/>
                <a:gd name="f16" fmla="val f2"/>
                <a:gd name="f17" fmla="val f3"/>
                <a:gd name="f18" fmla="val f4"/>
                <a:gd name="f19" fmla="+- f18 0 f16"/>
                <a:gd name="f20" fmla="+- f17 0 f16"/>
                <a:gd name="f21" fmla="*/ f20 1 660"/>
                <a:gd name="f22" fmla="*/ f19 1 66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60" h="661">
                  <a:moveTo>
                    <a:pt x="f5" y="f6"/>
                  </a:moveTo>
                  <a:cubicBezTo>
                    <a:pt x="f7" y="f6"/>
                    <a:pt x="f2" y="f8"/>
                    <a:pt x="f2" y="f5"/>
                  </a:cubicBezTo>
                  <a:cubicBezTo>
                    <a:pt x="f2" y="f9"/>
                    <a:pt x="f7" y="f3"/>
                    <a:pt x="f5" y="f3"/>
                  </a:cubicBezTo>
                  <a:cubicBezTo>
                    <a:pt x="f10" y="f3"/>
                    <a:pt x="f11" y="f9"/>
                    <a:pt x="f11" y="f5"/>
                  </a:cubicBezTo>
                  <a:cubicBezTo>
                    <a:pt x="f11" y="f12"/>
                    <a:pt x="f13"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533;p54">
              <a:extLst>
                <a:ext uri="{FF2B5EF4-FFF2-40B4-BE49-F238E27FC236}">
                  <a16:creationId xmlns:a16="http://schemas.microsoft.com/office/drawing/2014/main" id="{033E6137-D9BB-43AF-B3CF-B7F84944F28F}"/>
                </a:ext>
              </a:extLst>
            </p:cNvPr>
            <p:cNvSpPr/>
            <p:nvPr/>
          </p:nvSpPr>
          <p:spPr>
            <a:xfrm>
              <a:off x="5577044" y="2274560"/>
              <a:ext cx="105064" cy="36694"/>
            </a:xfrm>
            <a:custGeom>
              <a:avLst/>
              <a:gdLst>
                <a:gd name="f0" fmla="val w"/>
                <a:gd name="f1" fmla="val h"/>
                <a:gd name="f2" fmla="val 0"/>
                <a:gd name="f3" fmla="val 2789"/>
                <a:gd name="f4" fmla="val 974"/>
                <a:gd name="f5" fmla="val 1"/>
                <a:gd name="f6" fmla="val 973"/>
                <a:gd name="f7" fmla="*/ f0 1 2789"/>
                <a:gd name="f8" fmla="*/ f1 1 974"/>
                <a:gd name="f9" fmla="val f2"/>
                <a:gd name="f10" fmla="val f3"/>
                <a:gd name="f11" fmla="val f4"/>
                <a:gd name="f12" fmla="+- f11 0 f9"/>
                <a:gd name="f13" fmla="+- f10 0 f9"/>
                <a:gd name="f14" fmla="*/ f13 1 2789"/>
                <a:gd name="f15" fmla="*/ f12 1 974"/>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789" h="974">
                  <a:moveTo>
                    <a:pt x="f5" y="f5"/>
                  </a:moveTo>
                  <a:lnTo>
                    <a:pt x="f5" y="f6"/>
                  </a:lnTo>
                  <a:lnTo>
                    <a:pt x="f3" y="f6"/>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534;p54">
              <a:extLst>
                <a:ext uri="{FF2B5EF4-FFF2-40B4-BE49-F238E27FC236}">
                  <a16:creationId xmlns:a16="http://schemas.microsoft.com/office/drawing/2014/main" id="{8313264E-A1E2-48D8-AF9B-040184FC4192}"/>
                </a:ext>
              </a:extLst>
            </p:cNvPr>
            <p:cNvSpPr/>
            <p:nvPr/>
          </p:nvSpPr>
          <p:spPr>
            <a:xfrm>
              <a:off x="5577044" y="2435751"/>
              <a:ext cx="105064" cy="91275"/>
            </a:xfrm>
            <a:custGeom>
              <a:avLst/>
              <a:gdLst>
                <a:gd name="f0" fmla="val w"/>
                <a:gd name="f1" fmla="val h"/>
                <a:gd name="f2" fmla="val 0"/>
                <a:gd name="f3" fmla="val 2789"/>
                <a:gd name="f4" fmla="val 2423"/>
                <a:gd name="f5" fmla="val 1912"/>
                <a:gd name="f6" fmla="val 757"/>
                <a:gd name="f7" fmla="val 1964"/>
                <a:gd name="f8" fmla="val 2012"/>
                <a:gd name="f9" fmla="val 793"/>
                <a:gd name="f10" fmla="val 2022"/>
                <a:gd name="f11" fmla="val 844"/>
                <a:gd name="f12" fmla="val 2036"/>
                <a:gd name="f13" fmla="val 913"/>
                <a:gd name="f14" fmla="val 1984"/>
                <a:gd name="f15" fmla="val 974"/>
                <a:gd name="f16" fmla="val 1916"/>
                <a:gd name="f17" fmla="val 862"/>
                <a:gd name="f18" fmla="val 810"/>
                <a:gd name="f19" fmla="val 762"/>
                <a:gd name="f20" fmla="val 939"/>
                <a:gd name="f21" fmla="val 752"/>
                <a:gd name="f22" fmla="val 888"/>
                <a:gd name="f23" fmla="val 738"/>
                <a:gd name="f24" fmla="val 819"/>
                <a:gd name="f25" fmla="val 790"/>
                <a:gd name="f26" fmla="val 858"/>
                <a:gd name="f27" fmla="val 1190"/>
                <a:gd name="f28" fmla="val 1225"/>
                <a:gd name="f29" fmla="val 1276"/>
                <a:gd name="f30" fmla="val 1345"/>
                <a:gd name="f31" fmla="val 1406"/>
                <a:gd name="f32" fmla="val 1371"/>
                <a:gd name="f33" fmla="val 1320"/>
                <a:gd name="f34" fmla="val 1251"/>
                <a:gd name="f35" fmla="val 1622"/>
                <a:gd name="f36" fmla="val 1657"/>
                <a:gd name="f37" fmla="val 1708"/>
                <a:gd name="f38" fmla="val 1777"/>
                <a:gd name="f39" fmla="val 1839"/>
                <a:gd name="f40" fmla="val 1803"/>
                <a:gd name="f41" fmla="val 1753"/>
                <a:gd name="f42" fmla="val 1683"/>
                <a:gd name="f43" fmla="val 541"/>
                <a:gd name="f44" fmla="val 1"/>
                <a:gd name="f45" fmla="val 243"/>
                <a:gd name="f46" fmla="val 2"/>
                <a:gd name="f47" fmla="val 543"/>
                <a:gd name="f48" fmla="val 2422"/>
                <a:gd name="f49" fmla="val 2546"/>
                <a:gd name="f50" fmla="val 2249"/>
                <a:gd name="f51" fmla="*/ f0 1 2789"/>
                <a:gd name="f52" fmla="*/ f1 1 2423"/>
                <a:gd name="f53" fmla="val f2"/>
                <a:gd name="f54" fmla="val f3"/>
                <a:gd name="f55" fmla="val f4"/>
                <a:gd name="f56" fmla="+- f55 0 f53"/>
                <a:gd name="f57" fmla="+- f54 0 f53"/>
                <a:gd name="f58" fmla="*/ f57 1 2789"/>
                <a:gd name="f59" fmla="*/ f56 1 2423"/>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2789" h="2423">
                  <a:moveTo>
                    <a:pt x="f5" y="f6"/>
                  </a:moveTo>
                  <a:cubicBezTo>
                    <a:pt x="f7" y="f6"/>
                    <a:pt x="f8" y="f9"/>
                    <a:pt x="f10" y="f11"/>
                  </a:cubicBezTo>
                  <a:cubicBezTo>
                    <a:pt x="f12" y="f13"/>
                    <a:pt x="f14" y="f15"/>
                    <a:pt x="f16" y="f15"/>
                  </a:cubicBezTo>
                  <a:lnTo>
                    <a:pt x="f17" y="f15"/>
                  </a:lnTo>
                  <a:cubicBezTo>
                    <a:pt x="f18" y="f15"/>
                    <a:pt x="f19" y="f20"/>
                    <a:pt x="f21" y="f22"/>
                  </a:cubicBezTo>
                  <a:cubicBezTo>
                    <a:pt x="f23" y="f24"/>
                    <a:pt x="f25" y="f6"/>
                    <a:pt x="f26" y="f6"/>
                  </a:cubicBezTo>
                  <a:close/>
                  <a:moveTo>
                    <a:pt x="f5" y="f27"/>
                  </a:moveTo>
                  <a:cubicBezTo>
                    <a:pt x="f7" y="f27"/>
                    <a:pt x="f8" y="f28"/>
                    <a:pt x="f10" y="f29"/>
                  </a:cubicBezTo>
                  <a:cubicBezTo>
                    <a:pt x="f12" y="f30"/>
                    <a:pt x="f14" y="f31"/>
                    <a:pt x="f16" y="f31"/>
                  </a:cubicBezTo>
                  <a:lnTo>
                    <a:pt x="f17" y="f31"/>
                  </a:lnTo>
                  <a:cubicBezTo>
                    <a:pt x="f18" y="f31"/>
                    <a:pt x="f19" y="f32"/>
                    <a:pt x="f21" y="f33"/>
                  </a:cubicBezTo>
                  <a:cubicBezTo>
                    <a:pt x="f23" y="f34"/>
                    <a:pt x="f25" y="f27"/>
                    <a:pt x="f26" y="f27"/>
                  </a:cubicBezTo>
                  <a:close/>
                  <a:moveTo>
                    <a:pt x="f5" y="f35"/>
                  </a:moveTo>
                  <a:cubicBezTo>
                    <a:pt x="f7" y="f35"/>
                    <a:pt x="f8" y="f36"/>
                    <a:pt x="f10" y="f37"/>
                  </a:cubicBezTo>
                  <a:cubicBezTo>
                    <a:pt x="f12" y="f38"/>
                    <a:pt x="f14" y="f39"/>
                    <a:pt x="f16" y="f39"/>
                  </a:cubicBezTo>
                  <a:lnTo>
                    <a:pt x="f17" y="f39"/>
                  </a:lnTo>
                  <a:cubicBezTo>
                    <a:pt x="f18" y="f39"/>
                    <a:pt x="f19" y="f40"/>
                    <a:pt x="f21" y="f41"/>
                  </a:cubicBezTo>
                  <a:cubicBezTo>
                    <a:pt x="f23" y="f42"/>
                    <a:pt x="f25" y="f35"/>
                    <a:pt x="f26" y="f35"/>
                  </a:cubicBezTo>
                  <a:close/>
                  <a:moveTo>
                    <a:pt x="f43" y="f44"/>
                  </a:moveTo>
                  <a:cubicBezTo>
                    <a:pt x="f45" y="f46"/>
                    <a:pt x="f44" y="f45"/>
                    <a:pt x="f44" y="f47"/>
                  </a:cubicBezTo>
                  <a:lnTo>
                    <a:pt x="f44" y="f48"/>
                  </a:lnTo>
                  <a:lnTo>
                    <a:pt x="f3" y="f48"/>
                  </a:lnTo>
                  <a:lnTo>
                    <a:pt x="f3" y="f47"/>
                  </a:lnTo>
                  <a:cubicBezTo>
                    <a:pt x="f3" y="f45"/>
                    <a:pt x="f49" y="f46"/>
                    <a:pt x="f50" y="f44"/>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535;p54">
              <a:extLst>
                <a:ext uri="{FF2B5EF4-FFF2-40B4-BE49-F238E27FC236}">
                  <a16:creationId xmlns:a16="http://schemas.microsoft.com/office/drawing/2014/main" id="{3C5EED46-FD45-4C91-A57D-1D2F0801C854}"/>
                </a:ext>
              </a:extLst>
            </p:cNvPr>
            <p:cNvSpPr/>
            <p:nvPr/>
          </p:nvSpPr>
          <p:spPr>
            <a:xfrm>
              <a:off x="5662449" y="2346130"/>
              <a:ext cx="24862" cy="24899"/>
            </a:xfrm>
            <a:custGeom>
              <a:avLst/>
              <a:gdLst>
                <a:gd name="f0" fmla="val w"/>
                <a:gd name="f1" fmla="val h"/>
                <a:gd name="f2" fmla="val 0"/>
                <a:gd name="f3" fmla="val 660"/>
                <a:gd name="f4" fmla="val 661"/>
                <a:gd name="f5" fmla="val 330"/>
                <a:gd name="f6" fmla="val 1"/>
                <a:gd name="f7" fmla="val 149"/>
                <a:gd name="f8" fmla="val 148"/>
                <a:gd name="f9" fmla="val 513"/>
                <a:gd name="f10" fmla="*/ f0 1 660"/>
                <a:gd name="f11" fmla="*/ f1 1 661"/>
                <a:gd name="f12" fmla="val f2"/>
                <a:gd name="f13" fmla="val f3"/>
                <a:gd name="f14" fmla="val f4"/>
                <a:gd name="f15" fmla="+- f14 0 f12"/>
                <a:gd name="f16" fmla="+- f13 0 f12"/>
                <a:gd name="f17" fmla="*/ f16 1 660"/>
                <a:gd name="f18" fmla="*/ f15 1 661"/>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60" h="661">
                  <a:moveTo>
                    <a:pt x="f5" y="f6"/>
                  </a:moveTo>
                  <a:cubicBezTo>
                    <a:pt x="f7" y="f6"/>
                    <a:pt x="f6" y="f8"/>
                    <a:pt x="f6" y="f5"/>
                  </a:cubicBezTo>
                  <a:cubicBezTo>
                    <a:pt x="f6" y="f9"/>
                    <a:pt x="f7" y="f3"/>
                    <a:pt x="f5" y="f3"/>
                  </a:cubicBezTo>
                  <a:cubicBezTo>
                    <a:pt x="f9" y="f3"/>
                    <a:pt x="f3" y="f9"/>
                    <a:pt x="f3" y="f5"/>
                  </a:cubicBezTo>
                  <a:cubicBezTo>
                    <a:pt x="f3" y="f7"/>
                    <a:pt x="f9"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536;p54">
              <a:extLst>
                <a:ext uri="{FF2B5EF4-FFF2-40B4-BE49-F238E27FC236}">
                  <a16:creationId xmlns:a16="http://schemas.microsoft.com/office/drawing/2014/main" id="{71D7355E-F56F-4504-B26A-3023F4AE9CC4}"/>
                </a:ext>
              </a:extLst>
            </p:cNvPr>
            <p:cNvSpPr/>
            <p:nvPr/>
          </p:nvSpPr>
          <p:spPr>
            <a:xfrm>
              <a:off x="5512743" y="2268041"/>
              <a:ext cx="13066" cy="48892"/>
            </a:xfrm>
            <a:custGeom>
              <a:avLst/>
              <a:gdLst>
                <a:gd name="f0" fmla="val w"/>
                <a:gd name="f1" fmla="val h"/>
                <a:gd name="f2" fmla="val 0"/>
                <a:gd name="f3" fmla="val 347"/>
                <a:gd name="f4" fmla="val 1298"/>
                <a:gd name="f5" fmla="val 1"/>
                <a:gd name="f6" fmla="val 1297"/>
                <a:gd name="f7" fmla="*/ f0 1 347"/>
                <a:gd name="f8" fmla="*/ f1 1 1298"/>
                <a:gd name="f9" fmla="val f2"/>
                <a:gd name="f10" fmla="val f3"/>
                <a:gd name="f11" fmla="val f4"/>
                <a:gd name="f12" fmla="+- f11 0 f9"/>
                <a:gd name="f13" fmla="+- f10 0 f9"/>
                <a:gd name="f14" fmla="*/ f13 1 347"/>
                <a:gd name="f15" fmla="*/ f12 1 129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47" h="1298">
                  <a:moveTo>
                    <a:pt x="f2" y="f5"/>
                  </a:moveTo>
                  <a:lnTo>
                    <a:pt x="f2" y="f6"/>
                  </a:lnTo>
                  <a:lnTo>
                    <a:pt x="f3" y="f6"/>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537;p54">
              <a:extLst>
                <a:ext uri="{FF2B5EF4-FFF2-40B4-BE49-F238E27FC236}">
                  <a16:creationId xmlns:a16="http://schemas.microsoft.com/office/drawing/2014/main" id="{8C8F43FC-48E0-4381-9569-2FE529AE26B4}"/>
                </a:ext>
              </a:extLst>
            </p:cNvPr>
            <p:cNvSpPr/>
            <p:nvPr/>
          </p:nvSpPr>
          <p:spPr>
            <a:xfrm>
              <a:off x="5533912" y="2230596"/>
              <a:ext cx="190533" cy="296421"/>
            </a:xfrm>
            <a:custGeom>
              <a:avLst/>
              <a:gdLst>
                <a:gd name="f0" fmla="val w"/>
                <a:gd name="f1" fmla="val h"/>
                <a:gd name="f2" fmla="val 0"/>
                <a:gd name="f3" fmla="val 5058"/>
                <a:gd name="f4" fmla="val 7869"/>
                <a:gd name="f5" fmla="val 518"/>
                <a:gd name="f6" fmla="val 789"/>
                <a:gd name="f7" fmla="val 578"/>
                <a:gd name="f8" fmla="val 627"/>
                <a:gd name="f9" fmla="val 838"/>
                <a:gd name="f10" fmla="val 897"/>
                <a:gd name="f11" fmla="val 1052"/>
                <a:gd name="f12" fmla="val 1111"/>
                <a:gd name="f13" fmla="val 579"/>
                <a:gd name="f14" fmla="val 1160"/>
                <a:gd name="f15" fmla="val 520"/>
                <a:gd name="f16" fmla="val 512"/>
                <a:gd name="f17" fmla="val 505"/>
                <a:gd name="f18" fmla="val 1159"/>
                <a:gd name="f19" fmla="val 497"/>
                <a:gd name="f20" fmla="val 1157"/>
                <a:gd name="f21" fmla="val 446"/>
                <a:gd name="f22" fmla="val 1147"/>
                <a:gd name="f23" fmla="val 411"/>
                <a:gd name="f24" fmla="val 1100"/>
                <a:gd name="f25" fmla="val 1048"/>
                <a:gd name="f26" fmla="val 901"/>
                <a:gd name="f27" fmla="val 850"/>
                <a:gd name="f28" fmla="val 802"/>
                <a:gd name="f29" fmla="val 791"/>
                <a:gd name="f30" fmla="val 504"/>
                <a:gd name="f31" fmla="val 790"/>
                <a:gd name="f32" fmla="val 511"/>
                <a:gd name="f33" fmla="val 4042"/>
                <a:gd name="f34" fmla="val 951"/>
                <a:gd name="f35" fmla="val 4102"/>
                <a:gd name="f36" fmla="val 4151"/>
                <a:gd name="f37" fmla="val 1000"/>
                <a:gd name="f38" fmla="val 1060"/>
                <a:gd name="f39" fmla="val 2248"/>
                <a:gd name="f40" fmla="val 2308"/>
                <a:gd name="f41" fmla="val 2357"/>
                <a:gd name="f42" fmla="val 1038"/>
                <a:gd name="f43" fmla="val 978"/>
                <a:gd name="f44" fmla="val 930"/>
                <a:gd name="f45" fmla="val 1375"/>
                <a:gd name="f46" fmla="val 1424"/>
                <a:gd name="f47" fmla="val 1484"/>
                <a:gd name="f48" fmla="val 2951"/>
                <a:gd name="f49" fmla="val 3010"/>
                <a:gd name="f50" fmla="val 3059"/>
                <a:gd name="f51" fmla="val 3058"/>
                <a:gd name="f52" fmla="val 3056"/>
                <a:gd name="f53" fmla="val 3046"/>
                <a:gd name="f54" fmla="val 2998"/>
                <a:gd name="f55" fmla="val 2947"/>
                <a:gd name="f56" fmla="val 1487"/>
                <a:gd name="f57" fmla="val 1435"/>
                <a:gd name="f58" fmla="val 1388"/>
                <a:gd name="f59" fmla="val 1377"/>
                <a:gd name="f60" fmla="val 1376"/>
                <a:gd name="f61" fmla="val 1318"/>
                <a:gd name="f62" fmla="val 2852"/>
                <a:gd name="f63" fmla="val 1620"/>
                <a:gd name="f64" fmla="val 1864"/>
                <a:gd name="f65" fmla="val 3096"/>
                <a:gd name="f66" fmla="val 3397"/>
                <a:gd name="f67" fmla="val 3699"/>
                <a:gd name="f68" fmla="val 3943"/>
                <a:gd name="f69" fmla="val 1319"/>
                <a:gd name="f70" fmla="val 1006"/>
                <a:gd name="f71" fmla="val 755"/>
                <a:gd name="f72" fmla="val 3679"/>
                <a:gd name="f73" fmla="val 775"/>
                <a:gd name="f74" fmla="val 3363"/>
                <a:gd name="f75" fmla="val 3091"/>
                <a:gd name="f76" fmla="val 1012"/>
                <a:gd name="f77" fmla="val 2870"/>
                <a:gd name="f78" fmla="val 1283"/>
                <a:gd name="f79" fmla="val 2853"/>
                <a:gd name="f80" fmla="val 1295"/>
                <a:gd name="f81" fmla="val 1307"/>
                <a:gd name="f82" fmla="val 2529"/>
                <a:gd name="f83" fmla="val 2830"/>
                <a:gd name="f84" fmla="val 3075"/>
                <a:gd name="f85" fmla="val 2216"/>
                <a:gd name="f86" fmla="val 1964"/>
                <a:gd name="f87" fmla="val 1984"/>
                <a:gd name="f88" fmla="val 2001"/>
                <a:gd name="f89" fmla="val 2223"/>
                <a:gd name="f90" fmla="val 2494"/>
                <a:gd name="f91" fmla="val 2506"/>
                <a:gd name="f92" fmla="val 2518"/>
                <a:gd name="f93" fmla="val 3740"/>
                <a:gd name="f94" fmla="val 4040"/>
                <a:gd name="f95" fmla="val 4285"/>
                <a:gd name="f96" fmla="val 4284"/>
                <a:gd name="f97" fmla="val 4041"/>
                <a:gd name="f98" fmla="val 3739"/>
                <a:gd name="f99" fmla="val 3426"/>
                <a:gd name="f100" fmla="val 3175"/>
                <a:gd name="f101" fmla="val 3195"/>
                <a:gd name="f102" fmla="val 3212"/>
                <a:gd name="f103" fmla="val 3433"/>
                <a:gd name="f104" fmla="val 3705"/>
                <a:gd name="f105" fmla="val 3717"/>
                <a:gd name="f106" fmla="val 3728"/>
                <a:gd name="f107" fmla="val 540"/>
                <a:gd name="f108" fmla="val 1"/>
                <a:gd name="f109" fmla="val 242"/>
                <a:gd name="f110" fmla="val 541"/>
                <a:gd name="f111" fmla="val 3664"/>
                <a:gd name="f112" fmla="val 255"/>
                <a:gd name="f113" fmla="val 4513"/>
                <a:gd name="f114" fmla="val 258"/>
                <a:gd name="f115" fmla="val 4523"/>
                <a:gd name="f116" fmla="val 259"/>
                <a:gd name="f117" fmla="val 4534"/>
                <a:gd name="f118" fmla="val 4544"/>
                <a:gd name="f119" fmla="val 7328"/>
                <a:gd name="f120" fmla="val 260"/>
                <a:gd name="f121" fmla="val 7626"/>
                <a:gd name="f122" fmla="val 502"/>
                <a:gd name="f123" fmla="val 7867"/>
                <a:gd name="f124" fmla="val 800"/>
                <a:gd name="f125" fmla="val 7868"/>
                <a:gd name="f126" fmla="val 5989"/>
                <a:gd name="f127" fmla="val 5570"/>
                <a:gd name="f128" fmla="val 1269"/>
                <a:gd name="f129" fmla="val 5231"/>
                <a:gd name="f130" fmla="val 1686"/>
                <a:gd name="f131" fmla="val 3394"/>
                <a:gd name="f132" fmla="val 3811"/>
                <a:gd name="f133" fmla="val 4150"/>
                <a:gd name="f134" fmla="val 4258"/>
                <a:gd name="f135" fmla="val 4556"/>
                <a:gd name="f136" fmla="val 4799"/>
                <a:gd name="f137" fmla="val 4800"/>
                <a:gd name="f138" fmla="val 4803"/>
                <a:gd name="f139" fmla="val 4816"/>
                <a:gd name="f140" fmla="val 4518"/>
                <a:gd name="f141" fmla="*/ f0 1 5058"/>
                <a:gd name="f142" fmla="*/ f1 1 7869"/>
                <a:gd name="f143" fmla="val f2"/>
                <a:gd name="f144" fmla="val f3"/>
                <a:gd name="f145" fmla="val f4"/>
                <a:gd name="f146" fmla="+- f145 0 f143"/>
                <a:gd name="f147" fmla="+- f144 0 f143"/>
                <a:gd name="f148" fmla="*/ f147 1 5058"/>
                <a:gd name="f149" fmla="*/ f146 1 7869"/>
                <a:gd name="f150" fmla="*/ f143 1 f148"/>
                <a:gd name="f151" fmla="*/ f144 1 f148"/>
                <a:gd name="f152" fmla="*/ f143 1 f149"/>
                <a:gd name="f153" fmla="*/ f145 1 f149"/>
                <a:gd name="f154" fmla="*/ f150 f141 1"/>
                <a:gd name="f155" fmla="*/ f151 f141 1"/>
                <a:gd name="f156" fmla="*/ f153 f142 1"/>
                <a:gd name="f157" fmla="*/ f152 f142 1"/>
              </a:gdLst>
              <a:ahLst/>
              <a:cxnLst>
                <a:cxn ang="3cd4">
                  <a:pos x="hc" y="t"/>
                </a:cxn>
                <a:cxn ang="0">
                  <a:pos x="r" y="vc"/>
                </a:cxn>
                <a:cxn ang="cd4">
                  <a:pos x="hc" y="b"/>
                </a:cxn>
                <a:cxn ang="cd2">
                  <a:pos x="l" y="vc"/>
                </a:cxn>
              </a:cxnLst>
              <a:rect l="f154" t="f157" r="f155" b="f156"/>
              <a:pathLst>
                <a:path w="5058" h="7869">
                  <a:moveTo>
                    <a:pt x="f5" y="f6"/>
                  </a:moveTo>
                  <a:cubicBezTo>
                    <a:pt x="f7" y="f6"/>
                    <a:pt x="f8" y="f9"/>
                    <a:pt x="f8" y="f10"/>
                  </a:cubicBezTo>
                  <a:lnTo>
                    <a:pt x="f8" y="f11"/>
                  </a:lnTo>
                  <a:cubicBezTo>
                    <a:pt x="f8" y="f12"/>
                    <a:pt x="f13" y="f14"/>
                    <a:pt x="f15" y="f14"/>
                  </a:cubicBezTo>
                  <a:cubicBezTo>
                    <a:pt x="f16" y="f14"/>
                    <a:pt x="f17" y="f18"/>
                    <a:pt x="f19" y="f20"/>
                  </a:cubicBezTo>
                  <a:cubicBezTo>
                    <a:pt x="f21" y="f22"/>
                    <a:pt x="f23" y="f24"/>
                    <a:pt x="f23" y="f25"/>
                  </a:cubicBezTo>
                  <a:lnTo>
                    <a:pt x="f23" y="f26"/>
                  </a:lnTo>
                  <a:cubicBezTo>
                    <a:pt x="f23" y="f27"/>
                    <a:pt x="f21" y="f28"/>
                    <a:pt x="f19" y="f29"/>
                  </a:cubicBezTo>
                  <a:cubicBezTo>
                    <a:pt x="f30" y="f31"/>
                    <a:pt x="f32" y="f6"/>
                    <a:pt x="f5" y="f6"/>
                  </a:cubicBezTo>
                  <a:close/>
                  <a:moveTo>
                    <a:pt x="f33" y="f34"/>
                  </a:moveTo>
                  <a:cubicBezTo>
                    <a:pt x="f35" y="f34"/>
                    <a:pt x="f36" y="f37"/>
                    <a:pt x="f36" y="f38"/>
                  </a:cubicBezTo>
                  <a:lnTo>
                    <a:pt x="f36" y="f39"/>
                  </a:lnTo>
                  <a:cubicBezTo>
                    <a:pt x="f36" y="f40"/>
                    <a:pt x="f35" y="f41"/>
                    <a:pt x="f33" y="f41"/>
                  </a:cubicBezTo>
                  <a:lnTo>
                    <a:pt x="f42" y="f41"/>
                  </a:lnTo>
                  <a:cubicBezTo>
                    <a:pt x="f43" y="f41"/>
                    <a:pt x="f44" y="f40"/>
                    <a:pt x="f44" y="f39"/>
                  </a:cubicBezTo>
                  <a:lnTo>
                    <a:pt x="f44" y="f38"/>
                  </a:lnTo>
                  <a:cubicBezTo>
                    <a:pt x="f44" y="f37"/>
                    <a:pt x="f43" y="f34"/>
                    <a:pt x="f42" y="f34"/>
                  </a:cubicBezTo>
                  <a:close/>
                  <a:moveTo>
                    <a:pt x="f5" y="f45"/>
                  </a:moveTo>
                  <a:cubicBezTo>
                    <a:pt x="f7" y="f45"/>
                    <a:pt x="f8" y="f46"/>
                    <a:pt x="f8" y="f47"/>
                  </a:cubicBezTo>
                  <a:lnTo>
                    <a:pt x="f8" y="f48"/>
                  </a:lnTo>
                  <a:cubicBezTo>
                    <a:pt x="f8" y="f49"/>
                    <a:pt x="f13" y="f50"/>
                    <a:pt x="f15" y="f50"/>
                  </a:cubicBezTo>
                  <a:cubicBezTo>
                    <a:pt x="f16" y="f50"/>
                    <a:pt x="f17" y="f51"/>
                    <a:pt x="f19" y="f52"/>
                  </a:cubicBezTo>
                  <a:cubicBezTo>
                    <a:pt x="f21" y="f53"/>
                    <a:pt x="f23" y="f54"/>
                    <a:pt x="f23" y="f55"/>
                  </a:cubicBezTo>
                  <a:lnTo>
                    <a:pt x="f23" y="f56"/>
                  </a:lnTo>
                  <a:cubicBezTo>
                    <a:pt x="f23" y="f57"/>
                    <a:pt x="f21" y="f58"/>
                    <a:pt x="f19" y="f59"/>
                  </a:cubicBezTo>
                  <a:cubicBezTo>
                    <a:pt x="f30" y="f60"/>
                    <a:pt x="f32" y="f45"/>
                    <a:pt x="f5" y="f45"/>
                  </a:cubicBezTo>
                  <a:close/>
                  <a:moveTo>
                    <a:pt x="f61" y="f62"/>
                  </a:moveTo>
                  <a:cubicBezTo>
                    <a:pt x="f63" y="f62"/>
                    <a:pt x="f64" y="f65"/>
                    <a:pt x="f64" y="f66"/>
                  </a:cubicBezTo>
                  <a:cubicBezTo>
                    <a:pt x="f64" y="f67"/>
                    <a:pt x="f63" y="f68"/>
                    <a:pt x="f69" y="f68"/>
                  </a:cubicBezTo>
                  <a:cubicBezTo>
                    <a:pt x="f70" y="f68"/>
                    <a:pt x="f71" y="f72"/>
                    <a:pt x="f73" y="f74"/>
                  </a:cubicBezTo>
                  <a:cubicBezTo>
                    <a:pt x="f29" y="f75"/>
                    <a:pt x="f76" y="f77"/>
                    <a:pt x="f78" y="f79"/>
                  </a:cubicBezTo>
                  <a:cubicBezTo>
                    <a:pt x="f80" y="f79"/>
                    <a:pt x="f81" y="f62"/>
                    <a:pt x="f61" y="f62"/>
                  </a:cubicBezTo>
                  <a:close/>
                  <a:moveTo>
                    <a:pt x="f82" y="f62"/>
                  </a:moveTo>
                  <a:cubicBezTo>
                    <a:pt x="f83" y="f62"/>
                    <a:pt x="f84" y="f65"/>
                    <a:pt x="f84" y="f66"/>
                  </a:cubicBezTo>
                  <a:cubicBezTo>
                    <a:pt x="f84" y="f67"/>
                    <a:pt x="f83" y="f68"/>
                    <a:pt x="f82" y="f68"/>
                  </a:cubicBezTo>
                  <a:cubicBezTo>
                    <a:pt x="f85" y="f68"/>
                    <a:pt x="f86" y="f72"/>
                    <a:pt x="f87" y="f74"/>
                  </a:cubicBezTo>
                  <a:cubicBezTo>
                    <a:pt x="f88" y="f75"/>
                    <a:pt x="f89" y="f77"/>
                    <a:pt x="f90" y="f79"/>
                  </a:cubicBezTo>
                  <a:cubicBezTo>
                    <a:pt x="f91" y="f79"/>
                    <a:pt x="f92" y="f62"/>
                    <a:pt x="f82" y="f62"/>
                  </a:cubicBezTo>
                  <a:close/>
                  <a:moveTo>
                    <a:pt x="f93" y="f62"/>
                  </a:moveTo>
                  <a:cubicBezTo>
                    <a:pt x="f94" y="f62"/>
                    <a:pt x="f95" y="f65"/>
                    <a:pt x="f95" y="f66"/>
                  </a:cubicBezTo>
                  <a:cubicBezTo>
                    <a:pt x="f96" y="f67"/>
                    <a:pt x="f97" y="f68"/>
                    <a:pt x="f98" y="f68"/>
                  </a:cubicBezTo>
                  <a:cubicBezTo>
                    <a:pt x="f99" y="f68"/>
                    <a:pt x="f100" y="f72"/>
                    <a:pt x="f101" y="f74"/>
                  </a:cubicBezTo>
                  <a:cubicBezTo>
                    <a:pt x="f102" y="f75"/>
                    <a:pt x="f103" y="f77"/>
                    <a:pt x="f104" y="f79"/>
                  </a:cubicBezTo>
                  <a:cubicBezTo>
                    <a:pt x="f105" y="f79"/>
                    <a:pt x="f106" y="f62"/>
                    <a:pt x="f93" y="f62"/>
                  </a:cubicBezTo>
                  <a:close/>
                  <a:moveTo>
                    <a:pt x="f107" y="f108"/>
                  </a:moveTo>
                  <a:cubicBezTo>
                    <a:pt x="f109" y="f108"/>
                    <a:pt x="f2" y="f109"/>
                    <a:pt x="f2" y="f110"/>
                  </a:cubicBezTo>
                  <a:lnTo>
                    <a:pt x="f2" y="f111"/>
                  </a:lnTo>
                  <a:lnTo>
                    <a:pt x="f112" y="f113"/>
                  </a:lnTo>
                  <a:cubicBezTo>
                    <a:pt x="f114" y="f115"/>
                    <a:pt x="f116" y="f117"/>
                    <a:pt x="f116" y="f118"/>
                  </a:cubicBezTo>
                  <a:lnTo>
                    <a:pt x="f116" y="f119"/>
                  </a:lnTo>
                  <a:cubicBezTo>
                    <a:pt x="f120" y="f121"/>
                    <a:pt x="f122" y="f123"/>
                    <a:pt x="f124" y="f125"/>
                  </a:cubicBezTo>
                  <a:lnTo>
                    <a:pt x="f44" y="f125"/>
                  </a:lnTo>
                  <a:lnTo>
                    <a:pt x="f44" y="f126"/>
                  </a:lnTo>
                  <a:cubicBezTo>
                    <a:pt x="f44" y="f127"/>
                    <a:pt x="f128" y="f129"/>
                    <a:pt x="f130" y="f129"/>
                  </a:cubicBezTo>
                  <a:lnTo>
                    <a:pt x="f131" y="f129"/>
                  </a:lnTo>
                  <a:cubicBezTo>
                    <a:pt x="f132" y="f129"/>
                    <a:pt x="f133" y="f127"/>
                    <a:pt x="f133" y="f126"/>
                  </a:cubicBezTo>
                  <a:lnTo>
                    <a:pt x="f133" y="f125"/>
                  </a:lnTo>
                  <a:lnTo>
                    <a:pt x="f134" y="f125"/>
                  </a:lnTo>
                  <a:cubicBezTo>
                    <a:pt x="f135" y="f123"/>
                    <a:pt x="f136" y="f121"/>
                    <a:pt x="f136" y="f119"/>
                  </a:cubicBezTo>
                  <a:lnTo>
                    <a:pt x="f136" y="f118"/>
                  </a:lnTo>
                  <a:cubicBezTo>
                    <a:pt x="f136" y="f117"/>
                    <a:pt x="f137" y="f115"/>
                    <a:pt x="f138" y="f113"/>
                  </a:cubicBezTo>
                  <a:lnTo>
                    <a:pt x="f3" y="f111"/>
                  </a:lnTo>
                  <a:lnTo>
                    <a:pt x="f3" y="f107"/>
                  </a:lnTo>
                  <a:cubicBezTo>
                    <a:pt x="f3" y="f109"/>
                    <a:pt x="f139" y="f108"/>
                    <a:pt x="f140" y="f108"/>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60" name="Google Shape;538;p54">
            <a:extLst>
              <a:ext uri="{FF2B5EF4-FFF2-40B4-BE49-F238E27FC236}">
                <a16:creationId xmlns:a16="http://schemas.microsoft.com/office/drawing/2014/main" id="{AA6E367F-A4AB-4348-B14C-D1885FCF0667}"/>
              </a:ext>
            </a:extLst>
          </p:cNvPr>
          <p:cNvSpPr txBox="1">
            <a:spLocks noGrp="1"/>
          </p:cNvSpPr>
          <p:nvPr>
            <p:ph type="subTitle" idx="4294967295"/>
          </p:nvPr>
        </p:nvSpPr>
        <p:spPr>
          <a:xfrm>
            <a:off x="2717724" y="3445523"/>
            <a:ext cx="1806004" cy="458699"/>
          </a:xfrm>
        </p:spPr>
        <p:txBody>
          <a:bodyPr anchor="ctr" anchorCtr="1"/>
          <a:lstStyle/>
          <a:p>
            <a:pPr marL="0" lvl="0" indent="0" algn="ctr">
              <a:buNone/>
            </a:pPr>
            <a:r>
              <a:rPr lang="en-US"/>
              <a:t>Neptune is very far away from Earth</a:t>
            </a:r>
          </a:p>
        </p:txBody>
      </p:sp>
      <p:sp>
        <p:nvSpPr>
          <p:cNvPr id="61" name="Google Shape;539;p54">
            <a:extLst>
              <a:ext uri="{FF2B5EF4-FFF2-40B4-BE49-F238E27FC236}">
                <a16:creationId xmlns:a16="http://schemas.microsoft.com/office/drawing/2014/main" id="{4839B93A-D3C7-4C25-90FF-8B5EE729F908}"/>
              </a:ext>
            </a:extLst>
          </p:cNvPr>
          <p:cNvSpPr txBox="1">
            <a:spLocks noGrp="1"/>
          </p:cNvSpPr>
          <p:nvPr>
            <p:ph type="title" idx="4294967295"/>
          </p:nvPr>
        </p:nvSpPr>
        <p:spPr>
          <a:xfrm>
            <a:off x="2717724" y="3133621"/>
            <a:ext cx="1806004" cy="303297"/>
          </a:xfrm>
        </p:spPr>
        <p:txBody>
          <a:bodyPr anchor="ctr" anchorCtr="1"/>
          <a:lstStyle/>
          <a:p>
            <a:pPr lvl="0" algn="ctr"/>
            <a:r>
              <a:rPr lang="en-US" sz="2000"/>
              <a:t>Step 2</a:t>
            </a:r>
          </a:p>
        </p:txBody>
      </p:sp>
      <p:sp>
        <p:nvSpPr>
          <p:cNvPr id="62" name="Google Shape;540;p54">
            <a:extLst>
              <a:ext uri="{FF2B5EF4-FFF2-40B4-BE49-F238E27FC236}">
                <a16:creationId xmlns:a16="http://schemas.microsoft.com/office/drawing/2014/main" id="{2016F6FE-C85A-49AA-A8D9-B01DDF7DA024}"/>
              </a:ext>
            </a:extLst>
          </p:cNvPr>
          <p:cNvSpPr txBox="1">
            <a:spLocks noGrp="1"/>
          </p:cNvSpPr>
          <p:nvPr>
            <p:ph type="title" idx="4294967295"/>
          </p:nvPr>
        </p:nvSpPr>
        <p:spPr>
          <a:xfrm>
            <a:off x="719998" y="3601172"/>
            <a:ext cx="1806004" cy="303297"/>
          </a:xfrm>
        </p:spPr>
        <p:txBody>
          <a:bodyPr anchor="ctr" anchorCtr="1"/>
          <a:lstStyle/>
          <a:p>
            <a:pPr lvl="0" algn="ctr"/>
            <a:r>
              <a:rPr lang="en-US" sz="2000"/>
              <a:t>Step 1</a:t>
            </a:r>
          </a:p>
        </p:txBody>
      </p:sp>
      <p:sp>
        <p:nvSpPr>
          <p:cNvPr id="63" name="Google Shape;541;p54">
            <a:extLst>
              <a:ext uri="{FF2B5EF4-FFF2-40B4-BE49-F238E27FC236}">
                <a16:creationId xmlns:a16="http://schemas.microsoft.com/office/drawing/2014/main" id="{C250E69D-415D-4D23-BC9F-22820352A94D}"/>
              </a:ext>
            </a:extLst>
          </p:cNvPr>
          <p:cNvSpPr txBox="1">
            <a:spLocks noGrp="1"/>
          </p:cNvSpPr>
          <p:nvPr>
            <p:ph type="subTitle" idx="4294967295"/>
          </p:nvPr>
        </p:nvSpPr>
        <p:spPr>
          <a:xfrm>
            <a:off x="719998" y="3913074"/>
            <a:ext cx="1806004" cy="458699"/>
          </a:xfrm>
        </p:spPr>
        <p:txBody>
          <a:bodyPr anchor="ctr" anchorCtr="1"/>
          <a:lstStyle/>
          <a:p>
            <a:pPr marL="0" lvl="0" indent="0" algn="ctr">
              <a:buNone/>
            </a:pPr>
            <a:r>
              <a:rPr lang="en-US"/>
              <a:t>Mercury is quite a small planet</a:t>
            </a:r>
          </a:p>
        </p:txBody>
      </p:sp>
      <p:sp>
        <p:nvSpPr>
          <p:cNvPr id="64" name="Google Shape;542;p54">
            <a:extLst>
              <a:ext uri="{FF2B5EF4-FFF2-40B4-BE49-F238E27FC236}">
                <a16:creationId xmlns:a16="http://schemas.microsoft.com/office/drawing/2014/main" id="{3B661EC7-130F-44FF-8632-5DD40E74FEA4}"/>
              </a:ext>
            </a:extLst>
          </p:cNvPr>
          <p:cNvSpPr txBox="1">
            <a:spLocks noGrp="1"/>
          </p:cNvSpPr>
          <p:nvPr>
            <p:ph type="title" idx="4294967295"/>
          </p:nvPr>
        </p:nvSpPr>
        <p:spPr>
          <a:xfrm>
            <a:off x="4715597" y="2666079"/>
            <a:ext cx="1806004" cy="303297"/>
          </a:xfrm>
        </p:spPr>
        <p:txBody>
          <a:bodyPr anchor="ctr" anchorCtr="1"/>
          <a:lstStyle/>
          <a:p>
            <a:pPr lvl="0" algn="ctr"/>
            <a:r>
              <a:rPr lang="en-US" sz="2000"/>
              <a:t>Step 3</a:t>
            </a:r>
          </a:p>
        </p:txBody>
      </p:sp>
      <p:sp>
        <p:nvSpPr>
          <p:cNvPr id="65" name="Google Shape;543;p54">
            <a:extLst>
              <a:ext uri="{FF2B5EF4-FFF2-40B4-BE49-F238E27FC236}">
                <a16:creationId xmlns:a16="http://schemas.microsoft.com/office/drawing/2014/main" id="{0299BF8F-37C7-4BB9-93AC-4ECDD2112D3F}"/>
              </a:ext>
            </a:extLst>
          </p:cNvPr>
          <p:cNvSpPr txBox="1">
            <a:spLocks noGrp="1"/>
          </p:cNvSpPr>
          <p:nvPr>
            <p:ph type="subTitle" idx="4294967295"/>
          </p:nvPr>
        </p:nvSpPr>
        <p:spPr>
          <a:xfrm>
            <a:off x="4715597" y="2977972"/>
            <a:ext cx="1806004" cy="458699"/>
          </a:xfrm>
        </p:spPr>
        <p:txBody>
          <a:bodyPr anchor="ctr" anchorCtr="1"/>
          <a:lstStyle/>
          <a:p>
            <a:pPr marL="0" lvl="0" indent="0" algn="ctr">
              <a:buNone/>
            </a:pPr>
            <a:r>
              <a:rPr lang="en-US"/>
              <a:t>Venus has a beautiful name</a:t>
            </a:r>
          </a:p>
        </p:txBody>
      </p:sp>
      <p:sp>
        <p:nvSpPr>
          <p:cNvPr id="66" name="Google Shape;544;p54">
            <a:extLst>
              <a:ext uri="{FF2B5EF4-FFF2-40B4-BE49-F238E27FC236}">
                <a16:creationId xmlns:a16="http://schemas.microsoft.com/office/drawing/2014/main" id="{776D290B-29BD-4063-9320-6D19D02A4643}"/>
              </a:ext>
            </a:extLst>
          </p:cNvPr>
          <p:cNvSpPr txBox="1">
            <a:spLocks noGrp="1"/>
          </p:cNvSpPr>
          <p:nvPr>
            <p:ph type="title" idx="4294967295"/>
          </p:nvPr>
        </p:nvSpPr>
        <p:spPr>
          <a:xfrm>
            <a:off x="6713396" y="2198528"/>
            <a:ext cx="1806004" cy="303297"/>
          </a:xfrm>
        </p:spPr>
        <p:txBody>
          <a:bodyPr anchor="ctr" anchorCtr="1"/>
          <a:lstStyle/>
          <a:p>
            <a:pPr lvl="0" algn="ctr"/>
            <a:r>
              <a:rPr lang="en-US" sz="2000"/>
              <a:t>Step 4</a:t>
            </a:r>
          </a:p>
        </p:txBody>
      </p:sp>
      <p:sp>
        <p:nvSpPr>
          <p:cNvPr id="67" name="Google Shape;545;p54">
            <a:extLst>
              <a:ext uri="{FF2B5EF4-FFF2-40B4-BE49-F238E27FC236}">
                <a16:creationId xmlns:a16="http://schemas.microsoft.com/office/drawing/2014/main" id="{282E985D-CBA0-45DD-B9F0-3B58FD90693E}"/>
              </a:ext>
            </a:extLst>
          </p:cNvPr>
          <p:cNvSpPr txBox="1">
            <a:spLocks noGrp="1"/>
          </p:cNvSpPr>
          <p:nvPr>
            <p:ph type="subTitle" idx="4294967295"/>
          </p:nvPr>
        </p:nvSpPr>
        <p:spPr>
          <a:xfrm>
            <a:off x="6713396" y="2510421"/>
            <a:ext cx="1806004" cy="458699"/>
          </a:xfrm>
        </p:spPr>
        <p:txBody>
          <a:bodyPr anchor="ctr" anchorCtr="1"/>
          <a:lstStyle/>
          <a:p>
            <a:pPr marL="0" lvl="0" indent="0" algn="ctr">
              <a:buNone/>
            </a:pPr>
            <a:r>
              <a:rPr lang="en-US"/>
              <a:t>Jupiter is the biggest planet of them all</a:t>
            </a:r>
          </a:p>
        </p:txBody>
      </p:sp>
      <p:cxnSp>
        <p:nvCxnSpPr>
          <p:cNvPr id="68" name="Google Shape;546;p54">
            <a:extLst>
              <a:ext uri="{FF2B5EF4-FFF2-40B4-BE49-F238E27FC236}">
                <a16:creationId xmlns:a16="http://schemas.microsoft.com/office/drawing/2014/main" id="{8C2B9AC1-7C9D-4C59-B1D0-8814FD1B071E}"/>
              </a:ext>
            </a:extLst>
          </p:cNvPr>
          <p:cNvCxnSpPr>
            <a:stCxn id="3" idx="0"/>
            <a:endCxn id="18" idx="3"/>
          </p:cNvCxnSpPr>
          <p:nvPr/>
        </p:nvCxnSpPr>
        <p:spPr>
          <a:xfrm rot="5400000" flipH="1" flipV="1">
            <a:off x="2388956" y="2031792"/>
            <a:ext cx="136936" cy="1668849"/>
          </a:xfrm>
          <a:prstGeom prst="bentConnector2">
            <a:avLst/>
          </a:prstGeom>
          <a:noFill/>
          <a:ln w="9528" cap="flat">
            <a:solidFill>
              <a:srgbClr val="3E4728"/>
            </a:solidFill>
            <a:prstDash val="solid"/>
            <a:round/>
          </a:ln>
        </p:spPr>
      </p:cxnSp>
      <p:cxnSp>
        <p:nvCxnSpPr>
          <p:cNvPr id="69" name="Google Shape;547;p54">
            <a:extLst>
              <a:ext uri="{FF2B5EF4-FFF2-40B4-BE49-F238E27FC236}">
                <a16:creationId xmlns:a16="http://schemas.microsoft.com/office/drawing/2014/main" id="{61B3F927-871E-4B6F-AB3C-E6F7A2CF03E2}"/>
              </a:ext>
            </a:extLst>
          </p:cNvPr>
          <p:cNvCxnSpPr>
            <a:stCxn id="18" idx="0"/>
            <a:endCxn id="19" idx="3"/>
          </p:cNvCxnSpPr>
          <p:nvPr/>
        </p:nvCxnSpPr>
        <p:spPr>
          <a:xfrm rot="5400000" flipH="1" flipV="1">
            <a:off x="4386756" y="1565905"/>
            <a:ext cx="136936" cy="1668848"/>
          </a:xfrm>
          <a:prstGeom prst="bentConnector2">
            <a:avLst/>
          </a:prstGeom>
          <a:noFill/>
          <a:ln w="9528" cap="flat">
            <a:solidFill>
              <a:srgbClr val="3E4728"/>
            </a:solidFill>
            <a:prstDash val="solid"/>
            <a:round/>
          </a:ln>
        </p:spPr>
      </p:cxnSp>
      <p:cxnSp>
        <p:nvCxnSpPr>
          <p:cNvPr id="70" name="Google Shape;548;p54">
            <a:extLst>
              <a:ext uri="{FF2B5EF4-FFF2-40B4-BE49-F238E27FC236}">
                <a16:creationId xmlns:a16="http://schemas.microsoft.com/office/drawing/2014/main" id="{BFAD66DD-C1DD-4993-957B-1B53CC9B8BD8}"/>
              </a:ext>
            </a:extLst>
          </p:cNvPr>
          <p:cNvCxnSpPr>
            <a:stCxn id="19" idx="0"/>
            <a:endCxn id="17" idx="3"/>
          </p:cNvCxnSpPr>
          <p:nvPr/>
        </p:nvCxnSpPr>
        <p:spPr>
          <a:xfrm rot="5400000" flipH="1" flipV="1">
            <a:off x="6370428" y="1085891"/>
            <a:ext cx="165190" cy="1668848"/>
          </a:xfrm>
          <a:prstGeom prst="bentConnector2">
            <a:avLst/>
          </a:prstGeom>
          <a:noFill/>
          <a:ln w="9528" cap="flat">
            <a:solidFill>
              <a:srgbClr val="3E4728"/>
            </a:solidFill>
            <a:prstDash val="solid"/>
            <a:round/>
          </a:ln>
        </p:spPr>
      </p:cxnSp>
      <p:sp>
        <p:nvSpPr>
          <p:cNvPr id="71" name="Freeform 6">
            <a:extLst>
              <a:ext uri="{FF2B5EF4-FFF2-40B4-BE49-F238E27FC236}">
                <a16:creationId xmlns:a16="http://schemas.microsoft.com/office/drawing/2014/main" id="{B8C352F7-AF11-4BF5-903D-43ECCEC9C7EE}"/>
              </a:ext>
            </a:extLst>
          </p:cNvPr>
          <p:cNvSpPr/>
          <p:nvPr/>
        </p:nvSpPr>
        <p:spPr>
          <a:xfrm>
            <a:off x="2289172" y="127869"/>
            <a:ext cx="6854827" cy="288922"/>
          </a:xfrm>
          <a:custGeom>
            <a:avLst/>
            <a:gdLst>
              <a:gd name="f0" fmla="val 10800000"/>
              <a:gd name="f1" fmla="val 5400000"/>
              <a:gd name="f2" fmla="val 180"/>
              <a:gd name="f3" fmla="val w"/>
              <a:gd name="f4" fmla="val h"/>
              <a:gd name="f5" fmla="val 0"/>
              <a:gd name="f6" fmla="val 4318"/>
              <a:gd name="f7" fmla="val 182"/>
              <a:gd name="f8" fmla="val 397"/>
              <a:gd name="f9" fmla="+- 0 0 -90"/>
              <a:gd name="f10" fmla="*/ f3 1 4318"/>
              <a:gd name="f11" fmla="*/ f4 1 182"/>
              <a:gd name="f12" fmla="val f5"/>
              <a:gd name="f13" fmla="val f6"/>
              <a:gd name="f14" fmla="val f7"/>
              <a:gd name="f15" fmla="*/ f9 f0 1"/>
              <a:gd name="f16" fmla="+- f14 0 f12"/>
              <a:gd name="f17" fmla="+- f13 0 f12"/>
              <a:gd name="f18" fmla="*/ f15 1 f2"/>
              <a:gd name="f19" fmla="*/ f17 1 4318"/>
              <a:gd name="f20" fmla="*/ f16 1 182"/>
              <a:gd name="f21" fmla="*/ 397 f17 1"/>
              <a:gd name="f22" fmla="*/ 0 f16 1"/>
              <a:gd name="f23" fmla="*/ 0 f17 1"/>
              <a:gd name="f24" fmla="*/ 182 f16 1"/>
              <a:gd name="f25" fmla="*/ 4318 f17 1"/>
              <a:gd name="f26" fmla="+- f18 0 f1"/>
              <a:gd name="f27" fmla="*/ f21 1 4318"/>
              <a:gd name="f28" fmla="*/ f22 1 182"/>
              <a:gd name="f29" fmla="*/ f23 1 4318"/>
              <a:gd name="f30" fmla="*/ f24 1 182"/>
              <a:gd name="f31" fmla="*/ f25 1 431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4318" h="182">
                <a:moveTo>
                  <a:pt x="f8" y="f5"/>
                </a:moveTo>
                <a:lnTo>
                  <a:pt x="f5" y="f7"/>
                </a:lnTo>
                <a:lnTo>
                  <a:pt x="f6" y="f7"/>
                </a:lnTo>
                <a:lnTo>
                  <a:pt x="f6" y="f5"/>
                </a:lnTo>
                <a:lnTo>
                  <a:pt x="f8"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2" name="Freeform 7">
            <a:extLst>
              <a:ext uri="{FF2B5EF4-FFF2-40B4-BE49-F238E27FC236}">
                <a16:creationId xmlns:a16="http://schemas.microsoft.com/office/drawing/2014/main" id="{86966B3A-CF8A-4FE2-B84F-0BBEF6887E64}"/>
              </a:ext>
            </a:extLst>
          </p:cNvPr>
          <p:cNvSpPr/>
          <p:nvPr/>
        </p:nvSpPr>
        <p:spPr>
          <a:xfrm>
            <a:off x="0" y="127869"/>
            <a:ext cx="2738435" cy="288922"/>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86592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3" name="标题 1">
            <a:extLst>
              <a:ext uri="{FF2B5EF4-FFF2-40B4-BE49-F238E27FC236}">
                <a16:creationId xmlns:a16="http://schemas.microsoft.com/office/drawing/2014/main" id="{E8E123F0-34BA-423E-86EF-37972A2C1A9E}"/>
              </a:ext>
            </a:extLst>
          </p:cNvPr>
          <p:cNvSpPr txBox="1"/>
          <p:nvPr/>
        </p:nvSpPr>
        <p:spPr>
          <a:xfrm>
            <a:off x="431496" y="134489"/>
            <a:ext cx="5905679" cy="349657"/>
          </a:xfrm>
          <a:prstGeom prst="rect">
            <a:avLst/>
          </a:prstGeom>
          <a:noFill/>
          <a:ln cap="flat">
            <a:noFill/>
          </a:ln>
        </p:spPr>
        <p:txBody>
          <a:bodyPr vert="horz" wrap="square" lIns="91458" tIns="45729" rIns="91458" bIns="45729" anchor="t" anchorCtr="0" compatLnSpc="1">
            <a:noAutofit/>
          </a:bodyPr>
          <a:lstStyle/>
          <a:p>
            <a:pPr marL="0" marR="0" lvl="0" indent="0" algn="l" defTabSz="91429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CF3"/>
                </a:solidFill>
                <a:uFillTx/>
                <a:latin typeface="Arial"/>
                <a:ea typeface="宋体" pitchFamily="2"/>
                <a:cs typeface="宋体" pitchFamily="2"/>
              </a:rPr>
              <a:t>Add title text</a:t>
            </a:r>
          </a:p>
        </p:txBody>
      </p:sp>
      <p:grpSp>
        <p:nvGrpSpPr>
          <p:cNvPr id="74" name="Grupo 75">
            <a:extLst>
              <a:ext uri="{FF2B5EF4-FFF2-40B4-BE49-F238E27FC236}">
                <a16:creationId xmlns:a16="http://schemas.microsoft.com/office/drawing/2014/main" id="{78035C9F-4AAD-4DB6-B2A2-773E9ADEBF0A}"/>
              </a:ext>
            </a:extLst>
          </p:cNvPr>
          <p:cNvGrpSpPr/>
          <p:nvPr/>
        </p:nvGrpSpPr>
        <p:grpSpPr>
          <a:xfrm>
            <a:off x="-11347" y="1049109"/>
            <a:ext cx="151443" cy="4104448"/>
            <a:chOff x="-11347" y="1049109"/>
            <a:chExt cx="151443" cy="4104448"/>
          </a:xfrm>
        </p:grpSpPr>
        <p:sp>
          <p:nvSpPr>
            <p:cNvPr id="75" name="Rectángulo 76">
              <a:extLst>
                <a:ext uri="{FF2B5EF4-FFF2-40B4-BE49-F238E27FC236}">
                  <a16:creationId xmlns:a16="http://schemas.microsoft.com/office/drawing/2014/main" id="{ADE76961-DECF-4BC6-A2E6-381967A03A2D}"/>
                </a:ext>
              </a:extLst>
            </p:cNvPr>
            <p:cNvSpPr/>
            <p:nvPr/>
          </p:nvSpPr>
          <p:spPr>
            <a:xfrm>
              <a:off x="-11164" y="1049109"/>
              <a:ext cx="151260" cy="1277224"/>
            </a:xfrm>
            <a:prstGeom prst="rect">
              <a:avLst/>
            </a:prstGeom>
            <a:solidFill>
              <a:srgbClr val="3E4A3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76" name="Rectángulo 77">
              <a:extLst>
                <a:ext uri="{FF2B5EF4-FFF2-40B4-BE49-F238E27FC236}">
                  <a16:creationId xmlns:a16="http://schemas.microsoft.com/office/drawing/2014/main" id="{D1CC3A1D-ED61-4099-83B4-121D9EFB2079}"/>
                </a:ext>
              </a:extLst>
            </p:cNvPr>
            <p:cNvSpPr/>
            <p:nvPr/>
          </p:nvSpPr>
          <p:spPr>
            <a:xfrm>
              <a:off x="-11347" y="3876333"/>
              <a:ext cx="151260" cy="1277224"/>
            </a:xfrm>
            <a:prstGeom prst="rect">
              <a:avLst/>
            </a:prstGeom>
            <a:solidFill>
              <a:srgbClr val="3E4A3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77" name="Rectángulo 78">
              <a:extLst>
                <a:ext uri="{FF2B5EF4-FFF2-40B4-BE49-F238E27FC236}">
                  <a16:creationId xmlns:a16="http://schemas.microsoft.com/office/drawing/2014/main" id="{41E4C505-0126-4184-98A3-A2FDBB1F1C77}"/>
                </a:ext>
              </a:extLst>
            </p:cNvPr>
            <p:cNvSpPr/>
            <p:nvPr/>
          </p:nvSpPr>
          <p:spPr>
            <a:xfrm>
              <a:off x="-11164" y="2456535"/>
              <a:ext cx="151260" cy="1277224"/>
            </a:xfrm>
            <a:prstGeom prst="rect">
              <a:avLst/>
            </a:pr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grpSp>
      <p:sp>
        <p:nvSpPr>
          <p:cNvPr id="78" name="Freeform 7">
            <a:extLst>
              <a:ext uri="{FF2B5EF4-FFF2-40B4-BE49-F238E27FC236}">
                <a16:creationId xmlns:a16="http://schemas.microsoft.com/office/drawing/2014/main" id="{3593A6D4-3037-4EF1-86E7-6D23D38DF645}"/>
              </a:ext>
            </a:extLst>
          </p:cNvPr>
          <p:cNvSpPr/>
          <p:nvPr/>
        </p:nvSpPr>
        <p:spPr>
          <a:xfrm rot="10799991">
            <a:off x="6439058" y="4820836"/>
            <a:ext cx="2713902"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Google Shape;555;p55">
            <a:extLst>
              <a:ext uri="{FF2B5EF4-FFF2-40B4-BE49-F238E27FC236}">
                <a16:creationId xmlns:a16="http://schemas.microsoft.com/office/drawing/2014/main" id="{CA4D3F34-A832-4B49-BFFF-46260A956CAE}"/>
              </a:ext>
            </a:extLst>
          </p:cNvPr>
          <p:cNvSpPr txBox="1">
            <a:spLocks noGrp="1"/>
          </p:cNvSpPr>
          <p:nvPr>
            <p:ph type="subTitle" idx="4294967295"/>
          </p:nvPr>
        </p:nvSpPr>
        <p:spPr>
          <a:xfrm>
            <a:off x="1955526" y="3207093"/>
            <a:ext cx="5246699" cy="1174501"/>
          </a:xfrm>
        </p:spPr>
        <p:txBody>
          <a:bodyPr anchor="ctr" anchorCtr="1"/>
          <a:lstStyle/>
          <a:p>
            <a:pPr marL="0" lvl="0" indent="0" algn="ctr">
              <a:lnSpc>
                <a:spcPct val="100000"/>
              </a:lnSpc>
              <a:buNone/>
            </a:pPr>
            <a:r>
              <a:rPr lang="en-US" sz="2400"/>
              <a:t>“This is a quote, words full of wisdom that someone important said and can make the reader get inspired.”</a:t>
            </a:r>
          </a:p>
        </p:txBody>
      </p:sp>
      <p:sp>
        <p:nvSpPr>
          <p:cNvPr id="3" name="Google Shape;556;p55">
            <a:extLst>
              <a:ext uri="{FF2B5EF4-FFF2-40B4-BE49-F238E27FC236}">
                <a16:creationId xmlns:a16="http://schemas.microsoft.com/office/drawing/2014/main" id="{8677ED53-7F80-4DF5-9AAA-523E96ED03D4}"/>
              </a:ext>
            </a:extLst>
          </p:cNvPr>
          <p:cNvSpPr/>
          <p:nvPr/>
        </p:nvSpPr>
        <p:spPr>
          <a:xfrm>
            <a:off x="2675945" y="4533997"/>
            <a:ext cx="3792300" cy="413098"/>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565C41"/>
              </a:solidFill>
              <a:uFillTx/>
              <a:latin typeface="Arial"/>
              <a:ea typeface="Arial"/>
              <a:cs typeface="Arial"/>
            </a:endParaRPr>
          </a:p>
        </p:txBody>
      </p:sp>
      <p:sp>
        <p:nvSpPr>
          <p:cNvPr id="4" name="Google Shape;557;p55">
            <a:extLst>
              <a:ext uri="{FF2B5EF4-FFF2-40B4-BE49-F238E27FC236}">
                <a16:creationId xmlns:a16="http://schemas.microsoft.com/office/drawing/2014/main" id="{E52FF025-B873-4D8F-A205-CD46DB5A45A7}"/>
              </a:ext>
            </a:extLst>
          </p:cNvPr>
          <p:cNvSpPr txBox="1">
            <a:spLocks noGrp="1"/>
          </p:cNvSpPr>
          <p:nvPr>
            <p:ph type="title"/>
          </p:nvPr>
        </p:nvSpPr>
        <p:spPr>
          <a:xfrm>
            <a:off x="2999954" y="4533997"/>
            <a:ext cx="3144301" cy="413098"/>
          </a:xfrm>
        </p:spPr>
        <p:txBody>
          <a:bodyPr/>
          <a:lstStyle/>
          <a:p>
            <a:pPr lvl="0"/>
            <a:r>
              <a:rPr lang="en-US"/>
              <a:t>—Someone Famous</a:t>
            </a:r>
          </a:p>
        </p:txBody>
      </p:sp>
      <p:sp>
        <p:nvSpPr>
          <p:cNvPr id="5" name="Google Shape;559;p55">
            <a:extLst>
              <a:ext uri="{FF2B5EF4-FFF2-40B4-BE49-F238E27FC236}">
                <a16:creationId xmlns:a16="http://schemas.microsoft.com/office/drawing/2014/main" id="{13C87849-76A9-4292-A89F-821319C27C16}"/>
              </a:ext>
            </a:extLst>
          </p:cNvPr>
          <p:cNvSpPr/>
          <p:nvPr/>
        </p:nvSpPr>
        <p:spPr>
          <a:xfrm rot="3592170">
            <a:off x="2209894" y="4487225"/>
            <a:ext cx="167006" cy="413089"/>
          </a:xfrm>
          <a:custGeom>
            <a:avLst/>
            <a:gdLst>
              <a:gd name="f0" fmla="val w"/>
              <a:gd name="f1" fmla="val h"/>
              <a:gd name="f2" fmla="val 0"/>
              <a:gd name="f3" fmla="val 4843"/>
              <a:gd name="f4" fmla="val 11979"/>
              <a:gd name="f5" fmla="val 4703"/>
              <a:gd name="f6" fmla="val 1"/>
              <a:gd name="f7" fmla="val 3684"/>
              <a:gd name="f8" fmla="val 24"/>
              <a:gd name="f9" fmla="val 3208"/>
              <a:gd name="f10" fmla="val 1782"/>
              <a:gd name="f11" fmla="val 1783"/>
              <a:gd name="f12" fmla="val 1785"/>
              <a:gd name="f13" fmla="val 1788"/>
              <a:gd name="f14" fmla="val 3207"/>
              <a:gd name="f15" fmla="val 2673"/>
              <a:gd name="f16" fmla="val 1796"/>
              <a:gd name="f17" fmla="val 2734"/>
              <a:gd name="f18" fmla="val 55"/>
              <a:gd name="f19" fmla="val 2238"/>
              <a:gd name="f20" fmla="val 2300"/>
              <a:gd name="f21" fmla="val 1801"/>
              <a:gd name="f22" fmla="val 1622"/>
              <a:gd name="f23" fmla="val 1621"/>
              <a:gd name="f24" fmla="val 1806"/>
              <a:gd name="f25" fmla="val 1103"/>
              <a:gd name="f26" fmla="val 85"/>
              <a:gd name="f27" fmla="val 1952"/>
              <a:gd name="f28" fmla="val 2424"/>
              <a:gd name="f29" fmla="val 163"/>
              <a:gd name="f30" fmla="val 2883"/>
              <a:gd name="f31" fmla="val 460"/>
              <a:gd name="f32" fmla="val 3251"/>
              <a:gd name="f33" fmla="val 1228"/>
              <a:gd name="f34" fmla="val 4544"/>
              <a:gd name="f35" fmla="val 1229"/>
              <a:gd name="f36" fmla="val 4543"/>
              <a:gd name="f37" fmla="val 4541"/>
              <a:gd name="f38" fmla="val 1230"/>
              <a:gd name="f39" fmla="val 4539"/>
              <a:gd name="f40" fmla="val 933"/>
              <a:gd name="f41" fmla="val 6614"/>
              <a:gd name="f42" fmla="val 880"/>
              <a:gd name="f43" fmla="val 6983"/>
              <a:gd name="f44" fmla="val 854"/>
              <a:gd name="f45" fmla="val 7165"/>
              <a:gd name="f46" fmla="val 834"/>
              <a:gd name="f47" fmla="val 7375"/>
              <a:gd name="f48" fmla="val 826"/>
              <a:gd name="f49" fmla="val 7578"/>
              <a:gd name="f50" fmla="val 824"/>
              <a:gd name="f51" fmla="val 7772"/>
              <a:gd name="f52" fmla="val 812"/>
              <a:gd name="f53" fmla="val 9110"/>
              <a:gd name="f54" fmla="val 1195"/>
              <a:gd name="f55" fmla="val 10125"/>
              <a:gd name="f56" fmla="val 1604"/>
              <a:gd name="f57" fmla="val 10822"/>
              <a:gd name="f58" fmla="val 2053"/>
              <a:gd name="f59" fmla="val 11598"/>
              <a:gd name="f60" fmla="val 2534"/>
              <a:gd name="f61" fmla="val 3006"/>
              <a:gd name="f62" fmla="val 11587"/>
              <a:gd name="f63" fmla="val 3437"/>
              <a:gd name="f64" fmla="val 10800"/>
              <a:gd name="f65" fmla="val 3829"/>
              <a:gd name="f66" fmla="val 10094"/>
              <a:gd name="f67" fmla="val 4188"/>
              <a:gd name="f68" fmla="val 9071"/>
              <a:gd name="f69" fmla="val 4145"/>
              <a:gd name="f70" fmla="val 7733"/>
              <a:gd name="f71" fmla="val 4139"/>
              <a:gd name="f72" fmla="val 7539"/>
              <a:gd name="f73" fmla="val 4125"/>
              <a:gd name="f74" fmla="val 7337"/>
              <a:gd name="f75" fmla="val 4100"/>
              <a:gd name="f76" fmla="val 7127"/>
              <a:gd name="f77" fmla="val 4070"/>
              <a:gd name="f78" fmla="val 6946"/>
              <a:gd name="f79" fmla="val 4008"/>
              <a:gd name="f80" fmla="val 6578"/>
              <a:gd name="f81" fmla="val 3662"/>
              <a:gd name="f82" fmla="val 4510"/>
              <a:gd name="f83" fmla="val 3663"/>
              <a:gd name="f84" fmla="val 4512"/>
              <a:gd name="f85" fmla="val 3664"/>
              <a:gd name="f86" fmla="val 4514"/>
              <a:gd name="f87" fmla="val 4515"/>
              <a:gd name="f88" fmla="val 4402"/>
              <a:gd name="f89" fmla="val 3205"/>
              <a:gd name="f90" fmla="val 4691"/>
              <a:gd name="f91" fmla="val 2830"/>
              <a:gd name="f92" fmla="val 4842"/>
              <a:gd name="f93" fmla="val 2368"/>
              <a:gd name="f94" fmla="val 4831"/>
              <a:gd name="f95" fmla="val 1895"/>
              <a:gd name="f96" fmla="*/ f0 1 4843"/>
              <a:gd name="f97" fmla="*/ f1 1 11979"/>
              <a:gd name="f98" fmla="val f2"/>
              <a:gd name="f99" fmla="val f3"/>
              <a:gd name="f100" fmla="val f4"/>
              <a:gd name="f101" fmla="+- f100 0 f98"/>
              <a:gd name="f102" fmla="+- f99 0 f98"/>
              <a:gd name="f103" fmla="*/ f102 1 4843"/>
              <a:gd name="f104" fmla="*/ f101 1 11979"/>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4843" h="11979">
                <a:moveTo>
                  <a:pt x="f5" y="f6"/>
                </a:moveTo>
                <a:lnTo>
                  <a:pt x="f7" y="f8"/>
                </a:lnTo>
                <a:lnTo>
                  <a:pt x="f9" y="f10"/>
                </a:lnTo>
                <a:cubicBezTo>
                  <a:pt x="f9" y="f11"/>
                  <a:pt x="f9" y="f12"/>
                  <a:pt x="f9" y="f13"/>
                </a:cubicBezTo>
                <a:lnTo>
                  <a:pt x="f14" y="f10"/>
                </a:lnTo>
                <a:lnTo>
                  <a:pt x="f15" y="f16"/>
                </a:lnTo>
                <a:lnTo>
                  <a:pt x="f17" y="f18"/>
                </a:lnTo>
                <a:lnTo>
                  <a:pt x="f19" y="f18"/>
                </a:lnTo>
                <a:lnTo>
                  <a:pt x="f20" y="f21"/>
                </a:lnTo>
                <a:lnTo>
                  <a:pt x="f22" y="f21"/>
                </a:lnTo>
                <a:lnTo>
                  <a:pt x="f23" y="f24"/>
                </a:lnTo>
                <a:lnTo>
                  <a:pt x="f23" y="f21"/>
                </a:lnTo>
                <a:lnTo>
                  <a:pt x="f25" y="f18"/>
                </a:lnTo>
                <a:lnTo>
                  <a:pt x="f26" y="f18"/>
                </a:lnTo>
                <a:lnTo>
                  <a:pt x="f6" y="f27"/>
                </a:lnTo>
                <a:cubicBezTo>
                  <a:pt x="f6" y="f28"/>
                  <a:pt x="f29" y="f30"/>
                  <a:pt x="f31" y="f32"/>
                </a:cubicBezTo>
                <a:lnTo>
                  <a:pt x="f33" y="f34"/>
                </a:lnTo>
                <a:cubicBezTo>
                  <a:pt x="f35" y="f36"/>
                  <a:pt x="f35" y="f37"/>
                  <a:pt x="f38" y="f39"/>
                </a:cubicBezTo>
                <a:lnTo>
                  <a:pt x="f38" y="f39"/>
                </a:lnTo>
                <a:lnTo>
                  <a:pt x="f40" y="f41"/>
                </a:lnTo>
                <a:lnTo>
                  <a:pt x="f42" y="f43"/>
                </a:lnTo>
                <a:lnTo>
                  <a:pt x="f44" y="f45"/>
                </a:lnTo>
                <a:cubicBezTo>
                  <a:pt x="f46" y="f47"/>
                  <a:pt x="f48" y="f49"/>
                  <a:pt x="f50" y="f51"/>
                </a:cubicBezTo>
                <a:cubicBezTo>
                  <a:pt x="f52" y="f53"/>
                  <a:pt x="f54" y="f55"/>
                  <a:pt x="f56" y="f57"/>
                </a:cubicBezTo>
                <a:cubicBezTo>
                  <a:pt x="f58" y="f59"/>
                  <a:pt x="f60" y="f4"/>
                  <a:pt x="f60" y="f4"/>
                </a:cubicBezTo>
                <a:cubicBezTo>
                  <a:pt x="f60" y="f4"/>
                  <a:pt x="f61" y="f62"/>
                  <a:pt x="f63" y="f64"/>
                </a:cubicBezTo>
                <a:cubicBezTo>
                  <a:pt x="f65" y="f66"/>
                  <a:pt x="f67" y="f68"/>
                  <a:pt x="f69" y="f70"/>
                </a:cubicBezTo>
                <a:cubicBezTo>
                  <a:pt x="f71" y="f72"/>
                  <a:pt x="f73" y="f74"/>
                  <a:pt x="f75" y="f76"/>
                </a:cubicBezTo>
                <a:lnTo>
                  <a:pt x="f77" y="f78"/>
                </a:lnTo>
                <a:lnTo>
                  <a:pt x="f79" y="f80"/>
                </a:lnTo>
                <a:lnTo>
                  <a:pt x="f81" y="f82"/>
                </a:lnTo>
                <a:lnTo>
                  <a:pt x="f81" y="f82"/>
                </a:lnTo>
                <a:cubicBezTo>
                  <a:pt x="f83" y="f84"/>
                  <a:pt x="f85" y="f86"/>
                  <a:pt x="f85" y="f87"/>
                </a:cubicBezTo>
                <a:lnTo>
                  <a:pt x="f88" y="f89"/>
                </a:lnTo>
                <a:cubicBezTo>
                  <a:pt x="f90" y="f91"/>
                  <a:pt x="f92" y="f93"/>
                  <a:pt x="f94" y="f95"/>
                </a:cubicBezTo>
                <a:lnTo>
                  <a:pt x="f5" y="f6"/>
                </a:ln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560;p55">
            <a:extLst>
              <a:ext uri="{FF2B5EF4-FFF2-40B4-BE49-F238E27FC236}">
                <a16:creationId xmlns:a16="http://schemas.microsoft.com/office/drawing/2014/main" id="{10132CE3-1015-40EC-9359-1AC75787B48D}"/>
              </a:ext>
            </a:extLst>
          </p:cNvPr>
          <p:cNvSpPr/>
          <p:nvPr/>
        </p:nvSpPr>
        <p:spPr>
          <a:xfrm rot="4140010">
            <a:off x="6764887" y="4463306"/>
            <a:ext cx="167015" cy="413098"/>
          </a:xfrm>
          <a:custGeom>
            <a:avLst/>
            <a:gdLst>
              <a:gd name="f0" fmla="val w"/>
              <a:gd name="f1" fmla="val h"/>
              <a:gd name="f2" fmla="val 0"/>
              <a:gd name="f3" fmla="val 4843"/>
              <a:gd name="f4" fmla="val 11979"/>
              <a:gd name="f5" fmla="val 4703"/>
              <a:gd name="f6" fmla="val 1"/>
              <a:gd name="f7" fmla="val 3684"/>
              <a:gd name="f8" fmla="val 24"/>
              <a:gd name="f9" fmla="val 3208"/>
              <a:gd name="f10" fmla="val 1782"/>
              <a:gd name="f11" fmla="val 1783"/>
              <a:gd name="f12" fmla="val 1785"/>
              <a:gd name="f13" fmla="val 1788"/>
              <a:gd name="f14" fmla="val 3207"/>
              <a:gd name="f15" fmla="val 2673"/>
              <a:gd name="f16" fmla="val 1796"/>
              <a:gd name="f17" fmla="val 2734"/>
              <a:gd name="f18" fmla="val 55"/>
              <a:gd name="f19" fmla="val 2238"/>
              <a:gd name="f20" fmla="val 2300"/>
              <a:gd name="f21" fmla="val 1801"/>
              <a:gd name="f22" fmla="val 1622"/>
              <a:gd name="f23" fmla="val 1621"/>
              <a:gd name="f24" fmla="val 1806"/>
              <a:gd name="f25" fmla="val 1103"/>
              <a:gd name="f26" fmla="val 85"/>
              <a:gd name="f27" fmla="val 1952"/>
              <a:gd name="f28" fmla="val 2424"/>
              <a:gd name="f29" fmla="val 163"/>
              <a:gd name="f30" fmla="val 2883"/>
              <a:gd name="f31" fmla="val 460"/>
              <a:gd name="f32" fmla="val 3251"/>
              <a:gd name="f33" fmla="val 1228"/>
              <a:gd name="f34" fmla="val 4544"/>
              <a:gd name="f35" fmla="val 1229"/>
              <a:gd name="f36" fmla="val 4543"/>
              <a:gd name="f37" fmla="val 4541"/>
              <a:gd name="f38" fmla="val 1230"/>
              <a:gd name="f39" fmla="val 4539"/>
              <a:gd name="f40" fmla="val 933"/>
              <a:gd name="f41" fmla="val 6614"/>
              <a:gd name="f42" fmla="val 880"/>
              <a:gd name="f43" fmla="val 6983"/>
              <a:gd name="f44" fmla="val 854"/>
              <a:gd name="f45" fmla="val 7165"/>
              <a:gd name="f46" fmla="val 834"/>
              <a:gd name="f47" fmla="val 7375"/>
              <a:gd name="f48" fmla="val 826"/>
              <a:gd name="f49" fmla="val 7578"/>
              <a:gd name="f50" fmla="val 824"/>
              <a:gd name="f51" fmla="val 7772"/>
              <a:gd name="f52" fmla="val 812"/>
              <a:gd name="f53" fmla="val 9110"/>
              <a:gd name="f54" fmla="val 1195"/>
              <a:gd name="f55" fmla="val 10125"/>
              <a:gd name="f56" fmla="val 1604"/>
              <a:gd name="f57" fmla="val 10822"/>
              <a:gd name="f58" fmla="val 2053"/>
              <a:gd name="f59" fmla="val 11598"/>
              <a:gd name="f60" fmla="val 2534"/>
              <a:gd name="f61" fmla="val 3006"/>
              <a:gd name="f62" fmla="val 11587"/>
              <a:gd name="f63" fmla="val 3437"/>
              <a:gd name="f64" fmla="val 10800"/>
              <a:gd name="f65" fmla="val 3829"/>
              <a:gd name="f66" fmla="val 10094"/>
              <a:gd name="f67" fmla="val 4188"/>
              <a:gd name="f68" fmla="val 9071"/>
              <a:gd name="f69" fmla="val 4145"/>
              <a:gd name="f70" fmla="val 7733"/>
              <a:gd name="f71" fmla="val 4139"/>
              <a:gd name="f72" fmla="val 7539"/>
              <a:gd name="f73" fmla="val 4125"/>
              <a:gd name="f74" fmla="val 7337"/>
              <a:gd name="f75" fmla="val 4100"/>
              <a:gd name="f76" fmla="val 7127"/>
              <a:gd name="f77" fmla="val 4070"/>
              <a:gd name="f78" fmla="val 6946"/>
              <a:gd name="f79" fmla="val 4008"/>
              <a:gd name="f80" fmla="val 6578"/>
              <a:gd name="f81" fmla="val 3662"/>
              <a:gd name="f82" fmla="val 4510"/>
              <a:gd name="f83" fmla="val 3663"/>
              <a:gd name="f84" fmla="val 4512"/>
              <a:gd name="f85" fmla="val 3664"/>
              <a:gd name="f86" fmla="val 4514"/>
              <a:gd name="f87" fmla="val 4515"/>
              <a:gd name="f88" fmla="val 4402"/>
              <a:gd name="f89" fmla="val 3205"/>
              <a:gd name="f90" fmla="val 4691"/>
              <a:gd name="f91" fmla="val 2830"/>
              <a:gd name="f92" fmla="val 4842"/>
              <a:gd name="f93" fmla="val 2368"/>
              <a:gd name="f94" fmla="val 4831"/>
              <a:gd name="f95" fmla="val 1895"/>
              <a:gd name="f96" fmla="*/ f0 1 4843"/>
              <a:gd name="f97" fmla="*/ f1 1 11979"/>
              <a:gd name="f98" fmla="val f2"/>
              <a:gd name="f99" fmla="val f3"/>
              <a:gd name="f100" fmla="val f4"/>
              <a:gd name="f101" fmla="+- f100 0 f98"/>
              <a:gd name="f102" fmla="+- f99 0 f98"/>
              <a:gd name="f103" fmla="*/ f102 1 4843"/>
              <a:gd name="f104" fmla="*/ f101 1 11979"/>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4843" h="11979">
                <a:moveTo>
                  <a:pt x="f5" y="f6"/>
                </a:moveTo>
                <a:lnTo>
                  <a:pt x="f7" y="f8"/>
                </a:lnTo>
                <a:lnTo>
                  <a:pt x="f9" y="f10"/>
                </a:lnTo>
                <a:cubicBezTo>
                  <a:pt x="f9" y="f11"/>
                  <a:pt x="f9" y="f12"/>
                  <a:pt x="f9" y="f13"/>
                </a:cubicBezTo>
                <a:lnTo>
                  <a:pt x="f14" y="f10"/>
                </a:lnTo>
                <a:lnTo>
                  <a:pt x="f15" y="f16"/>
                </a:lnTo>
                <a:lnTo>
                  <a:pt x="f17" y="f18"/>
                </a:lnTo>
                <a:lnTo>
                  <a:pt x="f19" y="f18"/>
                </a:lnTo>
                <a:lnTo>
                  <a:pt x="f20" y="f21"/>
                </a:lnTo>
                <a:lnTo>
                  <a:pt x="f22" y="f21"/>
                </a:lnTo>
                <a:lnTo>
                  <a:pt x="f23" y="f24"/>
                </a:lnTo>
                <a:lnTo>
                  <a:pt x="f23" y="f21"/>
                </a:lnTo>
                <a:lnTo>
                  <a:pt x="f25" y="f18"/>
                </a:lnTo>
                <a:lnTo>
                  <a:pt x="f26" y="f18"/>
                </a:lnTo>
                <a:lnTo>
                  <a:pt x="f6" y="f27"/>
                </a:lnTo>
                <a:cubicBezTo>
                  <a:pt x="f6" y="f28"/>
                  <a:pt x="f29" y="f30"/>
                  <a:pt x="f31" y="f32"/>
                </a:cubicBezTo>
                <a:lnTo>
                  <a:pt x="f33" y="f34"/>
                </a:lnTo>
                <a:cubicBezTo>
                  <a:pt x="f35" y="f36"/>
                  <a:pt x="f35" y="f37"/>
                  <a:pt x="f38" y="f39"/>
                </a:cubicBezTo>
                <a:lnTo>
                  <a:pt x="f38" y="f39"/>
                </a:lnTo>
                <a:lnTo>
                  <a:pt x="f40" y="f41"/>
                </a:lnTo>
                <a:lnTo>
                  <a:pt x="f42" y="f43"/>
                </a:lnTo>
                <a:lnTo>
                  <a:pt x="f44" y="f45"/>
                </a:lnTo>
                <a:cubicBezTo>
                  <a:pt x="f46" y="f47"/>
                  <a:pt x="f48" y="f49"/>
                  <a:pt x="f50" y="f51"/>
                </a:cubicBezTo>
                <a:cubicBezTo>
                  <a:pt x="f52" y="f53"/>
                  <a:pt x="f54" y="f55"/>
                  <a:pt x="f56" y="f57"/>
                </a:cubicBezTo>
                <a:cubicBezTo>
                  <a:pt x="f58" y="f59"/>
                  <a:pt x="f60" y="f4"/>
                  <a:pt x="f60" y="f4"/>
                </a:cubicBezTo>
                <a:cubicBezTo>
                  <a:pt x="f60" y="f4"/>
                  <a:pt x="f61" y="f62"/>
                  <a:pt x="f63" y="f64"/>
                </a:cubicBezTo>
                <a:cubicBezTo>
                  <a:pt x="f65" y="f66"/>
                  <a:pt x="f67" y="f68"/>
                  <a:pt x="f69" y="f70"/>
                </a:cubicBezTo>
                <a:cubicBezTo>
                  <a:pt x="f71" y="f72"/>
                  <a:pt x="f73" y="f74"/>
                  <a:pt x="f75" y="f76"/>
                </a:cubicBezTo>
                <a:lnTo>
                  <a:pt x="f77" y="f78"/>
                </a:lnTo>
                <a:lnTo>
                  <a:pt x="f79" y="f80"/>
                </a:lnTo>
                <a:lnTo>
                  <a:pt x="f81" y="f82"/>
                </a:lnTo>
                <a:lnTo>
                  <a:pt x="f81" y="f82"/>
                </a:lnTo>
                <a:cubicBezTo>
                  <a:pt x="f83" y="f84"/>
                  <a:pt x="f85" y="f86"/>
                  <a:pt x="f85" y="f87"/>
                </a:cubicBezTo>
                <a:lnTo>
                  <a:pt x="f88" y="f89"/>
                </a:lnTo>
                <a:cubicBezTo>
                  <a:pt x="f90" y="f91"/>
                  <a:pt x="f92" y="f93"/>
                  <a:pt x="f94" y="f95"/>
                </a:cubicBezTo>
                <a:lnTo>
                  <a:pt x="f5" y="f6"/>
                </a:ln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7" name="组合 53">
            <a:extLst>
              <a:ext uri="{FF2B5EF4-FFF2-40B4-BE49-F238E27FC236}">
                <a16:creationId xmlns:a16="http://schemas.microsoft.com/office/drawing/2014/main" id="{1CB0A9D0-C3CC-4FDB-8BB3-5D54787720F3}"/>
              </a:ext>
            </a:extLst>
          </p:cNvPr>
          <p:cNvGrpSpPr/>
          <p:nvPr/>
        </p:nvGrpSpPr>
        <p:grpSpPr>
          <a:xfrm>
            <a:off x="162059" y="212451"/>
            <a:ext cx="465492" cy="437430"/>
            <a:chOff x="162059" y="212451"/>
            <a:chExt cx="465492" cy="437430"/>
          </a:xfrm>
        </p:grpSpPr>
        <p:sp>
          <p:nvSpPr>
            <p:cNvPr id="8" name="矩形 54">
              <a:extLst>
                <a:ext uri="{FF2B5EF4-FFF2-40B4-BE49-F238E27FC236}">
                  <a16:creationId xmlns:a16="http://schemas.microsoft.com/office/drawing/2014/main" id="{CC99EC39-2A8F-4FE8-B30A-5728C98A4A72}"/>
                </a:ext>
              </a:extLst>
            </p:cNvPr>
            <p:cNvSpPr/>
            <p:nvPr/>
          </p:nvSpPr>
          <p:spPr>
            <a:xfrm>
              <a:off x="162059" y="212451"/>
              <a:ext cx="360099" cy="360154"/>
            </a:xfrm>
            <a:prstGeom prst="rect">
              <a:avLst/>
            </a:prstGeom>
            <a:solidFill>
              <a:srgbClr val="3E4A3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CF3"/>
                </a:solidFill>
                <a:uFillTx/>
                <a:latin typeface="Arial"/>
                <a:ea typeface="宋体" pitchFamily="2"/>
                <a:cs typeface="宋体" pitchFamily="2"/>
              </a:endParaRPr>
            </a:p>
          </p:txBody>
        </p:sp>
        <p:sp>
          <p:nvSpPr>
            <p:cNvPr id="9" name="矩形 55">
              <a:extLst>
                <a:ext uri="{FF2B5EF4-FFF2-40B4-BE49-F238E27FC236}">
                  <a16:creationId xmlns:a16="http://schemas.microsoft.com/office/drawing/2014/main" id="{FEFE5459-A241-48F3-BE18-ADAD8607A142}"/>
                </a:ext>
              </a:extLst>
            </p:cNvPr>
            <p:cNvSpPr/>
            <p:nvPr/>
          </p:nvSpPr>
          <p:spPr>
            <a:xfrm>
              <a:off x="337239" y="359532"/>
              <a:ext cx="290312" cy="290349"/>
            </a:xfrm>
            <a:prstGeom prst="rect">
              <a:avLst/>
            </a:prstGeom>
            <a:solidFill>
              <a:srgbClr val="AFA97C"/>
            </a:solidFill>
            <a:ln w="25402" cap="flat">
              <a:solidFill>
                <a:srgbClr val="FFFCF3"/>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CF3"/>
                </a:solidFill>
                <a:uFillTx/>
                <a:latin typeface="Arial"/>
                <a:ea typeface="宋体" pitchFamily="2"/>
                <a:cs typeface="宋体" pitchFamily="2"/>
              </a:endParaRPr>
            </a:p>
          </p:txBody>
        </p:sp>
      </p:grpSp>
      <p:cxnSp>
        <p:nvCxnSpPr>
          <p:cNvPr id="10" name="直接连接符 56">
            <a:extLst>
              <a:ext uri="{FF2B5EF4-FFF2-40B4-BE49-F238E27FC236}">
                <a16:creationId xmlns:a16="http://schemas.microsoft.com/office/drawing/2014/main" id="{4A1C0029-A3B9-4DC5-8D60-4C9562F29D2E}"/>
              </a:ext>
            </a:extLst>
          </p:cNvPr>
          <p:cNvCxnSpPr/>
          <p:nvPr/>
        </p:nvCxnSpPr>
        <p:spPr>
          <a:xfrm>
            <a:off x="699580" y="625632"/>
            <a:ext cx="7744839" cy="0"/>
          </a:xfrm>
          <a:prstGeom prst="straightConnector1">
            <a:avLst/>
          </a:prstGeom>
          <a:noFill/>
          <a:ln w="19046" cap="flat">
            <a:solidFill>
              <a:srgbClr val="3E4A35"/>
            </a:solidFill>
            <a:prstDash val="solid"/>
          </a:ln>
        </p:spPr>
      </p:cxnSp>
      <p:sp>
        <p:nvSpPr>
          <p:cNvPr id="11" name="标题 1">
            <a:extLst>
              <a:ext uri="{FF2B5EF4-FFF2-40B4-BE49-F238E27FC236}">
                <a16:creationId xmlns:a16="http://schemas.microsoft.com/office/drawing/2014/main" id="{2F663064-2DC8-4FCF-A2C9-CA01DAB1171F}"/>
              </a:ext>
            </a:extLst>
          </p:cNvPr>
          <p:cNvSpPr txBox="1"/>
          <p:nvPr/>
        </p:nvSpPr>
        <p:spPr>
          <a:xfrm>
            <a:off x="738222" y="240350"/>
            <a:ext cx="5905679" cy="349657"/>
          </a:xfrm>
          <a:prstGeom prst="rect">
            <a:avLst/>
          </a:prstGeom>
          <a:noFill/>
          <a:ln cap="flat">
            <a:noFill/>
          </a:ln>
        </p:spPr>
        <p:txBody>
          <a:bodyPr vert="horz" wrap="square" lIns="91458" tIns="45729" rIns="91458" bIns="45729" anchor="t" anchorCtr="0" compatLnSpc="1">
            <a:noAutofit/>
          </a:bodyPr>
          <a:lstStyle/>
          <a:p>
            <a:pPr marL="0" marR="0" lvl="0" indent="0" algn="l" defTabSz="91429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3E4A35"/>
                </a:solidFill>
                <a:uFillTx/>
                <a:latin typeface="Arial"/>
                <a:ea typeface="宋体" pitchFamily="2"/>
                <a:cs typeface="宋体" pitchFamily="2"/>
              </a:rPr>
              <a:t>Add title text</a:t>
            </a:r>
          </a:p>
        </p:txBody>
      </p:sp>
      <p:pic>
        <p:nvPicPr>
          <p:cNvPr id="12" name="Picture 2" descr="Gratis Hombre Tendido Hacia Adelante Con Rifle En El Campo Durante El Día Foto de stock">
            <a:extLst>
              <a:ext uri="{FF2B5EF4-FFF2-40B4-BE49-F238E27FC236}">
                <a16:creationId xmlns:a16="http://schemas.microsoft.com/office/drawing/2014/main" id="{C21CCF3C-9A9E-40B3-9DAF-1108A56F50E8}"/>
              </a:ext>
            </a:extLst>
          </p:cNvPr>
          <p:cNvPicPr>
            <a:picLocks noChangeAspect="1"/>
          </p:cNvPicPr>
          <p:nvPr/>
        </p:nvPicPr>
        <p:blipFill>
          <a:blip r:embed="rId3"/>
          <a:srcRect/>
          <a:stretch>
            <a:fillRect/>
          </a:stretch>
        </p:blipFill>
        <p:spPr>
          <a:xfrm>
            <a:off x="1289322" y="1246116"/>
            <a:ext cx="6565346" cy="1730163"/>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0"/>
                                          </p:val>
                                        </p:tav>
                                        <p:tav tm="100000">
                                          <p:val>
                                            <p:strVal val="#ppt_w"/>
                                          </p:val>
                                        </p:tav>
                                      </p:tavLst>
                                    </p:anim>
                                    <p:anim calcmode="lin" valueType="num">
                                      <p:cBhvr>
                                        <p:cTn id="8" dur="500" fill="hold"/>
                                        <p:tgtEl>
                                          <p:spTgt spid="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Google Shape;565;p56">
            <a:extLst>
              <a:ext uri="{FF2B5EF4-FFF2-40B4-BE49-F238E27FC236}">
                <a16:creationId xmlns:a16="http://schemas.microsoft.com/office/drawing/2014/main" id="{DB6C6CFC-37DB-4D82-97FF-83EC448639A7}"/>
              </a:ext>
            </a:extLst>
          </p:cNvPr>
          <p:cNvSpPr/>
          <p:nvPr/>
        </p:nvSpPr>
        <p:spPr>
          <a:xfrm>
            <a:off x="1795012" y="1184660"/>
            <a:ext cx="1304702" cy="13050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566;p56">
            <a:extLst>
              <a:ext uri="{FF2B5EF4-FFF2-40B4-BE49-F238E27FC236}">
                <a16:creationId xmlns:a16="http://schemas.microsoft.com/office/drawing/2014/main" id="{E11489F8-AB91-489F-A26F-4E186B7F2ECB}"/>
              </a:ext>
            </a:extLst>
          </p:cNvPr>
          <p:cNvSpPr/>
          <p:nvPr/>
        </p:nvSpPr>
        <p:spPr>
          <a:xfrm>
            <a:off x="489551" y="3152083"/>
            <a:ext cx="3887589" cy="40949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565C41"/>
              </a:solidFill>
              <a:uFillTx/>
              <a:latin typeface="Arial"/>
              <a:ea typeface="Arial"/>
              <a:cs typeface="Arial"/>
            </a:endParaRPr>
          </a:p>
        </p:txBody>
      </p:sp>
      <p:sp>
        <p:nvSpPr>
          <p:cNvPr id="4" name="Google Shape;567;p56">
            <a:extLst>
              <a:ext uri="{FF2B5EF4-FFF2-40B4-BE49-F238E27FC236}">
                <a16:creationId xmlns:a16="http://schemas.microsoft.com/office/drawing/2014/main" id="{0BE4D8DF-4151-4CDB-930B-47B888C22A97}"/>
              </a:ext>
            </a:extLst>
          </p:cNvPr>
          <p:cNvSpPr txBox="1">
            <a:spLocks noGrp="1"/>
          </p:cNvSpPr>
          <p:nvPr>
            <p:ph type="title"/>
          </p:nvPr>
        </p:nvSpPr>
        <p:spPr>
          <a:xfrm>
            <a:off x="326184" y="2515038"/>
            <a:ext cx="4210638" cy="841796"/>
          </a:xfrm>
        </p:spPr>
        <p:txBody>
          <a:bodyPr/>
          <a:lstStyle/>
          <a:p>
            <a:pPr lvl="0"/>
            <a:r>
              <a:rPr lang="en-US" sz="5400"/>
              <a:t>World War II</a:t>
            </a:r>
          </a:p>
        </p:txBody>
      </p:sp>
      <p:sp>
        <p:nvSpPr>
          <p:cNvPr id="5" name="Google Shape;568;p56">
            <a:extLst>
              <a:ext uri="{FF2B5EF4-FFF2-40B4-BE49-F238E27FC236}">
                <a16:creationId xmlns:a16="http://schemas.microsoft.com/office/drawing/2014/main" id="{2F250C78-854C-40A8-A7EE-892A4563F293}"/>
              </a:ext>
            </a:extLst>
          </p:cNvPr>
          <p:cNvSpPr txBox="1">
            <a:spLocks noGrp="1"/>
          </p:cNvSpPr>
          <p:nvPr>
            <p:ph type="title" idx="4294967295"/>
          </p:nvPr>
        </p:nvSpPr>
        <p:spPr>
          <a:xfrm>
            <a:off x="1866711" y="1420721"/>
            <a:ext cx="1161297" cy="841796"/>
          </a:xfrm>
        </p:spPr>
        <p:txBody>
          <a:bodyPr anchor="ctr" anchorCtr="1"/>
          <a:lstStyle/>
          <a:p>
            <a:pPr lvl="0" algn="ctr"/>
            <a:r>
              <a:rPr lang="en-US" sz="6000">
                <a:solidFill>
                  <a:srgbClr val="FFFCF3"/>
                </a:solidFill>
              </a:rPr>
              <a:t>02</a:t>
            </a:r>
          </a:p>
        </p:txBody>
      </p:sp>
      <p:sp>
        <p:nvSpPr>
          <p:cNvPr id="6" name="Google Shape;569;p56">
            <a:extLst>
              <a:ext uri="{FF2B5EF4-FFF2-40B4-BE49-F238E27FC236}">
                <a16:creationId xmlns:a16="http://schemas.microsoft.com/office/drawing/2014/main" id="{07182BCC-C6C2-4658-AE53-C9AB39D72B2E}"/>
              </a:ext>
            </a:extLst>
          </p:cNvPr>
          <p:cNvSpPr txBox="1">
            <a:spLocks noGrp="1"/>
          </p:cNvSpPr>
          <p:nvPr>
            <p:ph type="subTitle" idx="4294967295"/>
          </p:nvPr>
        </p:nvSpPr>
        <p:spPr>
          <a:xfrm>
            <a:off x="819311" y="3171934"/>
            <a:ext cx="3224393" cy="393603"/>
          </a:xfrm>
        </p:spPr>
        <p:txBody>
          <a:bodyPr anchor="ctr" anchorCtr="1"/>
          <a:lstStyle/>
          <a:p>
            <a:pPr marL="0" lvl="0" indent="0" algn="ctr">
              <a:lnSpc>
                <a:spcPct val="100000"/>
              </a:lnSpc>
              <a:buNone/>
            </a:pPr>
            <a:r>
              <a:rPr lang="en-US">
                <a:solidFill>
                  <a:srgbClr val="FFFCF3"/>
                </a:solidFill>
              </a:rPr>
              <a:t>You can enter a subtitle here if you need it</a:t>
            </a:r>
          </a:p>
        </p:txBody>
      </p:sp>
      <p:pic>
        <p:nvPicPr>
          <p:cNvPr id="7" name="Picture 2">
            <a:extLst>
              <a:ext uri="{FF2B5EF4-FFF2-40B4-BE49-F238E27FC236}">
                <a16:creationId xmlns:a16="http://schemas.microsoft.com/office/drawing/2014/main" id="{BEA9035C-3CB6-4604-901A-80EBEC17B543}"/>
              </a:ext>
            </a:extLst>
          </p:cNvPr>
          <p:cNvPicPr>
            <a:picLocks noChangeAspect="1"/>
          </p:cNvPicPr>
          <p:nvPr/>
        </p:nvPicPr>
        <p:blipFill>
          <a:blip r:embed="rId3"/>
          <a:srcRect/>
          <a:stretch>
            <a:fillRect/>
          </a:stretch>
        </p:blipFill>
        <p:spPr>
          <a:xfrm>
            <a:off x="4561612" y="0"/>
            <a:ext cx="4582387" cy="5244349"/>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Google Shape;576;p57">
            <a:extLst>
              <a:ext uri="{FF2B5EF4-FFF2-40B4-BE49-F238E27FC236}">
                <a16:creationId xmlns:a16="http://schemas.microsoft.com/office/drawing/2014/main" id="{02185F02-6F66-4411-8CAC-D721D5409799}"/>
              </a:ext>
            </a:extLst>
          </p:cNvPr>
          <p:cNvSpPr txBox="1">
            <a:spLocks noGrp="1"/>
          </p:cNvSpPr>
          <p:nvPr>
            <p:ph type="subTitle" idx="4294967295"/>
          </p:nvPr>
        </p:nvSpPr>
        <p:spPr>
          <a:xfrm>
            <a:off x="1932968" y="1892131"/>
            <a:ext cx="2221196" cy="382200"/>
          </a:xfrm>
        </p:spPr>
        <p:txBody>
          <a:bodyPr anchor="ctr"/>
          <a:lstStyle/>
          <a:p>
            <a:pPr marL="0" lvl="0" indent="0">
              <a:lnSpc>
                <a:spcPct val="100000"/>
              </a:lnSpc>
              <a:buNone/>
            </a:pPr>
            <a:r>
              <a:rPr lang="en-US" sz="2000">
                <a:latin typeface="Lalezar"/>
                <a:cs typeface="Lalezar"/>
              </a:rPr>
              <a:t>United States</a:t>
            </a:r>
          </a:p>
        </p:txBody>
      </p:sp>
      <p:sp>
        <p:nvSpPr>
          <p:cNvPr id="3" name="Google Shape;577;p57">
            <a:extLst>
              <a:ext uri="{FF2B5EF4-FFF2-40B4-BE49-F238E27FC236}">
                <a16:creationId xmlns:a16="http://schemas.microsoft.com/office/drawing/2014/main" id="{D9E26649-5C63-4BC7-8D31-2580DF450DD3}"/>
              </a:ext>
            </a:extLst>
          </p:cNvPr>
          <p:cNvSpPr txBox="1">
            <a:spLocks noGrp="1"/>
          </p:cNvSpPr>
          <p:nvPr>
            <p:ph type="subTitle" idx="4294967295"/>
          </p:nvPr>
        </p:nvSpPr>
        <p:spPr>
          <a:xfrm>
            <a:off x="1932959" y="2249890"/>
            <a:ext cx="2221196" cy="484796"/>
          </a:xfrm>
        </p:spPr>
        <p:txBody>
          <a:bodyPr anchor="ctr"/>
          <a:lstStyle/>
          <a:p>
            <a:pPr marL="0" lvl="0" indent="0">
              <a:lnSpc>
                <a:spcPct val="100000"/>
              </a:lnSpc>
              <a:buNone/>
            </a:pPr>
            <a:r>
              <a:rPr lang="en-US"/>
              <a:t>Venus is the second planet from the Sun</a:t>
            </a:r>
          </a:p>
        </p:txBody>
      </p:sp>
      <p:sp>
        <p:nvSpPr>
          <p:cNvPr id="4" name="Google Shape;578;p57">
            <a:extLst>
              <a:ext uri="{FF2B5EF4-FFF2-40B4-BE49-F238E27FC236}">
                <a16:creationId xmlns:a16="http://schemas.microsoft.com/office/drawing/2014/main" id="{122DDE0E-802F-43C4-A488-8332175DFB18}"/>
              </a:ext>
            </a:extLst>
          </p:cNvPr>
          <p:cNvSpPr txBox="1">
            <a:spLocks noGrp="1"/>
          </p:cNvSpPr>
          <p:nvPr>
            <p:ph type="subTitle" idx="4294967295"/>
          </p:nvPr>
        </p:nvSpPr>
        <p:spPr>
          <a:xfrm>
            <a:off x="5441182" y="2249890"/>
            <a:ext cx="2221196" cy="484796"/>
          </a:xfrm>
        </p:spPr>
        <p:txBody>
          <a:bodyPr anchor="ctr"/>
          <a:lstStyle/>
          <a:p>
            <a:pPr marL="0" lvl="0" indent="0">
              <a:lnSpc>
                <a:spcPct val="100000"/>
              </a:lnSpc>
              <a:buNone/>
            </a:pPr>
            <a:r>
              <a:rPr lang="en-US"/>
              <a:t>Jupiter is the biggest planet in the Solar System</a:t>
            </a:r>
          </a:p>
        </p:txBody>
      </p:sp>
      <p:sp>
        <p:nvSpPr>
          <p:cNvPr id="5" name="Google Shape;579;p57">
            <a:extLst>
              <a:ext uri="{FF2B5EF4-FFF2-40B4-BE49-F238E27FC236}">
                <a16:creationId xmlns:a16="http://schemas.microsoft.com/office/drawing/2014/main" id="{1A0FAF05-4BA4-4BE5-9251-2982DE84E96A}"/>
              </a:ext>
            </a:extLst>
          </p:cNvPr>
          <p:cNvSpPr txBox="1">
            <a:spLocks noGrp="1"/>
          </p:cNvSpPr>
          <p:nvPr>
            <p:ph type="subTitle" idx="4294967295"/>
          </p:nvPr>
        </p:nvSpPr>
        <p:spPr>
          <a:xfrm>
            <a:off x="1932959" y="3444937"/>
            <a:ext cx="2221196" cy="484796"/>
          </a:xfrm>
        </p:spPr>
        <p:txBody>
          <a:bodyPr anchor="ctr"/>
          <a:lstStyle/>
          <a:p>
            <a:pPr marL="0" lvl="0" indent="0">
              <a:lnSpc>
                <a:spcPct val="100000"/>
              </a:lnSpc>
              <a:buNone/>
            </a:pPr>
            <a:r>
              <a:rPr lang="en-US"/>
              <a:t>Despite being red, Mars is a cold place</a:t>
            </a:r>
          </a:p>
        </p:txBody>
      </p:sp>
      <p:sp>
        <p:nvSpPr>
          <p:cNvPr id="6" name="Google Shape;580;p57">
            <a:extLst>
              <a:ext uri="{FF2B5EF4-FFF2-40B4-BE49-F238E27FC236}">
                <a16:creationId xmlns:a16="http://schemas.microsoft.com/office/drawing/2014/main" id="{DAA04AEB-F67B-4D75-B564-CE12B8AB11AF}"/>
              </a:ext>
            </a:extLst>
          </p:cNvPr>
          <p:cNvSpPr txBox="1">
            <a:spLocks noGrp="1"/>
          </p:cNvSpPr>
          <p:nvPr>
            <p:ph type="subTitle" idx="4294967295"/>
          </p:nvPr>
        </p:nvSpPr>
        <p:spPr>
          <a:xfrm>
            <a:off x="5441182" y="3445285"/>
            <a:ext cx="2221196" cy="484796"/>
          </a:xfrm>
        </p:spPr>
        <p:txBody>
          <a:bodyPr anchor="ctr"/>
          <a:lstStyle/>
          <a:p>
            <a:pPr marL="0" lvl="0" indent="0">
              <a:lnSpc>
                <a:spcPct val="100000"/>
              </a:lnSpc>
              <a:buNone/>
            </a:pPr>
            <a:r>
              <a:rPr lang="en-US"/>
              <a:t>Saturn is a gas giant and has several rings</a:t>
            </a:r>
          </a:p>
        </p:txBody>
      </p:sp>
      <p:sp>
        <p:nvSpPr>
          <p:cNvPr id="7" name="Google Shape;581;p57">
            <a:extLst>
              <a:ext uri="{FF2B5EF4-FFF2-40B4-BE49-F238E27FC236}">
                <a16:creationId xmlns:a16="http://schemas.microsoft.com/office/drawing/2014/main" id="{7219C491-5840-4C20-B89F-FF38A60F0614}"/>
              </a:ext>
            </a:extLst>
          </p:cNvPr>
          <p:cNvSpPr txBox="1">
            <a:spLocks noGrp="1"/>
          </p:cNvSpPr>
          <p:nvPr>
            <p:ph type="title"/>
          </p:nvPr>
        </p:nvSpPr>
        <p:spPr>
          <a:xfrm>
            <a:off x="737070" y="147940"/>
            <a:ext cx="7704002" cy="572697"/>
          </a:xfrm>
        </p:spPr>
        <p:txBody>
          <a:bodyPr/>
          <a:lstStyle/>
          <a:p>
            <a:pPr lvl="0"/>
            <a:r>
              <a:rPr lang="en-US"/>
              <a:t>Major </a:t>
            </a:r>
            <a:r>
              <a:rPr lang="en-US">
                <a:solidFill>
                  <a:srgbClr val="3E4728"/>
                </a:solidFill>
              </a:rPr>
              <a:t>allies</a:t>
            </a:r>
          </a:p>
        </p:txBody>
      </p:sp>
      <p:sp>
        <p:nvSpPr>
          <p:cNvPr id="8" name="Google Shape;582;p57">
            <a:extLst>
              <a:ext uri="{FF2B5EF4-FFF2-40B4-BE49-F238E27FC236}">
                <a16:creationId xmlns:a16="http://schemas.microsoft.com/office/drawing/2014/main" id="{A8F05C56-E90B-4FD2-B76E-002BB127498D}"/>
              </a:ext>
            </a:extLst>
          </p:cNvPr>
          <p:cNvSpPr txBox="1">
            <a:spLocks noGrp="1"/>
          </p:cNvSpPr>
          <p:nvPr>
            <p:ph type="subTitle" idx="4294967295"/>
          </p:nvPr>
        </p:nvSpPr>
        <p:spPr>
          <a:xfrm>
            <a:off x="1932959" y="3087233"/>
            <a:ext cx="2221196" cy="382200"/>
          </a:xfrm>
        </p:spPr>
        <p:txBody>
          <a:bodyPr anchor="ctr"/>
          <a:lstStyle/>
          <a:p>
            <a:pPr marL="0" lvl="0" indent="0">
              <a:lnSpc>
                <a:spcPct val="100000"/>
              </a:lnSpc>
              <a:buNone/>
            </a:pPr>
            <a:r>
              <a:rPr lang="en-US" sz="2000">
                <a:latin typeface="Lalezar"/>
                <a:cs typeface="Lalezar"/>
              </a:rPr>
              <a:t>United Kingdom</a:t>
            </a:r>
          </a:p>
        </p:txBody>
      </p:sp>
      <p:sp>
        <p:nvSpPr>
          <p:cNvPr id="9" name="Google Shape;583;p57">
            <a:extLst>
              <a:ext uri="{FF2B5EF4-FFF2-40B4-BE49-F238E27FC236}">
                <a16:creationId xmlns:a16="http://schemas.microsoft.com/office/drawing/2014/main" id="{B86C133D-491D-42BC-9238-6A241C0ECBE8}"/>
              </a:ext>
            </a:extLst>
          </p:cNvPr>
          <p:cNvSpPr txBox="1">
            <a:spLocks noGrp="1"/>
          </p:cNvSpPr>
          <p:nvPr>
            <p:ph type="subTitle" idx="4294967295"/>
          </p:nvPr>
        </p:nvSpPr>
        <p:spPr>
          <a:xfrm>
            <a:off x="5441182" y="1892131"/>
            <a:ext cx="2221196" cy="382200"/>
          </a:xfrm>
        </p:spPr>
        <p:txBody>
          <a:bodyPr anchor="ctr"/>
          <a:lstStyle/>
          <a:p>
            <a:pPr marL="0" lvl="0" indent="0">
              <a:lnSpc>
                <a:spcPct val="100000"/>
              </a:lnSpc>
              <a:buNone/>
            </a:pPr>
            <a:r>
              <a:rPr lang="en-US" sz="2000">
                <a:latin typeface="Lalezar"/>
                <a:cs typeface="Lalezar"/>
              </a:rPr>
              <a:t>Soviet Union</a:t>
            </a:r>
          </a:p>
        </p:txBody>
      </p:sp>
      <p:sp>
        <p:nvSpPr>
          <p:cNvPr id="10" name="Google Shape;584;p57">
            <a:extLst>
              <a:ext uri="{FF2B5EF4-FFF2-40B4-BE49-F238E27FC236}">
                <a16:creationId xmlns:a16="http://schemas.microsoft.com/office/drawing/2014/main" id="{87707929-66CC-4D29-AD9D-D09E9C301240}"/>
              </a:ext>
            </a:extLst>
          </p:cNvPr>
          <p:cNvSpPr txBox="1">
            <a:spLocks noGrp="1"/>
          </p:cNvSpPr>
          <p:nvPr>
            <p:ph type="subTitle" idx="4294967295"/>
          </p:nvPr>
        </p:nvSpPr>
        <p:spPr>
          <a:xfrm>
            <a:off x="5441182" y="3087581"/>
            <a:ext cx="2221196" cy="382200"/>
          </a:xfrm>
        </p:spPr>
        <p:txBody>
          <a:bodyPr anchor="ctr"/>
          <a:lstStyle/>
          <a:p>
            <a:pPr marL="0" lvl="0" indent="0">
              <a:lnSpc>
                <a:spcPct val="100000"/>
              </a:lnSpc>
              <a:buNone/>
            </a:pPr>
            <a:r>
              <a:rPr lang="en-US" sz="2000">
                <a:latin typeface="Lalezar"/>
                <a:cs typeface="Lalezar"/>
              </a:rPr>
              <a:t>France</a:t>
            </a:r>
          </a:p>
        </p:txBody>
      </p:sp>
      <p:sp>
        <p:nvSpPr>
          <p:cNvPr id="11" name="Google Shape;585;p57">
            <a:extLst>
              <a:ext uri="{FF2B5EF4-FFF2-40B4-BE49-F238E27FC236}">
                <a16:creationId xmlns:a16="http://schemas.microsoft.com/office/drawing/2014/main" id="{4E4E3A80-47C7-4035-873F-8820621F3E34}"/>
              </a:ext>
            </a:extLst>
          </p:cNvPr>
          <p:cNvSpPr/>
          <p:nvPr/>
        </p:nvSpPr>
        <p:spPr>
          <a:xfrm>
            <a:off x="1198860" y="2030544"/>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586;p57">
            <a:extLst>
              <a:ext uri="{FF2B5EF4-FFF2-40B4-BE49-F238E27FC236}">
                <a16:creationId xmlns:a16="http://schemas.microsoft.com/office/drawing/2014/main" id="{296C3E37-2931-427E-85C5-F720C0319B70}"/>
              </a:ext>
            </a:extLst>
          </p:cNvPr>
          <p:cNvSpPr/>
          <p:nvPr/>
        </p:nvSpPr>
        <p:spPr>
          <a:xfrm>
            <a:off x="4707084" y="3179890"/>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25E3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587;p57">
            <a:extLst>
              <a:ext uri="{FF2B5EF4-FFF2-40B4-BE49-F238E27FC236}">
                <a16:creationId xmlns:a16="http://schemas.microsoft.com/office/drawing/2014/main" id="{41DBFF0C-DB5E-4DEE-A695-29969A557D0E}"/>
              </a:ext>
            </a:extLst>
          </p:cNvPr>
          <p:cNvSpPr/>
          <p:nvPr/>
        </p:nvSpPr>
        <p:spPr>
          <a:xfrm>
            <a:off x="1198860" y="3179890"/>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65C4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588;p57">
            <a:extLst>
              <a:ext uri="{FF2B5EF4-FFF2-40B4-BE49-F238E27FC236}">
                <a16:creationId xmlns:a16="http://schemas.microsoft.com/office/drawing/2014/main" id="{A9CC0E8A-6D0F-44C2-945F-D031AAB87895}"/>
              </a:ext>
            </a:extLst>
          </p:cNvPr>
          <p:cNvSpPr/>
          <p:nvPr/>
        </p:nvSpPr>
        <p:spPr>
          <a:xfrm>
            <a:off x="4707084" y="2030544"/>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2624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5" name="Google Shape;589;p57">
            <a:extLst>
              <a:ext uri="{FF2B5EF4-FFF2-40B4-BE49-F238E27FC236}">
                <a16:creationId xmlns:a16="http://schemas.microsoft.com/office/drawing/2014/main" id="{E6995C1D-650B-4074-B1E8-DA959DF39135}"/>
              </a:ext>
            </a:extLst>
          </p:cNvPr>
          <p:cNvGrpSpPr/>
          <p:nvPr/>
        </p:nvGrpSpPr>
        <p:grpSpPr>
          <a:xfrm>
            <a:off x="4876028" y="3318284"/>
            <a:ext cx="320003" cy="381112"/>
            <a:chOff x="4876028" y="3318284"/>
            <a:chExt cx="320003" cy="381112"/>
          </a:xfrm>
        </p:grpSpPr>
        <p:sp>
          <p:nvSpPr>
            <p:cNvPr id="16" name="Google Shape;590;p57">
              <a:extLst>
                <a:ext uri="{FF2B5EF4-FFF2-40B4-BE49-F238E27FC236}">
                  <a16:creationId xmlns:a16="http://schemas.microsoft.com/office/drawing/2014/main" id="{7D5C10ED-E59D-4B42-BCC7-56223628DEC6}"/>
                </a:ext>
              </a:extLst>
            </p:cNvPr>
            <p:cNvSpPr/>
            <p:nvPr/>
          </p:nvSpPr>
          <p:spPr>
            <a:xfrm>
              <a:off x="4928954" y="3607372"/>
              <a:ext cx="47237" cy="24451"/>
            </a:xfrm>
            <a:custGeom>
              <a:avLst/>
              <a:gdLst>
                <a:gd name="f0" fmla="val w"/>
                <a:gd name="f1" fmla="val h"/>
                <a:gd name="f2" fmla="val 0"/>
                <a:gd name="f3" fmla="val 1254"/>
                <a:gd name="f4" fmla="val 649"/>
                <a:gd name="f5" fmla="val 1"/>
                <a:gd name="f6" fmla="val 648"/>
                <a:gd name="f7" fmla="*/ f0 1 1254"/>
                <a:gd name="f8" fmla="*/ f1 1 649"/>
                <a:gd name="f9" fmla="val f2"/>
                <a:gd name="f10" fmla="val f3"/>
                <a:gd name="f11" fmla="val f4"/>
                <a:gd name="f12" fmla="+- f11 0 f9"/>
                <a:gd name="f13" fmla="+- f10 0 f9"/>
                <a:gd name="f14" fmla="*/ f13 1 1254"/>
                <a:gd name="f15" fmla="*/ f12 1 64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254" h="649">
                  <a:moveTo>
                    <a:pt x="f5" y="f2"/>
                  </a:moveTo>
                  <a:lnTo>
                    <a:pt x="f5" y="f6"/>
                  </a:lnTo>
                  <a:lnTo>
                    <a:pt x="f3" y="f6"/>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591;p57">
              <a:extLst>
                <a:ext uri="{FF2B5EF4-FFF2-40B4-BE49-F238E27FC236}">
                  <a16:creationId xmlns:a16="http://schemas.microsoft.com/office/drawing/2014/main" id="{954F6BA7-D2AE-4E2F-8601-AD5B6553355C}"/>
                </a:ext>
              </a:extLst>
            </p:cNvPr>
            <p:cNvSpPr/>
            <p:nvPr/>
          </p:nvSpPr>
          <p:spPr>
            <a:xfrm>
              <a:off x="4985162" y="3538133"/>
              <a:ext cx="101781" cy="40754"/>
            </a:xfrm>
            <a:custGeom>
              <a:avLst/>
              <a:gdLst>
                <a:gd name="f0" fmla="val w"/>
                <a:gd name="f1" fmla="val h"/>
                <a:gd name="f2" fmla="val 0"/>
                <a:gd name="f3" fmla="val 2702"/>
                <a:gd name="f4" fmla="val 1082"/>
                <a:gd name="f5" fmla="val 324"/>
                <a:gd name="f6" fmla="val 1"/>
                <a:gd name="f7" fmla="val 145"/>
                <a:gd name="f8" fmla="val 2"/>
                <a:gd name="f9" fmla="val 146"/>
                <a:gd name="f10" fmla="val 325"/>
                <a:gd name="f11" fmla="val 843"/>
                <a:gd name="f12" fmla="val 779"/>
                <a:gd name="f13" fmla="val 719"/>
                <a:gd name="f14" fmla="val 891"/>
                <a:gd name="f15" fmla="val 671"/>
                <a:gd name="f16" fmla="val 951"/>
                <a:gd name="f17" fmla="val 1729"/>
                <a:gd name="f18" fmla="val 1788"/>
                <a:gd name="f19" fmla="val 1837"/>
                <a:gd name="f20" fmla="val 2556"/>
                <a:gd name="f21" fmla="val 2377"/>
                <a:gd name="f22" fmla="*/ f0 1 2702"/>
                <a:gd name="f23" fmla="*/ f1 1 1082"/>
                <a:gd name="f24" fmla="val f2"/>
                <a:gd name="f25" fmla="val f3"/>
                <a:gd name="f26" fmla="val f4"/>
                <a:gd name="f27" fmla="+- f26 0 f24"/>
                <a:gd name="f28" fmla="+- f25 0 f24"/>
                <a:gd name="f29" fmla="*/ f28 1 2702"/>
                <a:gd name="f30" fmla="*/ f27 1 1082"/>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702" h="1082">
                  <a:moveTo>
                    <a:pt x="f5" y="f6"/>
                  </a:moveTo>
                  <a:cubicBezTo>
                    <a:pt x="f7" y="f8"/>
                    <a:pt x="f2" y="f9"/>
                    <a:pt x="f2" y="f10"/>
                  </a:cubicBezTo>
                  <a:lnTo>
                    <a:pt x="f2" y="f4"/>
                  </a:lnTo>
                  <a:lnTo>
                    <a:pt x="f11" y="f4"/>
                  </a:lnTo>
                  <a:lnTo>
                    <a:pt x="f11" y="f12"/>
                  </a:lnTo>
                  <a:cubicBezTo>
                    <a:pt x="f11" y="f13"/>
                    <a:pt x="f14" y="f15"/>
                    <a:pt x="f16" y="f15"/>
                  </a:cubicBezTo>
                  <a:lnTo>
                    <a:pt x="f17" y="f15"/>
                  </a:lnTo>
                  <a:cubicBezTo>
                    <a:pt x="f18" y="f15"/>
                    <a:pt x="f19" y="f13"/>
                    <a:pt x="f19" y="f12"/>
                  </a:cubicBezTo>
                  <a:lnTo>
                    <a:pt x="f19" y="f4"/>
                  </a:lnTo>
                  <a:lnTo>
                    <a:pt x="f3" y="f4"/>
                  </a:lnTo>
                  <a:lnTo>
                    <a:pt x="f3" y="f10"/>
                  </a:lnTo>
                  <a:cubicBezTo>
                    <a:pt x="f3" y="f9"/>
                    <a:pt x="f20" y="f6"/>
                    <a:pt x="f21"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592;p57">
              <a:extLst>
                <a:ext uri="{FF2B5EF4-FFF2-40B4-BE49-F238E27FC236}">
                  <a16:creationId xmlns:a16="http://schemas.microsoft.com/office/drawing/2014/main" id="{DD3DEFCD-D327-4E51-BB1F-B2FEB99176B5}"/>
                </a:ext>
              </a:extLst>
            </p:cNvPr>
            <p:cNvSpPr/>
            <p:nvPr/>
          </p:nvSpPr>
          <p:spPr>
            <a:xfrm>
              <a:off x="5025012" y="3571509"/>
              <a:ext cx="21241" cy="29379"/>
            </a:xfrm>
            <a:custGeom>
              <a:avLst/>
              <a:gdLst>
                <a:gd name="f0" fmla="val w"/>
                <a:gd name="f1" fmla="val h"/>
                <a:gd name="f2" fmla="val 0"/>
                <a:gd name="f3" fmla="val 564"/>
                <a:gd name="f4" fmla="val 780"/>
                <a:gd name="f5" fmla="val 1"/>
                <a:gd name="f6" fmla="val 779"/>
                <a:gd name="f7" fmla="val 563"/>
                <a:gd name="f8" fmla="*/ f0 1 564"/>
                <a:gd name="f9" fmla="*/ f1 1 780"/>
                <a:gd name="f10" fmla="val f2"/>
                <a:gd name="f11" fmla="val f3"/>
                <a:gd name="f12" fmla="val f4"/>
                <a:gd name="f13" fmla="+- f12 0 f10"/>
                <a:gd name="f14" fmla="+- f11 0 f10"/>
                <a:gd name="f15" fmla="*/ f14 1 564"/>
                <a:gd name="f16" fmla="*/ f13 1 7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4" h="780">
                  <a:moveTo>
                    <a:pt x="f5" y="f5"/>
                  </a:moveTo>
                  <a:lnTo>
                    <a:pt x="f5" y="f6"/>
                  </a:lnTo>
                  <a:lnTo>
                    <a:pt x="f7" y="f6"/>
                  </a:lnTo>
                  <a:lnTo>
                    <a:pt x="f7"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593;p57">
              <a:extLst>
                <a:ext uri="{FF2B5EF4-FFF2-40B4-BE49-F238E27FC236}">
                  <a16:creationId xmlns:a16="http://schemas.microsoft.com/office/drawing/2014/main" id="{1D665572-9394-40E5-BD02-1E6F7445CA0F}"/>
                </a:ext>
              </a:extLst>
            </p:cNvPr>
            <p:cNvSpPr/>
            <p:nvPr/>
          </p:nvSpPr>
          <p:spPr>
            <a:xfrm>
              <a:off x="4928954" y="3434724"/>
              <a:ext cx="214189" cy="35862"/>
            </a:xfrm>
            <a:custGeom>
              <a:avLst/>
              <a:gdLst>
                <a:gd name="f0" fmla="val w"/>
                <a:gd name="f1" fmla="val h"/>
                <a:gd name="f2" fmla="val 0"/>
                <a:gd name="f3" fmla="val 5686"/>
                <a:gd name="f4" fmla="val 952"/>
                <a:gd name="f5" fmla="val 1"/>
                <a:gd name="f6" fmla="val 951"/>
                <a:gd name="f7" fmla="val 5685"/>
                <a:gd name="f8" fmla="val 5317"/>
                <a:gd name="f9" fmla="val 476"/>
                <a:gd name="f10" fmla="val 536"/>
                <a:gd name="f11" fmla="val 5270"/>
                <a:gd name="f12" fmla="val 584"/>
                <a:gd name="f13" fmla="val 5209"/>
                <a:gd name="f14" fmla="val 4301"/>
                <a:gd name="f15" fmla="val 4242"/>
                <a:gd name="f16" fmla="val 4194"/>
                <a:gd name="f17" fmla="val 1513"/>
                <a:gd name="f18" fmla="val 1465"/>
                <a:gd name="f19" fmla="val 1405"/>
                <a:gd name="f20" fmla="val 497"/>
                <a:gd name="f21" fmla="val 438"/>
                <a:gd name="f22" fmla="val 389"/>
                <a:gd name="f23" fmla="*/ f0 1 5686"/>
                <a:gd name="f24" fmla="*/ f1 1 952"/>
                <a:gd name="f25" fmla="val f2"/>
                <a:gd name="f26" fmla="val f3"/>
                <a:gd name="f27" fmla="val f4"/>
                <a:gd name="f28" fmla="+- f27 0 f25"/>
                <a:gd name="f29" fmla="+- f26 0 f25"/>
                <a:gd name="f30" fmla="*/ f29 1 5686"/>
                <a:gd name="f31" fmla="*/ f28 1 952"/>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5686" h="952">
                  <a:moveTo>
                    <a:pt x="f5" y="f5"/>
                  </a:moveTo>
                  <a:lnTo>
                    <a:pt x="f5" y="f6"/>
                  </a:lnTo>
                  <a:lnTo>
                    <a:pt x="f7" y="f6"/>
                  </a:lnTo>
                  <a:lnTo>
                    <a:pt x="f7" y="f5"/>
                  </a:lnTo>
                  <a:lnTo>
                    <a:pt x="f8" y="f5"/>
                  </a:lnTo>
                  <a:lnTo>
                    <a:pt x="f8" y="f9"/>
                  </a:lnTo>
                  <a:cubicBezTo>
                    <a:pt x="f8" y="f10"/>
                    <a:pt x="f11" y="f12"/>
                    <a:pt x="f13" y="f12"/>
                  </a:cubicBezTo>
                  <a:lnTo>
                    <a:pt x="f14" y="f12"/>
                  </a:lnTo>
                  <a:cubicBezTo>
                    <a:pt x="f15" y="f12"/>
                    <a:pt x="f16" y="f10"/>
                    <a:pt x="f16" y="f9"/>
                  </a:cubicBezTo>
                  <a:lnTo>
                    <a:pt x="f16" y="f5"/>
                  </a:lnTo>
                  <a:lnTo>
                    <a:pt x="f17" y="f5"/>
                  </a:lnTo>
                  <a:lnTo>
                    <a:pt x="f17" y="f9"/>
                  </a:lnTo>
                  <a:cubicBezTo>
                    <a:pt x="f17" y="f10"/>
                    <a:pt x="f18" y="f12"/>
                    <a:pt x="f19" y="f12"/>
                  </a:cubicBezTo>
                  <a:lnTo>
                    <a:pt x="f20" y="f12"/>
                  </a:lnTo>
                  <a:cubicBezTo>
                    <a:pt x="f21" y="f12"/>
                    <a:pt x="f22" y="f10"/>
                    <a:pt x="f22" y="f9"/>
                  </a:cubicBezTo>
                  <a:lnTo>
                    <a:pt x="f22"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594;p57">
              <a:extLst>
                <a:ext uri="{FF2B5EF4-FFF2-40B4-BE49-F238E27FC236}">
                  <a16:creationId xmlns:a16="http://schemas.microsoft.com/office/drawing/2014/main" id="{A8DEC00A-4E44-4E80-80B4-6DE159978A78}"/>
                </a:ext>
              </a:extLst>
            </p:cNvPr>
            <p:cNvSpPr/>
            <p:nvPr/>
          </p:nvSpPr>
          <p:spPr>
            <a:xfrm>
              <a:off x="4928954" y="3479511"/>
              <a:ext cx="214189" cy="119713"/>
            </a:xfrm>
            <a:custGeom>
              <a:avLst/>
              <a:gdLst>
                <a:gd name="f0" fmla="val w"/>
                <a:gd name="f1" fmla="val h"/>
                <a:gd name="f2" fmla="val 0"/>
                <a:gd name="f3" fmla="val 5686"/>
                <a:gd name="f4" fmla="val 3178"/>
                <a:gd name="f5" fmla="val 498"/>
                <a:gd name="f6" fmla="val 367"/>
                <a:gd name="f7" fmla="val 505"/>
                <a:gd name="f8" fmla="val 513"/>
                <a:gd name="f9" fmla="val 520"/>
                <a:gd name="f10" fmla="val 369"/>
                <a:gd name="f11" fmla="val 571"/>
                <a:gd name="f12" fmla="val 379"/>
                <a:gd name="f13" fmla="val 606"/>
                <a:gd name="f14" fmla="val 427"/>
                <a:gd name="f15" fmla="val 478"/>
                <a:gd name="f16" fmla="val 619"/>
                <a:gd name="f17" fmla="val 671"/>
                <a:gd name="f18" fmla="val 719"/>
                <a:gd name="f19" fmla="val 729"/>
                <a:gd name="f20" fmla="val 731"/>
                <a:gd name="f21" fmla="val 438"/>
                <a:gd name="f22" fmla="val 389"/>
                <a:gd name="f23" fmla="val 683"/>
                <a:gd name="f24" fmla="val 624"/>
                <a:gd name="f25" fmla="val 474"/>
                <a:gd name="f26" fmla="val 415"/>
                <a:gd name="f27" fmla="val 930"/>
                <a:gd name="f28" fmla="val 512"/>
                <a:gd name="f29" fmla="val 931"/>
                <a:gd name="f30" fmla="val 933"/>
                <a:gd name="f31" fmla="val 943"/>
                <a:gd name="f32" fmla="val 991"/>
                <a:gd name="f33" fmla="val 1042"/>
                <a:gd name="f34" fmla="val 2553"/>
                <a:gd name="f35" fmla="val 2606"/>
                <a:gd name="f36" fmla="val 2653"/>
                <a:gd name="f37" fmla="val 2663"/>
                <a:gd name="f38" fmla="val 2664"/>
                <a:gd name="f39" fmla="val 504"/>
                <a:gd name="f40" fmla="val 2665"/>
                <a:gd name="f41" fmla="val 497"/>
                <a:gd name="f42" fmla="val 437"/>
                <a:gd name="f43" fmla="val 2617"/>
                <a:gd name="f44" fmla="val 2557"/>
                <a:gd name="f45" fmla="val 1038"/>
                <a:gd name="f46" fmla="val 978"/>
                <a:gd name="f47" fmla="val 1"/>
                <a:gd name="f48" fmla="val 1276"/>
                <a:gd name="f49" fmla="val 1881"/>
                <a:gd name="f50" fmla="val 1277"/>
                <a:gd name="f51" fmla="val 1582"/>
                <a:gd name="f52" fmla="val 1518"/>
                <a:gd name="f53" fmla="val 1341"/>
                <a:gd name="f54" fmla="val 1816"/>
                <a:gd name="f55" fmla="val 3869"/>
                <a:gd name="f56" fmla="val 4168"/>
                <a:gd name="f57" fmla="val 4409"/>
                <a:gd name="f58" fmla="val 4410"/>
                <a:gd name="f59" fmla="val 5685"/>
                <a:gd name="f60" fmla="*/ f0 1 5686"/>
                <a:gd name="f61" fmla="*/ f1 1 3178"/>
                <a:gd name="f62" fmla="val f2"/>
                <a:gd name="f63" fmla="val f3"/>
                <a:gd name="f64" fmla="val f4"/>
                <a:gd name="f65" fmla="+- f64 0 f62"/>
                <a:gd name="f66" fmla="+- f63 0 f62"/>
                <a:gd name="f67" fmla="*/ f66 1 5686"/>
                <a:gd name="f68" fmla="*/ f65 1 31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5686" h="3178">
                  <a:moveTo>
                    <a:pt x="f5" y="f6"/>
                  </a:moveTo>
                  <a:cubicBezTo>
                    <a:pt x="f7" y="f6"/>
                    <a:pt x="f8" y="f6"/>
                    <a:pt x="f9" y="f10"/>
                  </a:cubicBezTo>
                  <a:cubicBezTo>
                    <a:pt x="f11" y="f12"/>
                    <a:pt x="f13" y="f14"/>
                    <a:pt x="f13" y="f15"/>
                  </a:cubicBezTo>
                  <a:lnTo>
                    <a:pt x="f13" y="f16"/>
                  </a:lnTo>
                  <a:cubicBezTo>
                    <a:pt x="f13" y="f17"/>
                    <a:pt x="f11" y="f18"/>
                    <a:pt x="f9" y="f19"/>
                  </a:cubicBezTo>
                  <a:cubicBezTo>
                    <a:pt x="f8" y="f20"/>
                    <a:pt x="f7" y="f20"/>
                    <a:pt x="f5" y="f20"/>
                  </a:cubicBezTo>
                  <a:cubicBezTo>
                    <a:pt x="f21" y="f20"/>
                    <a:pt x="f22" y="f23"/>
                    <a:pt x="f22" y="f24"/>
                  </a:cubicBezTo>
                  <a:lnTo>
                    <a:pt x="f22" y="f25"/>
                  </a:lnTo>
                  <a:cubicBezTo>
                    <a:pt x="f22" y="f26"/>
                    <a:pt x="f21" y="f6"/>
                    <a:pt x="f5" y="f6"/>
                  </a:cubicBezTo>
                  <a:close/>
                  <a:moveTo>
                    <a:pt x="f5" y="f27"/>
                  </a:moveTo>
                  <a:cubicBezTo>
                    <a:pt x="f7" y="f27"/>
                    <a:pt x="f28" y="f29"/>
                    <a:pt x="f9" y="f30"/>
                  </a:cubicBezTo>
                  <a:cubicBezTo>
                    <a:pt x="f11" y="f31"/>
                    <a:pt x="f13" y="f32"/>
                    <a:pt x="f13" y="f33"/>
                  </a:cubicBezTo>
                  <a:lnTo>
                    <a:pt x="f13" y="f34"/>
                  </a:lnTo>
                  <a:cubicBezTo>
                    <a:pt x="f13" y="f35"/>
                    <a:pt x="f11" y="f36"/>
                    <a:pt x="f9" y="f37"/>
                  </a:cubicBezTo>
                  <a:cubicBezTo>
                    <a:pt x="f28" y="f38"/>
                    <a:pt x="f39" y="f40"/>
                    <a:pt x="f41" y="f40"/>
                  </a:cubicBezTo>
                  <a:cubicBezTo>
                    <a:pt x="f42" y="f40"/>
                    <a:pt x="f22" y="f43"/>
                    <a:pt x="f22" y="f44"/>
                  </a:cubicBezTo>
                  <a:lnTo>
                    <a:pt x="f22" y="f45"/>
                  </a:lnTo>
                  <a:cubicBezTo>
                    <a:pt x="f22" y="f46"/>
                    <a:pt x="f21" y="f27"/>
                    <a:pt x="f5" y="f27"/>
                  </a:cubicBezTo>
                  <a:close/>
                  <a:moveTo>
                    <a:pt x="f47" y="f47"/>
                  </a:moveTo>
                  <a:lnTo>
                    <a:pt x="f47" y="f4"/>
                  </a:lnTo>
                  <a:lnTo>
                    <a:pt x="f48" y="f4"/>
                  </a:lnTo>
                  <a:lnTo>
                    <a:pt x="f48" y="f49"/>
                  </a:lnTo>
                  <a:cubicBezTo>
                    <a:pt x="f50" y="f51"/>
                    <a:pt x="f52" y="f53"/>
                    <a:pt x="f54" y="f53"/>
                  </a:cubicBezTo>
                  <a:lnTo>
                    <a:pt x="f55" y="f53"/>
                  </a:lnTo>
                  <a:cubicBezTo>
                    <a:pt x="f56" y="f53"/>
                    <a:pt x="f57" y="f51"/>
                    <a:pt x="f58" y="f49"/>
                  </a:cubicBezTo>
                  <a:lnTo>
                    <a:pt x="f58" y="f4"/>
                  </a:lnTo>
                  <a:lnTo>
                    <a:pt x="f59" y="f4"/>
                  </a:lnTo>
                  <a:lnTo>
                    <a:pt x="f59" y="f47"/>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595;p57">
              <a:extLst>
                <a:ext uri="{FF2B5EF4-FFF2-40B4-BE49-F238E27FC236}">
                  <a16:creationId xmlns:a16="http://schemas.microsoft.com/office/drawing/2014/main" id="{89C68A70-AC8F-4E7B-8C8E-F3DC21FD5D48}"/>
                </a:ext>
              </a:extLst>
            </p:cNvPr>
            <p:cNvSpPr/>
            <p:nvPr/>
          </p:nvSpPr>
          <p:spPr>
            <a:xfrm>
              <a:off x="4951750" y="3414387"/>
              <a:ext cx="26106" cy="34244"/>
            </a:xfrm>
            <a:custGeom>
              <a:avLst/>
              <a:gdLst>
                <a:gd name="f0" fmla="val w"/>
                <a:gd name="f1" fmla="val h"/>
                <a:gd name="f2" fmla="val 0"/>
                <a:gd name="f3" fmla="val 693"/>
                <a:gd name="f4" fmla="val 909"/>
                <a:gd name="f5" fmla="val 1"/>
                <a:gd name="f6" fmla="val 692"/>
                <a:gd name="f7" fmla="*/ f0 1 693"/>
                <a:gd name="f8" fmla="*/ f1 1 909"/>
                <a:gd name="f9" fmla="val f2"/>
                <a:gd name="f10" fmla="val f3"/>
                <a:gd name="f11" fmla="val f4"/>
                <a:gd name="f12" fmla="+- f11 0 f9"/>
                <a:gd name="f13" fmla="+- f10 0 f9"/>
                <a:gd name="f14" fmla="*/ f13 1 693"/>
                <a:gd name="f15" fmla="*/ f12 1 9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3" h="909">
                  <a:moveTo>
                    <a:pt x="f5" y="f5"/>
                  </a:moveTo>
                  <a:lnTo>
                    <a:pt x="f5" y="f4"/>
                  </a:lnTo>
                  <a:lnTo>
                    <a:pt x="f6" y="f4"/>
                  </a:lnTo>
                  <a:lnTo>
                    <a:pt x="f6"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596;p57">
              <a:extLst>
                <a:ext uri="{FF2B5EF4-FFF2-40B4-BE49-F238E27FC236}">
                  <a16:creationId xmlns:a16="http://schemas.microsoft.com/office/drawing/2014/main" id="{64A663D1-E90C-4CF8-B015-AFDA4FB05001}"/>
                </a:ext>
              </a:extLst>
            </p:cNvPr>
            <p:cNvSpPr/>
            <p:nvPr/>
          </p:nvSpPr>
          <p:spPr>
            <a:xfrm>
              <a:off x="4912678" y="3318284"/>
              <a:ext cx="246741" cy="109133"/>
            </a:xfrm>
            <a:custGeom>
              <a:avLst/>
              <a:gdLst>
                <a:gd name="f0" fmla="val w"/>
                <a:gd name="f1" fmla="val h"/>
                <a:gd name="f2" fmla="val 0"/>
                <a:gd name="f3" fmla="val 6550"/>
                <a:gd name="f4" fmla="val 2897"/>
                <a:gd name="f5" fmla="val 4173"/>
                <a:gd name="f6" fmla="val 217"/>
                <a:gd name="f7" fmla="val 4256"/>
                <a:gd name="f8" fmla="val 4323"/>
                <a:gd name="f9" fmla="val 285"/>
                <a:gd name="f10" fmla="val 367"/>
                <a:gd name="f11" fmla="val 952"/>
                <a:gd name="f12" fmla="val 2118"/>
                <a:gd name="f13" fmla="val 284"/>
                <a:gd name="f14" fmla="val 2185"/>
                <a:gd name="f15" fmla="val 2269"/>
                <a:gd name="f16" fmla="val 1"/>
                <a:gd name="f17" fmla="val 2067"/>
                <a:gd name="f18" fmla="val 2"/>
                <a:gd name="f19" fmla="val 1902"/>
                <a:gd name="f20" fmla="val 164"/>
                <a:gd name="f21" fmla="val 365"/>
                <a:gd name="f22" fmla="val 540"/>
                <a:gd name="f23" fmla="val 242"/>
                <a:gd name="f24" fmla="val 1193"/>
                <a:gd name="f25" fmla="val 1488"/>
                <a:gd name="f26" fmla="val 821"/>
                <a:gd name="f27" fmla="val 2444"/>
                <a:gd name="f28" fmla="val 2384"/>
                <a:gd name="f29" fmla="val 870"/>
                <a:gd name="f30" fmla="val 2335"/>
                <a:gd name="f31" fmla="val 929"/>
                <a:gd name="f32" fmla="val 1837"/>
                <a:gd name="f33" fmla="val 1897"/>
                <a:gd name="f34" fmla="val 1945"/>
                <a:gd name="f35" fmla="val 4626"/>
                <a:gd name="f36" fmla="val 4674"/>
                <a:gd name="f37" fmla="val 4733"/>
                <a:gd name="f38" fmla="val 5620"/>
                <a:gd name="f39" fmla="val 5680"/>
                <a:gd name="f40" fmla="val 5727"/>
                <a:gd name="f41" fmla="val 6549"/>
                <a:gd name="f42" fmla="val 6548"/>
                <a:gd name="f43" fmla="val 6307"/>
                <a:gd name="f44" fmla="val 6008"/>
                <a:gd name="f45" fmla="val 4540"/>
                <a:gd name="f46" fmla="val 4539"/>
                <a:gd name="f47" fmla="val 4375"/>
                <a:gd name="f48" fmla="val 4172"/>
                <a:gd name="f49" fmla="*/ f0 1 6550"/>
                <a:gd name="f50" fmla="*/ f1 1 2897"/>
                <a:gd name="f51" fmla="val f2"/>
                <a:gd name="f52" fmla="val f3"/>
                <a:gd name="f53" fmla="val f4"/>
                <a:gd name="f54" fmla="+- f53 0 f51"/>
                <a:gd name="f55" fmla="+- f52 0 f51"/>
                <a:gd name="f56" fmla="*/ f55 1 6550"/>
                <a:gd name="f57" fmla="*/ f54 1 289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550" h="2897">
                  <a:moveTo>
                    <a:pt x="f5" y="f6"/>
                  </a:moveTo>
                  <a:cubicBezTo>
                    <a:pt x="f7" y="f6"/>
                    <a:pt x="f8" y="f9"/>
                    <a:pt x="f8" y="f10"/>
                  </a:cubicBezTo>
                  <a:lnTo>
                    <a:pt x="f8" y="f11"/>
                  </a:lnTo>
                  <a:lnTo>
                    <a:pt x="f12" y="f11"/>
                  </a:lnTo>
                  <a:lnTo>
                    <a:pt x="f12" y="f10"/>
                  </a:lnTo>
                  <a:cubicBezTo>
                    <a:pt x="f12" y="f13"/>
                    <a:pt x="f14" y="f6"/>
                    <a:pt x="f15" y="f6"/>
                  </a:cubicBezTo>
                  <a:close/>
                  <a:moveTo>
                    <a:pt x="f15" y="f16"/>
                  </a:moveTo>
                  <a:cubicBezTo>
                    <a:pt x="f17" y="f18"/>
                    <a:pt x="f19" y="f20"/>
                    <a:pt x="f19" y="f21"/>
                  </a:cubicBezTo>
                  <a:lnTo>
                    <a:pt x="f19" y="f11"/>
                  </a:lnTo>
                  <a:lnTo>
                    <a:pt x="f22" y="f11"/>
                  </a:lnTo>
                  <a:cubicBezTo>
                    <a:pt x="f23" y="f11"/>
                    <a:pt x="f2" y="f24"/>
                    <a:pt x="f2" y="f25"/>
                  </a:cubicBezTo>
                  <a:lnTo>
                    <a:pt x="f2" y="f4"/>
                  </a:lnTo>
                  <a:lnTo>
                    <a:pt x="f26" y="f4"/>
                  </a:lnTo>
                  <a:lnTo>
                    <a:pt x="f26" y="f27"/>
                  </a:lnTo>
                  <a:cubicBezTo>
                    <a:pt x="f26" y="f28"/>
                    <a:pt x="f29" y="f30"/>
                    <a:pt x="f31" y="f30"/>
                  </a:cubicBezTo>
                  <a:lnTo>
                    <a:pt x="f32" y="f30"/>
                  </a:lnTo>
                  <a:cubicBezTo>
                    <a:pt x="f33" y="f30"/>
                    <a:pt x="f34" y="f28"/>
                    <a:pt x="f34" y="f27"/>
                  </a:cubicBezTo>
                  <a:lnTo>
                    <a:pt x="f34" y="f4"/>
                  </a:lnTo>
                  <a:lnTo>
                    <a:pt x="f35" y="f4"/>
                  </a:lnTo>
                  <a:lnTo>
                    <a:pt x="f35" y="f27"/>
                  </a:lnTo>
                  <a:cubicBezTo>
                    <a:pt x="f35" y="f28"/>
                    <a:pt x="f36" y="f30"/>
                    <a:pt x="f37" y="f30"/>
                  </a:cubicBezTo>
                  <a:lnTo>
                    <a:pt x="f38" y="f30"/>
                  </a:lnTo>
                  <a:cubicBezTo>
                    <a:pt x="f39" y="f30"/>
                    <a:pt x="f40" y="f28"/>
                    <a:pt x="f40" y="f27"/>
                  </a:cubicBezTo>
                  <a:lnTo>
                    <a:pt x="f40" y="f4"/>
                  </a:lnTo>
                  <a:lnTo>
                    <a:pt x="f41" y="f4"/>
                  </a:lnTo>
                  <a:lnTo>
                    <a:pt x="f41" y="f25"/>
                  </a:lnTo>
                  <a:cubicBezTo>
                    <a:pt x="f42" y="f24"/>
                    <a:pt x="f43" y="f11"/>
                    <a:pt x="f44" y="f11"/>
                  </a:cubicBezTo>
                  <a:lnTo>
                    <a:pt x="f45" y="f11"/>
                  </a:lnTo>
                  <a:lnTo>
                    <a:pt x="f45" y="f21"/>
                  </a:lnTo>
                  <a:cubicBezTo>
                    <a:pt x="f46" y="f20"/>
                    <a:pt x="f47" y="f16"/>
                    <a:pt x="f48" y="f1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597;p57">
              <a:extLst>
                <a:ext uri="{FF2B5EF4-FFF2-40B4-BE49-F238E27FC236}">
                  <a16:creationId xmlns:a16="http://schemas.microsoft.com/office/drawing/2014/main" id="{727662AA-EA13-46D0-BC1C-FCB1049C647E}"/>
                </a:ext>
              </a:extLst>
            </p:cNvPr>
            <p:cNvSpPr/>
            <p:nvPr/>
          </p:nvSpPr>
          <p:spPr>
            <a:xfrm>
              <a:off x="5095082" y="3607372"/>
              <a:ext cx="48070" cy="24451"/>
            </a:xfrm>
            <a:custGeom>
              <a:avLst/>
              <a:gdLst>
                <a:gd name="f0" fmla="val w"/>
                <a:gd name="f1" fmla="val h"/>
                <a:gd name="f2" fmla="val 0"/>
                <a:gd name="f3" fmla="val 1276"/>
                <a:gd name="f4" fmla="val 649"/>
                <a:gd name="f5" fmla="val 648"/>
                <a:gd name="f6" fmla="val 1275"/>
                <a:gd name="f7" fmla="*/ f0 1 1276"/>
                <a:gd name="f8" fmla="*/ f1 1 649"/>
                <a:gd name="f9" fmla="val f2"/>
                <a:gd name="f10" fmla="val f3"/>
                <a:gd name="f11" fmla="val f4"/>
                <a:gd name="f12" fmla="+- f11 0 f9"/>
                <a:gd name="f13" fmla="+- f10 0 f9"/>
                <a:gd name="f14" fmla="*/ f13 1 1276"/>
                <a:gd name="f15" fmla="*/ f12 1 64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276" h="649">
                  <a:moveTo>
                    <a:pt x="f2" y="f2"/>
                  </a:moveTo>
                  <a:lnTo>
                    <a:pt x="f2" y="f5"/>
                  </a:lnTo>
                  <a:lnTo>
                    <a:pt x="f6" y="f5"/>
                  </a:lnTo>
                  <a:lnTo>
                    <a:pt x="f6"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598;p57">
              <a:extLst>
                <a:ext uri="{FF2B5EF4-FFF2-40B4-BE49-F238E27FC236}">
                  <a16:creationId xmlns:a16="http://schemas.microsoft.com/office/drawing/2014/main" id="{2D08EB3B-74D7-485F-8D63-7FE05F46297F}"/>
                </a:ext>
              </a:extLst>
            </p:cNvPr>
            <p:cNvSpPr/>
            <p:nvPr/>
          </p:nvSpPr>
          <p:spPr>
            <a:xfrm>
              <a:off x="4985162" y="3586990"/>
              <a:ext cx="101781" cy="44823"/>
            </a:xfrm>
            <a:custGeom>
              <a:avLst/>
              <a:gdLst>
                <a:gd name="f0" fmla="val w"/>
                <a:gd name="f1" fmla="val h"/>
                <a:gd name="f2" fmla="val 0"/>
                <a:gd name="f3" fmla="val 2702"/>
                <a:gd name="f4" fmla="val 1190"/>
                <a:gd name="f5" fmla="val 1189"/>
                <a:gd name="f6" fmla="val 1837"/>
                <a:gd name="f7" fmla="val 498"/>
                <a:gd name="f8" fmla="val 558"/>
                <a:gd name="f9" fmla="val 1788"/>
                <a:gd name="f10" fmla="val 606"/>
                <a:gd name="f11" fmla="val 1729"/>
                <a:gd name="f12" fmla="val 951"/>
                <a:gd name="f13" fmla="val 892"/>
                <a:gd name="f14" fmla="val 843"/>
                <a:gd name="f15" fmla="*/ f0 1 2702"/>
                <a:gd name="f16" fmla="*/ f1 1 1190"/>
                <a:gd name="f17" fmla="val f2"/>
                <a:gd name="f18" fmla="val f3"/>
                <a:gd name="f19" fmla="val f4"/>
                <a:gd name="f20" fmla="+- f19 0 f17"/>
                <a:gd name="f21" fmla="+- f18 0 f17"/>
                <a:gd name="f22" fmla="*/ f21 1 2702"/>
                <a:gd name="f23" fmla="*/ f20 1 119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02" h="1190">
                  <a:moveTo>
                    <a:pt x="f2" y="f2"/>
                  </a:moveTo>
                  <a:lnTo>
                    <a:pt x="f2" y="f5"/>
                  </a:lnTo>
                  <a:lnTo>
                    <a:pt x="f3" y="f5"/>
                  </a:lnTo>
                  <a:lnTo>
                    <a:pt x="f3" y="f2"/>
                  </a:lnTo>
                  <a:lnTo>
                    <a:pt x="f6" y="f2"/>
                  </a:lnTo>
                  <a:lnTo>
                    <a:pt x="f6" y="f7"/>
                  </a:lnTo>
                  <a:cubicBezTo>
                    <a:pt x="f6" y="f8"/>
                    <a:pt x="f9" y="f10"/>
                    <a:pt x="f11" y="f10"/>
                  </a:cubicBezTo>
                  <a:lnTo>
                    <a:pt x="f12" y="f10"/>
                  </a:lnTo>
                  <a:cubicBezTo>
                    <a:pt x="f13" y="f10"/>
                    <a:pt x="f14" y="f8"/>
                    <a:pt x="f14" y="f7"/>
                  </a:cubicBezTo>
                  <a:lnTo>
                    <a:pt x="f14"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599;p57">
              <a:extLst>
                <a:ext uri="{FF2B5EF4-FFF2-40B4-BE49-F238E27FC236}">
                  <a16:creationId xmlns:a16="http://schemas.microsoft.com/office/drawing/2014/main" id="{B07EADDB-D25C-45D3-8415-74A28361C451}"/>
                </a:ext>
              </a:extLst>
            </p:cNvPr>
            <p:cNvSpPr/>
            <p:nvPr/>
          </p:nvSpPr>
          <p:spPr>
            <a:xfrm>
              <a:off x="5151208" y="3540575"/>
              <a:ext cx="44823" cy="57031"/>
            </a:xfrm>
            <a:custGeom>
              <a:avLst/>
              <a:gdLst>
                <a:gd name="f0" fmla="val w"/>
                <a:gd name="f1" fmla="val h"/>
                <a:gd name="f2" fmla="val 0"/>
                <a:gd name="f3" fmla="val 1190"/>
                <a:gd name="f4" fmla="val 1514"/>
                <a:gd name="f5" fmla="val 1"/>
                <a:gd name="f6" fmla="val 1513"/>
                <a:gd name="f7" fmla="val 863"/>
                <a:gd name="f8" fmla="val 1044"/>
                <a:gd name="f9" fmla="val 1368"/>
                <a:gd name="f10" fmla="*/ f0 1 1190"/>
                <a:gd name="f11" fmla="*/ f1 1 1514"/>
                <a:gd name="f12" fmla="val f2"/>
                <a:gd name="f13" fmla="val f3"/>
                <a:gd name="f14" fmla="val f4"/>
                <a:gd name="f15" fmla="+- f14 0 f12"/>
                <a:gd name="f16" fmla="+- f13 0 f12"/>
                <a:gd name="f17" fmla="*/ f16 1 1190"/>
                <a:gd name="f18" fmla="*/ f15 1 151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190" h="1514">
                  <a:moveTo>
                    <a:pt x="f5" y="f5"/>
                  </a:moveTo>
                  <a:lnTo>
                    <a:pt x="f5" y="f6"/>
                  </a:lnTo>
                  <a:lnTo>
                    <a:pt x="f7" y="f6"/>
                  </a:lnTo>
                  <a:cubicBezTo>
                    <a:pt x="f8" y="f6"/>
                    <a:pt x="f3" y="f9"/>
                    <a:pt x="f3" y="f3"/>
                  </a:cubicBez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600;p57">
              <a:extLst>
                <a:ext uri="{FF2B5EF4-FFF2-40B4-BE49-F238E27FC236}">
                  <a16:creationId xmlns:a16="http://schemas.microsoft.com/office/drawing/2014/main" id="{2C091713-A88F-40A1-B357-2D7D75A395DB}"/>
                </a:ext>
              </a:extLst>
            </p:cNvPr>
            <p:cNvSpPr/>
            <p:nvPr/>
          </p:nvSpPr>
          <p:spPr>
            <a:xfrm>
              <a:off x="5140619" y="3639915"/>
              <a:ext cx="26938" cy="59481"/>
            </a:xfrm>
            <a:custGeom>
              <a:avLst/>
              <a:gdLst>
                <a:gd name="f0" fmla="val w"/>
                <a:gd name="f1" fmla="val h"/>
                <a:gd name="f2" fmla="val 0"/>
                <a:gd name="f3" fmla="val 715"/>
                <a:gd name="f4" fmla="val 1579"/>
                <a:gd name="f5" fmla="val 1"/>
                <a:gd name="f6" fmla="val 167"/>
                <a:gd name="f7" fmla="val 469"/>
                <a:gd name="f8" fmla="val 1578"/>
                <a:gd name="f9" fmla="val 714"/>
                <a:gd name="f10" fmla="val 1336"/>
                <a:gd name="f11" fmla="val 1039"/>
                <a:gd name="f12" fmla="val 541"/>
                <a:gd name="f13" fmla="val 242"/>
                <a:gd name="f14" fmla="*/ f0 1 715"/>
                <a:gd name="f15" fmla="*/ f1 1 1579"/>
                <a:gd name="f16" fmla="val f2"/>
                <a:gd name="f17" fmla="val f3"/>
                <a:gd name="f18" fmla="val f4"/>
                <a:gd name="f19" fmla="+- f18 0 f16"/>
                <a:gd name="f20" fmla="+- f17 0 f16"/>
                <a:gd name="f21" fmla="*/ f20 1 715"/>
                <a:gd name="f22" fmla="*/ f19 1 157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15" h="1579">
                  <a:moveTo>
                    <a:pt x="f5" y="f5"/>
                  </a:moveTo>
                  <a:lnTo>
                    <a:pt x="f5" y="f4"/>
                  </a:lnTo>
                  <a:lnTo>
                    <a:pt x="f6" y="f4"/>
                  </a:lnTo>
                  <a:cubicBezTo>
                    <a:pt x="f7" y="f8"/>
                    <a:pt x="f9" y="f10"/>
                    <a:pt x="f9" y="f11"/>
                  </a:cubicBezTo>
                  <a:lnTo>
                    <a:pt x="f9" y="f12"/>
                  </a:lnTo>
                  <a:cubicBezTo>
                    <a:pt x="f9" y="f13"/>
                    <a:pt x="f7" y="f5"/>
                    <a:pt x="f6" y="f5"/>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601;p57">
              <a:extLst>
                <a:ext uri="{FF2B5EF4-FFF2-40B4-BE49-F238E27FC236}">
                  <a16:creationId xmlns:a16="http://schemas.microsoft.com/office/drawing/2014/main" id="{B393F009-DF8F-4A23-A809-6465FF1A585F}"/>
                </a:ext>
              </a:extLst>
            </p:cNvPr>
            <p:cNvSpPr/>
            <p:nvPr/>
          </p:nvSpPr>
          <p:spPr>
            <a:xfrm>
              <a:off x="5109694" y="3639915"/>
              <a:ext cx="22869" cy="59481"/>
            </a:xfrm>
            <a:custGeom>
              <a:avLst/>
              <a:gdLst>
                <a:gd name="f0" fmla="val w"/>
                <a:gd name="f1" fmla="val h"/>
                <a:gd name="f2" fmla="val 0"/>
                <a:gd name="f3" fmla="val 607"/>
                <a:gd name="f4" fmla="val 1579"/>
                <a:gd name="f5" fmla="val 1"/>
                <a:gd name="f6" fmla="val 606"/>
                <a:gd name="f7" fmla="*/ f0 1 607"/>
                <a:gd name="f8" fmla="*/ f1 1 1579"/>
                <a:gd name="f9" fmla="val f2"/>
                <a:gd name="f10" fmla="val f3"/>
                <a:gd name="f11" fmla="val f4"/>
                <a:gd name="f12" fmla="+- f11 0 f9"/>
                <a:gd name="f13" fmla="+- f10 0 f9"/>
                <a:gd name="f14" fmla="*/ f13 1 607"/>
                <a:gd name="f15" fmla="*/ f12 1 157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07" h="1579">
                  <a:moveTo>
                    <a:pt x="f5" y="f5"/>
                  </a:moveTo>
                  <a:lnTo>
                    <a:pt x="f5" y="f4"/>
                  </a:lnTo>
                  <a:lnTo>
                    <a:pt x="f6" y="f4"/>
                  </a:lnTo>
                  <a:lnTo>
                    <a:pt x="f6"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602;p57">
              <a:extLst>
                <a:ext uri="{FF2B5EF4-FFF2-40B4-BE49-F238E27FC236}">
                  <a16:creationId xmlns:a16="http://schemas.microsoft.com/office/drawing/2014/main" id="{054AABDA-9902-4E1D-AE1C-FF4806A4A301}"/>
                </a:ext>
              </a:extLst>
            </p:cNvPr>
            <p:cNvSpPr/>
            <p:nvPr/>
          </p:nvSpPr>
          <p:spPr>
            <a:xfrm>
              <a:off x="4969635" y="3639915"/>
              <a:ext cx="131957" cy="59481"/>
            </a:xfrm>
            <a:custGeom>
              <a:avLst/>
              <a:gdLst>
                <a:gd name="f0" fmla="val w"/>
                <a:gd name="f1" fmla="val h"/>
                <a:gd name="f2" fmla="val 0"/>
                <a:gd name="f3" fmla="val 3503"/>
                <a:gd name="f4" fmla="val 1579"/>
                <a:gd name="f5" fmla="val 1"/>
                <a:gd name="f6" fmla="val 3502"/>
                <a:gd name="f7" fmla="*/ f0 1 3503"/>
                <a:gd name="f8" fmla="*/ f1 1 1579"/>
                <a:gd name="f9" fmla="val f2"/>
                <a:gd name="f10" fmla="val f3"/>
                <a:gd name="f11" fmla="val f4"/>
                <a:gd name="f12" fmla="+- f11 0 f9"/>
                <a:gd name="f13" fmla="+- f10 0 f9"/>
                <a:gd name="f14" fmla="*/ f13 1 3503"/>
                <a:gd name="f15" fmla="*/ f12 1 157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503" h="1579">
                  <a:moveTo>
                    <a:pt x="f5" y="f5"/>
                  </a:moveTo>
                  <a:lnTo>
                    <a:pt x="f5" y="f4"/>
                  </a:lnTo>
                  <a:lnTo>
                    <a:pt x="f6" y="f4"/>
                  </a:lnTo>
                  <a:lnTo>
                    <a:pt x="f6"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603;p57">
              <a:extLst>
                <a:ext uri="{FF2B5EF4-FFF2-40B4-BE49-F238E27FC236}">
                  <a16:creationId xmlns:a16="http://schemas.microsoft.com/office/drawing/2014/main" id="{2D46BFA7-6EBD-4399-A3F7-72466049AFE6}"/>
                </a:ext>
              </a:extLst>
            </p:cNvPr>
            <p:cNvSpPr/>
            <p:nvPr/>
          </p:nvSpPr>
          <p:spPr>
            <a:xfrm>
              <a:off x="5151208" y="3510445"/>
              <a:ext cx="44823" cy="22037"/>
            </a:xfrm>
            <a:custGeom>
              <a:avLst/>
              <a:gdLst>
                <a:gd name="f0" fmla="val w"/>
                <a:gd name="f1" fmla="val h"/>
                <a:gd name="f2" fmla="val 0"/>
                <a:gd name="f3" fmla="val 1190"/>
                <a:gd name="f4" fmla="val 585"/>
                <a:gd name="f5" fmla="val 1"/>
                <a:gd name="f6" fmla="val 584"/>
                <a:gd name="f7" fmla="*/ f0 1 1190"/>
                <a:gd name="f8" fmla="*/ f1 1 585"/>
                <a:gd name="f9" fmla="val f2"/>
                <a:gd name="f10" fmla="val f3"/>
                <a:gd name="f11" fmla="val f4"/>
                <a:gd name="f12" fmla="+- f11 0 f9"/>
                <a:gd name="f13" fmla="+- f10 0 f9"/>
                <a:gd name="f14" fmla="*/ f13 1 1190"/>
                <a:gd name="f15" fmla="*/ f12 1 58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90" h="585">
                  <a:moveTo>
                    <a:pt x="f5" y="f5"/>
                  </a:moveTo>
                  <a:lnTo>
                    <a:pt x="f5" y="f6"/>
                  </a:lnTo>
                  <a:lnTo>
                    <a:pt x="f3" y="f6"/>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604;p57">
              <a:extLst>
                <a:ext uri="{FF2B5EF4-FFF2-40B4-BE49-F238E27FC236}">
                  <a16:creationId xmlns:a16="http://schemas.microsoft.com/office/drawing/2014/main" id="{130E3781-1722-4AFC-AD70-7000DF1B82B3}"/>
                </a:ext>
              </a:extLst>
            </p:cNvPr>
            <p:cNvSpPr/>
            <p:nvPr/>
          </p:nvSpPr>
          <p:spPr>
            <a:xfrm>
              <a:off x="4876028" y="3540575"/>
              <a:ext cx="44787" cy="57031"/>
            </a:xfrm>
            <a:custGeom>
              <a:avLst/>
              <a:gdLst>
                <a:gd name="f0" fmla="val w"/>
                <a:gd name="f1" fmla="val h"/>
                <a:gd name="f2" fmla="val 0"/>
                <a:gd name="f3" fmla="val 1189"/>
                <a:gd name="f4" fmla="val 1514"/>
                <a:gd name="f5" fmla="val 1"/>
                <a:gd name="f6" fmla="val 1190"/>
                <a:gd name="f7" fmla="val 1368"/>
                <a:gd name="f8" fmla="val 145"/>
                <a:gd name="f9" fmla="val 1513"/>
                <a:gd name="f10" fmla="val 322"/>
                <a:gd name="f11" fmla="*/ f0 1 1189"/>
                <a:gd name="f12" fmla="*/ f1 1 1514"/>
                <a:gd name="f13" fmla="val f2"/>
                <a:gd name="f14" fmla="val f3"/>
                <a:gd name="f15" fmla="val f4"/>
                <a:gd name="f16" fmla="+- f15 0 f13"/>
                <a:gd name="f17" fmla="+- f14 0 f13"/>
                <a:gd name="f18" fmla="*/ f17 1 1189"/>
                <a:gd name="f19" fmla="*/ f16 1 151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189" h="1514">
                  <a:moveTo>
                    <a:pt x="f2" y="f5"/>
                  </a:moveTo>
                  <a:lnTo>
                    <a:pt x="f2" y="f6"/>
                  </a:lnTo>
                  <a:cubicBezTo>
                    <a:pt x="f5" y="f7"/>
                    <a:pt x="f8" y="f9"/>
                    <a:pt x="f10" y="f9"/>
                  </a:cubicBezTo>
                  <a:lnTo>
                    <a:pt x="f3" y="f9"/>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605;p57">
              <a:extLst>
                <a:ext uri="{FF2B5EF4-FFF2-40B4-BE49-F238E27FC236}">
                  <a16:creationId xmlns:a16="http://schemas.microsoft.com/office/drawing/2014/main" id="{B615F74D-E4AF-47A3-82E0-124B03A28F9E}"/>
                </a:ext>
              </a:extLst>
            </p:cNvPr>
            <p:cNvSpPr/>
            <p:nvPr/>
          </p:nvSpPr>
          <p:spPr>
            <a:xfrm>
              <a:off x="4938710" y="3639915"/>
              <a:ext cx="22869" cy="59481"/>
            </a:xfrm>
            <a:custGeom>
              <a:avLst/>
              <a:gdLst>
                <a:gd name="f0" fmla="val w"/>
                <a:gd name="f1" fmla="val h"/>
                <a:gd name="f2" fmla="val 0"/>
                <a:gd name="f3" fmla="val 607"/>
                <a:gd name="f4" fmla="val 1579"/>
                <a:gd name="f5" fmla="val 1"/>
                <a:gd name="f6" fmla="val 606"/>
                <a:gd name="f7" fmla="*/ f0 1 607"/>
                <a:gd name="f8" fmla="*/ f1 1 1579"/>
                <a:gd name="f9" fmla="val f2"/>
                <a:gd name="f10" fmla="val f3"/>
                <a:gd name="f11" fmla="val f4"/>
                <a:gd name="f12" fmla="+- f11 0 f9"/>
                <a:gd name="f13" fmla="+- f10 0 f9"/>
                <a:gd name="f14" fmla="*/ f13 1 607"/>
                <a:gd name="f15" fmla="*/ f12 1 157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07" h="1579">
                  <a:moveTo>
                    <a:pt x="f5" y="f5"/>
                  </a:moveTo>
                  <a:lnTo>
                    <a:pt x="f5" y="f4"/>
                  </a:lnTo>
                  <a:lnTo>
                    <a:pt x="f6" y="f4"/>
                  </a:lnTo>
                  <a:lnTo>
                    <a:pt x="f6"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606;p57">
              <a:extLst>
                <a:ext uri="{FF2B5EF4-FFF2-40B4-BE49-F238E27FC236}">
                  <a16:creationId xmlns:a16="http://schemas.microsoft.com/office/drawing/2014/main" id="{D2FB685C-B390-433A-BC54-B0F5BE1998E2}"/>
                </a:ext>
              </a:extLst>
            </p:cNvPr>
            <p:cNvSpPr/>
            <p:nvPr/>
          </p:nvSpPr>
          <p:spPr>
            <a:xfrm>
              <a:off x="4876065" y="3510445"/>
              <a:ext cx="44750" cy="22037"/>
            </a:xfrm>
            <a:custGeom>
              <a:avLst/>
              <a:gdLst>
                <a:gd name="f0" fmla="val w"/>
                <a:gd name="f1" fmla="val h"/>
                <a:gd name="f2" fmla="val 0"/>
                <a:gd name="f3" fmla="val 1188"/>
                <a:gd name="f4" fmla="val 585"/>
                <a:gd name="f5" fmla="val 1"/>
                <a:gd name="f6" fmla="val 584"/>
                <a:gd name="f7" fmla="*/ f0 1 1188"/>
                <a:gd name="f8" fmla="*/ f1 1 585"/>
                <a:gd name="f9" fmla="val f2"/>
                <a:gd name="f10" fmla="val f3"/>
                <a:gd name="f11" fmla="val f4"/>
                <a:gd name="f12" fmla="+- f11 0 f9"/>
                <a:gd name="f13" fmla="+- f10 0 f9"/>
                <a:gd name="f14" fmla="*/ f13 1 1188"/>
                <a:gd name="f15" fmla="*/ f12 1 58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88" h="585">
                  <a:moveTo>
                    <a:pt x="f2" y="f5"/>
                  </a:moveTo>
                  <a:lnTo>
                    <a:pt x="f2" y="f6"/>
                  </a:lnTo>
                  <a:lnTo>
                    <a:pt x="f3" y="f6"/>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607;p57">
              <a:extLst>
                <a:ext uri="{FF2B5EF4-FFF2-40B4-BE49-F238E27FC236}">
                  <a16:creationId xmlns:a16="http://schemas.microsoft.com/office/drawing/2014/main" id="{0263A370-D2D6-4127-B753-D84F8068BAE0}"/>
                </a:ext>
              </a:extLst>
            </p:cNvPr>
            <p:cNvSpPr/>
            <p:nvPr/>
          </p:nvSpPr>
          <p:spPr>
            <a:xfrm>
              <a:off x="5095082" y="3414387"/>
              <a:ext cx="26069" cy="34244"/>
            </a:xfrm>
            <a:custGeom>
              <a:avLst/>
              <a:gdLst>
                <a:gd name="f0" fmla="val w"/>
                <a:gd name="f1" fmla="val h"/>
                <a:gd name="f2" fmla="val 0"/>
                <a:gd name="f3" fmla="val 692"/>
                <a:gd name="f4" fmla="val 909"/>
                <a:gd name="f5" fmla="val 1"/>
                <a:gd name="f6" fmla="*/ f0 1 692"/>
                <a:gd name="f7" fmla="*/ f1 1 909"/>
                <a:gd name="f8" fmla="val f2"/>
                <a:gd name="f9" fmla="val f3"/>
                <a:gd name="f10" fmla="val f4"/>
                <a:gd name="f11" fmla="+- f10 0 f8"/>
                <a:gd name="f12" fmla="+- f9 0 f8"/>
                <a:gd name="f13" fmla="*/ f12 1 692"/>
                <a:gd name="f14" fmla="*/ f11 1 9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2" h="909">
                  <a:moveTo>
                    <a:pt x="f2" y="f5"/>
                  </a:moveTo>
                  <a:lnTo>
                    <a:pt x="f2" y="f4"/>
                  </a:lnTo>
                  <a:lnTo>
                    <a:pt x="f3" y="f4"/>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608;p57">
              <a:extLst>
                <a:ext uri="{FF2B5EF4-FFF2-40B4-BE49-F238E27FC236}">
                  <a16:creationId xmlns:a16="http://schemas.microsoft.com/office/drawing/2014/main" id="{14F5DC15-40FA-4073-82CE-9FDF6BEDBF11}"/>
                </a:ext>
              </a:extLst>
            </p:cNvPr>
            <p:cNvSpPr/>
            <p:nvPr/>
          </p:nvSpPr>
          <p:spPr>
            <a:xfrm>
              <a:off x="4904512" y="3639915"/>
              <a:ext cx="26142" cy="59481"/>
            </a:xfrm>
            <a:custGeom>
              <a:avLst/>
              <a:gdLst>
                <a:gd name="f0" fmla="val w"/>
                <a:gd name="f1" fmla="val h"/>
                <a:gd name="f2" fmla="val 0"/>
                <a:gd name="f3" fmla="val 694"/>
                <a:gd name="f4" fmla="val 1579"/>
                <a:gd name="f5" fmla="val 543"/>
                <a:gd name="f6" fmla="val 1"/>
                <a:gd name="f7" fmla="val 244"/>
                <a:gd name="f8" fmla="val 2"/>
                <a:gd name="f9" fmla="val 242"/>
                <a:gd name="f10" fmla="val 541"/>
                <a:gd name="f11" fmla="val 1039"/>
                <a:gd name="f12" fmla="val 1336"/>
                <a:gd name="f13" fmla="val 693"/>
                <a:gd name="f14" fmla="*/ f0 1 694"/>
                <a:gd name="f15" fmla="*/ f1 1 1579"/>
                <a:gd name="f16" fmla="val f2"/>
                <a:gd name="f17" fmla="val f3"/>
                <a:gd name="f18" fmla="val f4"/>
                <a:gd name="f19" fmla="+- f18 0 f16"/>
                <a:gd name="f20" fmla="+- f17 0 f16"/>
                <a:gd name="f21" fmla="*/ f20 1 694"/>
                <a:gd name="f22" fmla="*/ f19 1 157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94" h="1579">
                  <a:moveTo>
                    <a:pt x="f5" y="f6"/>
                  </a:moveTo>
                  <a:cubicBezTo>
                    <a:pt x="f7" y="f6"/>
                    <a:pt x="f8" y="f9"/>
                    <a:pt x="f6" y="f10"/>
                  </a:cubicBezTo>
                  <a:lnTo>
                    <a:pt x="f6" y="f11"/>
                  </a:lnTo>
                  <a:cubicBezTo>
                    <a:pt x="f8" y="f12"/>
                    <a:pt x="f7" y="f4"/>
                    <a:pt x="f5" y="f4"/>
                  </a:cubicBezTo>
                  <a:lnTo>
                    <a:pt x="f13" y="f4"/>
                  </a:lnTo>
                  <a:lnTo>
                    <a:pt x="f13"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5" name="Google Shape;609;p57">
            <a:extLst>
              <a:ext uri="{FF2B5EF4-FFF2-40B4-BE49-F238E27FC236}">
                <a16:creationId xmlns:a16="http://schemas.microsoft.com/office/drawing/2014/main" id="{814F307C-187A-4E0D-A452-1992879D3F4D}"/>
              </a:ext>
            </a:extLst>
          </p:cNvPr>
          <p:cNvGrpSpPr/>
          <p:nvPr/>
        </p:nvGrpSpPr>
        <p:grpSpPr>
          <a:xfrm>
            <a:off x="1369368" y="3317872"/>
            <a:ext cx="316876" cy="381936"/>
            <a:chOff x="1369368" y="3317872"/>
            <a:chExt cx="316876" cy="381936"/>
          </a:xfrm>
        </p:grpSpPr>
        <p:sp>
          <p:nvSpPr>
            <p:cNvPr id="36" name="Google Shape;610;p57">
              <a:extLst>
                <a:ext uri="{FF2B5EF4-FFF2-40B4-BE49-F238E27FC236}">
                  <a16:creationId xmlns:a16="http://schemas.microsoft.com/office/drawing/2014/main" id="{38A92BF1-9A7A-429F-AF64-41FFBC63BCB9}"/>
                </a:ext>
              </a:extLst>
            </p:cNvPr>
            <p:cNvSpPr/>
            <p:nvPr/>
          </p:nvSpPr>
          <p:spPr>
            <a:xfrm>
              <a:off x="1513377" y="3523548"/>
              <a:ext cx="23728" cy="23426"/>
            </a:xfrm>
            <a:custGeom>
              <a:avLst/>
              <a:gdLst>
                <a:gd name="f0" fmla="val w"/>
                <a:gd name="f1" fmla="val h"/>
                <a:gd name="f2" fmla="val 0"/>
                <a:gd name="f3" fmla="val 630"/>
                <a:gd name="f4" fmla="val 622"/>
                <a:gd name="f5" fmla="val 320"/>
                <a:gd name="f6" fmla="val 1"/>
                <a:gd name="f7" fmla="val 142"/>
                <a:gd name="f8" fmla="val 148"/>
                <a:gd name="f9" fmla="val 9"/>
                <a:gd name="f10" fmla="val 326"/>
                <a:gd name="f11" fmla="val 16"/>
                <a:gd name="f12" fmla="val 484"/>
                <a:gd name="f13" fmla="val 147"/>
                <a:gd name="f14" fmla="val 614"/>
                <a:gd name="f15" fmla="val 304"/>
                <a:gd name="f16" fmla="val 309"/>
                <a:gd name="f17" fmla="val 314"/>
                <a:gd name="f18" fmla="val 319"/>
                <a:gd name="f19" fmla="val 491"/>
                <a:gd name="f20" fmla="val 483"/>
                <a:gd name="f21" fmla="val 312"/>
                <a:gd name="f22" fmla="val 140"/>
                <a:gd name="f23" fmla="*/ f0 1 630"/>
                <a:gd name="f24" fmla="*/ f1 1 622"/>
                <a:gd name="f25" fmla="val f2"/>
                <a:gd name="f26" fmla="val f3"/>
                <a:gd name="f27" fmla="val f4"/>
                <a:gd name="f28" fmla="+- f27 0 f25"/>
                <a:gd name="f29" fmla="+- f26 0 f25"/>
                <a:gd name="f30" fmla="*/ f29 1 630"/>
                <a:gd name="f31" fmla="*/ f28 1 622"/>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630" h="622">
                  <a:moveTo>
                    <a:pt x="f5" y="f6"/>
                  </a:moveTo>
                  <a:cubicBezTo>
                    <a:pt x="f7" y="f6"/>
                    <a:pt x="f2" y="f8"/>
                    <a:pt x="f9" y="f10"/>
                  </a:cubicBezTo>
                  <a:cubicBezTo>
                    <a:pt x="f11" y="f12"/>
                    <a:pt x="f13" y="f14"/>
                    <a:pt x="f15" y="f4"/>
                  </a:cubicBezTo>
                  <a:cubicBezTo>
                    <a:pt x="f16" y="f4"/>
                    <a:pt x="f17" y="f4"/>
                    <a:pt x="f18" y="f4"/>
                  </a:cubicBezTo>
                  <a:cubicBezTo>
                    <a:pt x="f19" y="f4"/>
                    <a:pt x="f3" y="f20"/>
                    <a:pt x="f3" y="f21"/>
                  </a:cubicBezTo>
                  <a:cubicBezTo>
                    <a:pt x="f3" y="f22"/>
                    <a:pt x="f19"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611;p57">
              <a:extLst>
                <a:ext uri="{FF2B5EF4-FFF2-40B4-BE49-F238E27FC236}">
                  <a16:creationId xmlns:a16="http://schemas.microsoft.com/office/drawing/2014/main" id="{43E7A71B-703A-478F-87D9-EE9CD53AA87F}"/>
                </a:ext>
              </a:extLst>
            </p:cNvPr>
            <p:cNvSpPr/>
            <p:nvPr/>
          </p:nvSpPr>
          <p:spPr>
            <a:xfrm>
              <a:off x="1431593" y="3559073"/>
              <a:ext cx="114967" cy="82908"/>
            </a:xfrm>
            <a:custGeom>
              <a:avLst/>
              <a:gdLst>
                <a:gd name="f0" fmla="val w"/>
                <a:gd name="f1" fmla="val h"/>
                <a:gd name="f2" fmla="val 0"/>
                <a:gd name="f3" fmla="val 3052"/>
                <a:gd name="f4" fmla="val 2201"/>
                <a:gd name="f5" fmla="val 1466"/>
                <a:gd name="f6" fmla="val 1"/>
                <a:gd name="f7" fmla="val 2977"/>
                <a:gd name="f8" fmla="val 461"/>
                <a:gd name="f9" fmla="val 2818"/>
                <a:gd name="f10" fmla="val 533"/>
                <a:gd name="f11" fmla="val 2650"/>
                <a:gd name="f12" fmla="val 568"/>
                <a:gd name="f13" fmla="val 2484"/>
                <a:gd name="f14" fmla="val 2081"/>
                <a:gd name="f15" fmla="val 1690"/>
                <a:gd name="f16" fmla="val 363"/>
                <a:gd name="f17" fmla="*/ f0 1 3052"/>
                <a:gd name="f18" fmla="*/ f1 1 2201"/>
                <a:gd name="f19" fmla="val f2"/>
                <a:gd name="f20" fmla="val f3"/>
                <a:gd name="f21" fmla="val f4"/>
                <a:gd name="f22" fmla="+- f21 0 f19"/>
                <a:gd name="f23" fmla="+- f20 0 f19"/>
                <a:gd name="f24" fmla="*/ f23 1 3052"/>
                <a:gd name="f25" fmla="*/ f22 1 220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052" h="2201">
                  <a:moveTo>
                    <a:pt x="f5" y="f6"/>
                  </a:moveTo>
                  <a:lnTo>
                    <a:pt x="f6" y="f4"/>
                  </a:lnTo>
                  <a:lnTo>
                    <a:pt x="f3" y="f4"/>
                  </a:lnTo>
                  <a:lnTo>
                    <a:pt x="f7" y="f8"/>
                  </a:lnTo>
                  <a:cubicBezTo>
                    <a:pt x="f9" y="f10"/>
                    <a:pt x="f11" y="f12"/>
                    <a:pt x="f13" y="f12"/>
                  </a:cubicBezTo>
                  <a:cubicBezTo>
                    <a:pt x="f14" y="f12"/>
                    <a:pt x="f15" y="f1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612;p57">
              <a:extLst>
                <a:ext uri="{FF2B5EF4-FFF2-40B4-BE49-F238E27FC236}">
                  <a16:creationId xmlns:a16="http://schemas.microsoft.com/office/drawing/2014/main" id="{6E490EF9-CAC3-4F3E-B185-074A68872581}"/>
                </a:ext>
              </a:extLst>
            </p:cNvPr>
            <p:cNvSpPr/>
            <p:nvPr/>
          </p:nvSpPr>
          <p:spPr>
            <a:xfrm>
              <a:off x="1487427" y="3498165"/>
              <a:ext cx="74962" cy="74212"/>
            </a:xfrm>
            <a:custGeom>
              <a:avLst/>
              <a:gdLst>
                <a:gd name="f0" fmla="val w"/>
                <a:gd name="f1" fmla="val h"/>
                <a:gd name="f2" fmla="val 0"/>
                <a:gd name="f3" fmla="val 1990"/>
                <a:gd name="f4" fmla="val 1970"/>
                <a:gd name="f5" fmla="val 1003"/>
                <a:gd name="f6" fmla="val 458"/>
                <a:gd name="f7" fmla="val 1293"/>
                <a:gd name="f8" fmla="val 1529"/>
                <a:gd name="f9" fmla="val 694"/>
                <a:gd name="f10" fmla="val 986"/>
                <a:gd name="f11" fmla="val 1276"/>
                <a:gd name="f12" fmla="val 1512"/>
                <a:gd name="f13" fmla="val 711"/>
                <a:gd name="f14" fmla="val 475"/>
                <a:gd name="f15" fmla="val 1005"/>
                <a:gd name="f16" fmla="val 1"/>
                <a:gd name="f17" fmla="val 449"/>
                <a:gd name="f18" fmla="val 462"/>
                <a:gd name="f19" fmla="val 22"/>
                <a:gd name="f20" fmla="val 1024"/>
                <a:gd name="f21" fmla="val 42"/>
                <a:gd name="f22" fmla="val 1534"/>
                <a:gd name="f23" fmla="val 456"/>
                <a:gd name="f24" fmla="val 1950"/>
                <a:gd name="f25" fmla="val 966"/>
                <a:gd name="f26" fmla="val 1968"/>
                <a:gd name="f27" fmla="val 979"/>
                <a:gd name="f28" fmla="val 1969"/>
                <a:gd name="f29" fmla="val 992"/>
                <a:gd name="f30" fmla="val 1549"/>
                <a:gd name="f31" fmla="val 1989"/>
                <a:gd name="f32" fmla="val 1528"/>
                <a:gd name="f33" fmla="val 1988"/>
                <a:gd name="f34" fmla="val 441"/>
                <a:gd name="f35" fmla="val 1548"/>
                <a:gd name="f36" fmla="val 2"/>
                <a:gd name="f37" fmla="*/ f0 1 1990"/>
                <a:gd name="f38" fmla="*/ f1 1 1970"/>
                <a:gd name="f39" fmla="val f2"/>
                <a:gd name="f40" fmla="val f3"/>
                <a:gd name="f41" fmla="val f4"/>
                <a:gd name="f42" fmla="+- f41 0 f39"/>
                <a:gd name="f43" fmla="+- f40 0 f39"/>
                <a:gd name="f44" fmla="*/ f43 1 1990"/>
                <a:gd name="f45" fmla="*/ f42 1 197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990" h="19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2" y="f18"/>
                    <a:pt x="f19" y="f20"/>
                  </a:cubicBezTo>
                  <a:cubicBezTo>
                    <a:pt x="f21" y="f22"/>
                    <a:pt x="f23" y="f24"/>
                    <a:pt x="f25" y="f26"/>
                  </a:cubicBezTo>
                  <a:cubicBezTo>
                    <a:pt x="f27" y="f28"/>
                    <a:pt x="f29" y="f28"/>
                    <a:pt x="f15" y="f28"/>
                  </a:cubicBezTo>
                  <a:cubicBezTo>
                    <a:pt x="f30" y="f28"/>
                    <a:pt x="f31" y="f32"/>
                    <a:pt x="f31" y="f10"/>
                  </a:cubicBezTo>
                  <a:cubicBezTo>
                    <a:pt x="f33" y="f34"/>
                    <a:pt x="f35" y="f36"/>
                    <a:pt x="f15" y="f1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613;p57">
              <a:extLst>
                <a:ext uri="{FF2B5EF4-FFF2-40B4-BE49-F238E27FC236}">
                  <a16:creationId xmlns:a16="http://schemas.microsoft.com/office/drawing/2014/main" id="{7A543591-09D6-4C6B-AA3C-A66E2C16CBA5}"/>
                </a:ext>
              </a:extLst>
            </p:cNvPr>
            <p:cNvSpPr/>
            <p:nvPr/>
          </p:nvSpPr>
          <p:spPr>
            <a:xfrm>
              <a:off x="1369368" y="3650120"/>
              <a:ext cx="236152" cy="49688"/>
            </a:xfrm>
            <a:custGeom>
              <a:avLst/>
              <a:gdLst>
                <a:gd name="f0" fmla="val w"/>
                <a:gd name="f1" fmla="val h"/>
                <a:gd name="f2" fmla="val 0"/>
                <a:gd name="f3" fmla="val 6269"/>
                <a:gd name="f4" fmla="val 1319"/>
                <a:gd name="f5" fmla="val 693"/>
                <a:gd name="f6" fmla="val 328"/>
                <a:gd name="f7" fmla="val 752"/>
                <a:gd name="f8" fmla="val 800"/>
                <a:gd name="f9" fmla="val 377"/>
                <a:gd name="f10" fmla="val 437"/>
                <a:gd name="f11" fmla="val 884"/>
                <a:gd name="f12" fmla="val 945"/>
                <a:gd name="f13" fmla="val 993"/>
                <a:gd name="f14" fmla="val 692"/>
                <a:gd name="f15" fmla="val 685"/>
                <a:gd name="f16" fmla="val 678"/>
                <a:gd name="f17" fmla="val 670"/>
                <a:gd name="f18" fmla="val 991"/>
                <a:gd name="f19" fmla="val 618"/>
                <a:gd name="f20" fmla="val 981"/>
                <a:gd name="f21" fmla="val 584"/>
                <a:gd name="f22" fmla="val 933"/>
                <a:gd name="f23" fmla="val 881"/>
                <a:gd name="f24" fmla="val 441"/>
                <a:gd name="f25" fmla="val 388"/>
                <a:gd name="f26" fmla="val 340"/>
                <a:gd name="f27" fmla="val 331"/>
                <a:gd name="f28" fmla="val 329"/>
                <a:gd name="f29" fmla="val 686"/>
                <a:gd name="f30" fmla="val 1492"/>
                <a:gd name="f31" fmla="val 1552"/>
                <a:gd name="f32" fmla="val 1600"/>
                <a:gd name="f33" fmla="val 1551"/>
                <a:gd name="f34" fmla="val 1491"/>
                <a:gd name="f35" fmla="val 1484"/>
                <a:gd name="f36" fmla="val 1477"/>
                <a:gd name="f37" fmla="val 1469"/>
                <a:gd name="f38" fmla="val 1419"/>
                <a:gd name="f39" fmla="val 1383"/>
                <a:gd name="f40" fmla="val 1485"/>
                <a:gd name="f41" fmla="val 2313"/>
                <a:gd name="f42" fmla="val 2373"/>
                <a:gd name="f43" fmla="val 2421"/>
                <a:gd name="f44" fmla="val 2372"/>
                <a:gd name="f45" fmla="val 2312"/>
                <a:gd name="f46" fmla="val 2305"/>
                <a:gd name="f47" fmla="val 2298"/>
                <a:gd name="f48" fmla="val 2290"/>
                <a:gd name="f49" fmla="val 2240"/>
                <a:gd name="f50" fmla="val 2205"/>
                <a:gd name="f51" fmla="val 2306"/>
                <a:gd name="f52" fmla="val 3135"/>
                <a:gd name="f53" fmla="val 3195"/>
                <a:gd name="f54" fmla="val 3243"/>
                <a:gd name="f55" fmla="val 3194"/>
                <a:gd name="f56" fmla="val 3134"/>
                <a:gd name="f57" fmla="val 3127"/>
                <a:gd name="f58" fmla="val 3120"/>
                <a:gd name="f59" fmla="val 3112"/>
                <a:gd name="f60" fmla="val 3062"/>
                <a:gd name="f61" fmla="val 3026"/>
                <a:gd name="f62" fmla="val 3128"/>
                <a:gd name="f63" fmla="val 3956"/>
                <a:gd name="f64" fmla="val 4016"/>
                <a:gd name="f65" fmla="val 4064"/>
                <a:gd name="f66" fmla="val 4015"/>
                <a:gd name="f67" fmla="val 3955"/>
                <a:gd name="f68" fmla="val 3948"/>
                <a:gd name="f69" fmla="val 3941"/>
                <a:gd name="f70" fmla="val 3933"/>
                <a:gd name="f71" fmla="val 3883"/>
                <a:gd name="f72" fmla="val 3848"/>
                <a:gd name="f73" fmla="val 3949"/>
                <a:gd name="f74" fmla="val 4757"/>
                <a:gd name="f75" fmla="val 4816"/>
                <a:gd name="f76" fmla="val 4864"/>
                <a:gd name="f77" fmla="val 4815"/>
                <a:gd name="f78" fmla="val 4755"/>
                <a:gd name="f79" fmla="val 4748"/>
                <a:gd name="f80" fmla="val 4741"/>
                <a:gd name="f81" fmla="val 4734"/>
                <a:gd name="f82" fmla="val 4683"/>
                <a:gd name="f83" fmla="val 4648"/>
                <a:gd name="f84" fmla="val 4682"/>
                <a:gd name="f85" fmla="val 4749"/>
                <a:gd name="f86" fmla="val 5578"/>
                <a:gd name="f87" fmla="val 5637"/>
                <a:gd name="f88" fmla="val 5685"/>
                <a:gd name="f89" fmla="val 5636"/>
                <a:gd name="f90" fmla="val 5576"/>
                <a:gd name="f91" fmla="val 5569"/>
                <a:gd name="f92" fmla="val 5562"/>
                <a:gd name="f93" fmla="val 5555"/>
                <a:gd name="f94" fmla="val 5504"/>
                <a:gd name="f95" fmla="val 5469"/>
                <a:gd name="f96" fmla="val 5570"/>
                <a:gd name="f97" fmla="val 542"/>
                <a:gd name="f98" fmla="val 243"/>
                <a:gd name="f99" fmla="val 1"/>
                <a:gd name="f100" fmla="val 242"/>
                <a:gd name="f101" fmla="val 539"/>
                <a:gd name="f102" fmla="val 6026"/>
                <a:gd name="f103" fmla="val 5728"/>
                <a:gd name="f104" fmla="*/ f0 1 6269"/>
                <a:gd name="f105" fmla="*/ f1 1 1319"/>
                <a:gd name="f106" fmla="val f2"/>
                <a:gd name="f107" fmla="val f3"/>
                <a:gd name="f108" fmla="val f4"/>
                <a:gd name="f109" fmla="+- f108 0 f106"/>
                <a:gd name="f110" fmla="+- f107 0 f106"/>
                <a:gd name="f111" fmla="*/ f110 1 6269"/>
                <a:gd name="f112" fmla="*/ f109 1 1319"/>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6269" h="1319">
                  <a:moveTo>
                    <a:pt x="f5" y="f6"/>
                  </a:moveTo>
                  <a:cubicBezTo>
                    <a:pt x="f7" y="f6"/>
                    <a:pt x="f8" y="f9"/>
                    <a:pt x="f8" y="f10"/>
                  </a:cubicBezTo>
                  <a:lnTo>
                    <a:pt x="f8" y="f11"/>
                  </a:lnTo>
                  <a:cubicBezTo>
                    <a:pt x="f8" y="f12"/>
                    <a:pt x="f7" y="f13"/>
                    <a:pt x="f14" y="f13"/>
                  </a:cubicBezTo>
                  <a:cubicBezTo>
                    <a:pt x="f15" y="f13"/>
                    <a:pt x="f16" y="f13"/>
                    <a:pt x="f17" y="f18"/>
                  </a:cubicBezTo>
                  <a:cubicBezTo>
                    <a:pt x="f19" y="f20"/>
                    <a:pt x="f21" y="f22"/>
                    <a:pt x="f21" y="f23"/>
                  </a:cubicBezTo>
                  <a:lnTo>
                    <a:pt x="f21" y="f24"/>
                  </a:lnTo>
                  <a:cubicBezTo>
                    <a:pt x="f21" y="f25"/>
                    <a:pt x="f19" y="f26"/>
                    <a:pt x="f17" y="f27"/>
                  </a:cubicBezTo>
                  <a:cubicBezTo>
                    <a:pt x="f16" y="f28"/>
                    <a:pt x="f29" y="f6"/>
                    <a:pt x="f5" y="f6"/>
                  </a:cubicBezTo>
                  <a:close/>
                  <a:moveTo>
                    <a:pt x="f30" y="f6"/>
                  </a:moveTo>
                  <a:cubicBezTo>
                    <a:pt x="f31" y="f6"/>
                    <a:pt x="f32" y="f9"/>
                    <a:pt x="f32" y="f10"/>
                  </a:cubicBezTo>
                  <a:lnTo>
                    <a:pt x="f32" y="f11"/>
                  </a:lnTo>
                  <a:cubicBezTo>
                    <a:pt x="f32" y="f12"/>
                    <a:pt x="f33" y="f13"/>
                    <a:pt x="f34" y="f13"/>
                  </a:cubicBezTo>
                  <a:cubicBezTo>
                    <a:pt x="f35" y="f13"/>
                    <a:pt x="f36" y="f13"/>
                    <a:pt x="f37" y="f18"/>
                  </a:cubicBezTo>
                  <a:cubicBezTo>
                    <a:pt x="f38" y="f20"/>
                    <a:pt x="f39" y="f22"/>
                    <a:pt x="f39" y="f23"/>
                  </a:cubicBezTo>
                  <a:lnTo>
                    <a:pt x="f39" y="f24"/>
                  </a:lnTo>
                  <a:cubicBezTo>
                    <a:pt x="f39" y="f25"/>
                    <a:pt x="f38" y="f26"/>
                    <a:pt x="f37" y="f27"/>
                  </a:cubicBezTo>
                  <a:cubicBezTo>
                    <a:pt x="f36" y="f28"/>
                    <a:pt x="f40" y="f6"/>
                    <a:pt x="f30" y="f6"/>
                  </a:cubicBezTo>
                  <a:close/>
                  <a:moveTo>
                    <a:pt x="f41" y="f6"/>
                  </a:moveTo>
                  <a:cubicBezTo>
                    <a:pt x="f42" y="f6"/>
                    <a:pt x="f43" y="f9"/>
                    <a:pt x="f43" y="f10"/>
                  </a:cubicBezTo>
                  <a:lnTo>
                    <a:pt x="f43" y="f11"/>
                  </a:lnTo>
                  <a:cubicBezTo>
                    <a:pt x="f43" y="f12"/>
                    <a:pt x="f44" y="f13"/>
                    <a:pt x="f45" y="f13"/>
                  </a:cubicBezTo>
                  <a:cubicBezTo>
                    <a:pt x="f46" y="f13"/>
                    <a:pt x="f47" y="f13"/>
                    <a:pt x="f48" y="f18"/>
                  </a:cubicBezTo>
                  <a:cubicBezTo>
                    <a:pt x="f49" y="f20"/>
                    <a:pt x="f50" y="f22"/>
                    <a:pt x="f50" y="f23"/>
                  </a:cubicBezTo>
                  <a:lnTo>
                    <a:pt x="f50" y="f24"/>
                  </a:lnTo>
                  <a:cubicBezTo>
                    <a:pt x="f50" y="f25"/>
                    <a:pt x="f49" y="f26"/>
                    <a:pt x="f48" y="f27"/>
                  </a:cubicBezTo>
                  <a:cubicBezTo>
                    <a:pt x="f47" y="f28"/>
                    <a:pt x="f51" y="f6"/>
                    <a:pt x="f41" y="f6"/>
                  </a:cubicBezTo>
                  <a:close/>
                  <a:moveTo>
                    <a:pt x="f52" y="f6"/>
                  </a:moveTo>
                  <a:cubicBezTo>
                    <a:pt x="f53" y="f6"/>
                    <a:pt x="f54" y="f9"/>
                    <a:pt x="f54" y="f10"/>
                  </a:cubicBezTo>
                  <a:lnTo>
                    <a:pt x="f54" y="f11"/>
                  </a:lnTo>
                  <a:cubicBezTo>
                    <a:pt x="f54" y="f12"/>
                    <a:pt x="f55" y="f13"/>
                    <a:pt x="f56" y="f13"/>
                  </a:cubicBezTo>
                  <a:cubicBezTo>
                    <a:pt x="f57" y="f13"/>
                    <a:pt x="f58" y="f13"/>
                    <a:pt x="f59" y="f18"/>
                  </a:cubicBezTo>
                  <a:cubicBezTo>
                    <a:pt x="f60" y="f20"/>
                    <a:pt x="f61" y="f22"/>
                    <a:pt x="f61" y="f23"/>
                  </a:cubicBezTo>
                  <a:lnTo>
                    <a:pt x="f61" y="f24"/>
                  </a:lnTo>
                  <a:cubicBezTo>
                    <a:pt x="f61" y="f25"/>
                    <a:pt x="f60" y="f26"/>
                    <a:pt x="f59" y="f27"/>
                  </a:cubicBezTo>
                  <a:cubicBezTo>
                    <a:pt x="f58" y="f28"/>
                    <a:pt x="f62" y="f6"/>
                    <a:pt x="f52" y="f6"/>
                  </a:cubicBezTo>
                  <a:close/>
                  <a:moveTo>
                    <a:pt x="f63" y="f6"/>
                  </a:moveTo>
                  <a:cubicBezTo>
                    <a:pt x="f64" y="f6"/>
                    <a:pt x="f65" y="f9"/>
                    <a:pt x="f65" y="f10"/>
                  </a:cubicBezTo>
                  <a:lnTo>
                    <a:pt x="f65" y="f11"/>
                  </a:lnTo>
                  <a:cubicBezTo>
                    <a:pt x="f65" y="f12"/>
                    <a:pt x="f66" y="f13"/>
                    <a:pt x="f67" y="f13"/>
                  </a:cubicBezTo>
                  <a:cubicBezTo>
                    <a:pt x="f68" y="f13"/>
                    <a:pt x="f69" y="f13"/>
                    <a:pt x="f70" y="f18"/>
                  </a:cubicBezTo>
                  <a:cubicBezTo>
                    <a:pt x="f71" y="f20"/>
                    <a:pt x="f72" y="f22"/>
                    <a:pt x="f72" y="f23"/>
                  </a:cubicBezTo>
                  <a:lnTo>
                    <a:pt x="f72" y="f24"/>
                  </a:lnTo>
                  <a:cubicBezTo>
                    <a:pt x="f72" y="f25"/>
                    <a:pt x="f71" y="f26"/>
                    <a:pt x="f70" y="f27"/>
                  </a:cubicBezTo>
                  <a:cubicBezTo>
                    <a:pt x="f69" y="f28"/>
                    <a:pt x="f73" y="f6"/>
                    <a:pt x="f63" y="f6"/>
                  </a:cubicBezTo>
                  <a:close/>
                  <a:moveTo>
                    <a:pt x="f74" y="f6"/>
                  </a:moveTo>
                  <a:cubicBezTo>
                    <a:pt x="f75" y="f6"/>
                    <a:pt x="f76" y="f9"/>
                    <a:pt x="f76" y="f10"/>
                  </a:cubicBezTo>
                  <a:lnTo>
                    <a:pt x="f76" y="f11"/>
                  </a:lnTo>
                  <a:cubicBezTo>
                    <a:pt x="f76" y="f12"/>
                    <a:pt x="f77" y="f13"/>
                    <a:pt x="f78" y="f13"/>
                  </a:cubicBezTo>
                  <a:cubicBezTo>
                    <a:pt x="f79" y="f13"/>
                    <a:pt x="f80" y="f13"/>
                    <a:pt x="f81" y="f18"/>
                  </a:cubicBezTo>
                  <a:cubicBezTo>
                    <a:pt x="f82" y="f20"/>
                    <a:pt x="f83" y="f22"/>
                    <a:pt x="f83" y="f23"/>
                  </a:cubicBezTo>
                  <a:lnTo>
                    <a:pt x="f83" y="f24"/>
                  </a:lnTo>
                  <a:cubicBezTo>
                    <a:pt x="f83" y="f25"/>
                    <a:pt x="f84" y="f26"/>
                    <a:pt x="f81" y="f27"/>
                  </a:cubicBezTo>
                  <a:cubicBezTo>
                    <a:pt x="f80" y="f28"/>
                    <a:pt x="f85" y="f6"/>
                    <a:pt x="f74" y="f6"/>
                  </a:cubicBezTo>
                  <a:close/>
                  <a:moveTo>
                    <a:pt x="f86" y="f6"/>
                  </a:moveTo>
                  <a:cubicBezTo>
                    <a:pt x="f87" y="f6"/>
                    <a:pt x="f88" y="f9"/>
                    <a:pt x="f88" y="f10"/>
                  </a:cubicBezTo>
                  <a:lnTo>
                    <a:pt x="f88" y="f11"/>
                  </a:lnTo>
                  <a:cubicBezTo>
                    <a:pt x="f88" y="f12"/>
                    <a:pt x="f89" y="f13"/>
                    <a:pt x="f90" y="f13"/>
                  </a:cubicBezTo>
                  <a:cubicBezTo>
                    <a:pt x="f91" y="f13"/>
                    <a:pt x="f92" y="f13"/>
                    <a:pt x="f93" y="f18"/>
                  </a:cubicBezTo>
                  <a:cubicBezTo>
                    <a:pt x="f94" y="f20"/>
                    <a:pt x="f95" y="f22"/>
                    <a:pt x="f95" y="f23"/>
                  </a:cubicBezTo>
                  <a:lnTo>
                    <a:pt x="f95" y="f24"/>
                  </a:lnTo>
                  <a:cubicBezTo>
                    <a:pt x="f95" y="f25"/>
                    <a:pt x="f94" y="f26"/>
                    <a:pt x="f93" y="f27"/>
                  </a:cubicBezTo>
                  <a:cubicBezTo>
                    <a:pt x="f92" y="f28"/>
                    <a:pt x="f96" y="f6"/>
                    <a:pt x="f86" y="f6"/>
                  </a:cubicBezTo>
                  <a:close/>
                  <a:moveTo>
                    <a:pt x="f97" y="f2"/>
                  </a:moveTo>
                  <a:cubicBezTo>
                    <a:pt x="f98" y="f2"/>
                    <a:pt x="f99" y="f100"/>
                    <a:pt x="f99" y="f101"/>
                  </a:cubicBezTo>
                  <a:lnTo>
                    <a:pt x="f99" y="f4"/>
                  </a:lnTo>
                  <a:lnTo>
                    <a:pt x="f3" y="f4"/>
                  </a:lnTo>
                  <a:lnTo>
                    <a:pt x="f3" y="f101"/>
                  </a:lnTo>
                  <a:cubicBezTo>
                    <a:pt x="f3" y="f100"/>
                    <a:pt x="f102" y="f2"/>
                    <a:pt x="f103"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614;p57">
              <a:extLst>
                <a:ext uri="{FF2B5EF4-FFF2-40B4-BE49-F238E27FC236}">
                  <a16:creationId xmlns:a16="http://schemas.microsoft.com/office/drawing/2014/main" id="{51330D6F-F198-40BD-9058-1C29975A462A}"/>
                </a:ext>
              </a:extLst>
            </p:cNvPr>
            <p:cNvSpPr/>
            <p:nvPr/>
          </p:nvSpPr>
          <p:spPr>
            <a:xfrm>
              <a:off x="1447531" y="3346502"/>
              <a:ext cx="210385" cy="199686"/>
            </a:xfrm>
            <a:custGeom>
              <a:avLst/>
              <a:gdLst>
                <a:gd name="f0" fmla="val w"/>
                <a:gd name="f1" fmla="val h"/>
                <a:gd name="f2" fmla="val 0"/>
                <a:gd name="f3" fmla="val 5585"/>
                <a:gd name="f4" fmla="val 5301"/>
                <a:gd name="f5" fmla="val 1305"/>
                <a:gd name="f6" fmla="val 845"/>
                <a:gd name="f7" fmla="val 1323"/>
                <a:gd name="f8" fmla="val 1342"/>
                <a:gd name="f9" fmla="val 849"/>
                <a:gd name="f10" fmla="val 1359"/>
                <a:gd name="f11" fmla="val 859"/>
                <a:gd name="f12" fmla="val 1411"/>
                <a:gd name="f13" fmla="val 888"/>
                <a:gd name="f14" fmla="val 1429"/>
                <a:gd name="f15" fmla="val 953"/>
                <a:gd name="f16" fmla="val 1399"/>
                <a:gd name="f17" fmla="val 1006"/>
                <a:gd name="f18" fmla="val 1007"/>
                <a:gd name="f19" fmla="val 1398"/>
                <a:gd name="f20" fmla="val 1008"/>
                <a:gd name="f21" fmla="val 1379"/>
                <a:gd name="f22" fmla="val 1039"/>
                <a:gd name="f23" fmla="val 1362"/>
                <a:gd name="f24" fmla="val 1073"/>
                <a:gd name="f25" fmla="val 1345"/>
                <a:gd name="f26" fmla="val 1105"/>
                <a:gd name="f27" fmla="val 1326"/>
                <a:gd name="f28" fmla="val 1142"/>
                <a:gd name="f29" fmla="val 1289"/>
                <a:gd name="f30" fmla="val 1164"/>
                <a:gd name="f31" fmla="val 1250"/>
                <a:gd name="f32" fmla="val 1233"/>
                <a:gd name="f33" fmla="val 1215"/>
                <a:gd name="f34" fmla="val 1160"/>
                <a:gd name="f35" fmla="val 1199"/>
                <a:gd name="f36" fmla="val 1151"/>
                <a:gd name="f37" fmla="val 1146"/>
                <a:gd name="f38" fmla="val 1124"/>
                <a:gd name="f39" fmla="val 1125"/>
                <a:gd name="f40" fmla="val 1059"/>
                <a:gd name="f41" fmla="val 1153"/>
                <a:gd name="f42" fmla="val 1171"/>
                <a:gd name="f43" fmla="val 971"/>
                <a:gd name="f44" fmla="val 1191"/>
                <a:gd name="f45" fmla="val 935"/>
                <a:gd name="f46" fmla="val 1212"/>
                <a:gd name="f47" fmla="val 900"/>
                <a:gd name="f48" fmla="val 1231"/>
                <a:gd name="f49" fmla="val 865"/>
                <a:gd name="f50" fmla="val 1268"/>
                <a:gd name="f51" fmla="val 1064"/>
                <a:gd name="f52" fmla="val 1432"/>
                <a:gd name="f53" fmla="val 1081"/>
                <a:gd name="f54" fmla="val 1433"/>
                <a:gd name="f55" fmla="val 1090"/>
                <a:gd name="f56" fmla="val 1435"/>
                <a:gd name="f57" fmla="val 1148"/>
                <a:gd name="f58" fmla="val 1451"/>
                <a:gd name="f59" fmla="val 1182"/>
                <a:gd name="f60" fmla="val 1510"/>
                <a:gd name="f61" fmla="val 1168"/>
                <a:gd name="f62" fmla="val 1568"/>
                <a:gd name="f63" fmla="val 1025"/>
                <a:gd name="f64" fmla="val 2116"/>
                <a:gd name="f65" fmla="val 1089"/>
                <a:gd name="f66" fmla="val 2698"/>
                <a:gd name="f67" fmla="val 1348"/>
                <a:gd name="f68" fmla="val 3202"/>
                <a:gd name="f69" fmla="val 1376"/>
                <a:gd name="f70" fmla="val 3255"/>
                <a:gd name="f71" fmla="val 1356"/>
                <a:gd name="f72" fmla="val 3320"/>
                <a:gd name="f73" fmla="val 1303"/>
                <a:gd name="f74" fmla="val 3348"/>
                <a:gd name="f75" fmla="val 1287"/>
                <a:gd name="f76" fmla="val 3356"/>
                <a:gd name="f77" fmla="val 1270"/>
                <a:gd name="f78" fmla="val 3360"/>
                <a:gd name="f79" fmla="val 1254"/>
                <a:gd name="f80" fmla="val 1214"/>
                <a:gd name="f81" fmla="val 1177"/>
                <a:gd name="f82" fmla="val 3338"/>
                <a:gd name="f83" fmla="val 1158"/>
                <a:gd name="f84" fmla="val 3301"/>
                <a:gd name="f85" fmla="val 1157"/>
                <a:gd name="f86" fmla="val 873"/>
                <a:gd name="f87" fmla="val 2750"/>
                <a:gd name="f88" fmla="val 802"/>
                <a:gd name="f89" fmla="val 2113"/>
                <a:gd name="f90" fmla="val 959"/>
                <a:gd name="f91" fmla="val 1513"/>
                <a:gd name="f92" fmla="val 972"/>
                <a:gd name="f93" fmla="val 1464"/>
                <a:gd name="f94" fmla="val 1016"/>
                <a:gd name="f95" fmla="val 1134"/>
                <a:gd name="f96" fmla="val 1"/>
                <a:gd name="f97" fmla="val 10"/>
                <a:gd name="f98" fmla="val 1201"/>
                <a:gd name="f99" fmla="val 3065"/>
                <a:gd name="f100" fmla="val 1113"/>
                <a:gd name="f101" fmla="val 4277"/>
                <a:gd name="f102" fmla="val 1340"/>
                <a:gd name="f103" fmla="val 3983"/>
                <a:gd name="f104" fmla="val 1690"/>
                <a:gd name="f105" fmla="val 3811"/>
                <a:gd name="f106" fmla="val 2062"/>
                <a:gd name="f107" fmla="val 2063"/>
                <a:gd name="f108" fmla="val 2725"/>
                <a:gd name="f109" fmla="val 3261"/>
                <a:gd name="f110" fmla="val 4348"/>
                <a:gd name="f111" fmla="val 5010"/>
                <a:gd name="f112" fmla="val 5106"/>
                <a:gd name="f113" fmla="val 3249"/>
                <a:gd name="f114" fmla="val 5200"/>
                <a:gd name="f115" fmla="val 3228"/>
                <a:gd name="f116" fmla="val 5294"/>
                <a:gd name="f117" fmla="val 3299"/>
                <a:gd name="f118" fmla="val 5298"/>
                <a:gd name="f119" fmla="val 3370"/>
                <a:gd name="f120" fmla="val 3441"/>
                <a:gd name="f121" fmla="val 4235"/>
                <a:gd name="f122" fmla="val 5001"/>
                <a:gd name="f123" fmla="val 4999"/>
                <a:gd name="f124" fmla="val 4452"/>
                <a:gd name="f125" fmla="*/ f0 1 5585"/>
                <a:gd name="f126" fmla="*/ f1 1 5301"/>
                <a:gd name="f127" fmla="val f2"/>
                <a:gd name="f128" fmla="val f3"/>
                <a:gd name="f129" fmla="val f4"/>
                <a:gd name="f130" fmla="+- f129 0 f127"/>
                <a:gd name="f131" fmla="+- f128 0 f127"/>
                <a:gd name="f132" fmla="*/ f131 1 5585"/>
                <a:gd name="f133" fmla="*/ f130 1 5301"/>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5585" h="5301">
                  <a:moveTo>
                    <a:pt x="f5" y="f6"/>
                  </a:moveTo>
                  <a:cubicBezTo>
                    <a:pt x="f7" y="f6"/>
                    <a:pt x="f8" y="f9"/>
                    <a:pt x="f10" y="f11"/>
                  </a:cubicBezTo>
                  <a:cubicBezTo>
                    <a:pt x="f12" y="f13"/>
                    <a:pt x="f14" y="f15"/>
                    <a:pt x="f16" y="f17"/>
                  </a:cubicBezTo>
                  <a:cubicBezTo>
                    <a:pt x="f16" y="f17"/>
                    <a:pt x="f16" y="f18"/>
                    <a:pt x="f19" y="f20"/>
                  </a:cubicBezTo>
                  <a:cubicBezTo>
                    <a:pt x="f21" y="f22"/>
                    <a:pt x="f23" y="f24"/>
                    <a:pt x="f25" y="f26"/>
                  </a:cubicBezTo>
                  <a:cubicBezTo>
                    <a:pt x="f27" y="f28"/>
                    <a:pt x="f29" y="f30"/>
                    <a:pt x="f31" y="f30"/>
                  </a:cubicBezTo>
                  <a:cubicBezTo>
                    <a:pt x="f32" y="f30"/>
                    <a:pt x="f33" y="f34"/>
                    <a:pt x="f35" y="f36"/>
                  </a:cubicBezTo>
                  <a:cubicBezTo>
                    <a:pt x="f37" y="f38"/>
                    <a:pt x="f39" y="f40"/>
                    <a:pt x="f41" y="f17"/>
                  </a:cubicBezTo>
                  <a:cubicBezTo>
                    <a:pt x="f42" y="f43"/>
                    <a:pt x="f44" y="f45"/>
                    <a:pt x="f46" y="f47"/>
                  </a:cubicBezTo>
                  <a:cubicBezTo>
                    <a:pt x="f48" y="f49"/>
                    <a:pt x="f50" y="f6"/>
                    <a:pt x="f5" y="f6"/>
                  </a:cubicBezTo>
                  <a:close/>
                  <a:moveTo>
                    <a:pt x="f51" y="f52"/>
                  </a:moveTo>
                  <a:cubicBezTo>
                    <a:pt x="f24"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78"/>
                  </a:cubicBezTo>
                  <a:cubicBezTo>
                    <a:pt x="f80" y="f78"/>
                    <a:pt x="f81" y="f82"/>
                    <a:pt x="f83" y="f84"/>
                  </a:cubicBezTo>
                  <a:lnTo>
                    <a:pt x="f85" y="f84"/>
                  </a:lnTo>
                  <a:cubicBezTo>
                    <a:pt x="f86" y="f87"/>
                    <a:pt x="f88" y="f89"/>
                    <a:pt x="f90" y="f91"/>
                  </a:cubicBezTo>
                  <a:cubicBezTo>
                    <a:pt x="f92" y="f93"/>
                    <a:pt x="f94" y="f52"/>
                    <a:pt x="f51" y="f52"/>
                  </a:cubicBezTo>
                  <a:close/>
                  <a:moveTo>
                    <a:pt x="f95" y="f96"/>
                  </a:moveTo>
                  <a:cubicBezTo>
                    <a:pt x="f97" y="f98"/>
                    <a:pt x="f96" y="f99"/>
                    <a:pt x="f100" y="f101"/>
                  </a:cubicBezTo>
                  <a:cubicBezTo>
                    <a:pt x="f102" y="f103"/>
                    <a:pt x="f104" y="f105"/>
                    <a:pt x="f106" y="f105"/>
                  </a:cubicBezTo>
                  <a:cubicBezTo>
                    <a:pt x="f106" y="f105"/>
                    <a:pt x="f107" y="f105"/>
                    <a:pt x="f107" y="f105"/>
                  </a:cubicBezTo>
                  <a:cubicBezTo>
                    <a:pt x="f108" y="f105"/>
                    <a:pt x="f109" y="f110"/>
                    <a:pt x="f109" y="f111"/>
                  </a:cubicBezTo>
                  <a:cubicBezTo>
                    <a:pt x="f109" y="f112"/>
                    <a:pt x="f113" y="f114"/>
                    <a:pt x="f115" y="f116"/>
                  </a:cubicBezTo>
                  <a:cubicBezTo>
                    <a:pt x="f117" y="f118"/>
                    <a:pt x="f119" y="f4"/>
                    <a:pt x="f120" y="f4"/>
                  </a:cubicBezTo>
                  <a:cubicBezTo>
                    <a:pt x="f121" y="f4"/>
                    <a:pt x="f122" y="f123"/>
                    <a:pt x="f3" y="f124"/>
                  </a:cubicBezTo>
                  <a:lnTo>
                    <a:pt x="f95" y="f9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615;p57">
              <a:extLst>
                <a:ext uri="{FF2B5EF4-FFF2-40B4-BE49-F238E27FC236}">
                  <a16:creationId xmlns:a16="http://schemas.microsoft.com/office/drawing/2014/main" id="{362D82A1-842C-457E-9FD8-C90659657D57}"/>
                </a:ext>
              </a:extLst>
            </p:cNvPr>
            <p:cNvSpPr/>
            <p:nvPr/>
          </p:nvSpPr>
          <p:spPr>
            <a:xfrm>
              <a:off x="1564492" y="3385566"/>
              <a:ext cx="54617" cy="54205"/>
            </a:xfrm>
            <a:custGeom>
              <a:avLst/>
              <a:gdLst>
                <a:gd name="f0" fmla="val w"/>
                <a:gd name="f1" fmla="val h"/>
                <a:gd name="f2" fmla="val 0"/>
                <a:gd name="f3" fmla="val 1450"/>
                <a:gd name="f4" fmla="val 1439"/>
                <a:gd name="f5" fmla="val 1075"/>
                <a:gd name="f6" fmla="val 630"/>
                <a:gd name="f7" fmla="val 809"/>
                <a:gd name="f8" fmla="val 1438"/>
                <a:gd name="f9" fmla="val 1449"/>
                <a:gd name="f10" fmla="val 381"/>
                <a:gd name="f11" fmla="*/ f0 1 1450"/>
                <a:gd name="f12" fmla="*/ f1 1 1439"/>
                <a:gd name="f13" fmla="val f2"/>
                <a:gd name="f14" fmla="val f3"/>
                <a:gd name="f15" fmla="val f4"/>
                <a:gd name="f16" fmla="+- f15 0 f13"/>
                <a:gd name="f17" fmla="+- f14 0 f13"/>
                <a:gd name="f18" fmla="*/ f17 1 1450"/>
                <a:gd name="f19" fmla="*/ f16 1 143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50" h="1439">
                  <a:moveTo>
                    <a:pt x="f5" y="f2"/>
                  </a:moveTo>
                  <a:lnTo>
                    <a:pt x="f2" y="f6"/>
                  </a:lnTo>
                  <a:lnTo>
                    <a:pt x="f7" y="f8"/>
                  </a:lnTo>
                  <a:lnTo>
                    <a:pt x="f9" y="f10"/>
                  </a:lnTo>
                  <a:lnTo>
                    <a:pt x="f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616;p57">
              <a:extLst>
                <a:ext uri="{FF2B5EF4-FFF2-40B4-BE49-F238E27FC236}">
                  <a16:creationId xmlns:a16="http://schemas.microsoft.com/office/drawing/2014/main" id="{31B3D994-4E67-41D1-9E9E-A91AA1D4B241}"/>
                </a:ext>
              </a:extLst>
            </p:cNvPr>
            <p:cNvSpPr/>
            <p:nvPr/>
          </p:nvSpPr>
          <p:spPr>
            <a:xfrm>
              <a:off x="1603217" y="3351285"/>
              <a:ext cx="49651" cy="49651"/>
            </a:xfrm>
            <a:custGeom>
              <a:avLst/>
              <a:gdLst>
                <a:gd name="f0" fmla="val w"/>
                <a:gd name="f1" fmla="val h"/>
                <a:gd name="f2" fmla="val 0"/>
                <a:gd name="f3" fmla="val 1318"/>
                <a:gd name="f4" fmla="val 108"/>
                <a:gd name="f5" fmla="val 48"/>
                <a:gd name="f6" fmla="val 1"/>
                <a:gd name="f7" fmla="val 49"/>
                <a:gd name="f8" fmla="val 109"/>
                <a:gd name="f9" fmla="val 168"/>
                <a:gd name="f10" fmla="val 217"/>
                <a:gd name="f11" fmla="val 656"/>
                <a:gd name="f12" fmla="val 218"/>
                <a:gd name="f13" fmla="val 1100"/>
                <a:gd name="f14" fmla="val 662"/>
                <a:gd name="f15" fmla="val 1209"/>
                <a:gd name="f16" fmla="val 1269"/>
                <a:gd name="f17" fmla="val 1149"/>
                <a:gd name="f18" fmla="val 1268"/>
                <a:gd name="f19" fmla="val 1317"/>
                <a:gd name="f20" fmla="val 1316"/>
                <a:gd name="f21" fmla="val 542"/>
                <a:gd name="f22" fmla="val 776"/>
                <a:gd name="f23" fmla="*/ f0 1 1318"/>
                <a:gd name="f24" fmla="*/ f1 1 1318"/>
                <a:gd name="f25" fmla="val f2"/>
                <a:gd name="f26" fmla="val f3"/>
                <a:gd name="f27" fmla="+- f26 0 f25"/>
                <a:gd name="f28" fmla="*/ f27 1 1318"/>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1318" h="1318">
                  <a:moveTo>
                    <a:pt x="f4" y="f2"/>
                  </a:moveTo>
                  <a:cubicBezTo>
                    <a:pt x="f5" y="f2"/>
                    <a:pt x="f6" y="f7"/>
                    <a:pt x="f6" y="f8"/>
                  </a:cubicBezTo>
                  <a:cubicBezTo>
                    <a:pt x="f6" y="f9"/>
                    <a:pt x="f5" y="f10"/>
                    <a:pt x="f4" y="f10"/>
                  </a:cubicBezTo>
                  <a:cubicBezTo>
                    <a:pt x="f11" y="f12"/>
                    <a:pt x="f13" y="f14"/>
                    <a:pt x="f13" y="f15"/>
                  </a:cubicBezTo>
                  <a:cubicBezTo>
                    <a:pt x="f13" y="f16"/>
                    <a:pt x="f17" y="f3"/>
                    <a:pt x="f15" y="f3"/>
                  </a:cubicBezTo>
                  <a:cubicBezTo>
                    <a:pt x="f18" y="f3"/>
                    <a:pt x="f19" y="f16"/>
                    <a:pt x="f19" y="f15"/>
                  </a:cubicBezTo>
                  <a:cubicBezTo>
                    <a:pt x="f20" y="f21"/>
                    <a:pt x="f22" y="f6"/>
                    <a:pt x="f4"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617;p57">
              <a:extLst>
                <a:ext uri="{FF2B5EF4-FFF2-40B4-BE49-F238E27FC236}">
                  <a16:creationId xmlns:a16="http://schemas.microsoft.com/office/drawing/2014/main" id="{3408E10C-58D3-4BC7-ACB1-6A938669CEB7}"/>
                </a:ext>
              </a:extLst>
            </p:cNvPr>
            <p:cNvSpPr/>
            <p:nvPr/>
          </p:nvSpPr>
          <p:spPr>
            <a:xfrm>
              <a:off x="1603107" y="3317872"/>
              <a:ext cx="83137" cy="83173"/>
            </a:xfrm>
            <a:custGeom>
              <a:avLst/>
              <a:gdLst>
                <a:gd name="f0" fmla="val w"/>
                <a:gd name="f1" fmla="val h"/>
                <a:gd name="f2" fmla="val 0"/>
                <a:gd name="f3" fmla="val 2207"/>
                <a:gd name="f4" fmla="val 2208"/>
                <a:gd name="f5" fmla="val 108"/>
                <a:gd name="f6" fmla="val 1"/>
                <a:gd name="f7" fmla="val 48"/>
                <a:gd name="f8" fmla="val 50"/>
                <a:gd name="f9" fmla="val 110"/>
                <a:gd name="f10" fmla="val 169"/>
                <a:gd name="f11" fmla="val 218"/>
                <a:gd name="f12" fmla="val 1147"/>
                <a:gd name="f13" fmla="val 219"/>
                <a:gd name="f14" fmla="val 1989"/>
                <a:gd name="f15" fmla="val 1060"/>
                <a:gd name="f16" fmla="val 1991"/>
                <a:gd name="f17" fmla="val 2100"/>
                <a:gd name="f18" fmla="val 2159"/>
                <a:gd name="f19" fmla="val 2038"/>
                <a:gd name="f20" fmla="val 2099"/>
                <a:gd name="f21" fmla="val 2158"/>
                <a:gd name="f22" fmla="val 2206"/>
                <a:gd name="f23" fmla="val 2205"/>
                <a:gd name="f24" fmla="val 941"/>
                <a:gd name="f25" fmla="val 1266"/>
                <a:gd name="f26" fmla="val 3"/>
                <a:gd name="f27" fmla="*/ f0 1 2207"/>
                <a:gd name="f28" fmla="*/ f1 1 2208"/>
                <a:gd name="f29" fmla="val f2"/>
                <a:gd name="f30" fmla="val f3"/>
                <a:gd name="f31" fmla="val f4"/>
                <a:gd name="f32" fmla="+- f31 0 f29"/>
                <a:gd name="f33" fmla="+- f30 0 f29"/>
                <a:gd name="f34" fmla="*/ f33 1 2207"/>
                <a:gd name="f35" fmla="*/ f32 1 220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207" h="2208">
                  <a:moveTo>
                    <a:pt x="f5" y="f6"/>
                  </a:moveTo>
                  <a:cubicBezTo>
                    <a:pt x="f7" y="f6"/>
                    <a:pt x="f6" y="f8"/>
                    <a:pt x="f6" y="f9"/>
                  </a:cubicBezTo>
                  <a:cubicBezTo>
                    <a:pt x="f6" y="f10"/>
                    <a:pt x="f7" y="f11"/>
                    <a:pt x="f5" y="f11"/>
                  </a:cubicBezTo>
                  <a:cubicBezTo>
                    <a:pt x="f12" y="f13"/>
                    <a:pt x="f14" y="f15"/>
                    <a:pt x="f16" y="f17"/>
                  </a:cubicBezTo>
                  <a:cubicBezTo>
                    <a:pt x="f16" y="f18"/>
                    <a:pt x="f19" y="f4"/>
                    <a:pt x="f20" y="f4"/>
                  </a:cubicBezTo>
                  <a:cubicBezTo>
                    <a:pt x="f21" y="f4"/>
                    <a:pt x="f22" y="f18"/>
                    <a:pt x="f22" y="f17"/>
                  </a:cubicBezTo>
                  <a:cubicBezTo>
                    <a:pt x="f23" y="f24"/>
                    <a:pt x="f25" y="f2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4" name="Google Shape;618;p57">
            <a:extLst>
              <a:ext uri="{FF2B5EF4-FFF2-40B4-BE49-F238E27FC236}">
                <a16:creationId xmlns:a16="http://schemas.microsoft.com/office/drawing/2014/main" id="{E53F244B-BF6D-4B4F-A000-711A4ABD1BEE}"/>
              </a:ext>
            </a:extLst>
          </p:cNvPr>
          <p:cNvGrpSpPr/>
          <p:nvPr/>
        </p:nvGrpSpPr>
        <p:grpSpPr>
          <a:xfrm>
            <a:off x="1341040" y="2178713"/>
            <a:ext cx="373532" cy="361562"/>
            <a:chOff x="1341040" y="2178713"/>
            <a:chExt cx="373532" cy="361562"/>
          </a:xfrm>
        </p:grpSpPr>
        <p:sp>
          <p:nvSpPr>
            <p:cNvPr id="45" name="Google Shape;619;p57">
              <a:extLst>
                <a:ext uri="{FF2B5EF4-FFF2-40B4-BE49-F238E27FC236}">
                  <a16:creationId xmlns:a16="http://schemas.microsoft.com/office/drawing/2014/main" id="{7FA1562B-6EBD-46C2-AA24-80BE0020F177}"/>
                </a:ext>
              </a:extLst>
            </p:cNvPr>
            <p:cNvSpPr/>
            <p:nvPr/>
          </p:nvSpPr>
          <p:spPr>
            <a:xfrm>
              <a:off x="1410352" y="2351882"/>
              <a:ext cx="24451" cy="137909"/>
            </a:xfrm>
            <a:custGeom>
              <a:avLst/>
              <a:gdLst>
                <a:gd name="f0" fmla="val w"/>
                <a:gd name="f1" fmla="val h"/>
                <a:gd name="f2" fmla="val 0"/>
                <a:gd name="f3" fmla="val 649"/>
                <a:gd name="f4" fmla="val 3661"/>
                <a:gd name="f5" fmla="val 3660"/>
                <a:gd name="f6" fmla="val 648"/>
                <a:gd name="f7" fmla="val 119"/>
                <a:gd name="f8" fmla="val 430"/>
                <a:gd name="f9" fmla="val 86"/>
                <a:gd name="f10" fmla="val 215"/>
                <a:gd name="f11" fmla="val 47"/>
                <a:gd name="f12" fmla="*/ f0 1 649"/>
                <a:gd name="f13" fmla="*/ f1 1 3661"/>
                <a:gd name="f14" fmla="val f2"/>
                <a:gd name="f15" fmla="val f3"/>
                <a:gd name="f16" fmla="val f4"/>
                <a:gd name="f17" fmla="+- f16 0 f14"/>
                <a:gd name="f18" fmla="+- f15 0 f14"/>
                <a:gd name="f19" fmla="*/ f18 1 649"/>
                <a:gd name="f20" fmla="*/ f17 1 3661"/>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49" h="3661">
                  <a:moveTo>
                    <a:pt x="f2" y="f2"/>
                  </a:moveTo>
                  <a:lnTo>
                    <a:pt x="f2" y="f5"/>
                  </a:lnTo>
                  <a:lnTo>
                    <a:pt x="f6" y="f5"/>
                  </a:lnTo>
                  <a:lnTo>
                    <a:pt x="f6" y="f7"/>
                  </a:lnTo>
                  <a:cubicBezTo>
                    <a:pt x="f8" y="f9"/>
                    <a:pt x="f10" y="f11"/>
                    <a:pt x="f2"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620;p57">
              <a:extLst>
                <a:ext uri="{FF2B5EF4-FFF2-40B4-BE49-F238E27FC236}">
                  <a16:creationId xmlns:a16="http://schemas.microsoft.com/office/drawing/2014/main" id="{E954B2D1-6AA4-44E8-B52F-86C38A4E2A04}"/>
                </a:ext>
              </a:extLst>
            </p:cNvPr>
            <p:cNvSpPr/>
            <p:nvPr/>
          </p:nvSpPr>
          <p:spPr>
            <a:xfrm>
              <a:off x="1529050" y="2271762"/>
              <a:ext cx="79671" cy="79708"/>
            </a:xfrm>
            <a:custGeom>
              <a:avLst/>
              <a:gdLst>
                <a:gd name="f0" fmla="val w"/>
                <a:gd name="f1" fmla="val h"/>
                <a:gd name="f2" fmla="val 0"/>
                <a:gd name="f3" fmla="val 2115"/>
                <a:gd name="f4" fmla="val 2116"/>
                <a:gd name="f5" fmla="val 1064"/>
                <a:gd name="f6" fmla="val 444"/>
                <a:gd name="f7" fmla="val 1416"/>
                <a:gd name="f8" fmla="val 1699"/>
                <a:gd name="f9" fmla="val 740"/>
                <a:gd name="f10" fmla="val 1678"/>
                <a:gd name="f11" fmla="val 1098"/>
                <a:gd name="f12" fmla="val 1659"/>
                <a:gd name="f13" fmla="val 1403"/>
                <a:gd name="f14" fmla="val 1409"/>
                <a:gd name="f15" fmla="val 1653"/>
                <a:gd name="f16" fmla="val 1102"/>
                <a:gd name="f17" fmla="val 1672"/>
                <a:gd name="f18" fmla="val 1089"/>
                <a:gd name="f19" fmla="val 1673"/>
                <a:gd name="f20" fmla="val 1075"/>
                <a:gd name="f21" fmla="val 1062"/>
                <a:gd name="f22" fmla="val 723"/>
                <a:gd name="f23" fmla="val 448"/>
                <a:gd name="f24" fmla="val 1397"/>
                <a:gd name="f25" fmla="val 1058"/>
                <a:gd name="f26" fmla="val 449"/>
                <a:gd name="f27" fmla="val 718"/>
                <a:gd name="f28" fmla="val 724"/>
                <a:gd name="f29" fmla="val 1"/>
                <a:gd name="f30" fmla="val 474"/>
                <a:gd name="f31" fmla="val 475"/>
                <a:gd name="f32" fmla="val 2"/>
                <a:gd name="f33" fmla="val 1642"/>
                <a:gd name="f34" fmla="val 1641"/>
                <a:gd name="f35" fmla="val 2114"/>
                <a:gd name="f36" fmla="*/ f0 1 2115"/>
                <a:gd name="f37" fmla="*/ f1 1 2116"/>
                <a:gd name="f38" fmla="val f2"/>
                <a:gd name="f39" fmla="val f3"/>
                <a:gd name="f40" fmla="val f4"/>
                <a:gd name="f41" fmla="+- f40 0 f38"/>
                <a:gd name="f42" fmla="+- f39 0 f38"/>
                <a:gd name="f43" fmla="*/ f42 1 2115"/>
                <a:gd name="f44" fmla="*/ f41 1 2116"/>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2115" h="2116">
                  <a:moveTo>
                    <a:pt x="f5" y="f6"/>
                  </a:moveTo>
                  <a:cubicBezTo>
                    <a:pt x="f7" y="f6"/>
                    <a:pt x="f8" y="f9"/>
                    <a:pt x="f10" y="f11"/>
                  </a:cubicBezTo>
                  <a:cubicBezTo>
                    <a:pt x="f12" y="f13"/>
                    <a:pt x="f14" y="f15"/>
                    <a:pt x="f16" y="f17"/>
                  </a:cubicBezTo>
                  <a:cubicBezTo>
                    <a:pt x="f18" y="f19"/>
                    <a:pt x="f20" y="f19"/>
                    <a:pt x="f21" y="f19"/>
                  </a:cubicBezTo>
                  <a:cubicBezTo>
                    <a:pt x="f22" y="f19"/>
                    <a:pt x="f23" y="f24"/>
                    <a:pt x="f23" y="f25"/>
                  </a:cubicBezTo>
                  <a:cubicBezTo>
                    <a:pt x="f26" y="f27"/>
                    <a:pt x="f28" y="f6"/>
                    <a:pt x="f5" y="f6"/>
                  </a:cubicBezTo>
                  <a:close/>
                  <a:moveTo>
                    <a:pt x="f25" y="f29"/>
                  </a:moveTo>
                  <a:cubicBezTo>
                    <a:pt x="f30" y="f29"/>
                    <a:pt x="f2" y="f31"/>
                    <a:pt x="f2" y="f25"/>
                  </a:cubicBezTo>
                  <a:cubicBezTo>
                    <a:pt x="f32" y="f33"/>
                    <a:pt x="f30" y="f3"/>
                    <a:pt x="f25" y="f4"/>
                  </a:cubicBezTo>
                  <a:cubicBezTo>
                    <a:pt x="f34" y="f4"/>
                    <a:pt x="f35" y="f33"/>
                    <a:pt x="f35" y="f25"/>
                  </a:cubicBezTo>
                  <a:cubicBezTo>
                    <a:pt x="f35" y="f31"/>
                    <a:pt x="f34" y="f29"/>
                    <a:pt x="f25" y="f29"/>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621;p57">
              <a:extLst>
                <a:ext uri="{FF2B5EF4-FFF2-40B4-BE49-F238E27FC236}">
                  <a16:creationId xmlns:a16="http://schemas.microsoft.com/office/drawing/2014/main" id="{982E64D1-C441-42F6-AC34-5056D7092538}"/>
                </a:ext>
              </a:extLst>
            </p:cNvPr>
            <p:cNvSpPr/>
            <p:nvPr/>
          </p:nvSpPr>
          <p:spPr>
            <a:xfrm>
              <a:off x="1553839" y="2296579"/>
              <a:ext cx="30102" cy="30102"/>
            </a:xfrm>
            <a:custGeom>
              <a:avLst/>
              <a:gdLst>
                <a:gd name="f0" fmla="val w"/>
                <a:gd name="f1" fmla="val h"/>
                <a:gd name="f2" fmla="val 0"/>
                <a:gd name="f3" fmla="val 799"/>
                <a:gd name="f4" fmla="val 400"/>
                <a:gd name="f5" fmla="val 179"/>
                <a:gd name="f6" fmla="val 1"/>
                <a:gd name="f7" fmla="val 399"/>
                <a:gd name="f8" fmla="val 620"/>
                <a:gd name="f9" fmla="val 798"/>
                <a:gd name="f10" fmla="*/ f0 1 799"/>
                <a:gd name="f11" fmla="*/ f1 1 799"/>
                <a:gd name="f12" fmla="val f2"/>
                <a:gd name="f13" fmla="val f3"/>
                <a:gd name="f14" fmla="+- f13 0 f12"/>
                <a:gd name="f15" fmla="*/ f14 1 79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799" h="799">
                  <a:moveTo>
                    <a:pt x="f4" y="f2"/>
                  </a:moveTo>
                  <a:cubicBezTo>
                    <a:pt x="f5" y="f2"/>
                    <a:pt x="f6" y="f5"/>
                    <a:pt x="f6" y="f7"/>
                  </a:cubicBezTo>
                  <a:cubicBezTo>
                    <a:pt x="f6" y="f8"/>
                    <a:pt x="f5" y="f9"/>
                    <a:pt x="f4" y="f9"/>
                  </a:cubicBezTo>
                  <a:cubicBezTo>
                    <a:pt x="f8" y="f9"/>
                    <a:pt x="f3" y="f8"/>
                    <a:pt x="f3" y="f7"/>
                  </a:cubicBezTo>
                  <a:cubicBezTo>
                    <a:pt x="f3" y="f5"/>
                    <a:pt x="f8" y="f2"/>
                    <a:pt x="f4"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622;p57">
              <a:extLst>
                <a:ext uri="{FF2B5EF4-FFF2-40B4-BE49-F238E27FC236}">
                  <a16:creationId xmlns:a16="http://schemas.microsoft.com/office/drawing/2014/main" id="{EDE277EA-C495-41E5-9271-D9A8B93C050E}"/>
                </a:ext>
              </a:extLst>
            </p:cNvPr>
            <p:cNvSpPr/>
            <p:nvPr/>
          </p:nvSpPr>
          <p:spPr>
            <a:xfrm>
              <a:off x="1407453" y="2299331"/>
              <a:ext cx="236902" cy="159946"/>
            </a:xfrm>
            <a:custGeom>
              <a:avLst/>
              <a:gdLst>
                <a:gd name="f0" fmla="val w"/>
                <a:gd name="f1" fmla="val h"/>
                <a:gd name="f2" fmla="val 0"/>
                <a:gd name="f3" fmla="val 6289"/>
                <a:gd name="f4" fmla="val 4246"/>
                <a:gd name="f5" fmla="val 1925"/>
                <a:gd name="f6" fmla="val 1628"/>
                <a:gd name="f7" fmla="val 1333"/>
                <a:gd name="f8" fmla="val 64"/>
                <a:gd name="f9" fmla="val 1065"/>
                <a:gd name="f10" fmla="val 193"/>
                <a:gd name="f11" fmla="val 731"/>
                <a:gd name="f12" fmla="val 353"/>
                <a:gd name="f13" fmla="val 440"/>
                <a:gd name="f14" fmla="val 590"/>
                <a:gd name="f15" fmla="val 214"/>
                <a:gd name="f16" fmla="val 883"/>
                <a:gd name="f17" fmla="val 1"/>
                <a:gd name="f18" fmla="val 1162"/>
                <a:gd name="f19" fmla="val 650"/>
                <a:gd name="f20" fmla="val 1313"/>
                <a:gd name="f21" fmla="val 1315"/>
                <a:gd name="f22" fmla="val 1397"/>
                <a:gd name="f23" fmla="val 1983"/>
                <a:gd name="f24" fmla="val 1412"/>
                <a:gd name="f25" fmla="val 3431"/>
                <a:gd name="f26" fmla="val 1445"/>
                <a:gd name="f27" fmla="val 4744"/>
                <a:gd name="f28" fmla="val 2274"/>
                <a:gd name="f29" fmla="val 5396"/>
                <a:gd name="f30" fmla="val 3569"/>
                <a:gd name="f31" fmla="val 5522"/>
                <a:gd name="f32" fmla="val 3820"/>
                <a:gd name="f33" fmla="val 5688"/>
                <a:gd name="f34" fmla="val 4049"/>
                <a:gd name="f35" fmla="val 5889"/>
                <a:gd name="f36" fmla="val 6195"/>
                <a:gd name="f37" fmla="val 3769"/>
                <a:gd name="f38" fmla="val 6288"/>
                <a:gd name="f39" fmla="val 3184"/>
                <a:gd name="f40" fmla="val 6143"/>
                <a:gd name="f41" fmla="val 2636"/>
                <a:gd name="f42" fmla="val 5995"/>
                <a:gd name="f43" fmla="val 2066"/>
                <a:gd name="f44" fmla="val 5611"/>
                <a:gd name="f45" fmla="val 1585"/>
                <a:gd name="f46" fmla="val 5086"/>
                <a:gd name="f47" fmla="val 4851"/>
                <a:gd name="f48" fmla="val 1506"/>
                <a:gd name="f49" fmla="val 4567"/>
                <a:gd name="f50" fmla="val 1599"/>
                <a:gd name="f51" fmla="val 4286"/>
                <a:gd name="f52" fmla="val 3916"/>
                <a:gd name="f53" fmla="val 3548"/>
                <a:gd name="f54" fmla="val 1438"/>
                <a:gd name="f55" fmla="val 3297"/>
                <a:gd name="f56" fmla="val 1129"/>
                <a:gd name="f57" fmla="val 3112"/>
                <a:gd name="f58" fmla="val 902"/>
                <a:gd name="f59" fmla="val 3013"/>
                <a:gd name="f60" fmla="val 619"/>
                <a:gd name="f61" fmla="val 326"/>
                <a:gd name="f62" fmla="val 317"/>
                <a:gd name="f63" fmla="val 307"/>
                <a:gd name="f64" fmla="val 297"/>
                <a:gd name="f65" fmla="val 2841"/>
                <a:gd name="f66" fmla="val 212"/>
                <a:gd name="f67" fmla="val 2553"/>
                <a:gd name="f68" fmla="val 71"/>
                <a:gd name="f69" fmla="val 2238"/>
                <a:gd name="f70" fmla="*/ f0 1 6289"/>
                <a:gd name="f71" fmla="*/ f1 1 4246"/>
                <a:gd name="f72" fmla="val f2"/>
                <a:gd name="f73" fmla="val f3"/>
                <a:gd name="f74" fmla="val f4"/>
                <a:gd name="f75" fmla="+- f74 0 f72"/>
                <a:gd name="f76" fmla="+- f73 0 f72"/>
                <a:gd name="f77" fmla="*/ f76 1 6289"/>
                <a:gd name="f78" fmla="*/ f75 1 4246"/>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6289" h="4246">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30"/>
                  </a:cubicBezTo>
                  <a:cubicBezTo>
                    <a:pt x="f31" y="f32"/>
                    <a:pt x="f33" y="f34"/>
                    <a:pt x="f35" y="f4"/>
                  </a:cubicBezTo>
                  <a:cubicBezTo>
                    <a:pt x="f36" y="f37"/>
                    <a:pt x="f38" y="f39"/>
                    <a:pt x="f40" y="f41"/>
                  </a:cubicBezTo>
                  <a:cubicBezTo>
                    <a:pt x="f42" y="f43"/>
                    <a:pt x="f44" y="f45"/>
                    <a:pt x="f46" y="f21"/>
                  </a:cubicBezTo>
                  <a:cubicBezTo>
                    <a:pt x="f47" y="f48"/>
                    <a:pt x="f49" y="f50"/>
                    <a:pt x="f51" y="f50"/>
                  </a:cubicBezTo>
                  <a:cubicBezTo>
                    <a:pt x="f52" y="f50"/>
                    <a:pt x="f53" y="f54"/>
                    <a:pt x="f55" y="f56"/>
                  </a:cubicBezTo>
                  <a:cubicBezTo>
                    <a:pt x="f57" y="f58"/>
                    <a:pt x="f59" y="f60"/>
                    <a:pt x="f59" y="f61"/>
                  </a:cubicBezTo>
                  <a:cubicBezTo>
                    <a:pt x="f59" y="f62"/>
                    <a:pt x="f59" y="f63"/>
                    <a:pt x="f59" y="f64"/>
                  </a:cubicBezTo>
                  <a:lnTo>
                    <a:pt x="f65" y="f66"/>
                  </a:lnTo>
                  <a:cubicBezTo>
                    <a:pt x="f67" y="f68"/>
                    <a:pt x="f69"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623;p57">
              <a:extLst>
                <a:ext uri="{FF2B5EF4-FFF2-40B4-BE49-F238E27FC236}">
                  <a16:creationId xmlns:a16="http://schemas.microsoft.com/office/drawing/2014/main" id="{12433B6C-3686-4AA0-9B1E-8E04E9F97378}"/>
                </a:ext>
              </a:extLst>
            </p:cNvPr>
            <p:cNvSpPr/>
            <p:nvPr/>
          </p:nvSpPr>
          <p:spPr>
            <a:xfrm>
              <a:off x="1402177" y="2497893"/>
              <a:ext cx="39931" cy="42382"/>
            </a:xfrm>
            <a:custGeom>
              <a:avLst/>
              <a:gdLst>
                <a:gd name="f0" fmla="val w"/>
                <a:gd name="f1" fmla="val h"/>
                <a:gd name="f2" fmla="val 0"/>
                <a:gd name="f3" fmla="val 1060"/>
                <a:gd name="f4" fmla="val 1125"/>
                <a:gd name="f5" fmla="val 1"/>
                <a:gd name="f6" fmla="val 1124"/>
                <a:gd name="f7" fmla="*/ f0 1 1060"/>
                <a:gd name="f8" fmla="*/ f1 1 1125"/>
                <a:gd name="f9" fmla="val f2"/>
                <a:gd name="f10" fmla="val f3"/>
                <a:gd name="f11" fmla="val f4"/>
                <a:gd name="f12" fmla="+- f11 0 f9"/>
                <a:gd name="f13" fmla="+- f10 0 f9"/>
                <a:gd name="f14" fmla="*/ f13 1 1060"/>
                <a:gd name="f15" fmla="*/ f12 1 112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060" h="1125">
                  <a:moveTo>
                    <a:pt x="f5" y="f5"/>
                  </a:moveTo>
                  <a:lnTo>
                    <a:pt x="f5" y="f6"/>
                  </a:lnTo>
                  <a:lnTo>
                    <a:pt x="f3" y="f6"/>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624;p57">
              <a:extLst>
                <a:ext uri="{FF2B5EF4-FFF2-40B4-BE49-F238E27FC236}">
                  <a16:creationId xmlns:a16="http://schemas.microsoft.com/office/drawing/2014/main" id="{FE1F0869-160B-4E60-BAF4-A13B4D3D32A7}"/>
                </a:ext>
              </a:extLst>
            </p:cNvPr>
            <p:cNvSpPr/>
            <p:nvPr/>
          </p:nvSpPr>
          <p:spPr>
            <a:xfrm>
              <a:off x="1341040" y="2178713"/>
              <a:ext cx="373532" cy="308820"/>
            </a:xfrm>
            <a:custGeom>
              <a:avLst/>
              <a:gdLst>
                <a:gd name="f0" fmla="val w"/>
                <a:gd name="f1" fmla="val h"/>
                <a:gd name="f2" fmla="val 0"/>
                <a:gd name="f3" fmla="val 9916"/>
                <a:gd name="f4" fmla="val 8198"/>
                <a:gd name="f5" fmla="val 4778"/>
                <a:gd name="f6" fmla="val 606"/>
                <a:gd name="f7" fmla="val 4825"/>
                <a:gd name="f8" fmla="val 4868"/>
                <a:gd name="f9" fmla="val 634"/>
                <a:gd name="f10" fmla="val 4882"/>
                <a:gd name="f11" fmla="val 679"/>
                <a:gd name="f12" fmla="val 4905"/>
                <a:gd name="f13" fmla="val 752"/>
                <a:gd name="f14" fmla="val 4852"/>
                <a:gd name="f15" fmla="val 821"/>
                <a:gd name="f16" fmla="val 4781"/>
                <a:gd name="f17" fmla="val 822"/>
                <a:gd name="f18" fmla="val 4704"/>
                <a:gd name="f19" fmla="val 824"/>
                <a:gd name="f20" fmla="val 4628"/>
                <a:gd name="f21" fmla="val 828"/>
                <a:gd name="f22" fmla="val 4551"/>
                <a:gd name="f23" fmla="val 834"/>
                <a:gd name="f24" fmla="val 4548"/>
                <a:gd name="f25" fmla="val 835"/>
                <a:gd name="f26" fmla="val 4545"/>
                <a:gd name="f27" fmla="val 4543"/>
                <a:gd name="f28" fmla="val 4483"/>
                <a:gd name="f29" fmla="val 4434"/>
                <a:gd name="f30" fmla="val 787"/>
                <a:gd name="f31" fmla="val 726"/>
                <a:gd name="f32" fmla="val 670"/>
                <a:gd name="f33" fmla="val 4477"/>
                <a:gd name="f34" fmla="val 624"/>
                <a:gd name="f35" fmla="val 4533"/>
                <a:gd name="f36" fmla="val 619"/>
                <a:gd name="f37" fmla="val 4613"/>
                <a:gd name="f38" fmla="val 612"/>
                <a:gd name="f39" fmla="val 4695"/>
                <a:gd name="f40" fmla="val 608"/>
                <a:gd name="f41" fmla="val 4775"/>
                <a:gd name="f42" fmla="val 5375"/>
                <a:gd name="f43" fmla="val 626"/>
                <a:gd name="f44" fmla="val 5379"/>
                <a:gd name="f45" fmla="val 5384"/>
                <a:gd name="f46" fmla="val 5388"/>
                <a:gd name="f47" fmla="val 627"/>
                <a:gd name="f48" fmla="val 6148"/>
                <a:gd name="f49" fmla="val 721"/>
                <a:gd name="f50" fmla="val 6868"/>
                <a:gd name="f51" fmla="val 1025"/>
                <a:gd name="f52" fmla="val 7466"/>
                <a:gd name="f53" fmla="val 1504"/>
                <a:gd name="f54" fmla="val 8058"/>
                <a:gd name="f55" fmla="val 1976"/>
                <a:gd name="f56" fmla="val 8513"/>
                <a:gd name="f57" fmla="val 2596"/>
                <a:gd name="f58" fmla="val 8782"/>
                <a:gd name="f59" fmla="val 3303"/>
                <a:gd name="f60" fmla="val 8803"/>
                <a:gd name="f61" fmla="val 3359"/>
                <a:gd name="f62" fmla="val 8775"/>
                <a:gd name="f63" fmla="val 3422"/>
                <a:gd name="f64" fmla="val 8719"/>
                <a:gd name="f65" fmla="val 3442"/>
                <a:gd name="f66" fmla="val 8706"/>
                <a:gd name="f67" fmla="val 3447"/>
                <a:gd name="f68" fmla="val 8693"/>
                <a:gd name="f69" fmla="val 3450"/>
                <a:gd name="f70" fmla="val 8680"/>
                <a:gd name="f71" fmla="val 8637"/>
                <a:gd name="f72" fmla="val 8596"/>
                <a:gd name="f73" fmla="val 3423"/>
                <a:gd name="f74" fmla="val 8580"/>
                <a:gd name="f75" fmla="val 3380"/>
                <a:gd name="f76" fmla="val 8324"/>
                <a:gd name="f77" fmla="val 2709"/>
                <a:gd name="f78" fmla="val 7893"/>
                <a:gd name="f79" fmla="val 2120"/>
                <a:gd name="f80" fmla="val 7331"/>
                <a:gd name="f81" fmla="val 1673"/>
                <a:gd name="f82" fmla="val 6764"/>
                <a:gd name="f83" fmla="val 1219"/>
                <a:gd name="f84" fmla="val 6083"/>
                <a:gd name="f85" fmla="val 931"/>
                <a:gd name="f86" fmla="val 5363"/>
                <a:gd name="f87" fmla="val 841"/>
                <a:gd name="f88" fmla="val 5303"/>
                <a:gd name="f89" fmla="val 833"/>
                <a:gd name="f90" fmla="val 5261"/>
                <a:gd name="f91" fmla="val 779"/>
                <a:gd name="f92" fmla="val 5269"/>
                <a:gd name="f93" fmla="val 720"/>
                <a:gd name="f94" fmla="val 5276"/>
                <a:gd name="f95" fmla="val 666"/>
                <a:gd name="f96" fmla="val 5322"/>
                <a:gd name="f97" fmla="val 4850"/>
                <a:gd name="f98" fmla="val 1"/>
                <a:gd name="f99" fmla="val 3718"/>
                <a:gd name="f100" fmla="val 2621"/>
                <a:gd name="f101" fmla="val 387"/>
                <a:gd name="f102" fmla="val 1739"/>
                <a:gd name="f103" fmla="val 1095"/>
                <a:gd name="f104" fmla="val 886"/>
                <a:gd name="f105" fmla="val 1778"/>
                <a:gd name="f106" fmla="val 276"/>
                <a:gd name="f107" fmla="val 2716"/>
                <a:gd name="f108" fmla="val 3772"/>
                <a:gd name="f109" fmla="val 496"/>
                <a:gd name="f110" fmla="val 3993"/>
                <a:gd name="f111" fmla="val 1009"/>
                <a:gd name="f112" fmla="val 4172"/>
                <a:gd name="f113" fmla="val 1534"/>
                <a:gd name="f114" fmla="val 4308"/>
                <a:gd name="f115" fmla="val 1806"/>
                <a:gd name="f116" fmla="val 3953"/>
                <a:gd name="f117" fmla="val 2053"/>
                <a:gd name="f118" fmla="val 3633"/>
                <a:gd name="f119" fmla="val 2371"/>
                <a:gd name="f120" fmla="val 3375"/>
                <a:gd name="f121" fmla="val 2735"/>
                <a:gd name="f122" fmla="val 3200"/>
                <a:gd name="f123" fmla="val 3032"/>
                <a:gd name="f124" fmla="val 3057"/>
                <a:gd name="f125" fmla="val 2986"/>
                <a:gd name="f126" fmla="val 3688"/>
                <a:gd name="f127" fmla="val 4033"/>
                <a:gd name="f128" fmla="val 4381"/>
                <a:gd name="f129" fmla="val 3064"/>
                <a:gd name="f130" fmla="val 4699"/>
                <a:gd name="f131" fmla="val 3220"/>
                <a:gd name="f132" fmla="val 4802"/>
                <a:gd name="f133" fmla="val 3271"/>
                <a:gd name="f134" fmla="val 4925"/>
                <a:gd name="f135" fmla="val 2668"/>
                <a:gd name="f136" fmla="val 5455"/>
                <a:gd name="f137" fmla="val 2253"/>
                <a:gd name="f138" fmla="val 6048"/>
                <a:gd name="f139" fmla="val 6133"/>
                <a:gd name="f140" fmla="val 6219"/>
                <a:gd name="f141" fmla="val 2262"/>
                <a:gd name="f142" fmla="val 6305"/>
                <a:gd name="f143" fmla="val 2279"/>
                <a:gd name="f144" fmla="val 6993"/>
                <a:gd name="f145" fmla="val 2420"/>
                <a:gd name="f146" fmla="val 7437"/>
                <a:gd name="f147" fmla="val 3093"/>
                <a:gd name="f148" fmla="val 7296"/>
                <a:gd name="f149" fmla="val 3782"/>
                <a:gd name="f150" fmla="val 7252"/>
                <a:gd name="f151" fmla="val 3996"/>
                <a:gd name="f152" fmla="val 7155"/>
                <a:gd name="f153" fmla="val 4194"/>
                <a:gd name="f154" fmla="val 7012"/>
                <a:gd name="f155" fmla="val 4359"/>
                <a:gd name="f156" fmla="val 7559"/>
                <a:gd name="f157" fmla="val 4662"/>
                <a:gd name="f158" fmla="val 7958"/>
                <a:gd name="f159" fmla="val 5177"/>
                <a:gd name="f160" fmla="val 8116"/>
                <a:gd name="f161" fmla="val 5783"/>
                <a:gd name="f162" fmla="val 8278"/>
                <a:gd name="f163" fmla="val 6402"/>
                <a:gd name="f164" fmla="val 8169"/>
                <a:gd name="f165" fmla="val 7061"/>
                <a:gd name="f166" fmla="val 7814"/>
                <a:gd name="f167" fmla="val 7594"/>
                <a:gd name="f168" fmla="val 7929"/>
                <a:gd name="f169" fmla="val 7689"/>
                <a:gd name="f170" fmla="val 8051"/>
                <a:gd name="f171" fmla="val 7775"/>
                <a:gd name="f172" fmla="val 8181"/>
                <a:gd name="f173" fmla="val 7849"/>
                <a:gd name="f174" fmla="val 8786"/>
                <a:gd name="f175" fmla="val 8197"/>
                <a:gd name="f176" fmla="val 9492"/>
                <a:gd name="f177" fmla="val 7322"/>
                <a:gd name="f178" fmla="val 9886"/>
                <a:gd name="f179" fmla="val 6237"/>
                <a:gd name="f180" fmla="val 9905"/>
                <a:gd name="f181" fmla="val 5112"/>
                <a:gd name="f182" fmla="val 9915"/>
                <a:gd name="f183" fmla="val 4437"/>
                <a:gd name="f184" fmla="val 9788"/>
                <a:gd name="f185" fmla="val 3767"/>
                <a:gd name="f186" fmla="val 9529"/>
                <a:gd name="f187" fmla="val 3143"/>
                <a:gd name="f188" fmla="val 9279"/>
                <a:gd name="f189" fmla="val 2536"/>
                <a:gd name="f190" fmla="val 8913"/>
                <a:gd name="f191" fmla="val 1984"/>
                <a:gd name="f192" fmla="val 8453"/>
                <a:gd name="f193" fmla="val 1516"/>
                <a:gd name="f194" fmla="val 7993"/>
                <a:gd name="f195" fmla="val 1048"/>
                <a:gd name="f196" fmla="val 7448"/>
                <a:gd name="f197" fmla="val 673"/>
                <a:gd name="f198" fmla="val 6847"/>
                <a:gd name="f199" fmla="val 411"/>
                <a:gd name="f200" fmla="val 6228"/>
                <a:gd name="f201" fmla="val 142"/>
                <a:gd name="f202" fmla="val 5561"/>
                <a:gd name="f203" fmla="val 2"/>
                <a:gd name="f204" fmla="val 4886"/>
                <a:gd name="f205" fmla="val 4872"/>
                <a:gd name="f206" fmla="val 4865"/>
                <a:gd name="f207" fmla="val 4857"/>
                <a:gd name="f208" fmla="*/ f0 1 9916"/>
                <a:gd name="f209" fmla="*/ f1 1 8198"/>
                <a:gd name="f210" fmla="val f2"/>
                <a:gd name="f211" fmla="val f3"/>
                <a:gd name="f212" fmla="val f4"/>
                <a:gd name="f213" fmla="+- f212 0 f210"/>
                <a:gd name="f214" fmla="+- f211 0 f210"/>
                <a:gd name="f215" fmla="*/ f214 1 9916"/>
                <a:gd name="f216" fmla="*/ f213 1 8198"/>
                <a:gd name="f217" fmla="*/ f210 1 f215"/>
                <a:gd name="f218" fmla="*/ f211 1 f215"/>
                <a:gd name="f219" fmla="*/ f210 1 f216"/>
                <a:gd name="f220" fmla="*/ f212 1 f216"/>
                <a:gd name="f221" fmla="*/ f217 f208 1"/>
                <a:gd name="f222" fmla="*/ f218 f208 1"/>
                <a:gd name="f223" fmla="*/ f220 f209 1"/>
                <a:gd name="f224" fmla="*/ f219 f209 1"/>
              </a:gdLst>
              <a:ahLst/>
              <a:cxnLst>
                <a:cxn ang="3cd4">
                  <a:pos x="hc" y="t"/>
                </a:cxn>
                <a:cxn ang="0">
                  <a:pos x="r" y="vc"/>
                </a:cxn>
                <a:cxn ang="cd4">
                  <a:pos x="hc" y="b"/>
                </a:cxn>
                <a:cxn ang="cd2">
                  <a:pos x="l" y="vc"/>
                </a:cxn>
              </a:cxnLst>
              <a:rect l="f221" t="f224" r="f222" b="f223"/>
              <a:pathLst>
                <a:path w="9916" h="8198">
                  <a:moveTo>
                    <a:pt x="f5" y="f6"/>
                  </a:moveTo>
                  <a:cubicBezTo>
                    <a:pt x="f7" y="f6"/>
                    <a:pt x="f8" y="f9"/>
                    <a:pt x="f10" y="f11"/>
                  </a:cubicBezTo>
                  <a:cubicBezTo>
                    <a:pt x="f12" y="f13"/>
                    <a:pt x="f14" y="f15"/>
                    <a:pt x="f16" y="f17"/>
                  </a:cubicBezTo>
                  <a:cubicBezTo>
                    <a:pt x="f18" y="f19"/>
                    <a:pt x="f20" y="f21"/>
                    <a:pt x="f22" y="f23"/>
                  </a:cubicBezTo>
                  <a:cubicBezTo>
                    <a:pt x="f24" y="f25"/>
                    <a:pt x="f26" y="f25"/>
                    <a:pt x="f27" y="f25"/>
                  </a:cubicBezTo>
                  <a:cubicBezTo>
                    <a:pt x="f28" y="f25"/>
                    <a:pt x="f29" y="f30"/>
                    <a:pt x="f29" y="f31"/>
                  </a:cubicBezTo>
                  <a:cubicBezTo>
                    <a:pt x="f29" y="f32"/>
                    <a:pt x="f33" y="f34"/>
                    <a:pt x="f35" y="f36"/>
                  </a:cubicBezTo>
                  <a:cubicBezTo>
                    <a:pt x="f37" y="f38"/>
                    <a:pt x="f39" y="f40"/>
                    <a:pt x="f41" y="f6"/>
                  </a:cubicBezTo>
                  <a:close/>
                  <a:moveTo>
                    <a:pt x="f42" y="f43"/>
                  </a:moveTo>
                  <a:cubicBezTo>
                    <a:pt x="f44" y="f43"/>
                    <a:pt x="f45" y="f43"/>
                    <a:pt x="f46" y="f47"/>
                  </a:cubicBezTo>
                  <a:cubicBezTo>
                    <a:pt x="f48" y="f49"/>
                    <a:pt x="f50" y="f51"/>
                    <a:pt x="f52" y="f53"/>
                  </a:cubicBezTo>
                  <a:cubicBezTo>
                    <a:pt x="f54" y="f55"/>
                    <a:pt x="f56" y="f57"/>
                    <a:pt x="f58" y="f59"/>
                  </a:cubicBezTo>
                  <a:cubicBezTo>
                    <a:pt x="f60" y="f61"/>
                    <a:pt x="f62" y="f63"/>
                    <a:pt x="f64" y="f65"/>
                  </a:cubicBezTo>
                  <a:cubicBezTo>
                    <a:pt x="f66" y="f67"/>
                    <a:pt x="f68" y="f69"/>
                    <a:pt x="f70" y="f69"/>
                  </a:cubicBezTo>
                  <a:cubicBezTo>
                    <a:pt x="f71" y="f69"/>
                    <a:pt x="f72" y="f73"/>
                    <a:pt x="f74" y="f75"/>
                  </a:cubicBezTo>
                  <a:cubicBezTo>
                    <a:pt x="f76" y="f77"/>
                    <a:pt x="f78" y="f79"/>
                    <a:pt x="f80" y="f81"/>
                  </a:cubicBezTo>
                  <a:cubicBezTo>
                    <a:pt x="f82" y="f83"/>
                    <a:pt x="f84" y="f85"/>
                    <a:pt x="f86" y="f87"/>
                  </a:cubicBezTo>
                  <a:cubicBezTo>
                    <a:pt x="f88" y="f89"/>
                    <a:pt x="f90" y="f91"/>
                    <a:pt x="f92" y="f93"/>
                  </a:cubicBezTo>
                  <a:cubicBezTo>
                    <a:pt x="f94" y="f95"/>
                    <a:pt x="f96" y="f43"/>
                    <a:pt x="f42" y="f43"/>
                  </a:cubicBezTo>
                  <a:close/>
                  <a:moveTo>
                    <a:pt x="f97" y="f98"/>
                  </a:moveTo>
                  <a:cubicBezTo>
                    <a:pt x="f99" y="f98"/>
                    <a:pt x="f100" y="f101"/>
                    <a:pt x="f102" y="f103"/>
                  </a:cubicBezTo>
                  <a:cubicBezTo>
                    <a:pt x="f104" y="f105"/>
                    <a:pt x="f106" y="f107"/>
                    <a:pt x="f2" y="f108"/>
                  </a:cubicBezTo>
                  <a:cubicBezTo>
                    <a:pt x="f109" y="f110"/>
                    <a:pt x="f111" y="f112"/>
                    <a:pt x="f113" y="f114"/>
                  </a:cubicBezTo>
                  <a:lnTo>
                    <a:pt x="f115" y="f116"/>
                  </a:lnTo>
                  <a:cubicBezTo>
                    <a:pt x="f117" y="f118"/>
                    <a:pt x="f119" y="f120"/>
                    <a:pt x="f121" y="f122"/>
                  </a:cubicBezTo>
                  <a:cubicBezTo>
                    <a:pt x="f123" y="f124"/>
                    <a:pt x="f61" y="f125"/>
                    <a:pt x="f126" y="f125"/>
                  </a:cubicBezTo>
                  <a:cubicBezTo>
                    <a:pt x="f127" y="f125"/>
                    <a:pt x="f128" y="f129"/>
                    <a:pt x="f130" y="f131"/>
                  </a:cubicBezTo>
                  <a:lnTo>
                    <a:pt x="f132" y="f133"/>
                  </a:lnTo>
                  <a:cubicBezTo>
                    <a:pt x="f134" y="f135"/>
                    <a:pt x="f136" y="f137"/>
                    <a:pt x="f138" y="f137"/>
                  </a:cubicBezTo>
                  <a:cubicBezTo>
                    <a:pt x="f139" y="f137"/>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lnTo>
                    <a:pt x="f174" y="f175"/>
                  </a:lnTo>
                  <a:cubicBezTo>
                    <a:pt x="f176" y="f177"/>
                    <a:pt x="f178" y="f179"/>
                    <a:pt x="f180" y="f181"/>
                  </a:cubicBezTo>
                  <a:cubicBezTo>
                    <a:pt x="f182" y="f183"/>
                    <a:pt x="f184" y="f185"/>
                    <a:pt x="f186" y="f187"/>
                  </a:cubicBezTo>
                  <a:cubicBezTo>
                    <a:pt x="f188" y="f189"/>
                    <a:pt x="f190" y="f191"/>
                    <a:pt x="f192" y="f193"/>
                  </a:cubicBezTo>
                  <a:cubicBezTo>
                    <a:pt x="f194" y="f195"/>
                    <a:pt x="f196" y="f197"/>
                    <a:pt x="f198" y="f199"/>
                  </a:cubicBezTo>
                  <a:cubicBezTo>
                    <a:pt x="f200" y="f201"/>
                    <a:pt x="f202" y="f203"/>
                    <a:pt x="f204" y="f98"/>
                  </a:cubicBezTo>
                  <a:lnTo>
                    <a:pt x="f205" y="f98"/>
                  </a:lnTo>
                  <a:cubicBezTo>
                    <a:pt x="f206" y="f98"/>
                    <a:pt x="f207" y="f98"/>
                    <a:pt x="f97" y="f98"/>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625;p57">
              <a:extLst>
                <a:ext uri="{FF2B5EF4-FFF2-40B4-BE49-F238E27FC236}">
                  <a16:creationId xmlns:a16="http://schemas.microsoft.com/office/drawing/2014/main" id="{66CEC2B3-9A23-4856-85C0-D29B49B54B80}"/>
                </a:ext>
              </a:extLst>
            </p:cNvPr>
            <p:cNvSpPr/>
            <p:nvPr/>
          </p:nvSpPr>
          <p:spPr>
            <a:xfrm>
              <a:off x="1450210" y="2454459"/>
              <a:ext cx="182093" cy="74093"/>
            </a:xfrm>
            <a:custGeom>
              <a:avLst/>
              <a:gdLst>
                <a:gd name="f0" fmla="val w"/>
                <a:gd name="f1" fmla="val h"/>
                <a:gd name="f2" fmla="val 0"/>
                <a:gd name="f3" fmla="val 4834"/>
                <a:gd name="f4" fmla="val 1967"/>
                <a:gd name="f5" fmla="val 4357"/>
                <a:gd name="f6" fmla="val 1"/>
                <a:gd name="f7" fmla="val 1261"/>
                <a:gd name="f8" fmla="val 4833"/>
                <a:gd name="f9" fmla="val 482"/>
                <a:gd name="f10" fmla="val 4656"/>
                <a:gd name="f11" fmla="val 341"/>
                <a:gd name="f12" fmla="val 4496"/>
                <a:gd name="f13" fmla="val 179"/>
                <a:gd name="f14" fmla="*/ f0 1 4834"/>
                <a:gd name="f15" fmla="*/ f1 1 1967"/>
                <a:gd name="f16" fmla="val f2"/>
                <a:gd name="f17" fmla="val f3"/>
                <a:gd name="f18" fmla="val f4"/>
                <a:gd name="f19" fmla="+- f18 0 f16"/>
                <a:gd name="f20" fmla="+- f17 0 f16"/>
                <a:gd name="f21" fmla="*/ f20 1 4834"/>
                <a:gd name="f22" fmla="*/ f19 1 196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834" h="1967">
                  <a:moveTo>
                    <a:pt x="f5" y="f2"/>
                  </a:moveTo>
                  <a:lnTo>
                    <a:pt x="f6" y="f7"/>
                  </a:lnTo>
                  <a:lnTo>
                    <a:pt x="f6" y="f4"/>
                  </a:lnTo>
                  <a:lnTo>
                    <a:pt x="f8" y="f9"/>
                  </a:lnTo>
                  <a:cubicBezTo>
                    <a:pt x="f10" y="f11"/>
                    <a:pt x="f12" y="f13"/>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2" name="Google Shape;626;p57">
            <a:extLst>
              <a:ext uri="{FF2B5EF4-FFF2-40B4-BE49-F238E27FC236}">
                <a16:creationId xmlns:a16="http://schemas.microsoft.com/office/drawing/2014/main" id="{C316FCA3-C9C5-4926-9CD8-6E7C06588042}"/>
              </a:ext>
            </a:extLst>
          </p:cNvPr>
          <p:cNvGrpSpPr/>
          <p:nvPr/>
        </p:nvGrpSpPr>
        <p:grpSpPr>
          <a:xfrm>
            <a:off x="4865421" y="2164019"/>
            <a:ext cx="341217" cy="390941"/>
            <a:chOff x="4865421" y="2164019"/>
            <a:chExt cx="341217" cy="390941"/>
          </a:xfrm>
        </p:grpSpPr>
        <p:sp>
          <p:nvSpPr>
            <p:cNvPr id="53" name="Google Shape;627;p57">
              <a:extLst>
                <a:ext uri="{FF2B5EF4-FFF2-40B4-BE49-F238E27FC236}">
                  <a16:creationId xmlns:a16="http://schemas.microsoft.com/office/drawing/2014/main" id="{090383D3-6B0B-46C1-9480-014374292F3B}"/>
                </a:ext>
              </a:extLst>
            </p:cNvPr>
            <p:cNvSpPr/>
            <p:nvPr/>
          </p:nvSpPr>
          <p:spPr>
            <a:xfrm>
              <a:off x="4896346" y="2260982"/>
              <a:ext cx="279321" cy="181608"/>
            </a:xfrm>
            <a:custGeom>
              <a:avLst/>
              <a:gdLst>
                <a:gd name="f0" fmla="val w"/>
                <a:gd name="f1" fmla="val h"/>
                <a:gd name="f2" fmla="val 0"/>
                <a:gd name="f3" fmla="val 7415"/>
                <a:gd name="f4" fmla="val 4821"/>
                <a:gd name="f5" fmla="val 519"/>
                <a:gd name="f6" fmla="val 516"/>
                <a:gd name="f7" fmla="val 579"/>
                <a:gd name="f8" fmla="val 628"/>
                <a:gd name="f9" fmla="val 564"/>
                <a:gd name="f10" fmla="val 623"/>
                <a:gd name="f11" fmla="val 791"/>
                <a:gd name="f12" fmla="val 851"/>
                <a:gd name="f13" fmla="val 580"/>
                <a:gd name="f14" fmla="val 900"/>
                <a:gd name="f15" fmla="val 520"/>
                <a:gd name="f16" fmla="val 513"/>
                <a:gd name="f17" fmla="val 505"/>
                <a:gd name="f18" fmla="val 899"/>
                <a:gd name="f19" fmla="val 497"/>
                <a:gd name="f20" fmla="val 897"/>
                <a:gd name="f21" fmla="val 447"/>
                <a:gd name="f22" fmla="val 888"/>
                <a:gd name="f23" fmla="val 411"/>
                <a:gd name="f24" fmla="val 840"/>
                <a:gd name="f25" fmla="val 788"/>
                <a:gd name="f26" fmla="val 576"/>
                <a:gd name="f27" fmla="val 528"/>
                <a:gd name="f28" fmla="val 518"/>
                <a:gd name="f29" fmla="val 512"/>
                <a:gd name="f30" fmla="val 1091"/>
                <a:gd name="f31" fmla="val 1139"/>
                <a:gd name="f32" fmla="val 1199"/>
                <a:gd name="f33" fmla="val 2824"/>
                <a:gd name="f34" fmla="val 2883"/>
                <a:gd name="f35" fmla="val 2932"/>
                <a:gd name="f36" fmla="val 2931"/>
                <a:gd name="f37" fmla="val 2930"/>
                <a:gd name="f38" fmla="val 2920"/>
                <a:gd name="f39" fmla="val 2872"/>
                <a:gd name="f40" fmla="val 2820"/>
                <a:gd name="f41" fmla="val 1203"/>
                <a:gd name="f42" fmla="val 1151"/>
                <a:gd name="f43" fmla="val 1103"/>
                <a:gd name="f44" fmla="val 1093"/>
                <a:gd name="f45" fmla="val 1092"/>
                <a:gd name="f46" fmla="val 1"/>
                <a:gd name="f47" fmla="val 7414"/>
                <a:gd name="f48" fmla="val 6356"/>
                <a:gd name="f49" fmla="val 1048"/>
                <a:gd name="f50" fmla="val 1669"/>
                <a:gd name="f51" fmla="val 5953"/>
                <a:gd name="f52" fmla="val 2430"/>
                <a:gd name="f53" fmla="val 5440"/>
                <a:gd name="f54" fmla="val 2781"/>
                <a:gd name="f55" fmla="val 3769"/>
                <a:gd name="f56" fmla="val 3919"/>
                <a:gd name="f57" fmla="val 3751"/>
                <a:gd name="f58" fmla="val 3931"/>
                <a:gd name="f59" fmla="val 3729"/>
                <a:gd name="f60" fmla="val 3937"/>
                <a:gd name="f61" fmla="val 3708"/>
                <a:gd name="f62" fmla="val 3687"/>
                <a:gd name="f63" fmla="val 3666"/>
                <a:gd name="f64" fmla="val 3648"/>
                <a:gd name="f65" fmla="val 1977"/>
                <a:gd name="f66" fmla="val 2780"/>
                <a:gd name="f67" fmla="val 1462"/>
                <a:gd name="f68" fmla="val 1060"/>
                <a:gd name="f69" fmla="*/ f0 1 7415"/>
                <a:gd name="f70" fmla="*/ f1 1 4821"/>
                <a:gd name="f71" fmla="val f2"/>
                <a:gd name="f72" fmla="val f3"/>
                <a:gd name="f73" fmla="val f4"/>
                <a:gd name="f74" fmla="+- f73 0 f71"/>
                <a:gd name="f75" fmla="+- f72 0 f71"/>
                <a:gd name="f76" fmla="*/ f75 1 7415"/>
                <a:gd name="f77" fmla="*/ f74 1 4821"/>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7415" h="4821">
                  <a:moveTo>
                    <a:pt x="f5" y="f6"/>
                  </a:moveTo>
                  <a:cubicBezTo>
                    <a:pt x="f7" y="f6"/>
                    <a:pt x="f8" y="f9"/>
                    <a:pt x="f8" y="f10"/>
                  </a:cubicBezTo>
                  <a:lnTo>
                    <a:pt x="f8" y="f11"/>
                  </a:lnTo>
                  <a:cubicBezTo>
                    <a:pt x="f8" y="f12"/>
                    <a:pt x="f13" y="f14"/>
                    <a:pt x="f15" y="f14"/>
                  </a:cubicBezTo>
                  <a:cubicBezTo>
                    <a:pt x="f16" y="f14"/>
                    <a:pt x="f17" y="f18"/>
                    <a:pt x="f19" y="f20"/>
                  </a:cubicBezTo>
                  <a:cubicBezTo>
                    <a:pt x="f21" y="f22"/>
                    <a:pt x="f23" y="f24"/>
                    <a:pt x="f23" y="f25"/>
                  </a:cubicBezTo>
                  <a:lnTo>
                    <a:pt x="f23" y="f8"/>
                  </a:lnTo>
                  <a:cubicBezTo>
                    <a:pt x="f23" y="f26"/>
                    <a:pt x="f21" y="f27"/>
                    <a:pt x="f19" y="f28"/>
                  </a:cubicBezTo>
                  <a:cubicBezTo>
                    <a:pt x="f17" y="f6"/>
                    <a:pt x="f29" y="f6"/>
                    <a:pt x="f5" y="f6"/>
                  </a:cubicBezTo>
                  <a:close/>
                  <a:moveTo>
                    <a:pt x="f5" y="f30"/>
                  </a:moveTo>
                  <a:cubicBezTo>
                    <a:pt x="f7" y="f30"/>
                    <a:pt x="f8" y="f31"/>
                    <a:pt x="f8" y="f32"/>
                  </a:cubicBezTo>
                  <a:lnTo>
                    <a:pt x="f8" y="f33"/>
                  </a:lnTo>
                  <a:cubicBezTo>
                    <a:pt x="f8" y="f34"/>
                    <a:pt x="f7" y="f35"/>
                    <a:pt x="f5" y="f35"/>
                  </a:cubicBezTo>
                  <a:cubicBezTo>
                    <a:pt x="f29" y="f35"/>
                    <a:pt x="f17" y="f36"/>
                    <a:pt x="f19" y="f37"/>
                  </a:cubicBezTo>
                  <a:cubicBezTo>
                    <a:pt x="f21" y="f38"/>
                    <a:pt x="f23" y="f39"/>
                    <a:pt x="f23" y="f40"/>
                  </a:cubicBezTo>
                  <a:lnTo>
                    <a:pt x="f23" y="f41"/>
                  </a:lnTo>
                  <a:cubicBezTo>
                    <a:pt x="f23" y="f42"/>
                    <a:pt x="f21" y="f43"/>
                    <a:pt x="f19" y="f44"/>
                  </a:cubicBezTo>
                  <a:cubicBezTo>
                    <a:pt x="f17" y="f45"/>
                    <a:pt x="f29" y="f30"/>
                    <a:pt x="f5" y="f30"/>
                  </a:cubicBezTo>
                  <a:close/>
                  <a:moveTo>
                    <a:pt x="f46" y="f2"/>
                  </a:moveTo>
                  <a:lnTo>
                    <a:pt x="f46" y="f4"/>
                  </a:lnTo>
                  <a:lnTo>
                    <a:pt x="f47" y="f4"/>
                  </a:lnTo>
                  <a:lnTo>
                    <a:pt x="f47" y="f2"/>
                  </a:lnTo>
                  <a:lnTo>
                    <a:pt x="f48" y="f2"/>
                  </a:lnTo>
                  <a:lnTo>
                    <a:pt x="f48" y="f49"/>
                  </a:lnTo>
                  <a:cubicBezTo>
                    <a:pt x="f48" y="f50"/>
                    <a:pt x="f51" y="f52"/>
                    <a:pt x="f53" y="f54"/>
                  </a:cubicBezTo>
                  <a:lnTo>
                    <a:pt x="f55" y="f56"/>
                  </a:lnTo>
                  <a:cubicBezTo>
                    <a:pt x="f57" y="f58"/>
                    <a:pt x="f59" y="f60"/>
                    <a:pt x="f61" y="f60"/>
                  </a:cubicBezTo>
                  <a:cubicBezTo>
                    <a:pt x="f62" y="f60"/>
                    <a:pt x="f63" y="f58"/>
                    <a:pt x="f64" y="f56"/>
                  </a:cubicBezTo>
                  <a:lnTo>
                    <a:pt x="f65" y="f66"/>
                  </a:lnTo>
                  <a:cubicBezTo>
                    <a:pt x="f67" y="f52"/>
                    <a:pt x="f68" y="f50"/>
                    <a:pt x="f68" y="f49"/>
                  </a:cubicBezTo>
                  <a:lnTo>
                    <a:pt x="f68"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628;p57">
              <a:extLst>
                <a:ext uri="{FF2B5EF4-FFF2-40B4-BE49-F238E27FC236}">
                  <a16:creationId xmlns:a16="http://schemas.microsoft.com/office/drawing/2014/main" id="{46FA8C60-E3FB-48BE-973D-B2B9A38F4DC3}"/>
                </a:ext>
              </a:extLst>
            </p:cNvPr>
            <p:cNvSpPr/>
            <p:nvPr/>
          </p:nvSpPr>
          <p:spPr>
            <a:xfrm>
              <a:off x="4999299" y="2240984"/>
              <a:ext cx="73645" cy="73609"/>
            </a:xfrm>
            <a:custGeom>
              <a:avLst/>
              <a:gdLst>
                <a:gd name="f0" fmla="val w"/>
                <a:gd name="f1" fmla="val h"/>
                <a:gd name="f2" fmla="val 0"/>
                <a:gd name="f3" fmla="val 1955"/>
                <a:gd name="f4" fmla="val 1954"/>
                <a:gd name="f5" fmla="val 1479"/>
                <a:gd name="f6" fmla="val 579"/>
                <a:gd name="f7" fmla="val 1509"/>
                <a:gd name="f8" fmla="val 1539"/>
                <a:gd name="f9" fmla="val 591"/>
                <a:gd name="f10" fmla="val 1560"/>
                <a:gd name="f11" fmla="val 616"/>
                <a:gd name="f12" fmla="val 1600"/>
                <a:gd name="f13" fmla="val 661"/>
                <a:gd name="f14" fmla="val 1595"/>
                <a:gd name="f15" fmla="val 729"/>
                <a:gd name="f16" fmla="val 1550"/>
                <a:gd name="f17" fmla="val 769"/>
                <a:gd name="f18" fmla="val 1549"/>
                <a:gd name="f19" fmla="val 1548"/>
                <a:gd name="f20" fmla="val 770"/>
                <a:gd name="f21" fmla="val 860"/>
                <a:gd name="f22" fmla="val 1349"/>
                <a:gd name="f23" fmla="val 839"/>
                <a:gd name="f24" fmla="val 1366"/>
                <a:gd name="f25" fmla="val 815"/>
                <a:gd name="f26" fmla="val 1375"/>
                <a:gd name="f27" fmla="val 790"/>
                <a:gd name="f28" fmla="val 761"/>
                <a:gd name="f29" fmla="val 733"/>
                <a:gd name="f30" fmla="val 1363"/>
                <a:gd name="f31" fmla="val 711"/>
                <a:gd name="f32" fmla="val 1341"/>
                <a:gd name="f33" fmla="val 398"/>
                <a:gd name="f34" fmla="val 1012"/>
                <a:gd name="f35" fmla="val 357"/>
                <a:gd name="f36" fmla="val 969"/>
                <a:gd name="f37" fmla="val 359"/>
                <a:gd name="f38" fmla="val 901"/>
                <a:gd name="f39" fmla="val 402"/>
                <a:gd name="f40" fmla="val 859"/>
                <a:gd name="f41" fmla="val 424"/>
                <a:gd name="f42" fmla="val 450"/>
                <a:gd name="f43" fmla="val 830"/>
                <a:gd name="f44" fmla="val 477"/>
                <a:gd name="f45" fmla="val 505"/>
                <a:gd name="f46" fmla="val 534"/>
                <a:gd name="f47" fmla="val 841"/>
                <a:gd name="f48" fmla="val 555"/>
                <a:gd name="f49" fmla="val 863"/>
                <a:gd name="f50" fmla="val 798"/>
                <a:gd name="f51" fmla="val 1118"/>
                <a:gd name="f52" fmla="val 1408"/>
                <a:gd name="f53" fmla="val 605"/>
                <a:gd name="f54" fmla="val 1429"/>
                <a:gd name="f55" fmla="val 587"/>
                <a:gd name="f56" fmla="val 1454"/>
                <a:gd name="f57" fmla="val 977"/>
                <a:gd name="f58" fmla="val 1"/>
                <a:gd name="f59" fmla="val 438"/>
                <a:gd name="f60" fmla="val 437"/>
                <a:gd name="f61" fmla="val 1516"/>
                <a:gd name="f62" fmla="val 1953"/>
                <a:gd name="f63" fmla="val 1517"/>
                <a:gd name="f64" fmla="*/ f0 1 1955"/>
                <a:gd name="f65" fmla="*/ f1 1 1954"/>
                <a:gd name="f66" fmla="val f2"/>
                <a:gd name="f67" fmla="val f3"/>
                <a:gd name="f68" fmla="val f4"/>
                <a:gd name="f69" fmla="+- f68 0 f66"/>
                <a:gd name="f70" fmla="+- f67 0 f66"/>
                <a:gd name="f71" fmla="*/ f70 1 1955"/>
                <a:gd name="f72" fmla="*/ f69 1 195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1955" h="1954">
                  <a:moveTo>
                    <a:pt x="f5" y="f6"/>
                  </a:moveTo>
                  <a:cubicBezTo>
                    <a:pt x="f7" y="f6"/>
                    <a:pt x="f8" y="f9"/>
                    <a:pt x="f10" y="f11"/>
                  </a:cubicBezTo>
                  <a:cubicBezTo>
                    <a:pt x="f12" y="f13"/>
                    <a:pt x="f14" y="f15"/>
                    <a:pt x="f16" y="f17"/>
                  </a:cubicBezTo>
                  <a:cubicBezTo>
                    <a:pt x="f18" y="f17"/>
                    <a:pt x="f19" y="f20"/>
                    <a:pt x="f19" y="f20"/>
                  </a:cubicBezTo>
                  <a:lnTo>
                    <a:pt x="f21" y="f22"/>
                  </a:lnTo>
                  <a:cubicBezTo>
                    <a:pt x="f23" y="f24"/>
                    <a:pt x="f25" y="f26"/>
                    <a:pt x="f27" y="f26"/>
                  </a:cubicBezTo>
                  <a:cubicBezTo>
                    <a:pt x="f28" y="f26"/>
                    <a:pt x="f29" y="f30"/>
                    <a:pt x="f31" y="f32"/>
                  </a:cubicBezTo>
                  <a:lnTo>
                    <a:pt x="f33" y="f34"/>
                  </a:lnTo>
                  <a:cubicBezTo>
                    <a:pt x="f35" y="f36"/>
                    <a:pt x="f37" y="f38"/>
                    <a:pt x="f39" y="f40"/>
                  </a:cubicBezTo>
                  <a:cubicBezTo>
                    <a:pt x="f41" y="f23"/>
                    <a:pt x="f42" y="f43"/>
                    <a:pt x="f44" y="f43"/>
                  </a:cubicBezTo>
                  <a:cubicBezTo>
                    <a:pt x="f45" y="f43"/>
                    <a:pt x="f46" y="f47"/>
                    <a:pt x="f48" y="f49"/>
                  </a:cubicBezTo>
                  <a:lnTo>
                    <a:pt x="f50" y="f51"/>
                  </a:lnTo>
                  <a:lnTo>
                    <a:pt x="f52" y="f53"/>
                  </a:lnTo>
                  <a:cubicBezTo>
                    <a:pt x="f54" y="f55"/>
                    <a:pt x="f56" y="f6"/>
                    <a:pt x="f5" y="f6"/>
                  </a:cubicBezTo>
                  <a:close/>
                  <a:moveTo>
                    <a:pt x="f57" y="f58"/>
                  </a:moveTo>
                  <a:cubicBezTo>
                    <a:pt x="f59" y="f58"/>
                    <a:pt x="f2" y="f60"/>
                    <a:pt x="f2" y="f57"/>
                  </a:cubicBezTo>
                  <a:cubicBezTo>
                    <a:pt x="f58" y="f61"/>
                    <a:pt x="f59" y="f62"/>
                    <a:pt x="f57" y="f4"/>
                  </a:cubicBezTo>
                  <a:cubicBezTo>
                    <a:pt x="f63" y="f4"/>
                    <a:pt x="f4" y="f61"/>
                    <a:pt x="f4" y="f57"/>
                  </a:cubicBezTo>
                  <a:cubicBezTo>
                    <a:pt x="f4" y="f60"/>
                    <a:pt x="f63" y="f58"/>
                    <a:pt x="f57" y="f58"/>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629;p57">
              <a:extLst>
                <a:ext uri="{FF2B5EF4-FFF2-40B4-BE49-F238E27FC236}">
                  <a16:creationId xmlns:a16="http://schemas.microsoft.com/office/drawing/2014/main" id="{D6F308F6-36C1-4565-8DF5-01A4317C4212}"/>
                </a:ext>
              </a:extLst>
            </p:cNvPr>
            <p:cNvSpPr/>
            <p:nvPr/>
          </p:nvSpPr>
          <p:spPr>
            <a:xfrm>
              <a:off x="4944416" y="2164019"/>
              <a:ext cx="183227" cy="236491"/>
            </a:xfrm>
            <a:custGeom>
              <a:avLst/>
              <a:gdLst>
                <a:gd name="f0" fmla="val w"/>
                <a:gd name="f1" fmla="val h"/>
                <a:gd name="f2" fmla="val 0"/>
                <a:gd name="f3" fmla="val 4864"/>
                <a:gd name="f4" fmla="val 6278"/>
                <a:gd name="f5" fmla="val 2432"/>
                <a:gd name="f6" fmla="val 431"/>
                <a:gd name="f7" fmla="val 2448"/>
                <a:gd name="f8" fmla="val 2464"/>
                <a:gd name="f9" fmla="val 435"/>
                <a:gd name="f10" fmla="val 2479"/>
                <a:gd name="f11" fmla="val 442"/>
                <a:gd name="f12" fmla="val 4457"/>
                <a:gd name="f13" fmla="val 1414"/>
                <a:gd name="f14" fmla="val 4494"/>
                <a:gd name="f15" fmla="val 1431"/>
                <a:gd name="f16" fmla="val 4517"/>
                <a:gd name="f17" fmla="val 1469"/>
                <a:gd name="f18" fmla="val 1510"/>
                <a:gd name="f19" fmla="val 3589"/>
                <a:gd name="f20" fmla="val 4046"/>
                <a:gd name="f21" fmla="val 4210"/>
                <a:gd name="f22" fmla="val 4628"/>
                <a:gd name="f23" fmla="val 3832"/>
                <a:gd name="f24" fmla="val 4885"/>
                <a:gd name="f25" fmla="val 2493"/>
                <a:gd name="f26" fmla="val 5799"/>
                <a:gd name="f27" fmla="val 2475"/>
                <a:gd name="f28" fmla="val 5812"/>
                <a:gd name="f29" fmla="val 2453"/>
                <a:gd name="f30" fmla="val 5818"/>
                <a:gd name="f31" fmla="val 2411"/>
                <a:gd name="f32" fmla="val 2390"/>
                <a:gd name="f33" fmla="val 2372"/>
                <a:gd name="f34" fmla="val 1031"/>
                <a:gd name="f35" fmla="val 654"/>
                <a:gd name="f36" fmla="val 346"/>
                <a:gd name="f37" fmla="val 1508"/>
                <a:gd name="f38" fmla="val 1466"/>
                <a:gd name="f39" fmla="val 370"/>
                <a:gd name="f40" fmla="val 1429"/>
                <a:gd name="f41" fmla="val 406"/>
                <a:gd name="f42" fmla="val 1410"/>
                <a:gd name="f43" fmla="val 2384"/>
                <a:gd name="f44" fmla="val 2399"/>
                <a:gd name="f45" fmla="val 2415"/>
                <a:gd name="f46" fmla="val 1"/>
                <a:gd name="f47" fmla="val 1192"/>
                <a:gd name="f48" fmla="val 3626"/>
                <a:gd name="f49" fmla="val 4182"/>
                <a:gd name="f50" fmla="val 362"/>
                <a:gd name="f51" fmla="val 4865"/>
                <a:gd name="f52" fmla="val 822"/>
                <a:gd name="f53" fmla="val 5179"/>
                <a:gd name="f54" fmla="val 6277"/>
                <a:gd name="f55" fmla="val 4041"/>
                <a:gd name="f56" fmla="val 4503"/>
                <a:gd name="f57" fmla="val 4863"/>
                <a:gd name="f58" fmla="val 1195"/>
                <a:gd name="f59" fmla="*/ f0 1 4864"/>
                <a:gd name="f60" fmla="*/ f1 1 6278"/>
                <a:gd name="f61" fmla="val f2"/>
                <a:gd name="f62" fmla="val f3"/>
                <a:gd name="f63" fmla="val f4"/>
                <a:gd name="f64" fmla="+- f63 0 f61"/>
                <a:gd name="f65" fmla="+- f62 0 f61"/>
                <a:gd name="f66" fmla="*/ f65 1 4864"/>
                <a:gd name="f67" fmla="*/ f64 1 6278"/>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4864" h="6278">
                  <a:moveTo>
                    <a:pt x="f5" y="f6"/>
                  </a:moveTo>
                  <a:cubicBezTo>
                    <a:pt x="f7" y="f6"/>
                    <a:pt x="f8" y="f9"/>
                    <a:pt x="f10" y="f11"/>
                  </a:cubicBezTo>
                  <a:lnTo>
                    <a:pt x="f12" y="f13"/>
                  </a:lnTo>
                  <a:cubicBezTo>
                    <a:pt x="f14" y="f15"/>
                    <a:pt x="f16" y="f17"/>
                    <a:pt x="f16" y="f18"/>
                  </a:cubicBezTo>
                  <a:lnTo>
                    <a:pt x="f16" y="f19"/>
                  </a:lnTo>
                  <a:cubicBezTo>
                    <a:pt x="f16" y="f20"/>
                    <a:pt x="f21" y="f22"/>
                    <a:pt x="f23" y="f24"/>
                  </a:cubicBezTo>
                  <a:lnTo>
                    <a:pt x="f25" y="f26"/>
                  </a:lnTo>
                  <a:cubicBezTo>
                    <a:pt x="f27" y="f28"/>
                    <a:pt x="f29" y="f30"/>
                    <a:pt x="f5" y="f30"/>
                  </a:cubicBezTo>
                  <a:cubicBezTo>
                    <a:pt x="f31" y="f30"/>
                    <a:pt x="f32" y="f28"/>
                    <a:pt x="f33" y="f26"/>
                  </a:cubicBezTo>
                  <a:lnTo>
                    <a:pt x="f34" y="f24"/>
                  </a:lnTo>
                  <a:cubicBezTo>
                    <a:pt x="f35" y="f22"/>
                    <a:pt x="f36" y="f20"/>
                    <a:pt x="f36" y="f19"/>
                  </a:cubicBezTo>
                  <a:lnTo>
                    <a:pt x="f36" y="f37"/>
                  </a:lnTo>
                  <a:cubicBezTo>
                    <a:pt x="f36" y="f38"/>
                    <a:pt x="f39" y="f40"/>
                    <a:pt x="f41" y="f42"/>
                  </a:cubicBezTo>
                  <a:lnTo>
                    <a:pt x="f43" y="f11"/>
                  </a:lnTo>
                  <a:cubicBezTo>
                    <a:pt x="f44" y="f9"/>
                    <a:pt x="f45" y="f6"/>
                    <a:pt x="f5" y="f6"/>
                  </a:cubicBezTo>
                  <a:close/>
                  <a:moveTo>
                    <a:pt x="f5" y="f46"/>
                  </a:moveTo>
                  <a:lnTo>
                    <a:pt x="f46" y="f47"/>
                  </a:lnTo>
                  <a:lnTo>
                    <a:pt x="f46" y="f48"/>
                  </a:lnTo>
                  <a:cubicBezTo>
                    <a:pt x="f46" y="f49"/>
                    <a:pt x="f50" y="f51"/>
                    <a:pt x="f52" y="f53"/>
                  </a:cubicBezTo>
                  <a:lnTo>
                    <a:pt x="f5" y="f54"/>
                  </a:lnTo>
                  <a:lnTo>
                    <a:pt x="f55" y="f53"/>
                  </a:lnTo>
                  <a:cubicBezTo>
                    <a:pt x="f56" y="f51"/>
                    <a:pt x="f57" y="f49"/>
                    <a:pt x="f57" y="f48"/>
                  </a:cubicBezTo>
                  <a:lnTo>
                    <a:pt x="f57" y="f58"/>
                  </a:lnTo>
                  <a:lnTo>
                    <a:pt x="f5" y="f4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630;p57">
              <a:extLst>
                <a:ext uri="{FF2B5EF4-FFF2-40B4-BE49-F238E27FC236}">
                  <a16:creationId xmlns:a16="http://schemas.microsoft.com/office/drawing/2014/main" id="{3D21B9AA-D9FF-4954-B826-E460F0364E59}"/>
                </a:ext>
              </a:extLst>
            </p:cNvPr>
            <p:cNvSpPr/>
            <p:nvPr/>
          </p:nvSpPr>
          <p:spPr>
            <a:xfrm>
              <a:off x="4965585" y="2188845"/>
              <a:ext cx="140881" cy="185339"/>
            </a:xfrm>
            <a:custGeom>
              <a:avLst/>
              <a:gdLst>
                <a:gd name="f0" fmla="val w"/>
                <a:gd name="f1" fmla="val h"/>
                <a:gd name="f2" fmla="val 0"/>
                <a:gd name="f3" fmla="val 3740"/>
                <a:gd name="f4" fmla="val 4920"/>
                <a:gd name="f5" fmla="val 1872"/>
                <a:gd name="f6" fmla="val 1168"/>
                <a:gd name="f7" fmla="val 2531"/>
                <a:gd name="f8" fmla="val 1169"/>
                <a:gd name="f9" fmla="val 3064"/>
                <a:gd name="f10" fmla="val 1703"/>
                <a:gd name="f11" fmla="val 3065"/>
                <a:gd name="f12" fmla="val 2361"/>
                <a:gd name="f13" fmla="val 3019"/>
                <a:gd name="f14" fmla="val 3554"/>
                <a:gd name="f15" fmla="val 1214"/>
                <a:gd name="f16" fmla="val 679"/>
                <a:gd name="f17" fmla="val 1702"/>
                <a:gd name="f18" fmla="val 1870"/>
                <a:gd name="f19" fmla="val 1"/>
                <a:gd name="f20" fmla="val 916"/>
                <a:gd name="f21" fmla="val 2930"/>
                <a:gd name="f22" fmla="val 3311"/>
                <a:gd name="f23" fmla="val 276"/>
                <a:gd name="f24" fmla="val 3833"/>
                <a:gd name="f25" fmla="val 592"/>
                <a:gd name="f26" fmla="val 4048"/>
                <a:gd name="f27" fmla="val 3149"/>
                <a:gd name="f28" fmla="val 3463"/>
                <a:gd name="f29" fmla="val 919"/>
                <a:gd name="f30" fmla="*/ f0 1 3740"/>
                <a:gd name="f31" fmla="*/ f1 1 4920"/>
                <a:gd name="f32" fmla="val f2"/>
                <a:gd name="f33" fmla="val f3"/>
                <a:gd name="f34" fmla="val f4"/>
                <a:gd name="f35" fmla="+- f34 0 f32"/>
                <a:gd name="f36" fmla="+- f33 0 f32"/>
                <a:gd name="f37" fmla="*/ f36 1 3740"/>
                <a:gd name="f38" fmla="*/ f35 1 4920"/>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740" h="4920">
                  <a:moveTo>
                    <a:pt x="f5" y="f6"/>
                  </a:moveTo>
                  <a:cubicBezTo>
                    <a:pt x="f7" y="f8"/>
                    <a:pt x="f9" y="f10"/>
                    <a:pt x="f11" y="f12"/>
                  </a:cubicBezTo>
                  <a:cubicBezTo>
                    <a:pt x="f11" y="f13"/>
                    <a:pt x="f7" y="f14"/>
                    <a:pt x="f5" y="f14"/>
                  </a:cubicBezTo>
                  <a:cubicBezTo>
                    <a:pt x="f15" y="f14"/>
                    <a:pt x="f16" y="f13"/>
                    <a:pt x="f16" y="f12"/>
                  </a:cubicBezTo>
                  <a:cubicBezTo>
                    <a:pt x="f16" y="f17"/>
                    <a:pt x="f15" y="f6"/>
                    <a:pt x="f5" y="f6"/>
                  </a:cubicBezTo>
                  <a:close/>
                  <a:moveTo>
                    <a:pt x="f18" y="f19"/>
                  </a:moveTo>
                  <a:lnTo>
                    <a:pt x="f19" y="f20"/>
                  </a:lnTo>
                  <a:lnTo>
                    <a:pt x="f19" y="f21"/>
                  </a:lnTo>
                  <a:cubicBezTo>
                    <a:pt x="f19" y="f22"/>
                    <a:pt x="f23" y="f24"/>
                    <a:pt x="f25" y="f26"/>
                  </a:cubicBezTo>
                  <a:lnTo>
                    <a:pt x="f18" y="f4"/>
                  </a:lnTo>
                  <a:lnTo>
                    <a:pt x="f27" y="f26"/>
                  </a:lnTo>
                  <a:cubicBezTo>
                    <a:pt x="f28" y="f24"/>
                    <a:pt x="f3" y="f22"/>
                    <a:pt x="f3" y="f21"/>
                  </a:cubicBezTo>
                  <a:lnTo>
                    <a:pt x="f3" y="f29"/>
                  </a:lnTo>
                  <a:lnTo>
                    <a:pt x="f18" y="f19"/>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631;p57">
              <a:extLst>
                <a:ext uri="{FF2B5EF4-FFF2-40B4-BE49-F238E27FC236}">
                  <a16:creationId xmlns:a16="http://schemas.microsoft.com/office/drawing/2014/main" id="{ACEAB3AB-6590-4D74-8826-E8CEB9897DF3}"/>
                </a:ext>
              </a:extLst>
            </p:cNvPr>
            <p:cNvSpPr/>
            <p:nvPr/>
          </p:nvSpPr>
          <p:spPr>
            <a:xfrm>
              <a:off x="4986460" y="2481654"/>
              <a:ext cx="98846" cy="48070"/>
            </a:xfrm>
            <a:custGeom>
              <a:avLst/>
              <a:gdLst>
                <a:gd name="f0" fmla="val w"/>
                <a:gd name="f1" fmla="val h"/>
                <a:gd name="f2" fmla="val 0"/>
                <a:gd name="f3" fmla="val 2624"/>
                <a:gd name="f4" fmla="val 1276"/>
                <a:gd name="f5" fmla="val 370"/>
                <a:gd name="f6" fmla="val 1275"/>
                <a:gd name="f7" fmla="val 2254"/>
                <a:gd name="f8" fmla="*/ f0 1 2624"/>
                <a:gd name="f9" fmla="*/ f1 1 1276"/>
                <a:gd name="f10" fmla="val f2"/>
                <a:gd name="f11" fmla="val f3"/>
                <a:gd name="f12" fmla="val f4"/>
                <a:gd name="f13" fmla="+- f12 0 f10"/>
                <a:gd name="f14" fmla="+- f11 0 f10"/>
                <a:gd name="f15" fmla="*/ f14 1 2624"/>
                <a:gd name="f16" fmla="*/ f13 1 127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2624" h="1276">
                  <a:moveTo>
                    <a:pt x="f5" y="f2"/>
                  </a:moveTo>
                  <a:lnTo>
                    <a:pt x="f2" y="f6"/>
                  </a:lnTo>
                  <a:lnTo>
                    <a:pt x="f3" y="f6"/>
                  </a:lnTo>
                  <a:lnTo>
                    <a:pt x="f7"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632;p57">
              <a:extLst>
                <a:ext uri="{FF2B5EF4-FFF2-40B4-BE49-F238E27FC236}">
                  <a16:creationId xmlns:a16="http://schemas.microsoft.com/office/drawing/2014/main" id="{E799DE37-2E0C-472E-B788-ADDC6664BFEF}"/>
                </a:ext>
              </a:extLst>
            </p:cNvPr>
            <p:cNvSpPr/>
            <p:nvPr/>
          </p:nvSpPr>
          <p:spPr>
            <a:xfrm>
              <a:off x="4865421" y="2230057"/>
              <a:ext cx="341217" cy="243495"/>
            </a:xfrm>
            <a:custGeom>
              <a:avLst/>
              <a:gdLst>
                <a:gd name="f0" fmla="val w"/>
                <a:gd name="f1" fmla="val h"/>
                <a:gd name="f2" fmla="val 0"/>
                <a:gd name="f3" fmla="val 9058"/>
                <a:gd name="f4" fmla="val 6464"/>
                <a:gd name="f5" fmla="val 152"/>
                <a:gd name="f6" fmla="val 1"/>
                <a:gd name="f7" fmla="val 68"/>
                <a:gd name="f8" fmla="val 69"/>
                <a:gd name="f9" fmla="val 6312"/>
                <a:gd name="f10" fmla="val 6395"/>
                <a:gd name="f11" fmla="val 8906"/>
                <a:gd name="f12" fmla="val 8989"/>
                <a:gd name="f13" fmla="val 9056"/>
                <a:gd name="f14" fmla="val 9057"/>
                <a:gd name="f15" fmla="val 7177"/>
                <a:gd name="f16" fmla="val 606"/>
                <a:gd name="f17" fmla="val 8344"/>
                <a:gd name="f18" fmla="val 8403"/>
                <a:gd name="f19" fmla="val 8452"/>
                <a:gd name="f20" fmla="val 655"/>
                <a:gd name="f21" fmla="val 714"/>
                <a:gd name="f22" fmla="val 5750"/>
                <a:gd name="f23" fmla="val 5810"/>
                <a:gd name="f24" fmla="val 5858"/>
                <a:gd name="f25" fmla="val 654"/>
                <a:gd name="f26" fmla="val 1881"/>
                <a:gd name="f27" fmla="*/ f0 1 9058"/>
                <a:gd name="f28" fmla="*/ f1 1 6464"/>
                <a:gd name="f29" fmla="val f2"/>
                <a:gd name="f30" fmla="val f3"/>
                <a:gd name="f31" fmla="val f4"/>
                <a:gd name="f32" fmla="+- f31 0 f29"/>
                <a:gd name="f33" fmla="+- f30 0 f29"/>
                <a:gd name="f34" fmla="*/ f33 1 9058"/>
                <a:gd name="f35" fmla="*/ f32 1 64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9058" h="6464">
                  <a:moveTo>
                    <a:pt x="f5" y="f6"/>
                  </a:moveTo>
                  <a:cubicBezTo>
                    <a:pt x="f7" y="f6"/>
                    <a:pt x="f6" y="f8"/>
                    <a:pt x="f6" y="f5"/>
                  </a:cubicBezTo>
                  <a:lnTo>
                    <a:pt x="f6" y="f9"/>
                  </a:lnTo>
                  <a:cubicBezTo>
                    <a:pt x="f6" y="f10"/>
                    <a:pt x="f7" y="f4"/>
                    <a:pt x="f5" y="f4"/>
                  </a:cubicBezTo>
                  <a:lnTo>
                    <a:pt x="f11" y="f4"/>
                  </a:lnTo>
                  <a:cubicBezTo>
                    <a:pt x="f12" y="f4"/>
                    <a:pt x="f13" y="f10"/>
                    <a:pt x="f14" y="f9"/>
                  </a:cubicBezTo>
                  <a:lnTo>
                    <a:pt x="f14" y="f5"/>
                  </a:lnTo>
                  <a:cubicBezTo>
                    <a:pt x="f14" y="f7"/>
                    <a:pt x="f12" y="f6"/>
                    <a:pt x="f11" y="f6"/>
                  </a:cubicBezTo>
                  <a:lnTo>
                    <a:pt x="f15" y="f6"/>
                  </a:lnTo>
                  <a:lnTo>
                    <a:pt x="f15" y="f16"/>
                  </a:lnTo>
                  <a:lnTo>
                    <a:pt x="f17" y="f16"/>
                  </a:lnTo>
                  <a:cubicBezTo>
                    <a:pt x="f18" y="f16"/>
                    <a:pt x="f19" y="f20"/>
                    <a:pt x="f19" y="f21"/>
                  </a:cubicBezTo>
                  <a:lnTo>
                    <a:pt x="f19" y="f22"/>
                  </a:lnTo>
                  <a:cubicBezTo>
                    <a:pt x="f19" y="f23"/>
                    <a:pt x="f18" y="f24"/>
                    <a:pt x="f17" y="f24"/>
                  </a:cubicBezTo>
                  <a:lnTo>
                    <a:pt x="f21" y="f24"/>
                  </a:lnTo>
                  <a:cubicBezTo>
                    <a:pt x="f25" y="f24"/>
                    <a:pt x="f16" y="f23"/>
                    <a:pt x="f16" y="f22"/>
                  </a:cubicBezTo>
                  <a:lnTo>
                    <a:pt x="f16" y="f21"/>
                  </a:lnTo>
                  <a:cubicBezTo>
                    <a:pt x="f16" y="f20"/>
                    <a:pt x="f25" y="f16"/>
                    <a:pt x="f21" y="f16"/>
                  </a:cubicBezTo>
                  <a:lnTo>
                    <a:pt x="f26" y="f16"/>
                  </a:lnTo>
                  <a:lnTo>
                    <a:pt x="f26"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633;p57">
              <a:extLst>
                <a:ext uri="{FF2B5EF4-FFF2-40B4-BE49-F238E27FC236}">
                  <a16:creationId xmlns:a16="http://schemas.microsoft.com/office/drawing/2014/main" id="{DE1ACFE6-CBB6-4D50-AF4F-E801EC01CB72}"/>
                </a:ext>
              </a:extLst>
            </p:cNvPr>
            <p:cNvSpPr/>
            <p:nvPr/>
          </p:nvSpPr>
          <p:spPr>
            <a:xfrm>
              <a:off x="4959074" y="2537825"/>
              <a:ext cx="153920" cy="17135"/>
            </a:xfrm>
            <a:custGeom>
              <a:avLst/>
              <a:gdLst>
                <a:gd name="f0" fmla="val w"/>
                <a:gd name="f1" fmla="val h"/>
                <a:gd name="f2" fmla="val 0"/>
                <a:gd name="f3" fmla="val 4086"/>
                <a:gd name="f4" fmla="val 455"/>
                <a:gd name="f5" fmla="val 1"/>
                <a:gd name="f6" fmla="*/ f0 1 4086"/>
                <a:gd name="f7" fmla="*/ f1 1 455"/>
                <a:gd name="f8" fmla="val f2"/>
                <a:gd name="f9" fmla="val f3"/>
                <a:gd name="f10" fmla="val f4"/>
                <a:gd name="f11" fmla="+- f10 0 f8"/>
                <a:gd name="f12" fmla="+- f9 0 f8"/>
                <a:gd name="f13" fmla="*/ f12 1 4086"/>
                <a:gd name="f14" fmla="*/ f11 1 455"/>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086" h="455">
                  <a:moveTo>
                    <a:pt x="f5" y="f5"/>
                  </a:moveTo>
                  <a:lnTo>
                    <a:pt x="f5" y="f4"/>
                  </a:lnTo>
                  <a:lnTo>
                    <a:pt x="f3" y="f4"/>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0" name="组合 53">
            <a:extLst>
              <a:ext uri="{FF2B5EF4-FFF2-40B4-BE49-F238E27FC236}">
                <a16:creationId xmlns:a16="http://schemas.microsoft.com/office/drawing/2014/main" id="{D1EEA82E-EE87-49DA-8766-3E5DD749E53A}"/>
              </a:ext>
            </a:extLst>
          </p:cNvPr>
          <p:cNvGrpSpPr/>
          <p:nvPr/>
        </p:nvGrpSpPr>
        <p:grpSpPr>
          <a:xfrm>
            <a:off x="162059" y="212451"/>
            <a:ext cx="465492" cy="437430"/>
            <a:chOff x="162059" y="212451"/>
            <a:chExt cx="465492" cy="437430"/>
          </a:xfrm>
        </p:grpSpPr>
        <p:sp>
          <p:nvSpPr>
            <p:cNvPr id="61" name="矩形 54">
              <a:extLst>
                <a:ext uri="{FF2B5EF4-FFF2-40B4-BE49-F238E27FC236}">
                  <a16:creationId xmlns:a16="http://schemas.microsoft.com/office/drawing/2014/main" id="{074B8754-B475-4716-9070-14F612C0DAFE}"/>
                </a:ext>
              </a:extLst>
            </p:cNvPr>
            <p:cNvSpPr/>
            <p:nvPr/>
          </p:nvSpPr>
          <p:spPr>
            <a:xfrm>
              <a:off x="162059" y="212451"/>
              <a:ext cx="360099" cy="360154"/>
            </a:xfrm>
            <a:prstGeom prst="rect">
              <a:avLst/>
            </a:prstGeom>
            <a:solidFill>
              <a:srgbClr val="3E4A3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CF3"/>
                </a:solidFill>
                <a:uFillTx/>
                <a:latin typeface="Arial"/>
                <a:ea typeface="宋体" pitchFamily="2"/>
                <a:cs typeface="宋体" pitchFamily="2"/>
              </a:endParaRPr>
            </a:p>
          </p:txBody>
        </p:sp>
        <p:sp>
          <p:nvSpPr>
            <p:cNvPr id="62" name="矩形 55">
              <a:extLst>
                <a:ext uri="{FF2B5EF4-FFF2-40B4-BE49-F238E27FC236}">
                  <a16:creationId xmlns:a16="http://schemas.microsoft.com/office/drawing/2014/main" id="{0CDB2F6C-3BA6-4145-9555-A9351D61C9D4}"/>
                </a:ext>
              </a:extLst>
            </p:cNvPr>
            <p:cNvSpPr/>
            <p:nvPr/>
          </p:nvSpPr>
          <p:spPr>
            <a:xfrm>
              <a:off x="337239" y="359532"/>
              <a:ext cx="290312" cy="290349"/>
            </a:xfrm>
            <a:prstGeom prst="rect">
              <a:avLst/>
            </a:prstGeom>
            <a:solidFill>
              <a:srgbClr val="AFA97C"/>
            </a:solidFill>
            <a:ln w="25402" cap="flat">
              <a:solidFill>
                <a:srgbClr val="FFFCF3"/>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CF3"/>
                </a:solidFill>
                <a:uFillTx/>
                <a:latin typeface="Arial"/>
                <a:ea typeface="宋体" pitchFamily="2"/>
                <a:cs typeface="宋体" pitchFamily="2"/>
              </a:endParaRPr>
            </a:p>
          </p:txBody>
        </p:sp>
      </p:grpSp>
      <p:cxnSp>
        <p:nvCxnSpPr>
          <p:cNvPr id="63" name="直接连接符 56">
            <a:extLst>
              <a:ext uri="{FF2B5EF4-FFF2-40B4-BE49-F238E27FC236}">
                <a16:creationId xmlns:a16="http://schemas.microsoft.com/office/drawing/2014/main" id="{569F1CA0-A0EB-4EC9-9B32-5FB0C958DF7F}"/>
              </a:ext>
            </a:extLst>
          </p:cNvPr>
          <p:cNvCxnSpPr/>
          <p:nvPr/>
        </p:nvCxnSpPr>
        <p:spPr>
          <a:xfrm>
            <a:off x="699580" y="625632"/>
            <a:ext cx="7744839" cy="0"/>
          </a:xfrm>
          <a:prstGeom prst="straightConnector1">
            <a:avLst/>
          </a:prstGeom>
          <a:noFill/>
          <a:ln w="19046" cap="flat">
            <a:solidFill>
              <a:srgbClr val="3E4A35"/>
            </a:solidFill>
            <a:prstDash val="solid"/>
          </a:ln>
        </p:spPr>
      </p:cxnSp>
      <p:sp>
        <p:nvSpPr>
          <p:cNvPr id="64" name="Freeform 7">
            <a:extLst>
              <a:ext uri="{FF2B5EF4-FFF2-40B4-BE49-F238E27FC236}">
                <a16:creationId xmlns:a16="http://schemas.microsoft.com/office/drawing/2014/main" id="{CD420896-32C9-4D4E-9935-4E8F9F966B00}"/>
              </a:ext>
            </a:extLst>
          </p:cNvPr>
          <p:cNvSpPr/>
          <p:nvPr/>
        </p:nvSpPr>
        <p:spPr>
          <a:xfrm rot="10799991">
            <a:off x="6430097" y="4803471"/>
            <a:ext cx="2713902"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5" name="Freeform 7">
            <a:extLst>
              <a:ext uri="{FF2B5EF4-FFF2-40B4-BE49-F238E27FC236}">
                <a16:creationId xmlns:a16="http://schemas.microsoft.com/office/drawing/2014/main" id="{378C9C0A-5B35-4F7B-94B7-C97EFCFD73BE}"/>
              </a:ext>
            </a:extLst>
          </p:cNvPr>
          <p:cNvSpPr/>
          <p:nvPr/>
        </p:nvSpPr>
        <p:spPr>
          <a:xfrm rot="10800009" flipH="1">
            <a:off x="8" y="4803462"/>
            <a:ext cx="3222848" cy="340037"/>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86592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strVal val="0"/>
                                          </p:val>
                                        </p:tav>
                                        <p:tav tm="100000">
                                          <p:val>
                                            <p:strVal val="#ppt_w"/>
                                          </p:val>
                                        </p:tav>
                                      </p:tavLst>
                                    </p:anim>
                                    <p:anim calcmode="lin" valueType="num">
                                      <p:cBhvr>
                                        <p:cTn id="8" dur="500" fill="hold"/>
                                        <p:tgtEl>
                                          <p:spTgt spid="60"/>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Google Shape;653;p59">
            <a:extLst>
              <a:ext uri="{FF2B5EF4-FFF2-40B4-BE49-F238E27FC236}">
                <a16:creationId xmlns:a16="http://schemas.microsoft.com/office/drawing/2014/main" id="{9B666EF7-0B25-4B51-871D-4E1A2E73A75B}"/>
              </a:ext>
            </a:extLst>
          </p:cNvPr>
          <p:cNvSpPr txBox="1">
            <a:spLocks noGrp="1"/>
          </p:cNvSpPr>
          <p:nvPr>
            <p:ph type="title"/>
          </p:nvPr>
        </p:nvSpPr>
        <p:spPr/>
        <p:txBody>
          <a:bodyPr/>
          <a:lstStyle/>
          <a:p>
            <a:pPr lvl="0"/>
            <a:r>
              <a:rPr lang="en-US"/>
              <a:t>Resources used during </a:t>
            </a:r>
            <a:r>
              <a:rPr lang="en-US">
                <a:solidFill>
                  <a:srgbClr val="3E4728"/>
                </a:solidFill>
              </a:rPr>
              <a:t>World War II</a:t>
            </a:r>
            <a:endParaRPr lang="en-US"/>
          </a:p>
        </p:txBody>
      </p:sp>
      <p:sp>
        <p:nvSpPr>
          <p:cNvPr id="3" name="Google Shape;657;p59">
            <a:extLst>
              <a:ext uri="{FF2B5EF4-FFF2-40B4-BE49-F238E27FC236}">
                <a16:creationId xmlns:a16="http://schemas.microsoft.com/office/drawing/2014/main" id="{4A0BEA21-F091-408C-BB5E-38454BA956C3}"/>
              </a:ext>
            </a:extLst>
          </p:cNvPr>
          <p:cNvSpPr/>
          <p:nvPr/>
        </p:nvSpPr>
        <p:spPr>
          <a:xfrm>
            <a:off x="1951823" y="1414750"/>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88964"/>
          </a:solidFill>
          <a:ln cap="flat">
            <a:noFill/>
            <a:prstDash val="solid"/>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30%</a:t>
            </a:r>
          </a:p>
        </p:txBody>
      </p:sp>
      <p:sp>
        <p:nvSpPr>
          <p:cNvPr id="4" name="Google Shape;658;p59">
            <a:extLst>
              <a:ext uri="{FF2B5EF4-FFF2-40B4-BE49-F238E27FC236}">
                <a16:creationId xmlns:a16="http://schemas.microsoft.com/office/drawing/2014/main" id="{7FF02A4B-49D5-4CB0-ADA6-6AA60A0467D6}"/>
              </a:ext>
            </a:extLst>
          </p:cNvPr>
          <p:cNvSpPr txBox="1"/>
          <p:nvPr/>
        </p:nvSpPr>
        <p:spPr>
          <a:xfrm>
            <a:off x="715197" y="2353546"/>
            <a:ext cx="1986003" cy="391198"/>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the farthest planet from the Sun</a:t>
            </a:r>
          </a:p>
        </p:txBody>
      </p:sp>
      <p:sp>
        <p:nvSpPr>
          <p:cNvPr id="5" name="Google Shape;659;p59">
            <a:extLst>
              <a:ext uri="{FF2B5EF4-FFF2-40B4-BE49-F238E27FC236}">
                <a16:creationId xmlns:a16="http://schemas.microsoft.com/office/drawing/2014/main" id="{AD4539C9-DA02-477D-BC09-3BA1D0E3CFF1}"/>
              </a:ext>
            </a:extLst>
          </p:cNvPr>
          <p:cNvSpPr txBox="1"/>
          <p:nvPr/>
        </p:nvSpPr>
        <p:spPr>
          <a:xfrm>
            <a:off x="715097" y="2071847"/>
            <a:ext cx="1986003" cy="281699"/>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Neptune</a:t>
            </a:r>
          </a:p>
        </p:txBody>
      </p:sp>
      <p:sp>
        <p:nvSpPr>
          <p:cNvPr id="6" name="Google Shape;660;p59">
            <a:extLst>
              <a:ext uri="{FF2B5EF4-FFF2-40B4-BE49-F238E27FC236}">
                <a16:creationId xmlns:a16="http://schemas.microsoft.com/office/drawing/2014/main" id="{59A15942-E00D-493E-B576-B0AC8AE9B354}"/>
              </a:ext>
            </a:extLst>
          </p:cNvPr>
          <p:cNvSpPr txBox="1"/>
          <p:nvPr/>
        </p:nvSpPr>
        <p:spPr>
          <a:xfrm>
            <a:off x="6449875" y="2071847"/>
            <a:ext cx="1986003" cy="281699"/>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Mercury</a:t>
            </a:r>
          </a:p>
        </p:txBody>
      </p:sp>
      <p:sp>
        <p:nvSpPr>
          <p:cNvPr id="7" name="Google Shape;661;p59">
            <a:extLst>
              <a:ext uri="{FF2B5EF4-FFF2-40B4-BE49-F238E27FC236}">
                <a16:creationId xmlns:a16="http://schemas.microsoft.com/office/drawing/2014/main" id="{5180E742-FA4F-40E8-87DB-BBCB2783650F}"/>
              </a:ext>
            </a:extLst>
          </p:cNvPr>
          <p:cNvSpPr txBox="1"/>
          <p:nvPr/>
        </p:nvSpPr>
        <p:spPr>
          <a:xfrm>
            <a:off x="6449875" y="2353546"/>
            <a:ext cx="1986003" cy="391198"/>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the closest planet to the Sun</a:t>
            </a:r>
          </a:p>
        </p:txBody>
      </p:sp>
      <p:sp>
        <p:nvSpPr>
          <p:cNvPr id="8" name="Google Shape;662;p59">
            <a:extLst>
              <a:ext uri="{FF2B5EF4-FFF2-40B4-BE49-F238E27FC236}">
                <a16:creationId xmlns:a16="http://schemas.microsoft.com/office/drawing/2014/main" id="{EC8F491E-5840-420A-A96E-06193AB17D57}"/>
              </a:ext>
            </a:extLst>
          </p:cNvPr>
          <p:cNvSpPr txBox="1"/>
          <p:nvPr/>
        </p:nvSpPr>
        <p:spPr>
          <a:xfrm>
            <a:off x="6449875" y="3493410"/>
            <a:ext cx="1986003" cy="281699"/>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Venus</a:t>
            </a:r>
          </a:p>
        </p:txBody>
      </p:sp>
      <p:sp>
        <p:nvSpPr>
          <p:cNvPr id="9" name="Google Shape;663;p59">
            <a:extLst>
              <a:ext uri="{FF2B5EF4-FFF2-40B4-BE49-F238E27FC236}">
                <a16:creationId xmlns:a16="http://schemas.microsoft.com/office/drawing/2014/main" id="{96FD5B1B-1337-478D-912D-0524067CA75A}"/>
              </a:ext>
            </a:extLst>
          </p:cNvPr>
          <p:cNvSpPr txBox="1"/>
          <p:nvPr/>
        </p:nvSpPr>
        <p:spPr>
          <a:xfrm>
            <a:off x="6449875" y="3775109"/>
            <a:ext cx="1986003" cy="391198"/>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Venus is the second planet from the Sun</a:t>
            </a:r>
          </a:p>
        </p:txBody>
      </p:sp>
      <p:sp>
        <p:nvSpPr>
          <p:cNvPr id="10" name="Google Shape;664;p59">
            <a:extLst>
              <a:ext uri="{FF2B5EF4-FFF2-40B4-BE49-F238E27FC236}">
                <a16:creationId xmlns:a16="http://schemas.microsoft.com/office/drawing/2014/main" id="{9F8F2C74-3CD5-4AAA-9747-3E2358671FDE}"/>
              </a:ext>
            </a:extLst>
          </p:cNvPr>
          <p:cNvSpPr txBox="1"/>
          <p:nvPr/>
        </p:nvSpPr>
        <p:spPr>
          <a:xfrm>
            <a:off x="715152" y="3493410"/>
            <a:ext cx="1986003" cy="281699"/>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Jupiter</a:t>
            </a:r>
          </a:p>
        </p:txBody>
      </p:sp>
      <p:sp>
        <p:nvSpPr>
          <p:cNvPr id="11" name="Google Shape;665;p59">
            <a:extLst>
              <a:ext uri="{FF2B5EF4-FFF2-40B4-BE49-F238E27FC236}">
                <a16:creationId xmlns:a16="http://schemas.microsoft.com/office/drawing/2014/main" id="{3E7D7FA1-3679-4C58-B107-883EF85D3D8E}"/>
              </a:ext>
            </a:extLst>
          </p:cNvPr>
          <p:cNvSpPr txBox="1"/>
          <p:nvPr/>
        </p:nvSpPr>
        <p:spPr>
          <a:xfrm>
            <a:off x="715152" y="3775109"/>
            <a:ext cx="1986003" cy="391198"/>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Jupiter is the biggest planet of them all</a:t>
            </a:r>
          </a:p>
        </p:txBody>
      </p:sp>
      <p:sp>
        <p:nvSpPr>
          <p:cNvPr id="12" name="Google Shape;667;p59">
            <a:extLst>
              <a:ext uri="{FF2B5EF4-FFF2-40B4-BE49-F238E27FC236}">
                <a16:creationId xmlns:a16="http://schemas.microsoft.com/office/drawing/2014/main" id="{4691C3D8-1247-4C22-9B5B-22A73C3134F5}"/>
              </a:ext>
            </a:extLst>
          </p:cNvPr>
          <p:cNvSpPr/>
          <p:nvPr/>
        </p:nvSpPr>
        <p:spPr>
          <a:xfrm>
            <a:off x="1951823" y="2837227"/>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25E3C"/>
          </a:solidFill>
          <a:ln cap="flat">
            <a:noFill/>
            <a:prstDash val="solid"/>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28%</a:t>
            </a:r>
          </a:p>
        </p:txBody>
      </p:sp>
      <p:sp>
        <p:nvSpPr>
          <p:cNvPr id="13" name="Google Shape;704;p59">
            <a:extLst>
              <a:ext uri="{FF2B5EF4-FFF2-40B4-BE49-F238E27FC236}">
                <a16:creationId xmlns:a16="http://schemas.microsoft.com/office/drawing/2014/main" id="{B66FDCE1-FD2A-4887-9FCB-351EA2AF2DAE}"/>
              </a:ext>
            </a:extLst>
          </p:cNvPr>
          <p:cNvSpPr/>
          <p:nvPr/>
        </p:nvSpPr>
        <p:spPr>
          <a:xfrm>
            <a:off x="6510848" y="1414750"/>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17%</a:t>
            </a:r>
          </a:p>
        </p:txBody>
      </p:sp>
      <p:sp>
        <p:nvSpPr>
          <p:cNvPr id="14" name="Google Shape;705;p59">
            <a:extLst>
              <a:ext uri="{FF2B5EF4-FFF2-40B4-BE49-F238E27FC236}">
                <a16:creationId xmlns:a16="http://schemas.microsoft.com/office/drawing/2014/main" id="{044FCE02-0F13-4179-9735-C884F989AE92}"/>
              </a:ext>
            </a:extLst>
          </p:cNvPr>
          <p:cNvSpPr/>
          <p:nvPr/>
        </p:nvSpPr>
        <p:spPr>
          <a:xfrm>
            <a:off x="6510848" y="2837227"/>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65C41"/>
          </a:solidFill>
          <a:ln cap="flat">
            <a:noFill/>
            <a:prstDash val="solid"/>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25%</a:t>
            </a:r>
          </a:p>
        </p:txBody>
      </p:sp>
      <p:sp>
        <p:nvSpPr>
          <p:cNvPr id="15" name="Google Shape;743;p59">
            <a:extLst>
              <a:ext uri="{FF2B5EF4-FFF2-40B4-BE49-F238E27FC236}">
                <a16:creationId xmlns:a16="http://schemas.microsoft.com/office/drawing/2014/main" id="{F9A181FC-0347-4389-8FFE-898D359FBE38}"/>
              </a:ext>
            </a:extLst>
          </p:cNvPr>
          <p:cNvSpPr txBox="1"/>
          <p:nvPr/>
        </p:nvSpPr>
        <p:spPr>
          <a:xfrm>
            <a:off x="2914650" y="4173403"/>
            <a:ext cx="3345597" cy="450296"/>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dirty="0">
                <a:solidFill>
                  <a:srgbClr val="191919"/>
                </a:solidFill>
                <a:uFillTx/>
                <a:latin typeface="Lato"/>
                <a:ea typeface="Lato"/>
                <a:cs typeface="Lato"/>
              </a:rPr>
              <a:t>Follow the link in the graph to modify its data and then paste the new one here. </a:t>
            </a:r>
            <a:r>
              <a:rPr lang="en-US" sz="1000" b="1" i="0" u="none" strike="noStrike" kern="0" cap="none" spc="0" baseline="0" dirty="0">
                <a:solidFill>
                  <a:srgbClr val="191919"/>
                </a:solidFill>
                <a:uFillTx/>
                <a:latin typeface="Lato"/>
                <a:ea typeface="Lato"/>
                <a:cs typeface="Lato"/>
                <a:hlinkClick r:id="rId3"/>
              </a:rPr>
              <a:t>For more info, click here</a:t>
            </a:r>
            <a:endParaRPr lang="en-US" sz="1000" b="1" i="0" u="none" strike="noStrike" kern="0" cap="none" spc="0" baseline="0" dirty="0">
              <a:solidFill>
                <a:srgbClr val="191919"/>
              </a:solidFill>
              <a:uFillTx/>
              <a:latin typeface="Lato"/>
              <a:ea typeface="Lato"/>
              <a:cs typeface="Lato"/>
            </a:endParaRPr>
          </a:p>
        </p:txBody>
      </p:sp>
      <p:sp>
        <p:nvSpPr>
          <p:cNvPr id="16" name="Elipse 1">
            <a:extLst>
              <a:ext uri="{FF2B5EF4-FFF2-40B4-BE49-F238E27FC236}">
                <a16:creationId xmlns:a16="http://schemas.microsoft.com/office/drawing/2014/main" id="{0F876D52-7C5F-481C-8EFE-D2965E263996}"/>
              </a:ext>
            </a:extLst>
          </p:cNvPr>
          <p:cNvSpPr/>
          <p:nvPr/>
        </p:nvSpPr>
        <p:spPr>
          <a:xfrm>
            <a:off x="3121981" y="1256952"/>
            <a:ext cx="2846033" cy="28460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4">
              <a:alphaModFix/>
            </a:blip>
            <a:stretch>
              <a:fillRect/>
            </a:stretch>
          </a:blipFill>
          <a:ln w="25402" cap="flat">
            <a:solidFill>
              <a:srgbClr val="3A463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17" name="Freeform 6">
            <a:extLst>
              <a:ext uri="{FF2B5EF4-FFF2-40B4-BE49-F238E27FC236}">
                <a16:creationId xmlns:a16="http://schemas.microsoft.com/office/drawing/2014/main" id="{FE706672-90B7-41BE-BCA4-1F355838CA1B}"/>
              </a:ext>
            </a:extLst>
          </p:cNvPr>
          <p:cNvSpPr/>
          <p:nvPr/>
        </p:nvSpPr>
        <p:spPr>
          <a:xfrm rot="10799991">
            <a:off x="-15034" y="-14036"/>
            <a:ext cx="6854827" cy="288922"/>
          </a:xfrm>
          <a:custGeom>
            <a:avLst/>
            <a:gdLst>
              <a:gd name="f0" fmla="val 10800000"/>
              <a:gd name="f1" fmla="val 5400000"/>
              <a:gd name="f2" fmla="val 180"/>
              <a:gd name="f3" fmla="val w"/>
              <a:gd name="f4" fmla="val h"/>
              <a:gd name="f5" fmla="val 0"/>
              <a:gd name="f6" fmla="val 4318"/>
              <a:gd name="f7" fmla="val 182"/>
              <a:gd name="f8" fmla="val 397"/>
              <a:gd name="f9" fmla="+- 0 0 -90"/>
              <a:gd name="f10" fmla="*/ f3 1 4318"/>
              <a:gd name="f11" fmla="*/ f4 1 182"/>
              <a:gd name="f12" fmla="val f5"/>
              <a:gd name="f13" fmla="val f6"/>
              <a:gd name="f14" fmla="val f7"/>
              <a:gd name="f15" fmla="*/ f9 f0 1"/>
              <a:gd name="f16" fmla="+- f14 0 f12"/>
              <a:gd name="f17" fmla="+- f13 0 f12"/>
              <a:gd name="f18" fmla="*/ f15 1 f2"/>
              <a:gd name="f19" fmla="*/ f17 1 4318"/>
              <a:gd name="f20" fmla="*/ f16 1 182"/>
              <a:gd name="f21" fmla="*/ 397 f17 1"/>
              <a:gd name="f22" fmla="*/ 0 f16 1"/>
              <a:gd name="f23" fmla="*/ 0 f17 1"/>
              <a:gd name="f24" fmla="*/ 182 f16 1"/>
              <a:gd name="f25" fmla="*/ 4318 f17 1"/>
              <a:gd name="f26" fmla="+- f18 0 f1"/>
              <a:gd name="f27" fmla="*/ f21 1 4318"/>
              <a:gd name="f28" fmla="*/ f22 1 182"/>
              <a:gd name="f29" fmla="*/ f23 1 4318"/>
              <a:gd name="f30" fmla="*/ f24 1 182"/>
              <a:gd name="f31" fmla="*/ f25 1 431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4318" h="182">
                <a:moveTo>
                  <a:pt x="f8" y="f5"/>
                </a:moveTo>
                <a:lnTo>
                  <a:pt x="f5" y="f7"/>
                </a:lnTo>
                <a:lnTo>
                  <a:pt x="f6" y="f7"/>
                </a:lnTo>
                <a:lnTo>
                  <a:pt x="f6" y="f5"/>
                </a:lnTo>
                <a:lnTo>
                  <a:pt x="f8"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7">
            <a:extLst>
              <a:ext uri="{FF2B5EF4-FFF2-40B4-BE49-F238E27FC236}">
                <a16:creationId xmlns:a16="http://schemas.microsoft.com/office/drawing/2014/main" id="{2A98441A-8358-4A43-9447-6ADA0BF43E7A}"/>
              </a:ext>
            </a:extLst>
          </p:cNvPr>
          <p:cNvSpPr/>
          <p:nvPr/>
        </p:nvSpPr>
        <p:spPr>
          <a:xfrm rot="10799991">
            <a:off x="6405564" y="4854577"/>
            <a:ext cx="2738435" cy="288922"/>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86592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Google Shape;854;p61">
            <a:extLst>
              <a:ext uri="{FF2B5EF4-FFF2-40B4-BE49-F238E27FC236}">
                <a16:creationId xmlns:a16="http://schemas.microsoft.com/office/drawing/2014/main" id="{3449F01D-FB9A-43C7-9316-F8C319CE7B77}"/>
              </a:ext>
            </a:extLst>
          </p:cNvPr>
          <p:cNvSpPr/>
          <p:nvPr/>
        </p:nvSpPr>
        <p:spPr>
          <a:xfrm>
            <a:off x="1465646" y="1286140"/>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855;p61">
            <a:extLst>
              <a:ext uri="{FF2B5EF4-FFF2-40B4-BE49-F238E27FC236}">
                <a16:creationId xmlns:a16="http://schemas.microsoft.com/office/drawing/2014/main" id="{42E51B4E-403F-46CB-A20A-0410A03654B4}"/>
              </a:ext>
            </a:extLst>
          </p:cNvPr>
          <p:cNvSpPr/>
          <p:nvPr/>
        </p:nvSpPr>
        <p:spPr>
          <a:xfrm>
            <a:off x="4109039" y="1963728"/>
            <a:ext cx="923699" cy="9236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2773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856;p61">
            <a:extLst>
              <a:ext uri="{FF2B5EF4-FFF2-40B4-BE49-F238E27FC236}">
                <a16:creationId xmlns:a16="http://schemas.microsoft.com/office/drawing/2014/main" id="{FB83E3C3-426D-450D-B11E-F04F308808C6}"/>
              </a:ext>
            </a:extLst>
          </p:cNvPr>
          <p:cNvGrpSpPr/>
          <p:nvPr/>
        </p:nvGrpSpPr>
        <p:grpSpPr>
          <a:xfrm>
            <a:off x="4330717" y="2185443"/>
            <a:ext cx="480178" cy="480178"/>
            <a:chOff x="4330717" y="2185443"/>
            <a:chExt cx="480178" cy="480178"/>
          </a:xfrm>
        </p:grpSpPr>
        <p:sp>
          <p:nvSpPr>
            <p:cNvPr id="5" name="Google Shape;857;p61">
              <a:extLst>
                <a:ext uri="{FF2B5EF4-FFF2-40B4-BE49-F238E27FC236}">
                  <a16:creationId xmlns:a16="http://schemas.microsoft.com/office/drawing/2014/main" id="{A72B99DA-FF92-4F3A-8C95-1297BE3F8A48}"/>
                </a:ext>
              </a:extLst>
            </p:cNvPr>
            <p:cNvSpPr/>
            <p:nvPr/>
          </p:nvSpPr>
          <p:spPr>
            <a:xfrm>
              <a:off x="4366205" y="2499073"/>
              <a:ext cx="29461" cy="29407"/>
            </a:xfrm>
            <a:custGeom>
              <a:avLst/>
              <a:gdLst>
                <a:gd name="f0" fmla="val w"/>
                <a:gd name="f1" fmla="val h"/>
                <a:gd name="f2" fmla="val 0"/>
                <a:gd name="f3" fmla="val 557"/>
                <a:gd name="f4" fmla="val 556"/>
                <a:gd name="f5" fmla="val 279"/>
                <a:gd name="f6" fmla="val 124"/>
                <a:gd name="f7" fmla="val 125"/>
                <a:gd name="f8" fmla="val 278"/>
                <a:gd name="f9" fmla="val 431"/>
                <a:gd name="f10" fmla="val 432"/>
                <a:gd name="f11" fmla="*/ f0 1 557"/>
                <a:gd name="f12" fmla="*/ f1 1 556"/>
                <a:gd name="f13" fmla="val f2"/>
                <a:gd name="f14" fmla="val f3"/>
                <a:gd name="f15" fmla="val f4"/>
                <a:gd name="f16" fmla="+- f15 0 f13"/>
                <a:gd name="f17" fmla="+- f14 0 f13"/>
                <a:gd name="f18" fmla="*/ f17 1 557"/>
                <a:gd name="f19" fmla="*/ f16 1 5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557" h="556">
                  <a:moveTo>
                    <a:pt x="f5" y="f2"/>
                  </a:moveTo>
                  <a:cubicBezTo>
                    <a:pt x="f6" y="f2"/>
                    <a:pt x="f2" y="f7"/>
                    <a:pt x="f2" y="f8"/>
                  </a:cubicBezTo>
                  <a:cubicBezTo>
                    <a:pt x="f2" y="f9"/>
                    <a:pt x="f6" y="f4"/>
                    <a:pt x="f8" y="f4"/>
                  </a:cubicBezTo>
                  <a:cubicBezTo>
                    <a:pt x="f10" y="f4"/>
                    <a:pt x="f3" y="f9"/>
                    <a:pt x="f3" y="f8"/>
                  </a:cubicBezTo>
                  <a:cubicBezTo>
                    <a:pt x="f3" y="f7"/>
                    <a:pt x="f10"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858;p61">
              <a:extLst>
                <a:ext uri="{FF2B5EF4-FFF2-40B4-BE49-F238E27FC236}">
                  <a16:creationId xmlns:a16="http://schemas.microsoft.com/office/drawing/2014/main" id="{4A996397-A4A2-4339-8783-58AF5D4DEBA7}"/>
                </a:ext>
              </a:extLst>
            </p:cNvPr>
            <p:cNvSpPr/>
            <p:nvPr/>
          </p:nvSpPr>
          <p:spPr>
            <a:xfrm>
              <a:off x="4754779" y="2615165"/>
              <a:ext cx="14063" cy="14118"/>
            </a:xfrm>
            <a:custGeom>
              <a:avLst/>
              <a:gdLst>
                <a:gd name="f0" fmla="val w"/>
                <a:gd name="f1" fmla="val h"/>
                <a:gd name="f2" fmla="val 0"/>
                <a:gd name="f3" fmla="val 266"/>
                <a:gd name="f4" fmla="val 267"/>
                <a:gd name="f5" fmla="val 133"/>
                <a:gd name="f6" fmla="val 1"/>
                <a:gd name="f7" fmla="val 59"/>
                <a:gd name="f8" fmla="val 60"/>
                <a:gd name="f9" fmla="val 206"/>
                <a:gd name="f10" fmla="*/ f0 1 266"/>
                <a:gd name="f11" fmla="*/ f1 1 267"/>
                <a:gd name="f12" fmla="val f2"/>
                <a:gd name="f13" fmla="val f3"/>
                <a:gd name="f14" fmla="val f4"/>
                <a:gd name="f15" fmla="+- f14 0 f12"/>
                <a:gd name="f16" fmla="+- f13 0 f12"/>
                <a:gd name="f17" fmla="*/ f16 1 266"/>
                <a:gd name="f18" fmla="*/ f15 1 2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66" h="267">
                  <a:moveTo>
                    <a:pt x="f5" y="f6"/>
                  </a:moveTo>
                  <a:cubicBezTo>
                    <a:pt x="f7" y="f6"/>
                    <a:pt x="f2" y="f8"/>
                    <a:pt x="f2" y="f5"/>
                  </a:cubicBezTo>
                  <a:cubicBezTo>
                    <a:pt x="f2" y="f9"/>
                    <a:pt x="f7" y="f3"/>
                    <a:pt x="f5" y="f3"/>
                  </a:cubicBezTo>
                  <a:cubicBezTo>
                    <a:pt x="f9" y="f3"/>
                    <a:pt x="f3" y="f9"/>
                    <a:pt x="f3" y="f5"/>
                  </a:cubicBezTo>
                  <a:cubicBezTo>
                    <a:pt x="f3" y="f8"/>
                    <a:pt x="f9"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859;p61">
              <a:extLst>
                <a:ext uri="{FF2B5EF4-FFF2-40B4-BE49-F238E27FC236}">
                  <a16:creationId xmlns:a16="http://schemas.microsoft.com/office/drawing/2014/main" id="{B3B7EFBE-A764-43DC-B99D-C4009A1A3EF0}"/>
                </a:ext>
              </a:extLst>
            </p:cNvPr>
            <p:cNvSpPr/>
            <p:nvPr/>
          </p:nvSpPr>
          <p:spPr>
            <a:xfrm>
              <a:off x="4368216" y="2223098"/>
              <a:ext cx="404859" cy="404804"/>
            </a:xfrm>
            <a:custGeom>
              <a:avLst/>
              <a:gdLst>
                <a:gd name="f0" fmla="val w"/>
                <a:gd name="f1" fmla="val h"/>
                <a:gd name="f2" fmla="val 0"/>
                <a:gd name="f3" fmla="val 7655"/>
                <a:gd name="f4" fmla="val 7654"/>
                <a:gd name="f5" fmla="val 3832"/>
                <a:gd name="f6" fmla="val 3830"/>
                <a:gd name="f7" fmla="val 3829"/>
                <a:gd name="f8" fmla="val 3827"/>
                <a:gd name="f9" fmla="val 1717"/>
                <a:gd name="f10" fmla="val 4227"/>
                <a:gd name="f11" fmla="val 63"/>
                <a:gd name="f12" fmla="val 4624"/>
                <a:gd name="f13" fmla="val 186"/>
                <a:gd name="f14" fmla="val 5005"/>
                <a:gd name="f15" fmla="val 204"/>
                <a:gd name="f16" fmla="val 5003"/>
                <a:gd name="f17" fmla="val 222"/>
                <a:gd name="f18" fmla="val 5002"/>
                <a:gd name="f19" fmla="val 241"/>
                <a:gd name="f20" fmla="val 514"/>
                <a:gd name="f21" fmla="val 734"/>
                <a:gd name="f22" fmla="val 5222"/>
                <a:gd name="f23" fmla="val 5495"/>
                <a:gd name="f24" fmla="val 5631"/>
                <a:gd name="f25" fmla="val 679"/>
                <a:gd name="f26" fmla="val 5760"/>
                <a:gd name="f27" fmla="val 581"/>
                <a:gd name="f28" fmla="val 5854"/>
                <a:gd name="f29" fmla="val 1279"/>
                <a:gd name="f30" fmla="val 6972"/>
                <a:gd name="f31" fmla="val 2505"/>
                <a:gd name="f32" fmla="val 7653"/>
                <a:gd name="f33" fmla="val 3824"/>
                <a:gd name="f34" fmla="val 3825"/>
                <a:gd name="f35" fmla="val 3826"/>
                <a:gd name="f36" fmla="val 5937"/>
                <a:gd name="f37" fmla="val 2822"/>
                <a:gd name="f38" fmla="val 7258"/>
                <a:gd name="f39" fmla="val 1857"/>
                <a:gd name="f40" fmla="val 6551"/>
                <a:gd name="f41" fmla="val 1142"/>
                <a:gd name="f42" fmla="val 6154"/>
                <a:gd name="f43" fmla="val 1539"/>
                <a:gd name="f44" fmla="val 2371"/>
                <a:gd name="f45" fmla="val 7284"/>
                <a:gd name="f46" fmla="val 3576"/>
                <a:gd name="f47" fmla="val 4700"/>
                <a:gd name="f48" fmla="val 7199"/>
                <a:gd name="f49" fmla="val 4852"/>
                <a:gd name="f50" fmla="val 7260"/>
                <a:gd name="f51" fmla="val 5159"/>
                <a:gd name="f52" fmla="val 7107"/>
                <a:gd name="f53" fmla="val 5385"/>
                <a:gd name="f54" fmla="val 7014"/>
                <a:gd name="f55" fmla="val 5524"/>
                <a:gd name="f56" fmla="val 6859"/>
                <a:gd name="f57" fmla="val 5605"/>
                <a:gd name="f58" fmla="val 6697"/>
                <a:gd name="f59" fmla="val 6657"/>
                <a:gd name="f60" fmla="val 6616"/>
                <a:gd name="f61" fmla="val 5600"/>
                <a:gd name="f62" fmla="val 6575"/>
                <a:gd name="f63" fmla="val 5589"/>
                <a:gd name="f64" fmla="val 5975"/>
                <a:gd name="f65" fmla="val 6525"/>
                <a:gd name="f66" fmla="val 4940"/>
                <a:gd name="f67" fmla="val 7091"/>
                <a:gd name="f68" fmla="val 2027"/>
                <a:gd name="f69" fmla="val 563"/>
                <a:gd name="f70" fmla="val 5627"/>
                <a:gd name="f71" fmla="val 562"/>
                <a:gd name="f72" fmla="val 4628"/>
                <a:gd name="f73" fmla="val 5400"/>
                <a:gd name="f74" fmla="val 856"/>
                <a:gd name="f75" fmla="val 5997"/>
                <a:gd name="f76" fmla="val 1390"/>
                <a:gd name="f77" fmla="val 6395"/>
                <a:gd name="f78" fmla="val 992"/>
                <a:gd name="f79" fmla="val 5693"/>
                <a:gd name="f80" fmla="val 354"/>
                <a:gd name="f81" fmla="val 4780"/>
                <a:gd name="f82" fmla="*/ f0 1 7655"/>
                <a:gd name="f83" fmla="*/ f1 1 7654"/>
                <a:gd name="f84" fmla="val f2"/>
                <a:gd name="f85" fmla="val f3"/>
                <a:gd name="f86" fmla="val f4"/>
                <a:gd name="f87" fmla="+- f86 0 f84"/>
                <a:gd name="f88" fmla="+- f85 0 f84"/>
                <a:gd name="f89" fmla="*/ f88 1 7655"/>
                <a:gd name="f90" fmla="*/ f87 1 7654"/>
                <a:gd name="f91" fmla="*/ f84 1 f89"/>
                <a:gd name="f92" fmla="*/ f85 1 f89"/>
                <a:gd name="f93" fmla="*/ f84 1 f90"/>
                <a:gd name="f94" fmla="*/ f86 1 f90"/>
                <a:gd name="f95" fmla="*/ f91 f82 1"/>
                <a:gd name="f96" fmla="*/ f92 f82 1"/>
                <a:gd name="f97" fmla="*/ f94 f83 1"/>
                <a:gd name="f98" fmla="*/ f93 f83 1"/>
              </a:gdLst>
              <a:ahLst/>
              <a:cxnLst>
                <a:cxn ang="3cd4">
                  <a:pos x="hc" y="t"/>
                </a:cxn>
                <a:cxn ang="0">
                  <a:pos x="r" y="vc"/>
                </a:cxn>
                <a:cxn ang="cd4">
                  <a:pos x="hc" y="b"/>
                </a:cxn>
                <a:cxn ang="cd2">
                  <a:pos x="l" y="vc"/>
                </a:cxn>
              </a:cxnLst>
              <a:rect l="f95" t="f98" r="f96" b="f97"/>
              <a:pathLst>
                <a:path w="7655" h="7654">
                  <a:moveTo>
                    <a:pt x="f5" y="f2"/>
                  </a:moveTo>
                  <a:cubicBezTo>
                    <a:pt x="f6" y="f2"/>
                    <a:pt x="f7" y="f2"/>
                    <a:pt x="f8" y="f2"/>
                  </a:cubicBezTo>
                  <a:cubicBezTo>
                    <a:pt x="f9" y="f2"/>
                    <a:pt x="f2" y="f9"/>
                    <a:pt x="f2" y="f8"/>
                  </a:cubicBezTo>
                  <a:cubicBezTo>
                    <a:pt x="f2" y="f10"/>
                    <a:pt x="f11" y="f12"/>
                    <a:pt x="f13" y="f14"/>
                  </a:cubicBezTo>
                  <a:cubicBezTo>
                    <a:pt x="f15" y="f16"/>
                    <a:pt x="f17" y="f18"/>
                    <a:pt x="f19" y="f18"/>
                  </a:cubicBezTo>
                  <a:cubicBezTo>
                    <a:pt x="f20" y="f18"/>
                    <a:pt x="f21" y="f22"/>
                    <a:pt x="f21" y="f23"/>
                  </a:cubicBezTo>
                  <a:cubicBezTo>
                    <a:pt x="f21" y="f24"/>
                    <a:pt x="f25" y="f26"/>
                    <a:pt x="f27" y="f28"/>
                  </a:cubicBezTo>
                  <a:cubicBezTo>
                    <a:pt x="f29" y="f30"/>
                    <a:pt x="f31" y="f32"/>
                    <a:pt x="f33" y="f32"/>
                  </a:cubicBezTo>
                  <a:cubicBezTo>
                    <a:pt x="f34" y="f32"/>
                    <a:pt x="f35" y="f32"/>
                    <a:pt x="f8" y="f32"/>
                  </a:cubicBezTo>
                  <a:cubicBezTo>
                    <a:pt x="f36" y="f32"/>
                    <a:pt x="f4" y="f36"/>
                    <a:pt x="f4" y="f8"/>
                  </a:cubicBezTo>
                  <a:cubicBezTo>
                    <a:pt x="f3" y="f37"/>
                    <a:pt x="f38" y="f39"/>
                    <a:pt x="f40" y="f41"/>
                  </a:cubicBezTo>
                  <a:lnTo>
                    <a:pt x="f42" y="f43"/>
                  </a:lnTo>
                  <a:cubicBezTo>
                    <a:pt x="f30" y="f44"/>
                    <a:pt x="f45" y="f46"/>
                    <a:pt x="f30" y="f47"/>
                  </a:cubicBezTo>
                  <a:cubicBezTo>
                    <a:pt x="f48" y="f49"/>
                    <a:pt x="f50" y="f51"/>
                    <a:pt x="f52" y="f53"/>
                  </a:cubicBezTo>
                  <a:cubicBezTo>
                    <a:pt x="f54" y="f55"/>
                    <a:pt x="f56" y="f57"/>
                    <a:pt x="f58" y="f57"/>
                  </a:cubicBezTo>
                  <a:cubicBezTo>
                    <a:pt x="f59" y="f57"/>
                    <a:pt x="f60" y="f61"/>
                    <a:pt x="f62" y="f63"/>
                  </a:cubicBezTo>
                  <a:cubicBezTo>
                    <a:pt x="f64" y="f65"/>
                    <a:pt x="f66" y="f67"/>
                    <a:pt x="f8" y="f67"/>
                  </a:cubicBezTo>
                  <a:cubicBezTo>
                    <a:pt x="f68" y="f67"/>
                    <a:pt x="f69" y="f70"/>
                    <a:pt x="f69" y="f8"/>
                  </a:cubicBezTo>
                  <a:cubicBezTo>
                    <a:pt x="f69" y="f68"/>
                    <a:pt x="f68" y="f71"/>
                    <a:pt x="f8" y="f71"/>
                  </a:cubicBezTo>
                  <a:cubicBezTo>
                    <a:pt x="f72" y="f71"/>
                    <a:pt x="f73" y="f74"/>
                    <a:pt x="f75" y="f76"/>
                  </a:cubicBezTo>
                  <a:lnTo>
                    <a:pt x="f77" y="f78"/>
                  </a:lnTo>
                  <a:cubicBezTo>
                    <a:pt x="f79" y="f80"/>
                    <a:pt x="f81"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860;p61">
              <a:extLst>
                <a:ext uri="{FF2B5EF4-FFF2-40B4-BE49-F238E27FC236}">
                  <a16:creationId xmlns:a16="http://schemas.microsoft.com/office/drawing/2014/main" id="{AF028B83-0282-4FA4-8CBC-12014921B3AE}"/>
                </a:ext>
              </a:extLst>
            </p:cNvPr>
            <p:cNvSpPr/>
            <p:nvPr/>
          </p:nvSpPr>
          <p:spPr>
            <a:xfrm>
              <a:off x="4707706" y="2478609"/>
              <a:ext cx="29461" cy="29507"/>
            </a:xfrm>
            <a:custGeom>
              <a:avLst/>
              <a:gdLst>
                <a:gd name="f0" fmla="val w"/>
                <a:gd name="f1" fmla="val h"/>
                <a:gd name="f2" fmla="val 0"/>
                <a:gd name="f3" fmla="val 557"/>
                <a:gd name="f4" fmla="val 558"/>
                <a:gd name="f5" fmla="val 279"/>
                <a:gd name="f6" fmla="val 1"/>
                <a:gd name="f7" fmla="val 125"/>
                <a:gd name="f8" fmla="val 2"/>
                <a:gd name="f9" fmla="val 126"/>
                <a:gd name="f10" fmla="val 433"/>
                <a:gd name="f11" fmla="val 432"/>
                <a:gd name="f12" fmla="*/ f0 1 557"/>
                <a:gd name="f13" fmla="*/ f1 1 558"/>
                <a:gd name="f14" fmla="val f2"/>
                <a:gd name="f15" fmla="val f3"/>
                <a:gd name="f16" fmla="val f4"/>
                <a:gd name="f17" fmla="+- f16 0 f14"/>
                <a:gd name="f18" fmla="+- f15 0 f14"/>
                <a:gd name="f19" fmla="*/ f18 1 557"/>
                <a:gd name="f20" fmla="*/ f17 1 558"/>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57" h="558">
                  <a:moveTo>
                    <a:pt x="f5" y="f6"/>
                  </a:moveTo>
                  <a:cubicBezTo>
                    <a:pt x="f7" y="f8"/>
                    <a:pt x="f6" y="f9"/>
                    <a:pt x="f6" y="f5"/>
                  </a:cubicBezTo>
                  <a:cubicBezTo>
                    <a:pt x="f6" y="f10"/>
                    <a:pt x="f7" y="f3"/>
                    <a:pt x="f5" y="f3"/>
                  </a:cubicBezTo>
                  <a:cubicBezTo>
                    <a:pt x="f11" y="f3"/>
                    <a:pt x="f3" y="f10"/>
                    <a:pt x="f3" y="f5"/>
                  </a:cubicBezTo>
                  <a:cubicBezTo>
                    <a:pt x="f3" y="f9"/>
                    <a:pt x="f11" y="f8"/>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861;p61">
              <a:extLst>
                <a:ext uri="{FF2B5EF4-FFF2-40B4-BE49-F238E27FC236}">
                  <a16:creationId xmlns:a16="http://schemas.microsoft.com/office/drawing/2014/main" id="{DD2D09E2-108D-44BC-AE46-62DB8A7FBCEA}"/>
                </a:ext>
              </a:extLst>
            </p:cNvPr>
            <p:cNvSpPr/>
            <p:nvPr/>
          </p:nvSpPr>
          <p:spPr>
            <a:xfrm>
              <a:off x="4754779" y="2221726"/>
              <a:ext cx="14063" cy="14063"/>
            </a:xfrm>
            <a:custGeom>
              <a:avLst/>
              <a:gdLst>
                <a:gd name="f0" fmla="val w"/>
                <a:gd name="f1" fmla="val h"/>
                <a:gd name="f2" fmla="val 0"/>
                <a:gd name="f3" fmla="val 266"/>
                <a:gd name="f4" fmla="val 133"/>
                <a:gd name="f5" fmla="val 59"/>
                <a:gd name="f6" fmla="val 60"/>
                <a:gd name="f7" fmla="val 206"/>
                <a:gd name="f8" fmla="val 265"/>
                <a:gd name="f9" fmla="val 207"/>
                <a:gd name="f10" fmla="*/ f0 1 266"/>
                <a:gd name="f11" fmla="*/ f1 1 266"/>
                <a:gd name="f12" fmla="val f2"/>
                <a:gd name="f13" fmla="val f3"/>
                <a:gd name="f14" fmla="+- f13 0 f12"/>
                <a:gd name="f15" fmla="*/ f14 1 266"/>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66" h="266">
                  <a:moveTo>
                    <a:pt x="f4" y="f2"/>
                  </a:moveTo>
                  <a:cubicBezTo>
                    <a:pt x="f5" y="f2"/>
                    <a:pt x="f2" y="f6"/>
                    <a:pt x="f2" y="f4"/>
                  </a:cubicBezTo>
                  <a:cubicBezTo>
                    <a:pt x="f2" y="f7"/>
                    <a:pt x="f5" y="f8"/>
                    <a:pt x="f4" y="f8"/>
                  </a:cubicBezTo>
                  <a:cubicBezTo>
                    <a:pt x="f9" y="f8"/>
                    <a:pt x="f3" y="f7"/>
                    <a:pt x="f3" y="f4"/>
                  </a:cubicBezTo>
                  <a:cubicBezTo>
                    <a:pt x="f3" y="f6"/>
                    <a:pt x="f7" y="f2"/>
                    <a:pt x="f4"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862;p61">
              <a:extLst>
                <a:ext uri="{FF2B5EF4-FFF2-40B4-BE49-F238E27FC236}">
                  <a16:creationId xmlns:a16="http://schemas.microsoft.com/office/drawing/2014/main" id="{7D2F77F4-AD79-4504-9D10-C25526B488BB}"/>
                </a:ext>
              </a:extLst>
            </p:cNvPr>
            <p:cNvSpPr/>
            <p:nvPr/>
          </p:nvSpPr>
          <p:spPr>
            <a:xfrm>
              <a:off x="4372441" y="2221726"/>
              <a:ext cx="14063" cy="14063"/>
            </a:xfrm>
            <a:custGeom>
              <a:avLst/>
              <a:gdLst>
                <a:gd name="f0" fmla="val w"/>
                <a:gd name="f1" fmla="val h"/>
                <a:gd name="f2" fmla="val 0"/>
                <a:gd name="f3" fmla="val 266"/>
                <a:gd name="f4" fmla="val 133"/>
                <a:gd name="f5" fmla="val 59"/>
                <a:gd name="f6" fmla="val 60"/>
                <a:gd name="f7" fmla="val 206"/>
                <a:gd name="f8" fmla="val 265"/>
                <a:gd name="f9" fmla="*/ f0 1 266"/>
                <a:gd name="f10" fmla="*/ f1 1 266"/>
                <a:gd name="f11" fmla="val f2"/>
                <a:gd name="f12" fmla="val f3"/>
                <a:gd name="f13" fmla="+- f12 0 f11"/>
                <a:gd name="f14" fmla="*/ f13 1 266"/>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66" h="266">
                  <a:moveTo>
                    <a:pt x="f4" y="f2"/>
                  </a:moveTo>
                  <a:cubicBezTo>
                    <a:pt x="f5" y="f2"/>
                    <a:pt x="f2" y="f6"/>
                    <a:pt x="f2" y="f4"/>
                  </a:cubicBezTo>
                  <a:cubicBezTo>
                    <a:pt x="f2" y="f7"/>
                    <a:pt x="f5" y="f8"/>
                    <a:pt x="f4" y="f8"/>
                  </a:cubicBezTo>
                  <a:cubicBezTo>
                    <a:pt x="f7" y="f8"/>
                    <a:pt x="f3" y="f7"/>
                    <a:pt x="f3" y="f4"/>
                  </a:cubicBezTo>
                  <a:cubicBezTo>
                    <a:pt x="f3" y="f6"/>
                    <a:pt x="f7" y="f2"/>
                    <a:pt x="f4"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863;p61">
              <a:extLst>
                <a:ext uri="{FF2B5EF4-FFF2-40B4-BE49-F238E27FC236}">
                  <a16:creationId xmlns:a16="http://schemas.microsoft.com/office/drawing/2014/main" id="{DCE671D5-4FC4-4221-8C70-4B2057909450}"/>
                </a:ext>
              </a:extLst>
            </p:cNvPr>
            <p:cNvSpPr/>
            <p:nvPr/>
          </p:nvSpPr>
          <p:spPr>
            <a:xfrm>
              <a:off x="4372441" y="2615165"/>
              <a:ext cx="14063" cy="14118"/>
            </a:xfrm>
            <a:custGeom>
              <a:avLst/>
              <a:gdLst>
                <a:gd name="f0" fmla="val w"/>
                <a:gd name="f1" fmla="val h"/>
                <a:gd name="f2" fmla="val 0"/>
                <a:gd name="f3" fmla="val 266"/>
                <a:gd name="f4" fmla="val 267"/>
                <a:gd name="f5" fmla="val 133"/>
                <a:gd name="f6" fmla="val 1"/>
                <a:gd name="f7" fmla="val 59"/>
                <a:gd name="f8" fmla="val 60"/>
                <a:gd name="f9" fmla="val 206"/>
                <a:gd name="f10" fmla="*/ f0 1 266"/>
                <a:gd name="f11" fmla="*/ f1 1 267"/>
                <a:gd name="f12" fmla="val f2"/>
                <a:gd name="f13" fmla="val f3"/>
                <a:gd name="f14" fmla="val f4"/>
                <a:gd name="f15" fmla="+- f14 0 f12"/>
                <a:gd name="f16" fmla="+- f13 0 f12"/>
                <a:gd name="f17" fmla="*/ f16 1 266"/>
                <a:gd name="f18" fmla="*/ f15 1 2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66" h="267">
                  <a:moveTo>
                    <a:pt x="f5" y="f6"/>
                  </a:moveTo>
                  <a:cubicBezTo>
                    <a:pt x="f7" y="f6"/>
                    <a:pt x="f2" y="f8"/>
                    <a:pt x="f2" y="f5"/>
                  </a:cubicBezTo>
                  <a:cubicBezTo>
                    <a:pt x="f2" y="f9"/>
                    <a:pt x="f7" y="f3"/>
                    <a:pt x="f5" y="f3"/>
                  </a:cubicBezTo>
                  <a:cubicBezTo>
                    <a:pt x="f9" y="f3"/>
                    <a:pt x="f3" y="f9"/>
                    <a:pt x="f3" y="f5"/>
                  </a:cubicBezTo>
                  <a:cubicBezTo>
                    <a:pt x="f3" y="f8"/>
                    <a:pt x="f9"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864;p61">
              <a:extLst>
                <a:ext uri="{FF2B5EF4-FFF2-40B4-BE49-F238E27FC236}">
                  <a16:creationId xmlns:a16="http://schemas.microsoft.com/office/drawing/2014/main" id="{44ED66B4-F8DA-47A1-96D3-DCCA7DB1B47D}"/>
                </a:ext>
              </a:extLst>
            </p:cNvPr>
            <p:cNvSpPr/>
            <p:nvPr/>
          </p:nvSpPr>
          <p:spPr>
            <a:xfrm>
              <a:off x="4409364" y="2264246"/>
              <a:ext cx="331826" cy="322463"/>
            </a:xfrm>
            <a:custGeom>
              <a:avLst/>
              <a:gdLst>
                <a:gd name="f0" fmla="val w"/>
                <a:gd name="f1" fmla="val h"/>
                <a:gd name="f2" fmla="val 0"/>
                <a:gd name="f3" fmla="val 6274"/>
                <a:gd name="f4" fmla="val 6097"/>
                <a:gd name="f5" fmla="val 3054"/>
                <a:gd name="f6" fmla="val 3052"/>
                <a:gd name="f7" fmla="val 3051"/>
                <a:gd name="f8" fmla="val 3049"/>
                <a:gd name="f9" fmla="val 1368"/>
                <a:gd name="f10" fmla="val 1"/>
                <a:gd name="f11" fmla="val 3048"/>
                <a:gd name="f12" fmla="val 4729"/>
                <a:gd name="f13" fmla="val 3053"/>
                <a:gd name="f14" fmla="val 4082"/>
                <a:gd name="f15" fmla="val 5042"/>
                <a:gd name="f16" fmla="val 5575"/>
                <a:gd name="f17" fmla="val 5604"/>
                <a:gd name="f18" fmla="val 4712"/>
                <a:gd name="f19" fmla="val 5394"/>
                <a:gd name="f20" fmla="val 4538"/>
                <a:gd name="f21" fmla="val 5365"/>
                <a:gd name="f22" fmla="val 4226"/>
                <a:gd name="f23" fmla="val 5539"/>
                <a:gd name="f24" fmla="val 4016"/>
                <a:gd name="f25" fmla="val 5635"/>
                <a:gd name="f26" fmla="val 3902"/>
                <a:gd name="f27" fmla="val 5774"/>
                <a:gd name="f28" fmla="val 3838"/>
                <a:gd name="f29" fmla="val 5920"/>
                <a:gd name="f30" fmla="val 5944"/>
                <a:gd name="f31" fmla="val 5968"/>
                <a:gd name="f32" fmla="val 3840"/>
                <a:gd name="f33" fmla="val 5992"/>
                <a:gd name="f34" fmla="val 3843"/>
                <a:gd name="f35" fmla="val 6273"/>
                <a:gd name="f36" fmla="val 2799"/>
                <a:gd name="f37" fmla="val 5981"/>
                <a:gd name="f38" fmla="val 1685"/>
                <a:gd name="f39" fmla="val 5223"/>
                <a:gd name="f40" fmla="val 914"/>
                <a:gd name="f41" fmla="val 4730"/>
                <a:gd name="f42" fmla="val 1407"/>
                <a:gd name="f43" fmla="val 5637"/>
                <a:gd name="f44" fmla="val 2336"/>
                <a:gd name="f45" fmla="val 5618"/>
                <a:gd name="f46" fmla="val 3823"/>
                <a:gd name="f47" fmla="val 4689"/>
                <a:gd name="f48" fmla="val 4232"/>
                <a:gd name="f49" fmla="val 5176"/>
                <a:gd name="f50" fmla="val 3640"/>
                <a:gd name="f51" fmla="val 5398"/>
                <a:gd name="f52" fmla="val 2437"/>
                <a:gd name="f53" fmla="val 1827"/>
                <a:gd name="f54" fmla="val 5162"/>
                <a:gd name="f55" fmla="val 1367"/>
                <a:gd name="f56" fmla="val 4690"/>
                <a:gd name="f57" fmla="val 492"/>
                <a:gd name="f58" fmla="val 3793"/>
                <a:gd name="f59" fmla="val 474"/>
                <a:gd name="f60" fmla="val 2369"/>
                <a:gd name="f61" fmla="val 1325"/>
                <a:gd name="f62" fmla="val 1451"/>
                <a:gd name="f63" fmla="val 1182"/>
                <a:gd name="f64" fmla="val 1218"/>
                <a:gd name="f65" fmla="val 1254"/>
                <a:gd name="f66" fmla="val 915"/>
                <a:gd name="f67" fmla="val 1486"/>
                <a:gd name="f68" fmla="val 771"/>
                <a:gd name="f69" fmla="val 1567"/>
                <a:gd name="f70" fmla="val 721"/>
                <a:gd name="f71" fmla="val 1656"/>
                <a:gd name="f72" fmla="val 698"/>
                <a:gd name="f73" fmla="val 1744"/>
                <a:gd name="f74" fmla="val 1890"/>
                <a:gd name="f75" fmla="val 2034"/>
                <a:gd name="f76" fmla="val 762"/>
                <a:gd name="f77" fmla="val 2131"/>
                <a:gd name="f78" fmla="val 884"/>
                <a:gd name="f79" fmla="val 2426"/>
                <a:gd name="f80" fmla="val 759"/>
                <a:gd name="f81" fmla="val 2738"/>
                <a:gd name="f82" fmla="val 3047"/>
                <a:gd name="f83" fmla="val 3597"/>
                <a:gd name="f84" fmla="val 4139"/>
                <a:gd name="f85" fmla="val 890"/>
                <a:gd name="f86" fmla="val 4572"/>
                <a:gd name="f87" fmla="val 1259"/>
                <a:gd name="f88" fmla="val 5066"/>
                <a:gd name="f89" fmla="val 765"/>
                <a:gd name="f90" fmla="val 4511"/>
                <a:gd name="f91" fmla="val 273"/>
                <a:gd name="f92" fmla="val 3795"/>
                <a:gd name="f93" fmla="*/ f0 1 6274"/>
                <a:gd name="f94" fmla="*/ f1 1 6097"/>
                <a:gd name="f95" fmla="val f2"/>
                <a:gd name="f96" fmla="val f3"/>
                <a:gd name="f97" fmla="val f4"/>
                <a:gd name="f98" fmla="+- f97 0 f95"/>
                <a:gd name="f99" fmla="+- f96 0 f95"/>
                <a:gd name="f100" fmla="*/ f99 1 6274"/>
                <a:gd name="f101" fmla="*/ f98 1 6097"/>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6274" h="6097">
                  <a:moveTo>
                    <a:pt x="f5" y="f2"/>
                  </a:moveTo>
                  <a:cubicBezTo>
                    <a:pt x="f6" y="f2"/>
                    <a:pt x="f7" y="f2"/>
                    <a:pt x="f8" y="f2"/>
                  </a:cubicBezTo>
                  <a:cubicBezTo>
                    <a:pt x="f9" y="f2"/>
                    <a:pt x="f10" y="f9"/>
                    <a:pt x="f10" y="f11"/>
                  </a:cubicBezTo>
                  <a:cubicBezTo>
                    <a:pt x="f10" y="f12"/>
                    <a:pt x="f9" y="f4"/>
                    <a:pt x="f8" y="f4"/>
                  </a:cubicBezTo>
                  <a:cubicBezTo>
                    <a:pt x="f7" y="f4"/>
                    <a:pt x="f6" y="f4"/>
                    <a:pt x="f13" y="f4"/>
                  </a:cubicBezTo>
                  <a:cubicBezTo>
                    <a:pt x="f14" y="f4"/>
                    <a:pt x="f15" y="f16"/>
                    <a:pt x="f17" y="f18"/>
                  </a:cubicBezTo>
                  <a:cubicBezTo>
                    <a:pt x="f19" y="f20"/>
                    <a:pt x="f21" y="f22"/>
                    <a:pt x="f23" y="f24"/>
                  </a:cubicBezTo>
                  <a:cubicBezTo>
                    <a:pt x="f25" y="f26"/>
                    <a:pt x="f27" y="f28"/>
                    <a:pt x="f29" y="f28"/>
                  </a:cubicBezTo>
                  <a:cubicBezTo>
                    <a:pt x="f30" y="f28"/>
                    <a:pt x="f31" y="f32"/>
                    <a:pt x="f33" y="f34"/>
                  </a:cubicBezTo>
                  <a:cubicBezTo>
                    <a:pt x="f35" y="f36"/>
                    <a:pt x="f37" y="f38"/>
                    <a:pt x="f39" y="f40"/>
                  </a:cubicBezTo>
                  <a:lnTo>
                    <a:pt x="f41" y="f42"/>
                  </a:lnTo>
                  <a:cubicBezTo>
                    <a:pt x="f43" y="f44"/>
                    <a:pt x="f45" y="f46"/>
                    <a:pt x="f47" y="f41"/>
                  </a:cubicBezTo>
                  <a:cubicBezTo>
                    <a:pt x="f48" y="f49"/>
                    <a:pt x="f50" y="f51"/>
                    <a:pt x="f11" y="f51"/>
                  </a:cubicBezTo>
                  <a:cubicBezTo>
                    <a:pt x="f52" y="f51"/>
                    <a:pt x="f53" y="f54"/>
                    <a:pt x="f55" y="f56"/>
                  </a:cubicBezTo>
                  <a:cubicBezTo>
                    <a:pt x="f57" y="f58"/>
                    <a:pt x="f59" y="f60"/>
                    <a:pt x="f61" y="f62"/>
                  </a:cubicBezTo>
                  <a:cubicBezTo>
                    <a:pt x="f63" y="f64"/>
                    <a:pt x="f65" y="f66"/>
                    <a:pt x="f67" y="f68"/>
                  </a:cubicBezTo>
                  <a:cubicBezTo>
                    <a:pt x="f69" y="f70"/>
                    <a:pt x="f71" y="f72"/>
                    <a:pt x="f73" y="f72"/>
                  </a:cubicBezTo>
                  <a:cubicBezTo>
                    <a:pt x="f74" y="f72"/>
                    <a:pt x="f75" y="f76"/>
                    <a:pt x="f77" y="f78"/>
                  </a:cubicBezTo>
                  <a:cubicBezTo>
                    <a:pt x="f79" y="f80"/>
                    <a:pt x="f81" y="f72"/>
                    <a:pt x="f82" y="f72"/>
                  </a:cubicBezTo>
                  <a:cubicBezTo>
                    <a:pt x="f83" y="f72"/>
                    <a:pt x="f84" y="f85"/>
                    <a:pt x="f86" y="f87"/>
                  </a:cubicBezTo>
                  <a:lnTo>
                    <a:pt x="f88" y="f89"/>
                  </a:lnTo>
                  <a:cubicBezTo>
                    <a:pt x="f90" y="f91"/>
                    <a:pt x="f92"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865;p61">
              <a:extLst>
                <a:ext uri="{FF2B5EF4-FFF2-40B4-BE49-F238E27FC236}">
                  <a16:creationId xmlns:a16="http://schemas.microsoft.com/office/drawing/2014/main" id="{5A8AA491-F73F-4647-BCC9-5910F9C01233}"/>
                </a:ext>
              </a:extLst>
            </p:cNvPr>
            <p:cNvSpPr/>
            <p:nvPr/>
          </p:nvSpPr>
          <p:spPr>
            <a:xfrm>
              <a:off x="4445218" y="2312590"/>
              <a:ext cx="238320" cy="225838"/>
            </a:xfrm>
            <a:custGeom>
              <a:avLst/>
              <a:gdLst>
                <a:gd name="f0" fmla="val w"/>
                <a:gd name="f1" fmla="val h"/>
                <a:gd name="f2" fmla="val 0"/>
                <a:gd name="f3" fmla="val 4506"/>
                <a:gd name="f4" fmla="val 4270"/>
                <a:gd name="f5" fmla="val 2370"/>
                <a:gd name="f6" fmla="val 2093"/>
                <a:gd name="f7" fmla="val 1813"/>
                <a:gd name="f8" fmla="val 54"/>
                <a:gd name="f9" fmla="val 1548"/>
                <a:gd name="f10" fmla="val 165"/>
                <a:gd name="f11" fmla="val 1612"/>
                <a:gd name="f12" fmla="val 430"/>
                <a:gd name="f13" fmla="val 1447"/>
                <a:gd name="f14" fmla="val 695"/>
                <a:gd name="f15" fmla="val 1182"/>
                <a:gd name="f16" fmla="val 758"/>
                <a:gd name="f17" fmla="val 1144"/>
                <a:gd name="f18" fmla="val 767"/>
                <a:gd name="f19" fmla="val 1105"/>
                <a:gd name="f20" fmla="val 772"/>
                <a:gd name="f21" fmla="val 1067"/>
                <a:gd name="f22" fmla="val 972"/>
                <a:gd name="f23" fmla="val 879"/>
                <a:gd name="f24" fmla="val 745"/>
                <a:gd name="f25" fmla="val 798"/>
                <a:gd name="f26" fmla="val 692"/>
                <a:gd name="f27" fmla="val 1"/>
                <a:gd name="f28" fmla="val 1561"/>
                <a:gd name="f29" fmla="val 59"/>
                <a:gd name="f30" fmla="val 2910"/>
                <a:gd name="f31" fmla="val 928"/>
                <a:gd name="f32" fmla="val 3708"/>
                <a:gd name="f33" fmla="val 1321"/>
                <a:gd name="f34" fmla="val 4069"/>
                <a:gd name="f35" fmla="val 1837"/>
                <a:gd name="f36" fmla="val 4269"/>
                <a:gd name="f37" fmla="val 2371"/>
                <a:gd name="f38" fmla="val 3549"/>
                <a:gd name="f39" fmla="val 4505"/>
                <a:gd name="f40" fmla="val 3315"/>
                <a:gd name="f41" fmla="val 2137"/>
                <a:gd name="f42" fmla="val 1579"/>
                <a:gd name="f43" fmla="val 4288"/>
                <a:gd name="f44" fmla="val 1045"/>
                <a:gd name="f45" fmla="val 3899"/>
                <a:gd name="f46" fmla="val 646"/>
                <a:gd name="f47" fmla="val 3413"/>
                <a:gd name="f48" fmla="val 1132"/>
                <a:gd name="f49" fmla="val 3967"/>
                <a:gd name="f50" fmla="val 1707"/>
                <a:gd name="f51" fmla="val 3950"/>
                <a:gd name="f52" fmla="val 2621"/>
                <a:gd name="f53" fmla="val 3376"/>
                <a:gd name="f54" fmla="val 3176"/>
                <a:gd name="f55" fmla="val 3249"/>
                <a:gd name="f56" fmla="val 3298"/>
                <a:gd name="f57" fmla="val 3102"/>
                <a:gd name="f58" fmla="val 3396"/>
                <a:gd name="f59" fmla="val 2942"/>
                <a:gd name="f60" fmla="val 3464"/>
                <a:gd name="f61" fmla="val 2940"/>
                <a:gd name="f62" fmla="val 3736"/>
                <a:gd name="f63" fmla="val 2719"/>
                <a:gd name="f64" fmla="val 3955"/>
                <a:gd name="f65" fmla="val 2448"/>
                <a:gd name="f66" fmla="val 2447"/>
                <a:gd name="f67" fmla="val 2445"/>
                <a:gd name="f68" fmla="val 2444"/>
                <a:gd name="f69" fmla="val 2195"/>
                <a:gd name="f70" fmla="val 3953"/>
                <a:gd name="f71" fmla="val 1987"/>
                <a:gd name="f72" fmla="val 3768"/>
                <a:gd name="f73" fmla="val 1957"/>
                <a:gd name="f74" fmla="val 3521"/>
                <a:gd name="f75" fmla="val 1191"/>
                <a:gd name="f76" fmla="val 3293"/>
                <a:gd name="f77" fmla="val 755"/>
                <a:gd name="f78" fmla="val 2486"/>
                <a:gd name="f79" fmla="val 984"/>
                <a:gd name="f80" fmla="val 1721"/>
                <a:gd name="f81" fmla="val 1171"/>
                <a:gd name="f82" fmla="val 1093"/>
                <a:gd name="f83" fmla="val 1746"/>
                <a:gd name="f84" fmla="val 688"/>
                <a:gd name="f85" fmla="val 2369"/>
                <a:gd name="f86" fmla="val 2506"/>
                <a:gd name="f87" fmla="val 2645"/>
                <a:gd name="f88" fmla="val 707"/>
                <a:gd name="f89" fmla="val 2783"/>
                <a:gd name="f90" fmla="val 748"/>
                <a:gd name="f91" fmla="val 2953"/>
                <a:gd name="f92" fmla="val 799"/>
                <a:gd name="f93" fmla="val 3112"/>
                <a:gd name="f94" fmla="val 880"/>
                <a:gd name="f95" fmla="val 3252"/>
                <a:gd name="f96" fmla="val 988"/>
                <a:gd name="f97" fmla="val 3741"/>
                <a:gd name="f98" fmla="val 498"/>
                <a:gd name="f99" fmla="val 3349"/>
                <a:gd name="f100" fmla="val 171"/>
                <a:gd name="f101" fmla="val 2863"/>
                <a:gd name="f102" fmla="*/ f0 1 4506"/>
                <a:gd name="f103" fmla="*/ f1 1 4270"/>
                <a:gd name="f104" fmla="val f2"/>
                <a:gd name="f105" fmla="val f3"/>
                <a:gd name="f106" fmla="val f4"/>
                <a:gd name="f107" fmla="+- f106 0 f104"/>
                <a:gd name="f108" fmla="+- f105 0 f104"/>
                <a:gd name="f109" fmla="*/ f108 1 4506"/>
                <a:gd name="f110" fmla="*/ f107 1 4270"/>
                <a:gd name="f111" fmla="*/ f104 1 f109"/>
                <a:gd name="f112" fmla="*/ f105 1 f109"/>
                <a:gd name="f113" fmla="*/ f104 1 f110"/>
                <a:gd name="f114" fmla="*/ f106 1 f110"/>
                <a:gd name="f115" fmla="*/ f111 f102 1"/>
                <a:gd name="f116" fmla="*/ f112 f102 1"/>
                <a:gd name="f117" fmla="*/ f114 f103 1"/>
                <a:gd name="f118" fmla="*/ f113 f103 1"/>
              </a:gdLst>
              <a:ahLst/>
              <a:cxnLst>
                <a:cxn ang="3cd4">
                  <a:pos x="hc" y="t"/>
                </a:cxn>
                <a:cxn ang="0">
                  <a:pos x="r" y="vc"/>
                </a:cxn>
                <a:cxn ang="cd4">
                  <a:pos x="hc" y="b"/>
                </a:cxn>
                <a:cxn ang="cd2">
                  <a:pos x="l" y="vc"/>
                </a:cxn>
              </a:cxnLst>
              <a:rect l="f115" t="f118" r="f116" b="f117"/>
              <a:pathLst>
                <a:path w="4506" h="4270">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lnTo>
                    <a:pt x="f25" y="f26"/>
                  </a:lnTo>
                  <a:cubicBezTo>
                    <a:pt x="f27" y="f28"/>
                    <a:pt x="f29" y="f30"/>
                    <a:pt x="f31" y="f32"/>
                  </a:cubicBezTo>
                  <a:cubicBezTo>
                    <a:pt x="f33" y="f34"/>
                    <a:pt x="f35" y="f36"/>
                    <a:pt x="f37" y="f36"/>
                  </a:cubicBezTo>
                  <a:cubicBezTo>
                    <a:pt x="f38" y="f36"/>
                    <a:pt x="f39" y="f40"/>
                    <a:pt x="f3" y="f41"/>
                  </a:cubicBezTo>
                  <a:cubicBezTo>
                    <a:pt x="f3" y="f42"/>
                    <a:pt x="f43" y="f44"/>
                    <a:pt x="f45" y="f46"/>
                  </a:cubicBezTo>
                  <a:lnTo>
                    <a:pt x="f47" y="f48"/>
                  </a:lnTo>
                  <a:cubicBezTo>
                    <a:pt x="f49" y="f50"/>
                    <a:pt x="f51" y="f52"/>
                    <a:pt x="f53" y="f54"/>
                  </a:cubicBezTo>
                  <a:cubicBezTo>
                    <a:pt x="f55" y="f56"/>
                    <a:pt x="f57" y="f58"/>
                    <a:pt x="f59" y="f60"/>
                  </a:cubicBezTo>
                  <a:cubicBezTo>
                    <a:pt x="f61" y="f62"/>
                    <a:pt x="f63" y="f64"/>
                    <a:pt x="f65" y="f64"/>
                  </a:cubicBezTo>
                  <a:cubicBezTo>
                    <a:pt x="f66" y="f64"/>
                    <a:pt x="f67" y="f64"/>
                    <a:pt x="f68" y="f64"/>
                  </a:cubicBezTo>
                  <a:cubicBezTo>
                    <a:pt x="f69" y="f70"/>
                    <a:pt x="f71" y="f72"/>
                    <a:pt x="f73" y="f74"/>
                  </a:cubicBezTo>
                  <a:cubicBezTo>
                    <a:pt x="f75" y="f76"/>
                    <a:pt x="f77" y="f78"/>
                    <a:pt x="f79" y="f80"/>
                  </a:cubicBezTo>
                  <a:cubicBezTo>
                    <a:pt x="f81" y="f82"/>
                    <a:pt x="f83" y="f84"/>
                    <a:pt x="f85" y="f84"/>
                  </a:cubicBezTo>
                  <a:cubicBezTo>
                    <a:pt x="f86" y="f84"/>
                    <a:pt x="f87" y="f88"/>
                    <a:pt x="f89" y="f90"/>
                  </a:cubicBezTo>
                  <a:cubicBezTo>
                    <a:pt x="f91" y="f92"/>
                    <a:pt x="f93" y="f94"/>
                    <a:pt x="f95" y="f96"/>
                  </a:cubicBezTo>
                  <a:lnTo>
                    <a:pt x="f97" y="f98"/>
                  </a:lnTo>
                  <a:cubicBezTo>
                    <a:pt x="f99" y="f100"/>
                    <a:pt x="f101"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866;p61">
              <a:extLst>
                <a:ext uri="{FF2B5EF4-FFF2-40B4-BE49-F238E27FC236}">
                  <a16:creationId xmlns:a16="http://schemas.microsoft.com/office/drawing/2014/main" id="{BE1842E8-6013-40B4-A4BB-B36A74CD84EF}"/>
                </a:ext>
              </a:extLst>
            </p:cNvPr>
            <p:cNvSpPr/>
            <p:nvPr/>
          </p:nvSpPr>
          <p:spPr>
            <a:xfrm>
              <a:off x="4559929" y="2480355"/>
              <a:ext cx="29772" cy="29507"/>
            </a:xfrm>
            <a:custGeom>
              <a:avLst/>
              <a:gdLst>
                <a:gd name="f0" fmla="val w"/>
                <a:gd name="f1" fmla="val h"/>
                <a:gd name="f2" fmla="val 0"/>
                <a:gd name="f3" fmla="val 563"/>
                <a:gd name="f4" fmla="val 558"/>
                <a:gd name="f5" fmla="val 278"/>
                <a:gd name="f6" fmla="val 1"/>
                <a:gd name="f7" fmla="val 125"/>
                <a:gd name="f8" fmla="val 2"/>
                <a:gd name="f9" fmla="val 433"/>
                <a:gd name="f10" fmla="val 126"/>
                <a:gd name="f11" fmla="val 557"/>
                <a:gd name="f12" fmla="val 279"/>
                <a:gd name="f13" fmla="val 282"/>
                <a:gd name="f14" fmla="val 285"/>
                <a:gd name="f15" fmla="val 289"/>
                <a:gd name="f16" fmla="val 432"/>
                <a:gd name="f17" fmla="val 551"/>
                <a:gd name="f18" fmla="val 556"/>
                <a:gd name="f19" fmla="val 290"/>
                <a:gd name="f20" fmla="val 562"/>
                <a:gd name="f21" fmla="val 131"/>
                <a:gd name="f22" fmla="val 436"/>
                <a:gd name="f23" fmla="*/ f0 1 563"/>
                <a:gd name="f24" fmla="*/ f1 1 558"/>
                <a:gd name="f25" fmla="val f2"/>
                <a:gd name="f26" fmla="val f3"/>
                <a:gd name="f27" fmla="val f4"/>
                <a:gd name="f28" fmla="+- f27 0 f25"/>
                <a:gd name="f29" fmla="+- f26 0 f25"/>
                <a:gd name="f30" fmla="*/ f29 1 563"/>
                <a:gd name="f31" fmla="*/ f28 1 55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563" h="558">
                  <a:moveTo>
                    <a:pt x="f5" y="f6"/>
                  </a:moveTo>
                  <a:cubicBezTo>
                    <a:pt x="f7" y="f8"/>
                    <a:pt x="f2" y="f7"/>
                    <a:pt x="f2" y="f5"/>
                  </a:cubicBezTo>
                  <a:cubicBezTo>
                    <a:pt x="f2" y="f9"/>
                    <a:pt x="f10" y="f11"/>
                    <a:pt x="f12" y="f11"/>
                  </a:cubicBezTo>
                  <a:cubicBezTo>
                    <a:pt x="f13" y="f11"/>
                    <a:pt x="f14" y="f11"/>
                    <a:pt x="f15" y="f11"/>
                  </a:cubicBezTo>
                  <a:cubicBezTo>
                    <a:pt x="f16" y="f17"/>
                    <a:pt x="f17" y="f9"/>
                    <a:pt x="f18" y="f19"/>
                  </a:cubicBezTo>
                  <a:cubicBezTo>
                    <a:pt x="f20" y="f21"/>
                    <a:pt x="f22"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867;p61">
              <a:extLst>
                <a:ext uri="{FF2B5EF4-FFF2-40B4-BE49-F238E27FC236}">
                  <a16:creationId xmlns:a16="http://schemas.microsoft.com/office/drawing/2014/main" id="{4B1755A4-892A-4B77-A9EC-344BA1BAF882}"/>
                </a:ext>
              </a:extLst>
            </p:cNvPr>
            <p:cNvSpPr/>
            <p:nvPr/>
          </p:nvSpPr>
          <p:spPr>
            <a:xfrm>
              <a:off x="4552367" y="2407203"/>
              <a:ext cx="36493" cy="36548"/>
            </a:xfrm>
            <a:custGeom>
              <a:avLst/>
              <a:gdLst>
                <a:gd name="f0" fmla="val w"/>
                <a:gd name="f1" fmla="val h"/>
                <a:gd name="f2" fmla="val 0"/>
                <a:gd name="f3" fmla="val 690"/>
                <a:gd name="f4" fmla="val 691"/>
                <a:gd name="f5" fmla="val 345"/>
                <a:gd name="f6" fmla="val 1"/>
                <a:gd name="f7" fmla="val 155"/>
                <a:gd name="f8" fmla="val 346"/>
                <a:gd name="f9" fmla="val 536"/>
                <a:gd name="f10" fmla="val 535"/>
                <a:gd name="f11" fmla="*/ f0 1 690"/>
                <a:gd name="f12" fmla="*/ f1 1 691"/>
                <a:gd name="f13" fmla="val f2"/>
                <a:gd name="f14" fmla="val f3"/>
                <a:gd name="f15" fmla="val f4"/>
                <a:gd name="f16" fmla="+- f15 0 f13"/>
                <a:gd name="f17" fmla="+- f14 0 f13"/>
                <a:gd name="f18" fmla="*/ f17 1 690"/>
                <a:gd name="f19" fmla="*/ f16 1 691"/>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690" h="691">
                  <a:moveTo>
                    <a:pt x="f5" y="f6"/>
                  </a:moveTo>
                  <a:cubicBezTo>
                    <a:pt x="f7" y="f6"/>
                    <a:pt x="f2" y="f7"/>
                    <a:pt x="f2" y="f8"/>
                  </a:cubicBezTo>
                  <a:cubicBezTo>
                    <a:pt x="f2" y="f9"/>
                    <a:pt x="f7" y="f3"/>
                    <a:pt x="f5" y="f3"/>
                  </a:cubicBezTo>
                  <a:cubicBezTo>
                    <a:pt x="f10" y="f3"/>
                    <a:pt x="f3" y="f9"/>
                    <a:pt x="f3" y="f8"/>
                  </a:cubicBezTo>
                  <a:cubicBezTo>
                    <a:pt x="f3" y="f7"/>
                    <a:pt x="f10"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868;p61">
              <a:extLst>
                <a:ext uri="{FF2B5EF4-FFF2-40B4-BE49-F238E27FC236}">
                  <a16:creationId xmlns:a16="http://schemas.microsoft.com/office/drawing/2014/main" id="{E474F158-27F1-46D6-A677-BA28F7AB464F}"/>
                </a:ext>
              </a:extLst>
            </p:cNvPr>
            <p:cNvSpPr/>
            <p:nvPr/>
          </p:nvSpPr>
          <p:spPr>
            <a:xfrm>
              <a:off x="4330717" y="2185443"/>
              <a:ext cx="480178" cy="480178"/>
            </a:xfrm>
            <a:custGeom>
              <a:avLst/>
              <a:gdLst>
                <a:gd name="f0" fmla="val w"/>
                <a:gd name="f1" fmla="val h"/>
                <a:gd name="f2" fmla="val 0"/>
                <a:gd name="f3" fmla="val 9079"/>
                <a:gd name="f4" fmla="val 922"/>
                <a:gd name="f5" fmla="val 470"/>
                <a:gd name="f6" fmla="val 1115"/>
                <a:gd name="f7" fmla="val 1270"/>
                <a:gd name="f8" fmla="val 626"/>
                <a:gd name="f9" fmla="val 819"/>
                <a:gd name="f10" fmla="val 1012"/>
                <a:gd name="f11" fmla="val 1168"/>
                <a:gd name="f12" fmla="val 729"/>
                <a:gd name="f13" fmla="val 573"/>
                <a:gd name="f14" fmla="val 627"/>
                <a:gd name="f15" fmla="val 8151"/>
                <a:gd name="f16" fmla="val 8344"/>
                <a:gd name="f17" fmla="val 8499"/>
                <a:gd name="f18" fmla="val 7958"/>
                <a:gd name="f19" fmla="val 7802"/>
                <a:gd name="f20" fmla="val 477"/>
                <a:gd name="f21" fmla="val 1308"/>
                <a:gd name="f22" fmla="val 484"/>
                <a:gd name="f23" fmla="val 492"/>
                <a:gd name="f24" fmla="val 1309"/>
                <a:gd name="f25" fmla="val 499"/>
                <a:gd name="f26" fmla="val 1310"/>
                <a:gd name="f27" fmla="val 550"/>
                <a:gd name="f28" fmla="val 1320"/>
                <a:gd name="f29" fmla="val 584"/>
                <a:gd name="f30" fmla="val 1368"/>
                <a:gd name="f31" fmla="val 1420"/>
                <a:gd name="f32" fmla="val 1567"/>
                <a:gd name="f33" fmla="val 1619"/>
                <a:gd name="f34" fmla="val 1667"/>
                <a:gd name="f35" fmla="val 1677"/>
                <a:gd name="f36" fmla="val 1679"/>
                <a:gd name="f37" fmla="val 417"/>
                <a:gd name="f38" fmla="val 368"/>
                <a:gd name="f39" fmla="val 1631"/>
                <a:gd name="f40" fmla="val 1570"/>
                <a:gd name="f41" fmla="val 1417"/>
                <a:gd name="f42" fmla="val 1357"/>
                <a:gd name="f43" fmla="val 1894"/>
                <a:gd name="f44" fmla="val 537"/>
                <a:gd name="f45" fmla="val 1943"/>
                <a:gd name="f46" fmla="val 2003"/>
                <a:gd name="f47" fmla="val 3055"/>
                <a:gd name="f48" fmla="val 3107"/>
                <a:gd name="f49" fmla="val 3155"/>
                <a:gd name="f50" fmla="val 3165"/>
                <a:gd name="f51" fmla="val 491"/>
                <a:gd name="f52" fmla="val 3166"/>
                <a:gd name="f53" fmla="val 483"/>
                <a:gd name="f54" fmla="val 3167"/>
                <a:gd name="f55" fmla="val 476"/>
                <a:gd name="f56" fmla="val 3119"/>
                <a:gd name="f57" fmla="val 3059"/>
                <a:gd name="f58" fmla="val 2007"/>
                <a:gd name="f59" fmla="val 1955"/>
                <a:gd name="f60" fmla="val 403"/>
                <a:gd name="f61" fmla="val 1907"/>
                <a:gd name="f62" fmla="val 454"/>
                <a:gd name="f63" fmla="val 1897"/>
                <a:gd name="f64" fmla="val 462"/>
                <a:gd name="f65" fmla="val 1895"/>
                <a:gd name="f66" fmla="val 4541"/>
                <a:gd name="f67" fmla="val 496"/>
                <a:gd name="f68" fmla="val 5546"/>
                <a:gd name="f69" fmla="val 6515"/>
                <a:gd name="f70" fmla="val 873"/>
                <a:gd name="f71" fmla="val 7258"/>
                <a:gd name="f72" fmla="val 1552"/>
                <a:gd name="f73" fmla="val 7444"/>
                <a:gd name="f74" fmla="val 1364"/>
                <a:gd name="f75" fmla="val 7465"/>
                <a:gd name="f76" fmla="val 1343"/>
                <a:gd name="f77" fmla="val 7493"/>
                <a:gd name="f78" fmla="val 1332"/>
                <a:gd name="f79" fmla="val 7521"/>
                <a:gd name="f80" fmla="val 7549"/>
                <a:gd name="f81" fmla="val 7576"/>
                <a:gd name="f82" fmla="val 7598"/>
                <a:gd name="f83" fmla="val 7640"/>
                <a:gd name="f84" fmla="val 1405"/>
                <a:gd name="f85" fmla="val 1474"/>
                <a:gd name="f86" fmla="val 1516"/>
                <a:gd name="f87" fmla="val 7413"/>
                <a:gd name="f88" fmla="val 1701"/>
                <a:gd name="f89" fmla="val 8160"/>
                <a:gd name="f90" fmla="val 2457"/>
                <a:gd name="f91" fmla="val 8579"/>
                <a:gd name="f92" fmla="val 3476"/>
                <a:gd name="f93" fmla="val 4539"/>
                <a:gd name="f94" fmla="val 6768"/>
                <a:gd name="f95" fmla="val 6765"/>
                <a:gd name="f96" fmla="val 8582"/>
                <a:gd name="f97" fmla="val 4536"/>
                <a:gd name="f98" fmla="val 3140"/>
                <a:gd name="f99" fmla="val 1842"/>
                <a:gd name="f100" fmla="val 7862"/>
                <a:gd name="f101" fmla="val 1105"/>
                <a:gd name="f102" fmla="val 6677"/>
                <a:gd name="f103" fmla="val 1053"/>
                <a:gd name="f104" fmla="val 6694"/>
                <a:gd name="f105" fmla="val 1000"/>
                <a:gd name="f106" fmla="val 6702"/>
                <a:gd name="f107" fmla="val 948"/>
                <a:gd name="f108" fmla="val 741"/>
                <a:gd name="f109" fmla="val 549"/>
                <a:gd name="f110" fmla="val 6571"/>
                <a:gd name="f111" fmla="val 480"/>
                <a:gd name="f112" fmla="val 6365"/>
                <a:gd name="f113" fmla="val 408"/>
                <a:gd name="f114" fmla="val 6147"/>
                <a:gd name="f115" fmla="val 495"/>
                <a:gd name="f116" fmla="val 5908"/>
                <a:gd name="f117" fmla="val 690"/>
                <a:gd name="f118" fmla="val 5788"/>
                <a:gd name="f119" fmla="val 559"/>
                <a:gd name="f120" fmla="val 5384"/>
                <a:gd name="f121" fmla="val 493"/>
                <a:gd name="f122" fmla="val 4963"/>
                <a:gd name="f123" fmla="val 494"/>
                <a:gd name="f124" fmla="val 2309"/>
                <a:gd name="f125" fmla="val 2307"/>
                <a:gd name="f126" fmla="val 4538"/>
                <a:gd name="f127" fmla="val 929"/>
                <a:gd name="f128" fmla="val 7909"/>
                <a:gd name="f129" fmla="val 1122"/>
                <a:gd name="f130" fmla="val 1280"/>
                <a:gd name="f131" fmla="val 8064"/>
                <a:gd name="f132" fmla="val 8258"/>
                <a:gd name="f133" fmla="val 1279"/>
                <a:gd name="f134" fmla="val 8450"/>
                <a:gd name="f135" fmla="val 1123"/>
                <a:gd name="f136" fmla="val 8607"/>
                <a:gd name="f137" fmla="val 930"/>
                <a:gd name="f138" fmla="val 732"/>
                <a:gd name="f139" fmla="val 8442"/>
                <a:gd name="f140" fmla="val 582"/>
                <a:gd name="f141" fmla="val 8242"/>
                <a:gd name="f142" fmla="val 590"/>
                <a:gd name="f143" fmla="val 8063"/>
                <a:gd name="f144" fmla="val 736"/>
                <a:gd name="f145" fmla="val 7917"/>
                <a:gd name="f146" fmla="val 914"/>
                <a:gd name="f147" fmla="val 919"/>
                <a:gd name="f148" fmla="val 924"/>
                <a:gd name="f149" fmla="val 8147"/>
                <a:gd name="f150" fmla="val 8342"/>
                <a:gd name="f151" fmla="val 8498"/>
                <a:gd name="f152" fmla="val 8149"/>
                <a:gd name="f153" fmla="val 7951"/>
                <a:gd name="f154" fmla="val 7791"/>
                <a:gd name="f155" fmla="val 7801"/>
                <a:gd name="f156" fmla="val 7809"/>
                <a:gd name="f157" fmla="val 7955"/>
                <a:gd name="f158" fmla="val 8132"/>
                <a:gd name="f159" fmla="val 8137"/>
                <a:gd name="f160" fmla="val 8142"/>
                <a:gd name="f161" fmla="val 974"/>
                <a:gd name="f162" fmla="val 1"/>
                <a:gd name="f163" fmla="val 437"/>
                <a:gd name="f164" fmla="val 436"/>
                <a:gd name="f165" fmla="val 973"/>
                <a:gd name="f166" fmla="val 8106"/>
                <a:gd name="f167" fmla="val 8643"/>
                <a:gd name="f168" fmla="val 9078"/>
                <a:gd name="f169" fmla="val 8105"/>
                <a:gd name="f170" fmla="*/ f0 1 9079"/>
                <a:gd name="f171" fmla="*/ f1 1 9079"/>
                <a:gd name="f172" fmla="val f2"/>
                <a:gd name="f173" fmla="val f3"/>
                <a:gd name="f174" fmla="+- f173 0 f172"/>
                <a:gd name="f175" fmla="*/ f174 1 9079"/>
                <a:gd name="f176" fmla="*/ f172 1 f175"/>
                <a:gd name="f177" fmla="*/ f173 1 f175"/>
                <a:gd name="f178" fmla="*/ f176 f170 1"/>
                <a:gd name="f179" fmla="*/ f177 f170 1"/>
                <a:gd name="f180" fmla="*/ f177 f171 1"/>
                <a:gd name="f181" fmla="*/ f176 f171 1"/>
              </a:gdLst>
              <a:ahLst/>
              <a:cxnLst>
                <a:cxn ang="3cd4">
                  <a:pos x="hc" y="t"/>
                </a:cxn>
                <a:cxn ang="0">
                  <a:pos x="r" y="vc"/>
                </a:cxn>
                <a:cxn ang="cd4">
                  <a:pos x="hc" y="b"/>
                </a:cxn>
                <a:cxn ang="cd2">
                  <a:pos x="l" y="vc"/>
                </a:cxn>
              </a:cxnLst>
              <a:rect l="f178" t="f181" r="f179" b="f180"/>
              <a:pathLst>
                <a:path w="9079" h="9079">
                  <a:moveTo>
                    <a:pt x="f4" y="f5"/>
                  </a:moveTo>
                  <a:cubicBezTo>
                    <a:pt x="f6" y="f5"/>
                    <a:pt x="f7" y="f8"/>
                    <a:pt x="f7" y="f9"/>
                  </a:cubicBezTo>
                  <a:cubicBezTo>
                    <a:pt x="f7" y="f10"/>
                    <a:pt x="f6" y="f11"/>
                    <a:pt x="f4" y="f11"/>
                  </a:cubicBezTo>
                  <a:cubicBezTo>
                    <a:pt x="f12" y="f11"/>
                    <a:pt x="f13" y="f10"/>
                    <a:pt x="f13" y="f9"/>
                  </a:cubicBezTo>
                  <a:cubicBezTo>
                    <a:pt x="f13" y="f14"/>
                    <a:pt x="f12" y="f5"/>
                    <a:pt x="f4" y="f5"/>
                  </a:cubicBezTo>
                  <a:close/>
                  <a:moveTo>
                    <a:pt x="f15" y="f5"/>
                  </a:moveTo>
                  <a:cubicBezTo>
                    <a:pt x="f16" y="f5"/>
                    <a:pt x="f17" y="f8"/>
                    <a:pt x="f17" y="f9"/>
                  </a:cubicBezTo>
                  <a:cubicBezTo>
                    <a:pt x="f17" y="f10"/>
                    <a:pt x="f16" y="f11"/>
                    <a:pt x="f15" y="f11"/>
                  </a:cubicBezTo>
                  <a:cubicBezTo>
                    <a:pt x="f18" y="f11"/>
                    <a:pt x="f19" y="f10"/>
                    <a:pt x="f19" y="f9"/>
                  </a:cubicBezTo>
                  <a:cubicBezTo>
                    <a:pt x="f19" y="f14"/>
                    <a:pt x="f18" y="f5"/>
                    <a:pt x="f15" y="f5"/>
                  </a:cubicBezTo>
                  <a:close/>
                  <a:moveTo>
                    <a:pt x="f20" y="f21"/>
                  </a:moveTo>
                  <a:cubicBezTo>
                    <a:pt x="f22" y="f21"/>
                    <a:pt x="f23" y="f24"/>
                    <a:pt x="f25" y="f26"/>
                  </a:cubicBezTo>
                  <a:cubicBezTo>
                    <a:pt x="f27" y="f28"/>
                    <a:pt x="f29" y="f30"/>
                    <a:pt x="f29" y="f31"/>
                  </a:cubicBezTo>
                  <a:lnTo>
                    <a:pt x="f29" y="f32"/>
                  </a:lnTo>
                  <a:cubicBezTo>
                    <a:pt x="f29" y="f33"/>
                    <a:pt x="f27" y="f34"/>
                    <a:pt x="f25" y="f35"/>
                  </a:cubicBezTo>
                  <a:cubicBezTo>
                    <a:pt x="f23" y="f36"/>
                    <a:pt x="f22" y="f36"/>
                    <a:pt x="f20" y="f36"/>
                  </a:cubicBezTo>
                  <a:cubicBezTo>
                    <a:pt x="f37" y="f36"/>
                    <a:pt x="f38" y="f39"/>
                    <a:pt x="f38" y="f40"/>
                  </a:cubicBezTo>
                  <a:lnTo>
                    <a:pt x="f38" y="f41"/>
                  </a:lnTo>
                  <a:cubicBezTo>
                    <a:pt x="f38" y="f42"/>
                    <a:pt x="f37" y="f21"/>
                    <a:pt x="f20" y="f21"/>
                  </a:cubicBezTo>
                  <a:close/>
                  <a:moveTo>
                    <a:pt x="f20" y="f43"/>
                  </a:moveTo>
                  <a:cubicBezTo>
                    <a:pt x="f44" y="f43"/>
                    <a:pt x="f29" y="f45"/>
                    <a:pt x="f29" y="f46"/>
                  </a:cubicBezTo>
                  <a:lnTo>
                    <a:pt x="f29" y="f47"/>
                  </a:lnTo>
                  <a:cubicBezTo>
                    <a:pt x="f29" y="f48"/>
                    <a:pt x="f27" y="f49"/>
                    <a:pt x="f25" y="f50"/>
                  </a:cubicBezTo>
                  <a:cubicBezTo>
                    <a:pt x="f51" y="f52"/>
                    <a:pt x="f53" y="f54"/>
                    <a:pt x="f55" y="f54"/>
                  </a:cubicBezTo>
                  <a:cubicBezTo>
                    <a:pt x="f37" y="f54"/>
                    <a:pt x="f38" y="f56"/>
                    <a:pt x="f38" y="f57"/>
                  </a:cubicBezTo>
                  <a:lnTo>
                    <a:pt x="f38" y="f58"/>
                  </a:lnTo>
                  <a:cubicBezTo>
                    <a:pt x="f38" y="f59"/>
                    <a:pt x="f60" y="f61"/>
                    <a:pt x="f62" y="f63"/>
                  </a:cubicBezTo>
                  <a:cubicBezTo>
                    <a:pt x="f64" y="f65"/>
                    <a:pt x="f5" y="f43"/>
                    <a:pt x="f20" y="f43"/>
                  </a:cubicBezTo>
                  <a:close/>
                  <a:moveTo>
                    <a:pt x="f66" y="f67"/>
                  </a:moveTo>
                  <a:cubicBezTo>
                    <a:pt x="f68" y="f67"/>
                    <a:pt x="f69" y="f70"/>
                    <a:pt x="f71" y="f72"/>
                  </a:cubicBezTo>
                  <a:lnTo>
                    <a:pt x="f73" y="f74"/>
                  </a:lnTo>
                  <a:cubicBezTo>
                    <a:pt x="f75" y="f76"/>
                    <a:pt x="f77" y="f78"/>
                    <a:pt x="f79" y="f78"/>
                  </a:cubicBezTo>
                  <a:cubicBezTo>
                    <a:pt x="f80" y="f78"/>
                    <a:pt x="f81" y="f76"/>
                    <a:pt x="f82" y="f74"/>
                  </a:cubicBezTo>
                  <a:cubicBezTo>
                    <a:pt x="f83" y="f84"/>
                    <a:pt x="f83" y="f85"/>
                    <a:pt x="f82" y="f86"/>
                  </a:cubicBezTo>
                  <a:lnTo>
                    <a:pt x="f87" y="f88"/>
                  </a:lnTo>
                  <a:cubicBezTo>
                    <a:pt x="f89" y="f90"/>
                    <a:pt x="f91" y="f92"/>
                    <a:pt x="f91" y="f93"/>
                  </a:cubicBezTo>
                  <a:cubicBezTo>
                    <a:pt x="f91" y="f94"/>
                    <a:pt x="f95" y="f96"/>
                    <a:pt x="f97" y="f96"/>
                  </a:cubicBezTo>
                  <a:cubicBezTo>
                    <a:pt x="f98" y="f96"/>
                    <a:pt x="f99" y="f100"/>
                    <a:pt x="f101" y="f102"/>
                  </a:cubicBezTo>
                  <a:cubicBezTo>
                    <a:pt x="f103" y="f104"/>
                    <a:pt x="f105" y="f106"/>
                    <a:pt x="f107" y="f106"/>
                  </a:cubicBezTo>
                  <a:cubicBezTo>
                    <a:pt x="f108" y="f106"/>
                    <a:pt x="f109" y="f110"/>
                    <a:pt x="f111" y="f112"/>
                  </a:cubicBezTo>
                  <a:cubicBezTo>
                    <a:pt x="f113" y="f114"/>
                    <a:pt x="f115" y="f116"/>
                    <a:pt x="f117" y="f118"/>
                  </a:cubicBezTo>
                  <a:cubicBezTo>
                    <a:pt x="f119" y="f120"/>
                    <a:pt x="f121" y="f122"/>
                    <a:pt x="f123" y="f93"/>
                  </a:cubicBezTo>
                  <a:cubicBezTo>
                    <a:pt x="f123" y="f124"/>
                    <a:pt x="f125" y="f67"/>
                    <a:pt x="f97" y="f67"/>
                  </a:cubicBezTo>
                  <a:cubicBezTo>
                    <a:pt x="f126" y="f67"/>
                    <a:pt x="f93" y="f67"/>
                    <a:pt x="f66" y="f67"/>
                  </a:cubicBezTo>
                  <a:close/>
                  <a:moveTo>
                    <a:pt x="f127" y="f128"/>
                  </a:moveTo>
                  <a:cubicBezTo>
                    <a:pt x="f129" y="f128"/>
                    <a:pt x="f130" y="f131"/>
                    <a:pt x="f130" y="f132"/>
                  </a:cubicBezTo>
                  <a:cubicBezTo>
                    <a:pt x="f133" y="f134"/>
                    <a:pt x="f135" y="f136"/>
                    <a:pt x="f137" y="f136"/>
                  </a:cubicBezTo>
                  <a:cubicBezTo>
                    <a:pt x="f138" y="f136"/>
                    <a:pt x="f13" y="f139"/>
                    <a:pt x="f140" y="f141"/>
                  </a:cubicBezTo>
                  <a:cubicBezTo>
                    <a:pt x="f142" y="f143"/>
                    <a:pt x="f144" y="f145"/>
                    <a:pt x="f146" y="f128"/>
                  </a:cubicBezTo>
                  <a:cubicBezTo>
                    <a:pt x="f147" y="f128"/>
                    <a:pt x="f148" y="f128"/>
                    <a:pt x="f127" y="f128"/>
                  </a:cubicBezTo>
                  <a:close/>
                  <a:moveTo>
                    <a:pt x="f149" y="f128"/>
                  </a:moveTo>
                  <a:cubicBezTo>
                    <a:pt x="f150" y="f128"/>
                    <a:pt x="f151" y="f131"/>
                    <a:pt x="f151" y="f132"/>
                  </a:cubicBezTo>
                  <a:cubicBezTo>
                    <a:pt x="f151" y="f134"/>
                    <a:pt x="f150" y="f136"/>
                    <a:pt x="f152" y="f136"/>
                  </a:cubicBezTo>
                  <a:cubicBezTo>
                    <a:pt x="f153" y="f136"/>
                    <a:pt x="f154" y="f139"/>
                    <a:pt x="f155" y="f141"/>
                  </a:cubicBezTo>
                  <a:cubicBezTo>
                    <a:pt x="f156" y="f143"/>
                    <a:pt x="f157" y="f145"/>
                    <a:pt x="f158" y="f128"/>
                  </a:cubicBezTo>
                  <a:cubicBezTo>
                    <a:pt x="f159" y="f128"/>
                    <a:pt x="f160" y="f128"/>
                    <a:pt x="f149" y="f128"/>
                  </a:cubicBezTo>
                  <a:close/>
                  <a:moveTo>
                    <a:pt x="f161" y="f162"/>
                  </a:moveTo>
                  <a:cubicBezTo>
                    <a:pt x="f163" y="f162"/>
                    <a:pt x="f162" y="f164"/>
                    <a:pt x="f2" y="f165"/>
                  </a:cubicBezTo>
                  <a:lnTo>
                    <a:pt x="f2" y="f166"/>
                  </a:lnTo>
                  <a:cubicBezTo>
                    <a:pt x="f162" y="f167"/>
                    <a:pt x="f163" y="f168"/>
                    <a:pt x="f161" y="f168"/>
                  </a:cubicBezTo>
                  <a:lnTo>
                    <a:pt x="f169" y="f168"/>
                  </a:lnTo>
                  <a:cubicBezTo>
                    <a:pt x="f167" y="f168"/>
                    <a:pt x="f168" y="f167"/>
                    <a:pt x="f3" y="f166"/>
                  </a:cubicBezTo>
                  <a:lnTo>
                    <a:pt x="f3" y="f165"/>
                  </a:lnTo>
                  <a:cubicBezTo>
                    <a:pt x="f168" y="f164"/>
                    <a:pt x="f167" y="f162"/>
                    <a:pt x="f169" y="f16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869;p61">
              <a:extLst>
                <a:ext uri="{FF2B5EF4-FFF2-40B4-BE49-F238E27FC236}">
                  <a16:creationId xmlns:a16="http://schemas.microsoft.com/office/drawing/2014/main" id="{4C8CFE04-E4FD-47B2-8D25-95589A96887E}"/>
                </a:ext>
              </a:extLst>
            </p:cNvPr>
            <p:cNvSpPr/>
            <p:nvPr/>
          </p:nvSpPr>
          <p:spPr>
            <a:xfrm>
              <a:off x="4486951" y="2312535"/>
              <a:ext cx="29461" cy="29461"/>
            </a:xfrm>
            <a:custGeom>
              <a:avLst/>
              <a:gdLst>
                <a:gd name="f0" fmla="val w"/>
                <a:gd name="f1" fmla="val h"/>
                <a:gd name="f2" fmla="val 0"/>
                <a:gd name="f3" fmla="val 557"/>
                <a:gd name="f4" fmla="val 278"/>
                <a:gd name="f5" fmla="val 1"/>
                <a:gd name="f6" fmla="val 125"/>
                <a:gd name="f7" fmla="val 279"/>
                <a:gd name="f8" fmla="val 432"/>
                <a:gd name="f9" fmla="val 556"/>
                <a:gd name="f10" fmla="*/ f0 1 557"/>
                <a:gd name="f11" fmla="*/ f1 1 557"/>
                <a:gd name="f12" fmla="val f2"/>
                <a:gd name="f13" fmla="val f3"/>
                <a:gd name="f14" fmla="+- f13 0 f12"/>
                <a:gd name="f15" fmla="*/ f14 1 55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557" h="557">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870;p61">
              <a:extLst>
                <a:ext uri="{FF2B5EF4-FFF2-40B4-BE49-F238E27FC236}">
                  <a16:creationId xmlns:a16="http://schemas.microsoft.com/office/drawing/2014/main" id="{11A691C5-8668-4A39-ADCD-9536045B39AA}"/>
                </a:ext>
              </a:extLst>
            </p:cNvPr>
            <p:cNvSpPr/>
            <p:nvPr/>
          </p:nvSpPr>
          <p:spPr>
            <a:xfrm>
              <a:off x="4496891" y="2360395"/>
              <a:ext cx="147931" cy="126827"/>
            </a:xfrm>
            <a:custGeom>
              <a:avLst/>
              <a:gdLst>
                <a:gd name="f0" fmla="val w"/>
                <a:gd name="f1" fmla="val h"/>
                <a:gd name="f2" fmla="val 0"/>
                <a:gd name="f3" fmla="val 2797"/>
                <a:gd name="f4" fmla="val 2398"/>
                <a:gd name="f5" fmla="val 1395"/>
                <a:gd name="f6" fmla="val 1"/>
                <a:gd name="f7" fmla="val 1016"/>
                <a:gd name="f8" fmla="val 642"/>
                <a:gd name="f9" fmla="val 175"/>
                <a:gd name="f10" fmla="val 401"/>
                <a:gd name="f11" fmla="val 505"/>
                <a:gd name="f12" fmla="val 1054"/>
                <a:gd name="f13" fmla="val 120"/>
                <a:gd name="f14" fmla="val 1823"/>
                <a:gd name="f15" fmla="val 668"/>
                <a:gd name="f16" fmla="val 2224"/>
                <a:gd name="f17" fmla="val 770"/>
                <a:gd name="f18" fmla="val 2299"/>
                <a:gd name="f19" fmla="val 883"/>
                <a:gd name="f20" fmla="val 2358"/>
                <a:gd name="f21" fmla="val 1003"/>
                <a:gd name="f22" fmla="val 2397"/>
                <a:gd name="f23" fmla="val 1073"/>
                <a:gd name="f24" fmla="val 2192"/>
                <a:gd name="f25" fmla="val 1265"/>
                <a:gd name="f26" fmla="val 2063"/>
                <a:gd name="f27" fmla="val 1470"/>
                <a:gd name="f28" fmla="val 1523"/>
                <a:gd name="f29" fmla="val 1577"/>
                <a:gd name="f30" fmla="val 2071"/>
                <a:gd name="f31" fmla="val 1630"/>
                <a:gd name="f32" fmla="val 2089"/>
                <a:gd name="f33" fmla="val 1756"/>
                <a:gd name="f34" fmla="val 2133"/>
                <a:gd name="f35" fmla="val 1859"/>
                <a:gd name="f36" fmla="val 2225"/>
                <a:gd name="f37" fmla="val 1917"/>
                <a:gd name="f38" fmla="val 2345"/>
                <a:gd name="f39" fmla="val 2532"/>
                <a:gd name="f40" fmla="val 2057"/>
                <a:gd name="f41" fmla="val 1325"/>
                <a:gd name="f42" fmla="val 2509"/>
                <a:gd name="f43" fmla="val 711"/>
                <a:gd name="f44" fmla="val 2452"/>
                <a:gd name="f45" fmla="val 589"/>
                <a:gd name="f46" fmla="val 2376"/>
                <a:gd name="f47" fmla="val 477"/>
                <a:gd name="f48" fmla="val 2283"/>
                <a:gd name="f49" fmla="val 381"/>
                <a:gd name="f50" fmla="val 1810"/>
                <a:gd name="f51" fmla="val 854"/>
                <a:gd name="f52" fmla="val 2026"/>
                <a:gd name="f53" fmla="val 1092"/>
                <a:gd name="f54" fmla="val 1999"/>
                <a:gd name="f55" fmla="val 1465"/>
                <a:gd name="f56" fmla="val 1743"/>
                <a:gd name="f57" fmla="val 1669"/>
                <a:gd name="f58" fmla="val 1641"/>
                <a:gd name="f59" fmla="val 1750"/>
                <a:gd name="f60" fmla="val 1518"/>
                <a:gd name="f61" fmla="val 1790"/>
                <a:gd name="f62" fmla="val 1253"/>
                <a:gd name="f63" fmla="val 1111"/>
                <a:gd name="f64" fmla="val 1736"/>
                <a:gd name="f65" fmla="val 1004"/>
                <a:gd name="f66" fmla="val 1631"/>
                <a:gd name="f67" fmla="val 769"/>
                <a:gd name="f68" fmla="val 1403"/>
                <a:gd name="f69" fmla="val 780"/>
                <a:gd name="f70" fmla="val 1030"/>
                <a:gd name="f71" fmla="val 1018"/>
                <a:gd name="f72" fmla="val 814"/>
                <a:gd name="f73" fmla="val 1124"/>
                <a:gd name="f74" fmla="val 719"/>
                <a:gd name="f75" fmla="val 1259"/>
                <a:gd name="f76" fmla="val 669"/>
                <a:gd name="f77" fmla="val 1476"/>
                <a:gd name="f78" fmla="val 1558"/>
                <a:gd name="f79" fmla="val 687"/>
                <a:gd name="f80" fmla="val 1635"/>
                <a:gd name="f81" fmla="val 723"/>
                <a:gd name="f82" fmla="val 2120"/>
                <a:gd name="f83" fmla="val 238"/>
                <a:gd name="f84" fmla="val 1901"/>
                <a:gd name="f85" fmla="val 78"/>
                <a:gd name="f86" fmla="val 1647"/>
                <a:gd name="f87" fmla="*/ f0 1 2797"/>
                <a:gd name="f88" fmla="*/ f1 1 2398"/>
                <a:gd name="f89" fmla="val f2"/>
                <a:gd name="f90" fmla="val f3"/>
                <a:gd name="f91" fmla="val f4"/>
                <a:gd name="f92" fmla="+- f91 0 f89"/>
                <a:gd name="f93" fmla="+- f90 0 f89"/>
                <a:gd name="f94" fmla="*/ f93 1 2797"/>
                <a:gd name="f95" fmla="*/ f92 1 2398"/>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2797" h="2398">
                  <a:moveTo>
                    <a:pt x="f5" y="f6"/>
                  </a:moveTo>
                  <a:cubicBezTo>
                    <a:pt x="f7" y="f6"/>
                    <a:pt x="f8" y="f9"/>
                    <a:pt x="f10" y="f11"/>
                  </a:cubicBezTo>
                  <a:cubicBezTo>
                    <a:pt x="f2"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3" y="f41"/>
                    <a:pt x="f42" y="f43"/>
                  </a:cubicBezTo>
                  <a:cubicBezTo>
                    <a:pt x="f44" y="f45"/>
                    <a:pt x="f46" y="f47"/>
                    <a:pt x="f48" y="f49"/>
                  </a:cubicBezTo>
                  <a:lnTo>
                    <a:pt x="f50" y="f51"/>
                  </a:lnTo>
                  <a:cubicBezTo>
                    <a:pt x="f52" y="f53"/>
                    <a:pt x="f54" y="f55"/>
                    <a:pt x="f56" y="f57"/>
                  </a:cubicBezTo>
                  <a:cubicBezTo>
                    <a:pt x="f58" y="f59"/>
                    <a:pt x="f60" y="f61"/>
                    <a:pt x="f5" y="f61"/>
                  </a:cubicBezTo>
                  <a:cubicBezTo>
                    <a:pt x="f62" y="f61"/>
                    <a:pt x="f63" y="f64"/>
                    <a:pt x="f65" y="f66"/>
                  </a:cubicBezTo>
                  <a:cubicBezTo>
                    <a:pt x="f67" y="f68"/>
                    <a:pt x="f69" y="f70"/>
                    <a:pt x="f71" y="f72"/>
                  </a:cubicBezTo>
                  <a:cubicBezTo>
                    <a:pt x="f73" y="f74"/>
                    <a:pt x="f75" y="f76"/>
                    <a:pt x="f5" y="f76"/>
                  </a:cubicBezTo>
                  <a:cubicBezTo>
                    <a:pt x="f77" y="f76"/>
                    <a:pt x="f78" y="f79"/>
                    <a:pt x="f80" y="f81"/>
                  </a:cubicBezTo>
                  <a:lnTo>
                    <a:pt x="f82" y="f83"/>
                  </a:lnTo>
                  <a:cubicBezTo>
                    <a:pt x="f84" y="f85"/>
                    <a:pt x="f86"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9" name="Google Shape;871;p61">
            <a:extLst>
              <a:ext uri="{FF2B5EF4-FFF2-40B4-BE49-F238E27FC236}">
                <a16:creationId xmlns:a16="http://schemas.microsoft.com/office/drawing/2014/main" id="{F906DA6C-9DE5-461F-921B-D179FE413FA4}"/>
              </a:ext>
            </a:extLst>
          </p:cNvPr>
          <p:cNvSpPr txBox="1"/>
          <p:nvPr/>
        </p:nvSpPr>
        <p:spPr>
          <a:xfrm>
            <a:off x="889153" y="3776554"/>
            <a:ext cx="1810795"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the farthest planet from the Sun</a:t>
            </a:r>
          </a:p>
        </p:txBody>
      </p:sp>
      <p:sp>
        <p:nvSpPr>
          <p:cNvPr id="20" name="Google Shape;872;p61">
            <a:extLst>
              <a:ext uri="{FF2B5EF4-FFF2-40B4-BE49-F238E27FC236}">
                <a16:creationId xmlns:a16="http://schemas.microsoft.com/office/drawing/2014/main" id="{7794F068-82D2-47D1-AD32-D629E6B7F2AC}"/>
              </a:ext>
            </a:extLst>
          </p:cNvPr>
          <p:cNvSpPr txBox="1"/>
          <p:nvPr/>
        </p:nvSpPr>
        <p:spPr>
          <a:xfrm>
            <a:off x="889153" y="3464652"/>
            <a:ext cx="1810795" cy="303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Neptune</a:t>
            </a:r>
          </a:p>
        </p:txBody>
      </p:sp>
      <p:sp>
        <p:nvSpPr>
          <p:cNvPr id="21" name="Google Shape;873;p61">
            <a:extLst>
              <a:ext uri="{FF2B5EF4-FFF2-40B4-BE49-F238E27FC236}">
                <a16:creationId xmlns:a16="http://schemas.microsoft.com/office/drawing/2014/main" id="{B6B65AB6-3901-4185-A870-D9493FCA6BB8}"/>
              </a:ext>
            </a:extLst>
          </p:cNvPr>
          <p:cNvSpPr txBox="1"/>
          <p:nvPr/>
        </p:nvSpPr>
        <p:spPr>
          <a:xfrm>
            <a:off x="889153" y="1944023"/>
            <a:ext cx="1810795" cy="303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Mercury</a:t>
            </a:r>
          </a:p>
        </p:txBody>
      </p:sp>
      <p:sp>
        <p:nvSpPr>
          <p:cNvPr id="22" name="Google Shape;874;p61">
            <a:extLst>
              <a:ext uri="{FF2B5EF4-FFF2-40B4-BE49-F238E27FC236}">
                <a16:creationId xmlns:a16="http://schemas.microsoft.com/office/drawing/2014/main" id="{16C450B2-5277-427F-B168-1D8908A3BF0C}"/>
              </a:ext>
            </a:extLst>
          </p:cNvPr>
          <p:cNvSpPr txBox="1"/>
          <p:nvPr/>
        </p:nvSpPr>
        <p:spPr>
          <a:xfrm>
            <a:off x="889153" y="2255925"/>
            <a:ext cx="1810795"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the closest planet to the Sun</a:t>
            </a:r>
          </a:p>
        </p:txBody>
      </p:sp>
      <p:sp>
        <p:nvSpPr>
          <p:cNvPr id="23" name="Google Shape;875;p61">
            <a:extLst>
              <a:ext uri="{FF2B5EF4-FFF2-40B4-BE49-F238E27FC236}">
                <a16:creationId xmlns:a16="http://schemas.microsoft.com/office/drawing/2014/main" id="{0325F55E-A8B6-482A-9979-0B0D6FBADC8F}"/>
              </a:ext>
            </a:extLst>
          </p:cNvPr>
          <p:cNvSpPr txBox="1"/>
          <p:nvPr/>
        </p:nvSpPr>
        <p:spPr>
          <a:xfrm>
            <a:off x="6443987" y="3464652"/>
            <a:ext cx="1810795" cy="303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Venus</a:t>
            </a:r>
          </a:p>
        </p:txBody>
      </p:sp>
      <p:sp>
        <p:nvSpPr>
          <p:cNvPr id="24" name="Google Shape;876;p61">
            <a:extLst>
              <a:ext uri="{FF2B5EF4-FFF2-40B4-BE49-F238E27FC236}">
                <a16:creationId xmlns:a16="http://schemas.microsoft.com/office/drawing/2014/main" id="{A3FAB1C4-4B52-4E25-A78F-1ADB275B55D4}"/>
              </a:ext>
            </a:extLst>
          </p:cNvPr>
          <p:cNvSpPr txBox="1"/>
          <p:nvPr/>
        </p:nvSpPr>
        <p:spPr>
          <a:xfrm>
            <a:off x="6443987" y="3776554"/>
            <a:ext cx="1810795"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the second planet from the Sun</a:t>
            </a:r>
          </a:p>
        </p:txBody>
      </p:sp>
      <p:sp>
        <p:nvSpPr>
          <p:cNvPr id="25" name="Google Shape;877;p61">
            <a:extLst>
              <a:ext uri="{FF2B5EF4-FFF2-40B4-BE49-F238E27FC236}">
                <a16:creationId xmlns:a16="http://schemas.microsoft.com/office/drawing/2014/main" id="{78CE4FF5-16DB-4A55-A930-0C998879B80A}"/>
              </a:ext>
            </a:extLst>
          </p:cNvPr>
          <p:cNvSpPr txBox="1"/>
          <p:nvPr/>
        </p:nvSpPr>
        <p:spPr>
          <a:xfrm>
            <a:off x="6443987" y="1934852"/>
            <a:ext cx="1810795" cy="303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Jupiter</a:t>
            </a:r>
          </a:p>
        </p:txBody>
      </p:sp>
      <p:sp>
        <p:nvSpPr>
          <p:cNvPr id="26" name="Google Shape;878;p61">
            <a:extLst>
              <a:ext uri="{FF2B5EF4-FFF2-40B4-BE49-F238E27FC236}">
                <a16:creationId xmlns:a16="http://schemas.microsoft.com/office/drawing/2014/main" id="{F5CC916C-E352-4990-BE1C-F17824235698}"/>
              </a:ext>
            </a:extLst>
          </p:cNvPr>
          <p:cNvSpPr txBox="1"/>
          <p:nvPr/>
        </p:nvSpPr>
        <p:spPr>
          <a:xfrm>
            <a:off x="6443987" y="2246753"/>
            <a:ext cx="1810795"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the biggest planet of them all</a:t>
            </a:r>
          </a:p>
        </p:txBody>
      </p:sp>
      <p:sp>
        <p:nvSpPr>
          <p:cNvPr id="27" name="Google Shape;879;p61">
            <a:extLst>
              <a:ext uri="{FF2B5EF4-FFF2-40B4-BE49-F238E27FC236}">
                <a16:creationId xmlns:a16="http://schemas.microsoft.com/office/drawing/2014/main" id="{D8A710EC-4F24-467B-9F45-A7AC8A3A56C8}"/>
              </a:ext>
            </a:extLst>
          </p:cNvPr>
          <p:cNvSpPr/>
          <p:nvPr/>
        </p:nvSpPr>
        <p:spPr>
          <a:xfrm>
            <a:off x="7018212" y="1286121"/>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65C4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8" name="Google Shape;880;p61">
            <a:extLst>
              <a:ext uri="{FF2B5EF4-FFF2-40B4-BE49-F238E27FC236}">
                <a16:creationId xmlns:a16="http://schemas.microsoft.com/office/drawing/2014/main" id="{24CA338C-E6FD-4D8A-A362-44062FA26982}"/>
              </a:ext>
            </a:extLst>
          </p:cNvPr>
          <p:cNvGrpSpPr/>
          <p:nvPr/>
        </p:nvGrpSpPr>
        <p:grpSpPr>
          <a:xfrm>
            <a:off x="1600620" y="1478767"/>
            <a:ext cx="387961" cy="272619"/>
            <a:chOff x="1600620" y="1478767"/>
            <a:chExt cx="387961" cy="272619"/>
          </a:xfrm>
        </p:grpSpPr>
        <p:sp>
          <p:nvSpPr>
            <p:cNvPr id="29" name="Google Shape;881;p61">
              <a:extLst>
                <a:ext uri="{FF2B5EF4-FFF2-40B4-BE49-F238E27FC236}">
                  <a16:creationId xmlns:a16="http://schemas.microsoft.com/office/drawing/2014/main" id="{DC66447E-5BBC-4670-BC89-776D377E6FF3}"/>
                </a:ext>
              </a:extLst>
            </p:cNvPr>
            <p:cNvSpPr/>
            <p:nvPr/>
          </p:nvSpPr>
          <p:spPr>
            <a:xfrm>
              <a:off x="1635276" y="1478804"/>
              <a:ext cx="124385" cy="121222"/>
            </a:xfrm>
            <a:custGeom>
              <a:avLst/>
              <a:gdLst>
                <a:gd name="f0" fmla="val w"/>
                <a:gd name="f1" fmla="val h"/>
                <a:gd name="f2" fmla="val 0"/>
                <a:gd name="f3" fmla="val 3302"/>
                <a:gd name="f4" fmla="val 3218"/>
                <a:gd name="f5" fmla="val 1612"/>
                <a:gd name="f6" fmla="val 396"/>
                <a:gd name="f7" fmla="val 1627"/>
                <a:gd name="f8" fmla="val 1642"/>
                <a:gd name="f9" fmla="val 399"/>
                <a:gd name="f10" fmla="val 1657"/>
                <a:gd name="f11" fmla="val 405"/>
                <a:gd name="f12" fmla="val 1711"/>
                <a:gd name="f13" fmla="val 429"/>
                <a:gd name="f14" fmla="val 1736"/>
                <a:gd name="f15" fmla="val 493"/>
                <a:gd name="f16" fmla="val 548"/>
                <a:gd name="f17" fmla="val 1710"/>
                <a:gd name="f18" fmla="val 549"/>
                <a:gd name="f19" fmla="val 1658"/>
                <a:gd name="f20" fmla="val 661"/>
                <a:gd name="f21" fmla="val 1640"/>
                <a:gd name="f22" fmla="val 701"/>
                <a:gd name="f23" fmla="val 1602"/>
                <a:gd name="f24" fmla="val 724"/>
                <a:gd name="f25" fmla="val 1561"/>
                <a:gd name="f26" fmla="val 1545"/>
                <a:gd name="f27" fmla="val 1529"/>
                <a:gd name="f28" fmla="val 720"/>
                <a:gd name="f29" fmla="val 1514"/>
                <a:gd name="f30" fmla="val 713"/>
                <a:gd name="f31" fmla="val 1461"/>
                <a:gd name="f32" fmla="val 688"/>
                <a:gd name="f33" fmla="val 1437"/>
                <a:gd name="f34" fmla="val 625"/>
                <a:gd name="f35" fmla="val 1462"/>
                <a:gd name="f36" fmla="val 571"/>
                <a:gd name="f37" fmla="val 459"/>
                <a:gd name="f38" fmla="val 1532"/>
                <a:gd name="f39" fmla="val 419"/>
                <a:gd name="f40" fmla="val 1571"/>
                <a:gd name="f41" fmla="val 1411"/>
                <a:gd name="f42" fmla="val 831"/>
                <a:gd name="f43" fmla="val 1426"/>
                <a:gd name="f44" fmla="val 1441"/>
                <a:gd name="f45" fmla="val 834"/>
                <a:gd name="f46" fmla="val 1456"/>
                <a:gd name="f47" fmla="val 841"/>
                <a:gd name="f48" fmla="val 1511"/>
                <a:gd name="f49" fmla="val 867"/>
                <a:gd name="f50" fmla="val 1535"/>
                <a:gd name="f51" fmla="val 931"/>
                <a:gd name="f52" fmla="val 1509"/>
                <a:gd name="f53" fmla="val 985"/>
                <a:gd name="f54" fmla="val 1023"/>
                <a:gd name="f55" fmla="val 2038"/>
                <a:gd name="f56" fmla="val 1005"/>
                <a:gd name="f57" fmla="val 2078"/>
                <a:gd name="f58" fmla="val 966"/>
                <a:gd name="f59" fmla="val 2101"/>
                <a:gd name="f60" fmla="val 925"/>
                <a:gd name="f61" fmla="val 910"/>
                <a:gd name="f62" fmla="val 894"/>
                <a:gd name="f63" fmla="val 2098"/>
                <a:gd name="f64" fmla="val 880"/>
                <a:gd name="f65" fmla="val 2091"/>
                <a:gd name="f66" fmla="val 826"/>
                <a:gd name="f67" fmla="val 2066"/>
                <a:gd name="f68" fmla="val 802"/>
                <a:gd name="f69" fmla="val 2002"/>
                <a:gd name="f70" fmla="val 827"/>
                <a:gd name="f71" fmla="val 1948"/>
                <a:gd name="f72" fmla="val 1313"/>
                <a:gd name="f73" fmla="val 1331"/>
                <a:gd name="f74" fmla="val 854"/>
                <a:gd name="f75" fmla="val 1370"/>
                <a:gd name="f76" fmla="val 2186"/>
                <a:gd name="f77" fmla="val 1759"/>
                <a:gd name="f78" fmla="val 1371"/>
                <a:gd name="f79" fmla="val 249"/>
                <a:gd name="f80" fmla="val 1192"/>
                <a:gd name="f81" fmla="val 636"/>
                <a:gd name="f82" fmla="val 1"/>
                <a:gd name="f83" fmla="val 218"/>
                <a:gd name="f84" fmla="val 3091"/>
                <a:gd name="f85" fmla="val 456"/>
                <a:gd name="f86" fmla="val 3003"/>
                <a:gd name="f87" fmla="val 702"/>
                <a:gd name="f88" fmla="val 2955"/>
                <a:gd name="f89" fmla="val 1016"/>
                <a:gd name="f90" fmla="val 2274"/>
                <a:gd name="f91" fmla="val 1238"/>
                <a:gd name="f92" fmla="val 1795"/>
                <a:gd name="f93" fmla="val 1713"/>
                <a:gd name="f94" fmla="val 1512"/>
                <a:gd name="f95" fmla="val 2209"/>
                <a:gd name="f96" fmla="val 2393"/>
                <a:gd name="f97" fmla="val 2579"/>
                <a:gd name="f98" fmla="val 1551"/>
                <a:gd name="f99" fmla="val 2757"/>
                <a:gd name="f100" fmla="val 1633"/>
                <a:gd name="f101" fmla="val 2951"/>
                <a:gd name="f102" fmla="val 1722"/>
                <a:gd name="f103" fmla="val 3119"/>
                <a:gd name="f104" fmla="val 1858"/>
                <a:gd name="f105" fmla="val 3248"/>
                <a:gd name="f106" fmla="val 2027"/>
                <a:gd name="f107" fmla="val 3280"/>
                <a:gd name="f108" fmla="val 1133"/>
                <a:gd name="f109" fmla="val 3301"/>
                <a:gd name="f110" fmla="val 529"/>
                <a:gd name="f111" fmla="val 2829"/>
                <a:gd name="f112" fmla="val 22"/>
                <a:gd name="f113" fmla="val 2224"/>
                <a:gd name="f114" fmla="*/ f0 1 3302"/>
                <a:gd name="f115" fmla="*/ f1 1 3218"/>
                <a:gd name="f116" fmla="val f2"/>
                <a:gd name="f117" fmla="val f3"/>
                <a:gd name="f118" fmla="val f4"/>
                <a:gd name="f119" fmla="+- f118 0 f116"/>
                <a:gd name="f120" fmla="+- f117 0 f116"/>
                <a:gd name="f121" fmla="*/ f120 1 3302"/>
                <a:gd name="f122" fmla="*/ f119 1 3218"/>
                <a:gd name="f123" fmla="*/ f116 1 f121"/>
                <a:gd name="f124" fmla="*/ f117 1 f121"/>
                <a:gd name="f125" fmla="*/ f116 1 f122"/>
                <a:gd name="f126" fmla="*/ f118 1 f122"/>
                <a:gd name="f127" fmla="*/ f123 f114 1"/>
                <a:gd name="f128" fmla="*/ f124 f114 1"/>
                <a:gd name="f129" fmla="*/ f126 f115 1"/>
                <a:gd name="f130" fmla="*/ f125 f115 1"/>
              </a:gdLst>
              <a:ahLst/>
              <a:cxnLst>
                <a:cxn ang="3cd4">
                  <a:pos x="hc" y="t"/>
                </a:cxn>
                <a:cxn ang="0">
                  <a:pos x="r" y="vc"/>
                </a:cxn>
                <a:cxn ang="cd4">
                  <a:pos x="hc" y="b"/>
                </a:cxn>
                <a:cxn ang="cd2">
                  <a:pos x="l" y="vc"/>
                </a:cxn>
              </a:cxnLst>
              <a:rect l="f127" t="f130" r="f128" b="f129"/>
              <a:pathLst>
                <a:path w="3302" h="3218">
                  <a:moveTo>
                    <a:pt x="f5" y="f6"/>
                  </a:moveTo>
                  <a:cubicBezTo>
                    <a:pt x="f7" y="f6"/>
                    <a:pt x="f8" y="f9"/>
                    <a:pt x="f10" y="f11"/>
                  </a:cubicBezTo>
                  <a:cubicBezTo>
                    <a:pt x="f12" y="f13"/>
                    <a:pt x="f14" y="f15"/>
                    <a:pt x="f12" y="f16"/>
                  </a:cubicBezTo>
                  <a:cubicBezTo>
                    <a:pt x="f12" y="f16"/>
                    <a:pt x="f17" y="f18"/>
                    <a:pt x="f17" y="f18"/>
                  </a:cubicBezTo>
                  <a:lnTo>
                    <a:pt x="f19" y="f20"/>
                  </a:lnTo>
                  <a:cubicBezTo>
                    <a:pt x="f21" y="f22"/>
                    <a:pt x="f23" y="f24"/>
                    <a:pt x="f25" y="f24"/>
                  </a:cubicBezTo>
                  <a:cubicBezTo>
                    <a:pt x="f26" y="f24"/>
                    <a:pt x="f27" y="f28"/>
                    <a:pt x="f29" y="f30"/>
                  </a:cubicBezTo>
                  <a:cubicBezTo>
                    <a:pt x="f31" y="f32"/>
                    <a:pt x="f33" y="f34"/>
                    <a:pt x="f35" y="f36"/>
                  </a:cubicBezTo>
                  <a:lnTo>
                    <a:pt x="f29" y="f37"/>
                  </a:lnTo>
                  <a:cubicBezTo>
                    <a:pt x="f38" y="f39"/>
                    <a:pt x="f40" y="f6"/>
                    <a:pt x="f5" y="f6"/>
                  </a:cubicBezTo>
                  <a:close/>
                  <a:moveTo>
                    <a:pt x="f41" y="f42"/>
                  </a:moveTo>
                  <a:cubicBezTo>
                    <a:pt x="f43" y="f42"/>
                    <a:pt x="f44" y="f45"/>
                    <a:pt x="f46" y="f47"/>
                  </a:cubicBezTo>
                  <a:cubicBezTo>
                    <a:pt x="f48" y="f49"/>
                    <a:pt x="f50" y="f51"/>
                    <a:pt x="f52" y="f53"/>
                  </a:cubicBezTo>
                  <a:lnTo>
                    <a:pt x="f54" y="f55"/>
                  </a:lnTo>
                  <a:cubicBezTo>
                    <a:pt x="f56" y="f57"/>
                    <a:pt x="f58" y="f59"/>
                    <a:pt x="f60" y="f59"/>
                  </a:cubicBezTo>
                  <a:cubicBezTo>
                    <a:pt x="f61" y="f59"/>
                    <a:pt x="f62" y="f63"/>
                    <a:pt x="f64" y="f65"/>
                  </a:cubicBezTo>
                  <a:cubicBezTo>
                    <a:pt x="f66" y="f67"/>
                    <a:pt x="f68" y="f69"/>
                    <a:pt x="f70" y="f71"/>
                  </a:cubicBezTo>
                  <a:lnTo>
                    <a:pt x="f72" y="f62"/>
                  </a:lnTo>
                  <a:cubicBezTo>
                    <a:pt x="f73" y="f74"/>
                    <a:pt x="f75" y="f42"/>
                    <a:pt x="f41" y="f42"/>
                  </a:cubicBezTo>
                  <a:close/>
                  <a:moveTo>
                    <a:pt x="f76" y="f2"/>
                  </a:moveTo>
                  <a:cubicBezTo>
                    <a:pt x="f77" y="f2"/>
                    <a:pt x="f78" y="f79"/>
                    <a:pt x="f80" y="f81"/>
                  </a:cubicBezTo>
                  <a:lnTo>
                    <a:pt x="f82" y="f4"/>
                  </a:lnTo>
                  <a:cubicBezTo>
                    <a:pt x="f83" y="f84"/>
                    <a:pt x="f85" y="f86"/>
                    <a:pt x="f87" y="f88"/>
                  </a:cubicBezTo>
                  <a:lnTo>
                    <a:pt x="f89" y="f90"/>
                  </a:lnTo>
                  <a:cubicBezTo>
                    <a:pt x="f91" y="f92"/>
                    <a:pt x="f93" y="f94"/>
                    <a:pt x="f95" y="f94"/>
                  </a:cubicBezTo>
                  <a:cubicBezTo>
                    <a:pt x="f96" y="f94"/>
                    <a:pt x="f97" y="f98"/>
                    <a:pt x="f99" y="f100"/>
                  </a:cubicBezTo>
                  <a:cubicBezTo>
                    <a:pt x="f101" y="f102"/>
                    <a:pt x="f103" y="f104"/>
                    <a:pt x="f105" y="f106"/>
                  </a:cubicBezTo>
                  <a:lnTo>
                    <a:pt x="f107" y="f108"/>
                  </a:lnTo>
                  <a:cubicBezTo>
                    <a:pt x="f109" y="f110"/>
                    <a:pt x="f111" y="f112"/>
                    <a:pt x="f113"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882;p61">
              <a:extLst>
                <a:ext uri="{FF2B5EF4-FFF2-40B4-BE49-F238E27FC236}">
                  <a16:creationId xmlns:a16="http://schemas.microsoft.com/office/drawing/2014/main" id="{51948394-52F0-4966-B89B-042AE3E5E51A}"/>
                </a:ext>
              </a:extLst>
            </p:cNvPr>
            <p:cNvSpPr/>
            <p:nvPr/>
          </p:nvSpPr>
          <p:spPr>
            <a:xfrm>
              <a:off x="1671294" y="1543900"/>
              <a:ext cx="85816" cy="91988"/>
            </a:xfrm>
            <a:custGeom>
              <a:avLst/>
              <a:gdLst>
                <a:gd name="f0" fmla="val w"/>
                <a:gd name="f1" fmla="val h"/>
                <a:gd name="f2" fmla="val 0"/>
                <a:gd name="f3" fmla="val 2278"/>
                <a:gd name="f4" fmla="val 2442"/>
                <a:gd name="f5" fmla="val 1252"/>
                <a:gd name="f6" fmla="val 824"/>
                <a:gd name="f7" fmla="val 1"/>
                <a:gd name="f8" fmla="val 437"/>
                <a:gd name="f9" fmla="val 250"/>
                <a:gd name="f10" fmla="val 257"/>
                <a:gd name="f11" fmla="val 637"/>
                <a:gd name="f12" fmla="val 1193"/>
                <a:gd name="f13" fmla="val 62"/>
                <a:gd name="f14" fmla="val 1189"/>
                <a:gd name="f15" fmla="val 123"/>
                <a:gd name="f16" fmla="val 1186"/>
                <a:gd name="f17" fmla="val 185"/>
                <a:gd name="f18" fmla="val 188"/>
                <a:gd name="f19" fmla="val 190"/>
                <a:gd name="f20" fmla="val 193"/>
                <a:gd name="f21" fmla="val 1051"/>
                <a:gd name="f22" fmla="val 1835"/>
                <a:gd name="f23" fmla="val 1672"/>
                <a:gd name="f24" fmla="val 2217"/>
                <a:gd name="f25" fmla="val 2441"/>
                <a:gd name="f26" fmla="val 713"/>
                <a:gd name="f27" fmla="val 2118"/>
                <a:gd name="f28" fmla="val 284"/>
                <a:gd name="f29" fmla="val 1709"/>
                <a:gd name="f30" fmla="*/ f0 1 2278"/>
                <a:gd name="f31" fmla="*/ f1 1 2442"/>
                <a:gd name="f32" fmla="val f2"/>
                <a:gd name="f33" fmla="val f3"/>
                <a:gd name="f34" fmla="val f4"/>
                <a:gd name="f35" fmla="+- f34 0 f32"/>
                <a:gd name="f36" fmla="+- f33 0 f32"/>
                <a:gd name="f37" fmla="*/ f36 1 2278"/>
                <a:gd name="f38" fmla="*/ f35 1 2442"/>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2278" h="2442">
                  <a:moveTo>
                    <a:pt x="f5" y="f2"/>
                  </a:moveTo>
                  <a:cubicBezTo>
                    <a:pt x="f6" y="f7"/>
                    <a:pt x="f8" y="f9"/>
                    <a:pt x="f10" y="f11"/>
                  </a:cubicBezTo>
                  <a:lnTo>
                    <a:pt x="f2" y="f12"/>
                  </a:lnTo>
                  <a:cubicBezTo>
                    <a:pt x="f13" y="f14"/>
                    <a:pt x="f15" y="f16"/>
                    <a:pt x="f17" y="f16"/>
                  </a:cubicBezTo>
                  <a:cubicBezTo>
                    <a:pt x="f18" y="f16"/>
                    <a:pt x="f19" y="f16"/>
                    <a:pt x="f20" y="f16"/>
                  </a:cubicBezTo>
                  <a:cubicBezTo>
                    <a:pt x="f21" y="f16"/>
                    <a:pt x="f22" y="f23"/>
                    <a:pt x="f24" y="f25"/>
                  </a:cubicBezTo>
                  <a:lnTo>
                    <a:pt x="f3" y="f26"/>
                  </a:lnTo>
                  <a:cubicBezTo>
                    <a:pt x="f27" y="f28"/>
                    <a:pt x="f29"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883;p61">
              <a:extLst>
                <a:ext uri="{FF2B5EF4-FFF2-40B4-BE49-F238E27FC236}">
                  <a16:creationId xmlns:a16="http://schemas.microsoft.com/office/drawing/2014/main" id="{21D5E0EF-9646-41CD-A1C6-2A922F893A30}"/>
                </a:ext>
              </a:extLst>
            </p:cNvPr>
            <p:cNvSpPr/>
            <p:nvPr/>
          </p:nvSpPr>
          <p:spPr>
            <a:xfrm>
              <a:off x="1639235" y="1635550"/>
              <a:ext cx="76242" cy="76279"/>
            </a:xfrm>
            <a:custGeom>
              <a:avLst/>
              <a:gdLst>
                <a:gd name="f0" fmla="val w"/>
                <a:gd name="f1" fmla="val h"/>
                <a:gd name="f2" fmla="val 0"/>
                <a:gd name="f3" fmla="val 2024"/>
                <a:gd name="f4" fmla="val 2025"/>
                <a:gd name="f5" fmla="val 1012"/>
                <a:gd name="f6" fmla="val 1"/>
                <a:gd name="f7" fmla="val 453"/>
                <a:gd name="f8" fmla="val 454"/>
                <a:gd name="f9" fmla="val 1013"/>
                <a:gd name="f10" fmla="val 1571"/>
                <a:gd name="f11" fmla="*/ f0 1 2024"/>
                <a:gd name="f12" fmla="*/ f1 1 2025"/>
                <a:gd name="f13" fmla="val f2"/>
                <a:gd name="f14" fmla="val f3"/>
                <a:gd name="f15" fmla="val f4"/>
                <a:gd name="f16" fmla="+- f15 0 f13"/>
                <a:gd name="f17" fmla="+- f14 0 f13"/>
                <a:gd name="f18" fmla="*/ f17 1 2024"/>
                <a:gd name="f19" fmla="*/ f16 1 20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24" h="2025">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884;p61">
              <a:extLst>
                <a:ext uri="{FF2B5EF4-FFF2-40B4-BE49-F238E27FC236}">
                  <a16:creationId xmlns:a16="http://schemas.microsoft.com/office/drawing/2014/main" id="{13002434-AC93-4661-8DD1-189456CC827B}"/>
                </a:ext>
              </a:extLst>
            </p:cNvPr>
            <p:cNvSpPr/>
            <p:nvPr/>
          </p:nvSpPr>
          <p:spPr>
            <a:xfrm>
              <a:off x="1618103" y="1614455"/>
              <a:ext cx="118588" cy="118542"/>
            </a:xfrm>
            <a:custGeom>
              <a:avLst/>
              <a:gdLst>
                <a:gd name="f0" fmla="val w"/>
                <a:gd name="f1" fmla="val h"/>
                <a:gd name="f2" fmla="val 0"/>
                <a:gd name="f3" fmla="val 3148"/>
                <a:gd name="f4" fmla="val 3147"/>
                <a:gd name="f5" fmla="val 1574"/>
                <a:gd name="f6" fmla="val 345"/>
                <a:gd name="f7" fmla="val 2252"/>
                <a:gd name="f8" fmla="val 2801"/>
                <a:gd name="f9" fmla="val 895"/>
                <a:gd name="f10" fmla="val 1573"/>
                <a:gd name="f11" fmla="val 2800"/>
                <a:gd name="f12" fmla="val 2251"/>
                <a:gd name="f13" fmla="val 896"/>
                <a:gd name="f14" fmla="val 347"/>
                <a:gd name="f15" fmla="val 705"/>
                <a:gd name="f16" fmla="val 1"/>
                <a:gd name="f17" fmla="val 704"/>
                <a:gd name="f18" fmla="val 2442"/>
                <a:gd name="f19" fmla="val 3146"/>
                <a:gd name="f20" fmla="val 2443"/>
                <a:gd name="f21" fmla="*/ f0 1 3148"/>
                <a:gd name="f22" fmla="*/ f1 1 3147"/>
                <a:gd name="f23" fmla="val f2"/>
                <a:gd name="f24" fmla="val f3"/>
                <a:gd name="f25" fmla="val f4"/>
                <a:gd name="f26" fmla="+- f25 0 f23"/>
                <a:gd name="f27" fmla="+- f24 0 f23"/>
                <a:gd name="f28" fmla="*/ f27 1 3148"/>
                <a:gd name="f29" fmla="*/ f26 1 314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148" h="3147">
                  <a:moveTo>
                    <a:pt x="f5" y="f6"/>
                  </a:moveTo>
                  <a:cubicBezTo>
                    <a:pt x="f7" y="f6"/>
                    <a:pt x="f8" y="f9"/>
                    <a:pt x="f8" y="f10"/>
                  </a:cubicBezTo>
                  <a:cubicBezTo>
                    <a:pt x="f11" y="f12"/>
                    <a:pt x="f7" y="f11"/>
                    <a:pt x="f5" y="f8"/>
                  </a:cubicBezTo>
                  <a:cubicBezTo>
                    <a:pt x="f13" y="f8"/>
                    <a:pt x="f14" y="f12"/>
                    <a:pt x="f14" y="f10"/>
                  </a:cubicBezTo>
                  <a:cubicBezTo>
                    <a:pt x="f14" y="f9"/>
                    <a:pt x="f13" y="f6"/>
                    <a:pt x="f5" y="f6"/>
                  </a:cubicBezTo>
                  <a:close/>
                  <a:moveTo>
                    <a:pt x="f5" y="f2"/>
                  </a:moveTo>
                  <a:cubicBezTo>
                    <a:pt x="f15" y="f2"/>
                    <a:pt x="f16" y="f17"/>
                    <a:pt x="f16" y="f10"/>
                  </a:cubicBezTo>
                  <a:cubicBezTo>
                    <a:pt x="f16" y="f18"/>
                    <a:pt x="f15" y="f19"/>
                    <a:pt x="f5" y="f19"/>
                  </a:cubicBezTo>
                  <a:cubicBezTo>
                    <a:pt x="f20" y="f19"/>
                    <a:pt x="f3" y="f18"/>
                    <a:pt x="f3" y="f10"/>
                  </a:cubicBezTo>
                  <a:cubicBezTo>
                    <a:pt x="f4" y="f15"/>
                    <a:pt x="f20" y="f16"/>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885;p61">
              <a:extLst>
                <a:ext uri="{FF2B5EF4-FFF2-40B4-BE49-F238E27FC236}">
                  <a16:creationId xmlns:a16="http://schemas.microsoft.com/office/drawing/2014/main" id="{903FC90F-9E64-4BAD-AE21-6D2A21745019}"/>
                </a:ext>
              </a:extLst>
            </p:cNvPr>
            <p:cNvSpPr/>
            <p:nvPr/>
          </p:nvSpPr>
          <p:spPr>
            <a:xfrm>
              <a:off x="1762487" y="1558549"/>
              <a:ext cx="64977" cy="94512"/>
            </a:xfrm>
            <a:custGeom>
              <a:avLst/>
              <a:gdLst>
                <a:gd name="f0" fmla="val w"/>
                <a:gd name="f1" fmla="val h"/>
                <a:gd name="f2" fmla="val 0"/>
                <a:gd name="f3" fmla="val 1725"/>
                <a:gd name="f4" fmla="val 2509"/>
                <a:gd name="f5" fmla="val 90"/>
                <a:gd name="f6" fmla="val 1"/>
                <a:gd name="f7" fmla="val 2508"/>
                <a:gd name="f8" fmla="val 463"/>
                <a:gd name="f9" fmla="val 933"/>
                <a:gd name="f10" fmla="val 467"/>
                <a:gd name="f11" fmla="val 716"/>
                <a:gd name="f12" fmla="val 646"/>
                <a:gd name="f13" fmla="val 543"/>
                <a:gd name="f14" fmla="val 864"/>
                <a:gd name="f15" fmla="val 866"/>
                <a:gd name="f16" fmla="val 869"/>
                <a:gd name="f17" fmla="val 872"/>
                <a:gd name="f18" fmla="val 1085"/>
                <a:gd name="f19" fmla="val 547"/>
                <a:gd name="f20" fmla="val 1258"/>
                <a:gd name="f21" fmla="val 719"/>
                <a:gd name="f22" fmla="val 1262"/>
                <a:gd name="f23" fmla="val 1636"/>
                <a:gd name="f24" fmla="*/ f0 1 1725"/>
                <a:gd name="f25" fmla="*/ f1 1 2509"/>
                <a:gd name="f26" fmla="val f2"/>
                <a:gd name="f27" fmla="val f3"/>
                <a:gd name="f28" fmla="val f4"/>
                <a:gd name="f29" fmla="+- f28 0 f26"/>
                <a:gd name="f30" fmla="+- f27 0 f26"/>
                <a:gd name="f31" fmla="*/ f30 1 1725"/>
                <a:gd name="f32" fmla="*/ f29 1 25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725" h="2509">
                  <a:moveTo>
                    <a:pt x="f5" y="f6"/>
                  </a:moveTo>
                  <a:lnTo>
                    <a:pt x="f6" y="f7"/>
                  </a:lnTo>
                  <a:lnTo>
                    <a:pt x="f8" y="f7"/>
                  </a:lnTo>
                  <a:lnTo>
                    <a:pt x="f8" y="f9"/>
                  </a:lnTo>
                  <a:cubicBezTo>
                    <a:pt x="f10" y="f11"/>
                    <a:pt x="f12" y="f13"/>
                    <a:pt x="f14" y="f13"/>
                  </a:cubicBezTo>
                  <a:cubicBezTo>
                    <a:pt x="f15" y="f13"/>
                    <a:pt x="f16" y="f13"/>
                    <a:pt x="f17" y="f13"/>
                  </a:cubicBezTo>
                  <a:cubicBezTo>
                    <a:pt x="f18" y="f19"/>
                    <a:pt x="f20" y="f21"/>
                    <a:pt x="f22" y="f9"/>
                  </a:cubicBezTo>
                  <a:lnTo>
                    <a:pt x="f22" y="f7"/>
                  </a:lnTo>
                  <a:lnTo>
                    <a:pt x="f3" y="f7"/>
                  </a:lnTo>
                  <a:lnTo>
                    <a:pt x="f23"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886;p61">
              <a:extLst>
                <a:ext uri="{FF2B5EF4-FFF2-40B4-BE49-F238E27FC236}">
                  <a16:creationId xmlns:a16="http://schemas.microsoft.com/office/drawing/2014/main" id="{712C53A2-2EBD-4C59-8D69-A6D9C83E991C}"/>
                </a:ext>
              </a:extLst>
            </p:cNvPr>
            <p:cNvSpPr/>
            <p:nvPr/>
          </p:nvSpPr>
          <p:spPr>
            <a:xfrm>
              <a:off x="1788026" y="1586959"/>
              <a:ext cx="13898" cy="66111"/>
            </a:xfrm>
            <a:custGeom>
              <a:avLst/>
              <a:gdLst>
                <a:gd name="f0" fmla="val w"/>
                <a:gd name="f1" fmla="val h"/>
                <a:gd name="f2" fmla="val 0"/>
                <a:gd name="f3" fmla="val 369"/>
                <a:gd name="f4" fmla="val 1755"/>
                <a:gd name="f5" fmla="val 185"/>
                <a:gd name="f6" fmla="val 183"/>
                <a:gd name="f7" fmla="val 181"/>
                <a:gd name="f8" fmla="val 179"/>
                <a:gd name="f9" fmla="val 83"/>
                <a:gd name="f10" fmla="val 2"/>
                <a:gd name="f11" fmla="val 5"/>
                <a:gd name="f12" fmla="val 80"/>
                <a:gd name="f13" fmla="val 176"/>
                <a:gd name="f14" fmla="val 1"/>
                <a:gd name="f15" fmla="val 1754"/>
                <a:gd name="f16" fmla="val 366"/>
                <a:gd name="f17" fmla="val 78"/>
                <a:gd name="f18" fmla="val 284"/>
                <a:gd name="f19" fmla="*/ f0 1 369"/>
                <a:gd name="f20" fmla="*/ f1 1 1755"/>
                <a:gd name="f21" fmla="val f2"/>
                <a:gd name="f22" fmla="val f3"/>
                <a:gd name="f23" fmla="val f4"/>
                <a:gd name="f24" fmla="+- f23 0 f21"/>
                <a:gd name="f25" fmla="+- f22 0 f21"/>
                <a:gd name="f26" fmla="*/ f25 1 369"/>
                <a:gd name="f27" fmla="*/ f24 1 1755"/>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69" h="1755">
                  <a:moveTo>
                    <a:pt x="f5" y="f2"/>
                  </a:moveTo>
                  <a:cubicBezTo>
                    <a:pt x="f6" y="f2"/>
                    <a:pt x="f7" y="f2"/>
                    <a:pt x="f8" y="f2"/>
                  </a:cubicBezTo>
                  <a:cubicBezTo>
                    <a:pt x="f9" y="f10"/>
                    <a:pt x="f11" y="f12"/>
                    <a:pt x="f10" y="f13"/>
                  </a:cubicBezTo>
                  <a:lnTo>
                    <a:pt x="f14" y="f13"/>
                  </a:lnTo>
                  <a:lnTo>
                    <a:pt x="f14" y="f15"/>
                  </a:lnTo>
                  <a:lnTo>
                    <a:pt x="f3" y="f15"/>
                  </a:lnTo>
                  <a:lnTo>
                    <a:pt x="f3" y="f13"/>
                  </a:lnTo>
                  <a:cubicBezTo>
                    <a:pt x="f16" y="f17"/>
                    <a:pt x="f18"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887;p61">
              <a:extLst>
                <a:ext uri="{FF2B5EF4-FFF2-40B4-BE49-F238E27FC236}">
                  <a16:creationId xmlns:a16="http://schemas.microsoft.com/office/drawing/2014/main" id="{6CA51519-A0FA-4A88-8B8B-5AE97D96C58F}"/>
                </a:ext>
              </a:extLst>
            </p:cNvPr>
            <p:cNvSpPr/>
            <p:nvPr/>
          </p:nvSpPr>
          <p:spPr>
            <a:xfrm>
              <a:off x="1600620" y="1596414"/>
              <a:ext cx="387961" cy="154972"/>
            </a:xfrm>
            <a:custGeom>
              <a:avLst/>
              <a:gdLst>
                <a:gd name="f0" fmla="val w"/>
                <a:gd name="f1" fmla="val h"/>
                <a:gd name="f2" fmla="val 0"/>
                <a:gd name="f3" fmla="val 10299"/>
                <a:gd name="f4" fmla="val 4114"/>
                <a:gd name="f5" fmla="val 5992"/>
                <a:gd name="f6" fmla="val 2000"/>
                <a:gd name="f7" fmla="val 6052"/>
                <a:gd name="f8" fmla="val 6100"/>
                <a:gd name="f9" fmla="val 2049"/>
                <a:gd name="f10" fmla="val 2108"/>
                <a:gd name="f11" fmla="val 2583"/>
                <a:gd name="f12" fmla="val 2644"/>
                <a:gd name="f13" fmla="val 2691"/>
                <a:gd name="f14" fmla="val 4306"/>
                <a:gd name="f15" fmla="val 4246"/>
                <a:gd name="f16" fmla="val 4198"/>
                <a:gd name="f17" fmla="val 2038"/>
                <a:gd name="f18" fmla="val 263"/>
                <a:gd name="f19" fmla="val 3026"/>
                <a:gd name="f20" fmla="val 3827"/>
                <a:gd name="f21" fmla="val 1064"/>
                <a:gd name="f22" fmla="val 2052"/>
                <a:gd name="f23" fmla="val 3826"/>
                <a:gd name="f24" fmla="val 3040"/>
                <a:gd name="f25" fmla="val 3841"/>
                <a:gd name="f26" fmla="val 3842"/>
                <a:gd name="f27" fmla="val 1050"/>
                <a:gd name="f28" fmla="val 249"/>
                <a:gd name="f29" fmla="val 3041"/>
                <a:gd name="f30" fmla="val 8247"/>
                <a:gd name="f31" fmla="val 9235"/>
                <a:gd name="f32" fmla="val 10036"/>
                <a:gd name="f33" fmla="val 10035"/>
                <a:gd name="f34" fmla="val 9234"/>
                <a:gd name="f35" fmla="val 3840"/>
                <a:gd name="f36" fmla="val 7258"/>
                <a:gd name="f37" fmla="val 6457"/>
                <a:gd name="f38" fmla="val 8246"/>
                <a:gd name="f39" fmla="val 8243"/>
                <a:gd name="f40" fmla="val 8240"/>
                <a:gd name="f41" fmla="val 8238"/>
                <a:gd name="f42" fmla="val 8237"/>
                <a:gd name="f43" fmla="val 8236"/>
                <a:gd name="f44" fmla="val 7264"/>
                <a:gd name="f45" fmla="val 6425"/>
                <a:gd name="f46" fmla="val 682"/>
                <a:gd name="f47" fmla="val 6227"/>
                <a:gd name="f48" fmla="val 1633"/>
                <a:gd name="f49" fmla="val 6215"/>
                <a:gd name="f50" fmla="val 1684"/>
                <a:gd name="f51" fmla="val 6172"/>
                <a:gd name="f52" fmla="val 1719"/>
                <a:gd name="f53" fmla="val 6121"/>
                <a:gd name="f54" fmla="val 4179"/>
                <a:gd name="f55" fmla="val 4127"/>
                <a:gd name="f56" fmla="val 4083"/>
                <a:gd name="f57" fmla="val 4073"/>
                <a:gd name="f58" fmla="val 3866"/>
                <a:gd name="f59" fmla="val 665"/>
                <a:gd name="f60" fmla="val 3011"/>
                <a:gd name="f61" fmla="val 2"/>
                <a:gd name="f62" fmla="val 2059"/>
                <a:gd name="f63" fmla="val 1916"/>
                <a:gd name="f64" fmla="val 1772"/>
                <a:gd name="f65" fmla="val 17"/>
                <a:gd name="f66" fmla="val 1627"/>
                <a:gd name="f67" fmla="val 48"/>
                <a:gd name="f68" fmla="val 1240"/>
                <a:gd name="f69" fmla="val 131"/>
                <a:gd name="f70" fmla="val 885"/>
                <a:gd name="f71" fmla="val 323"/>
                <a:gd name="f72" fmla="val 604"/>
                <a:gd name="f73" fmla="val 600"/>
                <a:gd name="f74" fmla="val 218"/>
                <a:gd name="f75" fmla="val 984"/>
                <a:gd name="f76" fmla="val 1506"/>
                <a:gd name="f77" fmla="val 2051"/>
                <a:gd name="f78" fmla="val 3188"/>
                <a:gd name="f79" fmla="val 926"/>
                <a:gd name="f80" fmla="val 4113"/>
                <a:gd name="f81" fmla="val 2061"/>
                <a:gd name="f82" fmla="val 2803"/>
                <a:gd name="f83" fmla="val 4112"/>
                <a:gd name="f84" fmla="val 3488"/>
                <a:gd name="f85" fmla="val 3714"/>
                <a:gd name="f86" fmla="val 3857"/>
                <a:gd name="f87" fmla="val 3071"/>
                <a:gd name="f88" fmla="val 3876"/>
                <a:gd name="f89" fmla="val 3036"/>
                <a:gd name="f90" fmla="val 3912"/>
                <a:gd name="f91" fmla="val 3016"/>
                <a:gd name="f92" fmla="val 3951"/>
                <a:gd name="f93" fmla="val 6348"/>
                <a:gd name="f94" fmla="val 6387"/>
                <a:gd name="f95" fmla="val 6423"/>
                <a:gd name="f96" fmla="val 6441"/>
                <a:gd name="f97" fmla="val 6810"/>
                <a:gd name="f98" fmla="val 7496"/>
                <a:gd name="f99" fmla="val 9373"/>
                <a:gd name="f100" fmla="val 10296"/>
                <a:gd name="f101" fmla="val 3187"/>
                <a:gd name="f102" fmla="val 2046"/>
                <a:gd name="f103" fmla="val 1502"/>
                <a:gd name="f104" fmla="val 10081"/>
                <a:gd name="f105" fmla="val 980"/>
                <a:gd name="f106" fmla="val 9694"/>
                <a:gd name="f107" fmla="val 597"/>
                <a:gd name="f108" fmla="val 9309"/>
                <a:gd name="f109" fmla="val 216"/>
                <a:gd name="f110" fmla="val 8788"/>
                <a:gd name="f111" fmla="*/ f0 1 10299"/>
                <a:gd name="f112" fmla="*/ f1 1 4114"/>
                <a:gd name="f113" fmla="val f2"/>
                <a:gd name="f114" fmla="val f3"/>
                <a:gd name="f115" fmla="val f4"/>
                <a:gd name="f116" fmla="+- f115 0 f113"/>
                <a:gd name="f117" fmla="+- f114 0 f113"/>
                <a:gd name="f118" fmla="*/ f117 1 10299"/>
                <a:gd name="f119" fmla="*/ f116 1 4114"/>
                <a:gd name="f120" fmla="*/ f113 1 f118"/>
                <a:gd name="f121" fmla="*/ f114 1 f118"/>
                <a:gd name="f122" fmla="*/ f113 1 f119"/>
                <a:gd name="f123" fmla="*/ f115 1 f119"/>
                <a:gd name="f124" fmla="*/ f120 f111 1"/>
                <a:gd name="f125" fmla="*/ f121 f111 1"/>
                <a:gd name="f126" fmla="*/ f123 f112 1"/>
                <a:gd name="f127" fmla="*/ f122 f112 1"/>
              </a:gdLst>
              <a:ahLst/>
              <a:cxnLst>
                <a:cxn ang="3cd4">
                  <a:pos x="hc" y="t"/>
                </a:cxn>
                <a:cxn ang="0">
                  <a:pos x="r" y="vc"/>
                </a:cxn>
                <a:cxn ang="cd4">
                  <a:pos x="hc" y="b"/>
                </a:cxn>
                <a:cxn ang="cd2">
                  <a:pos x="l" y="vc"/>
                </a:cxn>
              </a:cxnLst>
              <a:rect l="f124" t="f127" r="f125" b="f126"/>
              <a:pathLst>
                <a:path w="10299" h="4114">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3" y="f24"/>
                    <a:pt x="f19" y="f25"/>
                    <a:pt x="f17" y="f26"/>
                  </a:cubicBezTo>
                  <a:cubicBezTo>
                    <a:pt x="f27" y="f26"/>
                    <a:pt x="f28" y="f29"/>
                    <a:pt x="f28" y="f22"/>
                  </a:cubicBezTo>
                  <a:cubicBezTo>
                    <a:pt x="f28" y="f21"/>
                    <a:pt x="f27" y="f18"/>
                    <a:pt x="f17" y="f18"/>
                  </a:cubicBezTo>
                  <a:close/>
                  <a:moveTo>
                    <a:pt x="f30" y="f18"/>
                  </a:moveTo>
                  <a:cubicBezTo>
                    <a:pt x="f31" y="f18"/>
                    <a:pt x="f32" y="f21"/>
                    <a:pt x="f32" y="f22"/>
                  </a:cubicBezTo>
                  <a:cubicBezTo>
                    <a:pt x="f33" y="f24"/>
                    <a:pt x="f34" y="f35"/>
                    <a:pt x="f30" y="f26"/>
                  </a:cubicBezTo>
                  <a:cubicBezTo>
                    <a:pt x="f36" y="f26"/>
                    <a:pt x="f37" y="f29"/>
                    <a:pt x="f37" y="f22"/>
                  </a:cubicBezTo>
                  <a:cubicBezTo>
                    <a:pt x="f37" y="f21"/>
                    <a:pt x="f36" y="f18"/>
                    <a:pt x="f30" y="f18"/>
                  </a:cubicBezTo>
                  <a:close/>
                  <a:moveTo>
                    <a:pt x="f38" y="f2"/>
                  </a:moveTo>
                  <a:cubicBezTo>
                    <a:pt x="f39" y="f2"/>
                    <a:pt x="f40" y="f2"/>
                    <a:pt x="f41" y="f2"/>
                  </a:cubicBezTo>
                  <a:cubicBezTo>
                    <a:pt x="f42" y="f2"/>
                    <a:pt x="f43" y="f2"/>
                    <a:pt x="f43" y="f2"/>
                  </a:cubicBezTo>
                  <a:cubicBezTo>
                    <a:pt x="f44" y="f2"/>
                    <a:pt x="f45" y="f46"/>
                    <a:pt x="f47" y="f48"/>
                  </a:cubicBezTo>
                  <a:cubicBezTo>
                    <a:pt x="f49" y="f50"/>
                    <a:pt x="f51" y="f52"/>
                    <a:pt x="f53" y="f52"/>
                  </a:cubicBezTo>
                  <a:lnTo>
                    <a:pt x="f54" y="f52"/>
                  </a:lnTo>
                  <a:cubicBezTo>
                    <a:pt x="f55" y="f52"/>
                    <a:pt x="f56" y="f50"/>
                    <a:pt x="f57" y="f48"/>
                  </a:cubicBezTo>
                  <a:cubicBezTo>
                    <a:pt x="f58" y="f59"/>
                    <a:pt x="f60" y="f61"/>
                    <a:pt x="f62" y="f61"/>
                  </a:cubicBezTo>
                  <a:cubicBezTo>
                    <a:pt x="f63" y="f61"/>
                    <a:pt x="f64" y="f65"/>
                    <a:pt x="f66" y="f67"/>
                  </a:cubicBezTo>
                  <a:cubicBezTo>
                    <a:pt x="f68" y="f69"/>
                    <a:pt x="f70" y="f71"/>
                    <a:pt x="f72" y="f73"/>
                  </a:cubicBezTo>
                  <a:cubicBezTo>
                    <a:pt x="f74" y="f75"/>
                    <a:pt x="f2" y="f76"/>
                    <a:pt x="f61" y="f77"/>
                  </a:cubicBezTo>
                  <a:cubicBezTo>
                    <a:pt x="f61" y="f78"/>
                    <a:pt x="f79" y="f80"/>
                    <a:pt x="f81" y="f80"/>
                  </a:cubicBezTo>
                  <a:cubicBezTo>
                    <a:pt x="f82" y="f83"/>
                    <a:pt x="f84" y="f85"/>
                    <a:pt x="f86" y="f87"/>
                  </a:cubicBezTo>
                  <a:cubicBezTo>
                    <a:pt x="f88" y="f89"/>
                    <a:pt x="f90" y="f91"/>
                    <a:pt x="f92" y="f91"/>
                  </a:cubicBezTo>
                  <a:lnTo>
                    <a:pt x="f93" y="f91"/>
                  </a:lnTo>
                  <a:cubicBezTo>
                    <a:pt x="f94" y="f91"/>
                    <a:pt x="f95" y="f89"/>
                    <a:pt x="f96" y="f87"/>
                  </a:cubicBezTo>
                  <a:cubicBezTo>
                    <a:pt x="f97" y="f85"/>
                    <a:pt x="f98" y="f83"/>
                    <a:pt x="f41" y="f80"/>
                  </a:cubicBezTo>
                  <a:cubicBezTo>
                    <a:pt x="f99" y="f80"/>
                    <a:pt x="f100" y="f101"/>
                    <a:pt x="f100" y="f102"/>
                  </a:cubicBezTo>
                  <a:cubicBezTo>
                    <a:pt x="f3" y="f103"/>
                    <a:pt x="f104" y="f105"/>
                    <a:pt x="f106" y="f107"/>
                  </a:cubicBezTo>
                  <a:cubicBezTo>
                    <a:pt x="f108" y="f109"/>
                    <a:pt x="f110" y="f2"/>
                    <a:pt x="f38"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888;p61">
              <a:extLst>
                <a:ext uri="{FF2B5EF4-FFF2-40B4-BE49-F238E27FC236}">
                  <a16:creationId xmlns:a16="http://schemas.microsoft.com/office/drawing/2014/main" id="{2EC73BAF-CB30-4C4E-BFC9-35B952390DCA}"/>
                </a:ext>
              </a:extLst>
            </p:cNvPr>
            <p:cNvSpPr/>
            <p:nvPr/>
          </p:nvSpPr>
          <p:spPr>
            <a:xfrm>
              <a:off x="1851998" y="1614455"/>
              <a:ext cx="118542" cy="118542"/>
            </a:xfrm>
            <a:custGeom>
              <a:avLst/>
              <a:gdLst>
                <a:gd name="f0" fmla="val w"/>
                <a:gd name="f1" fmla="val h"/>
                <a:gd name="f2" fmla="val 0"/>
                <a:gd name="f3" fmla="val 3147"/>
                <a:gd name="f4" fmla="val 1574"/>
                <a:gd name="f5" fmla="val 345"/>
                <a:gd name="f6" fmla="val 2252"/>
                <a:gd name="f7" fmla="val 2801"/>
                <a:gd name="f8" fmla="val 895"/>
                <a:gd name="f9" fmla="val 1573"/>
                <a:gd name="f10" fmla="val 2800"/>
                <a:gd name="f11" fmla="val 2251"/>
                <a:gd name="f12" fmla="val 346"/>
                <a:gd name="f13" fmla="val 704"/>
                <a:gd name="f14" fmla="val 1"/>
                <a:gd name="f15" fmla="val 2442"/>
                <a:gd name="f16" fmla="val 3146"/>
                <a:gd name="f17" fmla="val 2443"/>
                <a:gd name="f18" fmla="val 705"/>
                <a:gd name="f19" fmla="*/ f0 1 3147"/>
                <a:gd name="f20" fmla="*/ f1 1 3147"/>
                <a:gd name="f21" fmla="val f2"/>
                <a:gd name="f22" fmla="val f3"/>
                <a:gd name="f23" fmla="+- f22 0 f21"/>
                <a:gd name="f24" fmla="*/ f23 1 3147"/>
                <a:gd name="f25" fmla="*/ f21 1 f24"/>
                <a:gd name="f26" fmla="*/ f22 1 f24"/>
                <a:gd name="f27" fmla="*/ f25 f19 1"/>
                <a:gd name="f28" fmla="*/ f26 f19 1"/>
                <a:gd name="f29" fmla="*/ f26 f20 1"/>
                <a:gd name="f30" fmla="*/ f25 f20 1"/>
              </a:gdLst>
              <a:ahLst/>
              <a:cxnLst>
                <a:cxn ang="3cd4">
                  <a:pos x="hc" y="t"/>
                </a:cxn>
                <a:cxn ang="0">
                  <a:pos x="r" y="vc"/>
                </a:cxn>
                <a:cxn ang="cd4">
                  <a:pos x="hc" y="b"/>
                </a:cxn>
                <a:cxn ang="cd2">
                  <a:pos x="l" y="vc"/>
                </a:cxn>
              </a:cxnLst>
              <a:rect l="f27" t="f30" r="f28" b="f29"/>
              <a:pathLst>
                <a:path w="3147" h="3147">
                  <a:moveTo>
                    <a:pt x="f4" y="f5"/>
                  </a:moveTo>
                  <a:cubicBezTo>
                    <a:pt x="f6" y="f5"/>
                    <a:pt x="f7" y="f8"/>
                    <a:pt x="f7" y="f9"/>
                  </a:cubicBezTo>
                  <a:cubicBezTo>
                    <a:pt x="f10" y="f11"/>
                    <a:pt x="f11" y="f10"/>
                    <a:pt x="f4" y="f7"/>
                  </a:cubicBezTo>
                  <a:cubicBezTo>
                    <a:pt x="f8" y="f7"/>
                    <a:pt x="f12" y="f11"/>
                    <a:pt x="f12" y="f9"/>
                  </a:cubicBezTo>
                  <a:cubicBezTo>
                    <a:pt x="f12" y="f8"/>
                    <a:pt x="f8" y="f5"/>
                    <a:pt x="f4" y="f5"/>
                  </a:cubicBezTo>
                  <a:close/>
                  <a:moveTo>
                    <a:pt x="f4" y="f2"/>
                  </a:moveTo>
                  <a:cubicBezTo>
                    <a:pt x="f13" y="f2"/>
                    <a:pt x="f14" y="f13"/>
                    <a:pt x="f14" y="f9"/>
                  </a:cubicBezTo>
                  <a:cubicBezTo>
                    <a:pt x="f14" y="f15"/>
                    <a:pt x="f13" y="f16"/>
                    <a:pt x="f4" y="f16"/>
                  </a:cubicBezTo>
                  <a:cubicBezTo>
                    <a:pt x="f17" y="f16"/>
                    <a:pt x="f3" y="f15"/>
                    <a:pt x="f3" y="f9"/>
                  </a:cubicBezTo>
                  <a:cubicBezTo>
                    <a:pt x="f16" y="f18"/>
                    <a:pt x="f15" y="f14"/>
                    <a:pt x="f4"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889;p61">
              <a:extLst>
                <a:ext uri="{FF2B5EF4-FFF2-40B4-BE49-F238E27FC236}">
                  <a16:creationId xmlns:a16="http://schemas.microsoft.com/office/drawing/2014/main" id="{79CA0DEA-3282-4713-BC02-07322BD81AA9}"/>
                </a:ext>
              </a:extLst>
            </p:cNvPr>
            <p:cNvSpPr/>
            <p:nvPr/>
          </p:nvSpPr>
          <p:spPr>
            <a:xfrm>
              <a:off x="1873166" y="1635550"/>
              <a:ext cx="76206" cy="76279"/>
            </a:xfrm>
            <a:custGeom>
              <a:avLst/>
              <a:gdLst>
                <a:gd name="f0" fmla="val w"/>
                <a:gd name="f1" fmla="val h"/>
                <a:gd name="f2" fmla="val 0"/>
                <a:gd name="f3" fmla="val 2023"/>
                <a:gd name="f4" fmla="val 2025"/>
                <a:gd name="f5" fmla="val 1012"/>
                <a:gd name="f6" fmla="val 1"/>
                <a:gd name="f7" fmla="val 453"/>
                <a:gd name="f8" fmla="val 454"/>
                <a:gd name="f9" fmla="val 1013"/>
                <a:gd name="f10" fmla="val 1571"/>
                <a:gd name="f11" fmla="val 2024"/>
                <a:gd name="f12" fmla="val 1570"/>
                <a:gd name="f13" fmla="*/ f0 1 2023"/>
                <a:gd name="f14" fmla="*/ f1 1 2025"/>
                <a:gd name="f15" fmla="val f2"/>
                <a:gd name="f16" fmla="val f3"/>
                <a:gd name="f17" fmla="val f4"/>
                <a:gd name="f18" fmla="+- f17 0 f15"/>
                <a:gd name="f19" fmla="+- f16 0 f15"/>
                <a:gd name="f20" fmla="*/ f19 1 2023"/>
                <a:gd name="f21" fmla="*/ f18 1 2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023" h="2025">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890;p61">
              <a:extLst>
                <a:ext uri="{FF2B5EF4-FFF2-40B4-BE49-F238E27FC236}">
                  <a16:creationId xmlns:a16="http://schemas.microsoft.com/office/drawing/2014/main" id="{6C52EFD7-0BBF-4AA6-B2B2-0BAA289B92EB}"/>
                </a:ext>
              </a:extLst>
            </p:cNvPr>
            <p:cNvSpPr/>
            <p:nvPr/>
          </p:nvSpPr>
          <p:spPr>
            <a:xfrm>
              <a:off x="1832100" y="1543900"/>
              <a:ext cx="85816" cy="91988"/>
            </a:xfrm>
            <a:custGeom>
              <a:avLst/>
              <a:gdLst>
                <a:gd name="f0" fmla="val w"/>
                <a:gd name="f1" fmla="val h"/>
                <a:gd name="f2" fmla="val 0"/>
                <a:gd name="f3" fmla="val 2278"/>
                <a:gd name="f4" fmla="val 2442"/>
                <a:gd name="f5" fmla="val 1026"/>
                <a:gd name="f6" fmla="val 569"/>
                <a:gd name="f7" fmla="val 161"/>
                <a:gd name="f8" fmla="val 285"/>
                <a:gd name="f9" fmla="val 713"/>
                <a:gd name="f10" fmla="val 62"/>
                <a:gd name="f11" fmla="val 2441"/>
                <a:gd name="f12" fmla="val 443"/>
                <a:gd name="f13" fmla="val 1671"/>
                <a:gd name="f14" fmla="val 1228"/>
                <a:gd name="f15" fmla="val 1184"/>
                <a:gd name="f16" fmla="val 2087"/>
                <a:gd name="f17" fmla="val 2089"/>
                <a:gd name="f18" fmla="val 2091"/>
                <a:gd name="f19" fmla="val 2093"/>
                <a:gd name="f20" fmla="val 2155"/>
                <a:gd name="f21" fmla="val 2216"/>
                <a:gd name="f22" fmla="val 1186"/>
                <a:gd name="f23" fmla="val 2277"/>
                <a:gd name="f24" fmla="val 1191"/>
                <a:gd name="f25" fmla="val 2021"/>
                <a:gd name="f26" fmla="val 637"/>
                <a:gd name="f27" fmla="val 1841"/>
                <a:gd name="f28" fmla="val 250"/>
                <a:gd name="f29" fmla="val 1453"/>
                <a:gd name="f30" fmla="val 1"/>
                <a:gd name="f31" fmla="*/ f0 1 2278"/>
                <a:gd name="f32" fmla="*/ f1 1 2442"/>
                <a:gd name="f33" fmla="val f2"/>
                <a:gd name="f34" fmla="val f3"/>
                <a:gd name="f35" fmla="val f4"/>
                <a:gd name="f36" fmla="+- f35 0 f33"/>
                <a:gd name="f37" fmla="+- f34 0 f33"/>
                <a:gd name="f38" fmla="*/ f37 1 2278"/>
                <a:gd name="f39" fmla="*/ f36 1 244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278" h="2442">
                  <a:moveTo>
                    <a:pt x="f5" y="f2"/>
                  </a:moveTo>
                  <a:cubicBezTo>
                    <a:pt x="f6" y="f2"/>
                    <a:pt x="f7" y="f8"/>
                    <a:pt x="f2" y="f9"/>
                  </a:cubicBezTo>
                  <a:lnTo>
                    <a:pt x="f10" y="f11"/>
                  </a:lnTo>
                  <a:cubicBezTo>
                    <a:pt x="f12" y="f13"/>
                    <a:pt x="f14" y="f15"/>
                    <a:pt x="f16" y="f15"/>
                  </a:cubicBezTo>
                  <a:cubicBezTo>
                    <a:pt x="f17" y="f15"/>
                    <a:pt x="f18" y="f15"/>
                    <a:pt x="f19" y="f15"/>
                  </a:cubicBezTo>
                  <a:cubicBezTo>
                    <a:pt x="f20" y="f15"/>
                    <a:pt x="f21" y="f22"/>
                    <a:pt x="f23" y="f24"/>
                  </a:cubicBezTo>
                  <a:lnTo>
                    <a:pt x="f25" y="f26"/>
                  </a:lnTo>
                  <a:cubicBezTo>
                    <a:pt x="f27" y="f28"/>
                    <a:pt x="f29" y="f30"/>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891;p61">
              <a:extLst>
                <a:ext uri="{FF2B5EF4-FFF2-40B4-BE49-F238E27FC236}">
                  <a16:creationId xmlns:a16="http://schemas.microsoft.com/office/drawing/2014/main" id="{BE86BA9F-69D5-408F-BE5E-8D28386C0C9B}"/>
                </a:ext>
              </a:extLst>
            </p:cNvPr>
            <p:cNvSpPr/>
            <p:nvPr/>
          </p:nvSpPr>
          <p:spPr>
            <a:xfrm>
              <a:off x="1830336" y="1478767"/>
              <a:ext cx="123553" cy="121112"/>
            </a:xfrm>
            <a:custGeom>
              <a:avLst/>
              <a:gdLst>
                <a:gd name="f0" fmla="val w"/>
                <a:gd name="f1" fmla="val h"/>
                <a:gd name="f2" fmla="val 0"/>
                <a:gd name="f3" fmla="val 3280"/>
                <a:gd name="f4" fmla="val 3215"/>
                <a:gd name="f5" fmla="val 1095"/>
                <a:gd name="f6" fmla="val 491"/>
                <a:gd name="f7" fmla="val 490"/>
                <a:gd name="f8" fmla="val 1096"/>
                <a:gd name="f9" fmla="val 1108"/>
                <a:gd name="f10" fmla="val 1122"/>
                <a:gd name="f11" fmla="val 1"/>
                <a:gd name="f12" fmla="val 1134"/>
                <a:gd name="f13" fmla="val 32"/>
                <a:gd name="f14" fmla="val 2028"/>
                <a:gd name="f15" fmla="val 291"/>
                <a:gd name="f16" fmla="val 1690"/>
                <a:gd name="f17" fmla="val 680"/>
                <a:gd name="f18" fmla="val 1513"/>
                <a:gd name="f19" fmla="val 1074"/>
                <a:gd name="f20" fmla="val 1353"/>
                <a:gd name="f21" fmla="val 1633"/>
                <a:gd name="f22" fmla="val 1602"/>
                <a:gd name="f23" fmla="val 1871"/>
                <a:gd name="f24" fmla="val 1784"/>
                <a:gd name="f25" fmla="val 2040"/>
                <a:gd name="f26" fmla="val 1914"/>
                <a:gd name="f27" fmla="val 2175"/>
                <a:gd name="f28" fmla="val 2083"/>
                <a:gd name="f29" fmla="val 2264"/>
                <a:gd name="f30" fmla="val 2275"/>
                <a:gd name="f31" fmla="val 2577"/>
                <a:gd name="f32" fmla="val 2954"/>
                <a:gd name="f33" fmla="val 2824"/>
                <a:gd name="f34" fmla="val 3002"/>
                <a:gd name="f35" fmla="val 3061"/>
                <a:gd name="f36" fmla="val 3089"/>
                <a:gd name="f37" fmla="val 3279"/>
                <a:gd name="f38" fmla="val 3214"/>
                <a:gd name="f39" fmla="val 2089"/>
                <a:gd name="f40" fmla="val 637"/>
                <a:gd name="f41" fmla="val 1910"/>
                <a:gd name="f42" fmla="val 249"/>
                <a:gd name="f43" fmla="val 1522"/>
                <a:gd name="f44" fmla="*/ f0 1 3280"/>
                <a:gd name="f45" fmla="*/ f1 1 3215"/>
                <a:gd name="f46" fmla="val f2"/>
                <a:gd name="f47" fmla="val f3"/>
                <a:gd name="f48" fmla="val f4"/>
                <a:gd name="f49" fmla="+- f48 0 f46"/>
                <a:gd name="f50" fmla="+- f47 0 f46"/>
                <a:gd name="f51" fmla="*/ f50 1 3280"/>
                <a:gd name="f52" fmla="*/ f49 1 321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80" h="3215">
                  <a:moveTo>
                    <a:pt x="f5" y="f2"/>
                  </a:moveTo>
                  <a:cubicBezTo>
                    <a:pt x="f6" y="f2"/>
                    <a:pt x="f2" y="f7"/>
                    <a:pt x="f2" y="f8"/>
                  </a:cubicBezTo>
                  <a:cubicBezTo>
                    <a:pt x="f2" y="f9"/>
                    <a:pt x="f2" y="f10"/>
                    <a:pt x="f11" y="f12"/>
                  </a:cubicBezTo>
                  <a:lnTo>
                    <a:pt x="f13" y="f14"/>
                  </a:lnTo>
                  <a:cubicBezTo>
                    <a:pt x="f15" y="f16"/>
                    <a:pt x="f17" y="f18"/>
                    <a:pt x="f19" y="f18"/>
                  </a:cubicBezTo>
                  <a:cubicBezTo>
                    <a:pt x="f20" y="f18"/>
                    <a:pt x="f21" y="f22"/>
                    <a:pt x="f23" y="f24"/>
                  </a:cubicBezTo>
                  <a:cubicBezTo>
                    <a:pt x="f25" y="f26"/>
                    <a:pt x="f27" y="f28"/>
                    <a:pt x="f29" y="f30"/>
                  </a:cubicBezTo>
                  <a:lnTo>
                    <a:pt x="f31" y="f32"/>
                  </a:lnTo>
                  <a:cubicBezTo>
                    <a:pt x="f33" y="f34"/>
                    <a:pt x="f35" y="f36"/>
                    <a:pt x="f37" y="f38"/>
                  </a:cubicBezTo>
                  <a:lnTo>
                    <a:pt x="f39" y="f40"/>
                  </a:lnTo>
                  <a:cubicBezTo>
                    <a:pt x="f41" y="f42"/>
                    <a:pt x="f43" y="f11"/>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892;p61">
              <a:extLst>
                <a:ext uri="{FF2B5EF4-FFF2-40B4-BE49-F238E27FC236}">
                  <a16:creationId xmlns:a16="http://schemas.microsoft.com/office/drawing/2014/main" id="{89EADFB1-51D0-4821-9B9D-52C03152F65E}"/>
                </a:ext>
              </a:extLst>
            </p:cNvPr>
            <p:cNvSpPr/>
            <p:nvPr/>
          </p:nvSpPr>
          <p:spPr>
            <a:xfrm>
              <a:off x="1766858" y="1679889"/>
              <a:ext cx="55412" cy="9793"/>
            </a:xfrm>
            <a:custGeom>
              <a:avLst/>
              <a:gdLst>
                <a:gd name="f0" fmla="val w"/>
                <a:gd name="f1" fmla="val h"/>
                <a:gd name="f2" fmla="val 0"/>
                <a:gd name="f3" fmla="val 1471"/>
                <a:gd name="f4" fmla="val 260"/>
                <a:gd name="f5" fmla="val 1"/>
                <a:gd name="f6" fmla="*/ f0 1 1471"/>
                <a:gd name="f7" fmla="*/ f1 1 260"/>
                <a:gd name="f8" fmla="val f2"/>
                <a:gd name="f9" fmla="val f3"/>
                <a:gd name="f10" fmla="val f4"/>
                <a:gd name="f11" fmla="+- f10 0 f8"/>
                <a:gd name="f12" fmla="+- f9 0 f8"/>
                <a:gd name="f13" fmla="*/ f12 1 1471"/>
                <a:gd name="f14" fmla="*/ f11 1 2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471" h="260">
                  <a:moveTo>
                    <a:pt x="f5" y="f2"/>
                  </a:moveTo>
                  <a:lnTo>
                    <a:pt x="f5" y="f4"/>
                  </a:lnTo>
                  <a:lnTo>
                    <a:pt x="f3" y="f4"/>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1" name="Google Shape;893;p61">
            <a:extLst>
              <a:ext uri="{FF2B5EF4-FFF2-40B4-BE49-F238E27FC236}">
                <a16:creationId xmlns:a16="http://schemas.microsoft.com/office/drawing/2014/main" id="{A379B6AA-B2B0-4199-B655-4E99321316B1}"/>
              </a:ext>
            </a:extLst>
          </p:cNvPr>
          <p:cNvGrpSpPr/>
          <p:nvPr/>
        </p:nvGrpSpPr>
        <p:grpSpPr>
          <a:xfrm>
            <a:off x="7163994" y="1490901"/>
            <a:ext cx="366336" cy="255693"/>
            <a:chOff x="7163994" y="1490901"/>
            <a:chExt cx="366336" cy="255693"/>
          </a:xfrm>
        </p:grpSpPr>
        <p:sp>
          <p:nvSpPr>
            <p:cNvPr id="42" name="Google Shape;894;p61">
              <a:extLst>
                <a:ext uri="{FF2B5EF4-FFF2-40B4-BE49-F238E27FC236}">
                  <a16:creationId xmlns:a16="http://schemas.microsoft.com/office/drawing/2014/main" id="{0C877E81-AAB4-4E9B-8578-697B79E49F07}"/>
                </a:ext>
              </a:extLst>
            </p:cNvPr>
            <p:cNvSpPr/>
            <p:nvPr/>
          </p:nvSpPr>
          <p:spPr>
            <a:xfrm>
              <a:off x="7264121" y="1516962"/>
              <a:ext cx="81482" cy="55412"/>
            </a:xfrm>
            <a:custGeom>
              <a:avLst/>
              <a:gdLst>
                <a:gd name="f0" fmla="val w"/>
                <a:gd name="f1" fmla="val h"/>
                <a:gd name="f2" fmla="val 0"/>
                <a:gd name="f3" fmla="val 2163"/>
                <a:gd name="f4" fmla="val 1471"/>
                <a:gd name="f5" fmla="val 1"/>
                <a:gd name="f6" fmla="val 1470"/>
                <a:gd name="f7" fmla="val 1317"/>
                <a:gd name="f8" fmla="val 1509"/>
                <a:gd name="f9" fmla="val 1179"/>
                <a:gd name="f10" fmla="val 1817"/>
                <a:gd name="f11" fmla="val 986"/>
                <a:gd name="f12" fmla="val 2162"/>
                <a:gd name="f13" fmla="val 939"/>
                <a:gd name="f14" fmla="*/ f0 1 2163"/>
                <a:gd name="f15" fmla="*/ f1 1 1471"/>
                <a:gd name="f16" fmla="val f2"/>
                <a:gd name="f17" fmla="val f3"/>
                <a:gd name="f18" fmla="val f4"/>
                <a:gd name="f19" fmla="+- f18 0 f16"/>
                <a:gd name="f20" fmla="+- f17 0 f16"/>
                <a:gd name="f21" fmla="*/ f20 1 2163"/>
                <a:gd name="f22" fmla="*/ f19 1 14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163" h="1471">
                  <a:moveTo>
                    <a:pt x="f5" y="f2"/>
                  </a:moveTo>
                  <a:lnTo>
                    <a:pt x="f5" y="f6"/>
                  </a:lnTo>
                  <a:lnTo>
                    <a:pt x="f7" y="f6"/>
                  </a:lnTo>
                  <a:cubicBezTo>
                    <a:pt x="f8" y="f9"/>
                    <a:pt x="f10" y="f11"/>
                    <a:pt x="f12" y="f13"/>
                  </a:cubicBezTo>
                  <a:lnTo>
                    <a:pt x="f12"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895;p61">
              <a:extLst>
                <a:ext uri="{FF2B5EF4-FFF2-40B4-BE49-F238E27FC236}">
                  <a16:creationId xmlns:a16="http://schemas.microsoft.com/office/drawing/2014/main" id="{0BF310E9-EE1A-49E7-BF1B-BBF5842746E0}"/>
                </a:ext>
              </a:extLst>
            </p:cNvPr>
            <p:cNvSpPr/>
            <p:nvPr/>
          </p:nvSpPr>
          <p:spPr>
            <a:xfrm>
              <a:off x="7276895" y="1621194"/>
              <a:ext cx="50593" cy="125400"/>
            </a:xfrm>
            <a:custGeom>
              <a:avLst/>
              <a:gdLst>
                <a:gd name="f0" fmla="val w"/>
                <a:gd name="f1" fmla="val h"/>
                <a:gd name="f2" fmla="val 0"/>
                <a:gd name="f3" fmla="val 1343"/>
                <a:gd name="f4" fmla="val 3329"/>
                <a:gd name="f5" fmla="val 954"/>
                <a:gd name="f6" fmla="val 1"/>
                <a:gd name="f7" fmla="val 3328"/>
                <a:gd name="f8" fmla="val 517"/>
                <a:gd name="f9" fmla="val 1342"/>
                <a:gd name="f10" fmla="val 385"/>
                <a:gd name="f11" fmla="val 1185"/>
                <a:gd name="f12" fmla="val 288"/>
                <a:gd name="f13" fmla="val 1052"/>
                <a:gd name="f14" fmla="val 156"/>
                <a:gd name="f15" fmla="*/ f0 1 1343"/>
                <a:gd name="f16" fmla="*/ f1 1 3329"/>
                <a:gd name="f17" fmla="val f2"/>
                <a:gd name="f18" fmla="val f3"/>
                <a:gd name="f19" fmla="val f4"/>
                <a:gd name="f20" fmla="+- f19 0 f17"/>
                <a:gd name="f21" fmla="+- f18 0 f17"/>
                <a:gd name="f22" fmla="*/ f21 1 1343"/>
                <a:gd name="f23" fmla="*/ f20 1 332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43" h="3329">
                  <a:moveTo>
                    <a:pt x="f5" y="f6"/>
                  </a:moveTo>
                  <a:lnTo>
                    <a:pt x="f6" y="f7"/>
                  </a:lnTo>
                  <a:lnTo>
                    <a:pt x="f8" y="f7"/>
                  </a:lnTo>
                  <a:lnTo>
                    <a:pt x="f9" y="f10"/>
                  </a:lnTo>
                  <a:cubicBezTo>
                    <a:pt x="f11" y="f12"/>
                    <a:pt x="f13" y="f14"/>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896;p61">
              <a:extLst>
                <a:ext uri="{FF2B5EF4-FFF2-40B4-BE49-F238E27FC236}">
                  <a16:creationId xmlns:a16="http://schemas.microsoft.com/office/drawing/2014/main" id="{E15FD378-B427-4630-A4C4-39DE71868B62}"/>
                </a:ext>
              </a:extLst>
            </p:cNvPr>
            <p:cNvSpPr/>
            <p:nvPr/>
          </p:nvSpPr>
          <p:spPr>
            <a:xfrm>
              <a:off x="7313965" y="1559948"/>
              <a:ext cx="74176" cy="74093"/>
            </a:xfrm>
            <a:custGeom>
              <a:avLst/>
              <a:gdLst>
                <a:gd name="f0" fmla="val w"/>
                <a:gd name="f1" fmla="val h"/>
                <a:gd name="f2" fmla="val 0"/>
                <a:gd name="f3" fmla="val 1969"/>
                <a:gd name="f4" fmla="val 1967"/>
                <a:gd name="f5" fmla="val 991"/>
                <a:gd name="f6" fmla="val 377"/>
                <a:gd name="f7" fmla="val 1326"/>
                <a:gd name="f8" fmla="val 1598"/>
                <a:gd name="f9" fmla="val 648"/>
                <a:gd name="f10" fmla="val 984"/>
                <a:gd name="f11" fmla="val 1319"/>
                <a:gd name="f12" fmla="val 1325"/>
                <a:gd name="f13" fmla="val 1591"/>
                <a:gd name="f14" fmla="val 1592"/>
                <a:gd name="f15" fmla="val 642"/>
                <a:gd name="f16" fmla="val 362"/>
                <a:gd name="f17" fmla="val 1298"/>
                <a:gd name="f18" fmla="val 384"/>
                <a:gd name="f19" fmla="val 945"/>
                <a:gd name="f20" fmla="val 403"/>
                <a:gd name="f21" fmla="val 650"/>
                <a:gd name="f22" fmla="val 397"/>
                <a:gd name="f23" fmla="val 952"/>
                <a:gd name="f24" fmla="val 378"/>
                <a:gd name="f25" fmla="val 965"/>
                <a:gd name="f26" fmla="val 978"/>
                <a:gd name="f27" fmla="val 1"/>
                <a:gd name="f28" fmla="val 441"/>
                <a:gd name="f29" fmla="val 1527"/>
                <a:gd name="f30" fmla="val 1528"/>
                <a:gd name="f31" fmla="val 1526"/>
                <a:gd name="f32" fmla="val 1968"/>
                <a:gd name="f33" fmla="*/ f0 1 1969"/>
                <a:gd name="f34" fmla="*/ f1 1 1967"/>
                <a:gd name="f35" fmla="val f2"/>
                <a:gd name="f36" fmla="val f3"/>
                <a:gd name="f37" fmla="val f4"/>
                <a:gd name="f38" fmla="+- f37 0 f35"/>
                <a:gd name="f39" fmla="+- f36 0 f35"/>
                <a:gd name="f40" fmla="*/ f39 1 1969"/>
                <a:gd name="f41" fmla="*/ f38 1 196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969" h="1967">
                  <a:moveTo>
                    <a:pt x="f5" y="f6"/>
                  </a:moveTo>
                  <a:cubicBezTo>
                    <a:pt x="f7" y="f6"/>
                    <a:pt x="f8" y="f9"/>
                    <a:pt x="f8" y="f10"/>
                  </a:cubicBezTo>
                  <a:cubicBezTo>
                    <a:pt x="f8" y="f11"/>
                    <a:pt x="f12" y="f13"/>
                    <a:pt x="f5" y="f14"/>
                  </a:cubicBezTo>
                  <a:cubicBezTo>
                    <a:pt x="f15" y="f14"/>
                    <a:pt x="f16" y="f17"/>
                    <a:pt x="f18" y="f19"/>
                  </a:cubicBezTo>
                  <a:cubicBezTo>
                    <a:pt x="f20" y="f15"/>
                    <a:pt x="f21" y="f22"/>
                    <a:pt x="f23" y="f24"/>
                  </a:cubicBezTo>
                  <a:cubicBezTo>
                    <a:pt x="f25" y="f6"/>
                    <a:pt x="f26" y="f6"/>
                    <a:pt x="f5" y="f6"/>
                  </a:cubicBezTo>
                  <a:close/>
                  <a:moveTo>
                    <a:pt x="f10" y="f27"/>
                  </a:moveTo>
                  <a:cubicBezTo>
                    <a:pt x="f28" y="f27"/>
                    <a:pt x="f27" y="f28"/>
                    <a:pt x="f27" y="f10"/>
                  </a:cubicBezTo>
                  <a:cubicBezTo>
                    <a:pt x="f27" y="f29"/>
                    <a:pt x="f28" y="f4"/>
                    <a:pt x="f10" y="f4"/>
                  </a:cubicBezTo>
                  <a:cubicBezTo>
                    <a:pt x="f30" y="f4"/>
                    <a:pt x="f4" y="f31"/>
                    <a:pt x="f32" y="f10"/>
                  </a:cubicBezTo>
                  <a:cubicBezTo>
                    <a:pt x="f32" y="f28"/>
                    <a:pt x="f30" y="f27"/>
                    <a:pt x="f10" y="f27"/>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897;p61">
              <a:extLst>
                <a:ext uri="{FF2B5EF4-FFF2-40B4-BE49-F238E27FC236}">
                  <a16:creationId xmlns:a16="http://schemas.microsoft.com/office/drawing/2014/main" id="{E5FE42DE-2FE5-41B5-8D1F-0FE5436A5516}"/>
                </a:ext>
              </a:extLst>
            </p:cNvPr>
            <p:cNvSpPr/>
            <p:nvPr/>
          </p:nvSpPr>
          <p:spPr>
            <a:xfrm>
              <a:off x="7336295" y="1582250"/>
              <a:ext cx="29498" cy="29535"/>
            </a:xfrm>
            <a:custGeom>
              <a:avLst/>
              <a:gdLst>
                <a:gd name="f0" fmla="val w"/>
                <a:gd name="f1" fmla="val h"/>
                <a:gd name="f2" fmla="val 0"/>
                <a:gd name="f3" fmla="val 783"/>
                <a:gd name="f4" fmla="val 784"/>
                <a:gd name="f5" fmla="val 391"/>
                <a:gd name="f6" fmla="val 175"/>
                <a:gd name="f7" fmla="val 1"/>
                <a:gd name="f8" fmla="val 176"/>
                <a:gd name="f9" fmla="val 392"/>
                <a:gd name="f10" fmla="val 608"/>
                <a:gd name="f11" fmla="val 607"/>
                <a:gd name="f12" fmla="val 782"/>
                <a:gd name="f13" fmla="*/ f0 1 783"/>
                <a:gd name="f14" fmla="*/ f1 1 784"/>
                <a:gd name="f15" fmla="val f2"/>
                <a:gd name="f16" fmla="val f3"/>
                <a:gd name="f17" fmla="val f4"/>
                <a:gd name="f18" fmla="+- f17 0 f15"/>
                <a:gd name="f19" fmla="+- f16 0 f15"/>
                <a:gd name="f20" fmla="*/ f19 1 783"/>
                <a:gd name="f21" fmla="*/ f18 1 78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83" h="784">
                  <a:moveTo>
                    <a:pt x="f5" y="f2"/>
                  </a:moveTo>
                  <a:cubicBezTo>
                    <a:pt x="f6" y="f2"/>
                    <a:pt x="f7" y="f8"/>
                    <a:pt x="f7" y="f9"/>
                  </a:cubicBezTo>
                  <a:cubicBezTo>
                    <a:pt x="f7" y="f10"/>
                    <a:pt x="f8" y="f3"/>
                    <a:pt x="f5" y="f3"/>
                  </a:cubicBezTo>
                  <a:cubicBezTo>
                    <a:pt x="f11" y="f3"/>
                    <a:pt x="f12" y="f10"/>
                    <a:pt x="f12" y="f9"/>
                  </a:cubicBezTo>
                  <a:cubicBezTo>
                    <a:pt x="f12" y="f8"/>
                    <a:pt x="f11"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898;p61">
              <a:extLst>
                <a:ext uri="{FF2B5EF4-FFF2-40B4-BE49-F238E27FC236}">
                  <a16:creationId xmlns:a16="http://schemas.microsoft.com/office/drawing/2014/main" id="{00E5DAD5-ACE9-4DBA-8D7A-474F91531D33}"/>
                </a:ext>
              </a:extLst>
            </p:cNvPr>
            <p:cNvSpPr/>
            <p:nvPr/>
          </p:nvSpPr>
          <p:spPr>
            <a:xfrm>
              <a:off x="7163994" y="1519412"/>
              <a:ext cx="15480" cy="50474"/>
            </a:xfrm>
            <a:custGeom>
              <a:avLst/>
              <a:gdLst>
                <a:gd name="f0" fmla="val w"/>
                <a:gd name="f1" fmla="val h"/>
                <a:gd name="f2" fmla="val 0"/>
                <a:gd name="f3" fmla="val 411"/>
                <a:gd name="f4" fmla="val 1340"/>
                <a:gd name="f5" fmla="val 1"/>
                <a:gd name="f6" fmla="*/ f0 1 411"/>
                <a:gd name="f7" fmla="*/ f1 1 1340"/>
                <a:gd name="f8" fmla="val f2"/>
                <a:gd name="f9" fmla="val f3"/>
                <a:gd name="f10" fmla="val f4"/>
                <a:gd name="f11" fmla="+- f10 0 f8"/>
                <a:gd name="f12" fmla="+- f9 0 f8"/>
                <a:gd name="f13" fmla="*/ f12 1 411"/>
                <a:gd name="f14" fmla="*/ f11 1 134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11" h="1340">
                  <a:moveTo>
                    <a:pt x="f2" y="f5"/>
                  </a:moveTo>
                  <a:lnTo>
                    <a:pt x="f2" y="f4"/>
                  </a:lnTo>
                  <a:lnTo>
                    <a:pt x="f3" y="f4"/>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899;p61">
              <a:extLst>
                <a:ext uri="{FF2B5EF4-FFF2-40B4-BE49-F238E27FC236}">
                  <a16:creationId xmlns:a16="http://schemas.microsoft.com/office/drawing/2014/main" id="{67D02A6B-5AC9-49BA-AAAD-75C7DD7723B7}"/>
                </a:ext>
              </a:extLst>
            </p:cNvPr>
            <p:cNvSpPr/>
            <p:nvPr/>
          </p:nvSpPr>
          <p:spPr>
            <a:xfrm>
              <a:off x="7187613" y="1530001"/>
              <a:ext cx="68406" cy="29306"/>
            </a:xfrm>
            <a:custGeom>
              <a:avLst/>
              <a:gdLst>
                <a:gd name="f0" fmla="val w"/>
                <a:gd name="f1" fmla="val h"/>
                <a:gd name="f2" fmla="val 0"/>
                <a:gd name="f3" fmla="val 1816"/>
                <a:gd name="f4" fmla="val 778"/>
                <a:gd name="f5" fmla="val 1"/>
                <a:gd name="f6" fmla="val 1815"/>
                <a:gd name="f7" fmla="*/ f0 1 1816"/>
                <a:gd name="f8" fmla="*/ f1 1 778"/>
                <a:gd name="f9" fmla="val f2"/>
                <a:gd name="f10" fmla="val f3"/>
                <a:gd name="f11" fmla="val f4"/>
                <a:gd name="f12" fmla="+- f11 0 f9"/>
                <a:gd name="f13" fmla="+- f10 0 f9"/>
                <a:gd name="f14" fmla="*/ f13 1 1816"/>
                <a:gd name="f15" fmla="*/ f12 1 77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816" h="778">
                  <a:moveTo>
                    <a:pt x="f2" y="f5"/>
                  </a:moveTo>
                  <a:lnTo>
                    <a:pt x="f2" y="f4"/>
                  </a:lnTo>
                  <a:lnTo>
                    <a:pt x="f6" y="f4"/>
                  </a:lnTo>
                  <a:lnTo>
                    <a:pt x="f6"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900;p61">
              <a:extLst>
                <a:ext uri="{FF2B5EF4-FFF2-40B4-BE49-F238E27FC236}">
                  <a16:creationId xmlns:a16="http://schemas.microsoft.com/office/drawing/2014/main" id="{DB1AC46F-124D-4B85-AFD0-CAB82F1BB215}"/>
                </a:ext>
              </a:extLst>
            </p:cNvPr>
            <p:cNvSpPr/>
            <p:nvPr/>
          </p:nvSpPr>
          <p:spPr>
            <a:xfrm>
              <a:off x="7352909" y="1503968"/>
              <a:ext cx="115644" cy="81445"/>
            </a:xfrm>
            <a:custGeom>
              <a:avLst/>
              <a:gdLst>
                <a:gd name="f0" fmla="val w"/>
                <a:gd name="f1" fmla="val h"/>
                <a:gd name="f2" fmla="val 0"/>
                <a:gd name="f3" fmla="val 3070"/>
                <a:gd name="f4" fmla="val 2162"/>
                <a:gd name="f5" fmla="val 2064"/>
                <a:gd name="f6" fmla="val 345"/>
                <a:gd name="f7" fmla="val 2116"/>
                <a:gd name="f8" fmla="val 2163"/>
                <a:gd name="f9" fmla="val 381"/>
                <a:gd name="f10" fmla="val 2174"/>
                <a:gd name="f11" fmla="val 431"/>
                <a:gd name="f12" fmla="val 2187"/>
                <a:gd name="f13" fmla="val 501"/>
                <a:gd name="f14" fmla="val 2134"/>
                <a:gd name="f15" fmla="val 562"/>
                <a:gd name="f16" fmla="val 2068"/>
                <a:gd name="f17" fmla="val 648"/>
                <a:gd name="f18" fmla="val 596"/>
                <a:gd name="f19" fmla="val 547"/>
                <a:gd name="f20" fmla="val 527"/>
                <a:gd name="f21" fmla="val 538"/>
                <a:gd name="f22" fmla="val 476"/>
                <a:gd name="f23" fmla="val 524"/>
                <a:gd name="f24" fmla="val 406"/>
                <a:gd name="f25" fmla="val 576"/>
                <a:gd name="f26" fmla="val 644"/>
                <a:gd name="f27" fmla="val 2650"/>
                <a:gd name="f28" fmla="val 2701"/>
                <a:gd name="f29" fmla="val 2749"/>
                <a:gd name="f30" fmla="val 2759"/>
                <a:gd name="f31" fmla="val 2773"/>
                <a:gd name="f32" fmla="val 2721"/>
                <a:gd name="f33" fmla="val 2654"/>
                <a:gd name="f34" fmla="val 2503"/>
                <a:gd name="f35" fmla="val 2452"/>
                <a:gd name="f36" fmla="val 2404"/>
                <a:gd name="f37" fmla="val 2394"/>
                <a:gd name="f38" fmla="val 2379"/>
                <a:gd name="f39" fmla="val 2432"/>
                <a:gd name="f40" fmla="val 2499"/>
                <a:gd name="f41" fmla="val 1275"/>
                <a:gd name="f42" fmla="val 518"/>
                <a:gd name="f43" fmla="val 1301"/>
                <a:gd name="f44" fmla="val 962"/>
                <a:gd name="f45" fmla="val 1659"/>
                <a:gd name="f46" fmla="val 1100"/>
                <a:gd name="f47" fmla="val 2161"/>
                <a:gd name="f48" fmla="val 3069"/>
                <a:gd name="f49" fmla="*/ f0 1 3070"/>
                <a:gd name="f50" fmla="*/ f1 1 2162"/>
                <a:gd name="f51" fmla="val f2"/>
                <a:gd name="f52" fmla="val f3"/>
                <a:gd name="f53" fmla="val f4"/>
                <a:gd name="f54" fmla="+- f53 0 f51"/>
                <a:gd name="f55" fmla="+- f52 0 f51"/>
                <a:gd name="f56" fmla="*/ f55 1 3070"/>
                <a:gd name="f57" fmla="*/ f54 1 2162"/>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3070" h="2162">
                  <a:moveTo>
                    <a:pt x="f5" y="f6"/>
                  </a:moveTo>
                  <a:cubicBezTo>
                    <a:pt x="f7" y="f6"/>
                    <a:pt x="f8" y="f9"/>
                    <a:pt x="f10" y="f11"/>
                  </a:cubicBezTo>
                  <a:cubicBezTo>
                    <a:pt x="f12" y="f13"/>
                    <a:pt x="f14" y="f15"/>
                    <a:pt x="f16" y="f15"/>
                  </a:cubicBezTo>
                  <a:lnTo>
                    <a:pt x="f17" y="f15"/>
                  </a:lnTo>
                  <a:cubicBezTo>
                    <a:pt x="f18" y="f15"/>
                    <a:pt x="f19" y="f20"/>
                    <a:pt x="f21" y="f22"/>
                  </a:cubicBezTo>
                  <a:cubicBezTo>
                    <a:pt x="f23" y="f24"/>
                    <a:pt x="f25" y="f6"/>
                    <a:pt x="f26" y="f6"/>
                  </a:cubicBezTo>
                  <a:close/>
                  <a:moveTo>
                    <a:pt x="f27" y="f6"/>
                  </a:moveTo>
                  <a:cubicBezTo>
                    <a:pt x="f28" y="f6"/>
                    <a:pt x="f29" y="f9"/>
                    <a:pt x="f30" y="f11"/>
                  </a:cubicBezTo>
                  <a:cubicBezTo>
                    <a:pt x="f31" y="f13"/>
                    <a:pt x="f32" y="f15"/>
                    <a:pt x="f33" y="f15"/>
                  </a:cubicBezTo>
                  <a:lnTo>
                    <a:pt x="f34" y="f15"/>
                  </a:lnTo>
                  <a:cubicBezTo>
                    <a:pt x="f35" y="f15"/>
                    <a:pt x="f36" y="f20"/>
                    <a:pt x="f37" y="f22"/>
                  </a:cubicBezTo>
                  <a:cubicBezTo>
                    <a:pt x="f38" y="f24"/>
                    <a:pt x="f39" y="f6"/>
                    <a:pt x="f40" y="f6"/>
                  </a:cubicBezTo>
                  <a:close/>
                  <a:moveTo>
                    <a:pt x="f2" y="f2"/>
                  </a:moveTo>
                  <a:lnTo>
                    <a:pt x="f2" y="f41"/>
                  </a:lnTo>
                  <a:cubicBezTo>
                    <a:pt x="f42" y="f43"/>
                    <a:pt x="f44" y="f45"/>
                    <a:pt x="f46" y="f47"/>
                  </a:cubicBezTo>
                  <a:lnTo>
                    <a:pt x="f48" y="f47"/>
                  </a:lnTo>
                  <a:lnTo>
                    <a:pt x="f48"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901;p61">
              <a:extLst>
                <a:ext uri="{FF2B5EF4-FFF2-40B4-BE49-F238E27FC236}">
                  <a16:creationId xmlns:a16="http://schemas.microsoft.com/office/drawing/2014/main" id="{A73CB9EF-F0E9-4097-B2B0-3DFFB7BBF2B7}"/>
                </a:ext>
              </a:extLst>
            </p:cNvPr>
            <p:cNvSpPr/>
            <p:nvPr/>
          </p:nvSpPr>
          <p:spPr>
            <a:xfrm>
              <a:off x="7510031" y="1499899"/>
              <a:ext cx="20299" cy="89318"/>
            </a:xfrm>
            <a:custGeom>
              <a:avLst/>
              <a:gdLst>
                <a:gd name="f0" fmla="val w"/>
                <a:gd name="f1" fmla="val h"/>
                <a:gd name="f2" fmla="val 0"/>
                <a:gd name="f3" fmla="val 539"/>
                <a:gd name="f4" fmla="val 2371"/>
                <a:gd name="f5" fmla="val 320"/>
                <a:gd name="f6" fmla="val 2169"/>
                <a:gd name="f7" fmla="val 538"/>
                <a:gd name="f8" fmla="val 1701"/>
                <a:gd name="f9" fmla="val 1186"/>
                <a:gd name="f10" fmla="val 663"/>
                <a:gd name="f11" fmla="val 323"/>
                <a:gd name="f12" fmla="val 201"/>
                <a:gd name="f13" fmla="*/ f0 1 539"/>
                <a:gd name="f14" fmla="*/ f1 1 2371"/>
                <a:gd name="f15" fmla="val f2"/>
                <a:gd name="f16" fmla="val f3"/>
                <a:gd name="f17" fmla="val f4"/>
                <a:gd name="f18" fmla="+- f17 0 f15"/>
                <a:gd name="f19" fmla="+- f16 0 f15"/>
                <a:gd name="f20" fmla="*/ f19 1 539"/>
                <a:gd name="f21" fmla="*/ f18 1 237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39" h="2371">
                  <a:moveTo>
                    <a:pt x="f2" y="f2"/>
                  </a:moveTo>
                  <a:lnTo>
                    <a:pt x="f2" y="f4"/>
                  </a:lnTo>
                  <a:cubicBezTo>
                    <a:pt x="f5" y="f6"/>
                    <a:pt x="f7" y="f8"/>
                    <a:pt x="f7" y="f9"/>
                  </a:cubicBezTo>
                  <a:cubicBezTo>
                    <a:pt x="f7" y="f10"/>
                    <a:pt x="f11" y="f12"/>
                    <a:pt x="f2"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902;p61">
              <a:extLst>
                <a:ext uri="{FF2B5EF4-FFF2-40B4-BE49-F238E27FC236}">
                  <a16:creationId xmlns:a16="http://schemas.microsoft.com/office/drawing/2014/main" id="{C99FB6B6-B1E1-4FBB-914B-71C5103C6C21}"/>
                </a:ext>
              </a:extLst>
            </p:cNvPr>
            <p:cNvSpPr/>
            <p:nvPr/>
          </p:nvSpPr>
          <p:spPr>
            <a:xfrm>
              <a:off x="7476655" y="1490901"/>
              <a:ext cx="24451" cy="107506"/>
            </a:xfrm>
            <a:custGeom>
              <a:avLst/>
              <a:gdLst>
                <a:gd name="f0" fmla="val w"/>
                <a:gd name="f1" fmla="val h"/>
                <a:gd name="f2" fmla="val 0"/>
                <a:gd name="f3" fmla="val 649"/>
                <a:gd name="f4" fmla="val 2854"/>
                <a:gd name="f5" fmla="val 1"/>
                <a:gd name="f6" fmla="*/ f0 1 649"/>
                <a:gd name="f7" fmla="*/ f1 1 2854"/>
                <a:gd name="f8" fmla="val f2"/>
                <a:gd name="f9" fmla="val f3"/>
                <a:gd name="f10" fmla="val f4"/>
                <a:gd name="f11" fmla="+- f10 0 f8"/>
                <a:gd name="f12" fmla="+- f9 0 f8"/>
                <a:gd name="f13" fmla="*/ f12 1 649"/>
                <a:gd name="f14" fmla="*/ f11 1 285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49" h="2854">
                  <a:moveTo>
                    <a:pt x="f2" y="f5"/>
                  </a:moveTo>
                  <a:lnTo>
                    <a:pt x="f2" y="f4"/>
                  </a:lnTo>
                  <a:lnTo>
                    <a:pt x="f3" y="f4"/>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903;p61">
              <a:extLst>
                <a:ext uri="{FF2B5EF4-FFF2-40B4-BE49-F238E27FC236}">
                  <a16:creationId xmlns:a16="http://schemas.microsoft.com/office/drawing/2014/main" id="{C43CB4B8-A5C7-42DF-96A6-30003898B659}"/>
                </a:ext>
              </a:extLst>
            </p:cNvPr>
            <p:cNvSpPr/>
            <p:nvPr/>
          </p:nvSpPr>
          <p:spPr>
            <a:xfrm>
              <a:off x="7374608" y="1621459"/>
              <a:ext cx="50511" cy="125135"/>
            </a:xfrm>
            <a:custGeom>
              <a:avLst/>
              <a:gdLst>
                <a:gd name="f0" fmla="val w"/>
                <a:gd name="f1" fmla="val h"/>
                <a:gd name="f2" fmla="val 0"/>
                <a:gd name="f3" fmla="val 1341"/>
                <a:gd name="f4" fmla="val 3322"/>
                <a:gd name="f5" fmla="val 385"/>
                <a:gd name="f6" fmla="val 287"/>
                <a:gd name="f7" fmla="val 154"/>
                <a:gd name="f8" fmla="val 155"/>
                <a:gd name="f9" fmla="val 282"/>
                <a:gd name="f10" fmla="val 378"/>
                <a:gd name="f11" fmla="val 826"/>
                <a:gd name="f12" fmla="val 3321"/>
                <a:gd name="f13" fmla="*/ f0 1 1341"/>
                <a:gd name="f14" fmla="*/ f1 1 3322"/>
                <a:gd name="f15" fmla="val f2"/>
                <a:gd name="f16" fmla="val f3"/>
                <a:gd name="f17" fmla="val f4"/>
                <a:gd name="f18" fmla="+- f17 0 f15"/>
                <a:gd name="f19" fmla="+- f16 0 f15"/>
                <a:gd name="f20" fmla="*/ f19 1 1341"/>
                <a:gd name="f21" fmla="*/ f18 1 332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341" h="3322">
                  <a:moveTo>
                    <a:pt x="f5" y="f2"/>
                  </a:moveTo>
                  <a:cubicBezTo>
                    <a:pt x="f6" y="f7"/>
                    <a:pt x="f8" y="f9"/>
                    <a:pt x="f2" y="f10"/>
                  </a:cubicBezTo>
                  <a:lnTo>
                    <a:pt x="f11" y="f12"/>
                  </a:lnTo>
                  <a:lnTo>
                    <a:pt x="f3" y="f12"/>
                  </a:lnTo>
                  <a:lnTo>
                    <a:pt x="f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52" name="Google Shape;904;p61">
            <a:extLst>
              <a:ext uri="{FF2B5EF4-FFF2-40B4-BE49-F238E27FC236}">
                <a16:creationId xmlns:a16="http://schemas.microsoft.com/office/drawing/2014/main" id="{5FE6DB22-DD94-40A8-9643-728B80A9281A}"/>
              </a:ext>
            </a:extLst>
          </p:cNvPr>
          <p:cNvSpPr/>
          <p:nvPr/>
        </p:nvSpPr>
        <p:spPr>
          <a:xfrm>
            <a:off x="7018212" y="2806750"/>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25E3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905;p61">
            <a:extLst>
              <a:ext uri="{FF2B5EF4-FFF2-40B4-BE49-F238E27FC236}">
                <a16:creationId xmlns:a16="http://schemas.microsoft.com/office/drawing/2014/main" id="{3BE86CC9-18A5-4073-9223-A1C4F7E747D3}"/>
              </a:ext>
            </a:extLst>
          </p:cNvPr>
          <p:cNvSpPr/>
          <p:nvPr/>
        </p:nvSpPr>
        <p:spPr>
          <a:xfrm>
            <a:off x="1465646" y="2806750"/>
            <a:ext cx="657901" cy="657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2624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4" name="Google Shape;906;p61">
            <a:extLst>
              <a:ext uri="{FF2B5EF4-FFF2-40B4-BE49-F238E27FC236}">
                <a16:creationId xmlns:a16="http://schemas.microsoft.com/office/drawing/2014/main" id="{60F1F119-F60F-4676-85F8-557D76F4B6B4}"/>
              </a:ext>
            </a:extLst>
          </p:cNvPr>
          <p:cNvGrpSpPr/>
          <p:nvPr/>
        </p:nvGrpSpPr>
        <p:grpSpPr>
          <a:xfrm>
            <a:off x="1613102" y="2955450"/>
            <a:ext cx="362988" cy="360510"/>
            <a:chOff x="1613102" y="2955450"/>
            <a:chExt cx="362988" cy="360510"/>
          </a:xfrm>
        </p:grpSpPr>
        <p:sp>
          <p:nvSpPr>
            <p:cNvPr id="55" name="Google Shape;907;p61">
              <a:extLst>
                <a:ext uri="{FF2B5EF4-FFF2-40B4-BE49-F238E27FC236}">
                  <a16:creationId xmlns:a16="http://schemas.microsoft.com/office/drawing/2014/main" id="{7DF0404C-F3F6-4581-9AF7-E1492E47CD69}"/>
                </a:ext>
              </a:extLst>
            </p:cNvPr>
            <p:cNvSpPr/>
            <p:nvPr/>
          </p:nvSpPr>
          <p:spPr>
            <a:xfrm>
              <a:off x="1915219" y="3257796"/>
              <a:ext cx="60871" cy="58164"/>
            </a:xfrm>
            <a:custGeom>
              <a:avLst/>
              <a:gdLst>
                <a:gd name="f0" fmla="val w"/>
                <a:gd name="f1" fmla="val h"/>
                <a:gd name="f2" fmla="val 0"/>
                <a:gd name="f3" fmla="val 1616"/>
                <a:gd name="f4" fmla="val 1544"/>
                <a:gd name="f5" fmla="val 1018"/>
                <a:gd name="f6" fmla="val 1"/>
                <a:gd name="f7" fmla="val 1016"/>
                <a:gd name="f8" fmla="val 315"/>
                <a:gd name="f9" fmla="val 1330"/>
                <a:gd name="f10" fmla="val 455"/>
                <a:gd name="f11" fmla="val 1472"/>
                <a:gd name="f12" fmla="val 640"/>
                <a:gd name="f13" fmla="val 1543"/>
                <a:gd name="f14" fmla="val 825"/>
                <a:gd name="f15" fmla="val 1008"/>
                <a:gd name="f16" fmla="val 1191"/>
                <a:gd name="f17" fmla="val 1474"/>
                <a:gd name="f18" fmla="val 1331"/>
                <a:gd name="f19" fmla="val 1335"/>
                <a:gd name="f20" fmla="val 1613"/>
                <a:gd name="f21" fmla="val 1056"/>
                <a:gd name="f22" fmla="val 601"/>
                <a:gd name="f23" fmla="val 1336"/>
                <a:gd name="f24" fmla="val 319"/>
                <a:gd name="f25" fmla="val 313"/>
                <a:gd name="f26" fmla="*/ f0 1 1616"/>
                <a:gd name="f27" fmla="*/ f1 1 1544"/>
                <a:gd name="f28" fmla="val f2"/>
                <a:gd name="f29" fmla="val f3"/>
                <a:gd name="f30" fmla="val f4"/>
                <a:gd name="f31" fmla="+- f30 0 f28"/>
                <a:gd name="f32" fmla="+- f29 0 f28"/>
                <a:gd name="f33" fmla="*/ f32 1 1616"/>
                <a:gd name="f34" fmla="*/ f31 1 1544"/>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616" h="1544">
                  <a:moveTo>
                    <a:pt x="f5" y="f2"/>
                  </a:moveTo>
                  <a:lnTo>
                    <a:pt x="f6" y="f7"/>
                  </a:lnTo>
                  <a:lnTo>
                    <a:pt x="f8" y="f9"/>
                  </a:lnTo>
                  <a:cubicBezTo>
                    <a:pt x="f10" y="f11"/>
                    <a:pt x="f12" y="f13"/>
                    <a:pt x="f14" y="f13"/>
                  </a:cubicBezTo>
                  <a:cubicBezTo>
                    <a:pt x="f15" y="f13"/>
                    <a:pt x="f16" y="f17"/>
                    <a:pt x="f18" y="f19"/>
                  </a:cubicBezTo>
                  <a:cubicBezTo>
                    <a:pt x="f20" y="f21"/>
                    <a:pt x="f3" y="f22"/>
                    <a:pt x="f23" y="f24"/>
                  </a:cubicBezTo>
                  <a:lnTo>
                    <a:pt x="f18" y="f25"/>
                  </a:lnTo>
                  <a:lnTo>
                    <a:pt x="f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908;p61">
              <a:extLst>
                <a:ext uri="{FF2B5EF4-FFF2-40B4-BE49-F238E27FC236}">
                  <a16:creationId xmlns:a16="http://schemas.microsoft.com/office/drawing/2014/main" id="{EEA2195E-F261-4A7D-A6D7-6A3CD0F540CB}"/>
                </a:ext>
              </a:extLst>
            </p:cNvPr>
            <p:cNvSpPr/>
            <p:nvPr/>
          </p:nvSpPr>
          <p:spPr>
            <a:xfrm>
              <a:off x="1793431" y="3137251"/>
              <a:ext cx="92555" cy="89995"/>
            </a:xfrm>
            <a:custGeom>
              <a:avLst/>
              <a:gdLst>
                <a:gd name="f0" fmla="val w"/>
                <a:gd name="f1" fmla="val h"/>
                <a:gd name="f2" fmla="val 0"/>
                <a:gd name="f3" fmla="val 2457"/>
                <a:gd name="f4" fmla="val 2389"/>
                <a:gd name="f5" fmla="val 2074"/>
                <a:gd name="f6" fmla="val 1985"/>
                <a:gd name="f7" fmla="val 1896"/>
                <a:gd name="f8" fmla="val 34"/>
                <a:gd name="f9" fmla="val 1828"/>
                <a:gd name="f10" fmla="val 102"/>
                <a:gd name="f11" fmla="val 137"/>
                <a:gd name="f12" fmla="val 1794"/>
                <a:gd name="f13" fmla="val 1"/>
                <a:gd name="f14" fmla="val 1931"/>
                <a:gd name="f15" fmla="val 2150"/>
                <a:gd name="f16" fmla="val 138"/>
                <a:gd name="f17" fmla="val 2286"/>
                <a:gd name="f18" fmla="val 206"/>
                <a:gd name="f19" fmla="val 2354"/>
                <a:gd name="f20" fmla="val 294"/>
                <a:gd name="f21" fmla="val 2388"/>
                <a:gd name="f22" fmla="val 383"/>
                <a:gd name="f23" fmla="val 472"/>
                <a:gd name="f24" fmla="val 561"/>
                <a:gd name="f25" fmla="val 629"/>
                <a:gd name="f26" fmla="val 2321"/>
                <a:gd name="f27" fmla="val 594"/>
                <a:gd name="f28" fmla="val 2456"/>
                <a:gd name="f29" fmla="val 459"/>
                <a:gd name="f30" fmla="val 238"/>
                <a:gd name="f31" fmla="val 2253"/>
                <a:gd name="f32" fmla="val 2164"/>
                <a:gd name="f33" fmla="*/ f0 1 2457"/>
                <a:gd name="f34" fmla="*/ f1 1 2389"/>
                <a:gd name="f35" fmla="val f2"/>
                <a:gd name="f36" fmla="val f3"/>
                <a:gd name="f37" fmla="val f4"/>
                <a:gd name="f38" fmla="+- f37 0 f35"/>
                <a:gd name="f39" fmla="+- f36 0 f35"/>
                <a:gd name="f40" fmla="*/ f39 1 2457"/>
                <a:gd name="f41" fmla="*/ f38 1 2389"/>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2457" h="2389">
                  <a:moveTo>
                    <a:pt x="f5" y="f2"/>
                  </a:moveTo>
                  <a:cubicBezTo>
                    <a:pt x="f6" y="f2"/>
                    <a:pt x="f7" y="f8"/>
                    <a:pt x="f9" y="f10"/>
                  </a:cubicBezTo>
                  <a:lnTo>
                    <a:pt x="f11" y="f12"/>
                  </a:lnTo>
                  <a:cubicBezTo>
                    <a:pt x="f13" y="f14"/>
                    <a:pt x="f13" y="f15"/>
                    <a:pt x="f16" y="f17"/>
                  </a:cubicBezTo>
                  <a:cubicBezTo>
                    <a:pt x="f18" y="f19"/>
                    <a:pt x="f20" y="f21"/>
                    <a:pt x="f22" y="f21"/>
                  </a:cubicBezTo>
                  <a:cubicBezTo>
                    <a:pt x="f23" y="f21"/>
                    <a:pt x="f24" y="f19"/>
                    <a:pt x="f25" y="f17"/>
                  </a:cubicBezTo>
                  <a:lnTo>
                    <a:pt x="f26" y="f27"/>
                  </a:lnTo>
                  <a:cubicBezTo>
                    <a:pt x="f28" y="f29"/>
                    <a:pt x="f28" y="f30"/>
                    <a:pt x="f26" y="f10"/>
                  </a:cubicBezTo>
                  <a:cubicBezTo>
                    <a:pt x="f31" y="f8"/>
                    <a:pt x="f32"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909;p61">
              <a:extLst>
                <a:ext uri="{FF2B5EF4-FFF2-40B4-BE49-F238E27FC236}">
                  <a16:creationId xmlns:a16="http://schemas.microsoft.com/office/drawing/2014/main" id="{C111C09D-DEB9-4D47-A6A8-BEEB44B1A212}"/>
                </a:ext>
              </a:extLst>
            </p:cNvPr>
            <p:cNvSpPr/>
            <p:nvPr/>
          </p:nvSpPr>
          <p:spPr>
            <a:xfrm>
              <a:off x="1634014" y="2955450"/>
              <a:ext cx="215661" cy="216831"/>
            </a:xfrm>
            <a:custGeom>
              <a:avLst/>
              <a:gdLst>
                <a:gd name="f0" fmla="val w"/>
                <a:gd name="f1" fmla="val h"/>
                <a:gd name="f2" fmla="val 0"/>
                <a:gd name="f3" fmla="val 5725"/>
                <a:gd name="f4" fmla="val 5756"/>
                <a:gd name="f5" fmla="val 1122"/>
                <a:gd name="f6" fmla="val 918"/>
                <a:gd name="f7" fmla="val 1150"/>
                <a:gd name="f8" fmla="val 1178"/>
                <a:gd name="f9" fmla="val 928"/>
                <a:gd name="f10" fmla="val 1199"/>
                <a:gd name="f11" fmla="val 950"/>
                <a:gd name="f12" fmla="val 1309"/>
                <a:gd name="f13" fmla="val 1060"/>
                <a:gd name="f14" fmla="val 1350"/>
                <a:gd name="f15" fmla="val 1101"/>
                <a:gd name="f16" fmla="val 1169"/>
                <a:gd name="f17" fmla="val 1212"/>
                <a:gd name="f18" fmla="val 1287"/>
                <a:gd name="f19" fmla="val 1233"/>
                <a:gd name="f20" fmla="val 1260"/>
                <a:gd name="f21" fmla="val 1244"/>
                <a:gd name="f22" fmla="val 1232"/>
                <a:gd name="f23" fmla="val 1204"/>
                <a:gd name="f24" fmla="val 1176"/>
                <a:gd name="f25" fmla="val 1155"/>
                <a:gd name="f26" fmla="val 1046"/>
                <a:gd name="f27" fmla="val 1103"/>
                <a:gd name="f28" fmla="val 1004"/>
                <a:gd name="f29" fmla="val 1061"/>
                <a:gd name="f30" fmla="val 992"/>
                <a:gd name="f31" fmla="val 1067"/>
                <a:gd name="f32" fmla="val 1095"/>
                <a:gd name="f33" fmla="val 1537"/>
                <a:gd name="f34" fmla="val 1332"/>
                <a:gd name="f35" fmla="val 1564"/>
                <a:gd name="f36" fmla="val 1592"/>
                <a:gd name="f37" fmla="val 1343"/>
                <a:gd name="f38" fmla="val 1613"/>
                <a:gd name="f39" fmla="val 1364"/>
                <a:gd name="f40" fmla="val 3660"/>
                <a:gd name="f41" fmla="val 3411"/>
                <a:gd name="f42" fmla="val 3702"/>
                <a:gd name="f43" fmla="val 3453"/>
                <a:gd name="f44" fmla="val 3521"/>
                <a:gd name="f45" fmla="val 3563"/>
                <a:gd name="f46" fmla="val 3638"/>
                <a:gd name="f47" fmla="val 3584"/>
                <a:gd name="f48" fmla="val 3611"/>
                <a:gd name="f49" fmla="val 3595"/>
                <a:gd name="f50" fmla="val 3583"/>
                <a:gd name="f51" fmla="val 3555"/>
                <a:gd name="f52" fmla="val 3527"/>
                <a:gd name="f53" fmla="val 3506"/>
                <a:gd name="f54" fmla="val 1460"/>
                <a:gd name="f55" fmla="val 1517"/>
                <a:gd name="f56" fmla="val 1419"/>
                <a:gd name="f57" fmla="val 1474"/>
                <a:gd name="f58" fmla="val 1407"/>
                <a:gd name="f59" fmla="val 1481"/>
                <a:gd name="f60" fmla="val 1509"/>
                <a:gd name="f61" fmla="val 91"/>
                <a:gd name="f62" fmla="val 488"/>
                <a:gd name="f63" fmla="val 156"/>
                <a:gd name="f64" fmla="val 989"/>
                <a:gd name="f65" fmla="val 507"/>
                <a:gd name="f66" fmla="val 1341"/>
                <a:gd name="f67" fmla="val 4922"/>
                <a:gd name="f68" fmla="val 5755"/>
                <a:gd name="f69" fmla="val 5724"/>
                <a:gd name="f70" fmla="val 4953"/>
                <a:gd name="f71" fmla="val 973"/>
                <a:gd name="f72" fmla="val 3"/>
                <a:gd name="f73" fmla="*/ f0 1 5725"/>
                <a:gd name="f74" fmla="*/ f1 1 5756"/>
                <a:gd name="f75" fmla="val f2"/>
                <a:gd name="f76" fmla="val f3"/>
                <a:gd name="f77" fmla="val f4"/>
                <a:gd name="f78" fmla="+- f77 0 f75"/>
                <a:gd name="f79" fmla="+- f76 0 f75"/>
                <a:gd name="f80" fmla="*/ f79 1 5725"/>
                <a:gd name="f81" fmla="*/ f78 1 5756"/>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5725" h="5756">
                  <a:moveTo>
                    <a:pt x="f5" y="f6"/>
                  </a:moveTo>
                  <a:cubicBezTo>
                    <a:pt x="f7" y="f6"/>
                    <a:pt x="f8" y="f9"/>
                    <a:pt x="f10" y="f11"/>
                  </a:cubicBezTo>
                  <a:lnTo>
                    <a:pt x="f12" y="f13"/>
                  </a:lnTo>
                  <a:cubicBezTo>
                    <a:pt x="f14" y="f15"/>
                    <a:pt x="f14" y="f16"/>
                    <a:pt x="f12" y="f17"/>
                  </a:cubicBezTo>
                  <a:cubicBezTo>
                    <a:pt x="f18" y="f19"/>
                    <a:pt x="f20" y="f21"/>
                    <a:pt x="f22" y="f21"/>
                  </a:cubicBezTo>
                  <a:cubicBezTo>
                    <a:pt x="f23" y="f21"/>
                    <a:pt x="f24" y="f19"/>
                    <a:pt x="f25" y="f17"/>
                  </a:cubicBezTo>
                  <a:lnTo>
                    <a:pt x="f26" y="f27"/>
                  </a:lnTo>
                  <a:cubicBezTo>
                    <a:pt x="f28" y="f29"/>
                    <a:pt x="f28" y="f30"/>
                    <a:pt x="f26" y="f11"/>
                  </a:cubicBezTo>
                  <a:cubicBezTo>
                    <a:pt x="f31" y="f9"/>
                    <a:pt x="f32" y="f6"/>
                    <a:pt x="f5" y="f6"/>
                  </a:cubicBezTo>
                  <a:close/>
                  <a:moveTo>
                    <a:pt x="f33" y="f34"/>
                  </a:moveTo>
                  <a:cubicBezTo>
                    <a:pt x="f35" y="f34"/>
                    <a:pt x="f36" y="f37"/>
                    <a:pt x="f38" y="f39"/>
                  </a:cubicBezTo>
                  <a:lnTo>
                    <a:pt x="f40" y="f41"/>
                  </a:lnTo>
                  <a:cubicBezTo>
                    <a:pt x="f42" y="f43"/>
                    <a:pt x="f42" y="f44"/>
                    <a:pt x="f40" y="f45"/>
                  </a:cubicBezTo>
                  <a:cubicBezTo>
                    <a:pt x="f46" y="f47"/>
                    <a:pt x="f48" y="f49"/>
                    <a:pt x="f50" y="f49"/>
                  </a:cubicBezTo>
                  <a:cubicBezTo>
                    <a:pt x="f51" y="f49"/>
                    <a:pt x="f52" y="f47"/>
                    <a:pt x="f53" y="f45"/>
                  </a:cubicBezTo>
                  <a:lnTo>
                    <a:pt x="f54" y="f55"/>
                  </a:lnTo>
                  <a:cubicBezTo>
                    <a:pt x="f56" y="f57"/>
                    <a:pt x="f56" y="f58"/>
                    <a:pt x="f54" y="f39"/>
                  </a:cubicBezTo>
                  <a:cubicBezTo>
                    <a:pt x="f59" y="f37"/>
                    <a:pt x="f60" y="f34"/>
                    <a:pt x="f33" y="f34"/>
                  </a:cubicBezTo>
                  <a:close/>
                  <a:moveTo>
                    <a:pt x="f61" y="f2"/>
                  </a:moveTo>
                  <a:lnTo>
                    <a:pt x="f61" y="f2"/>
                  </a:lnTo>
                  <a:cubicBezTo>
                    <a:pt x="f2" y="f62"/>
                    <a:pt x="f63" y="f64"/>
                    <a:pt x="f65" y="f66"/>
                  </a:cubicBezTo>
                  <a:lnTo>
                    <a:pt x="f67" y="f68"/>
                  </a:lnTo>
                  <a:lnTo>
                    <a:pt x="f69" y="f70"/>
                  </a:lnTo>
                  <a:lnTo>
                    <a:pt x="f71" y="f72"/>
                  </a:lnTo>
                  <a:lnTo>
                    <a:pt x="f61"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910;p61">
              <a:extLst>
                <a:ext uri="{FF2B5EF4-FFF2-40B4-BE49-F238E27FC236}">
                  <a16:creationId xmlns:a16="http://schemas.microsoft.com/office/drawing/2014/main" id="{414CE955-23C2-49BC-A1C2-7D01C75C1352}"/>
                </a:ext>
              </a:extLst>
            </p:cNvPr>
            <p:cNvSpPr/>
            <p:nvPr/>
          </p:nvSpPr>
          <p:spPr>
            <a:xfrm>
              <a:off x="1613102" y="2955496"/>
              <a:ext cx="200665" cy="236646"/>
            </a:xfrm>
            <a:custGeom>
              <a:avLst/>
              <a:gdLst>
                <a:gd name="f0" fmla="val w"/>
                <a:gd name="f1" fmla="val h"/>
                <a:gd name="f2" fmla="val 0"/>
                <a:gd name="f3" fmla="val 5327"/>
                <a:gd name="f4" fmla="val 6282"/>
                <a:gd name="f5" fmla="val 1"/>
                <a:gd name="f6" fmla="val 6"/>
                <a:gd name="f7" fmla="val 1529"/>
                <a:gd name="f8" fmla="val 4956"/>
                <a:gd name="f9" fmla="val 5911"/>
                <a:gd name="f10" fmla="val 912"/>
                <a:gd name="f11" fmla="val 1496"/>
                <a:gd name="f12" fmla="val 520"/>
                <a:gd name="f13" fmla="val 1104"/>
                <a:gd name="f14" fmla="val 340"/>
                <a:gd name="f15" fmla="val 549"/>
                <a:gd name="f16" fmla="val 429"/>
                <a:gd name="f17" fmla="val 2"/>
                <a:gd name="f18" fmla="*/ f0 1 5327"/>
                <a:gd name="f19" fmla="*/ f1 1 6282"/>
                <a:gd name="f20" fmla="val f2"/>
                <a:gd name="f21" fmla="val f3"/>
                <a:gd name="f22" fmla="val f4"/>
                <a:gd name="f23" fmla="+- f22 0 f20"/>
                <a:gd name="f24" fmla="+- f21 0 f20"/>
                <a:gd name="f25" fmla="*/ f24 1 5327"/>
                <a:gd name="f26" fmla="*/ f23 1 628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327" h="6282">
                  <a:moveTo>
                    <a:pt x="f5" y="f2"/>
                  </a:moveTo>
                  <a:lnTo>
                    <a:pt x="f6" y="f7"/>
                  </a:lnTo>
                  <a:lnTo>
                    <a:pt x="f8" y="f4"/>
                  </a:lnTo>
                  <a:lnTo>
                    <a:pt x="f3" y="f9"/>
                  </a:lnTo>
                  <a:lnTo>
                    <a:pt x="f10" y="f11"/>
                  </a:lnTo>
                  <a:cubicBezTo>
                    <a:pt x="f12" y="f13"/>
                    <a:pt x="f14" y="f15"/>
                    <a:pt x="f16" y="f17"/>
                  </a:cubicBezTo>
                  <a:lnTo>
                    <a:pt x="f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911;p61">
              <a:extLst>
                <a:ext uri="{FF2B5EF4-FFF2-40B4-BE49-F238E27FC236}">
                  <a16:creationId xmlns:a16="http://schemas.microsoft.com/office/drawing/2014/main" id="{652BA641-FB2A-4C2B-9983-D160670C451F}"/>
                </a:ext>
              </a:extLst>
            </p:cNvPr>
            <p:cNvSpPr/>
            <p:nvPr/>
          </p:nvSpPr>
          <p:spPr>
            <a:xfrm>
              <a:off x="1835548" y="3178079"/>
              <a:ext cx="52660" cy="52733"/>
            </a:xfrm>
            <a:custGeom>
              <a:avLst/>
              <a:gdLst>
                <a:gd name="f0" fmla="val w"/>
                <a:gd name="f1" fmla="val h"/>
                <a:gd name="f2" fmla="val 0"/>
                <a:gd name="f3" fmla="val 1398"/>
                <a:gd name="f4" fmla="val 1400"/>
                <a:gd name="f5" fmla="val 1016"/>
                <a:gd name="f6" fmla="val 1"/>
                <a:gd name="f7" fmla="val 1018"/>
                <a:gd name="f8" fmla="val 382"/>
                <a:gd name="f9" fmla="val 1399"/>
                <a:gd name="f10" fmla="*/ f0 1 1398"/>
                <a:gd name="f11" fmla="*/ f1 1 1400"/>
                <a:gd name="f12" fmla="val f2"/>
                <a:gd name="f13" fmla="val f3"/>
                <a:gd name="f14" fmla="val f4"/>
                <a:gd name="f15" fmla="+- f14 0 f12"/>
                <a:gd name="f16" fmla="+- f13 0 f12"/>
                <a:gd name="f17" fmla="*/ f16 1 1398"/>
                <a:gd name="f18" fmla="*/ f15 1 140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398" h="1400">
                  <a:moveTo>
                    <a:pt x="f5" y="f6"/>
                  </a:moveTo>
                  <a:lnTo>
                    <a:pt x="f2" y="f7"/>
                  </a:lnTo>
                  <a:lnTo>
                    <a:pt x="f8" y="f9"/>
                  </a:lnTo>
                  <a:lnTo>
                    <a:pt x="f3" y="f8"/>
                  </a:lnTo>
                  <a:lnTo>
                    <a:pt x="f5"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912;p61">
              <a:extLst>
                <a:ext uri="{FF2B5EF4-FFF2-40B4-BE49-F238E27FC236}">
                  <a16:creationId xmlns:a16="http://schemas.microsoft.com/office/drawing/2014/main" id="{1B185D0E-D274-44FF-906B-3A90306D7170}"/>
                </a:ext>
              </a:extLst>
            </p:cNvPr>
            <p:cNvSpPr/>
            <p:nvPr/>
          </p:nvSpPr>
          <p:spPr>
            <a:xfrm>
              <a:off x="1885383" y="3227996"/>
              <a:ext cx="62343" cy="62343"/>
            </a:xfrm>
            <a:custGeom>
              <a:avLst/>
              <a:gdLst>
                <a:gd name="f0" fmla="val w"/>
                <a:gd name="f1" fmla="val h"/>
                <a:gd name="f2" fmla="val 0"/>
                <a:gd name="f3" fmla="val 1655"/>
                <a:gd name="f4" fmla="val 1018"/>
                <a:gd name="f5" fmla="val 1"/>
                <a:gd name="f6" fmla="val 1017"/>
                <a:gd name="f7" fmla="val 638"/>
                <a:gd name="f8" fmla="val 1654"/>
                <a:gd name="f9" fmla="*/ f0 1 1655"/>
                <a:gd name="f10" fmla="*/ f1 1 1655"/>
                <a:gd name="f11" fmla="val f2"/>
                <a:gd name="f12" fmla="val f3"/>
                <a:gd name="f13" fmla="+- f12 0 f11"/>
                <a:gd name="f14" fmla="*/ f13 1 1655"/>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655" h="1655">
                  <a:moveTo>
                    <a:pt x="f4" y="f5"/>
                  </a:moveTo>
                  <a:lnTo>
                    <a:pt x="f5" y="f6"/>
                  </a:lnTo>
                  <a:lnTo>
                    <a:pt x="f7" y="f3"/>
                  </a:lnTo>
                  <a:lnTo>
                    <a:pt x="f8" y="f7"/>
                  </a:lnTo>
                  <a:lnTo>
                    <a:pt x="f4"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913;p61">
              <a:extLst>
                <a:ext uri="{FF2B5EF4-FFF2-40B4-BE49-F238E27FC236}">
                  <a16:creationId xmlns:a16="http://schemas.microsoft.com/office/drawing/2014/main" id="{B9A9BA01-F5E7-4CDB-8D31-1C686AFCBB07}"/>
                </a:ext>
              </a:extLst>
            </p:cNvPr>
            <p:cNvSpPr/>
            <p:nvPr/>
          </p:nvSpPr>
          <p:spPr>
            <a:xfrm>
              <a:off x="1855655" y="3198242"/>
              <a:ext cx="62307" cy="62307"/>
            </a:xfrm>
            <a:custGeom>
              <a:avLst/>
              <a:gdLst>
                <a:gd name="f0" fmla="val w"/>
                <a:gd name="f1" fmla="val h"/>
                <a:gd name="f2" fmla="val 0"/>
                <a:gd name="f3" fmla="val 1654"/>
                <a:gd name="f4" fmla="val 1016"/>
                <a:gd name="f5" fmla="val 1"/>
                <a:gd name="f6" fmla="val 1017"/>
                <a:gd name="f7" fmla="val 638"/>
                <a:gd name="f8" fmla="val 1653"/>
                <a:gd name="f9" fmla="*/ f0 1 1654"/>
                <a:gd name="f10" fmla="*/ f1 1 1654"/>
                <a:gd name="f11" fmla="val f2"/>
                <a:gd name="f12" fmla="val f3"/>
                <a:gd name="f13" fmla="+- f12 0 f11"/>
                <a:gd name="f14" fmla="*/ f13 1 165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654" h="1654">
                  <a:moveTo>
                    <a:pt x="f4" y="f5"/>
                  </a:moveTo>
                  <a:lnTo>
                    <a:pt x="f2" y="f6"/>
                  </a:lnTo>
                  <a:lnTo>
                    <a:pt x="f7" y="f3"/>
                  </a:lnTo>
                  <a:lnTo>
                    <a:pt x="f8" y="f7"/>
                  </a:lnTo>
                  <a:lnTo>
                    <a:pt x="f4"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2" name="Google Shape;914;p61">
            <a:extLst>
              <a:ext uri="{FF2B5EF4-FFF2-40B4-BE49-F238E27FC236}">
                <a16:creationId xmlns:a16="http://schemas.microsoft.com/office/drawing/2014/main" id="{C1A9EE90-3773-406A-B6B3-AAC6E97AC8E9}"/>
              </a:ext>
            </a:extLst>
          </p:cNvPr>
          <p:cNvGrpSpPr/>
          <p:nvPr/>
        </p:nvGrpSpPr>
        <p:grpSpPr>
          <a:xfrm>
            <a:off x="7236406" y="2942347"/>
            <a:ext cx="221504" cy="386717"/>
            <a:chOff x="7236406" y="2942347"/>
            <a:chExt cx="221504" cy="386717"/>
          </a:xfrm>
        </p:grpSpPr>
        <p:sp>
          <p:nvSpPr>
            <p:cNvPr id="63" name="Google Shape;915;p61">
              <a:extLst>
                <a:ext uri="{FF2B5EF4-FFF2-40B4-BE49-F238E27FC236}">
                  <a16:creationId xmlns:a16="http://schemas.microsoft.com/office/drawing/2014/main" id="{3263D86C-9F07-49C1-9386-004161B7FBB0}"/>
                </a:ext>
              </a:extLst>
            </p:cNvPr>
            <p:cNvSpPr/>
            <p:nvPr/>
          </p:nvSpPr>
          <p:spPr>
            <a:xfrm>
              <a:off x="7351830" y="3100181"/>
              <a:ext cx="62499" cy="186235"/>
            </a:xfrm>
            <a:custGeom>
              <a:avLst/>
              <a:gdLst>
                <a:gd name="f0" fmla="val w"/>
                <a:gd name="f1" fmla="val h"/>
                <a:gd name="f2" fmla="val 0"/>
                <a:gd name="f3" fmla="val 1659"/>
                <a:gd name="f4" fmla="val 4944"/>
                <a:gd name="f5" fmla="val 940"/>
                <a:gd name="f6" fmla="val 1"/>
                <a:gd name="f7" fmla="val 1789"/>
                <a:gd name="f8" fmla="val 1658"/>
                <a:gd name="f9" fmla="*/ f0 1 1659"/>
                <a:gd name="f10" fmla="*/ f1 1 4944"/>
                <a:gd name="f11" fmla="val f2"/>
                <a:gd name="f12" fmla="val f3"/>
                <a:gd name="f13" fmla="val f4"/>
                <a:gd name="f14" fmla="+- f13 0 f11"/>
                <a:gd name="f15" fmla="+- f12 0 f11"/>
                <a:gd name="f16" fmla="*/ f15 1 1659"/>
                <a:gd name="f17" fmla="*/ f14 1 49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59" h="4944">
                  <a:moveTo>
                    <a:pt x="f5" y="f2"/>
                  </a:moveTo>
                  <a:lnTo>
                    <a:pt x="f6" y="f7"/>
                  </a:lnTo>
                  <a:lnTo>
                    <a:pt x="f8" y="f4"/>
                  </a:lnTo>
                  <a:lnTo>
                    <a:pt x="f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916;p61">
              <a:extLst>
                <a:ext uri="{FF2B5EF4-FFF2-40B4-BE49-F238E27FC236}">
                  <a16:creationId xmlns:a16="http://schemas.microsoft.com/office/drawing/2014/main" id="{8A91A801-0F25-44F4-B485-AB0E7A5155E1}"/>
                </a:ext>
              </a:extLst>
            </p:cNvPr>
            <p:cNvSpPr/>
            <p:nvPr/>
          </p:nvSpPr>
          <p:spPr>
            <a:xfrm>
              <a:off x="7311597" y="3091330"/>
              <a:ext cx="71268" cy="67766"/>
            </a:xfrm>
            <a:custGeom>
              <a:avLst/>
              <a:gdLst>
                <a:gd name="f0" fmla="val w"/>
                <a:gd name="f1" fmla="val h"/>
                <a:gd name="f2" fmla="val 0"/>
                <a:gd name="f3" fmla="val 1892"/>
                <a:gd name="f4" fmla="val 1799"/>
                <a:gd name="f5" fmla="val 1"/>
                <a:gd name="f6" fmla="val 946"/>
                <a:gd name="f7" fmla="*/ f0 1 1892"/>
                <a:gd name="f8" fmla="*/ f1 1 1799"/>
                <a:gd name="f9" fmla="val f2"/>
                <a:gd name="f10" fmla="val f3"/>
                <a:gd name="f11" fmla="val f4"/>
                <a:gd name="f12" fmla="+- f11 0 f9"/>
                <a:gd name="f13" fmla="+- f10 0 f9"/>
                <a:gd name="f14" fmla="*/ f13 1 1892"/>
                <a:gd name="f15" fmla="*/ f12 1 179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892" h="1799">
                  <a:moveTo>
                    <a:pt x="f5" y="f2"/>
                  </a:moveTo>
                  <a:lnTo>
                    <a:pt x="f6" y="f4"/>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917;p61">
              <a:extLst>
                <a:ext uri="{FF2B5EF4-FFF2-40B4-BE49-F238E27FC236}">
                  <a16:creationId xmlns:a16="http://schemas.microsoft.com/office/drawing/2014/main" id="{A65E6EDF-0063-4852-B7B7-D586D5D6618B}"/>
                </a:ext>
              </a:extLst>
            </p:cNvPr>
            <p:cNvSpPr/>
            <p:nvPr/>
          </p:nvSpPr>
          <p:spPr>
            <a:xfrm>
              <a:off x="7273055" y="3070948"/>
              <a:ext cx="148233" cy="12243"/>
            </a:xfrm>
            <a:custGeom>
              <a:avLst/>
              <a:gdLst>
                <a:gd name="f0" fmla="val w"/>
                <a:gd name="f1" fmla="val h"/>
                <a:gd name="f2" fmla="val 0"/>
                <a:gd name="f3" fmla="val 3935"/>
                <a:gd name="f4" fmla="val 325"/>
                <a:gd name="f5" fmla="val 1"/>
                <a:gd name="f6" fmla="*/ f0 1 3935"/>
                <a:gd name="f7" fmla="*/ f1 1 325"/>
                <a:gd name="f8" fmla="val f2"/>
                <a:gd name="f9" fmla="val f3"/>
                <a:gd name="f10" fmla="val f4"/>
                <a:gd name="f11" fmla="+- f10 0 f8"/>
                <a:gd name="f12" fmla="+- f9 0 f8"/>
                <a:gd name="f13" fmla="*/ f12 1 3935"/>
                <a:gd name="f14" fmla="*/ f11 1 325"/>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935" h="325">
                  <a:moveTo>
                    <a:pt x="f5" y="f2"/>
                  </a:moveTo>
                  <a:lnTo>
                    <a:pt x="f5" y="f4"/>
                  </a:lnTo>
                  <a:lnTo>
                    <a:pt x="f3" y="f4"/>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918;p61">
              <a:extLst>
                <a:ext uri="{FF2B5EF4-FFF2-40B4-BE49-F238E27FC236}">
                  <a16:creationId xmlns:a16="http://schemas.microsoft.com/office/drawing/2014/main" id="{97790194-79BC-417C-98A1-56CB9DA6A9FE}"/>
                </a:ext>
              </a:extLst>
            </p:cNvPr>
            <p:cNvSpPr/>
            <p:nvPr/>
          </p:nvSpPr>
          <p:spPr>
            <a:xfrm>
              <a:off x="7280178" y="3100181"/>
              <a:ext cx="62453" cy="186235"/>
            </a:xfrm>
            <a:custGeom>
              <a:avLst/>
              <a:gdLst>
                <a:gd name="f0" fmla="val w"/>
                <a:gd name="f1" fmla="val h"/>
                <a:gd name="f2" fmla="val 0"/>
                <a:gd name="f3" fmla="val 1658"/>
                <a:gd name="f4" fmla="val 4944"/>
                <a:gd name="f5" fmla="val 719"/>
                <a:gd name="f6" fmla="val 1789"/>
                <a:gd name="f7" fmla="*/ f0 1 1658"/>
                <a:gd name="f8" fmla="*/ f1 1 4944"/>
                <a:gd name="f9" fmla="val f2"/>
                <a:gd name="f10" fmla="val f3"/>
                <a:gd name="f11" fmla="val f4"/>
                <a:gd name="f12" fmla="+- f11 0 f9"/>
                <a:gd name="f13" fmla="+- f10 0 f9"/>
                <a:gd name="f14" fmla="*/ f13 1 1658"/>
                <a:gd name="f15" fmla="*/ f12 1 4944"/>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658" h="4944">
                  <a:moveTo>
                    <a:pt x="f5" y="f2"/>
                  </a:moveTo>
                  <a:lnTo>
                    <a:pt x="f2" y="f4"/>
                  </a:lnTo>
                  <a:lnTo>
                    <a:pt x="f3" y="f6"/>
                  </a:lnTo>
                  <a:lnTo>
                    <a:pt x="f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919;p61">
              <a:extLst>
                <a:ext uri="{FF2B5EF4-FFF2-40B4-BE49-F238E27FC236}">
                  <a16:creationId xmlns:a16="http://schemas.microsoft.com/office/drawing/2014/main" id="{6DC7F544-14D4-4DD6-BB48-076366B4430C}"/>
                </a:ext>
              </a:extLst>
            </p:cNvPr>
            <p:cNvSpPr/>
            <p:nvPr/>
          </p:nvSpPr>
          <p:spPr>
            <a:xfrm>
              <a:off x="7328431" y="3023106"/>
              <a:ext cx="37481" cy="39739"/>
            </a:xfrm>
            <a:custGeom>
              <a:avLst/>
              <a:gdLst>
                <a:gd name="f0" fmla="val w"/>
                <a:gd name="f1" fmla="val h"/>
                <a:gd name="f2" fmla="val 0"/>
                <a:gd name="f3" fmla="val 995"/>
                <a:gd name="f4" fmla="val 1055"/>
                <a:gd name="f5" fmla="val 497"/>
                <a:gd name="f6" fmla="val 1"/>
                <a:gd name="f7" fmla="val 462"/>
                <a:gd name="f8" fmla="val 1054"/>
                <a:gd name="f9" fmla="*/ f0 1 995"/>
                <a:gd name="f10" fmla="*/ f1 1 1055"/>
                <a:gd name="f11" fmla="val f2"/>
                <a:gd name="f12" fmla="val f3"/>
                <a:gd name="f13" fmla="val f4"/>
                <a:gd name="f14" fmla="+- f13 0 f11"/>
                <a:gd name="f15" fmla="+- f12 0 f11"/>
                <a:gd name="f16" fmla="*/ f15 1 995"/>
                <a:gd name="f17" fmla="*/ f14 1 1055"/>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95" h="1055">
                  <a:moveTo>
                    <a:pt x="f5" y="f2"/>
                  </a:moveTo>
                  <a:lnTo>
                    <a:pt x="f6" y="f7"/>
                  </a:lnTo>
                  <a:lnTo>
                    <a:pt x="f6" y="f8"/>
                  </a:lnTo>
                  <a:lnTo>
                    <a:pt x="f3" y="f8"/>
                  </a:lnTo>
                  <a:lnTo>
                    <a:pt x="f3" y="f7"/>
                  </a:lnTo>
                  <a:lnTo>
                    <a:pt x="f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920;p61">
              <a:extLst>
                <a:ext uri="{FF2B5EF4-FFF2-40B4-BE49-F238E27FC236}">
                  <a16:creationId xmlns:a16="http://schemas.microsoft.com/office/drawing/2014/main" id="{B0AA6B0A-9D1E-490A-9EAC-9F8490D4A76B}"/>
                </a:ext>
              </a:extLst>
            </p:cNvPr>
            <p:cNvSpPr/>
            <p:nvPr/>
          </p:nvSpPr>
          <p:spPr>
            <a:xfrm>
              <a:off x="7273055" y="2997677"/>
              <a:ext cx="148233" cy="65169"/>
            </a:xfrm>
            <a:custGeom>
              <a:avLst/>
              <a:gdLst>
                <a:gd name="f0" fmla="val w"/>
                <a:gd name="f1" fmla="val h"/>
                <a:gd name="f2" fmla="val 0"/>
                <a:gd name="f3" fmla="val 3935"/>
                <a:gd name="f4" fmla="val 1730"/>
                <a:gd name="f5" fmla="val 432"/>
                <a:gd name="f6" fmla="val 233"/>
                <a:gd name="f7" fmla="val 492"/>
                <a:gd name="f8" fmla="val 541"/>
                <a:gd name="f9" fmla="val 281"/>
                <a:gd name="f10" fmla="val 341"/>
                <a:gd name="f11" fmla="val 409"/>
                <a:gd name="f12" fmla="val 469"/>
                <a:gd name="f13" fmla="val 493"/>
                <a:gd name="f14" fmla="val 517"/>
                <a:gd name="f15" fmla="val 433"/>
                <a:gd name="f16" fmla="val 426"/>
                <a:gd name="f17" fmla="val 418"/>
                <a:gd name="f18" fmla="val 516"/>
                <a:gd name="f19" fmla="val 410"/>
                <a:gd name="f20" fmla="val 515"/>
                <a:gd name="f21" fmla="val 359"/>
                <a:gd name="f22" fmla="val 504"/>
                <a:gd name="f23" fmla="val 324"/>
                <a:gd name="f24" fmla="val 457"/>
                <a:gd name="f25" fmla="val 405"/>
                <a:gd name="f26" fmla="val 345"/>
                <a:gd name="f27" fmla="val 293"/>
                <a:gd name="f28" fmla="val 245"/>
                <a:gd name="f29" fmla="val 235"/>
                <a:gd name="f30" fmla="val 425"/>
                <a:gd name="f31" fmla="val 668"/>
                <a:gd name="f32" fmla="val 716"/>
                <a:gd name="f33" fmla="val 776"/>
                <a:gd name="f34" fmla="val 1487"/>
                <a:gd name="f35" fmla="val 1546"/>
                <a:gd name="f36" fmla="val 1595"/>
                <a:gd name="f37" fmla="val 1594"/>
                <a:gd name="f38" fmla="val 1593"/>
                <a:gd name="f39" fmla="val 1582"/>
                <a:gd name="f40" fmla="val 1535"/>
                <a:gd name="f41" fmla="val 1483"/>
                <a:gd name="f42" fmla="val 780"/>
                <a:gd name="f43" fmla="val 728"/>
                <a:gd name="f44" fmla="val 680"/>
                <a:gd name="f45" fmla="val 670"/>
                <a:gd name="f46" fmla="val 1"/>
                <a:gd name="f47" fmla="val 1729"/>
                <a:gd name="f48" fmla="val 1254"/>
                <a:gd name="f49" fmla="val 1089"/>
                <a:gd name="f50" fmla="val 1059"/>
                <a:gd name="f51" fmla="val 1266"/>
                <a:gd name="f52" fmla="val 1031"/>
                <a:gd name="f53" fmla="val 1288"/>
                <a:gd name="f54" fmla="val 1010"/>
                <a:gd name="f55" fmla="val 1894"/>
                <a:gd name="f56" fmla="val 448"/>
                <a:gd name="f57" fmla="val 1914"/>
                <a:gd name="f58" fmla="val 429"/>
                <a:gd name="f59" fmla="val 1941"/>
                <a:gd name="f60" fmla="val 419"/>
                <a:gd name="f61" fmla="val 1967"/>
                <a:gd name="f62" fmla="val 1994"/>
                <a:gd name="f63" fmla="val 2020"/>
                <a:gd name="f64" fmla="val 2041"/>
                <a:gd name="f65" fmla="val 2646"/>
                <a:gd name="f66" fmla="val 2668"/>
                <a:gd name="f67" fmla="val 2680"/>
                <a:gd name="f68" fmla="*/ f0 1 3935"/>
                <a:gd name="f69" fmla="*/ f1 1 1730"/>
                <a:gd name="f70" fmla="val f2"/>
                <a:gd name="f71" fmla="val f3"/>
                <a:gd name="f72" fmla="val f4"/>
                <a:gd name="f73" fmla="+- f72 0 f70"/>
                <a:gd name="f74" fmla="+- f71 0 f70"/>
                <a:gd name="f75" fmla="*/ f74 1 3935"/>
                <a:gd name="f76" fmla="*/ f73 1 173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3935" h="1730">
                  <a:moveTo>
                    <a:pt x="f5" y="f6"/>
                  </a:moveTo>
                  <a:cubicBezTo>
                    <a:pt x="f7" y="f6"/>
                    <a:pt x="f8" y="f9"/>
                    <a:pt x="f8" y="f10"/>
                  </a:cubicBezTo>
                  <a:lnTo>
                    <a:pt x="f8" y="f11"/>
                  </a:lnTo>
                  <a:cubicBezTo>
                    <a:pt x="f8" y="f12"/>
                    <a:pt x="f13" y="f14"/>
                    <a:pt x="f15" y="f14"/>
                  </a:cubicBezTo>
                  <a:cubicBezTo>
                    <a:pt x="f16" y="f14"/>
                    <a:pt x="f17" y="f18"/>
                    <a:pt x="f19" y="f20"/>
                  </a:cubicBezTo>
                  <a:cubicBezTo>
                    <a:pt x="f21" y="f22"/>
                    <a:pt x="f23" y="f24"/>
                    <a:pt x="f23" y="f25"/>
                  </a:cubicBezTo>
                  <a:lnTo>
                    <a:pt x="f23" y="f26"/>
                  </a:lnTo>
                  <a:cubicBezTo>
                    <a:pt x="f23" y="f27"/>
                    <a:pt x="f21" y="f28"/>
                    <a:pt x="f19" y="f29"/>
                  </a:cubicBezTo>
                  <a:cubicBezTo>
                    <a:pt x="f17" y="f6"/>
                    <a:pt x="f30" y="f6"/>
                    <a:pt x="f5" y="f6"/>
                  </a:cubicBezTo>
                  <a:close/>
                  <a:moveTo>
                    <a:pt x="f15" y="f31"/>
                  </a:moveTo>
                  <a:cubicBezTo>
                    <a:pt x="f13" y="f31"/>
                    <a:pt x="f8" y="f32"/>
                    <a:pt x="f8" y="f33"/>
                  </a:cubicBezTo>
                  <a:lnTo>
                    <a:pt x="f8" y="f34"/>
                  </a:lnTo>
                  <a:cubicBezTo>
                    <a:pt x="f8" y="f35"/>
                    <a:pt x="f7" y="f36"/>
                    <a:pt x="f5" y="f36"/>
                  </a:cubicBezTo>
                  <a:cubicBezTo>
                    <a:pt x="f30" y="f36"/>
                    <a:pt x="f17" y="f37"/>
                    <a:pt x="f19" y="f38"/>
                  </a:cubicBezTo>
                  <a:cubicBezTo>
                    <a:pt x="f21" y="f39"/>
                    <a:pt x="f23" y="f40"/>
                    <a:pt x="f23" y="f41"/>
                  </a:cubicBezTo>
                  <a:lnTo>
                    <a:pt x="f23" y="f42"/>
                  </a:lnTo>
                  <a:cubicBezTo>
                    <a:pt x="f23" y="f43"/>
                    <a:pt x="f21" y="f44"/>
                    <a:pt x="f19" y="f45"/>
                  </a:cubicBezTo>
                  <a:cubicBezTo>
                    <a:pt x="f17" y="f31"/>
                    <a:pt x="f16" y="f31"/>
                    <a:pt x="f15" y="f31"/>
                  </a:cubicBezTo>
                  <a:close/>
                  <a:moveTo>
                    <a:pt x="f46" y="f2"/>
                  </a:moveTo>
                  <a:lnTo>
                    <a:pt x="f46" y="f47"/>
                  </a:lnTo>
                  <a:lnTo>
                    <a:pt x="f48" y="f47"/>
                  </a:lnTo>
                  <a:lnTo>
                    <a:pt x="f48" y="f49"/>
                  </a:lnTo>
                  <a:cubicBezTo>
                    <a:pt x="f48" y="f50"/>
                    <a:pt x="f51" y="f52"/>
                    <a:pt x="f53" y="f54"/>
                  </a:cubicBezTo>
                  <a:lnTo>
                    <a:pt x="f55" y="f56"/>
                  </a:lnTo>
                  <a:cubicBezTo>
                    <a:pt x="f57" y="f58"/>
                    <a:pt x="f59" y="f60"/>
                    <a:pt x="f61" y="f60"/>
                  </a:cubicBezTo>
                  <a:cubicBezTo>
                    <a:pt x="f62" y="f60"/>
                    <a:pt x="f63" y="f58"/>
                    <a:pt x="f64" y="f56"/>
                  </a:cubicBezTo>
                  <a:lnTo>
                    <a:pt x="f65" y="f54"/>
                  </a:lnTo>
                  <a:cubicBezTo>
                    <a:pt x="f66" y="f52"/>
                    <a:pt x="f67" y="f50"/>
                    <a:pt x="f67" y="f49"/>
                  </a:cubicBezTo>
                  <a:lnTo>
                    <a:pt x="f67" y="f47"/>
                  </a:lnTo>
                  <a:lnTo>
                    <a:pt x="f3" y="f47"/>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921;p61">
              <a:extLst>
                <a:ext uri="{FF2B5EF4-FFF2-40B4-BE49-F238E27FC236}">
                  <a16:creationId xmlns:a16="http://schemas.microsoft.com/office/drawing/2014/main" id="{F1BBB451-EBD2-4D36-BCFE-8EFFF14AD87D}"/>
                </a:ext>
              </a:extLst>
            </p:cNvPr>
            <p:cNvSpPr/>
            <p:nvPr/>
          </p:nvSpPr>
          <p:spPr>
            <a:xfrm>
              <a:off x="7254712" y="3090498"/>
              <a:ext cx="45692" cy="214189"/>
            </a:xfrm>
            <a:custGeom>
              <a:avLst/>
              <a:gdLst>
                <a:gd name="f0" fmla="val w"/>
                <a:gd name="f1" fmla="val h"/>
                <a:gd name="f2" fmla="val 0"/>
                <a:gd name="f3" fmla="val 1213"/>
                <a:gd name="f4" fmla="val 5686"/>
                <a:gd name="f5" fmla="val 827"/>
                <a:gd name="f6" fmla="val 1"/>
                <a:gd name="f7" fmla="val 5685"/>
                <a:gd name="f8" fmla="val 386"/>
                <a:gd name="f9" fmla="val 1212"/>
                <a:gd name="f10" fmla="*/ f0 1 1213"/>
                <a:gd name="f11" fmla="*/ f1 1 5686"/>
                <a:gd name="f12" fmla="val f2"/>
                <a:gd name="f13" fmla="val f3"/>
                <a:gd name="f14" fmla="val f4"/>
                <a:gd name="f15" fmla="+- f14 0 f12"/>
                <a:gd name="f16" fmla="+- f13 0 f12"/>
                <a:gd name="f17" fmla="*/ f16 1 1213"/>
                <a:gd name="f18" fmla="*/ f15 1 568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213" h="5686">
                  <a:moveTo>
                    <a:pt x="f5" y="f2"/>
                  </a:moveTo>
                  <a:lnTo>
                    <a:pt x="f6" y="f7"/>
                  </a:lnTo>
                  <a:lnTo>
                    <a:pt x="f8" y="f7"/>
                  </a:lnTo>
                  <a:lnTo>
                    <a:pt x="f9"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922;p61">
              <a:extLst>
                <a:ext uri="{FF2B5EF4-FFF2-40B4-BE49-F238E27FC236}">
                  <a16:creationId xmlns:a16="http://schemas.microsoft.com/office/drawing/2014/main" id="{40B789A6-5E35-4FD2-A3A7-710BE4ED98F6}"/>
                </a:ext>
              </a:extLst>
            </p:cNvPr>
            <p:cNvSpPr/>
            <p:nvPr/>
          </p:nvSpPr>
          <p:spPr>
            <a:xfrm>
              <a:off x="7236406" y="3312752"/>
              <a:ext cx="221504" cy="16312"/>
            </a:xfrm>
            <a:custGeom>
              <a:avLst/>
              <a:gdLst>
                <a:gd name="f0" fmla="val w"/>
                <a:gd name="f1" fmla="val h"/>
                <a:gd name="f2" fmla="val 0"/>
                <a:gd name="f3" fmla="val 5880"/>
                <a:gd name="f4" fmla="val 433"/>
                <a:gd name="f5" fmla="val 1"/>
                <a:gd name="f6" fmla="*/ f0 1 5880"/>
                <a:gd name="f7" fmla="*/ f1 1 433"/>
                <a:gd name="f8" fmla="val f2"/>
                <a:gd name="f9" fmla="val f3"/>
                <a:gd name="f10" fmla="val f4"/>
                <a:gd name="f11" fmla="+- f10 0 f8"/>
                <a:gd name="f12" fmla="+- f9 0 f8"/>
                <a:gd name="f13" fmla="*/ f12 1 5880"/>
                <a:gd name="f14" fmla="*/ f11 1 43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5880" h="433">
                  <a:moveTo>
                    <a:pt x="f2" y="f5"/>
                  </a:moveTo>
                  <a:lnTo>
                    <a:pt x="f2" y="f4"/>
                  </a:lnTo>
                  <a:lnTo>
                    <a:pt x="f3" y="f4"/>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923;p61">
              <a:extLst>
                <a:ext uri="{FF2B5EF4-FFF2-40B4-BE49-F238E27FC236}">
                  <a16:creationId xmlns:a16="http://schemas.microsoft.com/office/drawing/2014/main" id="{7CC97ED5-67CE-46AD-B8AB-F3B7C901F399}"/>
                </a:ext>
              </a:extLst>
            </p:cNvPr>
            <p:cNvSpPr/>
            <p:nvPr/>
          </p:nvSpPr>
          <p:spPr>
            <a:xfrm>
              <a:off x="7279730" y="3176086"/>
              <a:ext cx="135047" cy="128601"/>
            </a:xfrm>
            <a:custGeom>
              <a:avLst/>
              <a:gdLst>
                <a:gd name="f0" fmla="val w"/>
                <a:gd name="f1" fmla="val h"/>
                <a:gd name="f2" fmla="val 0"/>
                <a:gd name="f3" fmla="val 3585"/>
                <a:gd name="f4" fmla="val 3414"/>
                <a:gd name="f5" fmla="val 1792"/>
                <a:gd name="f6" fmla="val 1"/>
                <a:gd name="f7" fmla="val 3413"/>
                <a:gd name="f8" fmla="*/ f0 1 3585"/>
                <a:gd name="f9" fmla="*/ f1 1 3414"/>
                <a:gd name="f10" fmla="val f2"/>
                <a:gd name="f11" fmla="val f3"/>
                <a:gd name="f12" fmla="val f4"/>
                <a:gd name="f13" fmla="+- f12 0 f10"/>
                <a:gd name="f14" fmla="+- f11 0 f10"/>
                <a:gd name="f15" fmla="*/ f14 1 3585"/>
                <a:gd name="f16" fmla="*/ f13 1 341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585" h="3414">
                  <a:moveTo>
                    <a:pt x="f5" y="f6"/>
                  </a:moveTo>
                  <a:lnTo>
                    <a:pt x="f2" y="f7"/>
                  </a:lnTo>
                  <a:lnTo>
                    <a:pt x="f3" y="f7"/>
                  </a:lnTo>
                  <a:lnTo>
                    <a:pt x="f5"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924;p61">
              <a:extLst>
                <a:ext uri="{FF2B5EF4-FFF2-40B4-BE49-F238E27FC236}">
                  <a16:creationId xmlns:a16="http://schemas.microsoft.com/office/drawing/2014/main" id="{9E9D0201-F175-4D44-A284-B8ABDE0BDCAA}"/>
                </a:ext>
              </a:extLst>
            </p:cNvPr>
            <p:cNvSpPr/>
            <p:nvPr/>
          </p:nvSpPr>
          <p:spPr>
            <a:xfrm>
              <a:off x="7268199" y="2942347"/>
              <a:ext cx="158099" cy="47201"/>
            </a:xfrm>
            <a:custGeom>
              <a:avLst/>
              <a:gdLst>
                <a:gd name="f0" fmla="val w"/>
                <a:gd name="f1" fmla="val h"/>
                <a:gd name="f2" fmla="val 0"/>
                <a:gd name="f3" fmla="val 4197"/>
                <a:gd name="f4" fmla="val 1253"/>
                <a:gd name="f5" fmla="val 2098"/>
                <a:gd name="f6" fmla="val 1"/>
                <a:gd name="f7" fmla="val 4196"/>
                <a:gd name="f8" fmla="*/ f0 1 4197"/>
                <a:gd name="f9" fmla="*/ f1 1 1253"/>
                <a:gd name="f10" fmla="val f2"/>
                <a:gd name="f11" fmla="val f3"/>
                <a:gd name="f12" fmla="val f4"/>
                <a:gd name="f13" fmla="+- f12 0 f10"/>
                <a:gd name="f14" fmla="+- f11 0 f10"/>
                <a:gd name="f15" fmla="*/ f14 1 4197"/>
                <a:gd name="f16" fmla="*/ f13 1 125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197" h="1253">
                  <a:moveTo>
                    <a:pt x="f5" y="f6"/>
                  </a:moveTo>
                  <a:lnTo>
                    <a:pt x="f2" y="f4"/>
                  </a:lnTo>
                  <a:lnTo>
                    <a:pt x="f7" y="f4"/>
                  </a:lnTo>
                  <a:lnTo>
                    <a:pt x="f5"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925;p61">
              <a:extLst>
                <a:ext uri="{FF2B5EF4-FFF2-40B4-BE49-F238E27FC236}">
                  <a16:creationId xmlns:a16="http://schemas.microsoft.com/office/drawing/2014/main" id="{11B1768E-FCE2-457D-834C-E96AA55CBD8A}"/>
                </a:ext>
              </a:extLst>
            </p:cNvPr>
            <p:cNvSpPr/>
            <p:nvPr/>
          </p:nvSpPr>
          <p:spPr>
            <a:xfrm>
              <a:off x="7394094" y="3090498"/>
              <a:ext cx="45655" cy="214189"/>
            </a:xfrm>
            <a:custGeom>
              <a:avLst/>
              <a:gdLst>
                <a:gd name="f0" fmla="val w"/>
                <a:gd name="f1" fmla="val h"/>
                <a:gd name="f2" fmla="val 0"/>
                <a:gd name="f3" fmla="val 1212"/>
                <a:gd name="f4" fmla="val 5686"/>
                <a:gd name="f5" fmla="val 826"/>
                <a:gd name="f6" fmla="val 5685"/>
                <a:gd name="f7" fmla="val 386"/>
                <a:gd name="f8" fmla="*/ f0 1 1212"/>
                <a:gd name="f9" fmla="*/ f1 1 5686"/>
                <a:gd name="f10" fmla="val f2"/>
                <a:gd name="f11" fmla="val f3"/>
                <a:gd name="f12" fmla="val f4"/>
                <a:gd name="f13" fmla="+- f12 0 f10"/>
                <a:gd name="f14" fmla="+- f11 0 f10"/>
                <a:gd name="f15" fmla="*/ f14 1 1212"/>
                <a:gd name="f16" fmla="*/ f13 1 568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212" h="5686">
                  <a:moveTo>
                    <a:pt x="f2" y="f2"/>
                  </a:moveTo>
                  <a:lnTo>
                    <a:pt x="f5" y="f6"/>
                  </a:lnTo>
                  <a:lnTo>
                    <a:pt x="f3" y="f6"/>
                  </a:lnTo>
                  <a:lnTo>
                    <a:pt x="f7"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cxnSp>
        <p:nvCxnSpPr>
          <p:cNvPr id="74" name="Google Shape;926;p61">
            <a:extLst>
              <a:ext uri="{FF2B5EF4-FFF2-40B4-BE49-F238E27FC236}">
                <a16:creationId xmlns:a16="http://schemas.microsoft.com/office/drawing/2014/main" id="{4005DCB3-0526-46A4-B61E-FD7F6FD942A3}"/>
              </a:ext>
            </a:extLst>
          </p:cNvPr>
          <p:cNvCxnSpPr>
            <a:stCxn id="2" idx="1"/>
            <a:endCxn id="3" idx="4"/>
          </p:cNvCxnSpPr>
          <p:nvPr/>
        </p:nvCxnSpPr>
        <p:spPr>
          <a:xfrm>
            <a:off x="2123547" y="1615091"/>
            <a:ext cx="2120765" cy="483910"/>
          </a:xfrm>
          <a:prstGeom prst="bentConnector2">
            <a:avLst/>
          </a:prstGeom>
          <a:noFill/>
          <a:ln w="9528" cap="flat">
            <a:solidFill>
              <a:srgbClr val="3E4728"/>
            </a:solidFill>
            <a:prstDash val="solid"/>
            <a:round/>
          </a:ln>
        </p:spPr>
      </p:cxnSp>
      <p:cxnSp>
        <p:nvCxnSpPr>
          <p:cNvPr id="75" name="Google Shape;927;p61">
            <a:extLst>
              <a:ext uri="{FF2B5EF4-FFF2-40B4-BE49-F238E27FC236}">
                <a16:creationId xmlns:a16="http://schemas.microsoft.com/office/drawing/2014/main" id="{D9C738E1-8807-4F56-856F-B995EC2BDF1B}"/>
              </a:ext>
            </a:extLst>
          </p:cNvPr>
          <p:cNvCxnSpPr>
            <a:stCxn id="53" idx="1"/>
            <a:endCxn id="3" idx="3"/>
          </p:cNvCxnSpPr>
          <p:nvPr/>
        </p:nvCxnSpPr>
        <p:spPr>
          <a:xfrm flipV="1">
            <a:off x="2123547" y="2425578"/>
            <a:ext cx="1985492" cy="710123"/>
          </a:xfrm>
          <a:prstGeom prst="bentConnector3">
            <a:avLst>
              <a:gd name="adj1" fmla="val 50000"/>
            </a:avLst>
          </a:prstGeom>
          <a:noFill/>
          <a:ln w="9528" cap="flat">
            <a:solidFill>
              <a:srgbClr val="3E4728"/>
            </a:solidFill>
            <a:prstDash val="solid"/>
            <a:round/>
          </a:ln>
        </p:spPr>
      </p:cxnSp>
      <p:cxnSp>
        <p:nvCxnSpPr>
          <p:cNvPr id="76" name="Google Shape;928;p61">
            <a:extLst>
              <a:ext uri="{FF2B5EF4-FFF2-40B4-BE49-F238E27FC236}">
                <a16:creationId xmlns:a16="http://schemas.microsoft.com/office/drawing/2014/main" id="{9C97FCD0-787A-4CC7-8C9E-1550C12648DE}"/>
              </a:ext>
            </a:extLst>
          </p:cNvPr>
          <p:cNvCxnSpPr>
            <a:stCxn id="3" idx="1"/>
            <a:endCxn id="52" idx="3"/>
          </p:cNvCxnSpPr>
          <p:nvPr/>
        </p:nvCxnSpPr>
        <p:spPr>
          <a:xfrm>
            <a:off x="5032738" y="2425578"/>
            <a:ext cx="1985474" cy="710123"/>
          </a:xfrm>
          <a:prstGeom prst="bentConnector3">
            <a:avLst>
              <a:gd name="adj1" fmla="val 50000"/>
            </a:avLst>
          </a:prstGeom>
          <a:noFill/>
          <a:ln w="9528" cap="flat">
            <a:solidFill>
              <a:srgbClr val="3E4728"/>
            </a:solidFill>
            <a:prstDash val="solid"/>
            <a:round/>
          </a:ln>
        </p:spPr>
      </p:cxnSp>
      <p:cxnSp>
        <p:nvCxnSpPr>
          <p:cNvPr id="77" name="Google Shape;929;p61">
            <a:extLst>
              <a:ext uri="{FF2B5EF4-FFF2-40B4-BE49-F238E27FC236}">
                <a16:creationId xmlns:a16="http://schemas.microsoft.com/office/drawing/2014/main" id="{11701EB2-3991-4D34-871D-C2D00B244655}"/>
              </a:ext>
            </a:extLst>
          </p:cNvPr>
          <p:cNvCxnSpPr>
            <a:stCxn id="3" idx="7"/>
            <a:endCxn id="27" idx="3"/>
          </p:cNvCxnSpPr>
          <p:nvPr/>
        </p:nvCxnSpPr>
        <p:spPr>
          <a:xfrm rot="5400000" flipH="1" flipV="1">
            <a:off x="5715874" y="796664"/>
            <a:ext cx="483929" cy="2120747"/>
          </a:xfrm>
          <a:prstGeom prst="bentConnector2">
            <a:avLst/>
          </a:prstGeom>
          <a:noFill/>
          <a:ln w="9528" cap="flat">
            <a:solidFill>
              <a:srgbClr val="3E4728"/>
            </a:solidFill>
            <a:prstDash val="solid"/>
            <a:round/>
          </a:ln>
        </p:spPr>
      </p:cxnSp>
      <p:sp>
        <p:nvSpPr>
          <p:cNvPr id="78" name="Google Shape;930;p61">
            <a:extLst>
              <a:ext uri="{FF2B5EF4-FFF2-40B4-BE49-F238E27FC236}">
                <a16:creationId xmlns:a16="http://schemas.microsoft.com/office/drawing/2014/main" id="{50D3DEDB-B16A-4368-A8E6-3E945D3E36E0}"/>
              </a:ext>
            </a:extLst>
          </p:cNvPr>
          <p:cNvSpPr txBox="1"/>
          <p:nvPr/>
        </p:nvSpPr>
        <p:spPr>
          <a:xfrm>
            <a:off x="3666597" y="3547478"/>
            <a:ext cx="1810795"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Earth is the planet where we all live on</a:t>
            </a:r>
          </a:p>
        </p:txBody>
      </p:sp>
      <p:sp>
        <p:nvSpPr>
          <p:cNvPr id="79" name="Google Shape;931;p61">
            <a:extLst>
              <a:ext uri="{FF2B5EF4-FFF2-40B4-BE49-F238E27FC236}">
                <a16:creationId xmlns:a16="http://schemas.microsoft.com/office/drawing/2014/main" id="{EDE73547-CD9B-47D6-B147-68A37ED7565A}"/>
              </a:ext>
            </a:extLst>
          </p:cNvPr>
          <p:cNvSpPr txBox="1"/>
          <p:nvPr/>
        </p:nvSpPr>
        <p:spPr>
          <a:xfrm>
            <a:off x="3666597" y="3159846"/>
            <a:ext cx="1810795" cy="303297"/>
          </a:xfrm>
          <a:prstGeom prst="rect">
            <a:avLst/>
          </a:prstGeom>
          <a:solidFill>
            <a:srgbClr val="B27739"/>
          </a:solid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Earth</a:t>
            </a:r>
          </a:p>
        </p:txBody>
      </p:sp>
      <p:cxnSp>
        <p:nvCxnSpPr>
          <p:cNvPr id="80" name="Google Shape;932;p61">
            <a:extLst>
              <a:ext uri="{FF2B5EF4-FFF2-40B4-BE49-F238E27FC236}">
                <a16:creationId xmlns:a16="http://schemas.microsoft.com/office/drawing/2014/main" id="{DF212FD5-E496-43C2-ABA1-FE2866CDB1DB}"/>
              </a:ext>
            </a:extLst>
          </p:cNvPr>
          <p:cNvCxnSpPr>
            <a:stCxn id="3" idx="2"/>
            <a:endCxn id="79" idx="0"/>
          </p:cNvCxnSpPr>
          <p:nvPr/>
        </p:nvCxnSpPr>
        <p:spPr>
          <a:xfrm>
            <a:off x="4570889" y="2887427"/>
            <a:ext cx="1106" cy="272419"/>
          </a:xfrm>
          <a:prstGeom prst="straightConnector1">
            <a:avLst/>
          </a:prstGeom>
          <a:noFill/>
          <a:ln w="9528" cap="flat">
            <a:solidFill>
              <a:srgbClr val="3E4728"/>
            </a:solidFill>
            <a:prstDash val="solid"/>
            <a:round/>
          </a:ln>
        </p:spPr>
      </p:cxnSp>
      <p:sp>
        <p:nvSpPr>
          <p:cNvPr id="81" name="Google Shape;933;p61">
            <a:extLst>
              <a:ext uri="{FF2B5EF4-FFF2-40B4-BE49-F238E27FC236}">
                <a16:creationId xmlns:a16="http://schemas.microsoft.com/office/drawing/2014/main" id="{A208C6B1-3065-4412-ADF7-A8FCA7F99E0D}"/>
              </a:ext>
            </a:extLst>
          </p:cNvPr>
          <p:cNvSpPr/>
          <p:nvPr/>
        </p:nvSpPr>
        <p:spPr>
          <a:xfrm rot="306475">
            <a:off x="249256" y="1486175"/>
            <a:ext cx="826800" cy="155557"/>
          </a:xfrm>
          <a:custGeom>
            <a:avLst/>
            <a:gdLst>
              <a:gd name="f0" fmla="val w"/>
              <a:gd name="f1" fmla="val h"/>
              <a:gd name="f2" fmla="val 0"/>
              <a:gd name="f3" fmla="val 26623"/>
              <a:gd name="f4" fmla="val 5009"/>
              <a:gd name="f5" fmla="val 7137"/>
              <a:gd name="f6" fmla="val 1"/>
              <a:gd name="f7" fmla="val 6396"/>
              <a:gd name="f8" fmla="val 1325"/>
              <a:gd name="f9" fmla="val 5356"/>
              <a:gd name="f10" fmla="val 1777"/>
              <a:gd name="f11" fmla="val 1328"/>
              <a:gd name="f12" fmla="val 2505"/>
              <a:gd name="f13" fmla="val 3682"/>
              <a:gd name="f14" fmla="val 3685"/>
              <a:gd name="f15" fmla="val 8218"/>
              <a:gd name="f16" fmla="val 8286"/>
              <a:gd name="f17" fmla="val 22105"/>
              <a:gd name="f18" fmla="val 23979"/>
              <a:gd name="f19" fmla="val 26260"/>
              <a:gd name="f20" fmla="val 3426"/>
              <a:gd name="f21" fmla="val 26582"/>
              <a:gd name="f22" fmla="val 3267"/>
              <a:gd name="f23" fmla="val 3095"/>
              <a:gd name="f24" fmla="val 2215"/>
              <a:gd name="f25" fmla="val 1914"/>
              <a:gd name="f26" fmla="val 26622"/>
              <a:gd name="f27" fmla="val 1911"/>
              <a:gd name="f28" fmla="val 26620"/>
              <a:gd name="f29" fmla="val 1906"/>
              <a:gd name="f30" fmla="val 1905"/>
              <a:gd name="f31" fmla="val 26619"/>
              <a:gd name="f32" fmla="val 1904"/>
              <a:gd name="f33" fmla="val 26617"/>
              <a:gd name="f34" fmla="val 1899"/>
              <a:gd name="f35" fmla="val 26613"/>
              <a:gd name="f36" fmla="val 1892"/>
              <a:gd name="f37" fmla="val 26609"/>
              <a:gd name="f38" fmla="val 1882"/>
              <a:gd name="f39" fmla="val 26608"/>
              <a:gd name="f40" fmla="val 1880"/>
              <a:gd name="f41" fmla="val 26607"/>
              <a:gd name="f42" fmla="val 1878"/>
              <a:gd name="f43" fmla="val 26606"/>
              <a:gd name="f44" fmla="val 1876"/>
              <a:gd name="f45" fmla="val 26601"/>
              <a:gd name="f46" fmla="val 1867"/>
              <a:gd name="f47" fmla="val 26596"/>
              <a:gd name="f48" fmla="val 1858"/>
              <a:gd name="f49" fmla="val 26589"/>
              <a:gd name="f50" fmla="val 1846"/>
              <a:gd name="f51" fmla="val 26587"/>
              <a:gd name="f52" fmla="val 1843"/>
              <a:gd name="f53" fmla="val 1838"/>
              <a:gd name="f54" fmla="val 26580"/>
              <a:gd name="f55" fmla="val 1834"/>
              <a:gd name="f56" fmla="val 26573"/>
              <a:gd name="f57" fmla="val 1823"/>
              <a:gd name="f58" fmla="val 26565"/>
              <a:gd name="f59" fmla="val 1813"/>
              <a:gd name="f60" fmla="val 26556"/>
              <a:gd name="f61" fmla="val 1801"/>
              <a:gd name="f62" fmla="val 26554"/>
              <a:gd name="f63" fmla="val 1799"/>
              <a:gd name="f64" fmla="val 26553"/>
              <a:gd name="f65" fmla="val 1798"/>
              <a:gd name="f66" fmla="val 26550"/>
              <a:gd name="f67" fmla="val 1796"/>
              <a:gd name="f68" fmla="val 26549"/>
              <a:gd name="f69" fmla="val 26498"/>
              <a:gd name="f70" fmla="val 1735"/>
              <a:gd name="f71" fmla="val 26411"/>
              <a:gd name="f72" fmla="val 1658"/>
              <a:gd name="f73" fmla="val 1584"/>
              <a:gd name="f74" fmla="val 22104"/>
              <a:gd name="f75" fmla="*/ f0 1 26623"/>
              <a:gd name="f76" fmla="*/ f1 1 5009"/>
              <a:gd name="f77" fmla="val f2"/>
              <a:gd name="f78" fmla="val f3"/>
              <a:gd name="f79" fmla="val f4"/>
              <a:gd name="f80" fmla="+- f79 0 f77"/>
              <a:gd name="f81" fmla="+- f78 0 f77"/>
              <a:gd name="f82" fmla="*/ f81 1 26623"/>
              <a:gd name="f83" fmla="*/ f80 1 5009"/>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26623" h="5009">
                <a:moveTo>
                  <a:pt x="f5" y="f6"/>
                </a:moveTo>
                <a:lnTo>
                  <a:pt x="f7" y="f8"/>
                </a:lnTo>
                <a:lnTo>
                  <a:pt x="f9" y="f8"/>
                </a:lnTo>
                <a:cubicBezTo>
                  <a:pt x="f10" y="f11"/>
                  <a:pt x="f2" y="f12"/>
                  <a:pt x="f2" y="f12"/>
                </a:cubicBezTo>
                <a:cubicBezTo>
                  <a:pt x="f2" y="f12"/>
                  <a:pt x="f10" y="f13"/>
                  <a:pt x="f9" y="f14"/>
                </a:cubicBezTo>
                <a:lnTo>
                  <a:pt x="f7" y="f14"/>
                </a:lnTo>
                <a:lnTo>
                  <a:pt x="f5" y="f4"/>
                </a:lnTo>
                <a:lnTo>
                  <a:pt x="f15" y="f4"/>
                </a:lnTo>
                <a:lnTo>
                  <a:pt x="f16" y="f14"/>
                </a:lnTo>
                <a:lnTo>
                  <a:pt x="f17" y="f14"/>
                </a:lnTo>
                <a:lnTo>
                  <a:pt x="f18" y="f4"/>
                </a:lnTo>
                <a:lnTo>
                  <a:pt x="f19" y="f4"/>
                </a:lnTo>
                <a:lnTo>
                  <a:pt x="f19" y="f20"/>
                </a:lnTo>
                <a:cubicBezTo>
                  <a:pt x="f21" y="f22"/>
                  <a:pt x="f3" y="f23"/>
                  <a:pt x="f3" y="f23"/>
                </a:cubicBezTo>
                <a:lnTo>
                  <a:pt x="f3" y="f12"/>
                </a:lnTo>
                <a:lnTo>
                  <a:pt x="f3" y="f24"/>
                </a:lnTo>
                <a:lnTo>
                  <a:pt x="f3" y="f25"/>
                </a:lnTo>
                <a:cubicBezTo>
                  <a:pt x="f3" y="f25"/>
                  <a:pt x="f26" y="f27"/>
                  <a:pt x="f28" y="f29"/>
                </a:cubicBezTo>
                <a:cubicBezTo>
                  <a:pt x="f28" y="f30"/>
                  <a:pt x="f31" y="f32"/>
                  <a:pt x="f31" y="f32"/>
                </a:cubicBezTo>
                <a:cubicBezTo>
                  <a:pt x="f33" y="f34"/>
                  <a:pt x="f35" y="f36"/>
                  <a:pt x="f37" y="f38"/>
                </a:cubicBezTo>
                <a:cubicBezTo>
                  <a:pt x="f39" y="f40"/>
                  <a:pt x="f41" y="f42"/>
                  <a:pt x="f43" y="f44"/>
                </a:cubicBezTo>
                <a:cubicBezTo>
                  <a:pt x="f45" y="f46"/>
                  <a:pt x="f47" y="f48"/>
                  <a:pt x="f49" y="f50"/>
                </a:cubicBezTo>
                <a:cubicBezTo>
                  <a:pt x="f51" y="f52"/>
                  <a:pt x="f21" y="f53"/>
                  <a:pt x="f54" y="f55"/>
                </a:cubicBezTo>
                <a:cubicBezTo>
                  <a:pt x="f56" y="f57"/>
                  <a:pt x="f58" y="f59"/>
                  <a:pt x="f60" y="f61"/>
                </a:cubicBezTo>
                <a:cubicBezTo>
                  <a:pt x="f62" y="f63"/>
                  <a:pt x="f64" y="f65"/>
                  <a:pt x="f66" y="f67"/>
                </a:cubicBezTo>
                <a:lnTo>
                  <a:pt x="f68" y="f67"/>
                </a:lnTo>
                <a:cubicBezTo>
                  <a:pt x="f69" y="f70"/>
                  <a:pt x="f71" y="f72"/>
                  <a:pt x="f19" y="f73"/>
                </a:cubicBezTo>
                <a:lnTo>
                  <a:pt x="f19" y="f6"/>
                </a:lnTo>
                <a:lnTo>
                  <a:pt x="f18" y="f6"/>
                </a:lnTo>
                <a:lnTo>
                  <a:pt x="f74" y="f8"/>
                </a:lnTo>
                <a:lnTo>
                  <a:pt x="f16" y="f8"/>
                </a:lnTo>
                <a:lnTo>
                  <a:pt x="f15" y="f6"/>
                </a:ln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934;p61">
            <a:extLst>
              <a:ext uri="{FF2B5EF4-FFF2-40B4-BE49-F238E27FC236}">
                <a16:creationId xmlns:a16="http://schemas.microsoft.com/office/drawing/2014/main" id="{281E9D97-DC77-41EE-8763-9C4C9018184F}"/>
              </a:ext>
            </a:extLst>
          </p:cNvPr>
          <p:cNvSpPr/>
          <p:nvPr/>
        </p:nvSpPr>
        <p:spPr>
          <a:xfrm rot="306475">
            <a:off x="8074481" y="3324585"/>
            <a:ext cx="826800" cy="155557"/>
          </a:xfrm>
          <a:custGeom>
            <a:avLst/>
            <a:gdLst>
              <a:gd name="f0" fmla="val w"/>
              <a:gd name="f1" fmla="val h"/>
              <a:gd name="f2" fmla="val 0"/>
              <a:gd name="f3" fmla="val 26623"/>
              <a:gd name="f4" fmla="val 5009"/>
              <a:gd name="f5" fmla="val 7137"/>
              <a:gd name="f6" fmla="val 1"/>
              <a:gd name="f7" fmla="val 6396"/>
              <a:gd name="f8" fmla="val 1325"/>
              <a:gd name="f9" fmla="val 5356"/>
              <a:gd name="f10" fmla="val 1777"/>
              <a:gd name="f11" fmla="val 1328"/>
              <a:gd name="f12" fmla="val 2505"/>
              <a:gd name="f13" fmla="val 3682"/>
              <a:gd name="f14" fmla="val 3685"/>
              <a:gd name="f15" fmla="val 8218"/>
              <a:gd name="f16" fmla="val 8286"/>
              <a:gd name="f17" fmla="val 22105"/>
              <a:gd name="f18" fmla="val 23979"/>
              <a:gd name="f19" fmla="val 26260"/>
              <a:gd name="f20" fmla="val 3426"/>
              <a:gd name="f21" fmla="val 26582"/>
              <a:gd name="f22" fmla="val 3267"/>
              <a:gd name="f23" fmla="val 3095"/>
              <a:gd name="f24" fmla="val 2215"/>
              <a:gd name="f25" fmla="val 1914"/>
              <a:gd name="f26" fmla="val 26622"/>
              <a:gd name="f27" fmla="val 1911"/>
              <a:gd name="f28" fmla="val 26620"/>
              <a:gd name="f29" fmla="val 1906"/>
              <a:gd name="f30" fmla="val 1905"/>
              <a:gd name="f31" fmla="val 26619"/>
              <a:gd name="f32" fmla="val 1904"/>
              <a:gd name="f33" fmla="val 26617"/>
              <a:gd name="f34" fmla="val 1899"/>
              <a:gd name="f35" fmla="val 26613"/>
              <a:gd name="f36" fmla="val 1892"/>
              <a:gd name="f37" fmla="val 26609"/>
              <a:gd name="f38" fmla="val 1882"/>
              <a:gd name="f39" fmla="val 26608"/>
              <a:gd name="f40" fmla="val 1880"/>
              <a:gd name="f41" fmla="val 26607"/>
              <a:gd name="f42" fmla="val 1878"/>
              <a:gd name="f43" fmla="val 26606"/>
              <a:gd name="f44" fmla="val 1876"/>
              <a:gd name="f45" fmla="val 26601"/>
              <a:gd name="f46" fmla="val 1867"/>
              <a:gd name="f47" fmla="val 26596"/>
              <a:gd name="f48" fmla="val 1858"/>
              <a:gd name="f49" fmla="val 26589"/>
              <a:gd name="f50" fmla="val 1846"/>
              <a:gd name="f51" fmla="val 26587"/>
              <a:gd name="f52" fmla="val 1843"/>
              <a:gd name="f53" fmla="val 1838"/>
              <a:gd name="f54" fmla="val 26580"/>
              <a:gd name="f55" fmla="val 1834"/>
              <a:gd name="f56" fmla="val 26573"/>
              <a:gd name="f57" fmla="val 1823"/>
              <a:gd name="f58" fmla="val 26565"/>
              <a:gd name="f59" fmla="val 1813"/>
              <a:gd name="f60" fmla="val 26556"/>
              <a:gd name="f61" fmla="val 1801"/>
              <a:gd name="f62" fmla="val 26554"/>
              <a:gd name="f63" fmla="val 1799"/>
              <a:gd name="f64" fmla="val 26553"/>
              <a:gd name="f65" fmla="val 1798"/>
              <a:gd name="f66" fmla="val 26550"/>
              <a:gd name="f67" fmla="val 1796"/>
              <a:gd name="f68" fmla="val 26549"/>
              <a:gd name="f69" fmla="val 26498"/>
              <a:gd name="f70" fmla="val 1735"/>
              <a:gd name="f71" fmla="val 26411"/>
              <a:gd name="f72" fmla="val 1658"/>
              <a:gd name="f73" fmla="val 1584"/>
              <a:gd name="f74" fmla="val 22104"/>
              <a:gd name="f75" fmla="*/ f0 1 26623"/>
              <a:gd name="f76" fmla="*/ f1 1 5009"/>
              <a:gd name="f77" fmla="val f2"/>
              <a:gd name="f78" fmla="val f3"/>
              <a:gd name="f79" fmla="val f4"/>
              <a:gd name="f80" fmla="+- f79 0 f77"/>
              <a:gd name="f81" fmla="+- f78 0 f77"/>
              <a:gd name="f82" fmla="*/ f81 1 26623"/>
              <a:gd name="f83" fmla="*/ f80 1 5009"/>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26623" h="5009">
                <a:moveTo>
                  <a:pt x="f5" y="f6"/>
                </a:moveTo>
                <a:lnTo>
                  <a:pt x="f7" y="f8"/>
                </a:lnTo>
                <a:lnTo>
                  <a:pt x="f9" y="f8"/>
                </a:lnTo>
                <a:cubicBezTo>
                  <a:pt x="f10" y="f11"/>
                  <a:pt x="f2" y="f12"/>
                  <a:pt x="f2" y="f12"/>
                </a:cubicBezTo>
                <a:cubicBezTo>
                  <a:pt x="f2" y="f12"/>
                  <a:pt x="f10" y="f13"/>
                  <a:pt x="f9" y="f14"/>
                </a:cubicBezTo>
                <a:lnTo>
                  <a:pt x="f7" y="f14"/>
                </a:lnTo>
                <a:lnTo>
                  <a:pt x="f5" y="f4"/>
                </a:lnTo>
                <a:lnTo>
                  <a:pt x="f15" y="f4"/>
                </a:lnTo>
                <a:lnTo>
                  <a:pt x="f16" y="f14"/>
                </a:lnTo>
                <a:lnTo>
                  <a:pt x="f17" y="f14"/>
                </a:lnTo>
                <a:lnTo>
                  <a:pt x="f18" y="f4"/>
                </a:lnTo>
                <a:lnTo>
                  <a:pt x="f19" y="f4"/>
                </a:lnTo>
                <a:lnTo>
                  <a:pt x="f19" y="f20"/>
                </a:lnTo>
                <a:cubicBezTo>
                  <a:pt x="f21" y="f22"/>
                  <a:pt x="f3" y="f23"/>
                  <a:pt x="f3" y="f23"/>
                </a:cubicBezTo>
                <a:lnTo>
                  <a:pt x="f3" y="f12"/>
                </a:lnTo>
                <a:lnTo>
                  <a:pt x="f3" y="f24"/>
                </a:lnTo>
                <a:lnTo>
                  <a:pt x="f3" y="f25"/>
                </a:lnTo>
                <a:cubicBezTo>
                  <a:pt x="f3" y="f25"/>
                  <a:pt x="f26" y="f27"/>
                  <a:pt x="f28" y="f29"/>
                </a:cubicBezTo>
                <a:cubicBezTo>
                  <a:pt x="f28" y="f30"/>
                  <a:pt x="f31" y="f32"/>
                  <a:pt x="f31" y="f32"/>
                </a:cubicBezTo>
                <a:cubicBezTo>
                  <a:pt x="f33" y="f34"/>
                  <a:pt x="f35" y="f36"/>
                  <a:pt x="f37" y="f38"/>
                </a:cubicBezTo>
                <a:cubicBezTo>
                  <a:pt x="f39" y="f40"/>
                  <a:pt x="f41" y="f42"/>
                  <a:pt x="f43" y="f44"/>
                </a:cubicBezTo>
                <a:cubicBezTo>
                  <a:pt x="f45" y="f46"/>
                  <a:pt x="f47" y="f48"/>
                  <a:pt x="f49" y="f50"/>
                </a:cubicBezTo>
                <a:cubicBezTo>
                  <a:pt x="f51" y="f52"/>
                  <a:pt x="f21" y="f53"/>
                  <a:pt x="f54" y="f55"/>
                </a:cubicBezTo>
                <a:cubicBezTo>
                  <a:pt x="f56" y="f57"/>
                  <a:pt x="f58" y="f59"/>
                  <a:pt x="f60" y="f61"/>
                </a:cubicBezTo>
                <a:cubicBezTo>
                  <a:pt x="f62" y="f63"/>
                  <a:pt x="f64" y="f65"/>
                  <a:pt x="f66" y="f67"/>
                </a:cubicBezTo>
                <a:lnTo>
                  <a:pt x="f68" y="f67"/>
                </a:lnTo>
                <a:cubicBezTo>
                  <a:pt x="f69" y="f70"/>
                  <a:pt x="f71" y="f72"/>
                  <a:pt x="f19" y="f73"/>
                </a:cubicBezTo>
                <a:lnTo>
                  <a:pt x="f19" y="f6"/>
                </a:lnTo>
                <a:lnTo>
                  <a:pt x="f18" y="f6"/>
                </a:lnTo>
                <a:lnTo>
                  <a:pt x="f74" y="f8"/>
                </a:lnTo>
                <a:lnTo>
                  <a:pt x="f16" y="f8"/>
                </a:lnTo>
                <a:lnTo>
                  <a:pt x="f15" y="f6"/>
                </a:ln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Freeform 6">
            <a:extLst>
              <a:ext uri="{FF2B5EF4-FFF2-40B4-BE49-F238E27FC236}">
                <a16:creationId xmlns:a16="http://schemas.microsoft.com/office/drawing/2014/main" id="{D55EFAA0-0323-4E27-9474-554AAEE0F77B}"/>
              </a:ext>
            </a:extLst>
          </p:cNvPr>
          <p:cNvSpPr/>
          <p:nvPr/>
        </p:nvSpPr>
        <p:spPr>
          <a:xfrm>
            <a:off x="2289172" y="127869"/>
            <a:ext cx="6854827" cy="288922"/>
          </a:xfrm>
          <a:custGeom>
            <a:avLst/>
            <a:gdLst>
              <a:gd name="f0" fmla="val 10800000"/>
              <a:gd name="f1" fmla="val 5400000"/>
              <a:gd name="f2" fmla="val 180"/>
              <a:gd name="f3" fmla="val w"/>
              <a:gd name="f4" fmla="val h"/>
              <a:gd name="f5" fmla="val 0"/>
              <a:gd name="f6" fmla="val 4318"/>
              <a:gd name="f7" fmla="val 182"/>
              <a:gd name="f8" fmla="val 397"/>
              <a:gd name="f9" fmla="+- 0 0 -90"/>
              <a:gd name="f10" fmla="*/ f3 1 4318"/>
              <a:gd name="f11" fmla="*/ f4 1 182"/>
              <a:gd name="f12" fmla="val f5"/>
              <a:gd name="f13" fmla="val f6"/>
              <a:gd name="f14" fmla="val f7"/>
              <a:gd name="f15" fmla="*/ f9 f0 1"/>
              <a:gd name="f16" fmla="+- f14 0 f12"/>
              <a:gd name="f17" fmla="+- f13 0 f12"/>
              <a:gd name="f18" fmla="*/ f15 1 f2"/>
              <a:gd name="f19" fmla="*/ f17 1 4318"/>
              <a:gd name="f20" fmla="*/ f16 1 182"/>
              <a:gd name="f21" fmla="*/ 397 f17 1"/>
              <a:gd name="f22" fmla="*/ 0 f16 1"/>
              <a:gd name="f23" fmla="*/ 0 f17 1"/>
              <a:gd name="f24" fmla="*/ 182 f16 1"/>
              <a:gd name="f25" fmla="*/ 4318 f17 1"/>
              <a:gd name="f26" fmla="+- f18 0 f1"/>
              <a:gd name="f27" fmla="*/ f21 1 4318"/>
              <a:gd name="f28" fmla="*/ f22 1 182"/>
              <a:gd name="f29" fmla="*/ f23 1 4318"/>
              <a:gd name="f30" fmla="*/ f24 1 182"/>
              <a:gd name="f31" fmla="*/ f25 1 431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4318" h="182">
                <a:moveTo>
                  <a:pt x="f8" y="f5"/>
                </a:moveTo>
                <a:lnTo>
                  <a:pt x="f5" y="f7"/>
                </a:lnTo>
                <a:lnTo>
                  <a:pt x="f6" y="f7"/>
                </a:lnTo>
                <a:lnTo>
                  <a:pt x="f6" y="f5"/>
                </a:lnTo>
                <a:lnTo>
                  <a:pt x="f8"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4" name="Freeform 7">
            <a:extLst>
              <a:ext uri="{FF2B5EF4-FFF2-40B4-BE49-F238E27FC236}">
                <a16:creationId xmlns:a16="http://schemas.microsoft.com/office/drawing/2014/main" id="{64DB0A15-9BDB-439E-BFF3-49E81436E607}"/>
              </a:ext>
            </a:extLst>
          </p:cNvPr>
          <p:cNvSpPr/>
          <p:nvPr/>
        </p:nvSpPr>
        <p:spPr>
          <a:xfrm>
            <a:off x="0" y="127869"/>
            <a:ext cx="2738435" cy="288922"/>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86592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5" name="Google Shape;853;p61">
            <a:extLst>
              <a:ext uri="{FF2B5EF4-FFF2-40B4-BE49-F238E27FC236}">
                <a16:creationId xmlns:a16="http://schemas.microsoft.com/office/drawing/2014/main" id="{E98BAE6F-F11A-4497-92CD-681AEE53E261}"/>
              </a:ext>
            </a:extLst>
          </p:cNvPr>
          <p:cNvSpPr txBox="1">
            <a:spLocks noGrp="1"/>
          </p:cNvSpPr>
          <p:nvPr>
            <p:ph type="title"/>
          </p:nvPr>
        </p:nvSpPr>
        <p:spPr>
          <a:xfrm>
            <a:off x="256946" y="12883"/>
            <a:ext cx="7704002" cy="572697"/>
          </a:xfrm>
        </p:spPr>
        <p:txBody>
          <a:bodyPr/>
          <a:lstStyle/>
          <a:p>
            <a:pPr lvl="0"/>
            <a:r>
              <a:rPr lang="en-US" sz="1400">
                <a:solidFill>
                  <a:srgbClr val="FFFCF3"/>
                </a:solidFill>
              </a:rPr>
              <a:t>The world’s first major                                    battle fought in the air</a:t>
            </a:r>
          </a:p>
        </p:txBody>
      </p:sp>
      <p:sp>
        <p:nvSpPr>
          <p:cNvPr id="86" name="Google Shape;1128;p69">
            <a:extLst>
              <a:ext uri="{FF2B5EF4-FFF2-40B4-BE49-F238E27FC236}">
                <a16:creationId xmlns:a16="http://schemas.microsoft.com/office/drawing/2014/main" id="{09A0092F-E934-4EA3-8255-6DE6B93263E0}"/>
              </a:ext>
            </a:extLst>
          </p:cNvPr>
          <p:cNvSpPr txBox="1"/>
          <p:nvPr/>
        </p:nvSpPr>
        <p:spPr>
          <a:xfrm>
            <a:off x="2961147" y="696059"/>
            <a:ext cx="3197574" cy="5726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3000" b="0" i="0" u="none" strike="noStrike" kern="0" cap="none" spc="0" baseline="0">
                <a:solidFill>
                  <a:srgbClr val="191919"/>
                </a:solidFill>
                <a:uFillTx/>
                <a:latin typeface="Lalezar"/>
                <a:ea typeface="Lalezar"/>
                <a:cs typeface="Lalezar"/>
              </a:rPr>
              <a:t>Vietnam </a:t>
            </a:r>
            <a:r>
              <a:rPr lang="es-PE" sz="3000" b="0" i="0" u="none" strike="noStrike" kern="0" cap="none" spc="0" baseline="0">
                <a:solidFill>
                  <a:srgbClr val="3E4728"/>
                </a:solidFill>
                <a:uFillTx/>
                <a:latin typeface="Lalezar"/>
                <a:ea typeface="Lalezar"/>
                <a:cs typeface="Lalezar"/>
              </a:rPr>
              <a:t>War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9">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Google Shape;939;p62">
            <a:extLst>
              <a:ext uri="{FF2B5EF4-FFF2-40B4-BE49-F238E27FC236}">
                <a16:creationId xmlns:a16="http://schemas.microsoft.com/office/drawing/2014/main" id="{3C6F0F36-07AC-40A4-A099-111538FA0DE1}"/>
              </a:ext>
            </a:extLst>
          </p:cNvPr>
          <p:cNvSpPr/>
          <p:nvPr/>
        </p:nvSpPr>
        <p:spPr>
          <a:xfrm>
            <a:off x="715097" y="4035795"/>
            <a:ext cx="7713604" cy="57269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565C41"/>
              </a:solidFill>
              <a:uFillTx/>
              <a:latin typeface="Arial"/>
              <a:ea typeface="Arial"/>
              <a:cs typeface="Arial"/>
            </a:endParaRPr>
          </a:p>
        </p:txBody>
      </p:sp>
      <p:sp>
        <p:nvSpPr>
          <p:cNvPr id="3" name="Google Shape;940;p62">
            <a:extLst>
              <a:ext uri="{FF2B5EF4-FFF2-40B4-BE49-F238E27FC236}">
                <a16:creationId xmlns:a16="http://schemas.microsoft.com/office/drawing/2014/main" id="{0F86A966-FB5D-4454-8C24-D2E2676F6E3D}"/>
              </a:ext>
            </a:extLst>
          </p:cNvPr>
          <p:cNvSpPr txBox="1">
            <a:spLocks noGrp="1"/>
          </p:cNvSpPr>
          <p:nvPr>
            <p:ph type="title"/>
          </p:nvPr>
        </p:nvSpPr>
        <p:spPr/>
        <p:txBody>
          <a:bodyPr/>
          <a:lstStyle/>
          <a:p>
            <a:pPr lvl="0"/>
            <a:r>
              <a:rPr lang="en-US"/>
              <a:t>A picture is worth a thousand words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Picture 2" descr="Gratis Rifle De Apuntar De Soldado Foto de stock">
            <a:extLst>
              <a:ext uri="{FF2B5EF4-FFF2-40B4-BE49-F238E27FC236}">
                <a16:creationId xmlns:a16="http://schemas.microsoft.com/office/drawing/2014/main" id="{4A79C871-5129-4EA6-BB89-AE0A28C78595}"/>
              </a:ext>
            </a:extLst>
          </p:cNvPr>
          <p:cNvPicPr>
            <a:picLocks noChangeAspect="1"/>
          </p:cNvPicPr>
          <p:nvPr/>
        </p:nvPicPr>
        <p:blipFill>
          <a:blip r:embed="rId3"/>
          <a:srcRect/>
          <a:stretch>
            <a:fillRect/>
          </a:stretch>
        </p:blipFill>
        <p:spPr>
          <a:xfrm>
            <a:off x="-11603" y="613470"/>
            <a:ext cx="9155603" cy="3877668"/>
          </a:xfrm>
          <a:prstGeom prst="rect">
            <a:avLst/>
          </a:prstGeom>
          <a:noFill/>
          <a:ln cap="flat">
            <a:noFill/>
          </a:ln>
        </p:spPr>
      </p:pic>
      <p:sp>
        <p:nvSpPr>
          <p:cNvPr id="3" name="Google Shape;945;p63">
            <a:extLst>
              <a:ext uri="{FF2B5EF4-FFF2-40B4-BE49-F238E27FC236}">
                <a16:creationId xmlns:a16="http://schemas.microsoft.com/office/drawing/2014/main" id="{48DBF8D8-1F95-499F-8CFE-9D07FF621E72}"/>
              </a:ext>
            </a:extLst>
          </p:cNvPr>
          <p:cNvSpPr txBox="1">
            <a:spLocks noGrp="1"/>
          </p:cNvSpPr>
          <p:nvPr>
            <p:ph type="title"/>
          </p:nvPr>
        </p:nvSpPr>
        <p:spPr>
          <a:xfrm>
            <a:off x="1648498" y="3490027"/>
            <a:ext cx="5847002" cy="1256998"/>
          </a:xfrm>
        </p:spPr>
        <p:txBody>
          <a:bodyPr/>
          <a:lstStyle/>
          <a:p>
            <a:pPr lvl="0"/>
            <a:r>
              <a:rPr lang="en-US">
                <a:solidFill>
                  <a:srgbClr val="FFFCF3"/>
                </a:solidFill>
              </a:rPr>
              <a:t>50 million</a:t>
            </a:r>
          </a:p>
        </p:txBody>
      </p:sp>
      <p:sp>
        <p:nvSpPr>
          <p:cNvPr id="4" name="Google Shape;946;p63">
            <a:extLst>
              <a:ext uri="{FF2B5EF4-FFF2-40B4-BE49-F238E27FC236}">
                <a16:creationId xmlns:a16="http://schemas.microsoft.com/office/drawing/2014/main" id="{E5FA2D7F-146F-4440-A09E-1887223A35C7}"/>
              </a:ext>
            </a:extLst>
          </p:cNvPr>
          <p:cNvSpPr txBox="1">
            <a:spLocks noGrp="1"/>
          </p:cNvSpPr>
          <p:nvPr>
            <p:ph type="subTitle" idx="4294967295"/>
          </p:nvPr>
        </p:nvSpPr>
        <p:spPr>
          <a:xfrm>
            <a:off x="1648498" y="4498482"/>
            <a:ext cx="5847002" cy="389698"/>
          </a:xfrm>
        </p:spPr>
        <p:txBody>
          <a:bodyPr anchor="ctr" anchorCtr="1"/>
          <a:lstStyle/>
          <a:p>
            <a:pPr marL="0" lvl="0" indent="0" algn="ctr">
              <a:lnSpc>
                <a:spcPct val="100000"/>
              </a:lnSpc>
              <a:buNone/>
            </a:pPr>
            <a:r>
              <a:rPr lang="en-US" sz="1600"/>
              <a:t>Approximate number of people who lost their lives</a:t>
            </a:r>
          </a:p>
        </p:txBody>
      </p:sp>
      <p:sp>
        <p:nvSpPr>
          <p:cNvPr id="5" name="Freeform 6">
            <a:extLst>
              <a:ext uri="{FF2B5EF4-FFF2-40B4-BE49-F238E27FC236}">
                <a16:creationId xmlns:a16="http://schemas.microsoft.com/office/drawing/2014/main" id="{8A37C10C-F514-45D6-B58B-FE46788B315D}"/>
              </a:ext>
            </a:extLst>
          </p:cNvPr>
          <p:cNvSpPr/>
          <p:nvPr/>
        </p:nvSpPr>
        <p:spPr>
          <a:xfrm>
            <a:off x="2289172" y="127869"/>
            <a:ext cx="6854827" cy="288922"/>
          </a:xfrm>
          <a:custGeom>
            <a:avLst/>
            <a:gdLst>
              <a:gd name="f0" fmla="val 10800000"/>
              <a:gd name="f1" fmla="val 5400000"/>
              <a:gd name="f2" fmla="val 180"/>
              <a:gd name="f3" fmla="val w"/>
              <a:gd name="f4" fmla="val h"/>
              <a:gd name="f5" fmla="val 0"/>
              <a:gd name="f6" fmla="val 4318"/>
              <a:gd name="f7" fmla="val 182"/>
              <a:gd name="f8" fmla="val 397"/>
              <a:gd name="f9" fmla="+- 0 0 -90"/>
              <a:gd name="f10" fmla="*/ f3 1 4318"/>
              <a:gd name="f11" fmla="*/ f4 1 182"/>
              <a:gd name="f12" fmla="val f5"/>
              <a:gd name="f13" fmla="val f6"/>
              <a:gd name="f14" fmla="val f7"/>
              <a:gd name="f15" fmla="*/ f9 f0 1"/>
              <a:gd name="f16" fmla="+- f14 0 f12"/>
              <a:gd name="f17" fmla="+- f13 0 f12"/>
              <a:gd name="f18" fmla="*/ f15 1 f2"/>
              <a:gd name="f19" fmla="*/ f17 1 4318"/>
              <a:gd name="f20" fmla="*/ f16 1 182"/>
              <a:gd name="f21" fmla="*/ 397 f17 1"/>
              <a:gd name="f22" fmla="*/ 0 f16 1"/>
              <a:gd name="f23" fmla="*/ 0 f17 1"/>
              <a:gd name="f24" fmla="*/ 182 f16 1"/>
              <a:gd name="f25" fmla="*/ 4318 f17 1"/>
              <a:gd name="f26" fmla="+- f18 0 f1"/>
              <a:gd name="f27" fmla="*/ f21 1 4318"/>
              <a:gd name="f28" fmla="*/ f22 1 182"/>
              <a:gd name="f29" fmla="*/ f23 1 4318"/>
              <a:gd name="f30" fmla="*/ f24 1 182"/>
              <a:gd name="f31" fmla="*/ f25 1 431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4318" h="182">
                <a:moveTo>
                  <a:pt x="f8" y="f5"/>
                </a:moveTo>
                <a:lnTo>
                  <a:pt x="f5" y="f7"/>
                </a:lnTo>
                <a:lnTo>
                  <a:pt x="f6" y="f7"/>
                </a:lnTo>
                <a:lnTo>
                  <a:pt x="f6" y="f5"/>
                </a:lnTo>
                <a:lnTo>
                  <a:pt x="f8"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 name="Freeform 7">
            <a:extLst>
              <a:ext uri="{FF2B5EF4-FFF2-40B4-BE49-F238E27FC236}">
                <a16:creationId xmlns:a16="http://schemas.microsoft.com/office/drawing/2014/main" id="{8901F13D-1126-41B6-8476-A6981AB9EE3C}"/>
              </a:ext>
            </a:extLst>
          </p:cNvPr>
          <p:cNvSpPr/>
          <p:nvPr/>
        </p:nvSpPr>
        <p:spPr>
          <a:xfrm>
            <a:off x="0" y="127869"/>
            <a:ext cx="2738435" cy="288922"/>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86592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标题 1">
            <a:extLst>
              <a:ext uri="{FF2B5EF4-FFF2-40B4-BE49-F238E27FC236}">
                <a16:creationId xmlns:a16="http://schemas.microsoft.com/office/drawing/2014/main" id="{DCEB1FC6-0ACB-49FA-B524-C636A6B89BAB}"/>
              </a:ext>
            </a:extLst>
          </p:cNvPr>
          <p:cNvSpPr txBox="1"/>
          <p:nvPr/>
        </p:nvSpPr>
        <p:spPr>
          <a:xfrm>
            <a:off x="431496" y="134489"/>
            <a:ext cx="5905679" cy="349657"/>
          </a:xfrm>
          <a:prstGeom prst="rect">
            <a:avLst/>
          </a:prstGeom>
          <a:noFill/>
          <a:ln cap="flat">
            <a:noFill/>
          </a:ln>
        </p:spPr>
        <p:txBody>
          <a:bodyPr vert="horz" wrap="square" lIns="91458" tIns="45729" rIns="91458" bIns="45729" anchor="t" anchorCtr="0" compatLnSpc="1">
            <a:noAutofit/>
          </a:bodyPr>
          <a:lstStyle/>
          <a:p>
            <a:pPr marL="0" marR="0" lvl="0" indent="0" algn="l" defTabSz="91429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CF3"/>
                </a:solidFill>
                <a:uFillTx/>
                <a:latin typeface="Arial"/>
                <a:ea typeface="宋体" pitchFamily="2"/>
                <a:cs typeface="宋体" pitchFamily="2"/>
              </a:rPr>
              <a:t>Add title text</a:t>
            </a:r>
          </a:p>
        </p:txBody>
      </p:sp>
      <p:sp>
        <p:nvSpPr>
          <p:cNvPr id="8" name="Freeform 7">
            <a:extLst>
              <a:ext uri="{FF2B5EF4-FFF2-40B4-BE49-F238E27FC236}">
                <a16:creationId xmlns:a16="http://schemas.microsoft.com/office/drawing/2014/main" id="{FFFC73EF-476D-402E-944D-73BD28B85DAF}"/>
              </a:ext>
            </a:extLst>
          </p:cNvPr>
          <p:cNvSpPr/>
          <p:nvPr/>
        </p:nvSpPr>
        <p:spPr>
          <a:xfrm rot="10800009" flipH="1">
            <a:off x="-6639" y="4815203"/>
            <a:ext cx="2675973"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7">
            <a:extLst>
              <a:ext uri="{FF2B5EF4-FFF2-40B4-BE49-F238E27FC236}">
                <a16:creationId xmlns:a16="http://schemas.microsoft.com/office/drawing/2014/main" id="{73CFCB62-ED30-4891-A140-A32471FB5D5D}"/>
              </a:ext>
            </a:extLst>
          </p:cNvPr>
          <p:cNvSpPr/>
          <p:nvPr/>
        </p:nvSpPr>
        <p:spPr>
          <a:xfrm rot="10799991">
            <a:off x="6439058" y="4820836"/>
            <a:ext cx="2713902"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Google Shape;176;p34">
            <a:extLst>
              <a:ext uri="{FF2B5EF4-FFF2-40B4-BE49-F238E27FC236}">
                <a16:creationId xmlns:a16="http://schemas.microsoft.com/office/drawing/2014/main" id="{FA3E3CB4-25AD-4AFE-AD33-0DCCC6230C68}"/>
              </a:ext>
            </a:extLst>
          </p:cNvPr>
          <p:cNvSpPr txBox="1">
            <a:spLocks noGrp="1"/>
          </p:cNvSpPr>
          <p:nvPr>
            <p:ph type="title"/>
          </p:nvPr>
        </p:nvSpPr>
        <p:spPr>
          <a:xfrm>
            <a:off x="992096" y="1482653"/>
            <a:ext cx="4207501" cy="841796"/>
          </a:xfrm>
        </p:spPr>
        <p:txBody>
          <a:bodyPr anchorCtr="0"/>
          <a:lstStyle/>
          <a:p>
            <a:pPr lvl="0" algn="l"/>
            <a:r>
              <a:rPr lang="en-US" sz="4000"/>
              <a:t>INTRODUCTION</a:t>
            </a:r>
          </a:p>
        </p:txBody>
      </p:sp>
      <p:sp>
        <p:nvSpPr>
          <p:cNvPr id="3" name="Google Shape;177;p34">
            <a:extLst>
              <a:ext uri="{FF2B5EF4-FFF2-40B4-BE49-F238E27FC236}">
                <a16:creationId xmlns:a16="http://schemas.microsoft.com/office/drawing/2014/main" id="{590EE4F2-7931-48A7-BF53-301794BE3BE4}"/>
              </a:ext>
            </a:extLst>
          </p:cNvPr>
          <p:cNvSpPr txBox="1">
            <a:spLocks noGrp="1"/>
          </p:cNvSpPr>
          <p:nvPr>
            <p:ph type="subTitle" idx="4294967295"/>
          </p:nvPr>
        </p:nvSpPr>
        <p:spPr>
          <a:xfrm>
            <a:off x="992096" y="3254623"/>
            <a:ext cx="4207501" cy="1116903"/>
          </a:xfrm>
        </p:spPr>
        <p:txBody>
          <a:bodyPr/>
          <a:lstStyle/>
          <a:p>
            <a:pPr marL="0" lvl="0" indent="0">
              <a:lnSpc>
                <a:spcPct val="100000"/>
              </a:lnSpc>
              <a:spcAft>
                <a:spcPts val="1600"/>
              </a:spcAft>
              <a:buNone/>
            </a:pPr>
            <a:r>
              <a:rPr lang="en-US" sz="1600"/>
              <a:t>Mercury is the closest planet to the Sun and the smallest one in the Solar System—it’s only a bit larger than the Moon. The planet’s name has nothing to do with the liquid metal</a:t>
            </a:r>
          </a:p>
        </p:txBody>
      </p:sp>
      <p:sp>
        <p:nvSpPr>
          <p:cNvPr id="4" name="Google Shape;177;p34">
            <a:extLst>
              <a:ext uri="{FF2B5EF4-FFF2-40B4-BE49-F238E27FC236}">
                <a16:creationId xmlns:a16="http://schemas.microsoft.com/office/drawing/2014/main" id="{9BFA8224-3A91-411B-A3BD-4898C83B546B}"/>
              </a:ext>
            </a:extLst>
          </p:cNvPr>
          <p:cNvSpPr txBox="1"/>
          <p:nvPr/>
        </p:nvSpPr>
        <p:spPr>
          <a:xfrm>
            <a:off x="992096" y="2215326"/>
            <a:ext cx="4207501" cy="1116903"/>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160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Mercury is the closest planet to the Sun and the smallest one in the Solar System—it’s only a bit larger than the Moon. The planet’s name has nothing to do with the liquid metal</a:t>
            </a:r>
          </a:p>
        </p:txBody>
      </p:sp>
      <p:sp>
        <p:nvSpPr>
          <p:cNvPr id="6" name="Freeform 7">
            <a:extLst>
              <a:ext uri="{FF2B5EF4-FFF2-40B4-BE49-F238E27FC236}">
                <a16:creationId xmlns:a16="http://schemas.microsoft.com/office/drawing/2014/main" id="{E7F2F32B-A623-4A5A-AD08-1A9E31A0A790}"/>
              </a:ext>
            </a:extLst>
          </p:cNvPr>
          <p:cNvSpPr/>
          <p:nvPr/>
        </p:nvSpPr>
        <p:spPr>
          <a:xfrm>
            <a:off x="0" y="127869"/>
            <a:ext cx="2738435" cy="288922"/>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86592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7">
            <a:extLst>
              <a:ext uri="{FF2B5EF4-FFF2-40B4-BE49-F238E27FC236}">
                <a16:creationId xmlns:a16="http://schemas.microsoft.com/office/drawing/2014/main" id="{2F533205-4E15-4B8A-9A01-0A393E70250C}"/>
              </a:ext>
            </a:extLst>
          </p:cNvPr>
          <p:cNvSpPr/>
          <p:nvPr/>
        </p:nvSpPr>
        <p:spPr>
          <a:xfrm rot="10799991">
            <a:off x="4945459" y="4820836"/>
            <a:ext cx="4207501"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nvGrpSpPr>
          <p:cNvPr id="8" name="Group 4">
            <a:extLst>
              <a:ext uri="{FF2B5EF4-FFF2-40B4-BE49-F238E27FC236}">
                <a16:creationId xmlns:a16="http://schemas.microsoft.com/office/drawing/2014/main" id="{A8F48F34-5059-A895-AF64-E950C1BD31AA}"/>
              </a:ext>
            </a:extLst>
          </p:cNvPr>
          <p:cNvGrpSpPr>
            <a:grpSpLocks noChangeAspect="1"/>
          </p:cNvGrpSpPr>
          <p:nvPr/>
        </p:nvGrpSpPr>
        <p:grpSpPr bwMode="auto">
          <a:xfrm>
            <a:off x="6672265" y="1458913"/>
            <a:ext cx="1479551" cy="3405187"/>
            <a:chOff x="4203" y="919"/>
            <a:chExt cx="932" cy="2145"/>
          </a:xfrm>
        </p:grpSpPr>
        <p:sp>
          <p:nvSpPr>
            <p:cNvPr id="10" name="Freeform 5">
              <a:extLst>
                <a:ext uri="{FF2B5EF4-FFF2-40B4-BE49-F238E27FC236}">
                  <a16:creationId xmlns:a16="http://schemas.microsoft.com/office/drawing/2014/main" id="{CD28B2C9-AC91-D471-B0B0-BAD6160B3123}"/>
                </a:ext>
              </a:extLst>
            </p:cNvPr>
            <p:cNvSpPr>
              <a:spLocks/>
            </p:cNvSpPr>
            <p:nvPr/>
          </p:nvSpPr>
          <p:spPr bwMode="auto">
            <a:xfrm>
              <a:off x="4656" y="2066"/>
              <a:ext cx="337" cy="621"/>
            </a:xfrm>
            <a:custGeom>
              <a:avLst/>
              <a:gdLst>
                <a:gd name="T0" fmla="*/ 30 w 92"/>
                <a:gd name="T1" fmla="*/ 61 h 171"/>
                <a:gd name="T2" fmla="*/ 29 w 92"/>
                <a:gd name="T3" fmla="*/ 72 h 171"/>
                <a:gd name="T4" fmla="*/ 24 w 92"/>
                <a:gd name="T5" fmla="*/ 64 h 171"/>
                <a:gd name="T6" fmla="*/ 16 w 92"/>
                <a:gd name="T7" fmla="*/ 56 h 171"/>
                <a:gd name="T8" fmla="*/ 9 w 92"/>
                <a:gd name="T9" fmla="*/ 47 h 171"/>
                <a:gd name="T10" fmla="*/ 16 w 92"/>
                <a:gd name="T11" fmla="*/ 37 h 171"/>
                <a:gd name="T12" fmla="*/ 21 w 92"/>
                <a:gd name="T13" fmla="*/ 33 h 171"/>
                <a:gd name="T14" fmla="*/ 17 w 92"/>
                <a:gd name="T15" fmla="*/ 29 h 171"/>
                <a:gd name="T16" fmla="*/ 1 w 92"/>
                <a:gd name="T17" fmla="*/ 9 h 171"/>
                <a:gd name="T18" fmla="*/ 7 w 92"/>
                <a:gd name="T19" fmla="*/ 0 h 171"/>
                <a:gd name="T20" fmla="*/ 21 w 92"/>
                <a:gd name="T21" fmla="*/ 1 h 171"/>
                <a:gd name="T22" fmla="*/ 25 w 92"/>
                <a:gd name="T23" fmla="*/ 2 h 171"/>
                <a:gd name="T24" fmla="*/ 35 w 92"/>
                <a:gd name="T25" fmla="*/ 3 h 171"/>
                <a:gd name="T26" fmla="*/ 47 w 92"/>
                <a:gd name="T27" fmla="*/ 8 h 171"/>
                <a:gd name="T28" fmla="*/ 54 w 92"/>
                <a:gd name="T29" fmla="*/ 12 h 171"/>
                <a:gd name="T30" fmla="*/ 68 w 92"/>
                <a:gd name="T31" fmla="*/ 37 h 171"/>
                <a:gd name="T32" fmla="*/ 64 w 92"/>
                <a:gd name="T33" fmla="*/ 52 h 171"/>
                <a:gd name="T34" fmla="*/ 64 w 92"/>
                <a:gd name="T35" fmla="*/ 60 h 171"/>
                <a:gd name="T36" fmla="*/ 58 w 92"/>
                <a:gd name="T37" fmla="*/ 64 h 171"/>
                <a:gd name="T38" fmla="*/ 65 w 92"/>
                <a:gd name="T39" fmla="*/ 69 h 171"/>
                <a:gd name="T40" fmla="*/ 76 w 92"/>
                <a:gd name="T41" fmla="*/ 79 h 171"/>
                <a:gd name="T42" fmla="*/ 71 w 92"/>
                <a:gd name="T43" fmla="*/ 92 h 171"/>
                <a:gd name="T44" fmla="*/ 55 w 92"/>
                <a:gd name="T45" fmla="*/ 95 h 171"/>
                <a:gd name="T46" fmla="*/ 48 w 92"/>
                <a:gd name="T47" fmla="*/ 98 h 171"/>
                <a:gd name="T48" fmla="*/ 52 w 92"/>
                <a:gd name="T49" fmla="*/ 105 h 171"/>
                <a:gd name="T50" fmla="*/ 60 w 92"/>
                <a:gd name="T51" fmla="*/ 111 h 171"/>
                <a:gd name="T52" fmla="*/ 70 w 92"/>
                <a:gd name="T53" fmla="*/ 118 h 171"/>
                <a:gd name="T54" fmla="*/ 87 w 92"/>
                <a:gd name="T55" fmla="*/ 129 h 171"/>
                <a:gd name="T56" fmla="*/ 87 w 92"/>
                <a:gd name="T57" fmla="*/ 109 h 171"/>
                <a:gd name="T58" fmla="*/ 90 w 92"/>
                <a:gd name="T59" fmla="*/ 87 h 171"/>
                <a:gd name="T60" fmla="*/ 91 w 92"/>
                <a:gd name="T61" fmla="*/ 130 h 171"/>
                <a:gd name="T62" fmla="*/ 91 w 92"/>
                <a:gd name="T63" fmla="*/ 166 h 171"/>
                <a:gd name="T64" fmla="*/ 88 w 92"/>
                <a:gd name="T65" fmla="*/ 167 h 171"/>
                <a:gd name="T66" fmla="*/ 77 w 92"/>
                <a:gd name="T67" fmla="*/ 167 h 171"/>
                <a:gd name="T68" fmla="*/ 80 w 92"/>
                <a:gd name="T69" fmla="*/ 157 h 171"/>
                <a:gd name="T70" fmla="*/ 81 w 92"/>
                <a:gd name="T71" fmla="*/ 150 h 171"/>
                <a:gd name="T72" fmla="*/ 74 w 92"/>
                <a:gd name="T73" fmla="*/ 149 h 171"/>
                <a:gd name="T74" fmla="*/ 68 w 92"/>
                <a:gd name="T75" fmla="*/ 154 h 171"/>
                <a:gd name="T76" fmla="*/ 59 w 92"/>
                <a:gd name="T77" fmla="*/ 154 h 171"/>
                <a:gd name="T78" fmla="*/ 58 w 92"/>
                <a:gd name="T79" fmla="*/ 147 h 171"/>
                <a:gd name="T80" fmla="*/ 61 w 92"/>
                <a:gd name="T81" fmla="*/ 131 h 171"/>
                <a:gd name="T82" fmla="*/ 59 w 92"/>
                <a:gd name="T83" fmla="*/ 124 h 171"/>
                <a:gd name="T84" fmla="*/ 52 w 92"/>
                <a:gd name="T85" fmla="*/ 125 h 171"/>
                <a:gd name="T86" fmla="*/ 40 w 92"/>
                <a:gd name="T87" fmla="*/ 136 h 171"/>
                <a:gd name="T88" fmla="*/ 35 w 92"/>
                <a:gd name="T89" fmla="*/ 91 h 171"/>
                <a:gd name="T90" fmla="*/ 39 w 92"/>
                <a:gd name="T91" fmla="*/ 95 h 171"/>
                <a:gd name="T92" fmla="*/ 46 w 92"/>
                <a:gd name="T93" fmla="*/ 87 h 171"/>
                <a:gd name="T94" fmla="*/ 47 w 92"/>
                <a:gd name="T95" fmla="*/ 75 h 171"/>
                <a:gd name="T96" fmla="*/ 38 w 92"/>
                <a:gd name="T97" fmla="*/ 61 h 171"/>
                <a:gd name="T98" fmla="*/ 42 w 92"/>
                <a:gd name="T99" fmla="*/ 49 h 171"/>
                <a:gd name="T100" fmla="*/ 46 w 92"/>
                <a:gd name="T101" fmla="*/ 41 h 171"/>
                <a:gd name="T102" fmla="*/ 42 w 92"/>
                <a:gd name="T103" fmla="*/ 29 h 171"/>
                <a:gd name="T104" fmla="*/ 39 w 92"/>
                <a:gd name="T105" fmla="*/ 25 h 171"/>
                <a:gd name="T106" fmla="*/ 35 w 92"/>
                <a:gd name="T107" fmla="*/ 28 h 171"/>
                <a:gd name="T108" fmla="*/ 30 w 92"/>
                <a:gd name="T10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71">
                  <a:moveTo>
                    <a:pt x="30" y="61"/>
                  </a:moveTo>
                  <a:cubicBezTo>
                    <a:pt x="30" y="65"/>
                    <a:pt x="31" y="68"/>
                    <a:pt x="29" y="72"/>
                  </a:cubicBezTo>
                  <a:cubicBezTo>
                    <a:pt x="26" y="70"/>
                    <a:pt x="25" y="67"/>
                    <a:pt x="24" y="64"/>
                  </a:cubicBezTo>
                  <a:cubicBezTo>
                    <a:pt x="22" y="60"/>
                    <a:pt x="20" y="57"/>
                    <a:pt x="16" y="56"/>
                  </a:cubicBezTo>
                  <a:cubicBezTo>
                    <a:pt x="12" y="54"/>
                    <a:pt x="10" y="51"/>
                    <a:pt x="9" y="47"/>
                  </a:cubicBezTo>
                  <a:cubicBezTo>
                    <a:pt x="8" y="42"/>
                    <a:pt x="10" y="38"/>
                    <a:pt x="16" y="37"/>
                  </a:cubicBezTo>
                  <a:cubicBezTo>
                    <a:pt x="18" y="37"/>
                    <a:pt x="21" y="36"/>
                    <a:pt x="21" y="33"/>
                  </a:cubicBezTo>
                  <a:cubicBezTo>
                    <a:pt x="21" y="30"/>
                    <a:pt x="18" y="31"/>
                    <a:pt x="17" y="29"/>
                  </a:cubicBezTo>
                  <a:cubicBezTo>
                    <a:pt x="12" y="22"/>
                    <a:pt x="2" y="19"/>
                    <a:pt x="1" y="9"/>
                  </a:cubicBezTo>
                  <a:cubicBezTo>
                    <a:pt x="0" y="3"/>
                    <a:pt x="1" y="1"/>
                    <a:pt x="7" y="0"/>
                  </a:cubicBezTo>
                  <a:cubicBezTo>
                    <a:pt x="12" y="0"/>
                    <a:pt x="16" y="0"/>
                    <a:pt x="21" y="1"/>
                  </a:cubicBezTo>
                  <a:cubicBezTo>
                    <a:pt x="22" y="1"/>
                    <a:pt x="24" y="2"/>
                    <a:pt x="25" y="2"/>
                  </a:cubicBezTo>
                  <a:cubicBezTo>
                    <a:pt x="28" y="3"/>
                    <a:pt x="32" y="3"/>
                    <a:pt x="35" y="3"/>
                  </a:cubicBezTo>
                  <a:cubicBezTo>
                    <a:pt x="40" y="3"/>
                    <a:pt x="44" y="4"/>
                    <a:pt x="47" y="8"/>
                  </a:cubicBezTo>
                  <a:cubicBezTo>
                    <a:pt x="49" y="11"/>
                    <a:pt x="51" y="11"/>
                    <a:pt x="54" y="12"/>
                  </a:cubicBezTo>
                  <a:cubicBezTo>
                    <a:pt x="64" y="14"/>
                    <a:pt x="71" y="27"/>
                    <a:pt x="68" y="37"/>
                  </a:cubicBezTo>
                  <a:cubicBezTo>
                    <a:pt x="64" y="41"/>
                    <a:pt x="62" y="46"/>
                    <a:pt x="64" y="52"/>
                  </a:cubicBezTo>
                  <a:cubicBezTo>
                    <a:pt x="65" y="54"/>
                    <a:pt x="66" y="57"/>
                    <a:pt x="64" y="60"/>
                  </a:cubicBezTo>
                  <a:cubicBezTo>
                    <a:pt x="63" y="62"/>
                    <a:pt x="58" y="60"/>
                    <a:pt x="58" y="64"/>
                  </a:cubicBezTo>
                  <a:cubicBezTo>
                    <a:pt x="58" y="67"/>
                    <a:pt x="62" y="67"/>
                    <a:pt x="65" y="69"/>
                  </a:cubicBezTo>
                  <a:cubicBezTo>
                    <a:pt x="70" y="71"/>
                    <a:pt x="74" y="74"/>
                    <a:pt x="76" y="79"/>
                  </a:cubicBezTo>
                  <a:cubicBezTo>
                    <a:pt x="79" y="85"/>
                    <a:pt x="77" y="89"/>
                    <a:pt x="71" y="92"/>
                  </a:cubicBezTo>
                  <a:cubicBezTo>
                    <a:pt x="66" y="95"/>
                    <a:pt x="61" y="95"/>
                    <a:pt x="55" y="95"/>
                  </a:cubicBezTo>
                  <a:cubicBezTo>
                    <a:pt x="52" y="95"/>
                    <a:pt x="49" y="95"/>
                    <a:pt x="48" y="98"/>
                  </a:cubicBezTo>
                  <a:cubicBezTo>
                    <a:pt x="47" y="102"/>
                    <a:pt x="50" y="103"/>
                    <a:pt x="52" y="105"/>
                  </a:cubicBezTo>
                  <a:cubicBezTo>
                    <a:pt x="55" y="107"/>
                    <a:pt x="58" y="108"/>
                    <a:pt x="60" y="111"/>
                  </a:cubicBezTo>
                  <a:cubicBezTo>
                    <a:pt x="62" y="114"/>
                    <a:pt x="66" y="116"/>
                    <a:pt x="70" y="118"/>
                  </a:cubicBezTo>
                  <a:cubicBezTo>
                    <a:pt x="76" y="120"/>
                    <a:pt x="83" y="122"/>
                    <a:pt x="87" y="129"/>
                  </a:cubicBezTo>
                  <a:cubicBezTo>
                    <a:pt x="88" y="122"/>
                    <a:pt x="88" y="116"/>
                    <a:pt x="87" y="109"/>
                  </a:cubicBezTo>
                  <a:cubicBezTo>
                    <a:pt x="88" y="102"/>
                    <a:pt x="85" y="94"/>
                    <a:pt x="90" y="87"/>
                  </a:cubicBezTo>
                  <a:cubicBezTo>
                    <a:pt x="92" y="101"/>
                    <a:pt x="91" y="115"/>
                    <a:pt x="91" y="130"/>
                  </a:cubicBezTo>
                  <a:cubicBezTo>
                    <a:pt x="91" y="142"/>
                    <a:pt x="91" y="154"/>
                    <a:pt x="91" y="166"/>
                  </a:cubicBezTo>
                  <a:cubicBezTo>
                    <a:pt x="90" y="166"/>
                    <a:pt x="89" y="167"/>
                    <a:pt x="88" y="167"/>
                  </a:cubicBezTo>
                  <a:cubicBezTo>
                    <a:pt x="84" y="167"/>
                    <a:pt x="80" y="171"/>
                    <a:pt x="77" y="167"/>
                  </a:cubicBezTo>
                  <a:cubicBezTo>
                    <a:pt x="74" y="163"/>
                    <a:pt x="78" y="160"/>
                    <a:pt x="80" y="157"/>
                  </a:cubicBezTo>
                  <a:cubicBezTo>
                    <a:pt x="82" y="155"/>
                    <a:pt x="83" y="152"/>
                    <a:pt x="81" y="150"/>
                  </a:cubicBezTo>
                  <a:cubicBezTo>
                    <a:pt x="79" y="148"/>
                    <a:pt x="77" y="148"/>
                    <a:pt x="74" y="149"/>
                  </a:cubicBezTo>
                  <a:cubicBezTo>
                    <a:pt x="71" y="149"/>
                    <a:pt x="70" y="152"/>
                    <a:pt x="68" y="154"/>
                  </a:cubicBezTo>
                  <a:cubicBezTo>
                    <a:pt x="65" y="156"/>
                    <a:pt x="62" y="156"/>
                    <a:pt x="59" y="154"/>
                  </a:cubicBezTo>
                  <a:cubicBezTo>
                    <a:pt x="56" y="152"/>
                    <a:pt x="57" y="150"/>
                    <a:pt x="58" y="147"/>
                  </a:cubicBezTo>
                  <a:cubicBezTo>
                    <a:pt x="59" y="142"/>
                    <a:pt x="59" y="136"/>
                    <a:pt x="61" y="131"/>
                  </a:cubicBezTo>
                  <a:cubicBezTo>
                    <a:pt x="62" y="129"/>
                    <a:pt x="62" y="126"/>
                    <a:pt x="59" y="124"/>
                  </a:cubicBezTo>
                  <a:cubicBezTo>
                    <a:pt x="57" y="122"/>
                    <a:pt x="55" y="124"/>
                    <a:pt x="52" y="125"/>
                  </a:cubicBezTo>
                  <a:cubicBezTo>
                    <a:pt x="47" y="128"/>
                    <a:pt x="45" y="134"/>
                    <a:pt x="40" y="136"/>
                  </a:cubicBezTo>
                  <a:cubicBezTo>
                    <a:pt x="37" y="121"/>
                    <a:pt x="37" y="106"/>
                    <a:pt x="35" y="91"/>
                  </a:cubicBezTo>
                  <a:cubicBezTo>
                    <a:pt x="38" y="91"/>
                    <a:pt x="37" y="95"/>
                    <a:pt x="39" y="95"/>
                  </a:cubicBezTo>
                  <a:cubicBezTo>
                    <a:pt x="41" y="92"/>
                    <a:pt x="43" y="90"/>
                    <a:pt x="46" y="87"/>
                  </a:cubicBezTo>
                  <a:cubicBezTo>
                    <a:pt x="51" y="84"/>
                    <a:pt x="52" y="80"/>
                    <a:pt x="47" y="75"/>
                  </a:cubicBezTo>
                  <a:cubicBezTo>
                    <a:pt x="43" y="71"/>
                    <a:pt x="39" y="67"/>
                    <a:pt x="38" y="61"/>
                  </a:cubicBezTo>
                  <a:cubicBezTo>
                    <a:pt x="36" y="56"/>
                    <a:pt x="37" y="52"/>
                    <a:pt x="42" y="49"/>
                  </a:cubicBezTo>
                  <a:cubicBezTo>
                    <a:pt x="46" y="47"/>
                    <a:pt x="47" y="45"/>
                    <a:pt x="46" y="41"/>
                  </a:cubicBezTo>
                  <a:cubicBezTo>
                    <a:pt x="44" y="37"/>
                    <a:pt x="43" y="33"/>
                    <a:pt x="42" y="29"/>
                  </a:cubicBezTo>
                  <a:cubicBezTo>
                    <a:pt x="42" y="27"/>
                    <a:pt x="41" y="25"/>
                    <a:pt x="39" y="25"/>
                  </a:cubicBezTo>
                  <a:cubicBezTo>
                    <a:pt x="37" y="25"/>
                    <a:pt x="36" y="26"/>
                    <a:pt x="35" y="28"/>
                  </a:cubicBezTo>
                  <a:cubicBezTo>
                    <a:pt x="30" y="38"/>
                    <a:pt x="25" y="49"/>
                    <a:pt x="30" y="61"/>
                  </a:cubicBezTo>
                  <a:close/>
                </a:path>
              </a:pathLst>
            </a:custGeom>
            <a:solidFill>
              <a:srgbClr val="B4C3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6">
              <a:extLst>
                <a:ext uri="{FF2B5EF4-FFF2-40B4-BE49-F238E27FC236}">
                  <a16:creationId xmlns:a16="http://schemas.microsoft.com/office/drawing/2014/main" id="{046E3502-9F4B-F593-8720-B2C07BA91DF1}"/>
                </a:ext>
              </a:extLst>
            </p:cNvPr>
            <p:cNvSpPr>
              <a:spLocks/>
            </p:cNvSpPr>
            <p:nvPr/>
          </p:nvSpPr>
          <p:spPr bwMode="auto">
            <a:xfrm>
              <a:off x="4550" y="2171"/>
              <a:ext cx="201" cy="603"/>
            </a:xfrm>
            <a:custGeom>
              <a:avLst/>
              <a:gdLst>
                <a:gd name="T0" fmla="*/ 4 w 55"/>
                <a:gd name="T1" fmla="*/ 70 h 166"/>
                <a:gd name="T2" fmla="*/ 5 w 55"/>
                <a:gd name="T3" fmla="*/ 29 h 166"/>
                <a:gd name="T4" fmla="*/ 6 w 55"/>
                <a:gd name="T5" fmla="*/ 0 h 166"/>
                <a:gd name="T6" fmla="*/ 8 w 55"/>
                <a:gd name="T7" fmla="*/ 8 h 166"/>
                <a:gd name="T8" fmla="*/ 15 w 55"/>
                <a:gd name="T9" fmla="*/ 20 h 166"/>
                <a:gd name="T10" fmla="*/ 23 w 55"/>
                <a:gd name="T11" fmla="*/ 35 h 166"/>
                <a:gd name="T12" fmla="*/ 22 w 55"/>
                <a:gd name="T13" fmla="*/ 50 h 166"/>
                <a:gd name="T14" fmla="*/ 27 w 55"/>
                <a:gd name="T15" fmla="*/ 58 h 166"/>
                <a:gd name="T16" fmla="*/ 33 w 55"/>
                <a:gd name="T17" fmla="*/ 53 h 166"/>
                <a:gd name="T18" fmla="*/ 39 w 55"/>
                <a:gd name="T19" fmla="*/ 43 h 166"/>
                <a:gd name="T20" fmla="*/ 45 w 55"/>
                <a:gd name="T21" fmla="*/ 39 h 166"/>
                <a:gd name="T22" fmla="*/ 50 w 55"/>
                <a:gd name="T23" fmla="*/ 46 h 166"/>
                <a:gd name="T24" fmla="*/ 44 w 55"/>
                <a:gd name="T25" fmla="*/ 61 h 166"/>
                <a:gd name="T26" fmla="*/ 46 w 55"/>
                <a:gd name="T27" fmla="*/ 74 h 166"/>
                <a:gd name="T28" fmla="*/ 55 w 55"/>
                <a:gd name="T29" fmla="*/ 82 h 166"/>
                <a:gd name="T30" fmla="*/ 52 w 55"/>
                <a:gd name="T31" fmla="*/ 120 h 166"/>
                <a:gd name="T32" fmla="*/ 42 w 55"/>
                <a:gd name="T33" fmla="*/ 115 h 166"/>
                <a:gd name="T34" fmla="*/ 31 w 55"/>
                <a:gd name="T35" fmla="*/ 114 h 166"/>
                <a:gd name="T36" fmla="*/ 18 w 55"/>
                <a:gd name="T37" fmla="*/ 121 h 166"/>
                <a:gd name="T38" fmla="*/ 13 w 55"/>
                <a:gd name="T39" fmla="*/ 127 h 166"/>
                <a:gd name="T40" fmla="*/ 18 w 55"/>
                <a:gd name="T41" fmla="*/ 132 h 166"/>
                <a:gd name="T42" fmla="*/ 34 w 55"/>
                <a:gd name="T43" fmla="*/ 136 h 166"/>
                <a:gd name="T44" fmla="*/ 50 w 55"/>
                <a:gd name="T45" fmla="*/ 144 h 166"/>
                <a:gd name="T46" fmla="*/ 49 w 55"/>
                <a:gd name="T47" fmla="*/ 166 h 166"/>
                <a:gd name="T48" fmla="*/ 37 w 55"/>
                <a:gd name="T49" fmla="*/ 165 h 166"/>
                <a:gd name="T50" fmla="*/ 32 w 55"/>
                <a:gd name="T51" fmla="*/ 162 h 166"/>
                <a:gd name="T52" fmla="*/ 2 w 55"/>
                <a:gd name="T53" fmla="*/ 135 h 166"/>
                <a:gd name="T54" fmla="*/ 3 w 55"/>
                <a:gd name="T55" fmla="*/ 87 h 166"/>
                <a:gd name="T56" fmla="*/ 5 w 55"/>
                <a:gd name="T57" fmla="*/ 99 h 166"/>
                <a:gd name="T58" fmla="*/ 6 w 55"/>
                <a:gd name="T59" fmla="*/ 108 h 166"/>
                <a:gd name="T60" fmla="*/ 21 w 55"/>
                <a:gd name="T61" fmla="*/ 102 h 166"/>
                <a:gd name="T62" fmla="*/ 28 w 55"/>
                <a:gd name="T63" fmla="*/ 93 h 166"/>
                <a:gd name="T64" fmla="*/ 28 w 55"/>
                <a:gd name="T65" fmla="*/ 77 h 166"/>
                <a:gd name="T66" fmla="*/ 24 w 55"/>
                <a:gd name="T67" fmla="*/ 70 h 166"/>
                <a:gd name="T68" fmla="*/ 4 w 55"/>
                <a:gd name="T69" fmla="*/ 7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166">
                  <a:moveTo>
                    <a:pt x="4" y="70"/>
                  </a:moveTo>
                  <a:cubicBezTo>
                    <a:pt x="4" y="56"/>
                    <a:pt x="4" y="42"/>
                    <a:pt x="5" y="29"/>
                  </a:cubicBezTo>
                  <a:cubicBezTo>
                    <a:pt x="5" y="19"/>
                    <a:pt x="3" y="10"/>
                    <a:pt x="6" y="0"/>
                  </a:cubicBezTo>
                  <a:cubicBezTo>
                    <a:pt x="9" y="2"/>
                    <a:pt x="8" y="5"/>
                    <a:pt x="8" y="8"/>
                  </a:cubicBezTo>
                  <a:cubicBezTo>
                    <a:pt x="8" y="14"/>
                    <a:pt x="9" y="18"/>
                    <a:pt x="15" y="20"/>
                  </a:cubicBezTo>
                  <a:cubicBezTo>
                    <a:pt x="20" y="23"/>
                    <a:pt x="23" y="28"/>
                    <a:pt x="23" y="35"/>
                  </a:cubicBezTo>
                  <a:cubicBezTo>
                    <a:pt x="24" y="40"/>
                    <a:pt x="23" y="45"/>
                    <a:pt x="22" y="50"/>
                  </a:cubicBezTo>
                  <a:cubicBezTo>
                    <a:pt x="22" y="54"/>
                    <a:pt x="23" y="57"/>
                    <a:pt x="27" y="58"/>
                  </a:cubicBezTo>
                  <a:cubicBezTo>
                    <a:pt x="31" y="59"/>
                    <a:pt x="33" y="56"/>
                    <a:pt x="33" y="53"/>
                  </a:cubicBezTo>
                  <a:cubicBezTo>
                    <a:pt x="34" y="49"/>
                    <a:pt x="37" y="46"/>
                    <a:pt x="39" y="43"/>
                  </a:cubicBezTo>
                  <a:cubicBezTo>
                    <a:pt x="41" y="42"/>
                    <a:pt x="42" y="38"/>
                    <a:pt x="45" y="39"/>
                  </a:cubicBezTo>
                  <a:cubicBezTo>
                    <a:pt x="48" y="40"/>
                    <a:pt x="49" y="43"/>
                    <a:pt x="50" y="46"/>
                  </a:cubicBezTo>
                  <a:cubicBezTo>
                    <a:pt x="52" y="52"/>
                    <a:pt x="48" y="57"/>
                    <a:pt x="44" y="61"/>
                  </a:cubicBezTo>
                  <a:cubicBezTo>
                    <a:pt x="38" y="67"/>
                    <a:pt x="38" y="70"/>
                    <a:pt x="46" y="74"/>
                  </a:cubicBezTo>
                  <a:cubicBezTo>
                    <a:pt x="49" y="76"/>
                    <a:pt x="53" y="78"/>
                    <a:pt x="55" y="82"/>
                  </a:cubicBezTo>
                  <a:cubicBezTo>
                    <a:pt x="55" y="95"/>
                    <a:pt x="53" y="107"/>
                    <a:pt x="52" y="120"/>
                  </a:cubicBezTo>
                  <a:cubicBezTo>
                    <a:pt x="48" y="120"/>
                    <a:pt x="45" y="118"/>
                    <a:pt x="42" y="115"/>
                  </a:cubicBezTo>
                  <a:cubicBezTo>
                    <a:pt x="39" y="111"/>
                    <a:pt x="35" y="111"/>
                    <a:pt x="31" y="114"/>
                  </a:cubicBezTo>
                  <a:cubicBezTo>
                    <a:pt x="27" y="117"/>
                    <a:pt x="23" y="119"/>
                    <a:pt x="18" y="121"/>
                  </a:cubicBezTo>
                  <a:cubicBezTo>
                    <a:pt x="15" y="122"/>
                    <a:pt x="13" y="124"/>
                    <a:pt x="13" y="127"/>
                  </a:cubicBezTo>
                  <a:cubicBezTo>
                    <a:pt x="13" y="130"/>
                    <a:pt x="16" y="131"/>
                    <a:pt x="18" y="132"/>
                  </a:cubicBezTo>
                  <a:cubicBezTo>
                    <a:pt x="23" y="135"/>
                    <a:pt x="29" y="136"/>
                    <a:pt x="34" y="136"/>
                  </a:cubicBezTo>
                  <a:cubicBezTo>
                    <a:pt x="40" y="137"/>
                    <a:pt x="46" y="139"/>
                    <a:pt x="50" y="144"/>
                  </a:cubicBezTo>
                  <a:cubicBezTo>
                    <a:pt x="50" y="151"/>
                    <a:pt x="49" y="159"/>
                    <a:pt x="49" y="166"/>
                  </a:cubicBezTo>
                  <a:cubicBezTo>
                    <a:pt x="45" y="166"/>
                    <a:pt x="41" y="165"/>
                    <a:pt x="37" y="165"/>
                  </a:cubicBezTo>
                  <a:cubicBezTo>
                    <a:pt x="35" y="165"/>
                    <a:pt x="33" y="164"/>
                    <a:pt x="32" y="162"/>
                  </a:cubicBezTo>
                  <a:cubicBezTo>
                    <a:pt x="25" y="151"/>
                    <a:pt x="12" y="145"/>
                    <a:pt x="2" y="135"/>
                  </a:cubicBezTo>
                  <a:cubicBezTo>
                    <a:pt x="2" y="119"/>
                    <a:pt x="0" y="103"/>
                    <a:pt x="3" y="87"/>
                  </a:cubicBezTo>
                  <a:cubicBezTo>
                    <a:pt x="7" y="90"/>
                    <a:pt x="5" y="95"/>
                    <a:pt x="5" y="99"/>
                  </a:cubicBezTo>
                  <a:cubicBezTo>
                    <a:pt x="6" y="102"/>
                    <a:pt x="5" y="104"/>
                    <a:pt x="6" y="108"/>
                  </a:cubicBezTo>
                  <a:cubicBezTo>
                    <a:pt x="10" y="104"/>
                    <a:pt x="16" y="103"/>
                    <a:pt x="21" y="102"/>
                  </a:cubicBezTo>
                  <a:cubicBezTo>
                    <a:pt x="26" y="102"/>
                    <a:pt x="29" y="98"/>
                    <a:pt x="28" y="93"/>
                  </a:cubicBezTo>
                  <a:cubicBezTo>
                    <a:pt x="27" y="87"/>
                    <a:pt x="25" y="82"/>
                    <a:pt x="28" y="77"/>
                  </a:cubicBezTo>
                  <a:cubicBezTo>
                    <a:pt x="29" y="74"/>
                    <a:pt x="27" y="72"/>
                    <a:pt x="24" y="70"/>
                  </a:cubicBezTo>
                  <a:cubicBezTo>
                    <a:pt x="16" y="65"/>
                    <a:pt x="11" y="65"/>
                    <a:pt x="4" y="70"/>
                  </a:cubicBezTo>
                  <a:close/>
                </a:path>
              </a:pathLst>
            </a:custGeom>
            <a:solidFill>
              <a:srgbClr val="B4C2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7">
              <a:extLst>
                <a:ext uri="{FF2B5EF4-FFF2-40B4-BE49-F238E27FC236}">
                  <a16:creationId xmlns:a16="http://schemas.microsoft.com/office/drawing/2014/main" id="{255AD252-0535-BC38-37C2-1E07C2890E83}"/>
                </a:ext>
              </a:extLst>
            </p:cNvPr>
            <p:cNvSpPr>
              <a:spLocks/>
            </p:cNvSpPr>
            <p:nvPr/>
          </p:nvSpPr>
          <p:spPr bwMode="auto">
            <a:xfrm>
              <a:off x="4649" y="1050"/>
              <a:ext cx="249" cy="257"/>
            </a:xfrm>
            <a:custGeom>
              <a:avLst/>
              <a:gdLst>
                <a:gd name="T0" fmla="*/ 13 w 68"/>
                <a:gd name="T1" fmla="*/ 56 h 71"/>
                <a:gd name="T2" fmla="*/ 11 w 68"/>
                <a:gd name="T3" fmla="*/ 41 h 71"/>
                <a:gd name="T4" fmla="*/ 2 w 68"/>
                <a:gd name="T5" fmla="*/ 0 h 71"/>
                <a:gd name="T6" fmla="*/ 4 w 68"/>
                <a:gd name="T7" fmla="*/ 0 h 71"/>
                <a:gd name="T8" fmla="*/ 63 w 68"/>
                <a:gd name="T9" fmla="*/ 2 h 71"/>
                <a:gd name="T10" fmla="*/ 67 w 68"/>
                <a:gd name="T11" fmla="*/ 6 h 71"/>
                <a:gd name="T12" fmla="*/ 56 w 68"/>
                <a:gd name="T13" fmla="*/ 42 h 71"/>
                <a:gd name="T14" fmla="*/ 55 w 68"/>
                <a:gd name="T15" fmla="*/ 56 h 71"/>
                <a:gd name="T16" fmla="*/ 42 w 68"/>
                <a:gd name="T17" fmla="*/ 68 h 71"/>
                <a:gd name="T18" fmla="*/ 24 w 68"/>
                <a:gd name="T19" fmla="*/ 66 h 71"/>
                <a:gd name="T20" fmla="*/ 13 w 68"/>
                <a:gd name="T2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1">
                  <a:moveTo>
                    <a:pt x="13" y="56"/>
                  </a:moveTo>
                  <a:cubicBezTo>
                    <a:pt x="15" y="50"/>
                    <a:pt x="15" y="45"/>
                    <a:pt x="11" y="41"/>
                  </a:cubicBezTo>
                  <a:cubicBezTo>
                    <a:pt x="0" y="29"/>
                    <a:pt x="1" y="15"/>
                    <a:pt x="2" y="0"/>
                  </a:cubicBezTo>
                  <a:cubicBezTo>
                    <a:pt x="3" y="0"/>
                    <a:pt x="4" y="0"/>
                    <a:pt x="4" y="0"/>
                  </a:cubicBezTo>
                  <a:cubicBezTo>
                    <a:pt x="24" y="13"/>
                    <a:pt x="43" y="11"/>
                    <a:pt x="63" y="2"/>
                  </a:cubicBezTo>
                  <a:cubicBezTo>
                    <a:pt x="66" y="2"/>
                    <a:pt x="66" y="4"/>
                    <a:pt x="67" y="6"/>
                  </a:cubicBezTo>
                  <a:cubicBezTo>
                    <a:pt x="68" y="20"/>
                    <a:pt x="67" y="32"/>
                    <a:pt x="56" y="42"/>
                  </a:cubicBezTo>
                  <a:cubicBezTo>
                    <a:pt x="52" y="46"/>
                    <a:pt x="54" y="51"/>
                    <a:pt x="55" y="56"/>
                  </a:cubicBezTo>
                  <a:cubicBezTo>
                    <a:pt x="52" y="61"/>
                    <a:pt x="47" y="65"/>
                    <a:pt x="42" y="68"/>
                  </a:cubicBezTo>
                  <a:cubicBezTo>
                    <a:pt x="35" y="71"/>
                    <a:pt x="30" y="70"/>
                    <a:pt x="24" y="66"/>
                  </a:cubicBezTo>
                  <a:cubicBezTo>
                    <a:pt x="20" y="63"/>
                    <a:pt x="16" y="60"/>
                    <a:pt x="13" y="56"/>
                  </a:cubicBezTo>
                  <a:close/>
                </a:path>
              </a:pathLst>
            </a:custGeom>
            <a:solidFill>
              <a:srgbClr val="F5C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8">
              <a:extLst>
                <a:ext uri="{FF2B5EF4-FFF2-40B4-BE49-F238E27FC236}">
                  <a16:creationId xmlns:a16="http://schemas.microsoft.com/office/drawing/2014/main" id="{EB532B31-1B57-BE66-29E1-39E88F6E94D1}"/>
                </a:ext>
              </a:extLst>
            </p:cNvPr>
            <p:cNvSpPr>
              <a:spLocks/>
            </p:cNvSpPr>
            <p:nvPr/>
          </p:nvSpPr>
          <p:spPr bwMode="auto">
            <a:xfrm>
              <a:off x="4477" y="1304"/>
              <a:ext cx="304" cy="414"/>
            </a:xfrm>
            <a:custGeom>
              <a:avLst/>
              <a:gdLst>
                <a:gd name="T0" fmla="*/ 14 w 83"/>
                <a:gd name="T1" fmla="*/ 53 h 114"/>
                <a:gd name="T2" fmla="*/ 4 w 83"/>
                <a:gd name="T3" fmla="*/ 44 h 114"/>
                <a:gd name="T4" fmla="*/ 10 w 83"/>
                <a:gd name="T5" fmla="*/ 39 h 114"/>
                <a:gd name="T6" fmla="*/ 1 w 83"/>
                <a:gd name="T7" fmla="*/ 25 h 114"/>
                <a:gd name="T8" fmla="*/ 12 w 83"/>
                <a:gd name="T9" fmla="*/ 0 h 114"/>
                <a:gd name="T10" fmla="*/ 19 w 83"/>
                <a:gd name="T11" fmla="*/ 1 h 114"/>
                <a:gd name="T12" fmla="*/ 17 w 83"/>
                <a:gd name="T13" fmla="*/ 7 h 114"/>
                <a:gd name="T14" fmla="*/ 16 w 83"/>
                <a:gd name="T15" fmla="*/ 14 h 114"/>
                <a:gd name="T16" fmla="*/ 15 w 83"/>
                <a:gd name="T17" fmla="*/ 24 h 114"/>
                <a:gd name="T18" fmla="*/ 22 w 83"/>
                <a:gd name="T19" fmla="*/ 30 h 114"/>
                <a:gd name="T20" fmla="*/ 35 w 83"/>
                <a:gd name="T21" fmla="*/ 35 h 114"/>
                <a:gd name="T22" fmla="*/ 42 w 83"/>
                <a:gd name="T23" fmla="*/ 41 h 114"/>
                <a:gd name="T24" fmla="*/ 56 w 83"/>
                <a:gd name="T25" fmla="*/ 54 h 114"/>
                <a:gd name="T26" fmla="*/ 60 w 83"/>
                <a:gd name="T27" fmla="*/ 57 h 114"/>
                <a:gd name="T28" fmla="*/ 62 w 83"/>
                <a:gd name="T29" fmla="*/ 52 h 114"/>
                <a:gd name="T30" fmla="*/ 59 w 83"/>
                <a:gd name="T31" fmla="*/ 46 h 114"/>
                <a:gd name="T32" fmla="*/ 60 w 83"/>
                <a:gd name="T33" fmla="*/ 43 h 114"/>
                <a:gd name="T34" fmla="*/ 66 w 83"/>
                <a:gd name="T35" fmla="*/ 45 h 114"/>
                <a:gd name="T36" fmla="*/ 67 w 83"/>
                <a:gd name="T37" fmla="*/ 46 h 114"/>
                <a:gd name="T38" fmla="*/ 79 w 83"/>
                <a:gd name="T39" fmla="*/ 65 h 114"/>
                <a:gd name="T40" fmla="*/ 75 w 83"/>
                <a:gd name="T41" fmla="*/ 73 h 114"/>
                <a:gd name="T42" fmla="*/ 75 w 83"/>
                <a:gd name="T43" fmla="*/ 79 h 114"/>
                <a:gd name="T44" fmla="*/ 80 w 83"/>
                <a:gd name="T45" fmla="*/ 98 h 114"/>
                <a:gd name="T46" fmla="*/ 62 w 83"/>
                <a:gd name="T47" fmla="*/ 110 h 114"/>
                <a:gd name="T48" fmla="*/ 49 w 83"/>
                <a:gd name="T49" fmla="*/ 106 h 114"/>
                <a:gd name="T50" fmla="*/ 39 w 83"/>
                <a:gd name="T51" fmla="*/ 91 h 114"/>
                <a:gd name="T52" fmla="*/ 17 w 83"/>
                <a:gd name="T53" fmla="*/ 82 h 114"/>
                <a:gd name="T54" fmla="*/ 16 w 83"/>
                <a:gd name="T55" fmla="*/ 75 h 114"/>
                <a:gd name="T56" fmla="*/ 41 w 83"/>
                <a:gd name="T57" fmla="*/ 79 h 114"/>
                <a:gd name="T58" fmla="*/ 44 w 83"/>
                <a:gd name="T59" fmla="*/ 80 h 114"/>
                <a:gd name="T60" fmla="*/ 49 w 83"/>
                <a:gd name="T61" fmla="*/ 79 h 114"/>
                <a:gd name="T62" fmla="*/ 46 w 83"/>
                <a:gd name="T63" fmla="*/ 75 h 114"/>
                <a:gd name="T64" fmla="*/ 33 w 83"/>
                <a:gd name="T65" fmla="*/ 60 h 114"/>
                <a:gd name="T66" fmla="*/ 14 w 83"/>
                <a:gd name="T67"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114">
                  <a:moveTo>
                    <a:pt x="14" y="53"/>
                  </a:moveTo>
                  <a:cubicBezTo>
                    <a:pt x="13" y="47"/>
                    <a:pt x="7" y="46"/>
                    <a:pt x="4" y="44"/>
                  </a:cubicBezTo>
                  <a:cubicBezTo>
                    <a:pt x="5" y="41"/>
                    <a:pt x="8" y="41"/>
                    <a:pt x="10" y="39"/>
                  </a:cubicBezTo>
                  <a:cubicBezTo>
                    <a:pt x="7" y="35"/>
                    <a:pt x="0" y="32"/>
                    <a:pt x="1" y="25"/>
                  </a:cubicBezTo>
                  <a:cubicBezTo>
                    <a:pt x="4" y="16"/>
                    <a:pt x="3" y="6"/>
                    <a:pt x="12" y="0"/>
                  </a:cubicBezTo>
                  <a:cubicBezTo>
                    <a:pt x="15" y="0"/>
                    <a:pt x="17" y="1"/>
                    <a:pt x="19" y="1"/>
                  </a:cubicBezTo>
                  <a:cubicBezTo>
                    <a:pt x="20" y="4"/>
                    <a:pt x="18" y="5"/>
                    <a:pt x="17" y="7"/>
                  </a:cubicBezTo>
                  <a:cubicBezTo>
                    <a:pt x="15" y="9"/>
                    <a:pt x="14" y="11"/>
                    <a:pt x="16" y="14"/>
                  </a:cubicBezTo>
                  <a:cubicBezTo>
                    <a:pt x="18" y="18"/>
                    <a:pt x="15" y="21"/>
                    <a:pt x="15" y="24"/>
                  </a:cubicBezTo>
                  <a:cubicBezTo>
                    <a:pt x="15" y="29"/>
                    <a:pt x="17" y="31"/>
                    <a:pt x="22" y="30"/>
                  </a:cubicBezTo>
                  <a:cubicBezTo>
                    <a:pt x="28" y="28"/>
                    <a:pt x="33" y="27"/>
                    <a:pt x="35" y="35"/>
                  </a:cubicBezTo>
                  <a:cubicBezTo>
                    <a:pt x="35" y="39"/>
                    <a:pt x="39" y="40"/>
                    <a:pt x="42" y="41"/>
                  </a:cubicBezTo>
                  <a:cubicBezTo>
                    <a:pt x="49" y="43"/>
                    <a:pt x="54" y="47"/>
                    <a:pt x="56" y="54"/>
                  </a:cubicBezTo>
                  <a:cubicBezTo>
                    <a:pt x="57" y="55"/>
                    <a:pt x="58" y="58"/>
                    <a:pt x="60" y="57"/>
                  </a:cubicBezTo>
                  <a:cubicBezTo>
                    <a:pt x="63" y="56"/>
                    <a:pt x="62" y="54"/>
                    <a:pt x="62" y="52"/>
                  </a:cubicBezTo>
                  <a:cubicBezTo>
                    <a:pt x="62" y="49"/>
                    <a:pt x="60" y="48"/>
                    <a:pt x="59" y="46"/>
                  </a:cubicBezTo>
                  <a:cubicBezTo>
                    <a:pt x="59" y="45"/>
                    <a:pt x="59" y="44"/>
                    <a:pt x="60" y="43"/>
                  </a:cubicBezTo>
                  <a:cubicBezTo>
                    <a:pt x="62" y="42"/>
                    <a:pt x="64" y="43"/>
                    <a:pt x="66" y="45"/>
                  </a:cubicBezTo>
                  <a:cubicBezTo>
                    <a:pt x="66" y="45"/>
                    <a:pt x="67" y="46"/>
                    <a:pt x="67" y="46"/>
                  </a:cubicBezTo>
                  <a:cubicBezTo>
                    <a:pt x="68" y="55"/>
                    <a:pt x="75" y="59"/>
                    <a:pt x="79" y="65"/>
                  </a:cubicBezTo>
                  <a:cubicBezTo>
                    <a:pt x="81" y="69"/>
                    <a:pt x="82" y="72"/>
                    <a:pt x="75" y="73"/>
                  </a:cubicBezTo>
                  <a:cubicBezTo>
                    <a:pt x="69" y="74"/>
                    <a:pt x="73" y="78"/>
                    <a:pt x="75" y="79"/>
                  </a:cubicBezTo>
                  <a:cubicBezTo>
                    <a:pt x="80" y="85"/>
                    <a:pt x="83" y="91"/>
                    <a:pt x="80" y="98"/>
                  </a:cubicBezTo>
                  <a:cubicBezTo>
                    <a:pt x="73" y="100"/>
                    <a:pt x="66" y="104"/>
                    <a:pt x="62" y="110"/>
                  </a:cubicBezTo>
                  <a:cubicBezTo>
                    <a:pt x="56" y="114"/>
                    <a:pt x="53" y="109"/>
                    <a:pt x="49" y="106"/>
                  </a:cubicBezTo>
                  <a:cubicBezTo>
                    <a:pt x="46" y="101"/>
                    <a:pt x="42" y="96"/>
                    <a:pt x="39" y="91"/>
                  </a:cubicBezTo>
                  <a:cubicBezTo>
                    <a:pt x="34" y="84"/>
                    <a:pt x="26" y="82"/>
                    <a:pt x="17" y="82"/>
                  </a:cubicBezTo>
                  <a:cubicBezTo>
                    <a:pt x="17" y="80"/>
                    <a:pt x="16" y="77"/>
                    <a:pt x="16" y="75"/>
                  </a:cubicBezTo>
                  <a:cubicBezTo>
                    <a:pt x="25" y="74"/>
                    <a:pt x="33" y="74"/>
                    <a:pt x="41" y="79"/>
                  </a:cubicBezTo>
                  <a:cubicBezTo>
                    <a:pt x="42" y="80"/>
                    <a:pt x="43" y="80"/>
                    <a:pt x="44" y="80"/>
                  </a:cubicBezTo>
                  <a:cubicBezTo>
                    <a:pt x="46" y="81"/>
                    <a:pt x="48" y="82"/>
                    <a:pt x="49" y="79"/>
                  </a:cubicBezTo>
                  <a:cubicBezTo>
                    <a:pt x="50" y="77"/>
                    <a:pt x="48" y="75"/>
                    <a:pt x="46" y="75"/>
                  </a:cubicBezTo>
                  <a:cubicBezTo>
                    <a:pt x="38" y="73"/>
                    <a:pt x="34" y="68"/>
                    <a:pt x="33" y="60"/>
                  </a:cubicBezTo>
                  <a:cubicBezTo>
                    <a:pt x="32" y="51"/>
                    <a:pt x="25" y="49"/>
                    <a:pt x="14" y="53"/>
                  </a:cubicBezTo>
                  <a:close/>
                </a:path>
              </a:pathLst>
            </a:custGeom>
            <a:solidFill>
              <a:srgbClr val="B4C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9">
              <a:extLst>
                <a:ext uri="{FF2B5EF4-FFF2-40B4-BE49-F238E27FC236}">
                  <a16:creationId xmlns:a16="http://schemas.microsoft.com/office/drawing/2014/main" id="{A8AB3830-B7CC-959B-B9C8-A28738387AFA}"/>
                </a:ext>
              </a:extLst>
            </p:cNvPr>
            <p:cNvSpPr>
              <a:spLocks/>
            </p:cNvSpPr>
            <p:nvPr/>
          </p:nvSpPr>
          <p:spPr bwMode="auto">
            <a:xfrm>
              <a:off x="4744" y="1950"/>
              <a:ext cx="391" cy="305"/>
            </a:xfrm>
            <a:custGeom>
              <a:avLst/>
              <a:gdLst>
                <a:gd name="T0" fmla="*/ 43 w 107"/>
                <a:gd name="T1" fmla="*/ 69 h 84"/>
                <a:gd name="T2" fmla="*/ 28 w 107"/>
                <a:gd name="T3" fmla="*/ 46 h 84"/>
                <a:gd name="T4" fmla="*/ 23 w 107"/>
                <a:gd name="T5" fmla="*/ 44 h 84"/>
                <a:gd name="T6" fmla="*/ 4 w 107"/>
                <a:gd name="T7" fmla="*/ 37 h 84"/>
                <a:gd name="T8" fmla="*/ 0 w 107"/>
                <a:gd name="T9" fmla="*/ 36 h 84"/>
                <a:gd name="T10" fmla="*/ 10 w 107"/>
                <a:gd name="T11" fmla="*/ 33 h 84"/>
                <a:gd name="T12" fmla="*/ 21 w 107"/>
                <a:gd name="T13" fmla="*/ 32 h 84"/>
                <a:gd name="T14" fmla="*/ 44 w 107"/>
                <a:gd name="T15" fmla="*/ 32 h 84"/>
                <a:gd name="T16" fmla="*/ 46 w 107"/>
                <a:gd name="T17" fmla="*/ 33 h 84"/>
                <a:gd name="T18" fmla="*/ 61 w 107"/>
                <a:gd name="T19" fmla="*/ 44 h 84"/>
                <a:gd name="T20" fmla="*/ 64 w 107"/>
                <a:gd name="T21" fmla="*/ 9 h 84"/>
                <a:gd name="T22" fmla="*/ 66 w 107"/>
                <a:gd name="T23" fmla="*/ 2 h 84"/>
                <a:gd name="T24" fmla="*/ 70 w 107"/>
                <a:gd name="T25" fmla="*/ 3 h 84"/>
                <a:gd name="T26" fmla="*/ 97 w 107"/>
                <a:gd name="T27" fmla="*/ 4 h 84"/>
                <a:gd name="T28" fmla="*/ 106 w 107"/>
                <a:gd name="T29" fmla="*/ 10 h 84"/>
                <a:gd name="T30" fmla="*/ 105 w 107"/>
                <a:gd name="T31" fmla="*/ 42 h 84"/>
                <a:gd name="T32" fmla="*/ 103 w 107"/>
                <a:gd name="T33" fmla="*/ 43 h 84"/>
                <a:gd name="T34" fmla="*/ 79 w 107"/>
                <a:gd name="T35" fmla="*/ 32 h 84"/>
                <a:gd name="T36" fmla="*/ 73 w 107"/>
                <a:gd name="T37" fmla="*/ 40 h 84"/>
                <a:gd name="T38" fmla="*/ 67 w 107"/>
                <a:gd name="T39" fmla="*/ 43 h 84"/>
                <a:gd name="T40" fmla="*/ 66 w 107"/>
                <a:gd name="T41" fmla="*/ 49 h 84"/>
                <a:gd name="T42" fmla="*/ 65 w 107"/>
                <a:gd name="T43" fmla="*/ 82 h 84"/>
                <a:gd name="T44" fmla="*/ 61 w 107"/>
                <a:gd name="T45" fmla="*/ 83 h 84"/>
                <a:gd name="T46" fmla="*/ 54 w 107"/>
                <a:gd name="T47" fmla="*/ 75 h 84"/>
                <a:gd name="T48" fmla="*/ 43 w 107"/>
                <a:gd name="T49"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84">
                  <a:moveTo>
                    <a:pt x="43" y="69"/>
                  </a:moveTo>
                  <a:cubicBezTo>
                    <a:pt x="46" y="60"/>
                    <a:pt x="38" y="47"/>
                    <a:pt x="28" y="46"/>
                  </a:cubicBezTo>
                  <a:cubicBezTo>
                    <a:pt x="26" y="46"/>
                    <a:pt x="24" y="45"/>
                    <a:pt x="23" y="44"/>
                  </a:cubicBezTo>
                  <a:cubicBezTo>
                    <a:pt x="19" y="36"/>
                    <a:pt x="12" y="37"/>
                    <a:pt x="4" y="37"/>
                  </a:cubicBezTo>
                  <a:cubicBezTo>
                    <a:pt x="3" y="37"/>
                    <a:pt x="2" y="36"/>
                    <a:pt x="0" y="36"/>
                  </a:cubicBezTo>
                  <a:cubicBezTo>
                    <a:pt x="3" y="33"/>
                    <a:pt x="7" y="34"/>
                    <a:pt x="10" y="33"/>
                  </a:cubicBezTo>
                  <a:cubicBezTo>
                    <a:pt x="14" y="33"/>
                    <a:pt x="17" y="34"/>
                    <a:pt x="21" y="32"/>
                  </a:cubicBezTo>
                  <a:cubicBezTo>
                    <a:pt x="29" y="31"/>
                    <a:pt x="36" y="32"/>
                    <a:pt x="44" y="32"/>
                  </a:cubicBezTo>
                  <a:cubicBezTo>
                    <a:pt x="44" y="32"/>
                    <a:pt x="45" y="32"/>
                    <a:pt x="46" y="33"/>
                  </a:cubicBezTo>
                  <a:cubicBezTo>
                    <a:pt x="52" y="35"/>
                    <a:pt x="57" y="39"/>
                    <a:pt x="61" y="44"/>
                  </a:cubicBezTo>
                  <a:cubicBezTo>
                    <a:pt x="64" y="32"/>
                    <a:pt x="62" y="20"/>
                    <a:pt x="64" y="9"/>
                  </a:cubicBezTo>
                  <a:cubicBezTo>
                    <a:pt x="64" y="6"/>
                    <a:pt x="63" y="3"/>
                    <a:pt x="66" y="2"/>
                  </a:cubicBezTo>
                  <a:cubicBezTo>
                    <a:pt x="68" y="1"/>
                    <a:pt x="69" y="2"/>
                    <a:pt x="70" y="3"/>
                  </a:cubicBezTo>
                  <a:cubicBezTo>
                    <a:pt x="79" y="9"/>
                    <a:pt x="88" y="7"/>
                    <a:pt x="97" y="4"/>
                  </a:cubicBezTo>
                  <a:cubicBezTo>
                    <a:pt x="106" y="0"/>
                    <a:pt x="106" y="1"/>
                    <a:pt x="106" y="10"/>
                  </a:cubicBezTo>
                  <a:cubicBezTo>
                    <a:pt x="105" y="21"/>
                    <a:pt x="107" y="31"/>
                    <a:pt x="105" y="42"/>
                  </a:cubicBezTo>
                  <a:cubicBezTo>
                    <a:pt x="104" y="42"/>
                    <a:pt x="104" y="43"/>
                    <a:pt x="103" y="43"/>
                  </a:cubicBezTo>
                  <a:cubicBezTo>
                    <a:pt x="90" y="47"/>
                    <a:pt x="86" y="46"/>
                    <a:pt x="79" y="32"/>
                  </a:cubicBezTo>
                  <a:cubicBezTo>
                    <a:pt x="76" y="34"/>
                    <a:pt x="75" y="37"/>
                    <a:pt x="73" y="40"/>
                  </a:cubicBezTo>
                  <a:cubicBezTo>
                    <a:pt x="72" y="42"/>
                    <a:pt x="71" y="45"/>
                    <a:pt x="67" y="43"/>
                  </a:cubicBezTo>
                  <a:cubicBezTo>
                    <a:pt x="64" y="44"/>
                    <a:pt x="66" y="47"/>
                    <a:pt x="66" y="49"/>
                  </a:cubicBezTo>
                  <a:cubicBezTo>
                    <a:pt x="65" y="60"/>
                    <a:pt x="65" y="71"/>
                    <a:pt x="65" y="82"/>
                  </a:cubicBezTo>
                  <a:cubicBezTo>
                    <a:pt x="64" y="84"/>
                    <a:pt x="63" y="84"/>
                    <a:pt x="61" y="83"/>
                  </a:cubicBezTo>
                  <a:cubicBezTo>
                    <a:pt x="62" y="78"/>
                    <a:pt x="60" y="75"/>
                    <a:pt x="54" y="75"/>
                  </a:cubicBezTo>
                  <a:cubicBezTo>
                    <a:pt x="50" y="74"/>
                    <a:pt x="46" y="72"/>
                    <a:pt x="43" y="69"/>
                  </a:cubicBezTo>
                  <a:close/>
                </a:path>
              </a:pathLst>
            </a:custGeom>
            <a:solidFill>
              <a:srgbClr val="6F8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0">
              <a:extLst>
                <a:ext uri="{FF2B5EF4-FFF2-40B4-BE49-F238E27FC236}">
                  <a16:creationId xmlns:a16="http://schemas.microsoft.com/office/drawing/2014/main" id="{8FAE8CFE-FA70-36AA-CE37-9AA87EEBE8CF}"/>
                </a:ext>
              </a:extLst>
            </p:cNvPr>
            <p:cNvSpPr>
              <a:spLocks/>
            </p:cNvSpPr>
            <p:nvPr/>
          </p:nvSpPr>
          <p:spPr bwMode="auto">
            <a:xfrm>
              <a:off x="4737" y="1761"/>
              <a:ext cx="394" cy="367"/>
            </a:xfrm>
            <a:custGeom>
              <a:avLst/>
              <a:gdLst>
                <a:gd name="T0" fmla="*/ 68 w 108"/>
                <a:gd name="T1" fmla="*/ 54 h 101"/>
                <a:gd name="T2" fmla="*/ 65 w 108"/>
                <a:gd name="T3" fmla="*/ 101 h 101"/>
                <a:gd name="T4" fmla="*/ 48 w 108"/>
                <a:gd name="T5" fmla="*/ 86 h 101"/>
                <a:gd name="T6" fmla="*/ 55 w 108"/>
                <a:gd name="T7" fmla="*/ 75 h 101"/>
                <a:gd name="T8" fmla="*/ 53 w 108"/>
                <a:gd name="T9" fmla="*/ 72 h 101"/>
                <a:gd name="T10" fmla="*/ 50 w 108"/>
                <a:gd name="T11" fmla="*/ 74 h 101"/>
                <a:gd name="T12" fmla="*/ 48 w 108"/>
                <a:gd name="T13" fmla="*/ 86 h 101"/>
                <a:gd name="T14" fmla="*/ 24 w 108"/>
                <a:gd name="T15" fmla="*/ 86 h 101"/>
                <a:gd name="T16" fmla="*/ 9 w 108"/>
                <a:gd name="T17" fmla="*/ 87 h 101"/>
                <a:gd name="T18" fmla="*/ 0 w 108"/>
                <a:gd name="T19" fmla="*/ 80 h 101"/>
                <a:gd name="T20" fmla="*/ 7 w 108"/>
                <a:gd name="T21" fmla="*/ 69 h 101"/>
                <a:gd name="T22" fmla="*/ 24 w 108"/>
                <a:gd name="T23" fmla="*/ 69 h 101"/>
                <a:gd name="T24" fmla="*/ 31 w 108"/>
                <a:gd name="T25" fmla="*/ 63 h 101"/>
                <a:gd name="T26" fmla="*/ 48 w 108"/>
                <a:gd name="T27" fmla="*/ 56 h 101"/>
                <a:gd name="T28" fmla="*/ 61 w 108"/>
                <a:gd name="T29" fmla="*/ 62 h 101"/>
                <a:gd name="T30" fmla="*/ 62 w 108"/>
                <a:gd name="T31" fmla="*/ 48 h 101"/>
                <a:gd name="T32" fmla="*/ 65 w 108"/>
                <a:gd name="T33" fmla="*/ 16 h 101"/>
                <a:gd name="T34" fmla="*/ 69 w 108"/>
                <a:gd name="T35" fmla="*/ 18 h 101"/>
                <a:gd name="T36" fmla="*/ 74 w 108"/>
                <a:gd name="T37" fmla="*/ 21 h 101"/>
                <a:gd name="T38" fmla="*/ 90 w 108"/>
                <a:gd name="T39" fmla="*/ 5 h 101"/>
                <a:gd name="T40" fmla="*/ 107 w 108"/>
                <a:gd name="T41" fmla="*/ 12 h 101"/>
                <a:gd name="T42" fmla="*/ 107 w 108"/>
                <a:gd name="T43" fmla="*/ 22 h 101"/>
                <a:gd name="T44" fmla="*/ 107 w 108"/>
                <a:gd name="T45" fmla="*/ 44 h 101"/>
                <a:gd name="T46" fmla="*/ 107 w 108"/>
                <a:gd name="T47" fmla="*/ 44 h 101"/>
                <a:gd name="T48" fmla="*/ 101 w 108"/>
                <a:gd name="T49" fmla="*/ 42 h 101"/>
                <a:gd name="T50" fmla="*/ 78 w 108"/>
                <a:gd name="T51" fmla="*/ 39 h 101"/>
                <a:gd name="T52" fmla="*/ 70 w 108"/>
                <a:gd name="T53" fmla="*/ 48 h 101"/>
                <a:gd name="T54" fmla="*/ 68 w 108"/>
                <a:gd name="T5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101">
                  <a:moveTo>
                    <a:pt x="68" y="54"/>
                  </a:moveTo>
                  <a:cubicBezTo>
                    <a:pt x="67" y="69"/>
                    <a:pt x="67" y="84"/>
                    <a:pt x="65" y="101"/>
                  </a:cubicBezTo>
                  <a:cubicBezTo>
                    <a:pt x="59" y="96"/>
                    <a:pt x="55" y="90"/>
                    <a:pt x="48" y="86"/>
                  </a:cubicBezTo>
                  <a:cubicBezTo>
                    <a:pt x="54" y="84"/>
                    <a:pt x="56" y="81"/>
                    <a:pt x="55" y="75"/>
                  </a:cubicBezTo>
                  <a:cubicBezTo>
                    <a:pt x="55" y="73"/>
                    <a:pt x="55" y="72"/>
                    <a:pt x="53" y="72"/>
                  </a:cubicBezTo>
                  <a:cubicBezTo>
                    <a:pt x="51" y="72"/>
                    <a:pt x="51" y="73"/>
                    <a:pt x="50" y="74"/>
                  </a:cubicBezTo>
                  <a:cubicBezTo>
                    <a:pt x="49" y="78"/>
                    <a:pt x="51" y="82"/>
                    <a:pt x="48" y="86"/>
                  </a:cubicBezTo>
                  <a:cubicBezTo>
                    <a:pt x="40" y="86"/>
                    <a:pt x="32" y="86"/>
                    <a:pt x="24" y="86"/>
                  </a:cubicBezTo>
                  <a:cubicBezTo>
                    <a:pt x="19" y="85"/>
                    <a:pt x="14" y="86"/>
                    <a:pt x="9" y="87"/>
                  </a:cubicBezTo>
                  <a:cubicBezTo>
                    <a:pt x="4" y="87"/>
                    <a:pt x="1" y="85"/>
                    <a:pt x="0" y="80"/>
                  </a:cubicBezTo>
                  <a:cubicBezTo>
                    <a:pt x="0" y="75"/>
                    <a:pt x="1" y="70"/>
                    <a:pt x="7" y="69"/>
                  </a:cubicBezTo>
                  <a:cubicBezTo>
                    <a:pt x="13" y="68"/>
                    <a:pt x="18" y="69"/>
                    <a:pt x="24" y="69"/>
                  </a:cubicBezTo>
                  <a:cubicBezTo>
                    <a:pt x="28" y="69"/>
                    <a:pt x="30" y="67"/>
                    <a:pt x="31" y="63"/>
                  </a:cubicBezTo>
                  <a:cubicBezTo>
                    <a:pt x="33" y="53"/>
                    <a:pt x="39" y="51"/>
                    <a:pt x="48" y="56"/>
                  </a:cubicBezTo>
                  <a:cubicBezTo>
                    <a:pt x="52" y="59"/>
                    <a:pt x="56" y="65"/>
                    <a:pt x="61" y="62"/>
                  </a:cubicBezTo>
                  <a:cubicBezTo>
                    <a:pt x="65" y="59"/>
                    <a:pt x="62" y="53"/>
                    <a:pt x="62" y="48"/>
                  </a:cubicBezTo>
                  <a:cubicBezTo>
                    <a:pt x="62" y="37"/>
                    <a:pt x="62" y="26"/>
                    <a:pt x="65" y="16"/>
                  </a:cubicBezTo>
                  <a:cubicBezTo>
                    <a:pt x="68" y="13"/>
                    <a:pt x="69" y="16"/>
                    <a:pt x="69" y="18"/>
                  </a:cubicBezTo>
                  <a:cubicBezTo>
                    <a:pt x="70" y="21"/>
                    <a:pt x="71" y="22"/>
                    <a:pt x="74" y="21"/>
                  </a:cubicBezTo>
                  <a:cubicBezTo>
                    <a:pt x="82" y="18"/>
                    <a:pt x="85" y="10"/>
                    <a:pt x="90" y="5"/>
                  </a:cubicBezTo>
                  <a:cubicBezTo>
                    <a:pt x="98" y="0"/>
                    <a:pt x="104" y="3"/>
                    <a:pt x="107" y="12"/>
                  </a:cubicBezTo>
                  <a:cubicBezTo>
                    <a:pt x="107" y="15"/>
                    <a:pt x="107" y="19"/>
                    <a:pt x="107" y="22"/>
                  </a:cubicBezTo>
                  <a:cubicBezTo>
                    <a:pt x="108" y="29"/>
                    <a:pt x="108" y="36"/>
                    <a:pt x="107" y="44"/>
                  </a:cubicBezTo>
                  <a:cubicBezTo>
                    <a:pt x="107" y="44"/>
                    <a:pt x="107" y="44"/>
                    <a:pt x="107" y="44"/>
                  </a:cubicBezTo>
                  <a:cubicBezTo>
                    <a:pt x="105" y="44"/>
                    <a:pt x="103" y="43"/>
                    <a:pt x="101" y="42"/>
                  </a:cubicBezTo>
                  <a:cubicBezTo>
                    <a:pt x="94" y="38"/>
                    <a:pt x="86" y="38"/>
                    <a:pt x="78" y="39"/>
                  </a:cubicBezTo>
                  <a:cubicBezTo>
                    <a:pt x="72" y="39"/>
                    <a:pt x="69" y="41"/>
                    <a:pt x="70" y="48"/>
                  </a:cubicBezTo>
                  <a:cubicBezTo>
                    <a:pt x="70" y="50"/>
                    <a:pt x="70" y="52"/>
                    <a:pt x="68" y="54"/>
                  </a:cubicBezTo>
                  <a:close/>
                </a:path>
              </a:pathLst>
            </a:custGeom>
            <a:solidFill>
              <a:srgbClr val="556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1">
              <a:extLst>
                <a:ext uri="{FF2B5EF4-FFF2-40B4-BE49-F238E27FC236}">
                  <a16:creationId xmlns:a16="http://schemas.microsoft.com/office/drawing/2014/main" id="{F1F0F04C-D05B-3C8D-FF79-678D4CD0E8CA}"/>
                </a:ext>
              </a:extLst>
            </p:cNvPr>
            <p:cNvSpPr>
              <a:spLocks/>
            </p:cNvSpPr>
            <p:nvPr/>
          </p:nvSpPr>
          <p:spPr bwMode="auto">
            <a:xfrm>
              <a:off x="4572" y="1928"/>
              <a:ext cx="212" cy="312"/>
            </a:xfrm>
            <a:custGeom>
              <a:avLst/>
              <a:gdLst>
                <a:gd name="T0" fmla="*/ 1 w 58"/>
                <a:gd name="T1" fmla="*/ 77 h 86"/>
                <a:gd name="T2" fmla="*/ 0 w 58"/>
                <a:gd name="T3" fmla="*/ 67 h 86"/>
                <a:gd name="T4" fmla="*/ 0 w 58"/>
                <a:gd name="T5" fmla="*/ 39 h 86"/>
                <a:gd name="T6" fmla="*/ 7 w 58"/>
                <a:gd name="T7" fmla="*/ 39 h 86"/>
                <a:gd name="T8" fmla="*/ 13 w 58"/>
                <a:gd name="T9" fmla="*/ 38 h 86"/>
                <a:gd name="T10" fmla="*/ 11 w 58"/>
                <a:gd name="T11" fmla="*/ 24 h 86"/>
                <a:gd name="T12" fmla="*/ 8 w 58"/>
                <a:gd name="T13" fmla="*/ 9 h 86"/>
                <a:gd name="T14" fmla="*/ 22 w 58"/>
                <a:gd name="T15" fmla="*/ 6 h 86"/>
                <a:gd name="T16" fmla="*/ 29 w 58"/>
                <a:gd name="T17" fmla="*/ 10 h 86"/>
                <a:gd name="T18" fmla="*/ 34 w 58"/>
                <a:gd name="T19" fmla="*/ 12 h 86"/>
                <a:gd name="T20" fmla="*/ 54 w 58"/>
                <a:gd name="T21" fmla="*/ 15 h 86"/>
                <a:gd name="T22" fmla="*/ 57 w 58"/>
                <a:gd name="T23" fmla="*/ 19 h 86"/>
                <a:gd name="T24" fmla="*/ 57 w 58"/>
                <a:gd name="T25" fmla="*/ 22 h 86"/>
                <a:gd name="T26" fmla="*/ 45 w 58"/>
                <a:gd name="T27" fmla="*/ 37 h 86"/>
                <a:gd name="T28" fmla="*/ 44 w 58"/>
                <a:gd name="T29" fmla="*/ 40 h 86"/>
                <a:gd name="T30" fmla="*/ 35 w 58"/>
                <a:gd name="T31" fmla="*/ 40 h 86"/>
                <a:gd name="T32" fmla="*/ 25 w 58"/>
                <a:gd name="T33" fmla="*/ 42 h 86"/>
                <a:gd name="T34" fmla="*/ 33 w 58"/>
                <a:gd name="T35" fmla="*/ 56 h 86"/>
                <a:gd name="T36" fmla="*/ 38 w 58"/>
                <a:gd name="T37" fmla="*/ 62 h 86"/>
                <a:gd name="T38" fmla="*/ 42 w 58"/>
                <a:gd name="T39" fmla="*/ 66 h 86"/>
                <a:gd name="T40" fmla="*/ 48 w 58"/>
                <a:gd name="T41" fmla="*/ 70 h 86"/>
                <a:gd name="T42" fmla="*/ 40 w 58"/>
                <a:gd name="T43" fmla="*/ 77 h 86"/>
                <a:gd name="T44" fmla="*/ 34 w 58"/>
                <a:gd name="T45" fmla="*/ 85 h 86"/>
                <a:gd name="T46" fmla="*/ 33 w 58"/>
                <a:gd name="T47" fmla="*/ 86 h 86"/>
                <a:gd name="T48" fmla="*/ 13 w 58"/>
                <a:gd name="T49" fmla="*/ 78 h 86"/>
                <a:gd name="T50" fmla="*/ 1 w 58"/>
                <a:gd name="T5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86">
                  <a:moveTo>
                    <a:pt x="1" y="77"/>
                  </a:moveTo>
                  <a:cubicBezTo>
                    <a:pt x="0" y="73"/>
                    <a:pt x="0" y="70"/>
                    <a:pt x="0" y="67"/>
                  </a:cubicBezTo>
                  <a:cubicBezTo>
                    <a:pt x="0" y="58"/>
                    <a:pt x="2" y="48"/>
                    <a:pt x="0" y="39"/>
                  </a:cubicBezTo>
                  <a:cubicBezTo>
                    <a:pt x="2" y="37"/>
                    <a:pt x="5" y="38"/>
                    <a:pt x="7" y="39"/>
                  </a:cubicBezTo>
                  <a:cubicBezTo>
                    <a:pt x="9" y="39"/>
                    <a:pt x="11" y="40"/>
                    <a:pt x="13" y="38"/>
                  </a:cubicBezTo>
                  <a:cubicBezTo>
                    <a:pt x="14" y="33"/>
                    <a:pt x="15" y="28"/>
                    <a:pt x="11" y="24"/>
                  </a:cubicBezTo>
                  <a:cubicBezTo>
                    <a:pt x="6" y="20"/>
                    <a:pt x="7" y="14"/>
                    <a:pt x="8" y="9"/>
                  </a:cubicBezTo>
                  <a:cubicBezTo>
                    <a:pt x="11" y="1"/>
                    <a:pt x="16" y="0"/>
                    <a:pt x="22" y="6"/>
                  </a:cubicBezTo>
                  <a:cubicBezTo>
                    <a:pt x="24" y="8"/>
                    <a:pt x="26" y="10"/>
                    <a:pt x="29" y="10"/>
                  </a:cubicBezTo>
                  <a:cubicBezTo>
                    <a:pt x="31" y="11"/>
                    <a:pt x="32" y="12"/>
                    <a:pt x="34" y="12"/>
                  </a:cubicBezTo>
                  <a:cubicBezTo>
                    <a:pt x="41" y="11"/>
                    <a:pt x="47" y="14"/>
                    <a:pt x="54" y="15"/>
                  </a:cubicBezTo>
                  <a:cubicBezTo>
                    <a:pt x="56" y="16"/>
                    <a:pt x="57" y="17"/>
                    <a:pt x="57" y="19"/>
                  </a:cubicBezTo>
                  <a:cubicBezTo>
                    <a:pt x="58" y="20"/>
                    <a:pt x="57" y="21"/>
                    <a:pt x="57" y="22"/>
                  </a:cubicBezTo>
                  <a:cubicBezTo>
                    <a:pt x="47" y="22"/>
                    <a:pt x="45" y="29"/>
                    <a:pt x="45" y="37"/>
                  </a:cubicBezTo>
                  <a:cubicBezTo>
                    <a:pt x="45" y="38"/>
                    <a:pt x="45" y="39"/>
                    <a:pt x="44" y="40"/>
                  </a:cubicBezTo>
                  <a:cubicBezTo>
                    <a:pt x="41" y="40"/>
                    <a:pt x="38" y="40"/>
                    <a:pt x="35" y="40"/>
                  </a:cubicBezTo>
                  <a:cubicBezTo>
                    <a:pt x="32" y="40"/>
                    <a:pt x="27" y="38"/>
                    <a:pt x="25" y="42"/>
                  </a:cubicBezTo>
                  <a:cubicBezTo>
                    <a:pt x="23" y="46"/>
                    <a:pt x="29" y="55"/>
                    <a:pt x="33" y="56"/>
                  </a:cubicBezTo>
                  <a:cubicBezTo>
                    <a:pt x="35" y="57"/>
                    <a:pt x="37" y="59"/>
                    <a:pt x="38" y="62"/>
                  </a:cubicBezTo>
                  <a:cubicBezTo>
                    <a:pt x="38" y="64"/>
                    <a:pt x="39" y="65"/>
                    <a:pt x="42" y="66"/>
                  </a:cubicBezTo>
                  <a:cubicBezTo>
                    <a:pt x="44" y="67"/>
                    <a:pt x="49" y="66"/>
                    <a:pt x="48" y="70"/>
                  </a:cubicBezTo>
                  <a:cubicBezTo>
                    <a:pt x="47" y="73"/>
                    <a:pt x="45" y="78"/>
                    <a:pt x="40" y="77"/>
                  </a:cubicBezTo>
                  <a:cubicBezTo>
                    <a:pt x="33" y="76"/>
                    <a:pt x="33" y="81"/>
                    <a:pt x="34" y="85"/>
                  </a:cubicBezTo>
                  <a:cubicBezTo>
                    <a:pt x="34" y="85"/>
                    <a:pt x="33" y="86"/>
                    <a:pt x="33" y="86"/>
                  </a:cubicBezTo>
                  <a:cubicBezTo>
                    <a:pt x="29" y="76"/>
                    <a:pt x="22" y="76"/>
                    <a:pt x="13" y="78"/>
                  </a:cubicBezTo>
                  <a:cubicBezTo>
                    <a:pt x="9" y="79"/>
                    <a:pt x="4" y="81"/>
                    <a:pt x="1" y="77"/>
                  </a:cubicBezTo>
                  <a:close/>
                </a:path>
              </a:pathLst>
            </a:custGeom>
            <a:solidFill>
              <a:srgbClr val="6C8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2">
              <a:extLst>
                <a:ext uri="{FF2B5EF4-FFF2-40B4-BE49-F238E27FC236}">
                  <a16:creationId xmlns:a16="http://schemas.microsoft.com/office/drawing/2014/main" id="{14E35CB4-476C-03BB-62C6-ABBF003C9B73}"/>
                </a:ext>
              </a:extLst>
            </p:cNvPr>
            <p:cNvSpPr>
              <a:spLocks/>
            </p:cNvSpPr>
            <p:nvPr/>
          </p:nvSpPr>
          <p:spPr bwMode="auto">
            <a:xfrm>
              <a:off x="4803" y="2498"/>
              <a:ext cx="186" cy="279"/>
            </a:xfrm>
            <a:custGeom>
              <a:avLst/>
              <a:gdLst>
                <a:gd name="T0" fmla="*/ 0 w 51"/>
                <a:gd name="T1" fmla="*/ 17 h 77"/>
                <a:gd name="T2" fmla="*/ 12 w 51"/>
                <a:gd name="T3" fmla="*/ 4 h 77"/>
                <a:gd name="T4" fmla="*/ 21 w 51"/>
                <a:gd name="T5" fmla="*/ 3 h 77"/>
                <a:gd name="T6" fmla="*/ 23 w 51"/>
                <a:gd name="T7" fmla="*/ 14 h 77"/>
                <a:gd name="T8" fmla="*/ 18 w 51"/>
                <a:gd name="T9" fmla="*/ 31 h 77"/>
                <a:gd name="T10" fmla="*/ 20 w 51"/>
                <a:gd name="T11" fmla="*/ 34 h 77"/>
                <a:gd name="T12" fmla="*/ 27 w 51"/>
                <a:gd name="T13" fmla="*/ 33 h 77"/>
                <a:gd name="T14" fmla="*/ 36 w 51"/>
                <a:gd name="T15" fmla="*/ 27 h 77"/>
                <a:gd name="T16" fmla="*/ 45 w 51"/>
                <a:gd name="T17" fmla="*/ 31 h 77"/>
                <a:gd name="T18" fmla="*/ 42 w 51"/>
                <a:gd name="T19" fmla="*/ 40 h 77"/>
                <a:gd name="T20" fmla="*/ 38 w 51"/>
                <a:gd name="T21" fmla="*/ 43 h 77"/>
                <a:gd name="T22" fmla="*/ 38 w 51"/>
                <a:gd name="T23" fmla="*/ 47 h 77"/>
                <a:gd name="T24" fmla="*/ 41 w 51"/>
                <a:gd name="T25" fmla="*/ 48 h 77"/>
                <a:gd name="T26" fmla="*/ 51 w 51"/>
                <a:gd name="T27" fmla="*/ 47 h 77"/>
                <a:gd name="T28" fmla="*/ 51 w 51"/>
                <a:gd name="T29" fmla="*/ 74 h 77"/>
                <a:gd name="T30" fmla="*/ 42 w 51"/>
                <a:gd name="T31" fmla="*/ 76 h 77"/>
                <a:gd name="T32" fmla="*/ 34 w 51"/>
                <a:gd name="T33" fmla="*/ 72 h 77"/>
                <a:gd name="T34" fmla="*/ 9 w 51"/>
                <a:gd name="T35" fmla="*/ 60 h 77"/>
                <a:gd name="T36" fmla="*/ 3 w 51"/>
                <a:gd name="T37" fmla="*/ 59 h 77"/>
                <a:gd name="T38" fmla="*/ 0 w 51"/>
                <a:gd name="T3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77">
                  <a:moveTo>
                    <a:pt x="0" y="17"/>
                  </a:moveTo>
                  <a:cubicBezTo>
                    <a:pt x="3" y="12"/>
                    <a:pt x="7" y="7"/>
                    <a:pt x="12" y="4"/>
                  </a:cubicBezTo>
                  <a:cubicBezTo>
                    <a:pt x="15" y="3"/>
                    <a:pt x="18" y="0"/>
                    <a:pt x="21" y="3"/>
                  </a:cubicBezTo>
                  <a:cubicBezTo>
                    <a:pt x="25" y="6"/>
                    <a:pt x="26" y="11"/>
                    <a:pt x="23" y="14"/>
                  </a:cubicBezTo>
                  <a:cubicBezTo>
                    <a:pt x="18" y="19"/>
                    <a:pt x="24" y="26"/>
                    <a:pt x="18" y="31"/>
                  </a:cubicBezTo>
                  <a:cubicBezTo>
                    <a:pt x="18" y="32"/>
                    <a:pt x="19" y="33"/>
                    <a:pt x="20" y="34"/>
                  </a:cubicBezTo>
                  <a:cubicBezTo>
                    <a:pt x="23" y="35"/>
                    <a:pt x="25" y="35"/>
                    <a:pt x="27" y="33"/>
                  </a:cubicBezTo>
                  <a:cubicBezTo>
                    <a:pt x="29" y="29"/>
                    <a:pt x="32" y="28"/>
                    <a:pt x="36" y="27"/>
                  </a:cubicBezTo>
                  <a:cubicBezTo>
                    <a:pt x="39" y="27"/>
                    <a:pt x="43" y="27"/>
                    <a:pt x="45" y="31"/>
                  </a:cubicBezTo>
                  <a:cubicBezTo>
                    <a:pt x="46" y="35"/>
                    <a:pt x="44" y="37"/>
                    <a:pt x="42" y="40"/>
                  </a:cubicBezTo>
                  <a:cubicBezTo>
                    <a:pt x="41" y="41"/>
                    <a:pt x="39" y="42"/>
                    <a:pt x="38" y="43"/>
                  </a:cubicBezTo>
                  <a:cubicBezTo>
                    <a:pt x="37" y="44"/>
                    <a:pt x="37" y="46"/>
                    <a:pt x="38" y="47"/>
                  </a:cubicBezTo>
                  <a:cubicBezTo>
                    <a:pt x="39" y="49"/>
                    <a:pt x="40" y="48"/>
                    <a:pt x="41" y="48"/>
                  </a:cubicBezTo>
                  <a:cubicBezTo>
                    <a:pt x="44" y="46"/>
                    <a:pt x="48" y="46"/>
                    <a:pt x="51" y="47"/>
                  </a:cubicBezTo>
                  <a:cubicBezTo>
                    <a:pt x="51" y="56"/>
                    <a:pt x="51" y="65"/>
                    <a:pt x="51" y="74"/>
                  </a:cubicBezTo>
                  <a:cubicBezTo>
                    <a:pt x="48" y="77"/>
                    <a:pt x="45" y="76"/>
                    <a:pt x="42" y="76"/>
                  </a:cubicBezTo>
                  <a:cubicBezTo>
                    <a:pt x="39" y="75"/>
                    <a:pt x="36" y="74"/>
                    <a:pt x="34" y="72"/>
                  </a:cubicBezTo>
                  <a:cubicBezTo>
                    <a:pt x="30" y="62"/>
                    <a:pt x="20" y="57"/>
                    <a:pt x="9" y="60"/>
                  </a:cubicBezTo>
                  <a:cubicBezTo>
                    <a:pt x="6" y="61"/>
                    <a:pt x="4" y="62"/>
                    <a:pt x="3" y="59"/>
                  </a:cubicBezTo>
                  <a:cubicBezTo>
                    <a:pt x="2" y="45"/>
                    <a:pt x="1" y="31"/>
                    <a:pt x="0" y="17"/>
                  </a:cubicBezTo>
                  <a:close/>
                </a:path>
              </a:pathLst>
            </a:custGeom>
            <a:solidFill>
              <a:srgbClr val="617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3">
              <a:extLst>
                <a:ext uri="{FF2B5EF4-FFF2-40B4-BE49-F238E27FC236}">
                  <a16:creationId xmlns:a16="http://schemas.microsoft.com/office/drawing/2014/main" id="{2EFF803E-46ED-1E82-6BBA-15EDD53218BB}"/>
                </a:ext>
              </a:extLst>
            </p:cNvPr>
            <p:cNvSpPr>
              <a:spLocks/>
            </p:cNvSpPr>
            <p:nvPr/>
          </p:nvSpPr>
          <p:spPr bwMode="auto">
            <a:xfrm>
              <a:off x="4203" y="1086"/>
              <a:ext cx="289" cy="290"/>
            </a:xfrm>
            <a:custGeom>
              <a:avLst/>
              <a:gdLst>
                <a:gd name="T0" fmla="*/ 65 w 79"/>
                <a:gd name="T1" fmla="*/ 51 h 80"/>
                <a:gd name="T2" fmla="*/ 73 w 79"/>
                <a:gd name="T3" fmla="*/ 55 h 80"/>
                <a:gd name="T4" fmla="*/ 67 w 79"/>
                <a:gd name="T5" fmla="*/ 68 h 80"/>
                <a:gd name="T6" fmla="*/ 45 w 79"/>
                <a:gd name="T7" fmla="*/ 76 h 80"/>
                <a:gd name="T8" fmla="*/ 25 w 79"/>
                <a:gd name="T9" fmla="*/ 80 h 80"/>
                <a:gd name="T10" fmla="*/ 15 w 79"/>
                <a:gd name="T11" fmla="*/ 76 h 80"/>
                <a:gd name="T12" fmla="*/ 10 w 79"/>
                <a:gd name="T13" fmla="*/ 49 h 80"/>
                <a:gd name="T14" fmla="*/ 21 w 79"/>
                <a:gd name="T15" fmla="*/ 40 h 80"/>
                <a:gd name="T16" fmla="*/ 36 w 79"/>
                <a:gd name="T17" fmla="*/ 53 h 80"/>
                <a:gd name="T18" fmla="*/ 44 w 79"/>
                <a:gd name="T19" fmla="*/ 54 h 80"/>
                <a:gd name="T20" fmla="*/ 45 w 79"/>
                <a:gd name="T21" fmla="*/ 46 h 80"/>
                <a:gd name="T22" fmla="*/ 44 w 79"/>
                <a:gd name="T23" fmla="*/ 40 h 80"/>
                <a:gd name="T24" fmla="*/ 50 w 79"/>
                <a:gd name="T25" fmla="*/ 20 h 80"/>
                <a:gd name="T26" fmla="*/ 56 w 79"/>
                <a:gd name="T27" fmla="*/ 12 h 80"/>
                <a:gd name="T28" fmla="*/ 76 w 79"/>
                <a:gd name="T29" fmla="*/ 1 h 80"/>
                <a:gd name="T30" fmla="*/ 79 w 79"/>
                <a:gd name="T31" fmla="*/ 8 h 80"/>
                <a:gd name="T32" fmla="*/ 73 w 79"/>
                <a:gd name="T33" fmla="*/ 13 h 80"/>
                <a:gd name="T34" fmla="*/ 70 w 79"/>
                <a:gd name="T35" fmla="*/ 20 h 80"/>
                <a:gd name="T36" fmla="*/ 66 w 79"/>
                <a:gd name="T37" fmla="*/ 31 h 80"/>
                <a:gd name="T38" fmla="*/ 62 w 79"/>
                <a:gd name="T39" fmla="*/ 32 h 80"/>
                <a:gd name="T40" fmla="*/ 52 w 79"/>
                <a:gd name="T41" fmla="*/ 37 h 80"/>
                <a:gd name="T42" fmla="*/ 54 w 79"/>
                <a:gd name="T43" fmla="*/ 48 h 80"/>
                <a:gd name="T44" fmla="*/ 50 w 79"/>
                <a:gd name="T45" fmla="*/ 61 h 80"/>
                <a:gd name="T46" fmla="*/ 65 w 79"/>
                <a:gd name="T47" fmla="*/ 5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80">
                  <a:moveTo>
                    <a:pt x="65" y="51"/>
                  </a:moveTo>
                  <a:cubicBezTo>
                    <a:pt x="66" y="55"/>
                    <a:pt x="70" y="53"/>
                    <a:pt x="73" y="55"/>
                  </a:cubicBezTo>
                  <a:cubicBezTo>
                    <a:pt x="71" y="59"/>
                    <a:pt x="69" y="64"/>
                    <a:pt x="67" y="68"/>
                  </a:cubicBezTo>
                  <a:cubicBezTo>
                    <a:pt x="62" y="76"/>
                    <a:pt x="54" y="80"/>
                    <a:pt x="45" y="76"/>
                  </a:cubicBezTo>
                  <a:cubicBezTo>
                    <a:pt x="38" y="74"/>
                    <a:pt x="31" y="76"/>
                    <a:pt x="25" y="80"/>
                  </a:cubicBezTo>
                  <a:cubicBezTo>
                    <a:pt x="22" y="78"/>
                    <a:pt x="19" y="77"/>
                    <a:pt x="15" y="76"/>
                  </a:cubicBezTo>
                  <a:cubicBezTo>
                    <a:pt x="3" y="71"/>
                    <a:pt x="0" y="58"/>
                    <a:pt x="10" y="49"/>
                  </a:cubicBezTo>
                  <a:cubicBezTo>
                    <a:pt x="13" y="46"/>
                    <a:pt x="17" y="43"/>
                    <a:pt x="21" y="40"/>
                  </a:cubicBezTo>
                  <a:cubicBezTo>
                    <a:pt x="25" y="45"/>
                    <a:pt x="30" y="49"/>
                    <a:pt x="36" y="53"/>
                  </a:cubicBezTo>
                  <a:cubicBezTo>
                    <a:pt x="38" y="55"/>
                    <a:pt x="41" y="56"/>
                    <a:pt x="44" y="54"/>
                  </a:cubicBezTo>
                  <a:cubicBezTo>
                    <a:pt x="47" y="52"/>
                    <a:pt x="46" y="49"/>
                    <a:pt x="45" y="46"/>
                  </a:cubicBezTo>
                  <a:cubicBezTo>
                    <a:pt x="45" y="44"/>
                    <a:pt x="44" y="42"/>
                    <a:pt x="44" y="40"/>
                  </a:cubicBezTo>
                  <a:cubicBezTo>
                    <a:pt x="40" y="29"/>
                    <a:pt x="41" y="27"/>
                    <a:pt x="50" y="20"/>
                  </a:cubicBezTo>
                  <a:cubicBezTo>
                    <a:pt x="52" y="18"/>
                    <a:pt x="55" y="16"/>
                    <a:pt x="56" y="12"/>
                  </a:cubicBezTo>
                  <a:cubicBezTo>
                    <a:pt x="62" y="8"/>
                    <a:pt x="66" y="0"/>
                    <a:pt x="76" y="1"/>
                  </a:cubicBezTo>
                  <a:cubicBezTo>
                    <a:pt x="79" y="2"/>
                    <a:pt x="79" y="5"/>
                    <a:pt x="79" y="8"/>
                  </a:cubicBezTo>
                  <a:cubicBezTo>
                    <a:pt x="77" y="11"/>
                    <a:pt x="75" y="12"/>
                    <a:pt x="73" y="13"/>
                  </a:cubicBezTo>
                  <a:cubicBezTo>
                    <a:pt x="70" y="15"/>
                    <a:pt x="68" y="17"/>
                    <a:pt x="70" y="20"/>
                  </a:cubicBezTo>
                  <a:cubicBezTo>
                    <a:pt x="73" y="26"/>
                    <a:pt x="70" y="28"/>
                    <a:pt x="66" y="31"/>
                  </a:cubicBezTo>
                  <a:cubicBezTo>
                    <a:pt x="65" y="31"/>
                    <a:pt x="64" y="32"/>
                    <a:pt x="62" y="32"/>
                  </a:cubicBezTo>
                  <a:cubicBezTo>
                    <a:pt x="59" y="34"/>
                    <a:pt x="54" y="33"/>
                    <a:pt x="52" y="37"/>
                  </a:cubicBezTo>
                  <a:cubicBezTo>
                    <a:pt x="49" y="41"/>
                    <a:pt x="53" y="44"/>
                    <a:pt x="54" y="48"/>
                  </a:cubicBezTo>
                  <a:cubicBezTo>
                    <a:pt x="55" y="53"/>
                    <a:pt x="53" y="56"/>
                    <a:pt x="50" y="61"/>
                  </a:cubicBezTo>
                  <a:cubicBezTo>
                    <a:pt x="58" y="61"/>
                    <a:pt x="60" y="55"/>
                    <a:pt x="65" y="51"/>
                  </a:cubicBezTo>
                  <a:close/>
                </a:path>
              </a:pathLst>
            </a:custGeom>
            <a:solidFill>
              <a:srgbClr val="B5C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4">
              <a:extLst>
                <a:ext uri="{FF2B5EF4-FFF2-40B4-BE49-F238E27FC236}">
                  <a16:creationId xmlns:a16="http://schemas.microsoft.com/office/drawing/2014/main" id="{59D971A3-F820-72CF-82E3-9B9696C383A1}"/>
                </a:ext>
              </a:extLst>
            </p:cNvPr>
            <p:cNvSpPr>
              <a:spLocks/>
            </p:cNvSpPr>
            <p:nvPr/>
          </p:nvSpPr>
          <p:spPr bwMode="auto">
            <a:xfrm>
              <a:off x="4894" y="1289"/>
              <a:ext cx="234" cy="262"/>
            </a:xfrm>
            <a:custGeom>
              <a:avLst/>
              <a:gdLst>
                <a:gd name="T0" fmla="*/ 22 w 64"/>
                <a:gd name="T1" fmla="*/ 1 h 72"/>
                <a:gd name="T2" fmla="*/ 44 w 64"/>
                <a:gd name="T3" fmla="*/ 7 h 72"/>
                <a:gd name="T4" fmla="*/ 47 w 64"/>
                <a:gd name="T5" fmla="*/ 11 h 72"/>
                <a:gd name="T6" fmla="*/ 48 w 64"/>
                <a:gd name="T7" fmla="*/ 41 h 72"/>
                <a:gd name="T8" fmla="*/ 62 w 64"/>
                <a:gd name="T9" fmla="*/ 37 h 72"/>
                <a:gd name="T10" fmla="*/ 63 w 64"/>
                <a:gd name="T11" fmla="*/ 58 h 72"/>
                <a:gd name="T12" fmla="*/ 63 w 64"/>
                <a:gd name="T13" fmla="*/ 65 h 72"/>
                <a:gd name="T14" fmla="*/ 49 w 64"/>
                <a:gd name="T15" fmla="*/ 69 h 72"/>
                <a:gd name="T16" fmla="*/ 41 w 64"/>
                <a:gd name="T17" fmla="*/ 61 h 72"/>
                <a:gd name="T18" fmla="*/ 34 w 64"/>
                <a:gd name="T19" fmla="*/ 59 h 72"/>
                <a:gd name="T20" fmla="*/ 27 w 64"/>
                <a:gd name="T21" fmla="*/ 47 h 72"/>
                <a:gd name="T22" fmla="*/ 27 w 64"/>
                <a:gd name="T23" fmla="*/ 40 h 72"/>
                <a:gd name="T24" fmla="*/ 15 w 64"/>
                <a:gd name="T25" fmla="*/ 29 h 72"/>
                <a:gd name="T26" fmla="*/ 3 w 64"/>
                <a:gd name="T27" fmla="*/ 24 h 72"/>
                <a:gd name="T28" fmla="*/ 3 w 64"/>
                <a:gd name="T29" fmla="*/ 15 h 72"/>
                <a:gd name="T30" fmla="*/ 18 w 64"/>
                <a:gd name="T31" fmla="*/ 1 h 72"/>
                <a:gd name="T32" fmla="*/ 22 w 64"/>
                <a:gd name="T33"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72">
                  <a:moveTo>
                    <a:pt x="22" y="1"/>
                  </a:moveTo>
                  <a:cubicBezTo>
                    <a:pt x="29" y="2"/>
                    <a:pt x="37" y="3"/>
                    <a:pt x="44" y="7"/>
                  </a:cubicBezTo>
                  <a:cubicBezTo>
                    <a:pt x="46" y="8"/>
                    <a:pt x="50" y="9"/>
                    <a:pt x="47" y="11"/>
                  </a:cubicBezTo>
                  <a:cubicBezTo>
                    <a:pt x="36" y="22"/>
                    <a:pt x="43" y="31"/>
                    <a:pt x="48" y="41"/>
                  </a:cubicBezTo>
                  <a:cubicBezTo>
                    <a:pt x="52" y="39"/>
                    <a:pt x="57" y="37"/>
                    <a:pt x="62" y="37"/>
                  </a:cubicBezTo>
                  <a:cubicBezTo>
                    <a:pt x="63" y="44"/>
                    <a:pt x="63" y="51"/>
                    <a:pt x="63" y="58"/>
                  </a:cubicBezTo>
                  <a:cubicBezTo>
                    <a:pt x="64" y="61"/>
                    <a:pt x="63" y="63"/>
                    <a:pt x="63" y="65"/>
                  </a:cubicBezTo>
                  <a:cubicBezTo>
                    <a:pt x="60" y="72"/>
                    <a:pt x="54" y="70"/>
                    <a:pt x="49" y="69"/>
                  </a:cubicBezTo>
                  <a:cubicBezTo>
                    <a:pt x="49" y="65"/>
                    <a:pt x="46" y="62"/>
                    <a:pt x="41" y="61"/>
                  </a:cubicBezTo>
                  <a:cubicBezTo>
                    <a:pt x="39" y="60"/>
                    <a:pt x="36" y="60"/>
                    <a:pt x="34" y="59"/>
                  </a:cubicBezTo>
                  <a:cubicBezTo>
                    <a:pt x="24" y="56"/>
                    <a:pt x="24" y="56"/>
                    <a:pt x="27" y="47"/>
                  </a:cubicBezTo>
                  <a:cubicBezTo>
                    <a:pt x="27" y="45"/>
                    <a:pt x="27" y="42"/>
                    <a:pt x="27" y="40"/>
                  </a:cubicBezTo>
                  <a:cubicBezTo>
                    <a:pt x="26" y="31"/>
                    <a:pt x="24" y="29"/>
                    <a:pt x="15" y="29"/>
                  </a:cubicBezTo>
                  <a:cubicBezTo>
                    <a:pt x="10" y="30"/>
                    <a:pt x="6" y="27"/>
                    <a:pt x="3" y="24"/>
                  </a:cubicBezTo>
                  <a:cubicBezTo>
                    <a:pt x="0" y="21"/>
                    <a:pt x="0" y="17"/>
                    <a:pt x="3" y="15"/>
                  </a:cubicBezTo>
                  <a:cubicBezTo>
                    <a:pt x="9" y="11"/>
                    <a:pt x="14" y="7"/>
                    <a:pt x="18" y="1"/>
                  </a:cubicBezTo>
                  <a:cubicBezTo>
                    <a:pt x="19" y="0"/>
                    <a:pt x="20" y="0"/>
                    <a:pt x="22" y="1"/>
                  </a:cubicBezTo>
                  <a:close/>
                </a:path>
              </a:pathLst>
            </a:custGeom>
            <a:solidFill>
              <a:srgbClr val="677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5">
              <a:extLst>
                <a:ext uri="{FF2B5EF4-FFF2-40B4-BE49-F238E27FC236}">
                  <a16:creationId xmlns:a16="http://schemas.microsoft.com/office/drawing/2014/main" id="{EF826016-A52D-B43A-C52A-F4878179AF6F}"/>
                </a:ext>
              </a:extLst>
            </p:cNvPr>
            <p:cNvSpPr>
              <a:spLocks/>
            </p:cNvSpPr>
            <p:nvPr/>
          </p:nvSpPr>
          <p:spPr bwMode="auto">
            <a:xfrm>
              <a:off x="4543" y="1678"/>
              <a:ext cx="238" cy="330"/>
            </a:xfrm>
            <a:custGeom>
              <a:avLst/>
              <a:gdLst>
                <a:gd name="T0" fmla="*/ 62 w 65"/>
                <a:gd name="T1" fmla="*/ 85 h 91"/>
                <a:gd name="T2" fmla="*/ 59 w 65"/>
                <a:gd name="T3" fmla="*/ 88 h 91"/>
                <a:gd name="T4" fmla="*/ 45 w 65"/>
                <a:gd name="T5" fmla="*/ 83 h 91"/>
                <a:gd name="T6" fmla="*/ 37 w 65"/>
                <a:gd name="T7" fmla="*/ 80 h 91"/>
                <a:gd name="T8" fmla="*/ 54 w 65"/>
                <a:gd name="T9" fmla="*/ 74 h 91"/>
                <a:gd name="T10" fmla="*/ 43 w 65"/>
                <a:gd name="T11" fmla="*/ 68 h 91"/>
                <a:gd name="T12" fmla="*/ 41 w 65"/>
                <a:gd name="T13" fmla="*/ 63 h 91"/>
                <a:gd name="T14" fmla="*/ 37 w 65"/>
                <a:gd name="T15" fmla="*/ 56 h 91"/>
                <a:gd name="T16" fmla="*/ 31 w 65"/>
                <a:gd name="T17" fmla="*/ 47 h 91"/>
                <a:gd name="T18" fmla="*/ 24 w 65"/>
                <a:gd name="T19" fmla="*/ 35 h 91"/>
                <a:gd name="T20" fmla="*/ 9 w 65"/>
                <a:gd name="T21" fmla="*/ 16 h 91"/>
                <a:gd name="T22" fmla="*/ 2 w 65"/>
                <a:gd name="T23" fmla="*/ 17 h 91"/>
                <a:gd name="T24" fmla="*/ 1 w 65"/>
                <a:gd name="T25" fmla="*/ 1 h 91"/>
                <a:gd name="T26" fmla="*/ 4 w 65"/>
                <a:gd name="T27" fmla="*/ 0 h 91"/>
                <a:gd name="T28" fmla="*/ 38 w 65"/>
                <a:gd name="T29" fmla="*/ 16 h 91"/>
                <a:gd name="T30" fmla="*/ 38 w 65"/>
                <a:gd name="T31" fmla="*/ 18 h 91"/>
                <a:gd name="T32" fmla="*/ 40 w 65"/>
                <a:gd name="T33" fmla="*/ 28 h 91"/>
                <a:gd name="T34" fmla="*/ 52 w 65"/>
                <a:gd name="T35" fmla="*/ 25 h 91"/>
                <a:gd name="T36" fmla="*/ 55 w 65"/>
                <a:gd name="T37" fmla="*/ 23 h 91"/>
                <a:gd name="T38" fmla="*/ 62 w 65"/>
                <a:gd name="T39" fmla="*/ 23 h 91"/>
                <a:gd name="T40" fmla="*/ 61 w 65"/>
                <a:gd name="T41" fmla="*/ 31 h 91"/>
                <a:gd name="T42" fmla="*/ 60 w 65"/>
                <a:gd name="T43" fmla="*/ 41 h 91"/>
                <a:gd name="T44" fmla="*/ 56 w 65"/>
                <a:gd name="T45" fmla="*/ 46 h 91"/>
                <a:gd name="T46" fmla="*/ 43 w 65"/>
                <a:gd name="T47" fmla="*/ 47 h 91"/>
                <a:gd name="T48" fmla="*/ 51 w 65"/>
                <a:gd name="T49" fmla="*/ 52 h 91"/>
                <a:gd name="T50" fmla="*/ 63 w 65"/>
                <a:gd name="T51" fmla="*/ 72 h 91"/>
                <a:gd name="T52" fmla="*/ 62 w 65"/>
                <a:gd name="T53" fmla="*/ 8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91">
                  <a:moveTo>
                    <a:pt x="62" y="85"/>
                  </a:moveTo>
                  <a:cubicBezTo>
                    <a:pt x="61" y="86"/>
                    <a:pt x="61" y="91"/>
                    <a:pt x="59" y="88"/>
                  </a:cubicBezTo>
                  <a:cubicBezTo>
                    <a:pt x="55" y="82"/>
                    <a:pt x="50" y="84"/>
                    <a:pt x="45" y="83"/>
                  </a:cubicBezTo>
                  <a:cubicBezTo>
                    <a:pt x="42" y="83"/>
                    <a:pt x="38" y="85"/>
                    <a:pt x="37" y="80"/>
                  </a:cubicBezTo>
                  <a:cubicBezTo>
                    <a:pt x="41" y="74"/>
                    <a:pt x="48" y="76"/>
                    <a:pt x="54" y="74"/>
                  </a:cubicBezTo>
                  <a:cubicBezTo>
                    <a:pt x="53" y="69"/>
                    <a:pt x="47" y="69"/>
                    <a:pt x="43" y="68"/>
                  </a:cubicBezTo>
                  <a:cubicBezTo>
                    <a:pt x="42" y="67"/>
                    <a:pt x="39" y="66"/>
                    <a:pt x="41" y="63"/>
                  </a:cubicBezTo>
                  <a:cubicBezTo>
                    <a:pt x="44" y="58"/>
                    <a:pt x="40" y="57"/>
                    <a:pt x="37" y="56"/>
                  </a:cubicBezTo>
                  <a:cubicBezTo>
                    <a:pt x="33" y="54"/>
                    <a:pt x="31" y="51"/>
                    <a:pt x="31" y="47"/>
                  </a:cubicBezTo>
                  <a:cubicBezTo>
                    <a:pt x="31" y="42"/>
                    <a:pt x="28" y="38"/>
                    <a:pt x="24" y="35"/>
                  </a:cubicBezTo>
                  <a:cubicBezTo>
                    <a:pt x="18" y="30"/>
                    <a:pt x="14" y="22"/>
                    <a:pt x="9" y="16"/>
                  </a:cubicBezTo>
                  <a:cubicBezTo>
                    <a:pt x="6" y="13"/>
                    <a:pt x="4" y="13"/>
                    <a:pt x="2" y="17"/>
                  </a:cubicBezTo>
                  <a:cubicBezTo>
                    <a:pt x="0" y="12"/>
                    <a:pt x="1" y="6"/>
                    <a:pt x="1" y="1"/>
                  </a:cubicBezTo>
                  <a:cubicBezTo>
                    <a:pt x="2" y="0"/>
                    <a:pt x="3" y="0"/>
                    <a:pt x="4" y="0"/>
                  </a:cubicBezTo>
                  <a:cubicBezTo>
                    <a:pt x="18" y="1"/>
                    <a:pt x="29" y="6"/>
                    <a:pt x="38" y="16"/>
                  </a:cubicBezTo>
                  <a:cubicBezTo>
                    <a:pt x="38" y="17"/>
                    <a:pt x="38" y="17"/>
                    <a:pt x="38" y="18"/>
                  </a:cubicBezTo>
                  <a:cubicBezTo>
                    <a:pt x="39" y="21"/>
                    <a:pt x="36" y="26"/>
                    <a:pt x="40" y="28"/>
                  </a:cubicBezTo>
                  <a:cubicBezTo>
                    <a:pt x="44" y="30"/>
                    <a:pt x="48" y="28"/>
                    <a:pt x="52" y="25"/>
                  </a:cubicBezTo>
                  <a:cubicBezTo>
                    <a:pt x="53" y="25"/>
                    <a:pt x="54" y="24"/>
                    <a:pt x="55" y="23"/>
                  </a:cubicBezTo>
                  <a:cubicBezTo>
                    <a:pt x="57" y="22"/>
                    <a:pt x="59" y="20"/>
                    <a:pt x="62" y="23"/>
                  </a:cubicBezTo>
                  <a:cubicBezTo>
                    <a:pt x="64" y="25"/>
                    <a:pt x="64" y="29"/>
                    <a:pt x="61" y="31"/>
                  </a:cubicBezTo>
                  <a:cubicBezTo>
                    <a:pt x="58" y="34"/>
                    <a:pt x="57" y="37"/>
                    <a:pt x="60" y="41"/>
                  </a:cubicBezTo>
                  <a:cubicBezTo>
                    <a:pt x="62" y="45"/>
                    <a:pt x="60" y="46"/>
                    <a:pt x="56" y="46"/>
                  </a:cubicBezTo>
                  <a:cubicBezTo>
                    <a:pt x="52" y="46"/>
                    <a:pt x="48" y="45"/>
                    <a:pt x="43" y="47"/>
                  </a:cubicBezTo>
                  <a:cubicBezTo>
                    <a:pt x="44" y="51"/>
                    <a:pt x="48" y="51"/>
                    <a:pt x="51" y="52"/>
                  </a:cubicBezTo>
                  <a:cubicBezTo>
                    <a:pt x="60" y="55"/>
                    <a:pt x="65" y="61"/>
                    <a:pt x="63" y="72"/>
                  </a:cubicBezTo>
                  <a:cubicBezTo>
                    <a:pt x="63" y="76"/>
                    <a:pt x="65" y="81"/>
                    <a:pt x="62" y="85"/>
                  </a:cubicBezTo>
                  <a:close/>
                </a:path>
              </a:pathLst>
            </a:custGeom>
            <a:solidFill>
              <a:srgbClr val="B3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6">
              <a:extLst>
                <a:ext uri="{FF2B5EF4-FFF2-40B4-BE49-F238E27FC236}">
                  <a16:creationId xmlns:a16="http://schemas.microsoft.com/office/drawing/2014/main" id="{A94239C0-EB37-1537-AB8A-6AE6C593B84D}"/>
                </a:ext>
              </a:extLst>
            </p:cNvPr>
            <p:cNvSpPr>
              <a:spLocks/>
            </p:cNvSpPr>
            <p:nvPr/>
          </p:nvSpPr>
          <p:spPr bwMode="auto">
            <a:xfrm>
              <a:off x="4814" y="2912"/>
              <a:ext cx="193" cy="152"/>
            </a:xfrm>
            <a:custGeom>
              <a:avLst/>
              <a:gdLst>
                <a:gd name="T0" fmla="*/ 48 w 53"/>
                <a:gd name="T1" fmla="*/ 42 h 42"/>
                <a:gd name="T2" fmla="*/ 4 w 53"/>
                <a:gd name="T3" fmla="*/ 42 h 42"/>
                <a:gd name="T4" fmla="*/ 0 w 53"/>
                <a:gd name="T5" fmla="*/ 38 h 42"/>
                <a:gd name="T6" fmla="*/ 1 w 53"/>
                <a:gd name="T7" fmla="*/ 21 h 42"/>
                <a:gd name="T8" fmla="*/ 11 w 53"/>
                <a:gd name="T9" fmla="*/ 8 h 42"/>
                <a:gd name="T10" fmla="*/ 37 w 53"/>
                <a:gd name="T11" fmla="*/ 6 h 42"/>
                <a:gd name="T12" fmla="*/ 48 w 5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48" y="42"/>
                  </a:moveTo>
                  <a:cubicBezTo>
                    <a:pt x="33" y="42"/>
                    <a:pt x="19" y="42"/>
                    <a:pt x="4" y="42"/>
                  </a:cubicBezTo>
                  <a:cubicBezTo>
                    <a:pt x="1" y="42"/>
                    <a:pt x="0" y="41"/>
                    <a:pt x="0" y="38"/>
                  </a:cubicBezTo>
                  <a:cubicBezTo>
                    <a:pt x="1" y="32"/>
                    <a:pt x="1" y="26"/>
                    <a:pt x="1" y="21"/>
                  </a:cubicBezTo>
                  <a:cubicBezTo>
                    <a:pt x="4" y="16"/>
                    <a:pt x="10" y="14"/>
                    <a:pt x="11" y="8"/>
                  </a:cubicBezTo>
                  <a:cubicBezTo>
                    <a:pt x="19" y="0"/>
                    <a:pt x="28" y="0"/>
                    <a:pt x="37" y="6"/>
                  </a:cubicBezTo>
                  <a:cubicBezTo>
                    <a:pt x="45" y="17"/>
                    <a:pt x="53" y="27"/>
                    <a:pt x="48" y="42"/>
                  </a:cubicBezTo>
                  <a:close/>
                </a:path>
              </a:pathLst>
            </a:custGeom>
            <a:solidFill>
              <a:srgbClr val="2C2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7">
              <a:extLst>
                <a:ext uri="{FF2B5EF4-FFF2-40B4-BE49-F238E27FC236}">
                  <a16:creationId xmlns:a16="http://schemas.microsoft.com/office/drawing/2014/main" id="{A245953C-79B0-CAE4-6FCF-30B60E9C63AA}"/>
                </a:ext>
              </a:extLst>
            </p:cNvPr>
            <p:cNvSpPr>
              <a:spLocks/>
            </p:cNvSpPr>
            <p:nvPr/>
          </p:nvSpPr>
          <p:spPr bwMode="auto">
            <a:xfrm>
              <a:off x="4547" y="2912"/>
              <a:ext cx="182" cy="152"/>
            </a:xfrm>
            <a:custGeom>
              <a:avLst/>
              <a:gdLst>
                <a:gd name="T0" fmla="*/ 48 w 50"/>
                <a:gd name="T1" fmla="*/ 42 h 42"/>
                <a:gd name="T2" fmla="*/ 5 w 50"/>
                <a:gd name="T3" fmla="*/ 42 h 42"/>
                <a:gd name="T4" fmla="*/ 0 w 50"/>
                <a:gd name="T5" fmla="*/ 38 h 42"/>
                <a:gd name="T6" fmla="*/ 1 w 50"/>
                <a:gd name="T7" fmla="*/ 25 h 42"/>
                <a:gd name="T8" fmla="*/ 13 w 50"/>
                <a:gd name="T9" fmla="*/ 6 h 42"/>
                <a:gd name="T10" fmla="*/ 37 w 50"/>
                <a:gd name="T11" fmla="*/ 7 h 42"/>
                <a:gd name="T12" fmla="*/ 46 w 50"/>
                <a:gd name="T13" fmla="*/ 19 h 42"/>
                <a:gd name="T14" fmla="*/ 49 w 50"/>
                <a:gd name="T15" fmla="*/ 26 h 42"/>
                <a:gd name="T16" fmla="*/ 48 w 5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2">
                  <a:moveTo>
                    <a:pt x="48" y="42"/>
                  </a:moveTo>
                  <a:cubicBezTo>
                    <a:pt x="34" y="42"/>
                    <a:pt x="19" y="42"/>
                    <a:pt x="5" y="42"/>
                  </a:cubicBezTo>
                  <a:cubicBezTo>
                    <a:pt x="1" y="42"/>
                    <a:pt x="0" y="41"/>
                    <a:pt x="0" y="38"/>
                  </a:cubicBezTo>
                  <a:cubicBezTo>
                    <a:pt x="1" y="34"/>
                    <a:pt x="1" y="29"/>
                    <a:pt x="1" y="25"/>
                  </a:cubicBezTo>
                  <a:cubicBezTo>
                    <a:pt x="3" y="17"/>
                    <a:pt x="10" y="13"/>
                    <a:pt x="13" y="6"/>
                  </a:cubicBezTo>
                  <a:cubicBezTo>
                    <a:pt x="22" y="0"/>
                    <a:pt x="29" y="0"/>
                    <a:pt x="37" y="7"/>
                  </a:cubicBezTo>
                  <a:cubicBezTo>
                    <a:pt x="40" y="11"/>
                    <a:pt x="42" y="16"/>
                    <a:pt x="46" y="19"/>
                  </a:cubicBezTo>
                  <a:cubicBezTo>
                    <a:pt x="49" y="20"/>
                    <a:pt x="49" y="23"/>
                    <a:pt x="49" y="26"/>
                  </a:cubicBezTo>
                  <a:cubicBezTo>
                    <a:pt x="49" y="31"/>
                    <a:pt x="50" y="37"/>
                    <a:pt x="48" y="42"/>
                  </a:cubicBezTo>
                  <a:close/>
                </a:path>
              </a:pathLst>
            </a:custGeom>
            <a:solidFill>
              <a:srgbClr val="2A2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8">
              <a:extLst>
                <a:ext uri="{FF2B5EF4-FFF2-40B4-BE49-F238E27FC236}">
                  <a16:creationId xmlns:a16="http://schemas.microsoft.com/office/drawing/2014/main" id="{C95BDF5A-0CCB-08A4-7225-565BB0226BFA}"/>
                </a:ext>
              </a:extLst>
            </p:cNvPr>
            <p:cNvSpPr>
              <a:spLocks/>
            </p:cNvSpPr>
            <p:nvPr/>
          </p:nvSpPr>
          <p:spPr bwMode="auto">
            <a:xfrm>
              <a:off x="4295" y="1286"/>
              <a:ext cx="237" cy="177"/>
            </a:xfrm>
            <a:custGeom>
              <a:avLst/>
              <a:gdLst>
                <a:gd name="T0" fmla="*/ 0 w 65"/>
                <a:gd name="T1" fmla="*/ 25 h 49"/>
                <a:gd name="T2" fmla="*/ 20 w 65"/>
                <a:gd name="T3" fmla="*/ 19 h 49"/>
                <a:gd name="T4" fmla="*/ 40 w 65"/>
                <a:gd name="T5" fmla="*/ 12 h 49"/>
                <a:gd name="T6" fmla="*/ 43 w 65"/>
                <a:gd name="T7" fmla="*/ 4 h 49"/>
                <a:gd name="T8" fmla="*/ 48 w 65"/>
                <a:gd name="T9" fmla="*/ 0 h 49"/>
                <a:gd name="T10" fmla="*/ 62 w 65"/>
                <a:gd name="T11" fmla="*/ 5 h 49"/>
                <a:gd name="T12" fmla="*/ 53 w 65"/>
                <a:gd name="T13" fmla="*/ 30 h 49"/>
                <a:gd name="T14" fmla="*/ 54 w 65"/>
                <a:gd name="T15" fmla="*/ 35 h 49"/>
                <a:gd name="T16" fmla="*/ 65 w 65"/>
                <a:gd name="T17" fmla="*/ 46 h 49"/>
                <a:gd name="T18" fmla="*/ 54 w 65"/>
                <a:gd name="T19" fmla="*/ 49 h 49"/>
                <a:gd name="T20" fmla="*/ 0 w 65"/>
                <a:gd name="T21"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49">
                  <a:moveTo>
                    <a:pt x="0" y="25"/>
                  </a:moveTo>
                  <a:cubicBezTo>
                    <a:pt x="6" y="18"/>
                    <a:pt x="13" y="16"/>
                    <a:pt x="20" y="19"/>
                  </a:cubicBezTo>
                  <a:cubicBezTo>
                    <a:pt x="28" y="22"/>
                    <a:pt x="36" y="19"/>
                    <a:pt x="40" y="12"/>
                  </a:cubicBezTo>
                  <a:cubicBezTo>
                    <a:pt x="41" y="9"/>
                    <a:pt x="42" y="7"/>
                    <a:pt x="43" y="4"/>
                  </a:cubicBezTo>
                  <a:cubicBezTo>
                    <a:pt x="44" y="2"/>
                    <a:pt x="45" y="0"/>
                    <a:pt x="48" y="0"/>
                  </a:cubicBezTo>
                  <a:cubicBezTo>
                    <a:pt x="53" y="2"/>
                    <a:pt x="58" y="3"/>
                    <a:pt x="62" y="5"/>
                  </a:cubicBezTo>
                  <a:cubicBezTo>
                    <a:pt x="57" y="12"/>
                    <a:pt x="56" y="22"/>
                    <a:pt x="53" y="30"/>
                  </a:cubicBezTo>
                  <a:cubicBezTo>
                    <a:pt x="52" y="32"/>
                    <a:pt x="53" y="34"/>
                    <a:pt x="54" y="35"/>
                  </a:cubicBezTo>
                  <a:cubicBezTo>
                    <a:pt x="58" y="39"/>
                    <a:pt x="61" y="43"/>
                    <a:pt x="65" y="46"/>
                  </a:cubicBezTo>
                  <a:cubicBezTo>
                    <a:pt x="61" y="45"/>
                    <a:pt x="58" y="49"/>
                    <a:pt x="54" y="49"/>
                  </a:cubicBezTo>
                  <a:cubicBezTo>
                    <a:pt x="36" y="40"/>
                    <a:pt x="18" y="34"/>
                    <a:pt x="0" y="25"/>
                  </a:cubicBezTo>
                  <a:close/>
                </a:path>
              </a:pathLst>
            </a:custGeom>
            <a:solidFill>
              <a:srgbClr val="6B7C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9">
              <a:extLst>
                <a:ext uri="{FF2B5EF4-FFF2-40B4-BE49-F238E27FC236}">
                  <a16:creationId xmlns:a16="http://schemas.microsoft.com/office/drawing/2014/main" id="{16FECE92-1C2B-BD43-7946-D1E7C6F1EF65}"/>
                </a:ext>
              </a:extLst>
            </p:cNvPr>
            <p:cNvSpPr>
              <a:spLocks/>
            </p:cNvSpPr>
            <p:nvPr/>
          </p:nvSpPr>
          <p:spPr bwMode="auto">
            <a:xfrm>
              <a:off x="4503" y="1293"/>
              <a:ext cx="212" cy="232"/>
            </a:xfrm>
            <a:custGeom>
              <a:avLst/>
              <a:gdLst>
                <a:gd name="T0" fmla="*/ 53 w 58"/>
                <a:gd name="T1" fmla="*/ 48 h 64"/>
                <a:gd name="T2" fmla="*/ 57 w 58"/>
                <a:gd name="T3" fmla="*/ 54 h 64"/>
                <a:gd name="T4" fmla="*/ 53 w 58"/>
                <a:gd name="T5" fmla="*/ 63 h 64"/>
                <a:gd name="T6" fmla="*/ 48 w 58"/>
                <a:gd name="T7" fmla="*/ 57 h 64"/>
                <a:gd name="T8" fmla="*/ 35 w 58"/>
                <a:gd name="T9" fmla="*/ 45 h 64"/>
                <a:gd name="T10" fmla="*/ 25 w 58"/>
                <a:gd name="T11" fmla="*/ 35 h 64"/>
                <a:gd name="T12" fmla="*/ 19 w 58"/>
                <a:gd name="T13" fmla="*/ 33 h 64"/>
                <a:gd name="T14" fmla="*/ 8 w 58"/>
                <a:gd name="T15" fmla="*/ 34 h 64"/>
                <a:gd name="T16" fmla="*/ 7 w 58"/>
                <a:gd name="T17" fmla="*/ 22 h 64"/>
                <a:gd name="T18" fmla="*/ 8 w 58"/>
                <a:gd name="T19" fmla="*/ 20 h 64"/>
                <a:gd name="T20" fmla="*/ 12 w 58"/>
                <a:gd name="T21" fmla="*/ 4 h 64"/>
                <a:gd name="T22" fmla="*/ 27 w 58"/>
                <a:gd name="T23" fmla="*/ 0 h 64"/>
                <a:gd name="T24" fmla="*/ 26 w 58"/>
                <a:gd name="T25" fmla="*/ 10 h 64"/>
                <a:gd name="T26" fmla="*/ 21 w 58"/>
                <a:gd name="T27" fmla="*/ 12 h 64"/>
                <a:gd name="T28" fmla="*/ 39 w 58"/>
                <a:gd name="T29" fmla="*/ 12 h 64"/>
                <a:gd name="T30" fmla="*/ 40 w 58"/>
                <a:gd name="T31" fmla="*/ 24 h 64"/>
                <a:gd name="T32" fmla="*/ 46 w 58"/>
                <a:gd name="T33" fmla="*/ 40 h 64"/>
                <a:gd name="T34" fmla="*/ 53 w 58"/>
                <a:gd name="T35"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64">
                  <a:moveTo>
                    <a:pt x="53" y="48"/>
                  </a:moveTo>
                  <a:cubicBezTo>
                    <a:pt x="55" y="50"/>
                    <a:pt x="58" y="51"/>
                    <a:pt x="57" y="54"/>
                  </a:cubicBezTo>
                  <a:cubicBezTo>
                    <a:pt x="57" y="58"/>
                    <a:pt x="58" y="62"/>
                    <a:pt x="53" y="63"/>
                  </a:cubicBezTo>
                  <a:cubicBezTo>
                    <a:pt x="49" y="64"/>
                    <a:pt x="49" y="60"/>
                    <a:pt x="48" y="57"/>
                  </a:cubicBezTo>
                  <a:cubicBezTo>
                    <a:pt x="46" y="50"/>
                    <a:pt x="40" y="48"/>
                    <a:pt x="35" y="45"/>
                  </a:cubicBezTo>
                  <a:cubicBezTo>
                    <a:pt x="30" y="43"/>
                    <a:pt x="24" y="43"/>
                    <a:pt x="25" y="35"/>
                  </a:cubicBezTo>
                  <a:cubicBezTo>
                    <a:pt x="25" y="32"/>
                    <a:pt x="21" y="33"/>
                    <a:pt x="19" y="33"/>
                  </a:cubicBezTo>
                  <a:cubicBezTo>
                    <a:pt x="15" y="33"/>
                    <a:pt x="11" y="40"/>
                    <a:pt x="8" y="34"/>
                  </a:cubicBezTo>
                  <a:cubicBezTo>
                    <a:pt x="6" y="30"/>
                    <a:pt x="5" y="26"/>
                    <a:pt x="7" y="22"/>
                  </a:cubicBezTo>
                  <a:cubicBezTo>
                    <a:pt x="8" y="21"/>
                    <a:pt x="8" y="20"/>
                    <a:pt x="8" y="20"/>
                  </a:cubicBezTo>
                  <a:cubicBezTo>
                    <a:pt x="0" y="12"/>
                    <a:pt x="10" y="10"/>
                    <a:pt x="12" y="4"/>
                  </a:cubicBezTo>
                  <a:cubicBezTo>
                    <a:pt x="17" y="2"/>
                    <a:pt x="22" y="1"/>
                    <a:pt x="27" y="0"/>
                  </a:cubicBezTo>
                  <a:cubicBezTo>
                    <a:pt x="31" y="3"/>
                    <a:pt x="31" y="8"/>
                    <a:pt x="26" y="10"/>
                  </a:cubicBezTo>
                  <a:cubicBezTo>
                    <a:pt x="24" y="11"/>
                    <a:pt x="22" y="11"/>
                    <a:pt x="21" y="12"/>
                  </a:cubicBezTo>
                  <a:cubicBezTo>
                    <a:pt x="26" y="10"/>
                    <a:pt x="33" y="8"/>
                    <a:pt x="39" y="12"/>
                  </a:cubicBezTo>
                  <a:cubicBezTo>
                    <a:pt x="42" y="16"/>
                    <a:pt x="40" y="20"/>
                    <a:pt x="40" y="24"/>
                  </a:cubicBezTo>
                  <a:cubicBezTo>
                    <a:pt x="39" y="31"/>
                    <a:pt x="41" y="36"/>
                    <a:pt x="46" y="40"/>
                  </a:cubicBezTo>
                  <a:cubicBezTo>
                    <a:pt x="49" y="42"/>
                    <a:pt x="51" y="45"/>
                    <a:pt x="53" y="48"/>
                  </a:cubicBezTo>
                  <a:close/>
                </a:path>
              </a:pathLst>
            </a:custGeom>
            <a:solidFill>
              <a:srgbClr val="617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0">
              <a:extLst>
                <a:ext uri="{FF2B5EF4-FFF2-40B4-BE49-F238E27FC236}">
                  <a16:creationId xmlns:a16="http://schemas.microsoft.com/office/drawing/2014/main" id="{31E98574-2DAC-B82F-E0D9-621A7A02E8A8}"/>
                </a:ext>
              </a:extLst>
            </p:cNvPr>
            <p:cNvSpPr>
              <a:spLocks/>
            </p:cNvSpPr>
            <p:nvPr/>
          </p:nvSpPr>
          <p:spPr bwMode="auto">
            <a:xfrm>
              <a:off x="4762" y="1271"/>
              <a:ext cx="242" cy="221"/>
            </a:xfrm>
            <a:custGeom>
              <a:avLst/>
              <a:gdLst>
                <a:gd name="T0" fmla="*/ 58 w 66"/>
                <a:gd name="T1" fmla="*/ 6 h 61"/>
                <a:gd name="T2" fmla="*/ 53 w 66"/>
                <a:gd name="T3" fmla="*/ 10 h 61"/>
                <a:gd name="T4" fmla="*/ 45 w 66"/>
                <a:gd name="T5" fmla="*/ 18 h 61"/>
                <a:gd name="T6" fmla="*/ 39 w 66"/>
                <a:gd name="T7" fmla="*/ 27 h 61"/>
                <a:gd name="T8" fmla="*/ 52 w 66"/>
                <a:gd name="T9" fmla="*/ 32 h 61"/>
                <a:gd name="T10" fmla="*/ 65 w 66"/>
                <a:gd name="T11" fmla="*/ 45 h 61"/>
                <a:gd name="T12" fmla="*/ 57 w 66"/>
                <a:gd name="T13" fmla="*/ 55 h 61"/>
                <a:gd name="T14" fmla="*/ 47 w 66"/>
                <a:gd name="T15" fmla="*/ 52 h 61"/>
                <a:gd name="T16" fmla="*/ 35 w 66"/>
                <a:gd name="T17" fmla="*/ 39 h 61"/>
                <a:gd name="T18" fmla="*/ 20 w 66"/>
                <a:gd name="T19" fmla="*/ 38 h 61"/>
                <a:gd name="T20" fmla="*/ 17 w 66"/>
                <a:gd name="T21" fmla="*/ 39 h 61"/>
                <a:gd name="T22" fmla="*/ 3 w 66"/>
                <a:gd name="T23" fmla="*/ 25 h 61"/>
                <a:gd name="T24" fmla="*/ 11 w 66"/>
                <a:gd name="T25" fmla="*/ 19 h 61"/>
                <a:gd name="T26" fmla="*/ 14 w 66"/>
                <a:gd name="T27" fmla="*/ 20 h 61"/>
                <a:gd name="T28" fmla="*/ 25 w 66"/>
                <a:gd name="T29" fmla="*/ 12 h 61"/>
                <a:gd name="T30" fmla="*/ 33 w 66"/>
                <a:gd name="T31" fmla="*/ 0 h 61"/>
                <a:gd name="T32" fmla="*/ 42 w 66"/>
                <a:gd name="T33" fmla="*/ 2 h 61"/>
                <a:gd name="T34" fmla="*/ 34 w 66"/>
                <a:gd name="T35" fmla="*/ 17 h 61"/>
                <a:gd name="T36" fmla="*/ 44 w 66"/>
                <a:gd name="T37" fmla="*/ 3 h 61"/>
                <a:gd name="T38" fmla="*/ 58 w 66"/>
                <a:gd name="T39"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1">
                  <a:moveTo>
                    <a:pt x="58" y="6"/>
                  </a:moveTo>
                  <a:cubicBezTo>
                    <a:pt x="55" y="6"/>
                    <a:pt x="54" y="8"/>
                    <a:pt x="53" y="10"/>
                  </a:cubicBezTo>
                  <a:cubicBezTo>
                    <a:pt x="52" y="14"/>
                    <a:pt x="49" y="16"/>
                    <a:pt x="45" y="18"/>
                  </a:cubicBezTo>
                  <a:cubicBezTo>
                    <a:pt x="42" y="20"/>
                    <a:pt x="36" y="21"/>
                    <a:pt x="39" y="27"/>
                  </a:cubicBezTo>
                  <a:cubicBezTo>
                    <a:pt x="41" y="31"/>
                    <a:pt x="46" y="34"/>
                    <a:pt x="52" y="32"/>
                  </a:cubicBezTo>
                  <a:cubicBezTo>
                    <a:pt x="60" y="30"/>
                    <a:pt x="66" y="37"/>
                    <a:pt x="65" y="45"/>
                  </a:cubicBezTo>
                  <a:cubicBezTo>
                    <a:pt x="63" y="49"/>
                    <a:pt x="60" y="52"/>
                    <a:pt x="57" y="55"/>
                  </a:cubicBezTo>
                  <a:cubicBezTo>
                    <a:pt x="51" y="61"/>
                    <a:pt x="50" y="61"/>
                    <a:pt x="47" y="52"/>
                  </a:cubicBezTo>
                  <a:cubicBezTo>
                    <a:pt x="44" y="46"/>
                    <a:pt x="40" y="42"/>
                    <a:pt x="35" y="39"/>
                  </a:cubicBezTo>
                  <a:cubicBezTo>
                    <a:pt x="30" y="38"/>
                    <a:pt x="25" y="37"/>
                    <a:pt x="20" y="38"/>
                  </a:cubicBezTo>
                  <a:cubicBezTo>
                    <a:pt x="19" y="38"/>
                    <a:pt x="18" y="39"/>
                    <a:pt x="17" y="39"/>
                  </a:cubicBezTo>
                  <a:cubicBezTo>
                    <a:pt x="3" y="42"/>
                    <a:pt x="0" y="39"/>
                    <a:pt x="3" y="25"/>
                  </a:cubicBezTo>
                  <a:cubicBezTo>
                    <a:pt x="3" y="19"/>
                    <a:pt x="6" y="18"/>
                    <a:pt x="11" y="19"/>
                  </a:cubicBezTo>
                  <a:cubicBezTo>
                    <a:pt x="12" y="19"/>
                    <a:pt x="13" y="20"/>
                    <a:pt x="14" y="20"/>
                  </a:cubicBezTo>
                  <a:cubicBezTo>
                    <a:pt x="24" y="23"/>
                    <a:pt x="25" y="22"/>
                    <a:pt x="25" y="12"/>
                  </a:cubicBezTo>
                  <a:cubicBezTo>
                    <a:pt x="24" y="5"/>
                    <a:pt x="29" y="2"/>
                    <a:pt x="33" y="0"/>
                  </a:cubicBezTo>
                  <a:cubicBezTo>
                    <a:pt x="36" y="1"/>
                    <a:pt x="39" y="2"/>
                    <a:pt x="42" y="2"/>
                  </a:cubicBezTo>
                  <a:cubicBezTo>
                    <a:pt x="37" y="6"/>
                    <a:pt x="33" y="9"/>
                    <a:pt x="34" y="17"/>
                  </a:cubicBezTo>
                  <a:cubicBezTo>
                    <a:pt x="37" y="11"/>
                    <a:pt x="46" y="11"/>
                    <a:pt x="44" y="3"/>
                  </a:cubicBezTo>
                  <a:cubicBezTo>
                    <a:pt x="49" y="2"/>
                    <a:pt x="53" y="4"/>
                    <a:pt x="58" y="6"/>
                  </a:cubicBezTo>
                  <a:close/>
                </a:path>
              </a:pathLst>
            </a:custGeom>
            <a:solidFill>
              <a:srgbClr val="B6C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1">
              <a:extLst>
                <a:ext uri="{FF2B5EF4-FFF2-40B4-BE49-F238E27FC236}">
                  <a16:creationId xmlns:a16="http://schemas.microsoft.com/office/drawing/2014/main" id="{085332E6-5889-DCC1-E79E-6D9F4BB8477D}"/>
                </a:ext>
              </a:extLst>
            </p:cNvPr>
            <p:cNvSpPr>
              <a:spLocks/>
            </p:cNvSpPr>
            <p:nvPr/>
          </p:nvSpPr>
          <p:spPr bwMode="auto">
            <a:xfrm>
              <a:off x="4656" y="1253"/>
              <a:ext cx="205" cy="243"/>
            </a:xfrm>
            <a:custGeom>
              <a:avLst/>
              <a:gdLst>
                <a:gd name="T0" fmla="*/ 56 w 56"/>
                <a:gd name="T1" fmla="*/ 15 h 67"/>
                <a:gd name="T2" fmla="*/ 56 w 56"/>
                <a:gd name="T3" fmla="*/ 19 h 67"/>
                <a:gd name="T4" fmla="*/ 43 w 56"/>
                <a:gd name="T5" fmla="*/ 27 h 67"/>
                <a:gd name="T6" fmla="*/ 34 w 56"/>
                <a:gd name="T7" fmla="*/ 27 h 67"/>
                <a:gd name="T8" fmla="*/ 35 w 56"/>
                <a:gd name="T9" fmla="*/ 43 h 67"/>
                <a:gd name="T10" fmla="*/ 44 w 56"/>
                <a:gd name="T11" fmla="*/ 42 h 67"/>
                <a:gd name="T12" fmla="*/ 50 w 56"/>
                <a:gd name="T13" fmla="*/ 41 h 67"/>
                <a:gd name="T14" fmla="*/ 51 w 56"/>
                <a:gd name="T15" fmla="*/ 43 h 67"/>
                <a:gd name="T16" fmla="*/ 45 w 56"/>
                <a:gd name="T17" fmla="*/ 58 h 67"/>
                <a:gd name="T18" fmla="*/ 44 w 56"/>
                <a:gd name="T19" fmla="*/ 59 h 67"/>
                <a:gd name="T20" fmla="*/ 17 w 56"/>
                <a:gd name="T21" fmla="*/ 61 h 67"/>
                <a:gd name="T22" fmla="*/ 17 w 56"/>
                <a:gd name="T23" fmla="*/ 59 h 67"/>
                <a:gd name="T24" fmla="*/ 21 w 56"/>
                <a:gd name="T25" fmla="*/ 53 h 67"/>
                <a:gd name="T26" fmla="*/ 28 w 56"/>
                <a:gd name="T27" fmla="*/ 32 h 67"/>
                <a:gd name="T28" fmla="*/ 24 w 56"/>
                <a:gd name="T29" fmla="*/ 30 h 67"/>
                <a:gd name="T30" fmla="*/ 15 w 56"/>
                <a:gd name="T31" fmla="*/ 23 h 67"/>
                <a:gd name="T32" fmla="*/ 7 w 56"/>
                <a:gd name="T33" fmla="*/ 13 h 67"/>
                <a:gd name="T34" fmla="*/ 0 w 56"/>
                <a:gd name="T35" fmla="*/ 6 h 67"/>
                <a:gd name="T36" fmla="*/ 11 w 56"/>
                <a:gd name="T37" fmla="*/ 0 h 67"/>
                <a:gd name="T38" fmla="*/ 20 w 56"/>
                <a:gd name="T39" fmla="*/ 6 h 67"/>
                <a:gd name="T40" fmla="*/ 39 w 56"/>
                <a:gd name="T41" fmla="*/ 11 h 67"/>
                <a:gd name="T42" fmla="*/ 56 w 56"/>
                <a:gd name="T43"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67">
                  <a:moveTo>
                    <a:pt x="56" y="15"/>
                  </a:moveTo>
                  <a:cubicBezTo>
                    <a:pt x="56" y="16"/>
                    <a:pt x="56" y="17"/>
                    <a:pt x="56" y="19"/>
                  </a:cubicBezTo>
                  <a:cubicBezTo>
                    <a:pt x="56" y="30"/>
                    <a:pt x="54" y="31"/>
                    <a:pt x="43" y="27"/>
                  </a:cubicBezTo>
                  <a:cubicBezTo>
                    <a:pt x="40" y="26"/>
                    <a:pt x="36" y="22"/>
                    <a:pt x="34" y="27"/>
                  </a:cubicBezTo>
                  <a:cubicBezTo>
                    <a:pt x="32" y="31"/>
                    <a:pt x="32" y="38"/>
                    <a:pt x="35" y="43"/>
                  </a:cubicBezTo>
                  <a:cubicBezTo>
                    <a:pt x="35" y="44"/>
                    <a:pt x="41" y="43"/>
                    <a:pt x="44" y="42"/>
                  </a:cubicBezTo>
                  <a:cubicBezTo>
                    <a:pt x="46" y="42"/>
                    <a:pt x="48" y="42"/>
                    <a:pt x="50" y="41"/>
                  </a:cubicBezTo>
                  <a:cubicBezTo>
                    <a:pt x="51" y="42"/>
                    <a:pt x="51" y="42"/>
                    <a:pt x="51" y="43"/>
                  </a:cubicBezTo>
                  <a:cubicBezTo>
                    <a:pt x="51" y="49"/>
                    <a:pt x="47" y="53"/>
                    <a:pt x="45" y="58"/>
                  </a:cubicBezTo>
                  <a:cubicBezTo>
                    <a:pt x="45" y="58"/>
                    <a:pt x="44" y="59"/>
                    <a:pt x="44" y="59"/>
                  </a:cubicBezTo>
                  <a:cubicBezTo>
                    <a:pt x="35" y="60"/>
                    <a:pt x="26" y="67"/>
                    <a:pt x="17" y="61"/>
                  </a:cubicBezTo>
                  <a:cubicBezTo>
                    <a:pt x="17" y="60"/>
                    <a:pt x="17" y="60"/>
                    <a:pt x="17" y="59"/>
                  </a:cubicBezTo>
                  <a:cubicBezTo>
                    <a:pt x="15" y="55"/>
                    <a:pt x="19" y="54"/>
                    <a:pt x="21" y="53"/>
                  </a:cubicBezTo>
                  <a:cubicBezTo>
                    <a:pt x="27" y="49"/>
                    <a:pt x="31" y="38"/>
                    <a:pt x="28" y="32"/>
                  </a:cubicBezTo>
                  <a:cubicBezTo>
                    <a:pt x="27" y="29"/>
                    <a:pt x="26" y="30"/>
                    <a:pt x="24" y="30"/>
                  </a:cubicBezTo>
                  <a:cubicBezTo>
                    <a:pt x="18" y="31"/>
                    <a:pt x="15" y="29"/>
                    <a:pt x="15" y="23"/>
                  </a:cubicBezTo>
                  <a:cubicBezTo>
                    <a:pt x="15" y="17"/>
                    <a:pt x="12" y="14"/>
                    <a:pt x="7" y="13"/>
                  </a:cubicBezTo>
                  <a:cubicBezTo>
                    <a:pt x="4" y="11"/>
                    <a:pt x="1" y="10"/>
                    <a:pt x="0" y="6"/>
                  </a:cubicBezTo>
                  <a:cubicBezTo>
                    <a:pt x="4" y="4"/>
                    <a:pt x="7" y="2"/>
                    <a:pt x="11" y="0"/>
                  </a:cubicBezTo>
                  <a:cubicBezTo>
                    <a:pt x="15" y="0"/>
                    <a:pt x="18" y="3"/>
                    <a:pt x="20" y="6"/>
                  </a:cubicBezTo>
                  <a:cubicBezTo>
                    <a:pt x="25" y="12"/>
                    <a:pt x="32" y="13"/>
                    <a:pt x="39" y="11"/>
                  </a:cubicBezTo>
                  <a:cubicBezTo>
                    <a:pt x="45" y="12"/>
                    <a:pt x="51" y="13"/>
                    <a:pt x="56" y="15"/>
                  </a:cubicBezTo>
                  <a:close/>
                </a:path>
              </a:pathLst>
            </a:custGeom>
            <a:solidFill>
              <a:srgbClr val="849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2">
              <a:extLst>
                <a:ext uri="{FF2B5EF4-FFF2-40B4-BE49-F238E27FC236}">
                  <a16:creationId xmlns:a16="http://schemas.microsoft.com/office/drawing/2014/main" id="{F4E88614-3F49-5618-1049-914D50F5E175}"/>
                </a:ext>
              </a:extLst>
            </p:cNvPr>
            <p:cNvSpPr>
              <a:spLocks/>
            </p:cNvSpPr>
            <p:nvPr/>
          </p:nvSpPr>
          <p:spPr bwMode="auto">
            <a:xfrm>
              <a:off x="4550" y="1714"/>
              <a:ext cx="179" cy="214"/>
            </a:xfrm>
            <a:custGeom>
              <a:avLst/>
              <a:gdLst>
                <a:gd name="T0" fmla="*/ 0 w 49"/>
                <a:gd name="T1" fmla="*/ 7 h 59"/>
                <a:gd name="T2" fmla="*/ 0 w 49"/>
                <a:gd name="T3" fmla="*/ 0 h 59"/>
                <a:gd name="T4" fmla="*/ 15 w 49"/>
                <a:gd name="T5" fmla="*/ 13 h 59"/>
                <a:gd name="T6" fmla="*/ 26 w 49"/>
                <a:gd name="T7" fmla="*/ 25 h 59"/>
                <a:gd name="T8" fmla="*/ 30 w 49"/>
                <a:gd name="T9" fmla="*/ 36 h 59"/>
                <a:gd name="T10" fmla="*/ 36 w 49"/>
                <a:gd name="T11" fmla="*/ 44 h 59"/>
                <a:gd name="T12" fmla="*/ 39 w 49"/>
                <a:gd name="T13" fmla="*/ 54 h 59"/>
                <a:gd name="T14" fmla="*/ 41 w 49"/>
                <a:gd name="T15" fmla="*/ 56 h 59"/>
                <a:gd name="T16" fmla="*/ 23 w 49"/>
                <a:gd name="T17" fmla="*/ 56 h 59"/>
                <a:gd name="T18" fmla="*/ 16 w 49"/>
                <a:gd name="T19" fmla="*/ 51 h 59"/>
                <a:gd name="T20" fmla="*/ 3 w 49"/>
                <a:gd name="T21" fmla="*/ 47 h 59"/>
                <a:gd name="T22" fmla="*/ 0 w 49"/>
                <a:gd name="T23"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59">
                  <a:moveTo>
                    <a:pt x="0" y="7"/>
                  </a:moveTo>
                  <a:cubicBezTo>
                    <a:pt x="0" y="4"/>
                    <a:pt x="0" y="2"/>
                    <a:pt x="0" y="0"/>
                  </a:cubicBezTo>
                  <a:cubicBezTo>
                    <a:pt x="8" y="2"/>
                    <a:pt x="11" y="8"/>
                    <a:pt x="15" y="13"/>
                  </a:cubicBezTo>
                  <a:cubicBezTo>
                    <a:pt x="18" y="17"/>
                    <a:pt x="21" y="22"/>
                    <a:pt x="26" y="25"/>
                  </a:cubicBezTo>
                  <a:cubicBezTo>
                    <a:pt x="29" y="28"/>
                    <a:pt x="31" y="31"/>
                    <a:pt x="30" y="36"/>
                  </a:cubicBezTo>
                  <a:cubicBezTo>
                    <a:pt x="30" y="40"/>
                    <a:pt x="32" y="43"/>
                    <a:pt x="36" y="44"/>
                  </a:cubicBezTo>
                  <a:cubicBezTo>
                    <a:pt x="41" y="46"/>
                    <a:pt x="49" y="47"/>
                    <a:pt x="39" y="54"/>
                  </a:cubicBezTo>
                  <a:cubicBezTo>
                    <a:pt x="38" y="55"/>
                    <a:pt x="41" y="55"/>
                    <a:pt x="41" y="56"/>
                  </a:cubicBezTo>
                  <a:cubicBezTo>
                    <a:pt x="35" y="59"/>
                    <a:pt x="29" y="57"/>
                    <a:pt x="23" y="56"/>
                  </a:cubicBezTo>
                  <a:cubicBezTo>
                    <a:pt x="22" y="52"/>
                    <a:pt x="19" y="52"/>
                    <a:pt x="16" y="51"/>
                  </a:cubicBezTo>
                  <a:cubicBezTo>
                    <a:pt x="12" y="49"/>
                    <a:pt x="7" y="50"/>
                    <a:pt x="3" y="47"/>
                  </a:cubicBezTo>
                  <a:cubicBezTo>
                    <a:pt x="2" y="34"/>
                    <a:pt x="1" y="20"/>
                    <a:pt x="0" y="7"/>
                  </a:cubicBezTo>
                  <a:close/>
                </a:path>
              </a:pathLst>
            </a:custGeom>
            <a:solidFill>
              <a:srgbClr val="6E82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3">
              <a:extLst>
                <a:ext uri="{FF2B5EF4-FFF2-40B4-BE49-F238E27FC236}">
                  <a16:creationId xmlns:a16="http://schemas.microsoft.com/office/drawing/2014/main" id="{7C3A36D6-2044-86F9-0979-19D32FAC7FDB}"/>
                </a:ext>
              </a:extLst>
            </p:cNvPr>
            <p:cNvSpPr>
              <a:spLocks/>
            </p:cNvSpPr>
            <p:nvPr/>
          </p:nvSpPr>
          <p:spPr bwMode="auto">
            <a:xfrm>
              <a:off x="4814" y="2280"/>
              <a:ext cx="171" cy="192"/>
            </a:xfrm>
            <a:custGeom>
              <a:avLst/>
              <a:gdLst>
                <a:gd name="T0" fmla="*/ 16 w 47"/>
                <a:gd name="T1" fmla="*/ 52 h 53"/>
                <a:gd name="T2" fmla="*/ 7 w 47"/>
                <a:gd name="T3" fmla="*/ 47 h 53"/>
                <a:gd name="T4" fmla="*/ 2 w 47"/>
                <a:gd name="T5" fmla="*/ 39 h 53"/>
                <a:gd name="T6" fmla="*/ 12 w 47"/>
                <a:gd name="T7" fmla="*/ 34 h 53"/>
                <a:gd name="T8" fmla="*/ 28 w 47"/>
                <a:gd name="T9" fmla="*/ 31 h 53"/>
                <a:gd name="T10" fmla="*/ 31 w 47"/>
                <a:gd name="T11" fmla="*/ 20 h 53"/>
                <a:gd name="T12" fmla="*/ 19 w 47"/>
                <a:gd name="T13" fmla="*/ 10 h 53"/>
                <a:gd name="T14" fmla="*/ 14 w 47"/>
                <a:gd name="T15" fmla="*/ 8 h 53"/>
                <a:gd name="T16" fmla="*/ 11 w 47"/>
                <a:gd name="T17" fmla="*/ 3 h 53"/>
                <a:gd name="T18" fmla="*/ 16 w 47"/>
                <a:gd name="T19" fmla="*/ 1 h 53"/>
                <a:gd name="T20" fmla="*/ 21 w 47"/>
                <a:gd name="T21" fmla="*/ 0 h 53"/>
                <a:gd name="T22" fmla="*/ 29 w 47"/>
                <a:gd name="T23" fmla="*/ 5 h 53"/>
                <a:gd name="T24" fmla="*/ 41 w 47"/>
                <a:gd name="T25" fmla="*/ 17 h 53"/>
                <a:gd name="T26" fmla="*/ 46 w 47"/>
                <a:gd name="T27" fmla="*/ 23 h 53"/>
                <a:gd name="T28" fmla="*/ 47 w 47"/>
                <a:gd name="T29" fmla="*/ 28 h 53"/>
                <a:gd name="T30" fmla="*/ 46 w 47"/>
                <a:gd name="T31" fmla="*/ 52 h 53"/>
                <a:gd name="T32" fmla="*/ 16 w 47"/>
                <a:gd name="T3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3">
                  <a:moveTo>
                    <a:pt x="16" y="52"/>
                  </a:moveTo>
                  <a:cubicBezTo>
                    <a:pt x="14" y="49"/>
                    <a:pt x="10" y="50"/>
                    <a:pt x="7" y="47"/>
                  </a:cubicBezTo>
                  <a:cubicBezTo>
                    <a:pt x="5" y="44"/>
                    <a:pt x="0" y="43"/>
                    <a:pt x="2" y="39"/>
                  </a:cubicBezTo>
                  <a:cubicBezTo>
                    <a:pt x="4" y="35"/>
                    <a:pt x="7" y="34"/>
                    <a:pt x="12" y="34"/>
                  </a:cubicBezTo>
                  <a:cubicBezTo>
                    <a:pt x="17" y="34"/>
                    <a:pt x="22" y="34"/>
                    <a:pt x="28" y="31"/>
                  </a:cubicBezTo>
                  <a:cubicBezTo>
                    <a:pt x="33" y="28"/>
                    <a:pt x="35" y="25"/>
                    <a:pt x="31" y="20"/>
                  </a:cubicBezTo>
                  <a:cubicBezTo>
                    <a:pt x="28" y="15"/>
                    <a:pt x="23" y="13"/>
                    <a:pt x="19" y="10"/>
                  </a:cubicBezTo>
                  <a:cubicBezTo>
                    <a:pt x="17" y="9"/>
                    <a:pt x="15" y="9"/>
                    <a:pt x="14" y="8"/>
                  </a:cubicBezTo>
                  <a:cubicBezTo>
                    <a:pt x="12" y="7"/>
                    <a:pt x="10" y="5"/>
                    <a:pt x="11" y="3"/>
                  </a:cubicBezTo>
                  <a:cubicBezTo>
                    <a:pt x="12" y="0"/>
                    <a:pt x="14" y="1"/>
                    <a:pt x="16" y="1"/>
                  </a:cubicBezTo>
                  <a:cubicBezTo>
                    <a:pt x="18" y="1"/>
                    <a:pt x="19" y="1"/>
                    <a:pt x="21" y="0"/>
                  </a:cubicBezTo>
                  <a:cubicBezTo>
                    <a:pt x="23" y="3"/>
                    <a:pt x="25" y="5"/>
                    <a:pt x="29" y="5"/>
                  </a:cubicBezTo>
                  <a:cubicBezTo>
                    <a:pt x="32" y="10"/>
                    <a:pt x="36" y="13"/>
                    <a:pt x="41" y="17"/>
                  </a:cubicBezTo>
                  <a:cubicBezTo>
                    <a:pt x="43" y="19"/>
                    <a:pt x="45" y="21"/>
                    <a:pt x="46" y="23"/>
                  </a:cubicBezTo>
                  <a:cubicBezTo>
                    <a:pt x="46" y="25"/>
                    <a:pt x="47" y="26"/>
                    <a:pt x="47" y="28"/>
                  </a:cubicBezTo>
                  <a:cubicBezTo>
                    <a:pt x="47" y="36"/>
                    <a:pt x="47" y="44"/>
                    <a:pt x="46" y="52"/>
                  </a:cubicBezTo>
                  <a:cubicBezTo>
                    <a:pt x="36" y="51"/>
                    <a:pt x="26" y="53"/>
                    <a:pt x="16" y="52"/>
                  </a:cubicBezTo>
                  <a:close/>
                </a:path>
              </a:pathLst>
            </a:custGeom>
            <a:solidFill>
              <a:srgbClr val="728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4">
              <a:extLst>
                <a:ext uri="{FF2B5EF4-FFF2-40B4-BE49-F238E27FC236}">
                  <a16:creationId xmlns:a16="http://schemas.microsoft.com/office/drawing/2014/main" id="{B64DED45-B5D0-CC38-524E-6F81CC6C49DF}"/>
                </a:ext>
              </a:extLst>
            </p:cNvPr>
            <p:cNvSpPr>
              <a:spLocks/>
            </p:cNvSpPr>
            <p:nvPr/>
          </p:nvSpPr>
          <p:spPr bwMode="auto">
            <a:xfrm>
              <a:off x="4371" y="1115"/>
              <a:ext cx="172" cy="203"/>
            </a:xfrm>
            <a:custGeom>
              <a:avLst/>
              <a:gdLst>
                <a:gd name="T0" fmla="*/ 19 w 47"/>
                <a:gd name="T1" fmla="*/ 43 h 56"/>
                <a:gd name="T2" fmla="*/ 5 w 47"/>
                <a:gd name="T3" fmla="*/ 56 h 56"/>
                <a:gd name="T4" fmla="*/ 1 w 47"/>
                <a:gd name="T5" fmla="*/ 55 h 56"/>
                <a:gd name="T6" fmla="*/ 2 w 47"/>
                <a:gd name="T7" fmla="*/ 51 h 56"/>
                <a:gd name="T8" fmla="*/ 4 w 47"/>
                <a:gd name="T9" fmla="*/ 34 h 56"/>
                <a:gd name="T10" fmla="*/ 8 w 47"/>
                <a:gd name="T11" fmla="*/ 24 h 56"/>
                <a:gd name="T12" fmla="*/ 22 w 47"/>
                <a:gd name="T13" fmla="*/ 19 h 56"/>
                <a:gd name="T14" fmla="*/ 23 w 47"/>
                <a:gd name="T15" fmla="*/ 15 h 56"/>
                <a:gd name="T16" fmla="*/ 28 w 47"/>
                <a:gd name="T17" fmla="*/ 2 h 56"/>
                <a:gd name="T18" fmla="*/ 32 w 47"/>
                <a:gd name="T19" fmla="*/ 0 h 56"/>
                <a:gd name="T20" fmla="*/ 46 w 47"/>
                <a:gd name="T21" fmla="*/ 15 h 56"/>
                <a:gd name="T22" fmla="*/ 42 w 47"/>
                <a:gd name="T23" fmla="*/ 23 h 56"/>
                <a:gd name="T24" fmla="*/ 19 w 47"/>
                <a:gd name="T25" fmla="*/ 4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6">
                  <a:moveTo>
                    <a:pt x="19" y="43"/>
                  </a:moveTo>
                  <a:cubicBezTo>
                    <a:pt x="18" y="49"/>
                    <a:pt x="11" y="55"/>
                    <a:pt x="5" y="56"/>
                  </a:cubicBezTo>
                  <a:cubicBezTo>
                    <a:pt x="4" y="56"/>
                    <a:pt x="2" y="56"/>
                    <a:pt x="1" y="55"/>
                  </a:cubicBezTo>
                  <a:cubicBezTo>
                    <a:pt x="0" y="54"/>
                    <a:pt x="1" y="52"/>
                    <a:pt x="2" y="51"/>
                  </a:cubicBezTo>
                  <a:cubicBezTo>
                    <a:pt x="9" y="46"/>
                    <a:pt x="8" y="40"/>
                    <a:pt x="4" y="34"/>
                  </a:cubicBezTo>
                  <a:cubicBezTo>
                    <a:pt x="0" y="29"/>
                    <a:pt x="4" y="26"/>
                    <a:pt x="8" y="24"/>
                  </a:cubicBezTo>
                  <a:cubicBezTo>
                    <a:pt x="13" y="23"/>
                    <a:pt x="18" y="23"/>
                    <a:pt x="22" y="19"/>
                  </a:cubicBezTo>
                  <a:cubicBezTo>
                    <a:pt x="23" y="18"/>
                    <a:pt x="25" y="17"/>
                    <a:pt x="23" y="15"/>
                  </a:cubicBezTo>
                  <a:cubicBezTo>
                    <a:pt x="17" y="7"/>
                    <a:pt x="23" y="5"/>
                    <a:pt x="28" y="2"/>
                  </a:cubicBezTo>
                  <a:cubicBezTo>
                    <a:pt x="30" y="1"/>
                    <a:pt x="31" y="1"/>
                    <a:pt x="32" y="0"/>
                  </a:cubicBezTo>
                  <a:cubicBezTo>
                    <a:pt x="39" y="0"/>
                    <a:pt x="45" y="6"/>
                    <a:pt x="46" y="15"/>
                  </a:cubicBezTo>
                  <a:cubicBezTo>
                    <a:pt x="47" y="19"/>
                    <a:pt x="44" y="21"/>
                    <a:pt x="42" y="23"/>
                  </a:cubicBezTo>
                  <a:cubicBezTo>
                    <a:pt x="34" y="29"/>
                    <a:pt x="26" y="36"/>
                    <a:pt x="19" y="43"/>
                  </a:cubicBezTo>
                  <a:close/>
                </a:path>
              </a:pathLst>
            </a:custGeom>
            <a:solidFill>
              <a:srgbClr val="6F81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5">
              <a:extLst>
                <a:ext uri="{FF2B5EF4-FFF2-40B4-BE49-F238E27FC236}">
                  <a16:creationId xmlns:a16="http://schemas.microsoft.com/office/drawing/2014/main" id="{7417C73B-736F-B0E4-6CE8-DACADDD77F47}"/>
                </a:ext>
              </a:extLst>
            </p:cNvPr>
            <p:cNvSpPr>
              <a:spLocks/>
            </p:cNvSpPr>
            <p:nvPr/>
          </p:nvSpPr>
          <p:spPr bwMode="auto">
            <a:xfrm>
              <a:off x="4565" y="1275"/>
              <a:ext cx="205" cy="192"/>
            </a:xfrm>
            <a:custGeom>
              <a:avLst/>
              <a:gdLst>
                <a:gd name="T0" fmla="*/ 25 w 56"/>
                <a:gd name="T1" fmla="*/ 0 h 53"/>
                <a:gd name="T2" fmla="*/ 35 w 56"/>
                <a:gd name="T3" fmla="*/ 5 h 53"/>
                <a:gd name="T4" fmla="*/ 42 w 56"/>
                <a:gd name="T5" fmla="*/ 17 h 53"/>
                <a:gd name="T6" fmla="*/ 50 w 56"/>
                <a:gd name="T7" fmla="*/ 22 h 53"/>
                <a:gd name="T8" fmla="*/ 55 w 56"/>
                <a:gd name="T9" fmla="*/ 26 h 53"/>
                <a:gd name="T10" fmla="*/ 53 w 56"/>
                <a:gd name="T11" fmla="*/ 43 h 53"/>
                <a:gd name="T12" fmla="*/ 48 w 56"/>
                <a:gd name="T13" fmla="*/ 48 h 53"/>
                <a:gd name="T14" fmla="*/ 42 w 56"/>
                <a:gd name="T15" fmla="*/ 53 h 53"/>
                <a:gd name="T16" fmla="*/ 36 w 56"/>
                <a:gd name="T17" fmla="*/ 52 h 53"/>
                <a:gd name="T18" fmla="*/ 37 w 56"/>
                <a:gd name="T19" fmla="*/ 45 h 53"/>
                <a:gd name="T20" fmla="*/ 42 w 56"/>
                <a:gd name="T21" fmla="*/ 42 h 53"/>
                <a:gd name="T22" fmla="*/ 37 w 56"/>
                <a:gd name="T23" fmla="*/ 37 h 53"/>
                <a:gd name="T24" fmla="*/ 27 w 56"/>
                <a:gd name="T25" fmla="*/ 25 h 53"/>
                <a:gd name="T26" fmla="*/ 22 w 56"/>
                <a:gd name="T27" fmla="*/ 19 h 53"/>
                <a:gd name="T28" fmla="*/ 0 w 56"/>
                <a:gd name="T29" fmla="*/ 18 h 53"/>
                <a:gd name="T30" fmla="*/ 6 w 56"/>
                <a:gd name="T31" fmla="*/ 14 h 53"/>
                <a:gd name="T32" fmla="*/ 10 w 56"/>
                <a:gd name="T33" fmla="*/ 5 h 53"/>
                <a:gd name="T34" fmla="*/ 25 w 56"/>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53">
                  <a:moveTo>
                    <a:pt x="25" y="0"/>
                  </a:moveTo>
                  <a:cubicBezTo>
                    <a:pt x="28" y="2"/>
                    <a:pt x="31" y="4"/>
                    <a:pt x="35" y="5"/>
                  </a:cubicBezTo>
                  <a:cubicBezTo>
                    <a:pt x="40" y="7"/>
                    <a:pt x="43" y="11"/>
                    <a:pt x="42" y="17"/>
                  </a:cubicBezTo>
                  <a:cubicBezTo>
                    <a:pt x="41" y="23"/>
                    <a:pt x="45" y="25"/>
                    <a:pt x="50" y="22"/>
                  </a:cubicBezTo>
                  <a:cubicBezTo>
                    <a:pt x="55" y="18"/>
                    <a:pt x="56" y="22"/>
                    <a:pt x="55" y="26"/>
                  </a:cubicBezTo>
                  <a:cubicBezTo>
                    <a:pt x="55" y="31"/>
                    <a:pt x="56" y="37"/>
                    <a:pt x="53" y="43"/>
                  </a:cubicBezTo>
                  <a:cubicBezTo>
                    <a:pt x="52" y="46"/>
                    <a:pt x="51" y="47"/>
                    <a:pt x="48" y="48"/>
                  </a:cubicBezTo>
                  <a:cubicBezTo>
                    <a:pt x="46" y="49"/>
                    <a:pt x="42" y="50"/>
                    <a:pt x="42" y="53"/>
                  </a:cubicBezTo>
                  <a:cubicBezTo>
                    <a:pt x="40" y="53"/>
                    <a:pt x="38" y="52"/>
                    <a:pt x="36" y="52"/>
                  </a:cubicBezTo>
                  <a:cubicBezTo>
                    <a:pt x="31" y="49"/>
                    <a:pt x="31" y="47"/>
                    <a:pt x="37" y="45"/>
                  </a:cubicBezTo>
                  <a:cubicBezTo>
                    <a:pt x="39" y="45"/>
                    <a:pt x="42" y="45"/>
                    <a:pt x="42" y="42"/>
                  </a:cubicBezTo>
                  <a:cubicBezTo>
                    <a:pt x="43" y="39"/>
                    <a:pt x="40" y="38"/>
                    <a:pt x="37" y="37"/>
                  </a:cubicBezTo>
                  <a:cubicBezTo>
                    <a:pt x="31" y="35"/>
                    <a:pt x="30" y="30"/>
                    <a:pt x="27" y="25"/>
                  </a:cubicBezTo>
                  <a:cubicBezTo>
                    <a:pt x="25" y="23"/>
                    <a:pt x="24" y="21"/>
                    <a:pt x="22" y="19"/>
                  </a:cubicBezTo>
                  <a:cubicBezTo>
                    <a:pt x="15" y="14"/>
                    <a:pt x="8" y="17"/>
                    <a:pt x="0" y="18"/>
                  </a:cubicBezTo>
                  <a:cubicBezTo>
                    <a:pt x="1" y="14"/>
                    <a:pt x="4" y="14"/>
                    <a:pt x="6" y="14"/>
                  </a:cubicBezTo>
                  <a:cubicBezTo>
                    <a:pt x="13" y="13"/>
                    <a:pt x="13" y="10"/>
                    <a:pt x="10" y="5"/>
                  </a:cubicBezTo>
                  <a:cubicBezTo>
                    <a:pt x="15" y="2"/>
                    <a:pt x="20" y="1"/>
                    <a:pt x="25" y="0"/>
                  </a:cubicBezTo>
                  <a:close/>
                </a:path>
              </a:pathLst>
            </a:custGeom>
            <a:solidFill>
              <a:srgbClr val="C4C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6">
              <a:extLst>
                <a:ext uri="{FF2B5EF4-FFF2-40B4-BE49-F238E27FC236}">
                  <a16:creationId xmlns:a16="http://schemas.microsoft.com/office/drawing/2014/main" id="{A87C6702-40D8-FC9D-38F1-4A0B9B356D47}"/>
                </a:ext>
              </a:extLst>
            </p:cNvPr>
            <p:cNvSpPr>
              <a:spLocks/>
            </p:cNvSpPr>
            <p:nvPr/>
          </p:nvSpPr>
          <p:spPr bwMode="auto">
            <a:xfrm>
              <a:off x="4748" y="2142"/>
              <a:ext cx="109" cy="291"/>
            </a:xfrm>
            <a:custGeom>
              <a:avLst/>
              <a:gdLst>
                <a:gd name="T0" fmla="*/ 5 w 30"/>
                <a:gd name="T1" fmla="*/ 40 h 80"/>
                <a:gd name="T2" fmla="*/ 1 w 30"/>
                <a:gd name="T3" fmla="*/ 24 h 80"/>
                <a:gd name="T4" fmla="*/ 10 w 30"/>
                <a:gd name="T5" fmla="*/ 3 h 80"/>
                <a:gd name="T6" fmla="*/ 14 w 30"/>
                <a:gd name="T7" fmla="*/ 1 h 80"/>
                <a:gd name="T8" fmla="*/ 19 w 30"/>
                <a:gd name="T9" fmla="*/ 6 h 80"/>
                <a:gd name="T10" fmla="*/ 22 w 30"/>
                <a:gd name="T11" fmla="*/ 19 h 80"/>
                <a:gd name="T12" fmla="*/ 17 w 30"/>
                <a:gd name="T13" fmla="*/ 30 h 80"/>
                <a:gd name="T14" fmla="*/ 14 w 30"/>
                <a:gd name="T15" fmla="*/ 36 h 80"/>
                <a:gd name="T16" fmla="*/ 23 w 30"/>
                <a:gd name="T17" fmla="*/ 53 h 80"/>
                <a:gd name="T18" fmla="*/ 22 w 30"/>
                <a:gd name="T19" fmla="*/ 68 h 80"/>
                <a:gd name="T20" fmla="*/ 12 w 30"/>
                <a:gd name="T21" fmla="*/ 80 h 80"/>
                <a:gd name="T22" fmla="*/ 10 w 30"/>
                <a:gd name="T23" fmla="*/ 70 h 80"/>
                <a:gd name="T24" fmla="*/ 7 w 30"/>
                <a:gd name="T25" fmla="*/ 40 h 80"/>
                <a:gd name="T26" fmla="*/ 5 w 30"/>
                <a:gd name="T27"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80">
                  <a:moveTo>
                    <a:pt x="5" y="40"/>
                  </a:moveTo>
                  <a:cubicBezTo>
                    <a:pt x="0" y="36"/>
                    <a:pt x="0" y="30"/>
                    <a:pt x="1" y="24"/>
                  </a:cubicBezTo>
                  <a:cubicBezTo>
                    <a:pt x="2" y="17"/>
                    <a:pt x="6" y="10"/>
                    <a:pt x="10" y="3"/>
                  </a:cubicBezTo>
                  <a:cubicBezTo>
                    <a:pt x="10" y="2"/>
                    <a:pt x="12" y="0"/>
                    <a:pt x="14" y="1"/>
                  </a:cubicBezTo>
                  <a:cubicBezTo>
                    <a:pt x="17" y="1"/>
                    <a:pt x="18" y="4"/>
                    <a:pt x="19" y="6"/>
                  </a:cubicBezTo>
                  <a:cubicBezTo>
                    <a:pt x="20" y="10"/>
                    <a:pt x="21" y="15"/>
                    <a:pt x="22" y="19"/>
                  </a:cubicBezTo>
                  <a:cubicBezTo>
                    <a:pt x="24" y="25"/>
                    <a:pt x="25" y="29"/>
                    <a:pt x="17" y="30"/>
                  </a:cubicBezTo>
                  <a:cubicBezTo>
                    <a:pt x="14" y="31"/>
                    <a:pt x="13" y="33"/>
                    <a:pt x="14" y="36"/>
                  </a:cubicBezTo>
                  <a:cubicBezTo>
                    <a:pt x="15" y="43"/>
                    <a:pt x="18" y="48"/>
                    <a:pt x="23" y="53"/>
                  </a:cubicBezTo>
                  <a:cubicBezTo>
                    <a:pt x="30" y="59"/>
                    <a:pt x="29" y="64"/>
                    <a:pt x="22" y="68"/>
                  </a:cubicBezTo>
                  <a:cubicBezTo>
                    <a:pt x="17" y="71"/>
                    <a:pt x="18" y="77"/>
                    <a:pt x="12" y="80"/>
                  </a:cubicBezTo>
                  <a:cubicBezTo>
                    <a:pt x="12" y="76"/>
                    <a:pt x="11" y="73"/>
                    <a:pt x="10" y="70"/>
                  </a:cubicBezTo>
                  <a:cubicBezTo>
                    <a:pt x="9" y="60"/>
                    <a:pt x="9" y="50"/>
                    <a:pt x="7" y="40"/>
                  </a:cubicBezTo>
                  <a:cubicBezTo>
                    <a:pt x="7" y="36"/>
                    <a:pt x="6" y="38"/>
                    <a:pt x="5" y="40"/>
                  </a:cubicBezTo>
                  <a:close/>
                </a:path>
              </a:pathLst>
            </a:custGeom>
            <a:solidFill>
              <a:srgbClr val="566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7">
              <a:extLst>
                <a:ext uri="{FF2B5EF4-FFF2-40B4-BE49-F238E27FC236}">
                  <a16:creationId xmlns:a16="http://schemas.microsoft.com/office/drawing/2014/main" id="{35D180FC-A877-C633-1A74-0A4096E65D1D}"/>
                </a:ext>
              </a:extLst>
            </p:cNvPr>
            <p:cNvSpPr>
              <a:spLocks/>
            </p:cNvSpPr>
            <p:nvPr/>
          </p:nvSpPr>
          <p:spPr bwMode="auto">
            <a:xfrm>
              <a:off x="4558" y="2400"/>
              <a:ext cx="106" cy="178"/>
            </a:xfrm>
            <a:custGeom>
              <a:avLst/>
              <a:gdLst>
                <a:gd name="T0" fmla="*/ 2 w 29"/>
                <a:gd name="T1" fmla="*/ 7 h 49"/>
                <a:gd name="T2" fmla="*/ 11 w 29"/>
                <a:gd name="T3" fmla="*/ 1 h 49"/>
                <a:gd name="T4" fmla="*/ 25 w 29"/>
                <a:gd name="T5" fmla="*/ 6 h 49"/>
                <a:gd name="T6" fmla="*/ 28 w 29"/>
                <a:gd name="T7" fmla="*/ 15 h 49"/>
                <a:gd name="T8" fmla="*/ 27 w 29"/>
                <a:gd name="T9" fmla="*/ 28 h 49"/>
                <a:gd name="T10" fmla="*/ 16 w 29"/>
                <a:gd name="T11" fmla="*/ 42 h 49"/>
                <a:gd name="T12" fmla="*/ 7 w 29"/>
                <a:gd name="T13" fmla="*/ 46 h 49"/>
                <a:gd name="T14" fmla="*/ 3 w 29"/>
                <a:gd name="T15" fmla="*/ 48 h 49"/>
                <a:gd name="T16" fmla="*/ 1 w 29"/>
                <a:gd name="T17" fmla="*/ 44 h 49"/>
                <a:gd name="T18" fmla="*/ 1 w 29"/>
                <a:gd name="T19" fmla="*/ 24 h 49"/>
                <a:gd name="T20" fmla="*/ 2 w 29"/>
                <a:gd name="T2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49">
                  <a:moveTo>
                    <a:pt x="2" y="7"/>
                  </a:moveTo>
                  <a:cubicBezTo>
                    <a:pt x="2" y="2"/>
                    <a:pt x="5" y="0"/>
                    <a:pt x="11" y="1"/>
                  </a:cubicBezTo>
                  <a:cubicBezTo>
                    <a:pt x="16" y="2"/>
                    <a:pt x="20" y="4"/>
                    <a:pt x="25" y="6"/>
                  </a:cubicBezTo>
                  <a:cubicBezTo>
                    <a:pt x="28" y="8"/>
                    <a:pt x="29" y="11"/>
                    <a:pt x="28" y="15"/>
                  </a:cubicBezTo>
                  <a:cubicBezTo>
                    <a:pt x="25" y="19"/>
                    <a:pt x="26" y="23"/>
                    <a:pt x="27" y="28"/>
                  </a:cubicBezTo>
                  <a:cubicBezTo>
                    <a:pt x="29" y="37"/>
                    <a:pt x="25" y="42"/>
                    <a:pt x="16" y="42"/>
                  </a:cubicBezTo>
                  <a:cubicBezTo>
                    <a:pt x="12" y="42"/>
                    <a:pt x="9" y="42"/>
                    <a:pt x="7" y="46"/>
                  </a:cubicBezTo>
                  <a:cubicBezTo>
                    <a:pt x="6" y="48"/>
                    <a:pt x="4" y="49"/>
                    <a:pt x="3" y="48"/>
                  </a:cubicBezTo>
                  <a:cubicBezTo>
                    <a:pt x="0" y="48"/>
                    <a:pt x="1" y="45"/>
                    <a:pt x="1" y="44"/>
                  </a:cubicBezTo>
                  <a:cubicBezTo>
                    <a:pt x="1" y="37"/>
                    <a:pt x="1" y="30"/>
                    <a:pt x="1" y="24"/>
                  </a:cubicBezTo>
                  <a:cubicBezTo>
                    <a:pt x="1" y="18"/>
                    <a:pt x="1" y="13"/>
                    <a:pt x="2" y="7"/>
                  </a:cubicBezTo>
                  <a:close/>
                </a:path>
              </a:pathLst>
            </a:custGeom>
            <a:solidFill>
              <a:srgbClr val="5E7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8">
              <a:extLst>
                <a:ext uri="{FF2B5EF4-FFF2-40B4-BE49-F238E27FC236}">
                  <a16:creationId xmlns:a16="http://schemas.microsoft.com/office/drawing/2014/main" id="{4994CFFC-2713-7E71-F48D-8B4EAF0AAAF8}"/>
                </a:ext>
              </a:extLst>
            </p:cNvPr>
            <p:cNvSpPr>
              <a:spLocks/>
            </p:cNvSpPr>
            <p:nvPr/>
          </p:nvSpPr>
          <p:spPr bwMode="auto">
            <a:xfrm>
              <a:off x="4649" y="919"/>
              <a:ext cx="249" cy="152"/>
            </a:xfrm>
            <a:custGeom>
              <a:avLst/>
              <a:gdLst>
                <a:gd name="T0" fmla="*/ 67 w 68"/>
                <a:gd name="T1" fmla="*/ 42 h 42"/>
                <a:gd name="T2" fmla="*/ 64 w 68"/>
                <a:gd name="T3" fmla="*/ 39 h 42"/>
                <a:gd name="T4" fmla="*/ 64 w 68"/>
                <a:gd name="T5" fmla="*/ 32 h 42"/>
                <a:gd name="T6" fmla="*/ 64 w 68"/>
                <a:gd name="T7" fmla="*/ 13 h 42"/>
                <a:gd name="T8" fmla="*/ 31 w 68"/>
                <a:gd name="T9" fmla="*/ 19 h 42"/>
                <a:gd name="T10" fmla="*/ 33 w 68"/>
                <a:gd name="T11" fmla="*/ 34 h 42"/>
                <a:gd name="T12" fmla="*/ 2 w 68"/>
                <a:gd name="T13" fmla="*/ 35 h 42"/>
                <a:gd name="T14" fmla="*/ 2 w 68"/>
                <a:gd name="T15" fmla="*/ 9 h 42"/>
                <a:gd name="T16" fmla="*/ 4 w 68"/>
                <a:gd name="T17" fmla="*/ 21 h 42"/>
                <a:gd name="T18" fmla="*/ 7 w 68"/>
                <a:gd name="T19" fmla="*/ 27 h 42"/>
                <a:gd name="T20" fmla="*/ 18 w 68"/>
                <a:gd name="T21" fmla="*/ 27 h 42"/>
                <a:gd name="T22" fmla="*/ 18 w 68"/>
                <a:gd name="T23" fmla="*/ 23 h 42"/>
                <a:gd name="T24" fmla="*/ 10 w 68"/>
                <a:gd name="T25" fmla="*/ 14 h 42"/>
                <a:gd name="T26" fmla="*/ 8 w 68"/>
                <a:gd name="T27" fmla="*/ 3 h 42"/>
                <a:gd name="T28" fmla="*/ 35 w 68"/>
                <a:gd name="T29" fmla="*/ 3 h 42"/>
                <a:gd name="T30" fmla="*/ 49 w 68"/>
                <a:gd name="T31" fmla="*/ 5 h 42"/>
                <a:gd name="T32" fmla="*/ 35 w 68"/>
                <a:gd name="T33" fmla="*/ 3 h 42"/>
                <a:gd name="T34" fmla="*/ 61 w 68"/>
                <a:gd name="T35" fmla="*/ 3 h 42"/>
                <a:gd name="T36" fmla="*/ 67 w 68"/>
                <a:gd name="T37" fmla="*/ 12 h 42"/>
                <a:gd name="T38" fmla="*/ 67 w 68"/>
                <a:gd name="T3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42">
                  <a:moveTo>
                    <a:pt x="67" y="42"/>
                  </a:moveTo>
                  <a:cubicBezTo>
                    <a:pt x="66" y="41"/>
                    <a:pt x="65" y="40"/>
                    <a:pt x="64" y="39"/>
                  </a:cubicBezTo>
                  <a:cubicBezTo>
                    <a:pt x="63" y="36"/>
                    <a:pt x="64" y="34"/>
                    <a:pt x="64" y="32"/>
                  </a:cubicBezTo>
                  <a:cubicBezTo>
                    <a:pt x="64" y="26"/>
                    <a:pt x="64" y="20"/>
                    <a:pt x="64" y="13"/>
                  </a:cubicBezTo>
                  <a:cubicBezTo>
                    <a:pt x="53" y="21"/>
                    <a:pt x="43" y="23"/>
                    <a:pt x="31" y="19"/>
                  </a:cubicBezTo>
                  <a:cubicBezTo>
                    <a:pt x="31" y="25"/>
                    <a:pt x="42" y="29"/>
                    <a:pt x="33" y="34"/>
                  </a:cubicBezTo>
                  <a:cubicBezTo>
                    <a:pt x="22" y="36"/>
                    <a:pt x="12" y="36"/>
                    <a:pt x="2" y="35"/>
                  </a:cubicBezTo>
                  <a:cubicBezTo>
                    <a:pt x="0" y="26"/>
                    <a:pt x="0" y="17"/>
                    <a:pt x="2" y="9"/>
                  </a:cubicBezTo>
                  <a:cubicBezTo>
                    <a:pt x="5" y="12"/>
                    <a:pt x="4" y="17"/>
                    <a:pt x="4" y="21"/>
                  </a:cubicBezTo>
                  <a:cubicBezTo>
                    <a:pt x="4" y="23"/>
                    <a:pt x="4" y="27"/>
                    <a:pt x="7" y="27"/>
                  </a:cubicBezTo>
                  <a:cubicBezTo>
                    <a:pt x="11" y="28"/>
                    <a:pt x="15" y="29"/>
                    <a:pt x="18" y="27"/>
                  </a:cubicBezTo>
                  <a:cubicBezTo>
                    <a:pt x="21" y="26"/>
                    <a:pt x="19" y="24"/>
                    <a:pt x="18" y="23"/>
                  </a:cubicBezTo>
                  <a:cubicBezTo>
                    <a:pt x="16" y="20"/>
                    <a:pt x="13" y="17"/>
                    <a:pt x="10" y="14"/>
                  </a:cubicBezTo>
                  <a:cubicBezTo>
                    <a:pt x="8" y="11"/>
                    <a:pt x="5" y="7"/>
                    <a:pt x="8" y="3"/>
                  </a:cubicBezTo>
                  <a:cubicBezTo>
                    <a:pt x="17" y="3"/>
                    <a:pt x="26" y="3"/>
                    <a:pt x="35" y="3"/>
                  </a:cubicBezTo>
                  <a:cubicBezTo>
                    <a:pt x="38" y="11"/>
                    <a:pt x="41" y="12"/>
                    <a:pt x="49" y="5"/>
                  </a:cubicBezTo>
                  <a:cubicBezTo>
                    <a:pt x="44" y="3"/>
                    <a:pt x="39" y="6"/>
                    <a:pt x="35" y="3"/>
                  </a:cubicBezTo>
                  <a:cubicBezTo>
                    <a:pt x="44" y="0"/>
                    <a:pt x="53" y="1"/>
                    <a:pt x="61" y="3"/>
                  </a:cubicBezTo>
                  <a:cubicBezTo>
                    <a:pt x="65" y="4"/>
                    <a:pt x="68" y="8"/>
                    <a:pt x="67" y="12"/>
                  </a:cubicBezTo>
                  <a:cubicBezTo>
                    <a:pt x="67" y="22"/>
                    <a:pt x="67" y="32"/>
                    <a:pt x="67" y="42"/>
                  </a:cubicBezTo>
                  <a:close/>
                </a:path>
              </a:pathLst>
            </a:custGeom>
            <a:solidFill>
              <a:srgbClr val="B2C2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9">
              <a:extLst>
                <a:ext uri="{FF2B5EF4-FFF2-40B4-BE49-F238E27FC236}">
                  <a16:creationId xmlns:a16="http://schemas.microsoft.com/office/drawing/2014/main" id="{59843A33-EA81-3C80-E702-A5B30F099BFB}"/>
                </a:ext>
              </a:extLst>
            </p:cNvPr>
            <p:cNvSpPr>
              <a:spLocks/>
            </p:cNvSpPr>
            <p:nvPr/>
          </p:nvSpPr>
          <p:spPr bwMode="auto">
            <a:xfrm>
              <a:off x="4481" y="999"/>
              <a:ext cx="164" cy="170"/>
            </a:xfrm>
            <a:custGeom>
              <a:avLst/>
              <a:gdLst>
                <a:gd name="T0" fmla="*/ 16 w 45"/>
                <a:gd name="T1" fmla="*/ 47 h 47"/>
                <a:gd name="T2" fmla="*/ 2 w 45"/>
                <a:gd name="T3" fmla="*/ 32 h 47"/>
                <a:gd name="T4" fmla="*/ 0 w 45"/>
                <a:gd name="T5" fmla="*/ 25 h 47"/>
                <a:gd name="T6" fmla="*/ 31 w 45"/>
                <a:gd name="T7" fmla="*/ 4 h 47"/>
                <a:gd name="T8" fmla="*/ 42 w 45"/>
                <a:gd name="T9" fmla="*/ 5 h 47"/>
                <a:gd name="T10" fmla="*/ 38 w 45"/>
                <a:gd name="T11" fmla="*/ 15 h 47"/>
                <a:gd name="T12" fmla="*/ 36 w 45"/>
                <a:gd name="T13" fmla="*/ 25 h 47"/>
                <a:gd name="T14" fmla="*/ 30 w 45"/>
                <a:gd name="T15" fmla="*/ 36 h 47"/>
                <a:gd name="T16" fmla="*/ 16 w 45"/>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7">
                  <a:moveTo>
                    <a:pt x="16" y="47"/>
                  </a:moveTo>
                  <a:cubicBezTo>
                    <a:pt x="12" y="41"/>
                    <a:pt x="9" y="35"/>
                    <a:pt x="2" y="32"/>
                  </a:cubicBezTo>
                  <a:cubicBezTo>
                    <a:pt x="1" y="30"/>
                    <a:pt x="1" y="27"/>
                    <a:pt x="0" y="25"/>
                  </a:cubicBezTo>
                  <a:cubicBezTo>
                    <a:pt x="9" y="17"/>
                    <a:pt x="21" y="11"/>
                    <a:pt x="31" y="4"/>
                  </a:cubicBezTo>
                  <a:cubicBezTo>
                    <a:pt x="34" y="2"/>
                    <a:pt x="39" y="0"/>
                    <a:pt x="42" y="5"/>
                  </a:cubicBezTo>
                  <a:cubicBezTo>
                    <a:pt x="45" y="10"/>
                    <a:pt x="42" y="13"/>
                    <a:pt x="38" y="15"/>
                  </a:cubicBezTo>
                  <a:cubicBezTo>
                    <a:pt x="35" y="18"/>
                    <a:pt x="33" y="20"/>
                    <a:pt x="36" y="25"/>
                  </a:cubicBezTo>
                  <a:cubicBezTo>
                    <a:pt x="38" y="30"/>
                    <a:pt x="33" y="33"/>
                    <a:pt x="30" y="36"/>
                  </a:cubicBezTo>
                  <a:cubicBezTo>
                    <a:pt x="25" y="39"/>
                    <a:pt x="20" y="42"/>
                    <a:pt x="16" y="47"/>
                  </a:cubicBezTo>
                  <a:close/>
                </a:path>
              </a:pathLst>
            </a:custGeom>
            <a:solidFill>
              <a:srgbClr val="F0BC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30">
              <a:extLst>
                <a:ext uri="{FF2B5EF4-FFF2-40B4-BE49-F238E27FC236}">
                  <a16:creationId xmlns:a16="http://schemas.microsoft.com/office/drawing/2014/main" id="{AA0D89CB-19CF-08D5-A24A-9560FF9B3693}"/>
                </a:ext>
              </a:extLst>
            </p:cNvPr>
            <p:cNvSpPr>
              <a:spLocks/>
            </p:cNvSpPr>
            <p:nvPr/>
          </p:nvSpPr>
          <p:spPr bwMode="auto">
            <a:xfrm>
              <a:off x="5007" y="2102"/>
              <a:ext cx="103" cy="160"/>
            </a:xfrm>
            <a:custGeom>
              <a:avLst/>
              <a:gdLst>
                <a:gd name="T0" fmla="*/ 28 w 28"/>
                <a:gd name="T1" fmla="*/ 3 h 44"/>
                <a:gd name="T2" fmla="*/ 27 w 28"/>
                <a:gd name="T3" fmla="*/ 32 h 44"/>
                <a:gd name="T4" fmla="*/ 23 w 28"/>
                <a:gd name="T5" fmla="*/ 41 h 44"/>
                <a:gd name="T6" fmla="*/ 15 w 28"/>
                <a:gd name="T7" fmla="*/ 43 h 44"/>
                <a:gd name="T8" fmla="*/ 11 w 28"/>
                <a:gd name="T9" fmla="*/ 36 h 44"/>
                <a:gd name="T10" fmla="*/ 4 w 28"/>
                <a:gd name="T11" fmla="*/ 27 h 44"/>
                <a:gd name="T12" fmla="*/ 0 w 28"/>
                <a:gd name="T13" fmla="*/ 21 h 44"/>
                <a:gd name="T14" fmla="*/ 0 w 28"/>
                <a:gd name="T15" fmla="*/ 3 h 44"/>
                <a:gd name="T16" fmla="*/ 10 w 28"/>
                <a:gd name="T17" fmla="*/ 0 h 44"/>
                <a:gd name="T18" fmla="*/ 28 w 28"/>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4">
                  <a:moveTo>
                    <a:pt x="28" y="3"/>
                  </a:moveTo>
                  <a:cubicBezTo>
                    <a:pt x="27" y="12"/>
                    <a:pt x="27" y="22"/>
                    <a:pt x="27" y="32"/>
                  </a:cubicBezTo>
                  <a:cubicBezTo>
                    <a:pt x="27" y="36"/>
                    <a:pt x="26" y="38"/>
                    <a:pt x="23" y="41"/>
                  </a:cubicBezTo>
                  <a:cubicBezTo>
                    <a:pt x="21" y="43"/>
                    <a:pt x="18" y="44"/>
                    <a:pt x="15" y="43"/>
                  </a:cubicBezTo>
                  <a:cubicBezTo>
                    <a:pt x="11" y="42"/>
                    <a:pt x="11" y="39"/>
                    <a:pt x="11" y="36"/>
                  </a:cubicBezTo>
                  <a:cubicBezTo>
                    <a:pt x="11" y="31"/>
                    <a:pt x="10" y="28"/>
                    <a:pt x="4" y="27"/>
                  </a:cubicBezTo>
                  <a:cubicBezTo>
                    <a:pt x="0" y="27"/>
                    <a:pt x="0" y="24"/>
                    <a:pt x="0" y="21"/>
                  </a:cubicBezTo>
                  <a:cubicBezTo>
                    <a:pt x="0" y="15"/>
                    <a:pt x="0" y="9"/>
                    <a:pt x="0" y="3"/>
                  </a:cubicBezTo>
                  <a:cubicBezTo>
                    <a:pt x="3" y="0"/>
                    <a:pt x="6" y="0"/>
                    <a:pt x="10" y="0"/>
                  </a:cubicBezTo>
                  <a:cubicBezTo>
                    <a:pt x="16" y="1"/>
                    <a:pt x="22" y="1"/>
                    <a:pt x="28" y="3"/>
                  </a:cubicBezTo>
                  <a:close/>
                </a:path>
              </a:pathLst>
            </a:custGeom>
            <a:solidFill>
              <a:srgbClr val="F3BD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31">
              <a:extLst>
                <a:ext uri="{FF2B5EF4-FFF2-40B4-BE49-F238E27FC236}">
                  <a16:creationId xmlns:a16="http://schemas.microsoft.com/office/drawing/2014/main" id="{07914AF5-17EF-ED5C-EB97-6A2B50C7D2FB}"/>
                </a:ext>
              </a:extLst>
            </p:cNvPr>
            <p:cNvSpPr>
              <a:spLocks/>
            </p:cNvSpPr>
            <p:nvPr/>
          </p:nvSpPr>
          <p:spPr bwMode="auto">
            <a:xfrm>
              <a:off x="4591" y="2563"/>
              <a:ext cx="149" cy="131"/>
            </a:xfrm>
            <a:custGeom>
              <a:avLst/>
              <a:gdLst>
                <a:gd name="T0" fmla="*/ 39 w 41"/>
                <a:gd name="T1" fmla="*/ 36 h 36"/>
                <a:gd name="T2" fmla="*/ 6 w 41"/>
                <a:gd name="T3" fmla="*/ 26 h 36"/>
                <a:gd name="T4" fmla="*/ 0 w 41"/>
                <a:gd name="T5" fmla="*/ 18 h 36"/>
                <a:gd name="T6" fmla="*/ 7 w 41"/>
                <a:gd name="T7" fmla="*/ 11 h 36"/>
                <a:gd name="T8" fmla="*/ 20 w 41"/>
                <a:gd name="T9" fmla="*/ 4 h 36"/>
                <a:gd name="T10" fmla="*/ 32 w 41"/>
                <a:gd name="T11" fmla="*/ 5 h 36"/>
                <a:gd name="T12" fmla="*/ 41 w 41"/>
                <a:gd name="T13" fmla="*/ 12 h 36"/>
                <a:gd name="T14" fmla="*/ 39 w 4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6">
                  <a:moveTo>
                    <a:pt x="39" y="36"/>
                  </a:moveTo>
                  <a:cubicBezTo>
                    <a:pt x="29" y="29"/>
                    <a:pt x="16" y="31"/>
                    <a:pt x="6" y="26"/>
                  </a:cubicBezTo>
                  <a:cubicBezTo>
                    <a:pt x="2" y="24"/>
                    <a:pt x="0" y="23"/>
                    <a:pt x="0" y="18"/>
                  </a:cubicBezTo>
                  <a:cubicBezTo>
                    <a:pt x="0" y="14"/>
                    <a:pt x="3" y="11"/>
                    <a:pt x="7" y="11"/>
                  </a:cubicBezTo>
                  <a:cubicBezTo>
                    <a:pt x="12" y="10"/>
                    <a:pt x="16" y="7"/>
                    <a:pt x="20" y="4"/>
                  </a:cubicBezTo>
                  <a:cubicBezTo>
                    <a:pt x="24" y="0"/>
                    <a:pt x="29" y="0"/>
                    <a:pt x="32" y="5"/>
                  </a:cubicBezTo>
                  <a:cubicBezTo>
                    <a:pt x="34" y="9"/>
                    <a:pt x="39" y="9"/>
                    <a:pt x="41" y="12"/>
                  </a:cubicBezTo>
                  <a:cubicBezTo>
                    <a:pt x="40" y="20"/>
                    <a:pt x="40" y="28"/>
                    <a:pt x="39" y="36"/>
                  </a:cubicBezTo>
                  <a:close/>
                </a:path>
              </a:pathLst>
            </a:custGeom>
            <a:solidFill>
              <a:srgbClr val="5A6A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32">
              <a:extLst>
                <a:ext uri="{FF2B5EF4-FFF2-40B4-BE49-F238E27FC236}">
                  <a16:creationId xmlns:a16="http://schemas.microsoft.com/office/drawing/2014/main" id="{68FB0FBF-1EB7-BCC1-CFD8-0B3CFDC5D2F6}"/>
                </a:ext>
              </a:extLst>
            </p:cNvPr>
            <p:cNvSpPr>
              <a:spLocks/>
            </p:cNvSpPr>
            <p:nvPr/>
          </p:nvSpPr>
          <p:spPr bwMode="auto">
            <a:xfrm>
              <a:off x="4985" y="1892"/>
              <a:ext cx="150" cy="210"/>
            </a:xfrm>
            <a:custGeom>
              <a:avLst/>
              <a:gdLst>
                <a:gd name="T0" fmla="*/ 0 w 41"/>
                <a:gd name="T1" fmla="*/ 18 h 58"/>
                <a:gd name="T2" fmla="*/ 17 w 41"/>
                <a:gd name="T3" fmla="*/ 0 h 58"/>
                <a:gd name="T4" fmla="*/ 39 w 41"/>
                <a:gd name="T5" fmla="*/ 8 h 58"/>
                <a:gd name="T6" fmla="*/ 40 w 41"/>
                <a:gd name="T7" fmla="*/ 50 h 58"/>
                <a:gd name="T8" fmla="*/ 39 w 41"/>
                <a:gd name="T9" fmla="*/ 58 h 58"/>
                <a:gd name="T10" fmla="*/ 39 w 41"/>
                <a:gd name="T11" fmla="*/ 18 h 58"/>
                <a:gd name="T12" fmla="*/ 0 w 41"/>
                <a:gd name="T13" fmla="*/ 18 h 58"/>
              </a:gdLst>
              <a:ahLst/>
              <a:cxnLst>
                <a:cxn ang="0">
                  <a:pos x="T0" y="T1"/>
                </a:cxn>
                <a:cxn ang="0">
                  <a:pos x="T2" y="T3"/>
                </a:cxn>
                <a:cxn ang="0">
                  <a:pos x="T4" y="T5"/>
                </a:cxn>
                <a:cxn ang="0">
                  <a:pos x="T6" y="T7"/>
                </a:cxn>
                <a:cxn ang="0">
                  <a:pos x="T8" y="T9"/>
                </a:cxn>
                <a:cxn ang="0">
                  <a:pos x="T10" y="T11"/>
                </a:cxn>
                <a:cxn ang="0">
                  <a:pos x="T12" y="T13"/>
                </a:cxn>
              </a:cxnLst>
              <a:rect l="0" t="0" r="r" b="b"/>
              <a:pathLst>
                <a:path w="41" h="58">
                  <a:moveTo>
                    <a:pt x="0" y="18"/>
                  </a:moveTo>
                  <a:cubicBezTo>
                    <a:pt x="0" y="0"/>
                    <a:pt x="0" y="1"/>
                    <a:pt x="17" y="0"/>
                  </a:cubicBezTo>
                  <a:cubicBezTo>
                    <a:pt x="26" y="0"/>
                    <a:pt x="32" y="3"/>
                    <a:pt x="39" y="8"/>
                  </a:cubicBezTo>
                  <a:cubicBezTo>
                    <a:pt x="41" y="22"/>
                    <a:pt x="40" y="36"/>
                    <a:pt x="40" y="50"/>
                  </a:cubicBezTo>
                  <a:cubicBezTo>
                    <a:pt x="40" y="53"/>
                    <a:pt x="41" y="56"/>
                    <a:pt x="39" y="58"/>
                  </a:cubicBezTo>
                  <a:cubicBezTo>
                    <a:pt x="39" y="45"/>
                    <a:pt x="39" y="32"/>
                    <a:pt x="39" y="18"/>
                  </a:cubicBezTo>
                  <a:cubicBezTo>
                    <a:pt x="25" y="26"/>
                    <a:pt x="12" y="30"/>
                    <a:pt x="0" y="18"/>
                  </a:cubicBezTo>
                  <a:close/>
                </a:path>
              </a:pathLst>
            </a:custGeom>
            <a:solidFill>
              <a:srgbClr val="B7C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33">
              <a:extLst>
                <a:ext uri="{FF2B5EF4-FFF2-40B4-BE49-F238E27FC236}">
                  <a16:creationId xmlns:a16="http://schemas.microsoft.com/office/drawing/2014/main" id="{CC50EBCC-A996-5CAF-AAF3-CBE3CFF15C30}"/>
                </a:ext>
              </a:extLst>
            </p:cNvPr>
            <p:cNvSpPr>
              <a:spLocks/>
            </p:cNvSpPr>
            <p:nvPr/>
          </p:nvSpPr>
          <p:spPr bwMode="auto">
            <a:xfrm>
              <a:off x="4569" y="1903"/>
              <a:ext cx="186" cy="185"/>
            </a:xfrm>
            <a:custGeom>
              <a:avLst/>
              <a:gdLst>
                <a:gd name="T0" fmla="*/ 16 w 51"/>
                <a:gd name="T1" fmla="*/ 3 h 51"/>
                <a:gd name="T2" fmla="*/ 36 w 51"/>
                <a:gd name="T3" fmla="*/ 4 h 51"/>
                <a:gd name="T4" fmla="*/ 44 w 51"/>
                <a:gd name="T5" fmla="*/ 6 h 51"/>
                <a:gd name="T6" fmla="*/ 51 w 51"/>
                <a:gd name="T7" fmla="*/ 12 h 51"/>
                <a:gd name="T8" fmla="*/ 43 w 51"/>
                <a:gd name="T9" fmla="*/ 14 h 51"/>
                <a:gd name="T10" fmla="*/ 30 w 51"/>
                <a:gd name="T11" fmla="*/ 18 h 51"/>
                <a:gd name="T12" fmla="*/ 22 w 51"/>
                <a:gd name="T13" fmla="*/ 14 h 51"/>
                <a:gd name="T14" fmla="*/ 12 w 51"/>
                <a:gd name="T15" fmla="*/ 15 h 51"/>
                <a:gd name="T16" fmla="*/ 14 w 51"/>
                <a:gd name="T17" fmla="*/ 30 h 51"/>
                <a:gd name="T18" fmla="*/ 16 w 51"/>
                <a:gd name="T19" fmla="*/ 47 h 51"/>
                <a:gd name="T20" fmla="*/ 1 w 51"/>
                <a:gd name="T21" fmla="*/ 46 h 51"/>
                <a:gd name="T22" fmla="*/ 0 w 51"/>
                <a:gd name="T23" fmla="*/ 43 h 51"/>
                <a:gd name="T24" fmla="*/ 0 w 51"/>
                <a:gd name="T25" fmla="*/ 7 h 51"/>
                <a:gd name="T26" fmla="*/ 16 w 51"/>
                <a:gd name="T2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16" y="3"/>
                  </a:moveTo>
                  <a:cubicBezTo>
                    <a:pt x="23" y="3"/>
                    <a:pt x="30" y="3"/>
                    <a:pt x="36" y="4"/>
                  </a:cubicBezTo>
                  <a:cubicBezTo>
                    <a:pt x="39" y="5"/>
                    <a:pt x="42" y="4"/>
                    <a:pt x="44" y="6"/>
                  </a:cubicBezTo>
                  <a:cubicBezTo>
                    <a:pt x="47" y="8"/>
                    <a:pt x="51" y="9"/>
                    <a:pt x="51" y="12"/>
                  </a:cubicBezTo>
                  <a:cubicBezTo>
                    <a:pt x="50" y="16"/>
                    <a:pt x="46" y="14"/>
                    <a:pt x="43" y="14"/>
                  </a:cubicBezTo>
                  <a:cubicBezTo>
                    <a:pt x="39" y="15"/>
                    <a:pt x="34" y="16"/>
                    <a:pt x="30" y="18"/>
                  </a:cubicBezTo>
                  <a:cubicBezTo>
                    <a:pt x="26" y="21"/>
                    <a:pt x="24" y="17"/>
                    <a:pt x="22" y="14"/>
                  </a:cubicBezTo>
                  <a:cubicBezTo>
                    <a:pt x="18" y="8"/>
                    <a:pt x="15" y="8"/>
                    <a:pt x="12" y="15"/>
                  </a:cubicBezTo>
                  <a:cubicBezTo>
                    <a:pt x="10" y="20"/>
                    <a:pt x="8" y="26"/>
                    <a:pt x="14" y="30"/>
                  </a:cubicBezTo>
                  <a:cubicBezTo>
                    <a:pt x="9" y="39"/>
                    <a:pt x="10" y="42"/>
                    <a:pt x="16" y="47"/>
                  </a:cubicBezTo>
                  <a:cubicBezTo>
                    <a:pt x="11" y="51"/>
                    <a:pt x="6" y="46"/>
                    <a:pt x="1" y="46"/>
                  </a:cubicBezTo>
                  <a:cubicBezTo>
                    <a:pt x="0" y="45"/>
                    <a:pt x="0" y="44"/>
                    <a:pt x="0" y="43"/>
                  </a:cubicBezTo>
                  <a:cubicBezTo>
                    <a:pt x="1" y="31"/>
                    <a:pt x="0" y="19"/>
                    <a:pt x="0" y="7"/>
                  </a:cubicBezTo>
                  <a:cubicBezTo>
                    <a:pt x="5" y="4"/>
                    <a:pt x="10" y="0"/>
                    <a:pt x="16" y="3"/>
                  </a:cubicBezTo>
                  <a:close/>
                </a:path>
              </a:pathLst>
            </a:custGeom>
            <a:solidFill>
              <a:srgbClr val="546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4">
              <a:extLst>
                <a:ext uri="{FF2B5EF4-FFF2-40B4-BE49-F238E27FC236}">
                  <a16:creationId xmlns:a16="http://schemas.microsoft.com/office/drawing/2014/main" id="{4018F78E-8F4E-762F-21AD-3AC88647F007}"/>
                </a:ext>
              </a:extLst>
            </p:cNvPr>
            <p:cNvSpPr>
              <a:spLocks/>
            </p:cNvSpPr>
            <p:nvPr/>
          </p:nvSpPr>
          <p:spPr bwMode="auto">
            <a:xfrm>
              <a:off x="4649" y="2763"/>
              <a:ext cx="84" cy="301"/>
            </a:xfrm>
            <a:custGeom>
              <a:avLst/>
              <a:gdLst>
                <a:gd name="T0" fmla="*/ 20 w 23"/>
                <a:gd name="T1" fmla="*/ 83 h 83"/>
                <a:gd name="T2" fmla="*/ 20 w 23"/>
                <a:gd name="T3" fmla="*/ 68 h 83"/>
                <a:gd name="T4" fmla="*/ 17 w 23"/>
                <a:gd name="T5" fmla="*/ 61 h 83"/>
                <a:gd name="T6" fmla="*/ 8 w 23"/>
                <a:gd name="T7" fmla="*/ 48 h 83"/>
                <a:gd name="T8" fmla="*/ 7 w 23"/>
                <a:gd name="T9" fmla="*/ 46 h 83"/>
                <a:gd name="T10" fmla="*/ 7 w 23"/>
                <a:gd name="T11" fmla="*/ 37 h 83"/>
                <a:gd name="T12" fmla="*/ 2 w 23"/>
                <a:gd name="T13" fmla="*/ 32 h 83"/>
                <a:gd name="T14" fmla="*/ 7 w 23"/>
                <a:gd name="T15" fmla="*/ 26 h 83"/>
                <a:gd name="T16" fmla="*/ 7 w 23"/>
                <a:gd name="T17" fmla="*/ 16 h 83"/>
                <a:gd name="T18" fmla="*/ 2 w 23"/>
                <a:gd name="T19" fmla="*/ 10 h 83"/>
                <a:gd name="T20" fmla="*/ 7 w 23"/>
                <a:gd name="T21" fmla="*/ 4 h 83"/>
                <a:gd name="T22" fmla="*/ 10 w 23"/>
                <a:gd name="T23" fmla="*/ 1 h 83"/>
                <a:gd name="T24" fmla="*/ 22 w 23"/>
                <a:gd name="T25" fmla="*/ 3 h 83"/>
                <a:gd name="T26" fmla="*/ 21 w 23"/>
                <a:gd name="T27" fmla="*/ 60 h 83"/>
                <a:gd name="T28" fmla="*/ 20 w 23"/>
                <a:gd name="T2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83">
                  <a:moveTo>
                    <a:pt x="20" y="83"/>
                  </a:moveTo>
                  <a:cubicBezTo>
                    <a:pt x="20" y="78"/>
                    <a:pt x="20" y="73"/>
                    <a:pt x="20" y="68"/>
                  </a:cubicBezTo>
                  <a:cubicBezTo>
                    <a:pt x="20" y="65"/>
                    <a:pt x="19" y="62"/>
                    <a:pt x="17" y="61"/>
                  </a:cubicBezTo>
                  <a:cubicBezTo>
                    <a:pt x="11" y="59"/>
                    <a:pt x="10" y="54"/>
                    <a:pt x="8" y="48"/>
                  </a:cubicBezTo>
                  <a:cubicBezTo>
                    <a:pt x="8" y="48"/>
                    <a:pt x="8" y="47"/>
                    <a:pt x="7" y="46"/>
                  </a:cubicBezTo>
                  <a:cubicBezTo>
                    <a:pt x="0" y="42"/>
                    <a:pt x="0" y="42"/>
                    <a:pt x="7" y="37"/>
                  </a:cubicBezTo>
                  <a:cubicBezTo>
                    <a:pt x="6" y="34"/>
                    <a:pt x="2" y="35"/>
                    <a:pt x="2" y="32"/>
                  </a:cubicBezTo>
                  <a:cubicBezTo>
                    <a:pt x="1" y="28"/>
                    <a:pt x="6" y="28"/>
                    <a:pt x="7" y="26"/>
                  </a:cubicBezTo>
                  <a:cubicBezTo>
                    <a:pt x="0" y="21"/>
                    <a:pt x="0" y="21"/>
                    <a:pt x="7" y="16"/>
                  </a:cubicBezTo>
                  <a:cubicBezTo>
                    <a:pt x="5" y="13"/>
                    <a:pt x="1" y="13"/>
                    <a:pt x="2" y="10"/>
                  </a:cubicBezTo>
                  <a:cubicBezTo>
                    <a:pt x="2" y="7"/>
                    <a:pt x="6" y="7"/>
                    <a:pt x="7" y="4"/>
                  </a:cubicBezTo>
                  <a:cubicBezTo>
                    <a:pt x="8" y="2"/>
                    <a:pt x="9" y="2"/>
                    <a:pt x="10" y="1"/>
                  </a:cubicBezTo>
                  <a:cubicBezTo>
                    <a:pt x="14" y="0"/>
                    <a:pt x="18" y="0"/>
                    <a:pt x="22" y="3"/>
                  </a:cubicBezTo>
                  <a:cubicBezTo>
                    <a:pt x="23" y="22"/>
                    <a:pt x="22" y="41"/>
                    <a:pt x="21" y="60"/>
                  </a:cubicBezTo>
                  <a:cubicBezTo>
                    <a:pt x="21" y="67"/>
                    <a:pt x="23" y="75"/>
                    <a:pt x="20" y="83"/>
                  </a:cubicBezTo>
                  <a:close/>
                </a:path>
              </a:pathLst>
            </a:custGeom>
            <a:solidFill>
              <a:srgbClr val="4E4D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5">
              <a:extLst>
                <a:ext uri="{FF2B5EF4-FFF2-40B4-BE49-F238E27FC236}">
                  <a16:creationId xmlns:a16="http://schemas.microsoft.com/office/drawing/2014/main" id="{0F0F4676-9661-ECDF-69B8-18F3FF679D44}"/>
                </a:ext>
              </a:extLst>
            </p:cNvPr>
            <p:cNvSpPr>
              <a:spLocks/>
            </p:cNvSpPr>
            <p:nvPr/>
          </p:nvSpPr>
          <p:spPr bwMode="auto">
            <a:xfrm>
              <a:off x="4916" y="2766"/>
              <a:ext cx="80" cy="298"/>
            </a:xfrm>
            <a:custGeom>
              <a:avLst/>
              <a:gdLst>
                <a:gd name="T0" fmla="*/ 20 w 22"/>
                <a:gd name="T1" fmla="*/ 82 h 82"/>
                <a:gd name="T2" fmla="*/ 20 w 22"/>
                <a:gd name="T3" fmla="*/ 67 h 82"/>
                <a:gd name="T4" fmla="*/ 18 w 22"/>
                <a:gd name="T5" fmla="*/ 61 h 82"/>
                <a:gd name="T6" fmla="*/ 8 w 22"/>
                <a:gd name="T7" fmla="*/ 47 h 82"/>
                <a:gd name="T8" fmla="*/ 7 w 22"/>
                <a:gd name="T9" fmla="*/ 45 h 82"/>
                <a:gd name="T10" fmla="*/ 7 w 22"/>
                <a:gd name="T11" fmla="*/ 36 h 82"/>
                <a:gd name="T12" fmla="*/ 1 w 22"/>
                <a:gd name="T13" fmla="*/ 31 h 82"/>
                <a:gd name="T14" fmla="*/ 6 w 22"/>
                <a:gd name="T15" fmla="*/ 26 h 82"/>
                <a:gd name="T16" fmla="*/ 6 w 22"/>
                <a:gd name="T17" fmla="*/ 14 h 82"/>
                <a:gd name="T18" fmla="*/ 7 w 22"/>
                <a:gd name="T19" fmla="*/ 3 h 82"/>
                <a:gd name="T20" fmla="*/ 9 w 22"/>
                <a:gd name="T21" fmla="*/ 0 h 82"/>
                <a:gd name="T22" fmla="*/ 20 w 22"/>
                <a:gd name="T23" fmla="*/ 0 h 82"/>
                <a:gd name="T24" fmla="*/ 22 w 22"/>
                <a:gd name="T25" fmla="*/ 6 h 82"/>
                <a:gd name="T26" fmla="*/ 21 w 22"/>
                <a:gd name="T27" fmla="*/ 80 h 82"/>
                <a:gd name="T28" fmla="*/ 20 w 22"/>
                <a:gd name="T2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82">
                  <a:moveTo>
                    <a:pt x="20" y="82"/>
                  </a:moveTo>
                  <a:cubicBezTo>
                    <a:pt x="20" y="77"/>
                    <a:pt x="20" y="72"/>
                    <a:pt x="20" y="67"/>
                  </a:cubicBezTo>
                  <a:cubicBezTo>
                    <a:pt x="20" y="65"/>
                    <a:pt x="20" y="62"/>
                    <a:pt x="18" y="61"/>
                  </a:cubicBezTo>
                  <a:cubicBezTo>
                    <a:pt x="12" y="58"/>
                    <a:pt x="10" y="53"/>
                    <a:pt x="8" y="47"/>
                  </a:cubicBezTo>
                  <a:cubicBezTo>
                    <a:pt x="8" y="47"/>
                    <a:pt x="7" y="46"/>
                    <a:pt x="7" y="45"/>
                  </a:cubicBezTo>
                  <a:cubicBezTo>
                    <a:pt x="0" y="41"/>
                    <a:pt x="0" y="41"/>
                    <a:pt x="7" y="36"/>
                  </a:cubicBezTo>
                  <a:cubicBezTo>
                    <a:pt x="6" y="33"/>
                    <a:pt x="1" y="34"/>
                    <a:pt x="1" y="31"/>
                  </a:cubicBezTo>
                  <a:cubicBezTo>
                    <a:pt x="1" y="27"/>
                    <a:pt x="5" y="27"/>
                    <a:pt x="6" y="26"/>
                  </a:cubicBezTo>
                  <a:cubicBezTo>
                    <a:pt x="0" y="20"/>
                    <a:pt x="0" y="20"/>
                    <a:pt x="6" y="14"/>
                  </a:cubicBezTo>
                  <a:cubicBezTo>
                    <a:pt x="0" y="10"/>
                    <a:pt x="0" y="10"/>
                    <a:pt x="7" y="3"/>
                  </a:cubicBezTo>
                  <a:cubicBezTo>
                    <a:pt x="7" y="2"/>
                    <a:pt x="8" y="0"/>
                    <a:pt x="9" y="0"/>
                  </a:cubicBezTo>
                  <a:cubicBezTo>
                    <a:pt x="13" y="0"/>
                    <a:pt x="16" y="0"/>
                    <a:pt x="20" y="0"/>
                  </a:cubicBezTo>
                  <a:cubicBezTo>
                    <a:pt x="21" y="2"/>
                    <a:pt x="22" y="4"/>
                    <a:pt x="22" y="6"/>
                  </a:cubicBezTo>
                  <a:cubicBezTo>
                    <a:pt x="22" y="31"/>
                    <a:pt x="21" y="55"/>
                    <a:pt x="21" y="80"/>
                  </a:cubicBezTo>
                  <a:cubicBezTo>
                    <a:pt x="21" y="81"/>
                    <a:pt x="20" y="81"/>
                    <a:pt x="20" y="82"/>
                  </a:cubicBezTo>
                  <a:close/>
                </a:path>
              </a:pathLst>
            </a:custGeom>
            <a:solidFill>
              <a:srgbClr val="4C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36">
              <a:extLst>
                <a:ext uri="{FF2B5EF4-FFF2-40B4-BE49-F238E27FC236}">
                  <a16:creationId xmlns:a16="http://schemas.microsoft.com/office/drawing/2014/main" id="{CC762B87-EDDB-DF29-1581-D6CC46B041F8}"/>
                </a:ext>
              </a:extLst>
            </p:cNvPr>
            <p:cNvSpPr>
              <a:spLocks/>
            </p:cNvSpPr>
            <p:nvPr/>
          </p:nvSpPr>
          <p:spPr bwMode="auto">
            <a:xfrm>
              <a:off x="4539" y="1590"/>
              <a:ext cx="183" cy="157"/>
            </a:xfrm>
            <a:custGeom>
              <a:avLst/>
              <a:gdLst>
                <a:gd name="T0" fmla="*/ 38 w 50"/>
                <a:gd name="T1" fmla="*/ 41 h 43"/>
                <a:gd name="T2" fmla="*/ 2 w 50"/>
                <a:gd name="T3" fmla="*/ 25 h 43"/>
                <a:gd name="T4" fmla="*/ 0 w 50"/>
                <a:gd name="T5" fmla="*/ 3 h 43"/>
                <a:gd name="T6" fmla="*/ 25 w 50"/>
                <a:gd name="T7" fmla="*/ 12 h 43"/>
                <a:gd name="T8" fmla="*/ 36 w 50"/>
                <a:gd name="T9" fmla="*/ 28 h 43"/>
                <a:gd name="T10" fmla="*/ 44 w 50"/>
                <a:gd name="T11" fmla="*/ 30 h 43"/>
                <a:gd name="T12" fmla="*/ 45 w 50"/>
                <a:gd name="T13" fmla="*/ 30 h 43"/>
                <a:gd name="T14" fmla="*/ 48 w 50"/>
                <a:gd name="T15" fmla="*/ 40 h 43"/>
                <a:gd name="T16" fmla="*/ 38 w 50"/>
                <a:gd name="T1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38" y="41"/>
                  </a:moveTo>
                  <a:cubicBezTo>
                    <a:pt x="28" y="32"/>
                    <a:pt x="16" y="25"/>
                    <a:pt x="2" y="25"/>
                  </a:cubicBezTo>
                  <a:cubicBezTo>
                    <a:pt x="1" y="18"/>
                    <a:pt x="0" y="10"/>
                    <a:pt x="0" y="3"/>
                  </a:cubicBezTo>
                  <a:cubicBezTo>
                    <a:pt x="10" y="0"/>
                    <a:pt x="19" y="3"/>
                    <a:pt x="25" y="12"/>
                  </a:cubicBezTo>
                  <a:cubicBezTo>
                    <a:pt x="28" y="18"/>
                    <a:pt x="32" y="23"/>
                    <a:pt x="36" y="28"/>
                  </a:cubicBezTo>
                  <a:cubicBezTo>
                    <a:pt x="38" y="30"/>
                    <a:pt x="41" y="33"/>
                    <a:pt x="44" y="30"/>
                  </a:cubicBezTo>
                  <a:cubicBezTo>
                    <a:pt x="44" y="30"/>
                    <a:pt x="45" y="30"/>
                    <a:pt x="45" y="30"/>
                  </a:cubicBezTo>
                  <a:cubicBezTo>
                    <a:pt x="48" y="33"/>
                    <a:pt x="50" y="36"/>
                    <a:pt x="48" y="40"/>
                  </a:cubicBezTo>
                  <a:cubicBezTo>
                    <a:pt x="45" y="43"/>
                    <a:pt x="42" y="43"/>
                    <a:pt x="38" y="41"/>
                  </a:cubicBezTo>
                  <a:close/>
                </a:path>
              </a:pathLst>
            </a:custGeom>
            <a:solidFill>
              <a:srgbClr val="7181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37">
              <a:extLst>
                <a:ext uri="{FF2B5EF4-FFF2-40B4-BE49-F238E27FC236}">
                  <a16:creationId xmlns:a16="http://schemas.microsoft.com/office/drawing/2014/main" id="{C9739CE5-7DBE-9A71-BCB2-AF0C1ED87C24}"/>
                </a:ext>
              </a:extLst>
            </p:cNvPr>
            <p:cNvSpPr>
              <a:spLocks/>
            </p:cNvSpPr>
            <p:nvPr/>
          </p:nvSpPr>
          <p:spPr bwMode="auto">
            <a:xfrm>
              <a:off x="4671" y="2237"/>
              <a:ext cx="91" cy="232"/>
            </a:xfrm>
            <a:custGeom>
              <a:avLst/>
              <a:gdLst>
                <a:gd name="T0" fmla="*/ 22 w 25"/>
                <a:gd name="T1" fmla="*/ 64 h 64"/>
                <a:gd name="T2" fmla="*/ 10 w 25"/>
                <a:gd name="T3" fmla="*/ 56 h 64"/>
                <a:gd name="T4" fmla="*/ 9 w 25"/>
                <a:gd name="T5" fmla="*/ 42 h 64"/>
                <a:gd name="T6" fmla="*/ 14 w 25"/>
                <a:gd name="T7" fmla="*/ 26 h 64"/>
                <a:gd name="T8" fmla="*/ 8 w 25"/>
                <a:gd name="T9" fmla="*/ 26 h 64"/>
                <a:gd name="T10" fmla="*/ 3 w 25"/>
                <a:gd name="T11" fmla="*/ 14 h 64"/>
                <a:gd name="T12" fmla="*/ 6 w 25"/>
                <a:gd name="T13" fmla="*/ 1 h 64"/>
                <a:gd name="T14" fmla="*/ 7 w 25"/>
                <a:gd name="T15" fmla="*/ 0 h 64"/>
                <a:gd name="T16" fmla="*/ 14 w 25"/>
                <a:gd name="T17" fmla="*/ 7 h 64"/>
                <a:gd name="T18" fmla="*/ 25 w 25"/>
                <a:gd name="T19" fmla="*/ 25 h 64"/>
                <a:gd name="T20" fmla="*/ 22 w 25"/>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64">
                  <a:moveTo>
                    <a:pt x="22" y="64"/>
                  </a:moveTo>
                  <a:cubicBezTo>
                    <a:pt x="18" y="61"/>
                    <a:pt x="13" y="59"/>
                    <a:pt x="10" y="56"/>
                  </a:cubicBezTo>
                  <a:cubicBezTo>
                    <a:pt x="3" y="51"/>
                    <a:pt x="3" y="48"/>
                    <a:pt x="9" y="42"/>
                  </a:cubicBezTo>
                  <a:cubicBezTo>
                    <a:pt x="14" y="38"/>
                    <a:pt x="18" y="34"/>
                    <a:pt x="14" y="26"/>
                  </a:cubicBezTo>
                  <a:cubicBezTo>
                    <a:pt x="12" y="21"/>
                    <a:pt x="10" y="23"/>
                    <a:pt x="8" y="26"/>
                  </a:cubicBezTo>
                  <a:cubicBezTo>
                    <a:pt x="6" y="22"/>
                    <a:pt x="6" y="18"/>
                    <a:pt x="3" y="14"/>
                  </a:cubicBezTo>
                  <a:cubicBezTo>
                    <a:pt x="0" y="9"/>
                    <a:pt x="4" y="5"/>
                    <a:pt x="6" y="1"/>
                  </a:cubicBezTo>
                  <a:cubicBezTo>
                    <a:pt x="6" y="1"/>
                    <a:pt x="7" y="0"/>
                    <a:pt x="7" y="0"/>
                  </a:cubicBezTo>
                  <a:cubicBezTo>
                    <a:pt x="9" y="3"/>
                    <a:pt x="10" y="6"/>
                    <a:pt x="14" y="7"/>
                  </a:cubicBezTo>
                  <a:cubicBezTo>
                    <a:pt x="21" y="10"/>
                    <a:pt x="23" y="18"/>
                    <a:pt x="25" y="25"/>
                  </a:cubicBezTo>
                  <a:cubicBezTo>
                    <a:pt x="24" y="38"/>
                    <a:pt x="24" y="51"/>
                    <a:pt x="22" y="64"/>
                  </a:cubicBezTo>
                  <a:close/>
                </a:path>
              </a:pathLst>
            </a:custGeom>
            <a:solidFill>
              <a:srgbClr val="7083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38">
              <a:extLst>
                <a:ext uri="{FF2B5EF4-FFF2-40B4-BE49-F238E27FC236}">
                  <a16:creationId xmlns:a16="http://schemas.microsoft.com/office/drawing/2014/main" id="{0E390A33-D5CE-ABD9-9656-43BCD65B3CAF}"/>
                </a:ext>
              </a:extLst>
            </p:cNvPr>
            <p:cNvSpPr>
              <a:spLocks/>
            </p:cNvSpPr>
            <p:nvPr/>
          </p:nvSpPr>
          <p:spPr bwMode="auto">
            <a:xfrm>
              <a:off x="4550" y="2756"/>
              <a:ext cx="77" cy="246"/>
            </a:xfrm>
            <a:custGeom>
              <a:avLst/>
              <a:gdLst>
                <a:gd name="T0" fmla="*/ 12 w 21"/>
                <a:gd name="T1" fmla="*/ 50 h 68"/>
                <a:gd name="T2" fmla="*/ 0 w 21"/>
                <a:gd name="T3" fmla="*/ 68 h 68"/>
                <a:gd name="T4" fmla="*/ 0 w 21"/>
                <a:gd name="T5" fmla="*/ 6 h 68"/>
                <a:gd name="T6" fmla="*/ 12 w 21"/>
                <a:gd name="T7" fmla="*/ 2 h 68"/>
                <a:gd name="T8" fmla="*/ 13 w 21"/>
                <a:gd name="T9" fmla="*/ 5 h 68"/>
                <a:gd name="T10" fmla="*/ 15 w 21"/>
                <a:gd name="T11" fmla="*/ 8 h 68"/>
                <a:gd name="T12" fmla="*/ 14 w 21"/>
                <a:gd name="T13" fmla="*/ 18 h 68"/>
                <a:gd name="T14" fmla="*/ 14 w 21"/>
                <a:gd name="T15" fmla="*/ 28 h 68"/>
                <a:gd name="T16" fmla="*/ 14 w 21"/>
                <a:gd name="T17" fmla="*/ 38 h 68"/>
                <a:gd name="T18" fmla="*/ 19 w 21"/>
                <a:gd name="T19" fmla="*/ 44 h 68"/>
                <a:gd name="T20" fmla="*/ 13 w 21"/>
                <a:gd name="T21" fmla="*/ 48 h 68"/>
                <a:gd name="T22" fmla="*/ 12 w 21"/>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68">
                  <a:moveTo>
                    <a:pt x="12" y="50"/>
                  </a:moveTo>
                  <a:cubicBezTo>
                    <a:pt x="11" y="58"/>
                    <a:pt x="4" y="62"/>
                    <a:pt x="0" y="68"/>
                  </a:cubicBezTo>
                  <a:cubicBezTo>
                    <a:pt x="0" y="48"/>
                    <a:pt x="0" y="27"/>
                    <a:pt x="0" y="6"/>
                  </a:cubicBezTo>
                  <a:cubicBezTo>
                    <a:pt x="3" y="1"/>
                    <a:pt x="7" y="0"/>
                    <a:pt x="12" y="2"/>
                  </a:cubicBezTo>
                  <a:cubicBezTo>
                    <a:pt x="13" y="3"/>
                    <a:pt x="13" y="4"/>
                    <a:pt x="13" y="5"/>
                  </a:cubicBezTo>
                  <a:cubicBezTo>
                    <a:pt x="14" y="6"/>
                    <a:pt x="14" y="7"/>
                    <a:pt x="15" y="8"/>
                  </a:cubicBezTo>
                  <a:cubicBezTo>
                    <a:pt x="20" y="13"/>
                    <a:pt x="20" y="13"/>
                    <a:pt x="14" y="18"/>
                  </a:cubicBezTo>
                  <a:cubicBezTo>
                    <a:pt x="21" y="23"/>
                    <a:pt x="21" y="23"/>
                    <a:pt x="14" y="28"/>
                  </a:cubicBezTo>
                  <a:cubicBezTo>
                    <a:pt x="21" y="33"/>
                    <a:pt x="21" y="34"/>
                    <a:pt x="14" y="38"/>
                  </a:cubicBezTo>
                  <a:cubicBezTo>
                    <a:pt x="15" y="41"/>
                    <a:pt x="19" y="41"/>
                    <a:pt x="19" y="44"/>
                  </a:cubicBezTo>
                  <a:cubicBezTo>
                    <a:pt x="19" y="47"/>
                    <a:pt x="15" y="47"/>
                    <a:pt x="13" y="48"/>
                  </a:cubicBezTo>
                  <a:cubicBezTo>
                    <a:pt x="13" y="49"/>
                    <a:pt x="12" y="49"/>
                    <a:pt x="12" y="50"/>
                  </a:cubicBezTo>
                  <a:close/>
                </a:path>
              </a:pathLst>
            </a:custGeom>
            <a:solidFill>
              <a:srgbClr val="4F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39">
              <a:extLst>
                <a:ext uri="{FF2B5EF4-FFF2-40B4-BE49-F238E27FC236}">
                  <a16:creationId xmlns:a16="http://schemas.microsoft.com/office/drawing/2014/main" id="{E7E47069-5FBD-6E6E-D2FF-BD5BF3E55C9F}"/>
                </a:ext>
              </a:extLst>
            </p:cNvPr>
            <p:cNvSpPr>
              <a:spLocks/>
            </p:cNvSpPr>
            <p:nvPr/>
          </p:nvSpPr>
          <p:spPr bwMode="auto">
            <a:xfrm>
              <a:off x="4817" y="2752"/>
              <a:ext cx="77" cy="236"/>
            </a:xfrm>
            <a:custGeom>
              <a:avLst/>
              <a:gdLst>
                <a:gd name="T0" fmla="*/ 10 w 21"/>
                <a:gd name="T1" fmla="*/ 52 h 65"/>
                <a:gd name="T2" fmla="*/ 0 w 21"/>
                <a:gd name="T3" fmla="*/ 65 h 65"/>
                <a:gd name="T4" fmla="*/ 0 w 21"/>
                <a:gd name="T5" fmla="*/ 9 h 65"/>
                <a:gd name="T6" fmla="*/ 2 w 21"/>
                <a:gd name="T7" fmla="*/ 4 h 65"/>
                <a:gd name="T8" fmla="*/ 12 w 21"/>
                <a:gd name="T9" fmla="*/ 2 h 65"/>
                <a:gd name="T10" fmla="*/ 13 w 21"/>
                <a:gd name="T11" fmla="*/ 7 h 65"/>
                <a:gd name="T12" fmla="*/ 14 w 21"/>
                <a:gd name="T13" fmla="*/ 8 h 65"/>
                <a:gd name="T14" fmla="*/ 14 w 21"/>
                <a:gd name="T15" fmla="*/ 19 h 65"/>
                <a:gd name="T16" fmla="*/ 14 w 21"/>
                <a:gd name="T17" fmla="*/ 29 h 65"/>
                <a:gd name="T18" fmla="*/ 19 w 21"/>
                <a:gd name="T19" fmla="*/ 35 h 65"/>
                <a:gd name="T20" fmla="*/ 14 w 21"/>
                <a:gd name="T21" fmla="*/ 40 h 65"/>
                <a:gd name="T22" fmla="*/ 13 w 21"/>
                <a:gd name="T23" fmla="*/ 49 h 65"/>
                <a:gd name="T24" fmla="*/ 10 w 21"/>
                <a:gd name="T2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65">
                  <a:moveTo>
                    <a:pt x="10" y="52"/>
                  </a:moveTo>
                  <a:cubicBezTo>
                    <a:pt x="12" y="60"/>
                    <a:pt x="5" y="62"/>
                    <a:pt x="0" y="65"/>
                  </a:cubicBezTo>
                  <a:cubicBezTo>
                    <a:pt x="0" y="46"/>
                    <a:pt x="0" y="28"/>
                    <a:pt x="0" y="9"/>
                  </a:cubicBezTo>
                  <a:cubicBezTo>
                    <a:pt x="0" y="7"/>
                    <a:pt x="1" y="6"/>
                    <a:pt x="2" y="4"/>
                  </a:cubicBezTo>
                  <a:cubicBezTo>
                    <a:pt x="4" y="0"/>
                    <a:pt x="8" y="2"/>
                    <a:pt x="12" y="2"/>
                  </a:cubicBezTo>
                  <a:cubicBezTo>
                    <a:pt x="13" y="3"/>
                    <a:pt x="12" y="5"/>
                    <a:pt x="13" y="7"/>
                  </a:cubicBezTo>
                  <a:cubicBezTo>
                    <a:pt x="13" y="8"/>
                    <a:pt x="14" y="8"/>
                    <a:pt x="14" y="8"/>
                  </a:cubicBezTo>
                  <a:cubicBezTo>
                    <a:pt x="20" y="13"/>
                    <a:pt x="20" y="13"/>
                    <a:pt x="14" y="19"/>
                  </a:cubicBezTo>
                  <a:cubicBezTo>
                    <a:pt x="21" y="24"/>
                    <a:pt x="21" y="24"/>
                    <a:pt x="14" y="29"/>
                  </a:cubicBezTo>
                  <a:cubicBezTo>
                    <a:pt x="15" y="32"/>
                    <a:pt x="19" y="31"/>
                    <a:pt x="19" y="35"/>
                  </a:cubicBezTo>
                  <a:cubicBezTo>
                    <a:pt x="18" y="38"/>
                    <a:pt x="15" y="38"/>
                    <a:pt x="14" y="40"/>
                  </a:cubicBezTo>
                  <a:cubicBezTo>
                    <a:pt x="21" y="45"/>
                    <a:pt x="21" y="45"/>
                    <a:pt x="13" y="49"/>
                  </a:cubicBezTo>
                  <a:cubicBezTo>
                    <a:pt x="12" y="50"/>
                    <a:pt x="10" y="50"/>
                    <a:pt x="10" y="52"/>
                  </a:cubicBezTo>
                  <a:close/>
                </a:path>
              </a:pathLst>
            </a:custGeom>
            <a:solidFill>
              <a:srgbClr val="4E51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40">
              <a:extLst>
                <a:ext uri="{FF2B5EF4-FFF2-40B4-BE49-F238E27FC236}">
                  <a16:creationId xmlns:a16="http://schemas.microsoft.com/office/drawing/2014/main" id="{054AE1DB-1300-3B75-10DB-04CFF494524D}"/>
                </a:ext>
              </a:extLst>
            </p:cNvPr>
            <p:cNvSpPr>
              <a:spLocks/>
            </p:cNvSpPr>
            <p:nvPr/>
          </p:nvSpPr>
          <p:spPr bwMode="auto">
            <a:xfrm>
              <a:off x="4974" y="1667"/>
              <a:ext cx="154" cy="196"/>
            </a:xfrm>
            <a:custGeom>
              <a:avLst/>
              <a:gdLst>
                <a:gd name="T0" fmla="*/ 10 w 42"/>
                <a:gd name="T1" fmla="*/ 48 h 54"/>
                <a:gd name="T2" fmla="*/ 1 w 42"/>
                <a:gd name="T3" fmla="*/ 41 h 54"/>
                <a:gd name="T4" fmla="*/ 0 w 42"/>
                <a:gd name="T5" fmla="*/ 37 h 54"/>
                <a:gd name="T6" fmla="*/ 2 w 42"/>
                <a:gd name="T7" fmla="*/ 27 h 54"/>
                <a:gd name="T8" fmla="*/ 13 w 42"/>
                <a:gd name="T9" fmla="*/ 15 h 54"/>
                <a:gd name="T10" fmla="*/ 29 w 42"/>
                <a:gd name="T11" fmla="*/ 10 h 54"/>
                <a:gd name="T12" fmla="*/ 40 w 42"/>
                <a:gd name="T13" fmla="*/ 0 h 54"/>
                <a:gd name="T14" fmla="*/ 42 w 42"/>
                <a:gd name="T15" fmla="*/ 7 h 54"/>
                <a:gd name="T16" fmla="*/ 42 w 42"/>
                <a:gd name="T17" fmla="*/ 38 h 54"/>
                <a:gd name="T18" fmla="*/ 25 w 42"/>
                <a:gd name="T19" fmla="*/ 33 h 54"/>
                <a:gd name="T20" fmla="*/ 6 w 42"/>
                <a:gd name="T21" fmla="*/ 33 h 54"/>
                <a:gd name="T22" fmla="*/ 10 w 42"/>
                <a:gd name="T2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54">
                  <a:moveTo>
                    <a:pt x="10" y="48"/>
                  </a:moveTo>
                  <a:cubicBezTo>
                    <a:pt x="0" y="54"/>
                    <a:pt x="4" y="44"/>
                    <a:pt x="1" y="41"/>
                  </a:cubicBezTo>
                  <a:cubicBezTo>
                    <a:pt x="0" y="40"/>
                    <a:pt x="0" y="38"/>
                    <a:pt x="0" y="37"/>
                  </a:cubicBezTo>
                  <a:cubicBezTo>
                    <a:pt x="1" y="33"/>
                    <a:pt x="0" y="30"/>
                    <a:pt x="2" y="27"/>
                  </a:cubicBezTo>
                  <a:cubicBezTo>
                    <a:pt x="7" y="23"/>
                    <a:pt x="8" y="17"/>
                    <a:pt x="13" y="15"/>
                  </a:cubicBezTo>
                  <a:cubicBezTo>
                    <a:pt x="19" y="17"/>
                    <a:pt x="24" y="14"/>
                    <a:pt x="29" y="10"/>
                  </a:cubicBezTo>
                  <a:cubicBezTo>
                    <a:pt x="35" y="9"/>
                    <a:pt x="34" y="1"/>
                    <a:pt x="40" y="0"/>
                  </a:cubicBezTo>
                  <a:cubicBezTo>
                    <a:pt x="42" y="2"/>
                    <a:pt x="40" y="5"/>
                    <a:pt x="42" y="7"/>
                  </a:cubicBezTo>
                  <a:cubicBezTo>
                    <a:pt x="42" y="17"/>
                    <a:pt x="42" y="28"/>
                    <a:pt x="42" y="38"/>
                  </a:cubicBezTo>
                  <a:cubicBezTo>
                    <a:pt x="37" y="30"/>
                    <a:pt x="32" y="28"/>
                    <a:pt x="25" y="33"/>
                  </a:cubicBezTo>
                  <a:cubicBezTo>
                    <a:pt x="19" y="34"/>
                    <a:pt x="13" y="37"/>
                    <a:pt x="6" y="33"/>
                  </a:cubicBezTo>
                  <a:cubicBezTo>
                    <a:pt x="6" y="39"/>
                    <a:pt x="5" y="45"/>
                    <a:pt x="10" y="48"/>
                  </a:cubicBezTo>
                  <a:close/>
                </a:path>
              </a:pathLst>
            </a:custGeom>
            <a:solidFill>
              <a:srgbClr val="708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41">
              <a:extLst>
                <a:ext uri="{FF2B5EF4-FFF2-40B4-BE49-F238E27FC236}">
                  <a16:creationId xmlns:a16="http://schemas.microsoft.com/office/drawing/2014/main" id="{B9D47B57-5C13-406F-C854-A5413CAA1090}"/>
                </a:ext>
              </a:extLst>
            </p:cNvPr>
            <p:cNvSpPr>
              <a:spLocks/>
            </p:cNvSpPr>
            <p:nvPr/>
          </p:nvSpPr>
          <p:spPr bwMode="auto">
            <a:xfrm>
              <a:off x="4528" y="1478"/>
              <a:ext cx="139" cy="131"/>
            </a:xfrm>
            <a:custGeom>
              <a:avLst/>
              <a:gdLst>
                <a:gd name="T0" fmla="*/ 0 w 38"/>
                <a:gd name="T1" fmla="*/ 5 h 36"/>
                <a:gd name="T2" fmla="*/ 11 w 38"/>
                <a:gd name="T3" fmla="*/ 1 h 36"/>
                <a:gd name="T4" fmla="*/ 21 w 38"/>
                <a:gd name="T5" fmla="*/ 12 h 36"/>
                <a:gd name="T6" fmla="*/ 33 w 38"/>
                <a:gd name="T7" fmla="*/ 24 h 36"/>
                <a:gd name="T8" fmla="*/ 38 w 38"/>
                <a:gd name="T9" fmla="*/ 33 h 36"/>
                <a:gd name="T10" fmla="*/ 33 w 38"/>
                <a:gd name="T11" fmla="*/ 35 h 36"/>
                <a:gd name="T12" fmla="*/ 2 w 38"/>
                <a:gd name="T13" fmla="*/ 27 h 36"/>
                <a:gd name="T14" fmla="*/ 0 w 38"/>
                <a:gd name="T15" fmla="*/ 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0" y="5"/>
                  </a:moveTo>
                  <a:cubicBezTo>
                    <a:pt x="2" y="0"/>
                    <a:pt x="7" y="0"/>
                    <a:pt x="11" y="1"/>
                  </a:cubicBezTo>
                  <a:cubicBezTo>
                    <a:pt x="16" y="2"/>
                    <a:pt x="21" y="5"/>
                    <a:pt x="21" y="12"/>
                  </a:cubicBezTo>
                  <a:cubicBezTo>
                    <a:pt x="21" y="20"/>
                    <a:pt x="25" y="24"/>
                    <a:pt x="33" y="24"/>
                  </a:cubicBezTo>
                  <a:cubicBezTo>
                    <a:pt x="38" y="25"/>
                    <a:pt x="38" y="29"/>
                    <a:pt x="38" y="33"/>
                  </a:cubicBezTo>
                  <a:cubicBezTo>
                    <a:pt x="38" y="36"/>
                    <a:pt x="34" y="36"/>
                    <a:pt x="33" y="35"/>
                  </a:cubicBezTo>
                  <a:cubicBezTo>
                    <a:pt x="23" y="30"/>
                    <a:pt x="13" y="29"/>
                    <a:pt x="2" y="27"/>
                  </a:cubicBezTo>
                  <a:cubicBezTo>
                    <a:pt x="1" y="20"/>
                    <a:pt x="2" y="12"/>
                    <a:pt x="0" y="5"/>
                  </a:cubicBezTo>
                  <a:close/>
                </a:path>
              </a:pathLst>
            </a:custGeom>
            <a:solidFill>
              <a:srgbClr val="5C6C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42">
              <a:extLst>
                <a:ext uri="{FF2B5EF4-FFF2-40B4-BE49-F238E27FC236}">
                  <a16:creationId xmlns:a16="http://schemas.microsoft.com/office/drawing/2014/main" id="{F8586336-AD7D-F396-86D7-C0731C784049}"/>
                </a:ext>
              </a:extLst>
            </p:cNvPr>
            <p:cNvSpPr>
              <a:spLocks/>
            </p:cNvSpPr>
            <p:nvPr/>
          </p:nvSpPr>
          <p:spPr bwMode="auto">
            <a:xfrm>
              <a:off x="4656" y="1024"/>
              <a:ext cx="234" cy="73"/>
            </a:xfrm>
            <a:custGeom>
              <a:avLst/>
              <a:gdLst>
                <a:gd name="T0" fmla="*/ 64 w 64"/>
                <a:gd name="T1" fmla="*/ 4 h 20"/>
                <a:gd name="T2" fmla="*/ 62 w 64"/>
                <a:gd name="T3" fmla="*/ 10 h 20"/>
                <a:gd name="T4" fmla="*/ 11 w 64"/>
                <a:gd name="T5" fmla="*/ 15 h 20"/>
                <a:gd name="T6" fmla="*/ 0 w 64"/>
                <a:gd name="T7" fmla="*/ 7 h 20"/>
                <a:gd name="T8" fmla="*/ 0 w 64"/>
                <a:gd name="T9" fmla="*/ 6 h 20"/>
                <a:gd name="T10" fmla="*/ 14 w 64"/>
                <a:gd name="T11" fmla="*/ 4 h 20"/>
                <a:gd name="T12" fmla="*/ 32 w 64"/>
                <a:gd name="T13" fmla="*/ 4 h 20"/>
                <a:gd name="T14" fmla="*/ 64 w 64"/>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0">
                  <a:moveTo>
                    <a:pt x="64" y="4"/>
                  </a:moveTo>
                  <a:cubicBezTo>
                    <a:pt x="64" y="6"/>
                    <a:pt x="63" y="8"/>
                    <a:pt x="62" y="10"/>
                  </a:cubicBezTo>
                  <a:cubicBezTo>
                    <a:pt x="46" y="20"/>
                    <a:pt x="29" y="20"/>
                    <a:pt x="11" y="15"/>
                  </a:cubicBezTo>
                  <a:cubicBezTo>
                    <a:pt x="7" y="13"/>
                    <a:pt x="4" y="10"/>
                    <a:pt x="0" y="7"/>
                  </a:cubicBezTo>
                  <a:cubicBezTo>
                    <a:pt x="0" y="7"/>
                    <a:pt x="0" y="6"/>
                    <a:pt x="0" y="6"/>
                  </a:cubicBezTo>
                  <a:cubicBezTo>
                    <a:pt x="4" y="2"/>
                    <a:pt x="9" y="4"/>
                    <a:pt x="14" y="4"/>
                  </a:cubicBezTo>
                  <a:cubicBezTo>
                    <a:pt x="20" y="3"/>
                    <a:pt x="26" y="4"/>
                    <a:pt x="32" y="4"/>
                  </a:cubicBezTo>
                  <a:cubicBezTo>
                    <a:pt x="42" y="1"/>
                    <a:pt x="53" y="0"/>
                    <a:pt x="64" y="4"/>
                  </a:cubicBezTo>
                  <a:close/>
                </a:path>
              </a:pathLst>
            </a:custGeom>
            <a:solidFill>
              <a:srgbClr val="5C6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3">
              <a:extLst>
                <a:ext uri="{FF2B5EF4-FFF2-40B4-BE49-F238E27FC236}">
                  <a16:creationId xmlns:a16="http://schemas.microsoft.com/office/drawing/2014/main" id="{6FEA8936-67C1-1265-C8D6-BD45537ADE06}"/>
                </a:ext>
              </a:extLst>
            </p:cNvPr>
            <p:cNvSpPr>
              <a:spLocks/>
            </p:cNvSpPr>
            <p:nvPr/>
          </p:nvSpPr>
          <p:spPr bwMode="auto">
            <a:xfrm>
              <a:off x="4276" y="1130"/>
              <a:ext cx="132" cy="170"/>
            </a:xfrm>
            <a:custGeom>
              <a:avLst/>
              <a:gdLst>
                <a:gd name="T0" fmla="*/ 36 w 36"/>
                <a:gd name="T1" fmla="*/ 0 h 47"/>
                <a:gd name="T2" fmla="*/ 31 w 36"/>
                <a:gd name="T3" fmla="*/ 10 h 47"/>
                <a:gd name="T4" fmla="*/ 25 w 36"/>
                <a:gd name="T5" fmla="*/ 27 h 47"/>
                <a:gd name="T6" fmla="*/ 28 w 36"/>
                <a:gd name="T7" fmla="*/ 36 h 47"/>
                <a:gd name="T8" fmla="*/ 18 w 36"/>
                <a:gd name="T9" fmla="*/ 44 h 47"/>
                <a:gd name="T10" fmla="*/ 0 w 36"/>
                <a:gd name="T11" fmla="*/ 31 h 47"/>
                <a:gd name="T12" fmla="*/ 1 w 36"/>
                <a:gd name="T13" fmla="*/ 28 h 47"/>
                <a:gd name="T14" fmla="*/ 36 w 36"/>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7">
                  <a:moveTo>
                    <a:pt x="36" y="0"/>
                  </a:moveTo>
                  <a:cubicBezTo>
                    <a:pt x="36" y="5"/>
                    <a:pt x="34" y="8"/>
                    <a:pt x="31" y="10"/>
                  </a:cubicBezTo>
                  <a:cubicBezTo>
                    <a:pt x="23" y="14"/>
                    <a:pt x="22" y="20"/>
                    <a:pt x="25" y="27"/>
                  </a:cubicBezTo>
                  <a:cubicBezTo>
                    <a:pt x="26" y="30"/>
                    <a:pt x="27" y="33"/>
                    <a:pt x="28" y="36"/>
                  </a:cubicBezTo>
                  <a:cubicBezTo>
                    <a:pt x="29" y="44"/>
                    <a:pt x="25" y="47"/>
                    <a:pt x="18" y="44"/>
                  </a:cubicBezTo>
                  <a:cubicBezTo>
                    <a:pt x="11" y="42"/>
                    <a:pt x="6" y="35"/>
                    <a:pt x="0" y="31"/>
                  </a:cubicBezTo>
                  <a:cubicBezTo>
                    <a:pt x="0" y="31"/>
                    <a:pt x="1" y="29"/>
                    <a:pt x="1" y="28"/>
                  </a:cubicBezTo>
                  <a:cubicBezTo>
                    <a:pt x="13" y="19"/>
                    <a:pt x="24" y="10"/>
                    <a:pt x="36" y="0"/>
                  </a:cubicBezTo>
                  <a:close/>
                </a:path>
              </a:pathLst>
            </a:custGeom>
            <a:solidFill>
              <a:srgbClr val="576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4">
              <a:extLst>
                <a:ext uri="{FF2B5EF4-FFF2-40B4-BE49-F238E27FC236}">
                  <a16:creationId xmlns:a16="http://schemas.microsoft.com/office/drawing/2014/main" id="{1FC969F6-8B90-BDC1-6C98-5AF12EF23975}"/>
                </a:ext>
              </a:extLst>
            </p:cNvPr>
            <p:cNvSpPr>
              <a:spLocks/>
            </p:cNvSpPr>
            <p:nvPr/>
          </p:nvSpPr>
          <p:spPr bwMode="auto">
            <a:xfrm>
              <a:off x="5029" y="1315"/>
              <a:ext cx="95" cy="130"/>
            </a:xfrm>
            <a:custGeom>
              <a:avLst/>
              <a:gdLst>
                <a:gd name="T0" fmla="*/ 25 w 26"/>
                <a:gd name="T1" fmla="*/ 30 h 36"/>
                <a:gd name="T2" fmla="*/ 20 w 26"/>
                <a:gd name="T3" fmla="*/ 33 h 36"/>
                <a:gd name="T4" fmla="*/ 5 w 26"/>
                <a:gd name="T5" fmla="*/ 27 h 36"/>
                <a:gd name="T6" fmla="*/ 9 w 26"/>
                <a:gd name="T7" fmla="*/ 4 h 36"/>
                <a:gd name="T8" fmla="*/ 7 w 26"/>
                <a:gd name="T9" fmla="*/ 0 h 36"/>
                <a:gd name="T10" fmla="*/ 25 w 26"/>
                <a:gd name="T11" fmla="*/ 23 h 36"/>
                <a:gd name="T12" fmla="*/ 25 w 26"/>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26" h="36">
                  <a:moveTo>
                    <a:pt x="25" y="30"/>
                  </a:moveTo>
                  <a:cubicBezTo>
                    <a:pt x="23" y="31"/>
                    <a:pt x="22" y="32"/>
                    <a:pt x="20" y="33"/>
                  </a:cubicBezTo>
                  <a:cubicBezTo>
                    <a:pt x="10" y="36"/>
                    <a:pt x="11" y="36"/>
                    <a:pt x="5" y="27"/>
                  </a:cubicBezTo>
                  <a:cubicBezTo>
                    <a:pt x="0" y="18"/>
                    <a:pt x="2" y="11"/>
                    <a:pt x="9" y="4"/>
                  </a:cubicBezTo>
                  <a:cubicBezTo>
                    <a:pt x="12" y="2"/>
                    <a:pt x="8" y="1"/>
                    <a:pt x="7" y="0"/>
                  </a:cubicBezTo>
                  <a:cubicBezTo>
                    <a:pt x="16" y="2"/>
                    <a:pt x="24" y="13"/>
                    <a:pt x="25" y="23"/>
                  </a:cubicBezTo>
                  <a:cubicBezTo>
                    <a:pt x="26" y="26"/>
                    <a:pt x="25" y="28"/>
                    <a:pt x="25" y="30"/>
                  </a:cubicBezTo>
                  <a:close/>
                </a:path>
              </a:pathLst>
            </a:custGeom>
            <a:solidFill>
              <a:srgbClr val="B7C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45">
              <a:extLst>
                <a:ext uri="{FF2B5EF4-FFF2-40B4-BE49-F238E27FC236}">
                  <a16:creationId xmlns:a16="http://schemas.microsoft.com/office/drawing/2014/main" id="{4CB3BF5D-FF9B-1DFC-CCE6-6CF199AB381A}"/>
                </a:ext>
              </a:extLst>
            </p:cNvPr>
            <p:cNvSpPr>
              <a:spLocks/>
            </p:cNvSpPr>
            <p:nvPr/>
          </p:nvSpPr>
          <p:spPr bwMode="auto">
            <a:xfrm>
              <a:off x="4550" y="2661"/>
              <a:ext cx="125" cy="116"/>
            </a:xfrm>
            <a:custGeom>
              <a:avLst/>
              <a:gdLst>
                <a:gd name="T0" fmla="*/ 12 w 34"/>
                <a:gd name="T1" fmla="*/ 29 h 32"/>
                <a:gd name="T2" fmla="*/ 0 w 34"/>
                <a:gd name="T3" fmla="*/ 32 h 32"/>
                <a:gd name="T4" fmla="*/ 2 w 34"/>
                <a:gd name="T5" fmla="*/ 0 h 32"/>
                <a:gd name="T6" fmla="*/ 25 w 34"/>
                <a:gd name="T7" fmla="*/ 16 h 32"/>
                <a:gd name="T8" fmla="*/ 34 w 34"/>
                <a:gd name="T9" fmla="*/ 26 h 32"/>
                <a:gd name="T10" fmla="*/ 12 w 34"/>
                <a:gd name="T11" fmla="*/ 29 h 32"/>
              </a:gdLst>
              <a:ahLst/>
              <a:cxnLst>
                <a:cxn ang="0">
                  <a:pos x="T0" y="T1"/>
                </a:cxn>
                <a:cxn ang="0">
                  <a:pos x="T2" y="T3"/>
                </a:cxn>
                <a:cxn ang="0">
                  <a:pos x="T4" y="T5"/>
                </a:cxn>
                <a:cxn ang="0">
                  <a:pos x="T6" y="T7"/>
                </a:cxn>
                <a:cxn ang="0">
                  <a:pos x="T8" y="T9"/>
                </a:cxn>
                <a:cxn ang="0">
                  <a:pos x="T10" y="T11"/>
                </a:cxn>
              </a:cxnLst>
              <a:rect l="0" t="0" r="r" b="b"/>
              <a:pathLst>
                <a:path w="34" h="32">
                  <a:moveTo>
                    <a:pt x="12" y="29"/>
                  </a:moveTo>
                  <a:cubicBezTo>
                    <a:pt x="8" y="29"/>
                    <a:pt x="4" y="28"/>
                    <a:pt x="0" y="32"/>
                  </a:cubicBezTo>
                  <a:cubicBezTo>
                    <a:pt x="0" y="21"/>
                    <a:pt x="1" y="11"/>
                    <a:pt x="2" y="0"/>
                  </a:cubicBezTo>
                  <a:cubicBezTo>
                    <a:pt x="10" y="4"/>
                    <a:pt x="17" y="11"/>
                    <a:pt x="25" y="16"/>
                  </a:cubicBezTo>
                  <a:cubicBezTo>
                    <a:pt x="29" y="18"/>
                    <a:pt x="28" y="25"/>
                    <a:pt x="34" y="26"/>
                  </a:cubicBezTo>
                  <a:cubicBezTo>
                    <a:pt x="27" y="30"/>
                    <a:pt x="19" y="27"/>
                    <a:pt x="12" y="29"/>
                  </a:cubicBezTo>
                  <a:close/>
                </a:path>
              </a:pathLst>
            </a:custGeom>
            <a:solidFill>
              <a:srgbClr val="74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46">
              <a:extLst>
                <a:ext uri="{FF2B5EF4-FFF2-40B4-BE49-F238E27FC236}">
                  <a16:creationId xmlns:a16="http://schemas.microsoft.com/office/drawing/2014/main" id="{19F643DB-6870-81B9-9B3F-38A08476D61F}"/>
                </a:ext>
              </a:extLst>
            </p:cNvPr>
            <p:cNvSpPr>
              <a:spLocks/>
            </p:cNvSpPr>
            <p:nvPr/>
          </p:nvSpPr>
          <p:spPr bwMode="auto">
            <a:xfrm>
              <a:off x="5062" y="1500"/>
              <a:ext cx="69" cy="214"/>
            </a:xfrm>
            <a:custGeom>
              <a:avLst/>
              <a:gdLst>
                <a:gd name="T0" fmla="*/ 18 w 19"/>
                <a:gd name="T1" fmla="*/ 53 h 59"/>
                <a:gd name="T2" fmla="*/ 16 w 19"/>
                <a:gd name="T3" fmla="*/ 47 h 59"/>
                <a:gd name="T4" fmla="*/ 9 w 19"/>
                <a:gd name="T5" fmla="*/ 57 h 59"/>
                <a:gd name="T6" fmla="*/ 6 w 19"/>
                <a:gd name="T7" fmla="*/ 56 h 59"/>
                <a:gd name="T8" fmla="*/ 1 w 19"/>
                <a:gd name="T9" fmla="*/ 32 h 59"/>
                <a:gd name="T10" fmla="*/ 5 w 19"/>
                <a:gd name="T11" fmla="*/ 24 h 59"/>
                <a:gd name="T12" fmla="*/ 16 w 19"/>
                <a:gd name="T13" fmla="*/ 8 h 59"/>
                <a:gd name="T14" fmla="*/ 17 w 19"/>
                <a:gd name="T15" fmla="*/ 0 h 59"/>
                <a:gd name="T16" fmla="*/ 18 w 19"/>
                <a:gd name="T17" fmla="*/ 21 h 59"/>
                <a:gd name="T18" fmla="*/ 18 w 19"/>
                <a:gd name="T19"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9">
                  <a:moveTo>
                    <a:pt x="18" y="53"/>
                  </a:moveTo>
                  <a:cubicBezTo>
                    <a:pt x="17" y="51"/>
                    <a:pt x="17" y="49"/>
                    <a:pt x="16" y="47"/>
                  </a:cubicBezTo>
                  <a:cubicBezTo>
                    <a:pt x="12" y="49"/>
                    <a:pt x="11" y="54"/>
                    <a:pt x="9" y="57"/>
                  </a:cubicBezTo>
                  <a:cubicBezTo>
                    <a:pt x="7" y="59"/>
                    <a:pt x="6" y="59"/>
                    <a:pt x="6" y="56"/>
                  </a:cubicBezTo>
                  <a:cubicBezTo>
                    <a:pt x="3" y="49"/>
                    <a:pt x="2" y="40"/>
                    <a:pt x="1" y="32"/>
                  </a:cubicBezTo>
                  <a:cubicBezTo>
                    <a:pt x="0" y="29"/>
                    <a:pt x="2" y="25"/>
                    <a:pt x="5" y="24"/>
                  </a:cubicBezTo>
                  <a:cubicBezTo>
                    <a:pt x="13" y="21"/>
                    <a:pt x="15" y="15"/>
                    <a:pt x="16" y="8"/>
                  </a:cubicBezTo>
                  <a:cubicBezTo>
                    <a:pt x="16" y="5"/>
                    <a:pt x="16" y="3"/>
                    <a:pt x="17" y="0"/>
                  </a:cubicBezTo>
                  <a:cubicBezTo>
                    <a:pt x="19" y="7"/>
                    <a:pt x="18" y="14"/>
                    <a:pt x="18" y="21"/>
                  </a:cubicBezTo>
                  <a:cubicBezTo>
                    <a:pt x="18" y="32"/>
                    <a:pt x="18" y="43"/>
                    <a:pt x="18" y="53"/>
                  </a:cubicBezTo>
                  <a:close/>
                </a:path>
              </a:pathLst>
            </a:custGeom>
            <a:solidFill>
              <a:srgbClr val="B4C1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47">
              <a:extLst>
                <a:ext uri="{FF2B5EF4-FFF2-40B4-BE49-F238E27FC236}">
                  <a16:creationId xmlns:a16="http://schemas.microsoft.com/office/drawing/2014/main" id="{C57807BB-FC1B-8340-6CB4-8EE66D198610}"/>
                </a:ext>
              </a:extLst>
            </p:cNvPr>
            <p:cNvSpPr>
              <a:spLocks/>
            </p:cNvSpPr>
            <p:nvPr/>
          </p:nvSpPr>
          <p:spPr bwMode="auto">
            <a:xfrm>
              <a:off x="4814" y="2701"/>
              <a:ext cx="120" cy="69"/>
            </a:xfrm>
            <a:custGeom>
              <a:avLst/>
              <a:gdLst>
                <a:gd name="T0" fmla="*/ 13 w 33"/>
                <a:gd name="T1" fmla="*/ 17 h 19"/>
                <a:gd name="T2" fmla="*/ 3 w 33"/>
                <a:gd name="T3" fmla="*/ 18 h 19"/>
                <a:gd name="T4" fmla="*/ 0 w 33"/>
                <a:gd name="T5" fmla="*/ 3 h 19"/>
                <a:gd name="T6" fmla="*/ 5 w 33"/>
                <a:gd name="T7" fmla="*/ 3 h 19"/>
                <a:gd name="T8" fmla="*/ 17 w 33"/>
                <a:gd name="T9" fmla="*/ 2 h 19"/>
                <a:gd name="T10" fmla="*/ 29 w 33"/>
                <a:gd name="T11" fmla="*/ 7 h 19"/>
                <a:gd name="T12" fmla="*/ 31 w 33"/>
                <a:gd name="T13" fmla="*/ 15 h 19"/>
                <a:gd name="T14" fmla="*/ 13 w 33"/>
                <a:gd name="T15" fmla="*/ 1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9">
                  <a:moveTo>
                    <a:pt x="13" y="17"/>
                  </a:moveTo>
                  <a:cubicBezTo>
                    <a:pt x="10" y="18"/>
                    <a:pt x="6" y="16"/>
                    <a:pt x="3" y="18"/>
                  </a:cubicBezTo>
                  <a:cubicBezTo>
                    <a:pt x="0" y="13"/>
                    <a:pt x="1" y="8"/>
                    <a:pt x="0" y="3"/>
                  </a:cubicBezTo>
                  <a:cubicBezTo>
                    <a:pt x="2" y="4"/>
                    <a:pt x="3" y="5"/>
                    <a:pt x="5" y="3"/>
                  </a:cubicBezTo>
                  <a:cubicBezTo>
                    <a:pt x="9" y="0"/>
                    <a:pt x="13" y="0"/>
                    <a:pt x="17" y="2"/>
                  </a:cubicBezTo>
                  <a:cubicBezTo>
                    <a:pt x="21" y="3"/>
                    <a:pt x="25" y="6"/>
                    <a:pt x="29" y="7"/>
                  </a:cubicBezTo>
                  <a:cubicBezTo>
                    <a:pt x="32" y="8"/>
                    <a:pt x="33" y="11"/>
                    <a:pt x="31" y="15"/>
                  </a:cubicBezTo>
                  <a:cubicBezTo>
                    <a:pt x="26" y="19"/>
                    <a:pt x="19" y="17"/>
                    <a:pt x="13" y="17"/>
                  </a:cubicBezTo>
                  <a:close/>
                </a:path>
              </a:pathLst>
            </a:custGeom>
            <a:solidFill>
              <a:srgbClr val="B6C3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48">
              <a:extLst>
                <a:ext uri="{FF2B5EF4-FFF2-40B4-BE49-F238E27FC236}">
                  <a16:creationId xmlns:a16="http://schemas.microsoft.com/office/drawing/2014/main" id="{8440CF15-5ADB-8642-7D00-C3CD6C781191}"/>
                </a:ext>
              </a:extLst>
            </p:cNvPr>
            <p:cNvSpPr>
              <a:spLocks/>
            </p:cNvSpPr>
            <p:nvPr/>
          </p:nvSpPr>
          <p:spPr bwMode="auto">
            <a:xfrm>
              <a:off x="4916" y="2247"/>
              <a:ext cx="69" cy="117"/>
            </a:xfrm>
            <a:custGeom>
              <a:avLst/>
              <a:gdLst>
                <a:gd name="T0" fmla="*/ 18 w 19"/>
                <a:gd name="T1" fmla="*/ 32 h 32"/>
                <a:gd name="T2" fmla="*/ 4 w 19"/>
                <a:gd name="T3" fmla="*/ 21 h 32"/>
                <a:gd name="T4" fmla="*/ 0 w 19"/>
                <a:gd name="T5" fmla="*/ 14 h 32"/>
                <a:gd name="T6" fmla="*/ 14 w 19"/>
                <a:gd name="T7" fmla="*/ 1 h 32"/>
                <a:gd name="T8" fmla="*/ 18 w 19"/>
                <a:gd name="T9" fmla="*/ 0 h 32"/>
                <a:gd name="T10" fmla="*/ 18 w 19"/>
                <a:gd name="T11" fmla="*/ 32 h 32"/>
              </a:gdLst>
              <a:ahLst/>
              <a:cxnLst>
                <a:cxn ang="0">
                  <a:pos x="T0" y="T1"/>
                </a:cxn>
                <a:cxn ang="0">
                  <a:pos x="T2" y="T3"/>
                </a:cxn>
                <a:cxn ang="0">
                  <a:pos x="T4" y="T5"/>
                </a:cxn>
                <a:cxn ang="0">
                  <a:pos x="T6" y="T7"/>
                </a:cxn>
                <a:cxn ang="0">
                  <a:pos x="T8" y="T9"/>
                </a:cxn>
                <a:cxn ang="0">
                  <a:pos x="T10" y="T11"/>
                </a:cxn>
              </a:cxnLst>
              <a:rect l="0" t="0" r="r" b="b"/>
              <a:pathLst>
                <a:path w="19" h="32">
                  <a:moveTo>
                    <a:pt x="18" y="32"/>
                  </a:moveTo>
                  <a:cubicBezTo>
                    <a:pt x="14" y="29"/>
                    <a:pt x="9" y="25"/>
                    <a:pt x="4" y="21"/>
                  </a:cubicBezTo>
                  <a:cubicBezTo>
                    <a:pt x="2" y="20"/>
                    <a:pt x="0" y="17"/>
                    <a:pt x="0" y="14"/>
                  </a:cubicBezTo>
                  <a:cubicBezTo>
                    <a:pt x="2" y="7"/>
                    <a:pt x="6" y="2"/>
                    <a:pt x="14" y="1"/>
                  </a:cubicBezTo>
                  <a:cubicBezTo>
                    <a:pt x="15" y="0"/>
                    <a:pt x="17" y="0"/>
                    <a:pt x="18" y="0"/>
                  </a:cubicBezTo>
                  <a:cubicBezTo>
                    <a:pt x="19" y="11"/>
                    <a:pt x="19" y="22"/>
                    <a:pt x="18" y="32"/>
                  </a:cubicBezTo>
                  <a:close/>
                </a:path>
              </a:pathLst>
            </a:custGeom>
            <a:solidFill>
              <a:srgbClr val="B4C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49">
              <a:extLst>
                <a:ext uri="{FF2B5EF4-FFF2-40B4-BE49-F238E27FC236}">
                  <a16:creationId xmlns:a16="http://schemas.microsoft.com/office/drawing/2014/main" id="{AE6429CA-6ECE-49AC-A272-F20272D0DC92}"/>
                </a:ext>
              </a:extLst>
            </p:cNvPr>
            <p:cNvSpPr>
              <a:spLocks/>
            </p:cNvSpPr>
            <p:nvPr/>
          </p:nvSpPr>
          <p:spPr bwMode="auto">
            <a:xfrm>
              <a:off x="4656" y="926"/>
              <a:ext cx="81" cy="106"/>
            </a:xfrm>
            <a:custGeom>
              <a:avLst/>
              <a:gdLst>
                <a:gd name="T0" fmla="*/ 6 w 22"/>
                <a:gd name="T1" fmla="*/ 1 h 29"/>
                <a:gd name="T2" fmla="*/ 17 w 22"/>
                <a:gd name="T3" fmla="*/ 19 h 29"/>
                <a:gd name="T4" fmla="*/ 21 w 22"/>
                <a:gd name="T5" fmla="*/ 25 h 29"/>
                <a:gd name="T6" fmla="*/ 13 w 22"/>
                <a:gd name="T7" fmla="*/ 28 h 29"/>
                <a:gd name="T8" fmla="*/ 0 w 22"/>
                <a:gd name="T9" fmla="*/ 15 h 29"/>
                <a:gd name="T10" fmla="*/ 0 w 22"/>
                <a:gd name="T11" fmla="*/ 7 h 29"/>
                <a:gd name="T12" fmla="*/ 6 w 22"/>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6" y="1"/>
                  </a:moveTo>
                  <a:cubicBezTo>
                    <a:pt x="6" y="9"/>
                    <a:pt x="12" y="13"/>
                    <a:pt x="17" y="19"/>
                  </a:cubicBezTo>
                  <a:cubicBezTo>
                    <a:pt x="19" y="21"/>
                    <a:pt x="22" y="22"/>
                    <a:pt x="21" y="25"/>
                  </a:cubicBezTo>
                  <a:cubicBezTo>
                    <a:pt x="19" y="29"/>
                    <a:pt x="16" y="28"/>
                    <a:pt x="13" y="28"/>
                  </a:cubicBezTo>
                  <a:cubicBezTo>
                    <a:pt x="0" y="28"/>
                    <a:pt x="0" y="28"/>
                    <a:pt x="0" y="15"/>
                  </a:cubicBezTo>
                  <a:cubicBezTo>
                    <a:pt x="0" y="12"/>
                    <a:pt x="0" y="9"/>
                    <a:pt x="0" y="7"/>
                  </a:cubicBezTo>
                  <a:cubicBezTo>
                    <a:pt x="1" y="3"/>
                    <a:pt x="1" y="0"/>
                    <a:pt x="6" y="1"/>
                  </a:cubicBezTo>
                  <a:close/>
                </a:path>
              </a:pathLst>
            </a:custGeom>
            <a:solidFill>
              <a:srgbClr val="718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50">
              <a:extLst>
                <a:ext uri="{FF2B5EF4-FFF2-40B4-BE49-F238E27FC236}">
                  <a16:creationId xmlns:a16="http://schemas.microsoft.com/office/drawing/2014/main" id="{993B091D-863F-09FA-8683-EB0EBE89EE29}"/>
                </a:ext>
              </a:extLst>
            </p:cNvPr>
            <p:cNvSpPr>
              <a:spLocks/>
            </p:cNvSpPr>
            <p:nvPr/>
          </p:nvSpPr>
          <p:spPr bwMode="auto">
            <a:xfrm>
              <a:off x="4799" y="1253"/>
              <a:ext cx="88" cy="58"/>
            </a:xfrm>
            <a:custGeom>
              <a:avLst/>
              <a:gdLst>
                <a:gd name="T0" fmla="*/ 17 w 24"/>
                <a:gd name="T1" fmla="*/ 15 h 16"/>
                <a:gd name="T2" fmla="*/ 0 w 24"/>
                <a:gd name="T3" fmla="*/ 11 h 16"/>
                <a:gd name="T4" fmla="*/ 14 w 24"/>
                <a:gd name="T5" fmla="*/ 0 h 16"/>
                <a:gd name="T6" fmla="*/ 23 w 24"/>
                <a:gd name="T7" fmla="*/ 5 h 16"/>
                <a:gd name="T8" fmla="*/ 20 w 24"/>
                <a:gd name="T9" fmla="*/ 9 h 16"/>
                <a:gd name="T10" fmla="*/ 17 w 24"/>
                <a:gd name="T11" fmla="*/ 15 h 16"/>
              </a:gdLst>
              <a:ahLst/>
              <a:cxnLst>
                <a:cxn ang="0">
                  <a:pos x="T0" y="T1"/>
                </a:cxn>
                <a:cxn ang="0">
                  <a:pos x="T2" y="T3"/>
                </a:cxn>
                <a:cxn ang="0">
                  <a:pos x="T4" y="T5"/>
                </a:cxn>
                <a:cxn ang="0">
                  <a:pos x="T6" y="T7"/>
                </a:cxn>
                <a:cxn ang="0">
                  <a:pos x="T8" y="T9"/>
                </a:cxn>
                <a:cxn ang="0">
                  <a:pos x="T10" y="T11"/>
                </a:cxn>
              </a:cxnLst>
              <a:rect l="0" t="0" r="r" b="b"/>
              <a:pathLst>
                <a:path w="24" h="16">
                  <a:moveTo>
                    <a:pt x="17" y="15"/>
                  </a:moveTo>
                  <a:cubicBezTo>
                    <a:pt x="11" y="16"/>
                    <a:pt x="5" y="16"/>
                    <a:pt x="0" y="11"/>
                  </a:cubicBezTo>
                  <a:cubicBezTo>
                    <a:pt x="5" y="7"/>
                    <a:pt x="8" y="2"/>
                    <a:pt x="14" y="0"/>
                  </a:cubicBezTo>
                  <a:cubicBezTo>
                    <a:pt x="17" y="1"/>
                    <a:pt x="20" y="3"/>
                    <a:pt x="23" y="5"/>
                  </a:cubicBezTo>
                  <a:cubicBezTo>
                    <a:pt x="24" y="8"/>
                    <a:pt x="21" y="8"/>
                    <a:pt x="20" y="9"/>
                  </a:cubicBezTo>
                  <a:cubicBezTo>
                    <a:pt x="18" y="11"/>
                    <a:pt x="15" y="12"/>
                    <a:pt x="17" y="15"/>
                  </a:cubicBezTo>
                  <a:close/>
                </a:path>
              </a:pathLst>
            </a:custGeom>
            <a:solidFill>
              <a:srgbClr val="606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51">
              <a:extLst>
                <a:ext uri="{FF2B5EF4-FFF2-40B4-BE49-F238E27FC236}">
                  <a16:creationId xmlns:a16="http://schemas.microsoft.com/office/drawing/2014/main" id="{304A1729-AAD8-0573-0035-C01506E3D6F6}"/>
                </a:ext>
              </a:extLst>
            </p:cNvPr>
            <p:cNvSpPr>
              <a:spLocks/>
            </p:cNvSpPr>
            <p:nvPr/>
          </p:nvSpPr>
          <p:spPr bwMode="auto">
            <a:xfrm>
              <a:off x="4989" y="2048"/>
              <a:ext cx="132" cy="65"/>
            </a:xfrm>
            <a:custGeom>
              <a:avLst/>
              <a:gdLst>
                <a:gd name="T0" fmla="*/ 33 w 36"/>
                <a:gd name="T1" fmla="*/ 18 h 18"/>
                <a:gd name="T2" fmla="*/ 5 w 36"/>
                <a:gd name="T3" fmla="*/ 18 h 18"/>
                <a:gd name="T4" fmla="*/ 0 w 36"/>
                <a:gd name="T5" fmla="*/ 16 h 18"/>
                <a:gd name="T6" fmla="*/ 8 w 36"/>
                <a:gd name="T7" fmla="*/ 7 h 18"/>
                <a:gd name="T8" fmla="*/ 12 w 36"/>
                <a:gd name="T9" fmla="*/ 0 h 18"/>
                <a:gd name="T10" fmla="*/ 13 w 36"/>
                <a:gd name="T11" fmla="*/ 1 h 18"/>
                <a:gd name="T12" fmla="*/ 36 w 36"/>
                <a:gd name="T13" fmla="*/ 16 h 18"/>
                <a:gd name="T14" fmla="*/ 33 w 3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8">
                  <a:moveTo>
                    <a:pt x="33" y="18"/>
                  </a:moveTo>
                  <a:cubicBezTo>
                    <a:pt x="24" y="18"/>
                    <a:pt x="14" y="18"/>
                    <a:pt x="5" y="18"/>
                  </a:cubicBezTo>
                  <a:cubicBezTo>
                    <a:pt x="3" y="17"/>
                    <a:pt x="1" y="18"/>
                    <a:pt x="0" y="16"/>
                  </a:cubicBezTo>
                  <a:cubicBezTo>
                    <a:pt x="6" y="16"/>
                    <a:pt x="5" y="10"/>
                    <a:pt x="8" y="7"/>
                  </a:cubicBezTo>
                  <a:cubicBezTo>
                    <a:pt x="10" y="5"/>
                    <a:pt x="11" y="2"/>
                    <a:pt x="12" y="0"/>
                  </a:cubicBezTo>
                  <a:cubicBezTo>
                    <a:pt x="13" y="0"/>
                    <a:pt x="13" y="1"/>
                    <a:pt x="13" y="1"/>
                  </a:cubicBezTo>
                  <a:cubicBezTo>
                    <a:pt x="18" y="16"/>
                    <a:pt x="19" y="16"/>
                    <a:pt x="36" y="16"/>
                  </a:cubicBezTo>
                  <a:cubicBezTo>
                    <a:pt x="36" y="18"/>
                    <a:pt x="34" y="17"/>
                    <a:pt x="33" y="18"/>
                  </a:cubicBezTo>
                  <a:close/>
                </a:path>
              </a:pathLst>
            </a:custGeom>
            <a:solidFill>
              <a:srgbClr val="B2B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52">
              <a:extLst>
                <a:ext uri="{FF2B5EF4-FFF2-40B4-BE49-F238E27FC236}">
                  <a16:creationId xmlns:a16="http://schemas.microsoft.com/office/drawing/2014/main" id="{04B41CCB-63D9-48D9-F1BB-7589DFE1CA41}"/>
                </a:ext>
              </a:extLst>
            </p:cNvPr>
            <p:cNvSpPr>
              <a:spLocks/>
            </p:cNvSpPr>
            <p:nvPr/>
          </p:nvSpPr>
          <p:spPr bwMode="auto">
            <a:xfrm>
              <a:off x="4561" y="1884"/>
              <a:ext cx="81" cy="44"/>
            </a:xfrm>
            <a:custGeom>
              <a:avLst/>
              <a:gdLst>
                <a:gd name="T0" fmla="*/ 18 w 22"/>
                <a:gd name="T1" fmla="*/ 8 h 12"/>
                <a:gd name="T2" fmla="*/ 2 w 22"/>
                <a:gd name="T3" fmla="*/ 12 h 12"/>
                <a:gd name="T4" fmla="*/ 0 w 22"/>
                <a:gd name="T5" fmla="*/ 0 h 12"/>
                <a:gd name="T6" fmla="*/ 22 w 22"/>
                <a:gd name="T7" fmla="*/ 5 h 12"/>
                <a:gd name="T8" fmla="*/ 18 w 22"/>
                <a:gd name="T9" fmla="*/ 8 h 12"/>
              </a:gdLst>
              <a:ahLst/>
              <a:cxnLst>
                <a:cxn ang="0">
                  <a:pos x="T0" y="T1"/>
                </a:cxn>
                <a:cxn ang="0">
                  <a:pos x="T2" y="T3"/>
                </a:cxn>
                <a:cxn ang="0">
                  <a:pos x="T4" y="T5"/>
                </a:cxn>
                <a:cxn ang="0">
                  <a:pos x="T6" y="T7"/>
                </a:cxn>
                <a:cxn ang="0">
                  <a:pos x="T8" y="T9"/>
                </a:cxn>
              </a:cxnLst>
              <a:rect l="0" t="0" r="r" b="b"/>
              <a:pathLst>
                <a:path w="22" h="12">
                  <a:moveTo>
                    <a:pt x="18" y="8"/>
                  </a:moveTo>
                  <a:cubicBezTo>
                    <a:pt x="12" y="8"/>
                    <a:pt x="7" y="11"/>
                    <a:pt x="2" y="12"/>
                  </a:cubicBezTo>
                  <a:cubicBezTo>
                    <a:pt x="1" y="8"/>
                    <a:pt x="1" y="4"/>
                    <a:pt x="0" y="0"/>
                  </a:cubicBezTo>
                  <a:cubicBezTo>
                    <a:pt x="8" y="0"/>
                    <a:pt x="15" y="2"/>
                    <a:pt x="22" y="5"/>
                  </a:cubicBezTo>
                  <a:cubicBezTo>
                    <a:pt x="22" y="7"/>
                    <a:pt x="19" y="6"/>
                    <a:pt x="18" y="8"/>
                  </a:cubicBezTo>
                  <a:close/>
                </a:path>
              </a:pathLst>
            </a:custGeom>
            <a:solidFill>
              <a:srgbClr val="AFC1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53">
              <a:extLst>
                <a:ext uri="{FF2B5EF4-FFF2-40B4-BE49-F238E27FC236}">
                  <a16:creationId xmlns:a16="http://schemas.microsoft.com/office/drawing/2014/main" id="{976993D6-3D1A-DEF1-8333-1B15AA0FECF6}"/>
                </a:ext>
              </a:extLst>
            </p:cNvPr>
            <p:cNvSpPr>
              <a:spLocks/>
            </p:cNvSpPr>
            <p:nvPr/>
          </p:nvSpPr>
          <p:spPr bwMode="auto">
            <a:xfrm>
              <a:off x="4876" y="1278"/>
              <a:ext cx="65" cy="66"/>
            </a:xfrm>
            <a:custGeom>
              <a:avLst/>
              <a:gdLst>
                <a:gd name="T0" fmla="*/ 13 w 18"/>
                <a:gd name="T1" fmla="*/ 1 h 18"/>
                <a:gd name="T2" fmla="*/ 14 w 18"/>
                <a:gd name="T3" fmla="*/ 7 h 18"/>
                <a:gd name="T4" fmla="*/ 2 w 18"/>
                <a:gd name="T5" fmla="*/ 18 h 18"/>
                <a:gd name="T6" fmla="*/ 11 w 18"/>
                <a:gd name="T7" fmla="*/ 0 h 18"/>
                <a:gd name="T8" fmla="*/ 13 w 18"/>
                <a:gd name="T9" fmla="*/ 1 h 18"/>
              </a:gdLst>
              <a:ahLst/>
              <a:cxnLst>
                <a:cxn ang="0">
                  <a:pos x="T0" y="T1"/>
                </a:cxn>
                <a:cxn ang="0">
                  <a:pos x="T2" y="T3"/>
                </a:cxn>
                <a:cxn ang="0">
                  <a:pos x="T4" y="T5"/>
                </a:cxn>
                <a:cxn ang="0">
                  <a:pos x="T6" y="T7"/>
                </a:cxn>
                <a:cxn ang="0">
                  <a:pos x="T8" y="T9"/>
                </a:cxn>
              </a:cxnLst>
              <a:rect l="0" t="0" r="r" b="b"/>
              <a:pathLst>
                <a:path w="18" h="18">
                  <a:moveTo>
                    <a:pt x="13" y="1"/>
                  </a:moveTo>
                  <a:cubicBezTo>
                    <a:pt x="17" y="2"/>
                    <a:pt x="18" y="4"/>
                    <a:pt x="14" y="7"/>
                  </a:cubicBezTo>
                  <a:cubicBezTo>
                    <a:pt x="10" y="11"/>
                    <a:pt x="6" y="14"/>
                    <a:pt x="2" y="18"/>
                  </a:cubicBezTo>
                  <a:cubicBezTo>
                    <a:pt x="0" y="7"/>
                    <a:pt x="3" y="2"/>
                    <a:pt x="11" y="0"/>
                  </a:cubicBezTo>
                  <a:cubicBezTo>
                    <a:pt x="12" y="1"/>
                    <a:pt x="12" y="1"/>
                    <a:pt x="13" y="1"/>
                  </a:cubicBezTo>
                  <a:close/>
                </a:path>
              </a:pathLst>
            </a:custGeom>
            <a:solidFill>
              <a:srgbClr val="7486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54">
              <a:extLst>
                <a:ext uri="{FF2B5EF4-FFF2-40B4-BE49-F238E27FC236}">
                  <a16:creationId xmlns:a16="http://schemas.microsoft.com/office/drawing/2014/main" id="{234CBA76-9A7A-583D-0EFB-8DACFC5B291F}"/>
                </a:ext>
              </a:extLst>
            </p:cNvPr>
            <p:cNvSpPr>
              <a:spLocks/>
            </p:cNvSpPr>
            <p:nvPr/>
          </p:nvSpPr>
          <p:spPr bwMode="auto">
            <a:xfrm>
              <a:off x="5128" y="1841"/>
              <a:ext cx="7" cy="80"/>
            </a:xfrm>
            <a:custGeom>
              <a:avLst/>
              <a:gdLst>
                <a:gd name="T0" fmla="*/ 0 w 2"/>
                <a:gd name="T1" fmla="*/ 22 h 22"/>
                <a:gd name="T2" fmla="*/ 0 w 2"/>
                <a:gd name="T3" fmla="*/ 0 h 22"/>
                <a:gd name="T4" fmla="*/ 0 w 2"/>
                <a:gd name="T5" fmla="*/ 22 h 22"/>
              </a:gdLst>
              <a:ahLst/>
              <a:cxnLst>
                <a:cxn ang="0">
                  <a:pos x="T0" y="T1"/>
                </a:cxn>
                <a:cxn ang="0">
                  <a:pos x="T2" y="T3"/>
                </a:cxn>
                <a:cxn ang="0">
                  <a:pos x="T4" y="T5"/>
                </a:cxn>
              </a:cxnLst>
              <a:rect l="0" t="0" r="r" b="b"/>
              <a:pathLst>
                <a:path w="2" h="22">
                  <a:moveTo>
                    <a:pt x="0" y="22"/>
                  </a:moveTo>
                  <a:cubicBezTo>
                    <a:pt x="0" y="14"/>
                    <a:pt x="0" y="7"/>
                    <a:pt x="0" y="0"/>
                  </a:cubicBezTo>
                  <a:cubicBezTo>
                    <a:pt x="2" y="7"/>
                    <a:pt x="2" y="14"/>
                    <a:pt x="0" y="22"/>
                  </a:cubicBezTo>
                  <a:close/>
                </a:path>
              </a:pathLst>
            </a:custGeom>
            <a:solidFill>
              <a:srgbClr val="B7C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55">
              <a:extLst>
                <a:ext uri="{FF2B5EF4-FFF2-40B4-BE49-F238E27FC236}">
                  <a16:creationId xmlns:a16="http://schemas.microsoft.com/office/drawing/2014/main" id="{BB458A1D-D043-FE0D-1391-7D02AD01FF10}"/>
                </a:ext>
              </a:extLst>
            </p:cNvPr>
            <p:cNvSpPr>
              <a:spLocks/>
            </p:cNvSpPr>
            <p:nvPr/>
          </p:nvSpPr>
          <p:spPr bwMode="auto">
            <a:xfrm>
              <a:off x="4876" y="2200"/>
              <a:ext cx="113" cy="113"/>
            </a:xfrm>
            <a:custGeom>
              <a:avLst/>
              <a:gdLst>
                <a:gd name="T0" fmla="*/ 25 w 31"/>
                <a:gd name="T1" fmla="*/ 14 h 31"/>
                <a:gd name="T2" fmla="*/ 11 w 31"/>
                <a:gd name="T3" fmla="*/ 27 h 31"/>
                <a:gd name="T4" fmla="*/ 4 w 31"/>
                <a:gd name="T5" fmla="*/ 22 h 31"/>
                <a:gd name="T6" fmla="*/ 2 w 31"/>
                <a:gd name="T7" fmla="*/ 13 h 31"/>
                <a:gd name="T8" fmla="*/ 7 w 31"/>
                <a:gd name="T9" fmla="*/ 0 h 31"/>
                <a:gd name="T10" fmla="*/ 26 w 31"/>
                <a:gd name="T11" fmla="*/ 5 h 31"/>
                <a:gd name="T12" fmla="*/ 25 w 31"/>
                <a:gd name="T13" fmla="*/ 1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5" y="14"/>
                  </a:moveTo>
                  <a:cubicBezTo>
                    <a:pt x="19" y="17"/>
                    <a:pt x="14" y="21"/>
                    <a:pt x="11" y="27"/>
                  </a:cubicBezTo>
                  <a:cubicBezTo>
                    <a:pt x="5" y="31"/>
                    <a:pt x="5" y="26"/>
                    <a:pt x="4" y="22"/>
                  </a:cubicBezTo>
                  <a:cubicBezTo>
                    <a:pt x="4" y="19"/>
                    <a:pt x="2" y="16"/>
                    <a:pt x="2" y="13"/>
                  </a:cubicBezTo>
                  <a:cubicBezTo>
                    <a:pt x="0" y="7"/>
                    <a:pt x="1" y="3"/>
                    <a:pt x="7" y="0"/>
                  </a:cubicBezTo>
                  <a:cubicBezTo>
                    <a:pt x="14" y="0"/>
                    <a:pt x="19" y="5"/>
                    <a:pt x="26" y="5"/>
                  </a:cubicBezTo>
                  <a:cubicBezTo>
                    <a:pt x="31" y="6"/>
                    <a:pt x="28" y="11"/>
                    <a:pt x="25" y="14"/>
                  </a:cubicBezTo>
                  <a:close/>
                </a:path>
              </a:pathLst>
            </a:custGeom>
            <a:solidFill>
              <a:srgbClr val="566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56">
              <a:extLst>
                <a:ext uri="{FF2B5EF4-FFF2-40B4-BE49-F238E27FC236}">
                  <a16:creationId xmlns:a16="http://schemas.microsoft.com/office/drawing/2014/main" id="{8727FD56-BD90-AA4B-7488-97B3358ED9EB}"/>
                </a:ext>
              </a:extLst>
            </p:cNvPr>
            <p:cNvSpPr>
              <a:spLocks/>
            </p:cNvSpPr>
            <p:nvPr/>
          </p:nvSpPr>
          <p:spPr bwMode="auto">
            <a:xfrm>
              <a:off x="4872" y="2454"/>
              <a:ext cx="110" cy="95"/>
            </a:xfrm>
            <a:custGeom>
              <a:avLst/>
              <a:gdLst>
                <a:gd name="T0" fmla="*/ 0 w 30"/>
                <a:gd name="T1" fmla="*/ 4 h 26"/>
                <a:gd name="T2" fmla="*/ 30 w 30"/>
                <a:gd name="T3" fmla="*/ 4 h 26"/>
                <a:gd name="T4" fmla="*/ 30 w 30"/>
                <a:gd name="T5" fmla="*/ 26 h 26"/>
                <a:gd name="T6" fmla="*/ 28 w 30"/>
                <a:gd name="T7" fmla="*/ 26 h 26"/>
                <a:gd name="T8" fmla="*/ 9 w 30"/>
                <a:gd name="T9" fmla="*/ 12 h 26"/>
                <a:gd name="T10" fmla="*/ 0 w 30"/>
                <a:gd name="T11" fmla="*/ 4 h 26"/>
              </a:gdLst>
              <a:ahLst/>
              <a:cxnLst>
                <a:cxn ang="0">
                  <a:pos x="T0" y="T1"/>
                </a:cxn>
                <a:cxn ang="0">
                  <a:pos x="T2" y="T3"/>
                </a:cxn>
                <a:cxn ang="0">
                  <a:pos x="T4" y="T5"/>
                </a:cxn>
                <a:cxn ang="0">
                  <a:pos x="T6" y="T7"/>
                </a:cxn>
                <a:cxn ang="0">
                  <a:pos x="T8" y="T9"/>
                </a:cxn>
                <a:cxn ang="0">
                  <a:pos x="T10" y="T11"/>
                </a:cxn>
              </a:cxnLst>
              <a:rect l="0" t="0" r="r" b="b"/>
              <a:pathLst>
                <a:path w="30" h="26">
                  <a:moveTo>
                    <a:pt x="0" y="4"/>
                  </a:moveTo>
                  <a:cubicBezTo>
                    <a:pt x="10" y="2"/>
                    <a:pt x="20" y="0"/>
                    <a:pt x="30" y="4"/>
                  </a:cubicBezTo>
                  <a:cubicBezTo>
                    <a:pt x="30" y="11"/>
                    <a:pt x="30" y="19"/>
                    <a:pt x="30" y="26"/>
                  </a:cubicBezTo>
                  <a:cubicBezTo>
                    <a:pt x="30" y="26"/>
                    <a:pt x="29" y="26"/>
                    <a:pt x="28" y="26"/>
                  </a:cubicBezTo>
                  <a:cubicBezTo>
                    <a:pt x="23" y="19"/>
                    <a:pt x="17" y="14"/>
                    <a:pt x="9" y="12"/>
                  </a:cubicBezTo>
                  <a:cubicBezTo>
                    <a:pt x="5" y="11"/>
                    <a:pt x="1" y="9"/>
                    <a:pt x="0" y="4"/>
                  </a:cubicBezTo>
                  <a:close/>
                </a:path>
              </a:pathLst>
            </a:custGeom>
            <a:solidFill>
              <a:srgbClr val="5567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57">
              <a:extLst>
                <a:ext uri="{FF2B5EF4-FFF2-40B4-BE49-F238E27FC236}">
                  <a16:creationId xmlns:a16="http://schemas.microsoft.com/office/drawing/2014/main" id="{3E66EF1A-0A81-B9AE-0939-FAAAC6CBEEA1}"/>
                </a:ext>
              </a:extLst>
            </p:cNvPr>
            <p:cNvSpPr>
              <a:spLocks/>
            </p:cNvSpPr>
            <p:nvPr/>
          </p:nvSpPr>
          <p:spPr bwMode="auto">
            <a:xfrm>
              <a:off x="4726" y="1997"/>
              <a:ext cx="98" cy="87"/>
            </a:xfrm>
            <a:custGeom>
              <a:avLst/>
              <a:gdLst>
                <a:gd name="T0" fmla="*/ 2 w 27"/>
                <a:gd name="T1" fmla="*/ 21 h 24"/>
                <a:gd name="T2" fmla="*/ 3 w 27"/>
                <a:gd name="T3" fmla="*/ 4 h 24"/>
                <a:gd name="T4" fmla="*/ 15 w 27"/>
                <a:gd name="T5" fmla="*/ 2 h 24"/>
                <a:gd name="T6" fmla="*/ 27 w 27"/>
                <a:gd name="T7" fmla="*/ 5 h 24"/>
                <a:gd name="T8" fmla="*/ 12 w 27"/>
                <a:gd name="T9" fmla="*/ 6 h 24"/>
                <a:gd name="T10" fmla="*/ 5 w 27"/>
                <a:gd name="T11" fmla="*/ 16 h 24"/>
                <a:gd name="T12" fmla="*/ 14 w 27"/>
                <a:gd name="T13" fmla="*/ 20 h 24"/>
                <a:gd name="T14" fmla="*/ 24 w 27"/>
                <a:gd name="T15" fmla="*/ 19 h 24"/>
                <a:gd name="T16" fmla="*/ 27 w 27"/>
                <a:gd name="T17" fmla="*/ 21 h 24"/>
                <a:gd name="T18" fmla="*/ 5 w 27"/>
                <a:gd name="T19" fmla="*/ 23 h 24"/>
                <a:gd name="T20" fmla="*/ 2 w 27"/>
                <a:gd name="T21"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2" y="21"/>
                  </a:moveTo>
                  <a:cubicBezTo>
                    <a:pt x="0" y="15"/>
                    <a:pt x="1" y="9"/>
                    <a:pt x="3" y="4"/>
                  </a:cubicBezTo>
                  <a:cubicBezTo>
                    <a:pt x="5" y="1"/>
                    <a:pt x="11" y="4"/>
                    <a:pt x="15" y="2"/>
                  </a:cubicBezTo>
                  <a:cubicBezTo>
                    <a:pt x="22" y="0"/>
                    <a:pt x="25" y="0"/>
                    <a:pt x="27" y="5"/>
                  </a:cubicBezTo>
                  <a:cubicBezTo>
                    <a:pt x="22" y="8"/>
                    <a:pt x="17" y="6"/>
                    <a:pt x="12" y="6"/>
                  </a:cubicBezTo>
                  <a:cubicBezTo>
                    <a:pt x="4" y="6"/>
                    <a:pt x="5" y="11"/>
                    <a:pt x="5" y="16"/>
                  </a:cubicBezTo>
                  <a:cubicBezTo>
                    <a:pt x="6" y="22"/>
                    <a:pt x="10" y="21"/>
                    <a:pt x="14" y="20"/>
                  </a:cubicBezTo>
                  <a:cubicBezTo>
                    <a:pt x="17" y="20"/>
                    <a:pt x="21" y="19"/>
                    <a:pt x="24" y="19"/>
                  </a:cubicBezTo>
                  <a:cubicBezTo>
                    <a:pt x="26" y="18"/>
                    <a:pt x="26" y="19"/>
                    <a:pt x="27" y="21"/>
                  </a:cubicBezTo>
                  <a:cubicBezTo>
                    <a:pt x="20" y="24"/>
                    <a:pt x="12" y="21"/>
                    <a:pt x="5" y="23"/>
                  </a:cubicBezTo>
                  <a:cubicBezTo>
                    <a:pt x="4" y="23"/>
                    <a:pt x="3" y="23"/>
                    <a:pt x="2" y="21"/>
                  </a:cubicBezTo>
                  <a:close/>
                </a:path>
              </a:pathLst>
            </a:custGeom>
            <a:solidFill>
              <a:srgbClr val="313D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58">
              <a:extLst>
                <a:ext uri="{FF2B5EF4-FFF2-40B4-BE49-F238E27FC236}">
                  <a16:creationId xmlns:a16="http://schemas.microsoft.com/office/drawing/2014/main" id="{F995B28D-C6F7-2943-CC2E-FF7534805C01}"/>
                </a:ext>
              </a:extLst>
            </p:cNvPr>
            <p:cNvSpPr>
              <a:spLocks/>
            </p:cNvSpPr>
            <p:nvPr/>
          </p:nvSpPr>
          <p:spPr bwMode="auto">
            <a:xfrm>
              <a:off x="4561" y="2193"/>
              <a:ext cx="143" cy="200"/>
            </a:xfrm>
            <a:custGeom>
              <a:avLst/>
              <a:gdLst>
                <a:gd name="T0" fmla="*/ 36 w 39"/>
                <a:gd name="T1" fmla="*/ 13 h 55"/>
                <a:gd name="T2" fmla="*/ 35 w 39"/>
                <a:gd name="T3" fmla="*/ 20 h 55"/>
                <a:gd name="T4" fmla="*/ 35 w 39"/>
                <a:gd name="T5" fmla="*/ 26 h 55"/>
                <a:gd name="T6" fmla="*/ 38 w 39"/>
                <a:gd name="T7" fmla="*/ 38 h 55"/>
                <a:gd name="T8" fmla="*/ 32 w 39"/>
                <a:gd name="T9" fmla="*/ 50 h 55"/>
                <a:gd name="T10" fmla="*/ 25 w 39"/>
                <a:gd name="T11" fmla="*/ 54 h 55"/>
                <a:gd name="T12" fmla="*/ 17 w 39"/>
                <a:gd name="T13" fmla="*/ 47 h 55"/>
                <a:gd name="T14" fmla="*/ 19 w 39"/>
                <a:gd name="T15" fmla="*/ 33 h 55"/>
                <a:gd name="T16" fmla="*/ 6 w 39"/>
                <a:gd name="T17" fmla="*/ 14 h 55"/>
                <a:gd name="T18" fmla="*/ 4 w 39"/>
                <a:gd name="T19" fmla="*/ 4 h 55"/>
                <a:gd name="T20" fmla="*/ 18 w 39"/>
                <a:gd name="T21" fmla="*/ 3 h 55"/>
                <a:gd name="T22" fmla="*/ 36 w 39"/>
                <a:gd name="T23"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5">
                  <a:moveTo>
                    <a:pt x="36" y="13"/>
                  </a:moveTo>
                  <a:cubicBezTo>
                    <a:pt x="37" y="15"/>
                    <a:pt x="37" y="17"/>
                    <a:pt x="35" y="20"/>
                  </a:cubicBezTo>
                  <a:cubicBezTo>
                    <a:pt x="33" y="22"/>
                    <a:pt x="33" y="25"/>
                    <a:pt x="35" y="26"/>
                  </a:cubicBezTo>
                  <a:cubicBezTo>
                    <a:pt x="39" y="30"/>
                    <a:pt x="39" y="34"/>
                    <a:pt x="38" y="38"/>
                  </a:cubicBezTo>
                  <a:cubicBezTo>
                    <a:pt x="35" y="42"/>
                    <a:pt x="32" y="45"/>
                    <a:pt x="32" y="50"/>
                  </a:cubicBezTo>
                  <a:cubicBezTo>
                    <a:pt x="31" y="54"/>
                    <a:pt x="28" y="55"/>
                    <a:pt x="25" y="54"/>
                  </a:cubicBezTo>
                  <a:cubicBezTo>
                    <a:pt x="21" y="53"/>
                    <a:pt x="17" y="53"/>
                    <a:pt x="17" y="47"/>
                  </a:cubicBezTo>
                  <a:cubicBezTo>
                    <a:pt x="17" y="43"/>
                    <a:pt x="19" y="38"/>
                    <a:pt x="19" y="33"/>
                  </a:cubicBezTo>
                  <a:cubicBezTo>
                    <a:pt x="19" y="22"/>
                    <a:pt x="16" y="18"/>
                    <a:pt x="6" y="14"/>
                  </a:cubicBezTo>
                  <a:cubicBezTo>
                    <a:pt x="0" y="12"/>
                    <a:pt x="4" y="7"/>
                    <a:pt x="4" y="4"/>
                  </a:cubicBezTo>
                  <a:cubicBezTo>
                    <a:pt x="9" y="3"/>
                    <a:pt x="14" y="3"/>
                    <a:pt x="18" y="3"/>
                  </a:cubicBezTo>
                  <a:cubicBezTo>
                    <a:pt x="30" y="0"/>
                    <a:pt x="33" y="2"/>
                    <a:pt x="36" y="13"/>
                  </a:cubicBezTo>
                  <a:close/>
                </a:path>
              </a:pathLst>
            </a:custGeom>
            <a:solidFill>
              <a:srgbClr val="546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59">
              <a:extLst>
                <a:ext uri="{FF2B5EF4-FFF2-40B4-BE49-F238E27FC236}">
                  <a16:creationId xmlns:a16="http://schemas.microsoft.com/office/drawing/2014/main" id="{77B592DE-90DA-369B-01EB-9C809992EECA}"/>
                </a:ext>
              </a:extLst>
            </p:cNvPr>
            <p:cNvSpPr>
              <a:spLocks/>
            </p:cNvSpPr>
            <p:nvPr/>
          </p:nvSpPr>
          <p:spPr bwMode="auto">
            <a:xfrm>
              <a:off x="4594" y="2748"/>
              <a:ext cx="92" cy="58"/>
            </a:xfrm>
            <a:custGeom>
              <a:avLst/>
              <a:gdLst>
                <a:gd name="T0" fmla="*/ 0 w 25"/>
                <a:gd name="T1" fmla="*/ 5 h 16"/>
                <a:gd name="T2" fmla="*/ 12 w 25"/>
                <a:gd name="T3" fmla="*/ 2 h 16"/>
                <a:gd name="T4" fmla="*/ 22 w 25"/>
                <a:gd name="T5" fmla="*/ 2 h 16"/>
                <a:gd name="T6" fmla="*/ 25 w 25"/>
                <a:gd name="T7" fmla="*/ 5 h 16"/>
                <a:gd name="T8" fmla="*/ 23 w 25"/>
                <a:gd name="T9" fmla="*/ 8 h 16"/>
                <a:gd name="T10" fmla="*/ 0 w 25"/>
                <a:gd name="T11" fmla="*/ 8 h 16"/>
                <a:gd name="T12" fmla="*/ 0 w 25"/>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25" h="16">
                  <a:moveTo>
                    <a:pt x="0" y="5"/>
                  </a:moveTo>
                  <a:cubicBezTo>
                    <a:pt x="3" y="0"/>
                    <a:pt x="8" y="2"/>
                    <a:pt x="12" y="2"/>
                  </a:cubicBezTo>
                  <a:cubicBezTo>
                    <a:pt x="15" y="2"/>
                    <a:pt x="19" y="2"/>
                    <a:pt x="22" y="2"/>
                  </a:cubicBezTo>
                  <a:cubicBezTo>
                    <a:pt x="23" y="3"/>
                    <a:pt x="24" y="4"/>
                    <a:pt x="25" y="5"/>
                  </a:cubicBezTo>
                  <a:cubicBezTo>
                    <a:pt x="24" y="6"/>
                    <a:pt x="24" y="7"/>
                    <a:pt x="23" y="8"/>
                  </a:cubicBezTo>
                  <a:cubicBezTo>
                    <a:pt x="13" y="16"/>
                    <a:pt x="11" y="16"/>
                    <a:pt x="0" y="8"/>
                  </a:cubicBezTo>
                  <a:cubicBezTo>
                    <a:pt x="0" y="7"/>
                    <a:pt x="0" y="6"/>
                    <a:pt x="0" y="5"/>
                  </a:cubicBezTo>
                  <a:close/>
                </a:path>
              </a:pathLst>
            </a:custGeom>
            <a:solidFill>
              <a:srgbClr val="0C1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60">
              <a:extLst>
                <a:ext uri="{FF2B5EF4-FFF2-40B4-BE49-F238E27FC236}">
                  <a16:creationId xmlns:a16="http://schemas.microsoft.com/office/drawing/2014/main" id="{377F5E32-4D98-DA5E-F0C3-952585B58AAE}"/>
                </a:ext>
              </a:extLst>
            </p:cNvPr>
            <p:cNvSpPr>
              <a:spLocks/>
            </p:cNvSpPr>
            <p:nvPr/>
          </p:nvSpPr>
          <p:spPr bwMode="auto">
            <a:xfrm>
              <a:off x="4726" y="1409"/>
              <a:ext cx="219" cy="254"/>
            </a:xfrm>
            <a:custGeom>
              <a:avLst/>
              <a:gdLst>
                <a:gd name="T0" fmla="*/ 46 w 60"/>
                <a:gd name="T1" fmla="*/ 0 h 70"/>
                <a:gd name="T2" fmla="*/ 59 w 60"/>
                <a:gd name="T3" fmla="*/ 13 h 70"/>
                <a:gd name="T4" fmla="*/ 60 w 60"/>
                <a:gd name="T5" fmla="*/ 22 h 70"/>
                <a:gd name="T6" fmla="*/ 53 w 60"/>
                <a:gd name="T7" fmla="*/ 31 h 70"/>
                <a:gd name="T8" fmla="*/ 36 w 60"/>
                <a:gd name="T9" fmla="*/ 29 h 70"/>
                <a:gd name="T10" fmla="*/ 41 w 60"/>
                <a:gd name="T11" fmla="*/ 40 h 70"/>
                <a:gd name="T12" fmla="*/ 15 w 60"/>
                <a:gd name="T13" fmla="*/ 69 h 70"/>
                <a:gd name="T14" fmla="*/ 13 w 60"/>
                <a:gd name="T15" fmla="*/ 70 h 70"/>
                <a:gd name="T16" fmla="*/ 11 w 60"/>
                <a:gd name="T17" fmla="*/ 69 h 70"/>
                <a:gd name="T18" fmla="*/ 4 w 60"/>
                <a:gd name="T19" fmla="*/ 51 h 70"/>
                <a:gd name="T20" fmla="*/ 1 w 60"/>
                <a:gd name="T21" fmla="*/ 45 h 70"/>
                <a:gd name="T22" fmla="*/ 8 w 60"/>
                <a:gd name="T23" fmla="*/ 42 h 70"/>
                <a:gd name="T24" fmla="*/ 10 w 60"/>
                <a:gd name="T25" fmla="*/ 36 h 70"/>
                <a:gd name="T26" fmla="*/ 15 w 60"/>
                <a:gd name="T27" fmla="*/ 38 h 70"/>
                <a:gd name="T28" fmla="*/ 27 w 60"/>
                <a:gd name="T29" fmla="*/ 45 h 70"/>
                <a:gd name="T30" fmla="*/ 14 w 60"/>
                <a:gd name="T31" fmla="*/ 37 h 70"/>
                <a:gd name="T32" fmla="*/ 15 w 60"/>
                <a:gd name="T33" fmla="*/ 31 h 70"/>
                <a:gd name="T34" fmla="*/ 39 w 60"/>
                <a:gd name="T35" fmla="*/ 6 h 70"/>
                <a:gd name="T36" fmla="*/ 46 w 60"/>
                <a:gd name="T3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70">
                  <a:moveTo>
                    <a:pt x="46" y="0"/>
                  </a:moveTo>
                  <a:cubicBezTo>
                    <a:pt x="51" y="3"/>
                    <a:pt x="56" y="7"/>
                    <a:pt x="59" y="13"/>
                  </a:cubicBezTo>
                  <a:cubicBezTo>
                    <a:pt x="60" y="16"/>
                    <a:pt x="59" y="19"/>
                    <a:pt x="60" y="22"/>
                  </a:cubicBezTo>
                  <a:cubicBezTo>
                    <a:pt x="60" y="27"/>
                    <a:pt x="58" y="30"/>
                    <a:pt x="53" y="31"/>
                  </a:cubicBezTo>
                  <a:cubicBezTo>
                    <a:pt x="47" y="31"/>
                    <a:pt x="42" y="28"/>
                    <a:pt x="36" y="29"/>
                  </a:cubicBezTo>
                  <a:cubicBezTo>
                    <a:pt x="36" y="34"/>
                    <a:pt x="41" y="36"/>
                    <a:pt x="41" y="40"/>
                  </a:cubicBezTo>
                  <a:cubicBezTo>
                    <a:pt x="34" y="52"/>
                    <a:pt x="25" y="60"/>
                    <a:pt x="15" y="69"/>
                  </a:cubicBezTo>
                  <a:cubicBezTo>
                    <a:pt x="14" y="69"/>
                    <a:pt x="14" y="69"/>
                    <a:pt x="13" y="70"/>
                  </a:cubicBezTo>
                  <a:cubicBezTo>
                    <a:pt x="12" y="70"/>
                    <a:pt x="12" y="70"/>
                    <a:pt x="11" y="69"/>
                  </a:cubicBezTo>
                  <a:cubicBezTo>
                    <a:pt x="13" y="62"/>
                    <a:pt x="11" y="56"/>
                    <a:pt x="4" y="51"/>
                  </a:cubicBezTo>
                  <a:cubicBezTo>
                    <a:pt x="2" y="49"/>
                    <a:pt x="0" y="47"/>
                    <a:pt x="1" y="45"/>
                  </a:cubicBezTo>
                  <a:cubicBezTo>
                    <a:pt x="2" y="42"/>
                    <a:pt x="5" y="42"/>
                    <a:pt x="8" y="42"/>
                  </a:cubicBezTo>
                  <a:cubicBezTo>
                    <a:pt x="16" y="43"/>
                    <a:pt x="8" y="38"/>
                    <a:pt x="10" y="36"/>
                  </a:cubicBezTo>
                  <a:cubicBezTo>
                    <a:pt x="12" y="35"/>
                    <a:pt x="13" y="36"/>
                    <a:pt x="15" y="38"/>
                  </a:cubicBezTo>
                  <a:cubicBezTo>
                    <a:pt x="17" y="43"/>
                    <a:pt x="21" y="45"/>
                    <a:pt x="27" y="45"/>
                  </a:cubicBezTo>
                  <a:cubicBezTo>
                    <a:pt x="24" y="39"/>
                    <a:pt x="18" y="41"/>
                    <a:pt x="14" y="37"/>
                  </a:cubicBezTo>
                  <a:cubicBezTo>
                    <a:pt x="12" y="35"/>
                    <a:pt x="13" y="33"/>
                    <a:pt x="15" y="31"/>
                  </a:cubicBezTo>
                  <a:cubicBezTo>
                    <a:pt x="23" y="23"/>
                    <a:pt x="29" y="13"/>
                    <a:pt x="39" y="6"/>
                  </a:cubicBezTo>
                  <a:cubicBezTo>
                    <a:pt x="41" y="5"/>
                    <a:pt x="44" y="2"/>
                    <a:pt x="46" y="0"/>
                  </a:cubicBezTo>
                  <a:close/>
                </a:path>
              </a:pathLst>
            </a:custGeom>
            <a:solidFill>
              <a:srgbClr val="849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61">
              <a:extLst>
                <a:ext uri="{FF2B5EF4-FFF2-40B4-BE49-F238E27FC236}">
                  <a16:creationId xmlns:a16="http://schemas.microsoft.com/office/drawing/2014/main" id="{E576A5DD-46FE-73AC-C832-AAFF2EFB9CA8}"/>
                </a:ext>
              </a:extLst>
            </p:cNvPr>
            <p:cNvSpPr>
              <a:spLocks/>
            </p:cNvSpPr>
            <p:nvPr/>
          </p:nvSpPr>
          <p:spPr bwMode="auto">
            <a:xfrm>
              <a:off x="4715" y="1405"/>
              <a:ext cx="157" cy="138"/>
            </a:xfrm>
            <a:custGeom>
              <a:avLst/>
              <a:gdLst>
                <a:gd name="T0" fmla="*/ 43 w 43"/>
                <a:gd name="T1" fmla="*/ 8 h 38"/>
                <a:gd name="T2" fmla="*/ 19 w 43"/>
                <a:gd name="T3" fmla="*/ 33 h 38"/>
                <a:gd name="T4" fmla="*/ 17 w 43"/>
                <a:gd name="T5" fmla="*/ 38 h 38"/>
                <a:gd name="T6" fmla="*/ 17 w 43"/>
                <a:gd name="T7" fmla="*/ 38 h 38"/>
                <a:gd name="T8" fmla="*/ 13 w 43"/>
                <a:gd name="T9" fmla="*/ 37 h 38"/>
                <a:gd name="T10" fmla="*/ 1 w 43"/>
                <a:gd name="T11" fmla="*/ 19 h 38"/>
                <a:gd name="T12" fmla="*/ 25 w 43"/>
                <a:gd name="T13" fmla="*/ 16 h 38"/>
                <a:gd name="T14" fmla="*/ 32 w 43"/>
                <a:gd name="T15" fmla="*/ 6 h 38"/>
                <a:gd name="T16" fmla="*/ 34 w 43"/>
                <a:gd name="T17" fmla="*/ 0 h 38"/>
                <a:gd name="T18" fmla="*/ 43 w 43"/>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8">
                  <a:moveTo>
                    <a:pt x="43" y="8"/>
                  </a:moveTo>
                  <a:cubicBezTo>
                    <a:pt x="34" y="15"/>
                    <a:pt x="27" y="25"/>
                    <a:pt x="19" y="33"/>
                  </a:cubicBezTo>
                  <a:cubicBezTo>
                    <a:pt x="17" y="35"/>
                    <a:pt x="17" y="37"/>
                    <a:pt x="17" y="38"/>
                  </a:cubicBezTo>
                  <a:cubicBezTo>
                    <a:pt x="17" y="38"/>
                    <a:pt x="17" y="38"/>
                    <a:pt x="17" y="38"/>
                  </a:cubicBezTo>
                  <a:cubicBezTo>
                    <a:pt x="16" y="38"/>
                    <a:pt x="14" y="37"/>
                    <a:pt x="13" y="37"/>
                  </a:cubicBezTo>
                  <a:cubicBezTo>
                    <a:pt x="7" y="32"/>
                    <a:pt x="0" y="28"/>
                    <a:pt x="1" y="19"/>
                  </a:cubicBezTo>
                  <a:cubicBezTo>
                    <a:pt x="9" y="21"/>
                    <a:pt x="17" y="18"/>
                    <a:pt x="25" y="16"/>
                  </a:cubicBezTo>
                  <a:cubicBezTo>
                    <a:pt x="29" y="15"/>
                    <a:pt x="30" y="9"/>
                    <a:pt x="32" y="6"/>
                  </a:cubicBezTo>
                  <a:cubicBezTo>
                    <a:pt x="33" y="4"/>
                    <a:pt x="32" y="2"/>
                    <a:pt x="34" y="0"/>
                  </a:cubicBezTo>
                  <a:cubicBezTo>
                    <a:pt x="36" y="4"/>
                    <a:pt x="41" y="4"/>
                    <a:pt x="43" y="8"/>
                  </a:cubicBezTo>
                  <a:close/>
                </a:path>
              </a:pathLst>
            </a:custGeom>
            <a:solidFill>
              <a:srgbClr val="617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62">
              <a:extLst>
                <a:ext uri="{FF2B5EF4-FFF2-40B4-BE49-F238E27FC236}">
                  <a16:creationId xmlns:a16="http://schemas.microsoft.com/office/drawing/2014/main" id="{4BD1331B-27E6-B8BF-4C32-05AC0A2DC2B9}"/>
                </a:ext>
              </a:extLst>
            </p:cNvPr>
            <p:cNvSpPr>
              <a:spLocks/>
            </p:cNvSpPr>
            <p:nvPr/>
          </p:nvSpPr>
          <p:spPr bwMode="auto">
            <a:xfrm>
              <a:off x="4634" y="1344"/>
              <a:ext cx="95" cy="123"/>
            </a:xfrm>
            <a:custGeom>
              <a:avLst/>
              <a:gdLst>
                <a:gd name="T0" fmla="*/ 3 w 26"/>
                <a:gd name="T1" fmla="*/ 0 h 34"/>
                <a:gd name="T2" fmla="*/ 11 w 26"/>
                <a:gd name="T3" fmla="*/ 8 h 34"/>
                <a:gd name="T4" fmla="*/ 20 w 26"/>
                <a:gd name="T5" fmla="*/ 17 h 34"/>
                <a:gd name="T6" fmla="*/ 26 w 26"/>
                <a:gd name="T7" fmla="*/ 24 h 34"/>
                <a:gd name="T8" fmla="*/ 18 w 26"/>
                <a:gd name="T9" fmla="*/ 28 h 34"/>
                <a:gd name="T10" fmla="*/ 17 w 26"/>
                <a:gd name="T11" fmla="*/ 33 h 34"/>
                <a:gd name="T12" fmla="*/ 17 w 26"/>
                <a:gd name="T13" fmla="*/ 34 h 34"/>
                <a:gd name="T14" fmla="*/ 3 w 2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4">
                  <a:moveTo>
                    <a:pt x="3" y="0"/>
                  </a:moveTo>
                  <a:cubicBezTo>
                    <a:pt x="7" y="1"/>
                    <a:pt x="9" y="4"/>
                    <a:pt x="11" y="8"/>
                  </a:cubicBezTo>
                  <a:cubicBezTo>
                    <a:pt x="13" y="12"/>
                    <a:pt x="15" y="16"/>
                    <a:pt x="20" y="17"/>
                  </a:cubicBezTo>
                  <a:cubicBezTo>
                    <a:pt x="24" y="17"/>
                    <a:pt x="26" y="20"/>
                    <a:pt x="26" y="24"/>
                  </a:cubicBezTo>
                  <a:cubicBezTo>
                    <a:pt x="25" y="29"/>
                    <a:pt x="22" y="28"/>
                    <a:pt x="18" y="28"/>
                  </a:cubicBezTo>
                  <a:cubicBezTo>
                    <a:pt x="12" y="28"/>
                    <a:pt x="15" y="31"/>
                    <a:pt x="17" y="33"/>
                  </a:cubicBezTo>
                  <a:cubicBezTo>
                    <a:pt x="17" y="33"/>
                    <a:pt x="17" y="34"/>
                    <a:pt x="17" y="34"/>
                  </a:cubicBezTo>
                  <a:cubicBezTo>
                    <a:pt x="3" y="26"/>
                    <a:pt x="0" y="14"/>
                    <a:pt x="3" y="0"/>
                  </a:cubicBezTo>
                  <a:close/>
                </a:path>
              </a:pathLst>
            </a:custGeom>
            <a:solidFill>
              <a:srgbClr val="8B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63">
              <a:extLst>
                <a:ext uri="{FF2B5EF4-FFF2-40B4-BE49-F238E27FC236}">
                  <a16:creationId xmlns:a16="http://schemas.microsoft.com/office/drawing/2014/main" id="{FC756D00-C897-7BF2-A75D-E82B32C91061}"/>
                </a:ext>
              </a:extLst>
            </p:cNvPr>
            <p:cNvSpPr>
              <a:spLocks/>
            </p:cNvSpPr>
            <p:nvPr/>
          </p:nvSpPr>
          <p:spPr bwMode="auto">
            <a:xfrm>
              <a:off x="4700" y="1652"/>
              <a:ext cx="73" cy="55"/>
            </a:xfrm>
            <a:custGeom>
              <a:avLst/>
              <a:gdLst>
                <a:gd name="T0" fmla="*/ 18 w 20"/>
                <a:gd name="T1" fmla="*/ 2 h 15"/>
                <a:gd name="T2" fmla="*/ 20 w 20"/>
                <a:gd name="T3" fmla="*/ 2 h 15"/>
                <a:gd name="T4" fmla="*/ 0 w 20"/>
                <a:gd name="T5" fmla="*/ 13 h 15"/>
                <a:gd name="T6" fmla="*/ 0 w 20"/>
                <a:gd name="T7" fmla="*/ 13 h 15"/>
                <a:gd name="T8" fmla="*/ 18 w 20"/>
                <a:gd name="T9" fmla="*/ 2 h 15"/>
              </a:gdLst>
              <a:ahLst/>
              <a:cxnLst>
                <a:cxn ang="0">
                  <a:pos x="T0" y="T1"/>
                </a:cxn>
                <a:cxn ang="0">
                  <a:pos x="T2" y="T3"/>
                </a:cxn>
                <a:cxn ang="0">
                  <a:pos x="T4" y="T5"/>
                </a:cxn>
                <a:cxn ang="0">
                  <a:pos x="T6" y="T7"/>
                </a:cxn>
                <a:cxn ang="0">
                  <a:pos x="T8" y="T9"/>
                </a:cxn>
              </a:cxnLst>
              <a:rect l="0" t="0" r="r" b="b"/>
              <a:pathLst>
                <a:path w="20" h="15">
                  <a:moveTo>
                    <a:pt x="18" y="2"/>
                  </a:moveTo>
                  <a:cubicBezTo>
                    <a:pt x="19" y="2"/>
                    <a:pt x="19" y="2"/>
                    <a:pt x="20" y="2"/>
                  </a:cubicBezTo>
                  <a:cubicBezTo>
                    <a:pt x="17" y="10"/>
                    <a:pt x="8" y="15"/>
                    <a:pt x="0" y="13"/>
                  </a:cubicBezTo>
                  <a:cubicBezTo>
                    <a:pt x="0" y="13"/>
                    <a:pt x="0" y="13"/>
                    <a:pt x="0" y="13"/>
                  </a:cubicBezTo>
                  <a:cubicBezTo>
                    <a:pt x="5" y="6"/>
                    <a:pt x="9" y="0"/>
                    <a:pt x="18" y="2"/>
                  </a:cubicBezTo>
                  <a:close/>
                </a:path>
              </a:pathLst>
            </a:custGeom>
            <a:solidFill>
              <a:srgbClr val="738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Freeform 64">
              <a:extLst>
                <a:ext uri="{FF2B5EF4-FFF2-40B4-BE49-F238E27FC236}">
                  <a16:creationId xmlns:a16="http://schemas.microsoft.com/office/drawing/2014/main" id="{627032DE-E191-FB16-6B91-5ED034E7C80B}"/>
                </a:ext>
              </a:extLst>
            </p:cNvPr>
            <p:cNvSpPr>
              <a:spLocks/>
            </p:cNvSpPr>
            <p:nvPr/>
          </p:nvSpPr>
          <p:spPr bwMode="auto">
            <a:xfrm>
              <a:off x="4770" y="1797"/>
              <a:ext cx="208" cy="222"/>
            </a:xfrm>
            <a:custGeom>
              <a:avLst/>
              <a:gdLst>
                <a:gd name="T0" fmla="*/ 15 w 57"/>
                <a:gd name="T1" fmla="*/ 60 h 61"/>
                <a:gd name="T2" fmla="*/ 3 w 57"/>
                <a:gd name="T3" fmla="*/ 57 h 61"/>
                <a:gd name="T4" fmla="*/ 2 w 57"/>
                <a:gd name="T5" fmla="*/ 55 h 61"/>
                <a:gd name="T6" fmla="*/ 6 w 57"/>
                <a:gd name="T7" fmla="*/ 46 h 61"/>
                <a:gd name="T8" fmla="*/ 28 w 57"/>
                <a:gd name="T9" fmla="*/ 39 h 61"/>
                <a:gd name="T10" fmla="*/ 35 w 57"/>
                <a:gd name="T11" fmla="*/ 30 h 61"/>
                <a:gd name="T12" fmla="*/ 54 w 57"/>
                <a:gd name="T13" fmla="*/ 1 h 61"/>
                <a:gd name="T14" fmla="*/ 57 w 57"/>
                <a:gd name="T15" fmla="*/ 0 h 61"/>
                <a:gd name="T16" fmla="*/ 57 w 57"/>
                <a:gd name="T17" fmla="*/ 5 h 61"/>
                <a:gd name="T18" fmla="*/ 55 w 57"/>
                <a:gd name="T19" fmla="*/ 50 h 61"/>
                <a:gd name="T20" fmla="*/ 48 w 57"/>
                <a:gd name="T21" fmla="*/ 55 h 61"/>
                <a:gd name="T22" fmla="*/ 38 w 57"/>
                <a:gd name="T23" fmla="*/ 48 h 61"/>
                <a:gd name="T24" fmla="*/ 24 w 57"/>
                <a:gd name="T25" fmla="*/ 54 h 61"/>
                <a:gd name="T26" fmla="*/ 15 w 57"/>
                <a:gd name="T2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61">
                  <a:moveTo>
                    <a:pt x="15" y="60"/>
                  </a:moveTo>
                  <a:cubicBezTo>
                    <a:pt x="12" y="55"/>
                    <a:pt x="7" y="59"/>
                    <a:pt x="3" y="57"/>
                  </a:cubicBezTo>
                  <a:cubicBezTo>
                    <a:pt x="3" y="57"/>
                    <a:pt x="3" y="56"/>
                    <a:pt x="2" y="55"/>
                  </a:cubicBezTo>
                  <a:cubicBezTo>
                    <a:pt x="0" y="51"/>
                    <a:pt x="2" y="48"/>
                    <a:pt x="6" y="46"/>
                  </a:cubicBezTo>
                  <a:cubicBezTo>
                    <a:pt x="13" y="43"/>
                    <a:pt x="20" y="39"/>
                    <a:pt x="28" y="39"/>
                  </a:cubicBezTo>
                  <a:cubicBezTo>
                    <a:pt x="35" y="39"/>
                    <a:pt x="35" y="35"/>
                    <a:pt x="35" y="30"/>
                  </a:cubicBezTo>
                  <a:cubicBezTo>
                    <a:pt x="35" y="16"/>
                    <a:pt x="44" y="8"/>
                    <a:pt x="54" y="1"/>
                  </a:cubicBezTo>
                  <a:cubicBezTo>
                    <a:pt x="55" y="0"/>
                    <a:pt x="56" y="0"/>
                    <a:pt x="57" y="0"/>
                  </a:cubicBezTo>
                  <a:cubicBezTo>
                    <a:pt x="57" y="2"/>
                    <a:pt x="57" y="3"/>
                    <a:pt x="57" y="5"/>
                  </a:cubicBezTo>
                  <a:cubicBezTo>
                    <a:pt x="55" y="20"/>
                    <a:pt x="55" y="35"/>
                    <a:pt x="55" y="50"/>
                  </a:cubicBezTo>
                  <a:cubicBezTo>
                    <a:pt x="55" y="56"/>
                    <a:pt x="53" y="57"/>
                    <a:pt x="48" y="55"/>
                  </a:cubicBezTo>
                  <a:cubicBezTo>
                    <a:pt x="44" y="53"/>
                    <a:pt x="41" y="51"/>
                    <a:pt x="38" y="48"/>
                  </a:cubicBezTo>
                  <a:cubicBezTo>
                    <a:pt x="31" y="43"/>
                    <a:pt x="24" y="45"/>
                    <a:pt x="24" y="54"/>
                  </a:cubicBezTo>
                  <a:cubicBezTo>
                    <a:pt x="24" y="61"/>
                    <a:pt x="20" y="61"/>
                    <a:pt x="15" y="60"/>
                  </a:cubicBezTo>
                  <a:close/>
                </a:path>
              </a:pathLst>
            </a:custGeom>
            <a:solidFill>
              <a:srgbClr val="B4C3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5">
              <a:extLst>
                <a:ext uri="{FF2B5EF4-FFF2-40B4-BE49-F238E27FC236}">
                  <a16:creationId xmlns:a16="http://schemas.microsoft.com/office/drawing/2014/main" id="{96F8A210-FF7B-F979-729A-5C459E2D1CD3}"/>
                </a:ext>
              </a:extLst>
            </p:cNvPr>
            <p:cNvSpPr>
              <a:spLocks/>
            </p:cNvSpPr>
            <p:nvPr/>
          </p:nvSpPr>
          <p:spPr bwMode="auto">
            <a:xfrm>
              <a:off x="4985" y="1776"/>
              <a:ext cx="81" cy="69"/>
            </a:xfrm>
            <a:custGeom>
              <a:avLst/>
              <a:gdLst>
                <a:gd name="T0" fmla="*/ 7 w 22"/>
                <a:gd name="T1" fmla="*/ 18 h 19"/>
                <a:gd name="T2" fmla="*/ 1 w 22"/>
                <a:gd name="T3" fmla="*/ 12 h 19"/>
                <a:gd name="T4" fmla="*/ 1 w 22"/>
                <a:gd name="T5" fmla="*/ 1 h 19"/>
                <a:gd name="T6" fmla="*/ 20 w 22"/>
                <a:gd name="T7" fmla="*/ 1 h 19"/>
                <a:gd name="T8" fmla="*/ 22 w 22"/>
                <a:gd name="T9" fmla="*/ 3 h 19"/>
                <a:gd name="T10" fmla="*/ 7 w 22"/>
                <a:gd name="T11" fmla="*/ 18 h 19"/>
              </a:gdLst>
              <a:ahLst/>
              <a:cxnLst>
                <a:cxn ang="0">
                  <a:pos x="T0" y="T1"/>
                </a:cxn>
                <a:cxn ang="0">
                  <a:pos x="T2" y="T3"/>
                </a:cxn>
                <a:cxn ang="0">
                  <a:pos x="T4" y="T5"/>
                </a:cxn>
                <a:cxn ang="0">
                  <a:pos x="T6" y="T7"/>
                </a:cxn>
                <a:cxn ang="0">
                  <a:pos x="T8" y="T9"/>
                </a:cxn>
                <a:cxn ang="0">
                  <a:pos x="T10" y="T11"/>
                </a:cxn>
              </a:cxnLst>
              <a:rect l="0" t="0" r="r" b="b"/>
              <a:pathLst>
                <a:path w="22" h="19">
                  <a:moveTo>
                    <a:pt x="7" y="18"/>
                  </a:moveTo>
                  <a:cubicBezTo>
                    <a:pt x="2" y="19"/>
                    <a:pt x="0" y="17"/>
                    <a:pt x="1" y="12"/>
                  </a:cubicBezTo>
                  <a:cubicBezTo>
                    <a:pt x="1" y="9"/>
                    <a:pt x="1" y="5"/>
                    <a:pt x="1" y="1"/>
                  </a:cubicBezTo>
                  <a:cubicBezTo>
                    <a:pt x="8" y="3"/>
                    <a:pt x="14" y="4"/>
                    <a:pt x="20" y="1"/>
                  </a:cubicBezTo>
                  <a:cubicBezTo>
                    <a:pt x="22" y="0"/>
                    <a:pt x="22" y="2"/>
                    <a:pt x="22" y="3"/>
                  </a:cubicBezTo>
                  <a:cubicBezTo>
                    <a:pt x="18" y="9"/>
                    <a:pt x="15" y="16"/>
                    <a:pt x="7" y="18"/>
                  </a:cubicBezTo>
                  <a:close/>
                </a:path>
              </a:pathLst>
            </a:custGeom>
            <a:solidFill>
              <a:srgbClr val="B0C2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66">
              <a:extLst>
                <a:ext uri="{FF2B5EF4-FFF2-40B4-BE49-F238E27FC236}">
                  <a16:creationId xmlns:a16="http://schemas.microsoft.com/office/drawing/2014/main" id="{63C41180-6C45-09B1-65DA-2909B2AE7ACD}"/>
                </a:ext>
              </a:extLst>
            </p:cNvPr>
            <p:cNvSpPr>
              <a:spLocks/>
            </p:cNvSpPr>
            <p:nvPr/>
          </p:nvSpPr>
          <p:spPr bwMode="auto">
            <a:xfrm>
              <a:off x="4909" y="2008"/>
              <a:ext cx="40" cy="69"/>
            </a:xfrm>
            <a:custGeom>
              <a:avLst/>
              <a:gdLst>
                <a:gd name="T0" fmla="*/ 1 w 11"/>
                <a:gd name="T1" fmla="*/ 18 h 19"/>
                <a:gd name="T2" fmla="*/ 2 w 11"/>
                <a:gd name="T3" fmla="*/ 4 h 19"/>
                <a:gd name="T4" fmla="*/ 6 w 11"/>
                <a:gd name="T5" fmla="*/ 0 h 19"/>
                <a:gd name="T6" fmla="*/ 10 w 11"/>
                <a:gd name="T7" fmla="*/ 5 h 19"/>
                <a:gd name="T8" fmla="*/ 10 w 11"/>
                <a:gd name="T9" fmla="*/ 10 h 19"/>
                <a:gd name="T10" fmla="*/ 1 w 11"/>
                <a:gd name="T11" fmla="*/ 18 h 19"/>
                <a:gd name="T12" fmla="*/ 1 w 11"/>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 y="18"/>
                  </a:moveTo>
                  <a:cubicBezTo>
                    <a:pt x="1" y="13"/>
                    <a:pt x="0" y="9"/>
                    <a:pt x="2" y="4"/>
                  </a:cubicBezTo>
                  <a:cubicBezTo>
                    <a:pt x="2" y="2"/>
                    <a:pt x="4" y="0"/>
                    <a:pt x="6" y="0"/>
                  </a:cubicBezTo>
                  <a:cubicBezTo>
                    <a:pt x="9" y="0"/>
                    <a:pt x="10" y="3"/>
                    <a:pt x="10" y="5"/>
                  </a:cubicBezTo>
                  <a:cubicBezTo>
                    <a:pt x="10" y="7"/>
                    <a:pt x="10" y="8"/>
                    <a:pt x="10" y="10"/>
                  </a:cubicBezTo>
                  <a:cubicBezTo>
                    <a:pt x="11" y="17"/>
                    <a:pt x="8" y="19"/>
                    <a:pt x="1" y="18"/>
                  </a:cubicBezTo>
                  <a:cubicBezTo>
                    <a:pt x="1" y="18"/>
                    <a:pt x="1" y="18"/>
                    <a:pt x="1" y="18"/>
                  </a:cubicBezTo>
                  <a:close/>
                </a:path>
              </a:pathLst>
            </a:custGeom>
            <a:solidFill>
              <a:srgbClr val="203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67">
              <a:extLst>
                <a:ext uri="{FF2B5EF4-FFF2-40B4-BE49-F238E27FC236}">
                  <a16:creationId xmlns:a16="http://schemas.microsoft.com/office/drawing/2014/main" id="{183F84A2-0291-A4C8-8A03-21AC970EC27B}"/>
                </a:ext>
              </a:extLst>
            </p:cNvPr>
            <p:cNvSpPr>
              <a:spLocks/>
            </p:cNvSpPr>
            <p:nvPr/>
          </p:nvSpPr>
          <p:spPr bwMode="auto">
            <a:xfrm>
              <a:off x="4667" y="1659"/>
              <a:ext cx="326" cy="338"/>
            </a:xfrm>
            <a:custGeom>
              <a:avLst/>
              <a:gdLst>
                <a:gd name="T0" fmla="*/ 85 w 89"/>
                <a:gd name="T1" fmla="*/ 38 h 93"/>
                <a:gd name="T2" fmla="*/ 72 w 89"/>
                <a:gd name="T3" fmla="*/ 50 h 93"/>
                <a:gd name="T4" fmla="*/ 65 w 89"/>
                <a:gd name="T5" fmla="*/ 69 h 93"/>
                <a:gd name="T6" fmla="*/ 55 w 89"/>
                <a:gd name="T7" fmla="*/ 79 h 93"/>
                <a:gd name="T8" fmla="*/ 32 w 89"/>
                <a:gd name="T9" fmla="*/ 88 h 93"/>
                <a:gd name="T10" fmla="*/ 30 w 89"/>
                <a:gd name="T11" fmla="*/ 93 h 93"/>
                <a:gd name="T12" fmla="*/ 28 w 89"/>
                <a:gd name="T13" fmla="*/ 90 h 93"/>
                <a:gd name="T14" fmla="*/ 28 w 89"/>
                <a:gd name="T15" fmla="*/ 74 h 93"/>
                <a:gd name="T16" fmla="*/ 19 w 89"/>
                <a:gd name="T17" fmla="*/ 60 h 93"/>
                <a:gd name="T18" fmla="*/ 7 w 89"/>
                <a:gd name="T19" fmla="*/ 55 h 93"/>
                <a:gd name="T20" fmla="*/ 5 w 89"/>
                <a:gd name="T21" fmla="*/ 52 h 93"/>
                <a:gd name="T22" fmla="*/ 9 w 89"/>
                <a:gd name="T23" fmla="*/ 49 h 93"/>
                <a:gd name="T24" fmla="*/ 25 w 89"/>
                <a:gd name="T25" fmla="*/ 49 h 93"/>
                <a:gd name="T26" fmla="*/ 24 w 89"/>
                <a:gd name="T27" fmla="*/ 46 h 93"/>
                <a:gd name="T28" fmla="*/ 24 w 89"/>
                <a:gd name="T29" fmla="*/ 37 h 93"/>
                <a:gd name="T30" fmla="*/ 27 w 89"/>
                <a:gd name="T31" fmla="*/ 34 h 93"/>
                <a:gd name="T32" fmla="*/ 27 w 89"/>
                <a:gd name="T33" fmla="*/ 29 h 93"/>
                <a:gd name="T34" fmla="*/ 22 w 89"/>
                <a:gd name="T35" fmla="*/ 29 h 93"/>
                <a:gd name="T36" fmla="*/ 18 w 89"/>
                <a:gd name="T37" fmla="*/ 33 h 93"/>
                <a:gd name="T38" fmla="*/ 4 w 89"/>
                <a:gd name="T39" fmla="*/ 34 h 93"/>
                <a:gd name="T40" fmla="*/ 3 w 89"/>
                <a:gd name="T41" fmla="*/ 22 h 93"/>
                <a:gd name="T42" fmla="*/ 9 w 89"/>
                <a:gd name="T43" fmla="*/ 11 h 93"/>
                <a:gd name="T44" fmla="*/ 29 w 89"/>
                <a:gd name="T45" fmla="*/ 0 h 93"/>
                <a:gd name="T46" fmla="*/ 29 w 89"/>
                <a:gd name="T47" fmla="*/ 0 h 93"/>
                <a:gd name="T48" fmla="*/ 33 w 89"/>
                <a:gd name="T49" fmla="*/ 3 h 93"/>
                <a:gd name="T50" fmla="*/ 44 w 89"/>
                <a:gd name="T51" fmla="*/ 11 h 93"/>
                <a:gd name="T52" fmla="*/ 56 w 89"/>
                <a:gd name="T53" fmla="*/ 30 h 93"/>
                <a:gd name="T54" fmla="*/ 38 w 89"/>
                <a:gd name="T55" fmla="*/ 32 h 93"/>
                <a:gd name="T56" fmla="*/ 32 w 89"/>
                <a:gd name="T57" fmla="*/ 36 h 93"/>
                <a:gd name="T58" fmla="*/ 39 w 89"/>
                <a:gd name="T59" fmla="*/ 56 h 93"/>
                <a:gd name="T60" fmla="*/ 44 w 89"/>
                <a:gd name="T61" fmla="*/ 67 h 93"/>
                <a:gd name="T62" fmla="*/ 49 w 89"/>
                <a:gd name="T63" fmla="*/ 74 h 93"/>
                <a:gd name="T64" fmla="*/ 58 w 89"/>
                <a:gd name="T65" fmla="*/ 66 h 93"/>
                <a:gd name="T66" fmla="*/ 57 w 89"/>
                <a:gd name="T67" fmla="*/ 57 h 93"/>
                <a:gd name="T68" fmla="*/ 58 w 89"/>
                <a:gd name="T69" fmla="*/ 43 h 93"/>
                <a:gd name="T70" fmla="*/ 61 w 89"/>
                <a:gd name="T71" fmla="*/ 32 h 93"/>
                <a:gd name="T72" fmla="*/ 61 w 89"/>
                <a:gd name="T73" fmla="*/ 17 h 93"/>
                <a:gd name="T74" fmla="*/ 67 w 89"/>
                <a:gd name="T75" fmla="*/ 4 h 93"/>
                <a:gd name="T76" fmla="*/ 78 w 89"/>
                <a:gd name="T77" fmla="*/ 12 h 93"/>
                <a:gd name="T78" fmla="*/ 87 w 89"/>
                <a:gd name="T79" fmla="*/ 24 h 93"/>
                <a:gd name="T80" fmla="*/ 89 w 89"/>
                <a:gd name="T81" fmla="*/ 26 h 93"/>
                <a:gd name="T82" fmla="*/ 88 w 89"/>
                <a:gd name="T83" fmla="*/ 29 h 93"/>
                <a:gd name="T84" fmla="*/ 85 w 89"/>
                <a:gd name="T85"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93">
                  <a:moveTo>
                    <a:pt x="85" y="38"/>
                  </a:moveTo>
                  <a:cubicBezTo>
                    <a:pt x="80" y="42"/>
                    <a:pt x="76" y="45"/>
                    <a:pt x="72" y="50"/>
                  </a:cubicBezTo>
                  <a:cubicBezTo>
                    <a:pt x="67" y="56"/>
                    <a:pt x="65" y="62"/>
                    <a:pt x="65" y="69"/>
                  </a:cubicBezTo>
                  <a:cubicBezTo>
                    <a:pt x="65" y="78"/>
                    <a:pt x="64" y="80"/>
                    <a:pt x="55" y="79"/>
                  </a:cubicBezTo>
                  <a:cubicBezTo>
                    <a:pt x="46" y="79"/>
                    <a:pt x="40" y="85"/>
                    <a:pt x="32" y="88"/>
                  </a:cubicBezTo>
                  <a:cubicBezTo>
                    <a:pt x="31" y="88"/>
                    <a:pt x="31" y="91"/>
                    <a:pt x="30" y="93"/>
                  </a:cubicBezTo>
                  <a:cubicBezTo>
                    <a:pt x="29" y="92"/>
                    <a:pt x="29" y="91"/>
                    <a:pt x="28" y="90"/>
                  </a:cubicBezTo>
                  <a:cubicBezTo>
                    <a:pt x="28" y="84"/>
                    <a:pt x="27" y="79"/>
                    <a:pt x="28" y="74"/>
                  </a:cubicBezTo>
                  <a:cubicBezTo>
                    <a:pt x="28" y="66"/>
                    <a:pt x="25" y="63"/>
                    <a:pt x="19" y="60"/>
                  </a:cubicBezTo>
                  <a:cubicBezTo>
                    <a:pt x="15" y="59"/>
                    <a:pt x="11" y="57"/>
                    <a:pt x="7" y="55"/>
                  </a:cubicBezTo>
                  <a:cubicBezTo>
                    <a:pt x="6" y="55"/>
                    <a:pt x="5" y="53"/>
                    <a:pt x="5" y="52"/>
                  </a:cubicBezTo>
                  <a:cubicBezTo>
                    <a:pt x="5" y="50"/>
                    <a:pt x="7" y="49"/>
                    <a:pt x="9" y="49"/>
                  </a:cubicBezTo>
                  <a:cubicBezTo>
                    <a:pt x="14" y="48"/>
                    <a:pt x="20" y="49"/>
                    <a:pt x="25" y="49"/>
                  </a:cubicBezTo>
                  <a:cubicBezTo>
                    <a:pt x="26" y="47"/>
                    <a:pt x="24" y="47"/>
                    <a:pt x="24" y="46"/>
                  </a:cubicBezTo>
                  <a:cubicBezTo>
                    <a:pt x="19" y="42"/>
                    <a:pt x="19" y="39"/>
                    <a:pt x="24" y="37"/>
                  </a:cubicBezTo>
                  <a:cubicBezTo>
                    <a:pt x="26" y="36"/>
                    <a:pt x="27" y="35"/>
                    <a:pt x="27" y="34"/>
                  </a:cubicBezTo>
                  <a:cubicBezTo>
                    <a:pt x="27" y="32"/>
                    <a:pt x="28" y="30"/>
                    <a:pt x="27" y="29"/>
                  </a:cubicBezTo>
                  <a:cubicBezTo>
                    <a:pt x="25" y="27"/>
                    <a:pt x="24" y="29"/>
                    <a:pt x="22" y="29"/>
                  </a:cubicBezTo>
                  <a:cubicBezTo>
                    <a:pt x="21" y="30"/>
                    <a:pt x="19" y="32"/>
                    <a:pt x="18" y="33"/>
                  </a:cubicBezTo>
                  <a:cubicBezTo>
                    <a:pt x="13" y="35"/>
                    <a:pt x="8" y="38"/>
                    <a:pt x="4" y="34"/>
                  </a:cubicBezTo>
                  <a:cubicBezTo>
                    <a:pt x="0" y="31"/>
                    <a:pt x="2" y="26"/>
                    <a:pt x="3" y="22"/>
                  </a:cubicBezTo>
                  <a:cubicBezTo>
                    <a:pt x="13" y="21"/>
                    <a:pt x="13" y="21"/>
                    <a:pt x="9" y="11"/>
                  </a:cubicBezTo>
                  <a:cubicBezTo>
                    <a:pt x="18" y="11"/>
                    <a:pt x="23" y="6"/>
                    <a:pt x="29" y="0"/>
                  </a:cubicBezTo>
                  <a:cubicBezTo>
                    <a:pt x="29" y="0"/>
                    <a:pt x="29" y="0"/>
                    <a:pt x="29" y="0"/>
                  </a:cubicBezTo>
                  <a:cubicBezTo>
                    <a:pt x="32" y="0"/>
                    <a:pt x="33" y="1"/>
                    <a:pt x="33" y="3"/>
                  </a:cubicBezTo>
                  <a:cubicBezTo>
                    <a:pt x="34" y="10"/>
                    <a:pt x="38" y="11"/>
                    <a:pt x="44" y="11"/>
                  </a:cubicBezTo>
                  <a:cubicBezTo>
                    <a:pt x="56" y="14"/>
                    <a:pt x="60" y="20"/>
                    <a:pt x="56" y="30"/>
                  </a:cubicBezTo>
                  <a:cubicBezTo>
                    <a:pt x="50" y="35"/>
                    <a:pt x="44" y="35"/>
                    <a:pt x="38" y="32"/>
                  </a:cubicBezTo>
                  <a:cubicBezTo>
                    <a:pt x="34" y="30"/>
                    <a:pt x="32" y="32"/>
                    <a:pt x="32" y="36"/>
                  </a:cubicBezTo>
                  <a:cubicBezTo>
                    <a:pt x="32" y="43"/>
                    <a:pt x="32" y="51"/>
                    <a:pt x="39" y="56"/>
                  </a:cubicBezTo>
                  <a:cubicBezTo>
                    <a:pt x="42" y="59"/>
                    <a:pt x="44" y="63"/>
                    <a:pt x="44" y="67"/>
                  </a:cubicBezTo>
                  <a:cubicBezTo>
                    <a:pt x="44" y="71"/>
                    <a:pt x="43" y="75"/>
                    <a:pt x="49" y="74"/>
                  </a:cubicBezTo>
                  <a:cubicBezTo>
                    <a:pt x="55" y="74"/>
                    <a:pt x="59" y="71"/>
                    <a:pt x="58" y="66"/>
                  </a:cubicBezTo>
                  <a:cubicBezTo>
                    <a:pt x="58" y="63"/>
                    <a:pt x="58" y="60"/>
                    <a:pt x="57" y="57"/>
                  </a:cubicBezTo>
                  <a:cubicBezTo>
                    <a:pt x="54" y="52"/>
                    <a:pt x="55" y="48"/>
                    <a:pt x="58" y="43"/>
                  </a:cubicBezTo>
                  <a:cubicBezTo>
                    <a:pt x="61" y="40"/>
                    <a:pt x="61" y="36"/>
                    <a:pt x="61" y="32"/>
                  </a:cubicBezTo>
                  <a:cubicBezTo>
                    <a:pt x="61" y="27"/>
                    <a:pt x="62" y="22"/>
                    <a:pt x="61" y="17"/>
                  </a:cubicBezTo>
                  <a:cubicBezTo>
                    <a:pt x="60" y="11"/>
                    <a:pt x="63" y="5"/>
                    <a:pt x="67" y="4"/>
                  </a:cubicBezTo>
                  <a:cubicBezTo>
                    <a:pt x="73" y="3"/>
                    <a:pt x="75" y="7"/>
                    <a:pt x="78" y="12"/>
                  </a:cubicBezTo>
                  <a:cubicBezTo>
                    <a:pt x="80" y="17"/>
                    <a:pt x="82" y="21"/>
                    <a:pt x="87" y="24"/>
                  </a:cubicBezTo>
                  <a:cubicBezTo>
                    <a:pt x="87" y="25"/>
                    <a:pt x="88" y="25"/>
                    <a:pt x="89" y="26"/>
                  </a:cubicBezTo>
                  <a:cubicBezTo>
                    <a:pt x="89" y="27"/>
                    <a:pt x="89" y="28"/>
                    <a:pt x="88" y="29"/>
                  </a:cubicBezTo>
                  <a:cubicBezTo>
                    <a:pt x="85" y="32"/>
                    <a:pt x="88" y="36"/>
                    <a:pt x="85" y="38"/>
                  </a:cubicBezTo>
                  <a:close/>
                </a:path>
              </a:pathLst>
            </a:custGeom>
            <a:solidFill>
              <a:srgbClr val="5567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 name="Freeform 68">
              <a:extLst>
                <a:ext uri="{FF2B5EF4-FFF2-40B4-BE49-F238E27FC236}">
                  <a16:creationId xmlns:a16="http://schemas.microsoft.com/office/drawing/2014/main" id="{2F67B9CF-6FB5-6973-1C80-D2CC7523D428}"/>
                </a:ext>
              </a:extLst>
            </p:cNvPr>
            <p:cNvSpPr>
              <a:spLocks/>
            </p:cNvSpPr>
            <p:nvPr/>
          </p:nvSpPr>
          <p:spPr bwMode="auto">
            <a:xfrm>
              <a:off x="4583" y="2012"/>
              <a:ext cx="55" cy="68"/>
            </a:xfrm>
            <a:custGeom>
              <a:avLst/>
              <a:gdLst>
                <a:gd name="T0" fmla="*/ 12 w 15"/>
                <a:gd name="T1" fmla="*/ 17 h 19"/>
                <a:gd name="T2" fmla="*/ 5 w 15"/>
                <a:gd name="T3" fmla="*/ 14 h 19"/>
                <a:gd name="T4" fmla="*/ 10 w 15"/>
                <a:gd name="T5" fmla="*/ 0 h 19"/>
                <a:gd name="T6" fmla="*/ 12 w 15"/>
                <a:gd name="T7" fmla="*/ 17 h 19"/>
              </a:gdLst>
              <a:ahLst/>
              <a:cxnLst>
                <a:cxn ang="0">
                  <a:pos x="T0" y="T1"/>
                </a:cxn>
                <a:cxn ang="0">
                  <a:pos x="T2" y="T3"/>
                </a:cxn>
                <a:cxn ang="0">
                  <a:pos x="T4" y="T5"/>
                </a:cxn>
                <a:cxn ang="0">
                  <a:pos x="T6" y="T7"/>
                </a:cxn>
              </a:cxnLst>
              <a:rect l="0" t="0" r="r" b="b"/>
              <a:pathLst>
                <a:path w="15" h="19">
                  <a:moveTo>
                    <a:pt x="12" y="17"/>
                  </a:moveTo>
                  <a:cubicBezTo>
                    <a:pt x="10" y="16"/>
                    <a:pt x="5" y="19"/>
                    <a:pt x="5" y="14"/>
                  </a:cubicBezTo>
                  <a:cubicBezTo>
                    <a:pt x="6" y="9"/>
                    <a:pt x="0" y="2"/>
                    <a:pt x="10" y="0"/>
                  </a:cubicBezTo>
                  <a:cubicBezTo>
                    <a:pt x="15" y="5"/>
                    <a:pt x="12" y="11"/>
                    <a:pt x="12" y="17"/>
                  </a:cubicBezTo>
                  <a:close/>
                </a:path>
              </a:pathLst>
            </a:custGeom>
            <a:solidFill>
              <a:srgbClr val="172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 name="Freeform 69">
              <a:extLst>
                <a:ext uri="{FF2B5EF4-FFF2-40B4-BE49-F238E27FC236}">
                  <a16:creationId xmlns:a16="http://schemas.microsoft.com/office/drawing/2014/main" id="{D733E417-13E7-09A1-07D6-B16954389519}"/>
                </a:ext>
              </a:extLst>
            </p:cNvPr>
            <p:cNvSpPr>
              <a:spLocks/>
            </p:cNvSpPr>
            <p:nvPr/>
          </p:nvSpPr>
          <p:spPr bwMode="auto">
            <a:xfrm>
              <a:off x="4857" y="2748"/>
              <a:ext cx="92" cy="58"/>
            </a:xfrm>
            <a:custGeom>
              <a:avLst/>
              <a:gdLst>
                <a:gd name="T0" fmla="*/ 1 w 25"/>
                <a:gd name="T1" fmla="*/ 4 h 16"/>
                <a:gd name="T2" fmla="*/ 19 w 25"/>
                <a:gd name="T3" fmla="*/ 2 h 16"/>
                <a:gd name="T4" fmla="*/ 25 w 25"/>
                <a:gd name="T5" fmla="*/ 5 h 16"/>
                <a:gd name="T6" fmla="*/ 24 w 25"/>
                <a:gd name="T7" fmla="*/ 8 h 16"/>
                <a:gd name="T8" fmla="*/ 1 w 25"/>
                <a:gd name="T9" fmla="*/ 8 h 16"/>
                <a:gd name="T10" fmla="*/ 1 w 25"/>
                <a:gd name="T11" fmla="*/ 4 h 16"/>
              </a:gdLst>
              <a:ahLst/>
              <a:cxnLst>
                <a:cxn ang="0">
                  <a:pos x="T0" y="T1"/>
                </a:cxn>
                <a:cxn ang="0">
                  <a:pos x="T2" y="T3"/>
                </a:cxn>
                <a:cxn ang="0">
                  <a:pos x="T4" y="T5"/>
                </a:cxn>
                <a:cxn ang="0">
                  <a:pos x="T6" y="T7"/>
                </a:cxn>
                <a:cxn ang="0">
                  <a:pos x="T8" y="T9"/>
                </a:cxn>
                <a:cxn ang="0">
                  <a:pos x="T10" y="T11"/>
                </a:cxn>
              </a:cxnLst>
              <a:rect l="0" t="0" r="r" b="b"/>
              <a:pathLst>
                <a:path w="25" h="16">
                  <a:moveTo>
                    <a:pt x="1" y="4"/>
                  </a:moveTo>
                  <a:cubicBezTo>
                    <a:pt x="7" y="0"/>
                    <a:pt x="13" y="3"/>
                    <a:pt x="19" y="2"/>
                  </a:cubicBezTo>
                  <a:cubicBezTo>
                    <a:pt x="22" y="2"/>
                    <a:pt x="24" y="3"/>
                    <a:pt x="25" y="5"/>
                  </a:cubicBezTo>
                  <a:cubicBezTo>
                    <a:pt x="25" y="6"/>
                    <a:pt x="24" y="7"/>
                    <a:pt x="24" y="8"/>
                  </a:cubicBezTo>
                  <a:cubicBezTo>
                    <a:pt x="14" y="16"/>
                    <a:pt x="11" y="16"/>
                    <a:pt x="1" y="8"/>
                  </a:cubicBezTo>
                  <a:cubicBezTo>
                    <a:pt x="0" y="7"/>
                    <a:pt x="0" y="5"/>
                    <a:pt x="1" y="4"/>
                  </a:cubicBezTo>
                  <a:close/>
                </a:path>
              </a:pathLst>
            </a:custGeom>
            <a:solidFill>
              <a:srgbClr val="131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 name="Freeform 70">
              <a:extLst>
                <a:ext uri="{FF2B5EF4-FFF2-40B4-BE49-F238E27FC236}">
                  <a16:creationId xmlns:a16="http://schemas.microsoft.com/office/drawing/2014/main" id="{0D9AF141-22F3-7B4D-78C9-45A7A76DF5F5}"/>
                </a:ext>
              </a:extLst>
            </p:cNvPr>
            <p:cNvSpPr>
              <a:spLocks/>
            </p:cNvSpPr>
            <p:nvPr/>
          </p:nvSpPr>
          <p:spPr bwMode="auto">
            <a:xfrm>
              <a:off x="4872" y="1434"/>
              <a:ext cx="216" cy="331"/>
            </a:xfrm>
            <a:custGeom>
              <a:avLst/>
              <a:gdLst>
                <a:gd name="T0" fmla="*/ 32 w 59"/>
                <a:gd name="T1" fmla="*/ 91 h 91"/>
                <a:gd name="T2" fmla="*/ 32 w 59"/>
                <a:gd name="T3" fmla="*/ 88 h 91"/>
                <a:gd name="T4" fmla="*/ 31 w 59"/>
                <a:gd name="T5" fmla="*/ 80 h 91"/>
                <a:gd name="T6" fmla="*/ 31 w 59"/>
                <a:gd name="T7" fmla="*/ 57 h 91"/>
                <a:gd name="T8" fmla="*/ 13 w 59"/>
                <a:gd name="T9" fmla="*/ 40 h 91"/>
                <a:gd name="T10" fmla="*/ 2 w 59"/>
                <a:gd name="T11" fmla="*/ 37 h 91"/>
                <a:gd name="T12" fmla="*/ 11 w 59"/>
                <a:gd name="T13" fmla="*/ 23 h 91"/>
                <a:gd name="T14" fmla="*/ 18 w 59"/>
                <a:gd name="T15" fmla="*/ 15 h 91"/>
                <a:gd name="T16" fmla="*/ 19 w 59"/>
                <a:gd name="T17" fmla="*/ 6 h 91"/>
                <a:gd name="T18" fmla="*/ 21 w 59"/>
                <a:gd name="T19" fmla="*/ 13 h 91"/>
                <a:gd name="T20" fmla="*/ 35 w 59"/>
                <a:gd name="T21" fmla="*/ 0 h 91"/>
                <a:gd name="T22" fmla="*/ 32 w 59"/>
                <a:gd name="T23" fmla="*/ 12 h 91"/>
                <a:gd name="T24" fmla="*/ 35 w 59"/>
                <a:gd name="T25" fmla="*/ 15 h 91"/>
                <a:gd name="T26" fmla="*/ 52 w 59"/>
                <a:gd name="T27" fmla="*/ 21 h 91"/>
                <a:gd name="T28" fmla="*/ 55 w 59"/>
                <a:gd name="T29" fmla="*/ 29 h 91"/>
                <a:gd name="T30" fmla="*/ 43 w 59"/>
                <a:gd name="T31" fmla="*/ 35 h 91"/>
                <a:gd name="T32" fmla="*/ 40 w 59"/>
                <a:gd name="T33" fmla="*/ 45 h 91"/>
                <a:gd name="T34" fmla="*/ 43 w 59"/>
                <a:gd name="T35" fmla="*/ 73 h 91"/>
                <a:gd name="T36" fmla="*/ 41 w 59"/>
                <a:gd name="T37" fmla="*/ 79 h 91"/>
                <a:gd name="T38" fmla="*/ 32 w 59"/>
                <a:gd name="T3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91">
                  <a:moveTo>
                    <a:pt x="32" y="91"/>
                  </a:moveTo>
                  <a:cubicBezTo>
                    <a:pt x="32" y="90"/>
                    <a:pt x="32" y="89"/>
                    <a:pt x="32" y="88"/>
                  </a:cubicBezTo>
                  <a:cubicBezTo>
                    <a:pt x="30" y="86"/>
                    <a:pt x="30" y="83"/>
                    <a:pt x="31" y="80"/>
                  </a:cubicBezTo>
                  <a:cubicBezTo>
                    <a:pt x="32" y="73"/>
                    <a:pt x="31" y="65"/>
                    <a:pt x="31" y="57"/>
                  </a:cubicBezTo>
                  <a:cubicBezTo>
                    <a:pt x="31" y="45"/>
                    <a:pt x="26" y="40"/>
                    <a:pt x="13" y="40"/>
                  </a:cubicBezTo>
                  <a:cubicBezTo>
                    <a:pt x="9" y="40"/>
                    <a:pt x="4" y="42"/>
                    <a:pt x="2" y="37"/>
                  </a:cubicBezTo>
                  <a:cubicBezTo>
                    <a:pt x="0" y="29"/>
                    <a:pt x="7" y="27"/>
                    <a:pt x="11" y="23"/>
                  </a:cubicBezTo>
                  <a:cubicBezTo>
                    <a:pt x="16" y="23"/>
                    <a:pt x="18" y="20"/>
                    <a:pt x="18" y="15"/>
                  </a:cubicBezTo>
                  <a:cubicBezTo>
                    <a:pt x="19" y="12"/>
                    <a:pt x="18" y="9"/>
                    <a:pt x="19" y="6"/>
                  </a:cubicBezTo>
                  <a:cubicBezTo>
                    <a:pt x="21" y="8"/>
                    <a:pt x="19" y="10"/>
                    <a:pt x="21" y="13"/>
                  </a:cubicBezTo>
                  <a:cubicBezTo>
                    <a:pt x="26" y="9"/>
                    <a:pt x="30" y="4"/>
                    <a:pt x="35" y="0"/>
                  </a:cubicBezTo>
                  <a:cubicBezTo>
                    <a:pt x="34" y="4"/>
                    <a:pt x="37" y="8"/>
                    <a:pt x="32" y="12"/>
                  </a:cubicBezTo>
                  <a:cubicBezTo>
                    <a:pt x="30" y="14"/>
                    <a:pt x="33" y="15"/>
                    <a:pt x="35" y="15"/>
                  </a:cubicBezTo>
                  <a:cubicBezTo>
                    <a:pt x="40" y="17"/>
                    <a:pt x="46" y="19"/>
                    <a:pt x="52" y="21"/>
                  </a:cubicBezTo>
                  <a:cubicBezTo>
                    <a:pt x="56" y="22"/>
                    <a:pt x="59" y="24"/>
                    <a:pt x="55" y="29"/>
                  </a:cubicBezTo>
                  <a:cubicBezTo>
                    <a:pt x="52" y="33"/>
                    <a:pt x="47" y="32"/>
                    <a:pt x="43" y="35"/>
                  </a:cubicBezTo>
                  <a:cubicBezTo>
                    <a:pt x="38" y="37"/>
                    <a:pt x="36" y="41"/>
                    <a:pt x="40" y="45"/>
                  </a:cubicBezTo>
                  <a:cubicBezTo>
                    <a:pt x="48" y="53"/>
                    <a:pt x="48" y="63"/>
                    <a:pt x="43" y="73"/>
                  </a:cubicBezTo>
                  <a:cubicBezTo>
                    <a:pt x="42" y="75"/>
                    <a:pt x="42" y="77"/>
                    <a:pt x="41" y="79"/>
                  </a:cubicBezTo>
                  <a:cubicBezTo>
                    <a:pt x="38" y="83"/>
                    <a:pt x="37" y="89"/>
                    <a:pt x="32" y="91"/>
                  </a:cubicBezTo>
                  <a:close/>
                </a:path>
              </a:pathLst>
            </a:custGeom>
            <a:solidFill>
              <a:srgbClr val="B2C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 name="Freeform 71">
              <a:extLst>
                <a:ext uri="{FF2B5EF4-FFF2-40B4-BE49-F238E27FC236}">
                  <a16:creationId xmlns:a16="http://schemas.microsoft.com/office/drawing/2014/main" id="{E76E2D99-2930-533C-222B-A7785CC86B5B}"/>
                </a:ext>
              </a:extLst>
            </p:cNvPr>
            <p:cNvSpPr>
              <a:spLocks/>
            </p:cNvSpPr>
            <p:nvPr/>
          </p:nvSpPr>
          <p:spPr bwMode="auto">
            <a:xfrm>
              <a:off x="4993" y="1529"/>
              <a:ext cx="131" cy="207"/>
            </a:xfrm>
            <a:custGeom>
              <a:avLst/>
              <a:gdLst>
                <a:gd name="T0" fmla="*/ 8 w 36"/>
                <a:gd name="T1" fmla="*/ 53 h 57"/>
                <a:gd name="T2" fmla="*/ 8 w 36"/>
                <a:gd name="T3" fmla="*/ 46 h 57"/>
                <a:gd name="T4" fmla="*/ 5 w 36"/>
                <a:gd name="T5" fmla="*/ 20 h 57"/>
                <a:gd name="T6" fmla="*/ 7 w 36"/>
                <a:gd name="T7" fmla="*/ 8 h 57"/>
                <a:gd name="T8" fmla="*/ 22 w 36"/>
                <a:gd name="T9" fmla="*/ 3 h 57"/>
                <a:gd name="T10" fmla="*/ 35 w 36"/>
                <a:gd name="T11" fmla="*/ 0 h 57"/>
                <a:gd name="T12" fmla="*/ 35 w 36"/>
                <a:gd name="T13" fmla="*/ 9 h 57"/>
                <a:gd name="T14" fmla="*/ 31 w 36"/>
                <a:gd name="T15" fmla="*/ 15 h 57"/>
                <a:gd name="T16" fmla="*/ 23 w 36"/>
                <a:gd name="T17" fmla="*/ 31 h 57"/>
                <a:gd name="T18" fmla="*/ 25 w 36"/>
                <a:gd name="T19" fmla="*/ 48 h 57"/>
                <a:gd name="T20" fmla="*/ 8 w 36"/>
                <a:gd name="T21"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7">
                  <a:moveTo>
                    <a:pt x="8" y="53"/>
                  </a:moveTo>
                  <a:cubicBezTo>
                    <a:pt x="6" y="51"/>
                    <a:pt x="6" y="49"/>
                    <a:pt x="8" y="46"/>
                  </a:cubicBezTo>
                  <a:cubicBezTo>
                    <a:pt x="14" y="34"/>
                    <a:pt x="13" y="29"/>
                    <a:pt x="5" y="20"/>
                  </a:cubicBezTo>
                  <a:cubicBezTo>
                    <a:pt x="0" y="15"/>
                    <a:pt x="1" y="10"/>
                    <a:pt x="7" y="8"/>
                  </a:cubicBezTo>
                  <a:cubicBezTo>
                    <a:pt x="12" y="6"/>
                    <a:pt x="17" y="4"/>
                    <a:pt x="22" y="3"/>
                  </a:cubicBezTo>
                  <a:cubicBezTo>
                    <a:pt x="26" y="1"/>
                    <a:pt x="31" y="5"/>
                    <a:pt x="35" y="0"/>
                  </a:cubicBezTo>
                  <a:cubicBezTo>
                    <a:pt x="35" y="3"/>
                    <a:pt x="35" y="6"/>
                    <a:pt x="35" y="9"/>
                  </a:cubicBezTo>
                  <a:cubicBezTo>
                    <a:pt x="36" y="13"/>
                    <a:pt x="34" y="14"/>
                    <a:pt x="31" y="15"/>
                  </a:cubicBezTo>
                  <a:cubicBezTo>
                    <a:pt x="22" y="17"/>
                    <a:pt x="19" y="22"/>
                    <a:pt x="23" y="31"/>
                  </a:cubicBezTo>
                  <a:cubicBezTo>
                    <a:pt x="25" y="37"/>
                    <a:pt x="26" y="42"/>
                    <a:pt x="25" y="48"/>
                  </a:cubicBezTo>
                  <a:cubicBezTo>
                    <a:pt x="18" y="57"/>
                    <a:pt x="15" y="57"/>
                    <a:pt x="8" y="53"/>
                  </a:cubicBezTo>
                  <a:close/>
                </a:path>
              </a:pathLst>
            </a:custGeom>
            <a:solidFill>
              <a:srgbClr val="576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 name="Freeform 72">
              <a:extLst>
                <a:ext uri="{FF2B5EF4-FFF2-40B4-BE49-F238E27FC236}">
                  <a16:creationId xmlns:a16="http://schemas.microsoft.com/office/drawing/2014/main" id="{BDFA2822-86A4-803D-FFC3-5D26A47D491C}"/>
                </a:ext>
              </a:extLst>
            </p:cNvPr>
            <p:cNvSpPr>
              <a:spLocks/>
            </p:cNvSpPr>
            <p:nvPr/>
          </p:nvSpPr>
          <p:spPr bwMode="auto">
            <a:xfrm>
              <a:off x="4846" y="2777"/>
              <a:ext cx="117" cy="164"/>
            </a:xfrm>
            <a:custGeom>
              <a:avLst/>
              <a:gdLst>
                <a:gd name="T0" fmla="*/ 4 w 32"/>
                <a:gd name="T1" fmla="*/ 0 h 45"/>
                <a:gd name="T2" fmla="*/ 27 w 32"/>
                <a:gd name="T3" fmla="*/ 0 h 45"/>
                <a:gd name="T4" fmla="*/ 28 w 32"/>
                <a:gd name="T5" fmla="*/ 3 h 45"/>
                <a:gd name="T6" fmla="*/ 21 w 32"/>
                <a:gd name="T7" fmla="*/ 6 h 45"/>
                <a:gd name="T8" fmla="*/ 22 w 32"/>
                <a:gd name="T9" fmla="*/ 7 h 45"/>
                <a:gd name="T10" fmla="*/ 29 w 32"/>
                <a:gd name="T11" fmla="*/ 12 h 45"/>
                <a:gd name="T12" fmla="*/ 21 w 32"/>
                <a:gd name="T13" fmla="*/ 17 h 45"/>
                <a:gd name="T14" fmla="*/ 30 w 32"/>
                <a:gd name="T15" fmla="*/ 22 h 45"/>
                <a:gd name="T16" fmla="*/ 21 w 32"/>
                <a:gd name="T17" fmla="*/ 27 h 45"/>
                <a:gd name="T18" fmla="*/ 22 w 32"/>
                <a:gd name="T19" fmla="*/ 28 h 45"/>
                <a:gd name="T20" fmla="*/ 30 w 32"/>
                <a:gd name="T21" fmla="*/ 33 h 45"/>
                <a:gd name="T22" fmla="*/ 21 w 32"/>
                <a:gd name="T23" fmla="*/ 38 h 45"/>
                <a:gd name="T24" fmla="*/ 28 w 32"/>
                <a:gd name="T25" fmla="*/ 41 h 45"/>
                <a:gd name="T26" fmla="*/ 27 w 32"/>
                <a:gd name="T27" fmla="*/ 44 h 45"/>
                <a:gd name="T28" fmla="*/ 2 w 32"/>
                <a:gd name="T29" fmla="*/ 45 h 45"/>
                <a:gd name="T30" fmla="*/ 3 w 32"/>
                <a:gd name="T31" fmla="*/ 41 h 45"/>
                <a:gd name="T32" fmla="*/ 10 w 32"/>
                <a:gd name="T33" fmla="*/ 38 h 45"/>
                <a:gd name="T34" fmla="*/ 10 w 32"/>
                <a:gd name="T35" fmla="*/ 37 h 45"/>
                <a:gd name="T36" fmla="*/ 2 w 32"/>
                <a:gd name="T37" fmla="*/ 32 h 45"/>
                <a:gd name="T38" fmla="*/ 10 w 32"/>
                <a:gd name="T39" fmla="*/ 28 h 45"/>
                <a:gd name="T40" fmla="*/ 9 w 32"/>
                <a:gd name="T41" fmla="*/ 26 h 45"/>
                <a:gd name="T42" fmla="*/ 2 w 32"/>
                <a:gd name="T43" fmla="*/ 22 h 45"/>
                <a:gd name="T44" fmla="*/ 10 w 32"/>
                <a:gd name="T45" fmla="*/ 17 h 45"/>
                <a:gd name="T46" fmla="*/ 2 w 32"/>
                <a:gd name="T47" fmla="*/ 12 h 45"/>
                <a:gd name="T48" fmla="*/ 10 w 32"/>
                <a:gd name="T49" fmla="*/ 6 h 45"/>
                <a:gd name="T50" fmla="*/ 3 w 32"/>
                <a:gd name="T51" fmla="*/ 3 h 45"/>
                <a:gd name="T52" fmla="*/ 4 w 32"/>
                <a:gd name="T5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4" y="0"/>
                  </a:moveTo>
                  <a:cubicBezTo>
                    <a:pt x="12" y="5"/>
                    <a:pt x="19" y="5"/>
                    <a:pt x="27" y="0"/>
                  </a:cubicBezTo>
                  <a:cubicBezTo>
                    <a:pt x="30" y="2"/>
                    <a:pt x="30" y="2"/>
                    <a:pt x="28" y="3"/>
                  </a:cubicBezTo>
                  <a:cubicBezTo>
                    <a:pt x="26" y="4"/>
                    <a:pt x="23" y="4"/>
                    <a:pt x="21" y="6"/>
                  </a:cubicBezTo>
                  <a:cubicBezTo>
                    <a:pt x="22" y="6"/>
                    <a:pt x="22" y="7"/>
                    <a:pt x="22" y="7"/>
                  </a:cubicBezTo>
                  <a:cubicBezTo>
                    <a:pt x="24" y="9"/>
                    <a:pt x="30" y="8"/>
                    <a:pt x="29" y="12"/>
                  </a:cubicBezTo>
                  <a:cubicBezTo>
                    <a:pt x="29" y="15"/>
                    <a:pt x="23" y="13"/>
                    <a:pt x="21" y="17"/>
                  </a:cubicBezTo>
                  <a:cubicBezTo>
                    <a:pt x="23" y="20"/>
                    <a:pt x="30" y="18"/>
                    <a:pt x="30" y="22"/>
                  </a:cubicBezTo>
                  <a:cubicBezTo>
                    <a:pt x="29" y="25"/>
                    <a:pt x="24" y="24"/>
                    <a:pt x="21" y="27"/>
                  </a:cubicBezTo>
                  <a:cubicBezTo>
                    <a:pt x="22" y="27"/>
                    <a:pt x="22" y="28"/>
                    <a:pt x="22" y="28"/>
                  </a:cubicBezTo>
                  <a:cubicBezTo>
                    <a:pt x="24" y="31"/>
                    <a:pt x="30" y="29"/>
                    <a:pt x="30" y="33"/>
                  </a:cubicBezTo>
                  <a:cubicBezTo>
                    <a:pt x="29" y="36"/>
                    <a:pt x="23" y="35"/>
                    <a:pt x="21" y="38"/>
                  </a:cubicBezTo>
                  <a:cubicBezTo>
                    <a:pt x="24" y="39"/>
                    <a:pt x="26" y="40"/>
                    <a:pt x="28" y="41"/>
                  </a:cubicBezTo>
                  <a:cubicBezTo>
                    <a:pt x="32" y="44"/>
                    <a:pt x="29" y="44"/>
                    <a:pt x="27" y="44"/>
                  </a:cubicBezTo>
                  <a:cubicBezTo>
                    <a:pt x="19" y="38"/>
                    <a:pt x="10" y="40"/>
                    <a:pt x="2" y="45"/>
                  </a:cubicBezTo>
                  <a:cubicBezTo>
                    <a:pt x="0" y="43"/>
                    <a:pt x="1" y="42"/>
                    <a:pt x="3" y="41"/>
                  </a:cubicBezTo>
                  <a:cubicBezTo>
                    <a:pt x="6" y="40"/>
                    <a:pt x="8" y="40"/>
                    <a:pt x="10" y="38"/>
                  </a:cubicBezTo>
                  <a:cubicBezTo>
                    <a:pt x="10" y="38"/>
                    <a:pt x="10" y="37"/>
                    <a:pt x="10" y="37"/>
                  </a:cubicBezTo>
                  <a:cubicBezTo>
                    <a:pt x="8" y="34"/>
                    <a:pt x="1" y="36"/>
                    <a:pt x="2" y="32"/>
                  </a:cubicBezTo>
                  <a:cubicBezTo>
                    <a:pt x="2" y="29"/>
                    <a:pt x="8" y="31"/>
                    <a:pt x="10" y="28"/>
                  </a:cubicBezTo>
                  <a:cubicBezTo>
                    <a:pt x="9" y="27"/>
                    <a:pt x="9" y="27"/>
                    <a:pt x="9" y="26"/>
                  </a:cubicBezTo>
                  <a:cubicBezTo>
                    <a:pt x="7" y="25"/>
                    <a:pt x="2" y="25"/>
                    <a:pt x="2" y="22"/>
                  </a:cubicBezTo>
                  <a:cubicBezTo>
                    <a:pt x="2" y="18"/>
                    <a:pt x="8" y="20"/>
                    <a:pt x="10" y="17"/>
                  </a:cubicBezTo>
                  <a:cubicBezTo>
                    <a:pt x="8" y="13"/>
                    <a:pt x="2" y="15"/>
                    <a:pt x="2" y="12"/>
                  </a:cubicBezTo>
                  <a:cubicBezTo>
                    <a:pt x="1" y="8"/>
                    <a:pt x="8" y="10"/>
                    <a:pt x="10" y="6"/>
                  </a:cubicBezTo>
                  <a:cubicBezTo>
                    <a:pt x="9" y="4"/>
                    <a:pt x="5" y="4"/>
                    <a:pt x="3" y="3"/>
                  </a:cubicBezTo>
                  <a:cubicBezTo>
                    <a:pt x="0" y="1"/>
                    <a:pt x="2" y="0"/>
                    <a:pt x="4" y="0"/>
                  </a:cubicBezTo>
                  <a:close/>
                </a:path>
              </a:pathLst>
            </a:custGeom>
            <a:solidFill>
              <a:srgbClr val="B8C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 name="Freeform 73">
              <a:extLst>
                <a:ext uri="{FF2B5EF4-FFF2-40B4-BE49-F238E27FC236}">
                  <a16:creationId xmlns:a16="http://schemas.microsoft.com/office/drawing/2014/main" id="{71B519C9-B523-302F-0174-60F194A7EBB9}"/>
                </a:ext>
              </a:extLst>
            </p:cNvPr>
            <p:cNvSpPr>
              <a:spLocks/>
            </p:cNvSpPr>
            <p:nvPr/>
          </p:nvSpPr>
          <p:spPr bwMode="auto">
            <a:xfrm>
              <a:off x="4580" y="2777"/>
              <a:ext cx="117" cy="160"/>
            </a:xfrm>
            <a:custGeom>
              <a:avLst/>
              <a:gdLst>
                <a:gd name="T0" fmla="*/ 4 w 32"/>
                <a:gd name="T1" fmla="*/ 0 h 44"/>
                <a:gd name="T2" fmla="*/ 27 w 32"/>
                <a:gd name="T3" fmla="*/ 0 h 44"/>
                <a:gd name="T4" fmla="*/ 28 w 32"/>
                <a:gd name="T5" fmla="*/ 3 h 44"/>
                <a:gd name="T6" fmla="*/ 22 w 32"/>
                <a:gd name="T7" fmla="*/ 5 h 44"/>
                <a:gd name="T8" fmla="*/ 22 w 32"/>
                <a:gd name="T9" fmla="*/ 7 h 44"/>
                <a:gd name="T10" fmla="*/ 30 w 32"/>
                <a:gd name="T11" fmla="*/ 12 h 44"/>
                <a:gd name="T12" fmla="*/ 22 w 32"/>
                <a:gd name="T13" fmla="*/ 17 h 44"/>
                <a:gd name="T14" fmla="*/ 22 w 32"/>
                <a:gd name="T15" fmla="*/ 18 h 44"/>
                <a:gd name="T16" fmla="*/ 30 w 32"/>
                <a:gd name="T17" fmla="*/ 22 h 44"/>
                <a:gd name="T18" fmla="*/ 22 w 32"/>
                <a:gd name="T19" fmla="*/ 27 h 44"/>
                <a:gd name="T20" fmla="*/ 22 w 32"/>
                <a:gd name="T21" fmla="*/ 28 h 44"/>
                <a:gd name="T22" fmla="*/ 30 w 32"/>
                <a:gd name="T23" fmla="*/ 33 h 44"/>
                <a:gd name="T24" fmla="*/ 21 w 32"/>
                <a:gd name="T25" fmla="*/ 38 h 44"/>
                <a:gd name="T26" fmla="*/ 28 w 32"/>
                <a:gd name="T27" fmla="*/ 41 h 44"/>
                <a:gd name="T28" fmla="*/ 27 w 32"/>
                <a:gd name="T29" fmla="*/ 44 h 44"/>
                <a:gd name="T30" fmla="*/ 4 w 32"/>
                <a:gd name="T31" fmla="*/ 44 h 44"/>
                <a:gd name="T32" fmla="*/ 3 w 32"/>
                <a:gd name="T33" fmla="*/ 42 h 44"/>
                <a:gd name="T34" fmla="*/ 10 w 32"/>
                <a:gd name="T35" fmla="*/ 39 h 44"/>
                <a:gd name="T36" fmla="*/ 9 w 32"/>
                <a:gd name="T37" fmla="*/ 37 h 44"/>
                <a:gd name="T38" fmla="*/ 2 w 32"/>
                <a:gd name="T39" fmla="*/ 33 h 44"/>
                <a:gd name="T40" fmla="*/ 10 w 32"/>
                <a:gd name="T41" fmla="*/ 28 h 44"/>
                <a:gd name="T42" fmla="*/ 10 w 32"/>
                <a:gd name="T43" fmla="*/ 27 h 44"/>
                <a:gd name="T44" fmla="*/ 2 w 32"/>
                <a:gd name="T45" fmla="*/ 22 h 44"/>
                <a:gd name="T46" fmla="*/ 10 w 32"/>
                <a:gd name="T47" fmla="*/ 17 h 44"/>
                <a:gd name="T48" fmla="*/ 9 w 32"/>
                <a:gd name="T49" fmla="*/ 16 h 44"/>
                <a:gd name="T50" fmla="*/ 2 w 32"/>
                <a:gd name="T51" fmla="*/ 11 h 44"/>
                <a:gd name="T52" fmla="*/ 10 w 32"/>
                <a:gd name="T53" fmla="*/ 6 h 44"/>
                <a:gd name="T54" fmla="*/ 3 w 32"/>
                <a:gd name="T55" fmla="*/ 3 h 44"/>
                <a:gd name="T56" fmla="*/ 4 w 32"/>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44">
                  <a:moveTo>
                    <a:pt x="4" y="0"/>
                  </a:moveTo>
                  <a:cubicBezTo>
                    <a:pt x="12" y="5"/>
                    <a:pt x="20" y="5"/>
                    <a:pt x="27" y="0"/>
                  </a:cubicBezTo>
                  <a:cubicBezTo>
                    <a:pt x="29" y="0"/>
                    <a:pt x="32" y="1"/>
                    <a:pt x="28" y="3"/>
                  </a:cubicBezTo>
                  <a:cubicBezTo>
                    <a:pt x="26" y="4"/>
                    <a:pt x="24" y="5"/>
                    <a:pt x="22" y="5"/>
                  </a:cubicBezTo>
                  <a:cubicBezTo>
                    <a:pt x="22" y="6"/>
                    <a:pt x="22" y="7"/>
                    <a:pt x="22" y="7"/>
                  </a:cubicBezTo>
                  <a:cubicBezTo>
                    <a:pt x="24" y="9"/>
                    <a:pt x="30" y="8"/>
                    <a:pt x="30" y="12"/>
                  </a:cubicBezTo>
                  <a:cubicBezTo>
                    <a:pt x="30" y="15"/>
                    <a:pt x="24" y="13"/>
                    <a:pt x="22" y="17"/>
                  </a:cubicBezTo>
                  <a:cubicBezTo>
                    <a:pt x="22" y="17"/>
                    <a:pt x="22" y="18"/>
                    <a:pt x="22" y="18"/>
                  </a:cubicBezTo>
                  <a:cubicBezTo>
                    <a:pt x="25" y="20"/>
                    <a:pt x="30" y="19"/>
                    <a:pt x="30" y="22"/>
                  </a:cubicBezTo>
                  <a:cubicBezTo>
                    <a:pt x="30" y="26"/>
                    <a:pt x="24" y="24"/>
                    <a:pt x="22" y="27"/>
                  </a:cubicBezTo>
                  <a:cubicBezTo>
                    <a:pt x="22" y="27"/>
                    <a:pt x="22" y="28"/>
                    <a:pt x="22" y="28"/>
                  </a:cubicBezTo>
                  <a:cubicBezTo>
                    <a:pt x="24" y="31"/>
                    <a:pt x="30" y="29"/>
                    <a:pt x="30" y="33"/>
                  </a:cubicBezTo>
                  <a:cubicBezTo>
                    <a:pt x="30" y="36"/>
                    <a:pt x="24" y="35"/>
                    <a:pt x="21" y="38"/>
                  </a:cubicBezTo>
                  <a:cubicBezTo>
                    <a:pt x="24" y="39"/>
                    <a:pt x="26" y="40"/>
                    <a:pt x="28" y="41"/>
                  </a:cubicBezTo>
                  <a:cubicBezTo>
                    <a:pt x="32" y="44"/>
                    <a:pt x="29" y="44"/>
                    <a:pt x="27" y="44"/>
                  </a:cubicBezTo>
                  <a:cubicBezTo>
                    <a:pt x="20" y="39"/>
                    <a:pt x="12" y="39"/>
                    <a:pt x="4" y="44"/>
                  </a:cubicBezTo>
                  <a:cubicBezTo>
                    <a:pt x="3" y="44"/>
                    <a:pt x="0" y="44"/>
                    <a:pt x="3" y="42"/>
                  </a:cubicBezTo>
                  <a:cubicBezTo>
                    <a:pt x="5" y="40"/>
                    <a:pt x="8" y="40"/>
                    <a:pt x="10" y="39"/>
                  </a:cubicBezTo>
                  <a:cubicBezTo>
                    <a:pt x="10" y="38"/>
                    <a:pt x="10" y="37"/>
                    <a:pt x="9" y="37"/>
                  </a:cubicBezTo>
                  <a:cubicBezTo>
                    <a:pt x="7" y="35"/>
                    <a:pt x="2" y="36"/>
                    <a:pt x="2" y="33"/>
                  </a:cubicBezTo>
                  <a:cubicBezTo>
                    <a:pt x="2" y="28"/>
                    <a:pt x="8" y="31"/>
                    <a:pt x="10" y="28"/>
                  </a:cubicBezTo>
                  <a:cubicBezTo>
                    <a:pt x="10" y="28"/>
                    <a:pt x="10" y="27"/>
                    <a:pt x="10" y="27"/>
                  </a:cubicBezTo>
                  <a:cubicBezTo>
                    <a:pt x="8" y="24"/>
                    <a:pt x="2" y="26"/>
                    <a:pt x="2" y="22"/>
                  </a:cubicBezTo>
                  <a:cubicBezTo>
                    <a:pt x="2" y="18"/>
                    <a:pt x="8" y="21"/>
                    <a:pt x="10" y="17"/>
                  </a:cubicBezTo>
                  <a:cubicBezTo>
                    <a:pt x="10" y="17"/>
                    <a:pt x="10" y="16"/>
                    <a:pt x="9" y="16"/>
                  </a:cubicBezTo>
                  <a:cubicBezTo>
                    <a:pt x="7" y="14"/>
                    <a:pt x="2" y="15"/>
                    <a:pt x="2" y="11"/>
                  </a:cubicBezTo>
                  <a:cubicBezTo>
                    <a:pt x="2" y="8"/>
                    <a:pt x="8" y="10"/>
                    <a:pt x="10" y="6"/>
                  </a:cubicBezTo>
                  <a:cubicBezTo>
                    <a:pt x="8" y="4"/>
                    <a:pt x="5" y="4"/>
                    <a:pt x="3" y="3"/>
                  </a:cubicBezTo>
                  <a:cubicBezTo>
                    <a:pt x="0" y="0"/>
                    <a:pt x="2" y="0"/>
                    <a:pt x="4" y="0"/>
                  </a:cubicBezTo>
                  <a:close/>
                </a:path>
              </a:pathLst>
            </a:custGeom>
            <a:solidFill>
              <a:srgbClr val="B6B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 name="Freeform 74">
              <a:extLst>
                <a:ext uri="{FF2B5EF4-FFF2-40B4-BE49-F238E27FC236}">
                  <a16:creationId xmlns:a16="http://schemas.microsoft.com/office/drawing/2014/main" id="{902EADD4-815D-5BBB-3CFD-D884730AA03A}"/>
                </a:ext>
              </a:extLst>
            </p:cNvPr>
            <p:cNvSpPr>
              <a:spLocks/>
            </p:cNvSpPr>
            <p:nvPr/>
          </p:nvSpPr>
          <p:spPr bwMode="auto">
            <a:xfrm>
              <a:off x="4835" y="1394"/>
              <a:ext cx="59" cy="44"/>
            </a:xfrm>
            <a:custGeom>
              <a:avLst/>
              <a:gdLst>
                <a:gd name="T0" fmla="*/ 10 w 16"/>
                <a:gd name="T1" fmla="*/ 11 h 12"/>
                <a:gd name="T2" fmla="*/ 1 w 16"/>
                <a:gd name="T3" fmla="*/ 3 h 12"/>
                <a:gd name="T4" fmla="*/ 1 w 16"/>
                <a:gd name="T5" fmla="*/ 2 h 12"/>
                <a:gd name="T6" fmla="*/ 16 w 16"/>
                <a:gd name="T7" fmla="*/ 4 h 12"/>
                <a:gd name="T8" fmla="*/ 10 w 16"/>
                <a:gd name="T9" fmla="*/ 11 h 12"/>
              </a:gdLst>
              <a:ahLst/>
              <a:cxnLst>
                <a:cxn ang="0">
                  <a:pos x="T0" y="T1"/>
                </a:cxn>
                <a:cxn ang="0">
                  <a:pos x="T2" y="T3"/>
                </a:cxn>
                <a:cxn ang="0">
                  <a:pos x="T4" y="T5"/>
                </a:cxn>
                <a:cxn ang="0">
                  <a:pos x="T6" y="T7"/>
                </a:cxn>
                <a:cxn ang="0">
                  <a:pos x="T8" y="T9"/>
                </a:cxn>
              </a:cxnLst>
              <a:rect l="0" t="0" r="r" b="b"/>
              <a:pathLst>
                <a:path w="16" h="12">
                  <a:moveTo>
                    <a:pt x="10" y="11"/>
                  </a:moveTo>
                  <a:cubicBezTo>
                    <a:pt x="7" y="9"/>
                    <a:pt x="0" y="12"/>
                    <a:pt x="1" y="3"/>
                  </a:cubicBezTo>
                  <a:cubicBezTo>
                    <a:pt x="1" y="3"/>
                    <a:pt x="1" y="3"/>
                    <a:pt x="1" y="2"/>
                  </a:cubicBezTo>
                  <a:cubicBezTo>
                    <a:pt x="6" y="0"/>
                    <a:pt x="11" y="2"/>
                    <a:pt x="16" y="4"/>
                  </a:cubicBezTo>
                  <a:cubicBezTo>
                    <a:pt x="16" y="8"/>
                    <a:pt x="13" y="9"/>
                    <a:pt x="10" y="11"/>
                  </a:cubicBezTo>
                  <a:close/>
                </a:path>
              </a:pathLst>
            </a:custGeom>
            <a:solidFill>
              <a:srgbClr val="576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 name="Freeform 75">
              <a:extLst>
                <a:ext uri="{FF2B5EF4-FFF2-40B4-BE49-F238E27FC236}">
                  <a16:creationId xmlns:a16="http://schemas.microsoft.com/office/drawing/2014/main" id="{01E82B80-B3EE-5D7B-7315-DA027DCB338B}"/>
                </a:ext>
              </a:extLst>
            </p:cNvPr>
            <p:cNvSpPr>
              <a:spLocks/>
            </p:cNvSpPr>
            <p:nvPr/>
          </p:nvSpPr>
          <p:spPr bwMode="auto">
            <a:xfrm>
              <a:off x="4744" y="959"/>
              <a:ext cx="146" cy="80"/>
            </a:xfrm>
            <a:custGeom>
              <a:avLst/>
              <a:gdLst>
                <a:gd name="T0" fmla="*/ 40 w 40"/>
                <a:gd name="T1" fmla="*/ 22 h 22"/>
                <a:gd name="T2" fmla="*/ 8 w 40"/>
                <a:gd name="T3" fmla="*/ 22 h 22"/>
                <a:gd name="T4" fmla="*/ 4 w 40"/>
                <a:gd name="T5" fmla="*/ 13 h 22"/>
                <a:gd name="T6" fmla="*/ 1 w 40"/>
                <a:gd name="T7" fmla="*/ 8 h 22"/>
                <a:gd name="T8" fmla="*/ 7 w 40"/>
                <a:gd name="T9" fmla="*/ 7 h 22"/>
                <a:gd name="T10" fmla="*/ 12 w 40"/>
                <a:gd name="T11" fmla="*/ 8 h 22"/>
                <a:gd name="T12" fmla="*/ 30 w 40"/>
                <a:gd name="T13" fmla="*/ 4 h 22"/>
                <a:gd name="T14" fmla="*/ 40 w 40"/>
                <a:gd name="T15" fmla="*/ 0 h 22"/>
                <a:gd name="T16" fmla="*/ 40 w 40"/>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2">
                  <a:moveTo>
                    <a:pt x="40" y="22"/>
                  </a:moveTo>
                  <a:cubicBezTo>
                    <a:pt x="29" y="22"/>
                    <a:pt x="18" y="22"/>
                    <a:pt x="8" y="22"/>
                  </a:cubicBezTo>
                  <a:cubicBezTo>
                    <a:pt x="11" y="17"/>
                    <a:pt x="7" y="16"/>
                    <a:pt x="4" y="13"/>
                  </a:cubicBezTo>
                  <a:cubicBezTo>
                    <a:pt x="3" y="12"/>
                    <a:pt x="0" y="11"/>
                    <a:pt x="1" y="8"/>
                  </a:cubicBezTo>
                  <a:cubicBezTo>
                    <a:pt x="2" y="6"/>
                    <a:pt x="5" y="7"/>
                    <a:pt x="7" y="7"/>
                  </a:cubicBezTo>
                  <a:cubicBezTo>
                    <a:pt x="9" y="7"/>
                    <a:pt x="11" y="7"/>
                    <a:pt x="12" y="8"/>
                  </a:cubicBezTo>
                  <a:cubicBezTo>
                    <a:pt x="19" y="10"/>
                    <a:pt x="25" y="8"/>
                    <a:pt x="30" y="4"/>
                  </a:cubicBezTo>
                  <a:cubicBezTo>
                    <a:pt x="33" y="2"/>
                    <a:pt x="35" y="0"/>
                    <a:pt x="40" y="0"/>
                  </a:cubicBezTo>
                  <a:cubicBezTo>
                    <a:pt x="40" y="7"/>
                    <a:pt x="40" y="15"/>
                    <a:pt x="40" y="22"/>
                  </a:cubicBezTo>
                  <a:close/>
                </a:path>
              </a:pathLst>
            </a:custGeom>
            <a:solidFill>
              <a:srgbClr val="7181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 name="Freeform 76">
              <a:extLst>
                <a:ext uri="{FF2B5EF4-FFF2-40B4-BE49-F238E27FC236}">
                  <a16:creationId xmlns:a16="http://schemas.microsoft.com/office/drawing/2014/main" id="{32B8DD62-41F0-1048-5EEA-35E4D4BDF010}"/>
                </a:ext>
              </a:extLst>
            </p:cNvPr>
            <p:cNvSpPr>
              <a:spLocks/>
            </p:cNvSpPr>
            <p:nvPr/>
          </p:nvSpPr>
          <p:spPr bwMode="auto">
            <a:xfrm>
              <a:off x="4766" y="930"/>
              <a:ext cx="77" cy="40"/>
            </a:xfrm>
            <a:custGeom>
              <a:avLst/>
              <a:gdLst>
                <a:gd name="T0" fmla="*/ 3 w 21"/>
                <a:gd name="T1" fmla="*/ 0 h 11"/>
                <a:gd name="T2" fmla="*/ 21 w 21"/>
                <a:gd name="T3" fmla="*/ 0 h 11"/>
                <a:gd name="T4" fmla="*/ 5 w 21"/>
                <a:gd name="T5" fmla="*/ 8 h 11"/>
                <a:gd name="T6" fmla="*/ 3 w 21"/>
                <a:gd name="T7" fmla="*/ 0 h 11"/>
              </a:gdLst>
              <a:ahLst/>
              <a:cxnLst>
                <a:cxn ang="0">
                  <a:pos x="T0" y="T1"/>
                </a:cxn>
                <a:cxn ang="0">
                  <a:pos x="T2" y="T3"/>
                </a:cxn>
                <a:cxn ang="0">
                  <a:pos x="T4" y="T5"/>
                </a:cxn>
                <a:cxn ang="0">
                  <a:pos x="T6" y="T7"/>
                </a:cxn>
              </a:cxnLst>
              <a:rect l="0" t="0" r="r" b="b"/>
              <a:pathLst>
                <a:path w="21" h="11">
                  <a:moveTo>
                    <a:pt x="3" y="0"/>
                  </a:moveTo>
                  <a:cubicBezTo>
                    <a:pt x="9" y="0"/>
                    <a:pt x="15" y="0"/>
                    <a:pt x="21" y="0"/>
                  </a:cubicBezTo>
                  <a:cubicBezTo>
                    <a:pt x="17" y="6"/>
                    <a:pt x="12" y="11"/>
                    <a:pt x="5" y="8"/>
                  </a:cubicBezTo>
                  <a:cubicBezTo>
                    <a:pt x="0" y="7"/>
                    <a:pt x="2" y="3"/>
                    <a:pt x="3" y="0"/>
                  </a:cubicBezTo>
                  <a:close/>
                </a:path>
              </a:pathLst>
            </a:custGeom>
            <a:solidFill>
              <a:srgbClr val="7382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 name="Freeform 77">
              <a:extLst>
                <a:ext uri="{FF2B5EF4-FFF2-40B4-BE49-F238E27FC236}">
                  <a16:creationId xmlns:a16="http://schemas.microsoft.com/office/drawing/2014/main" id="{784BB3C2-F1BC-A05F-80CE-D006DC6A0AFC}"/>
                </a:ext>
              </a:extLst>
            </p:cNvPr>
            <p:cNvSpPr>
              <a:spLocks/>
            </p:cNvSpPr>
            <p:nvPr/>
          </p:nvSpPr>
          <p:spPr bwMode="auto">
            <a:xfrm>
              <a:off x="4773" y="1554"/>
              <a:ext cx="223" cy="200"/>
            </a:xfrm>
            <a:custGeom>
              <a:avLst/>
              <a:gdLst>
                <a:gd name="T0" fmla="*/ 30 w 61"/>
                <a:gd name="T1" fmla="*/ 2 h 55"/>
                <a:gd name="T2" fmla="*/ 35 w 61"/>
                <a:gd name="T3" fmla="*/ 6 h 55"/>
                <a:gd name="T4" fmla="*/ 37 w 61"/>
                <a:gd name="T5" fmla="*/ 5 h 55"/>
                <a:gd name="T6" fmla="*/ 60 w 61"/>
                <a:gd name="T7" fmla="*/ 26 h 55"/>
                <a:gd name="T8" fmla="*/ 59 w 61"/>
                <a:gd name="T9" fmla="*/ 55 h 55"/>
                <a:gd name="T10" fmla="*/ 57 w 61"/>
                <a:gd name="T11" fmla="*/ 55 h 55"/>
                <a:gd name="T12" fmla="*/ 55 w 61"/>
                <a:gd name="T13" fmla="*/ 34 h 55"/>
                <a:gd name="T14" fmla="*/ 39 w 61"/>
                <a:gd name="T15" fmla="*/ 20 h 55"/>
                <a:gd name="T16" fmla="*/ 34 w 61"/>
                <a:gd name="T17" fmla="*/ 20 h 55"/>
                <a:gd name="T18" fmla="*/ 15 w 61"/>
                <a:gd name="T19" fmla="*/ 38 h 55"/>
                <a:gd name="T20" fmla="*/ 14 w 61"/>
                <a:gd name="T21" fmla="*/ 41 h 55"/>
                <a:gd name="T22" fmla="*/ 3 w 61"/>
                <a:gd name="T23" fmla="*/ 33 h 55"/>
                <a:gd name="T24" fmla="*/ 0 w 61"/>
                <a:gd name="T25" fmla="*/ 29 h 55"/>
                <a:gd name="T26" fmla="*/ 27 w 61"/>
                <a:gd name="T27" fmla="*/ 0 h 55"/>
                <a:gd name="T28" fmla="*/ 30 w 61"/>
                <a:gd name="T29"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5">
                  <a:moveTo>
                    <a:pt x="30" y="2"/>
                  </a:moveTo>
                  <a:cubicBezTo>
                    <a:pt x="31" y="5"/>
                    <a:pt x="32" y="6"/>
                    <a:pt x="35" y="6"/>
                  </a:cubicBezTo>
                  <a:cubicBezTo>
                    <a:pt x="35" y="6"/>
                    <a:pt x="36" y="5"/>
                    <a:pt x="37" y="5"/>
                  </a:cubicBezTo>
                  <a:cubicBezTo>
                    <a:pt x="51" y="3"/>
                    <a:pt x="61" y="7"/>
                    <a:pt x="60" y="26"/>
                  </a:cubicBezTo>
                  <a:cubicBezTo>
                    <a:pt x="60" y="36"/>
                    <a:pt x="61" y="46"/>
                    <a:pt x="59" y="55"/>
                  </a:cubicBezTo>
                  <a:cubicBezTo>
                    <a:pt x="58" y="55"/>
                    <a:pt x="58" y="55"/>
                    <a:pt x="57" y="55"/>
                  </a:cubicBezTo>
                  <a:cubicBezTo>
                    <a:pt x="54" y="48"/>
                    <a:pt x="56" y="41"/>
                    <a:pt x="55" y="34"/>
                  </a:cubicBezTo>
                  <a:cubicBezTo>
                    <a:pt x="55" y="22"/>
                    <a:pt x="52" y="18"/>
                    <a:pt x="39" y="20"/>
                  </a:cubicBezTo>
                  <a:cubicBezTo>
                    <a:pt x="37" y="20"/>
                    <a:pt x="36" y="20"/>
                    <a:pt x="34" y="20"/>
                  </a:cubicBezTo>
                  <a:cubicBezTo>
                    <a:pt x="19" y="22"/>
                    <a:pt x="19" y="22"/>
                    <a:pt x="15" y="38"/>
                  </a:cubicBezTo>
                  <a:cubicBezTo>
                    <a:pt x="15" y="39"/>
                    <a:pt x="14" y="40"/>
                    <a:pt x="14" y="41"/>
                  </a:cubicBezTo>
                  <a:cubicBezTo>
                    <a:pt x="7" y="42"/>
                    <a:pt x="2" y="42"/>
                    <a:pt x="3" y="33"/>
                  </a:cubicBezTo>
                  <a:cubicBezTo>
                    <a:pt x="3" y="31"/>
                    <a:pt x="2" y="30"/>
                    <a:pt x="0" y="29"/>
                  </a:cubicBezTo>
                  <a:cubicBezTo>
                    <a:pt x="9" y="20"/>
                    <a:pt x="18" y="10"/>
                    <a:pt x="27" y="0"/>
                  </a:cubicBezTo>
                  <a:cubicBezTo>
                    <a:pt x="29" y="0"/>
                    <a:pt x="29" y="1"/>
                    <a:pt x="30" y="2"/>
                  </a:cubicBezTo>
                  <a:close/>
                </a:path>
              </a:pathLst>
            </a:custGeom>
            <a:solidFill>
              <a:srgbClr val="738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 name="Freeform 78">
              <a:extLst>
                <a:ext uri="{FF2B5EF4-FFF2-40B4-BE49-F238E27FC236}">
                  <a16:creationId xmlns:a16="http://schemas.microsoft.com/office/drawing/2014/main" id="{1508BADF-714F-333C-565A-86C47DF5A253}"/>
                </a:ext>
              </a:extLst>
            </p:cNvPr>
            <p:cNvSpPr>
              <a:spLocks/>
            </p:cNvSpPr>
            <p:nvPr/>
          </p:nvSpPr>
          <p:spPr bwMode="auto">
            <a:xfrm>
              <a:off x="4843" y="1503"/>
              <a:ext cx="73" cy="58"/>
            </a:xfrm>
            <a:custGeom>
              <a:avLst/>
              <a:gdLst>
                <a:gd name="T0" fmla="*/ 11 w 20"/>
                <a:gd name="T1" fmla="*/ 16 h 16"/>
                <a:gd name="T2" fmla="*/ 8 w 20"/>
                <a:gd name="T3" fmla="*/ 14 h 16"/>
                <a:gd name="T4" fmla="*/ 4 w 20"/>
                <a:gd name="T5" fmla="*/ 8 h 16"/>
                <a:gd name="T6" fmla="*/ 1 w 20"/>
                <a:gd name="T7" fmla="*/ 2 h 16"/>
                <a:gd name="T8" fmla="*/ 8 w 20"/>
                <a:gd name="T9" fmla="*/ 1 h 16"/>
                <a:gd name="T10" fmla="*/ 19 w 20"/>
                <a:gd name="T11" fmla="*/ 4 h 16"/>
                <a:gd name="T12" fmla="*/ 17 w 20"/>
                <a:gd name="T13" fmla="*/ 8 h 16"/>
                <a:gd name="T14" fmla="*/ 11 w 2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11" y="16"/>
                  </a:moveTo>
                  <a:cubicBezTo>
                    <a:pt x="10" y="16"/>
                    <a:pt x="9" y="15"/>
                    <a:pt x="8" y="14"/>
                  </a:cubicBezTo>
                  <a:cubicBezTo>
                    <a:pt x="7" y="12"/>
                    <a:pt x="5" y="10"/>
                    <a:pt x="4" y="8"/>
                  </a:cubicBezTo>
                  <a:cubicBezTo>
                    <a:pt x="2" y="6"/>
                    <a:pt x="0" y="5"/>
                    <a:pt x="1" y="2"/>
                  </a:cubicBezTo>
                  <a:cubicBezTo>
                    <a:pt x="3" y="0"/>
                    <a:pt x="6" y="0"/>
                    <a:pt x="8" y="1"/>
                  </a:cubicBezTo>
                  <a:cubicBezTo>
                    <a:pt x="11" y="2"/>
                    <a:pt x="15" y="2"/>
                    <a:pt x="19" y="4"/>
                  </a:cubicBezTo>
                  <a:cubicBezTo>
                    <a:pt x="20" y="6"/>
                    <a:pt x="19" y="8"/>
                    <a:pt x="17" y="8"/>
                  </a:cubicBezTo>
                  <a:cubicBezTo>
                    <a:pt x="13" y="9"/>
                    <a:pt x="11" y="12"/>
                    <a:pt x="11" y="16"/>
                  </a:cubicBezTo>
                  <a:close/>
                </a:path>
              </a:pathLst>
            </a:custGeom>
            <a:solidFill>
              <a:srgbClr val="B6C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 name="Freeform 79">
              <a:extLst>
                <a:ext uri="{FF2B5EF4-FFF2-40B4-BE49-F238E27FC236}">
                  <a16:creationId xmlns:a16="http://schemas.microsoft.com/office/drawing/2014/main" id="{2CCE6355-D21B-0E4D-DDCA-6374BAF7A2F0}"/>
                </a:ext>
              </a:extLst>
            </p:cNvPr>
            <p:cNvSpPr>
              <a:spLocks/>
            </p:cNvSpPr>
            <p:nvPr/>
          </p:nvSpPr>
          <p:spPr bwMode="auto">
            <a:xfrm>
              <a:off x="4773" y="1543"/>
              <a:ext cx="66" cy="40"/>
            </a:xfrm>
            <a:custGeom>
              <a:avLst/>
              <a:gdLst>
                <a:gd name="T0" fmla="*/ 1 w 18"/>
                <a:gd name="T1" fmla="*/ 0 h 11"/>
                <a:gd name="T2" fmla="*/ 16 w 18"/>
                <a:gd name="T3" fmla="*/ 5 h 11"/>
                <a:gd name="T4" fmla="*/ 18 w 18"/>
                <a:gd name="T5" fmla="*/ 9 h 11"/>
                <a:gd name="T6" fmla="*/ 14 w 18"/>
                <a:gd name="T7" fmla="*/ 10 h 11"/>
                <a:gd name="T8" fmla="*/ 1 w 18"/>
                <a:gd name="T9" fmla="*/ 0 h 11"/>
              </a:gdLst>
              <a:ahLst/>
              <a:cxnLst>
                <a:cxn ang="0">
                  <a:pos x="T0" y="T1"/>
                </a:cxn>
                <a:cxn ang="0">
                  <a:pos x="T2" y="T3"/>
                </a:cxn>
                <a:cxn ang="0">
                  <a:pos x="T4" y="T5"/>
                </a:cxn>
                <a:cxn ang="0">
                  <a:pos x="T6" y="T7"/>
                </a:cxn>
                <a:cxn ang="0">
                  <a:pos x="T8" y="T9"/>
                </a:cxn>
              </a:cxnLst>
              <a:rect l="0" t="0" r="r" b="b"/>
              <a:pathLst>
                <a:path w="18" h="11">
                  <a:moveTo>
                    <a:pt x="1" y="0"/>
                  </a:moveTo>
                  <a:cubicBezTo>
                    <a:pt x="7" y="1"/>
                    <a:pt x="12" y="1"/>
                    <a:pt x="16" y="5"/>
                  </a:cubicBezTo>
                  <a:cubicBezTo>
                    <a:pt x="17" y="6"/>
                    <a:pt x="18" y="7"/>
                    <a:pt x="18" y="9"/>
                  </a:cubicBezTo>
                  <a:cubicBezTo>
                    <a:pt x="17" y="11"/>
                    <a:pt x="15" y="11"/>
                    <a:pt x="14" y="10"/>
                  </a:cubicBezTo>
                  <a:cubicBezTo>
                    <a:pt x="9" y="8"/>
                    <a:pt x="0" y="10"/>
                    <a:pt x="1" y="0"/>
                  </a:cubicBezTo>
                  <a:close/>
                </a:path>
              </a:pathLst>
            </a:custGeom>
            <a:solidFill>
              <a:srgbClr val="C1CE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 name="Freeform 80">
              <a:extLst>
                <a:ext uri="{FF2B5EF4-FFF2-40B4-BE49-F238E27FC236}">
                  <a16:creationId xmlns:a16="http://schemas.microsoft.com/office/drawing/2014/main" id="{9C6F972D-C094-0119-B7A5-0C07F2895F47}"/>
                </a:ext>
              </a:extLst>
            </p:cNvPr>
            <p:cNvSpPr>
              <a:spLocks/>
            </p:cNvSpPr>
            <p:nvPr/>
          </p:nvSpPr>
          <p:spPr bwMode="auto">
            <a:xfrm>
              <a:off x="4821" y="1612"/>
              <a:ext cx="164" cy="171"/>
            </a:xfrm>
            <a:custGeom>
              <a:avLst/>
              <a:gdLst>
                <a:gd name="T0" fmla="*/ 1 w 45"/>
                <a:gd name="T1" fmla="*/ 25 h 47"/>
                <a:gd name="T2" fmla="*/ 0 w 45"/>
                <a:gd name="T3" fmla="*/ 16 h 47"/>
                <a:gd name="T4" fmla="*/ 11 w 45"/>
                <a:gd name="T5" fmla="*/ 3 h 47"/>
                <a:gd name="T6" fmla="*/ 39 w 45"/>
                <a:gd name="T7" fmla="*/ 3 h 47"/>
                <a:gd name="T8" fmla="*/ 45 w 45"/>
                <a:gd name="T9" fmla="*/ 10 h 47"/>
                <a:gd name="T10" fmla="*/ 44 w 45"/>
                <a:gd name="T11" fmla="*/ 39 h 47"/>
                <a:gd name="T12" fmla="*/ 34 w 45"/>
                <a:gd name="T13" fmla="*/ 26 h 47"/>
                <a:gd name="T14" fmla="*/ 26 w 45"/>
                <a:gd name="T15" fmla="*/ 19 h 47"/>
                <a:gd name="T16" fmla="*/ 21 w 45"/>
                <a:gd name="T17" fmla="*/ 31 h 47"/>
                <a:gd name="T18" fmla="*/ 20 w 45"/>
                <a:gd name="T19" fmla="*/ 45 h 47"/>
                <a:gd name="T20" fmla="*/ 13 w 45"/>
                <a:gd name="T21" fmla="*/ 42 h 47"/>
                <a:gd name="T22" fmla="*/ 1 w 45"/>
                <a:gd name="T23"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7">
                  <a:moveTo>
                    <a:pt x="1" y="25"/>
                  </a:moveTo>
                  <a:cubicBezTo>
                    <a:pt x="1" y="22"/>
                    <a:pt x="0" y="19"/>
                    <a:pt x="0" y="16"/>
                  </a:cubicBezTo>
                  <a:cubicBezTo>
                    <a:pt x="1" y="9"/>
                    <a:pt x="5" y="4"/>
                    <a:pt x="11" y="3"/>
                  </a:cubicBezTo>
                  <a:cubicBezTo>
                    <a:pt x="20" y="2"/>
                    <a:pt x="30" y="0"/>
                    <a:pt x="39" y="3"/>
                  </a:cubicBezTo>
                  <a:cubicBezTo>
                    <a:pt x="43" y="4"/>
                    <a:pt x="45" y="6"/>
                    <a:pt x="45" y="10"/>
                  </a:cubicBezTo>
                  <a:cubicBezTo>
                    <a:pt x="44" y="20"/>
                    <a:pt x="45" y="29"/>
                    <a:pt x="44" y="39"/>
                  </a:cubicBezTo>
                  <a:cubicBezTo>
                    <a:pt x="38" y="37"/>
                    <a:pt x="37" y="31"/>
                    <a:pt x="34" y="26"/>
                  </a:cubicBezTo>
                  <a:cubicBezTo>
                    <a:pt x="32" y="23"/>
                    <a:pt x="31" y="17"/>
                    <a:pt x="26" y="19"/>
                  </a:cubicBezTo>
                  <a:cubicBezTo>
                    <a:pt x="20" y="21"/>
                    <a:pt x="19" y="26"/>
                    <a:pt x="21" y="31"/>
                  </a:cubicBezTo>
                  <a:cubicBezTo>
                    <a:pt x="23" y="36"/>
                    <a:pt x="21" y="41"/>
                    <a:pt x="20" y="45"/>
                  </a:cubicBezTo>
                  <a:cubicBezTo>
                    <a:pt x="14" y="47"/>
                    <a:pt x="13" y="47"/>
                    <a:pt x="13" y="42"/>
                  </a:cubicBezTo>
                  <a:cubicBezTo>
                    <a:pt x="15" y="33"/>
                    <a:pt x="13" y="29"/>
                    <a:pt x="1" y="25"/>
                  </a:cubicBezTo>
                  <a:close/>
                </a:path>
              </a:pathLst>
            </a:custGeom>
            <a:solidFill>
              <a:srgbClr val="B4C2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 name="Freeform 81">
              <a:extLst>
                <a:ext uri="{FF2B5EF4-FFF2-40B4-BE49-F238E27FC236}">
                  <a16:creationId xmlns:a16="http://schemas.microsoft.com/office/drawing/2014/main" id="{1C76B598-605D-DDFE-9B04-BADC7F17ECA4}"/>
                </a:ext>
              </a:extLst>
            </p:cNvPr>
            <p:cNvSpPr>
              <a:spLocks/>
            </p:cNvSpPr>
            <p:nvPr/>
          </p:nvSpPr>
          <p:spPr bwMode="auto">
            <a:xfrm>
              <a:off x="4777" y="1754"/>
              <a:ext cx="124" cy="185"/>
            </a:xfrm>
            <a:custGeom>
              <a:avLst/>
              <a:gdLst>
                <a:gd name="T0" fmla="*/ 25 w 34"/>
                <a:gd name="T1" fmla="*/ 3 h 51"/>
                <a:gd name="T2" fmla="*/ 32 w 34"/>
                <a:gd name="T3" fmla="*/ 6 h 51"/>
                <a:gd name="T4" fmla="*/ 31 w 34"/>
                <a:gd name="T5" fmla="*/ 17 h 51"/>
                <a:gd name="T6" fmla="*/ 29 w 34"/>
                <a:gd name="T7" fmla="*/ 31 h 51"/>
                <a:gd name="T8" fmla="*/ 31 w 34"/>
                <a:gd name="T9" fmla="*/ 39 h 51"/>
                <a:gd name="T10" fmla="*/ 27 w 34"/>
                <a:gd name="T11" fmla="*/ 48 h 51"/>
                <a:gd name="T12" fmla="*/ 14 w 34"/>
                <a:gd name="T13" fmla="*/ 50 h 51"/>
                <a:gd name="T14" fmla="*/ 11 w 34"/>
                <a:gd name="T15" fmla="*/ 45 h 51"/>
                <a:gd name="T16" fmla="*/ 5 w 34"/>
                <a:gd name="T17" fmla="*/ 29 h 51"/>
                <a:gd name="T18" fmla="*/ 0 w 34"/>
                <a:gd name="T19" fmla="*/ 16 h 51"/>
                <a:gd name="T20" fmla="*/ 0 w 34"/>
                <a:gd name="T21" fmla="*/ 10 h 51"/>
                <a:gd name="T22" fmla="*/ 9 w 34"/>
                <a:gd name="T23" fmla="*/ 5 h 51"/>
                <a:gd name="T24" fmla="*/ 25 w 34"/>
                <a:gd name="T25"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1">
                  <a:moveTo>
                    <a:pt x="25" y="3"/>
                  </a:moveTo>
                  <a:cubicBezTo>
                    <a:pt x="26" y="8"/>
                    <a:pt x="30" y="6"/>
                    <a:pt x="32" y="6"/>
                  </a:cubicBezTo>
                  <a:cubicBezTo>
                    <a:pt x="34" y="10"/>
                    <a:pt x="33" y="14"/>
                    <a:pt x="31" y="17"/>
                  </a:cubicBezTo>
                  <a:cubicBezTo>
                    <a:pt x="27" y="21"/>
                    <a:pt x="25" y="26"/>
                    <a:pt x="29" y="31"/>
                  </a:cubicBezTo>
                  <a:cubicBezTo>
                    <a:pt x="30" y="33"/>
                    <a:pt x="30" y="36"/>
                    <a:pt x="31" y="39"/>
                  </a:cubicBezTo>
                  <a:cubicBezTo>
                    <a:pt x="31" y="43"/>
                    <a:pt x="31" y="46"/>
                    <a:pt x="27" y="48"/>
                  </a:cubicBezTo>
                  <a:cubicBezTo>
                    <a:pt x="23" y="50"/>
                    <a:pt x="19" y="51"/>
                    <a:pt x="14" y="50"/>
                  </a:cubicBezTo>
                  <a:cubicBezTo>
                    <a:pt x="12" y="50"/>
                    <a:pt x="10" y="47"/>
                    <a:pt x="11" y="45"/>
                  </a:cubicBezTo>
                  <a:cubicBezTo>
                    <a:pt x="15" y="38"/>
                    <a:pt x="9" y="33"/>
                    <a:pt x="5" y="29"/>
                  </a:cubicBezTo>
                  <a:cubicBezTo>
                    <a:pt x="1" y="25"/>
                    <a:pt x="0" y="21"/>
                    <a:pt x="0" y="16"/>
                  </a:cubicBezTo>
                  <a:cubicBezTo>
                    <a:pt x="1" y="14"/>
                    <a:pt x="0" y="12"/>
                    <a:pt x="0" y="10"/>
                  </a:cubicBezTo>
                  <a:cubicBezTo>
                    <a:pt x="0" y="0"/>
                    <a:pt x="0" y="0"/>
                    <a:pt x="9" y="5"/>
                  </a:cubicBezTo>
                  <a:cubicBezTo>
                    <a:pt x="15" y="7"/>
                    <a:pt x="20" y="7"/>
                    <a:pt x="25" y="3"/>
                  </a:cubicBezTo>
                  <a:close/>
                </a:path>
              </a:pathLst>
            </a:custGeom>
            <a:solidFill>
              <a:srgbClr val="6F8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 name="Freeform 82">
              <a:extLst>
                <a:ext uri="{FF2B5EF4-FFF2-40B4-BE49-F238E27FC236}">
                  <a16:creationId xmlns:a16="http://schemas.microsoft.com/office/drawing/2014/main" id="{6DD1ED09-7123-DFF2-CA1F-9080D8E714B6}"/>
                </a:ext>
              </a:extLst>
            </p:cNvPr>
            <p:cNvSpPr>
              <a:spLocks/>
            </p:cNvSpPr>
            <p:nvPr/>
          </p:nvSpPr>
          <p:spPr bwMode="auto">
            <a:xfrm>
              <a:off x="4876" y="2806"/>
              <a:ext cx="54" cy="29"/>
            </a:xfrm>
            <a:custGeom>
              <a:avLst/>
              <a:gdLst>
                <a:gd name="T0" fmla="*/ 0 w 15"/>
                <a:gd name="T1" fmla="*/ 4 h 8"/>
                <a:gd name="T2" fmla="*/ 15 w 15"/>
                <a:gd name="T3" fmla="*/ 4 h 8"/>
                <a:gd name="T4" fmla="*/ 0 w 15"/>
                <a:gd name="T5" fmla="*/ 4 h 8"/>
              </a:gdLst>
              <a:ahLst/>
              <a:cxnLst>
                <a:cxn ang="0">
                  <a:pos x="T0" y="T1"/>
                </a:cxn>
                <a:cxn ang="0">
                  <a:pos x="T2" y="T3"/>
                </a:cxn>
                <a:cxn ang="0">
                  <a:pos x="T4" y="T5"/>
                </a:cxn>
              </a:cxnLst>
              <a:rect l="0" t="0" r="r" b="b"/>
              <a:pathLst>
                <a:path w="15" h="8">
                  <a:moveTo>
                    <a:pt x="0" y="4"/>
                  </a:moveTo>
                  <a:cubicBezTo>
                    <a:pt x="5" y="0"/>
                    <a:pt x="10" y="0"/>
                    <a:pt x="15" y="4"/>
                  </a:cubicBezTo>
                  <a:cubicBezTo>
                    <a:pt x="10" y="8"/>
                    <a:pt x="5" y="8"/>
                    <a:pt x="0" y="4"/>
                  </a:cubicBezTo>
                  <a:close/>
                </a:path>
              </a:pathLst>
            </a:custGeom>
            <a:solidFill>
              <a:srgbClr val="292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 name="Freeform 83">
              <a:extLst>
                <a:ext uri="{FF2B5EF4-FFF2-40B4-BE49-F238E27FC236}">
                  <a16:creationId xmlns:a16="http://schemas.microsoft.com/office/drawing/2014/main" id="{5213974E-F1ED-E9EF-3545-A00A699E6F85}"/>
                </a:ext>
              </a:extLst>
            </p:cNvPr>
            <p:cNvSpPr>
              <a:spLocks/>
            </p:cNvSpPr>
            <p:nvPr/>
          </p:nvSpPr>
          <p:spPr bwMode="auto">
            <a:xfrm>
              <a:off x="4876" y="2883"/>
              <a:ext cx="54" cy="29"/>
            </a:xfrm>
            <a:custGeom>
              <a:avLst/>
              <a:gdLst>
                <a:gd name="T0" fmla="*/ 15 w 15"/>
                <a:gd name="T1" fmla="*/ 4 h 8"/>
                <a:gd name="T2" fmla="*/ 0 w 15"/>
                <a:gd name="T3" fmla="*/ 4 h 8"/>
                <a:gd name="T4" fmla="*/ 15 w 15"/>
                <a:gd name="T5" fmla="*/ 4 h 8"/>
              </a:gdLst>
              <a:ahLst/>
              <a:cxnLst>
                <a:cxn ang="0">
                  <a:pos x="T0" y="T1"/>
                </a:cxn>
                <a:cxn ang="0">
                  <a:pos x="T2" y="T3"/>
                </a:cxn>
                <a:cxn ang="0">
                  <a:pos x="T4" y="T5"/>
                </a:cxn>
              </a:cxnLst>
              <a:rect l="0" t="0" r="r" b="b"/>
              <a:pathLst>
                <a:path w="15" h="8">
                  <a:moveTo>
                    <a:pt x="15" y="4"/>
                  </a:moveTo>
                  <a:cubicBezTo>
                    <a:pt x="10" y="7"/>
                    <a:pt x="5" y="8"/>
                    <a:pt x="0" y="4"/>
                  </a:cubicBezTo>
                  <a:cubicBezTo>
                    <a:pt x="5" y="0"/>
                    <a:pt x="10" y="0"/>
                    <a:pt x="15" y="4"/>
                  </a:cubicBezTo>
                  <a:close/>
                </a:path>
              </a:pathLst>
            </a:custGeom>
            <a:solidFill>
              <a:srgbClr val="2E36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 name="Freeform 84">
              <a:extLst>
                <a:ext uri="{FF2B5EF4-FFF2-40B4-BE49-F238E27FC236}">
                  <a16:creationId xmlns:a16="http://schemas.microsoft.com/office/drawing/2014/main" id="{3B925EE3-A858-7A17-4E00-67D470261529}"/>
                </a:ext>
              </a:extLst>
            </p:cNvPr>
            <p:cNvSpPr>
              <a:spLocks/>
            </p:cNvSpPr>
            <p:nvPr/>
          </p:nvSpPr>
          <p:spPr bwMode="auto">
            <a:xfrm>
              <a:off x="4876" y="2843"/>
              <a:ext cx="54" cy="29"/>
            </a:xfrm>
            <a:custGeom>
              <a:avLst/>
              <a:gdLst>
                <a:gd name="T0" fmla="*/ 15 w 15"/>
                <a:gd name="T1" fmla="*/ 4 h 8"/>
                <a:gd name="T2" fmla="*/ 0 w 15"/>
                <a:gd name="T3" fmla="*/ 4 h 8"/>
                <a:gd name="T4" fmla="*/ 15 w 15"/>
                <a:gd name="T5" fmla="*/ 4 h 8"/>
              </a:gdLst>
              <a:ahLst/>
              <a:cxnLst>
                <a:cxn ang="0">
                  <a:pos x="T0" y="T1"/>
                </a:cxn>
                <a:cxn ang="0">
                  <a:pos x="T2" y="T3"/>
                </a:cxn>
                <a:cxn ang="0">
                  <a:pos x="T4" y="T5"/>
                </a:cxn>
              </a:cxnLst>
              <a:rect l="0" t="0" r="r" b="b"/>
              <a:pathLst>
                <a:path w="15" h="8">
                  <a:moveTo>
                    <a:pt x="15" y="4"/>
                  </a:moveTo>
                  <a:cubicBezTo>
                    <a:pt x="9" y="8"/>
                    <a:pt x="5" y="8"/>
                    <a:pt x="0" y="4"/>
                  </a:cubicBezTo>
                  <a:cubicBezTo>
                    <a:pt x="5" y="0"/>
                    <a:pt x="9" y="0"/>
                    <a:pt x="15" y="4"/>
                  </a:cubicBezTo>
                  <a:close/>
                </a:path>
              </a:pathLst>
            </a:custGeom>
            <a:solidFill>
              <a:srgbClr val="2A2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 name="Freeform 85">
              <a:extLst>
                <a:ext uri="{FF2B5EF4-FFF2-40B4-BE49-F238E27FC236}">
                  <a16:creationId xmlns:a16="http://schemas.microsoft.com/office/drawing/2014/main" id="{BE3F424C-6B93-BF9B-DCFD-A741AA085064}"/>
                </a:ext>
              </a:extLst>
            </p:cNvPr>
            <p:cNvSpPr>
              <a:spLocks/>
            </p:cNvSpPr>
            <p:nvPr/>
          </p:nvSpPr>
          <p:spPr bwMode="auto">
            <a:xfrm>
              <a:off x="4609" y="2806"/>
              <a:ext cx="55" cy="29"/>
            </a:xfrm>
            <a:custGeom>
              <a:avLst/>
              <a:gdLst>
                <a:gd name="T0" fmla="*/ 0 w 15"/>
                <a:gd name="T1" fmla="*/ 4 h 8"/>
                <a:gd name="T2" fmla="*/ 15 w 15"/>
                <a:gd name="T3" fmla="*/ 3 h 8"/>
                <a:gd name="T4" fmla="*/ 0 w 15"/>
                <a:gd name="T5" fmla="*/ 4 h 8"/>
              </a:gdLst>
              <a:ahLst/>
              <a:cxnLst>
                <a:cxn ang="0">
                  <a:pos x="T0" y="T1"/>
                </a:cxn>
                <a:cxn ang="0">
                  <a:pos x="T2" y="T3"/>
                </a:cxn>
                <a:cxn ang="0">
                  <a:pos x="T4" y="T5"/>
                </a:cxn>
              </a:cxnLst>
              <a:rect l="0" t="0" r="r" b="b"/>
              <a:pathLst>
                <a:path w="15" h="8">
                  <a:moveTo>
                    <a:pt x="0" y="4"/>
                  </a:moveTo>
                  <a:cubicBezTo>
                    <a:pt x="5" y="0"/>
                    <a:pt x="10" y="0"/>
                    <a:pt x="15" y="3"/>
                  </a:cubicBezTo>
                  <a:cubicBezTo>
                    <a:pt x="9" y="8"/>
                    <a:pt x="8" y="8"/>
                    <a:pt x="0" y="4"/>
                  </a:cubicBezTo>
                  <a:close/>
                </a:path>
              </a:pathLst>
            </a:custGeom>
            <a:solidFill>
              <a:srgbClr val="2A3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 name="Freeform 86">
              <a:extLst>
                <a:ext uri="{FF2B5EF4-FFF2-40B4-BE49-F238E27FC236}">
                  <a16:creationId xmlns:a16="http://schemas.microsoft.com/office/drawing/2014/main" id="{8B6C7947-B9EE-892C-9D2D-8E34DD118ABD}"/>
                </a:ext>
              </a:extLst>
            </p:cNvPr>
            <p:cNvSpPr>
              <a:spLocks/>
            </p:cNvSpPr>
            <p:nvPr/>
          </p:nvSpPr>
          <p:spPr bwMode="auto">
            <a:xfrm>
              <a:off x="4613" y="2843"/>
              <a:ext cx="51" cy="32"/>
            </a:xfrm>
            <a:custGeom>
              <a:avLst/>
              <a:gdLst>
                <a:gd name="T0" fmla="*/ 0 w 14"/>
                <a:gd name="T1" fmla="*/ 4 h 9"/>
                <a:gd name="T2" fmla="*/ 14 w 14"/>
                <a:gd name="T3" fmla="*/ 4 h 9"/>
                <a:gd name="T4" fmla="*/ 0 w 14"/>
                <a:gd name="T5" fmla="*/ 4 h 9"/>
              </a:gdLst>
              <a:ahLst/>
              <a:cxnLst>
                <a:cxn ang="0">
                  <a:pos x="T0" y="T1"/>
                </a:cxn>
                <a:cxn ang="0">
                  <a:pos x="T2" y="T3"/>
                </a:cxn>
                <a:cxn ang="0">
                  <a:pos x="T4" y="T5"/>
                </a:cxn>
              </a:cxnLst>
              <a:rect l="0" t="0" r="r" b="b"/>
              <a:pathLst>
                <a:path w="14" h="9">
                  <a:moveTo>
                    <a:pt x="0" y="4"/>
                  </a:moveTo>
                  <a:cubicBezTo>
                    <a:pt x="5" y="0"/>
                    <a:pt x="9" y="0"/>
                    <a:pt x="14" y="4"/>
                  </a:cubicBezTo>
                  <a:cubicBezTo>
                    <a:pt x="10" y="8"/>
                    <a:pt x="5" y="9"/>
                    <a:pt x="0" y="4"/>
                  </a:cubicBezTo>
                  <a:close/>
                </a:path>
              </a:pathLst>
            </a:custGeom>
            <a:solidFill>
              <a:srgbClr val="303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 name="Freeform 87">
              <a:extLst>
                <a:ext uri="{FF2B5EF4-FFF2-40B4-BE49-F238E27FC236}">
                  <a16:creationId xmlns:a16="http://schemas.microsoft.com/office/drawing/2014/main" id="{0CFEC74A-80BE-9331-0E54-FBE550499B4E}"/>
                </a:ext>
              </a:extLst>
            </p:cNvPr>
            <p:cNvSpPr>
              <a:spLocks/>
            </p:cNvSpPr>
            <p:nvPr/>
          </p:nvSpPr>
          <p:spPr bwMode="auto">
            <a:xfrm>
              <a:off x="4613" y="2883"/>
              <a:ext cx="51" cy="29"/>
            </a:xfrm>
            <a:custGeom>
              <a:avLst/>
              <a:gdLst>
                <a:gd name="T0" fmla="*/ 14 w 14"/>
                <a:gd name="T1" fmla="*/ 4 h 8"/>
                <a:gd name="T2" fmla="*/ 0 w 14"/>
                <a:gd name="T3" fmla="*/ 4 h 8"/>
                <a:gd name="T4" fmla="*/ 14 w 14"/>
                <a:gd name="T5" fmla="*/ 4 h 8"/>
              </a:gdLst>
              <a:ahLst/>
              <a:cxnLst>
                <a:cxn ang="0">
                  <a:pos x="T0" y="T1"/>
                </a:cxn>
                <a:cxn ang="0">
                  <a:pos x="T2" y="T3"/>
                </a:cxn>
                <a:cxn ang="0">
                  <a:pos x="T4" y="T5"/>
                </a:cxn>
              </a:cxnLst>
              <a:rect l="0" t="0" r="r" b="b"/>
              <a:pathLst>
                <a:path w="14" h="8">
                  <a:moveTo>
                    <a:pt x="14" y="4"/>
                  </a:moveTo>
                  <a:cubicBezTo>
                    <a:pt x="9" y="8"/>
                    <a:pt x="5" y="7"/>
                    <a:pt x="0" y="4"/>
                  </a:cubicBezTo>
                  <a:cubicBezTo>
                    <a:pt x="6" y="0"/>
                    <a:pt x="6" y="0"/>
                    <a:pt x="14" y="4"/>
                  </a:cubicBezTo>
                  <a:close/>
                </a:path>
              </a:pathLst>
            </a:custGeom>
            <a:solidFill>
              <a:srgbClr val="2B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Google Shape;1101;p68">
            <a:extLst>
              <a:ext uri="{FF2B5EF4-FFF2-40B4-BE49-F238E27FC236}">
                <a16:creationId xmlns:a16="http://schemas.microsoft.com/office/drawing/2014/main" id="{BDC571C7-250A-4016-8450-C874CFC8EE4B}"/>
              </a:ext>
            </a:extLst>
          </p:cNvPr>
          <p:cNvSpPr txBox="1">
            <a:spLocks noGrp="1"/>
          </p:cNvSpPr>
          <p:nvPr>
            <p:ph type="title"/>
          </p:nvPr>
        </p:nvSpPr>
        <p:spPr/>
        <p:txBody>
          <a:bodyPr/>
          <a:lstStyle/>
          <a:p>
            <a:pPr lvl="0"/>
            <a:r>
              <a:rPr lang="en-US"/>
              <a:t>Who participated in the </a:t>
            </a:r>
            <a:r>
              <a:rPr lang="en-US">
                <a:solidFill>
                  <a:srgbClr val="3E4728"/>
                </a:solidFill>
              </a:rPr>
              <a:t>rights protests</a:t>
            </a:r>
          </a:p>
        </p:txBody>
      </p:sp>
      <p:sp>
        <p:nvSpPr>
          <p:cNvPr id="3" name="Google Shape;1102;p68">
            <a:extLst>
              <a:ext uri="{FF2B5EF4-FFF2-40B4-BE49-F238E27FC236}">
                <a16:creationId xmlns:a16="http://schemas.microsoft.com/office/drawing/2014/main" id="{B7AFC0ED-AD21-4021-B35E-3AE2AC8997AD}"/>
              </a:ext>
            </a:extLst>
          </p:cNvPr>
          <p:cNvSpPr txBox="1"/>
          <p:nvPr/>
        </p:nvSpPr>
        <p:spPr>
          <a:xfrm>
            <a:off x="714365" y="3394947"/>
            <a:ext cx="1762496"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the farthest planet from the Sun</a:t>
            </a:r>
          </a:p>
        </p:txBody>
      </p:sp>
      <p:sp>
        <p:nvSpPr>
          <p:cNvPr id="4" name="Google Shape;1103;p68">
            <a:extLst>
              <a:ext uri="{FF2B5EF4-FFF2-40B4-BE49-F238E27FC236}">
                <a16:creationId xmlns:a16="http://schemas.microsoft.com/office/drawing/2014/main" id="{284927A0-A161-47BA-A89C-01313DCFD46D}"/>
              </a:ext>
            </a:extLst>
          </p:cNvPr>
          <p:cNvSpPr txBox="1"/>
          <p:nvPr/>
        </p:nvSpPr>
        <p:spPr>
          <a:xfrm>
            <a:off x="715097" y="3069348"/>
            <a:ext cx="1762496" cy="312304"/>
          </a:xfrm>
          <a:prstGeom prst="rect">
            <a:avLst/>
          </a:prstGeom>
          <a:solidFill>
            <a:srgbClr val="988964"/>
          </a:solid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Neptune</a:t>
            </a:r>
          </a:p>
        </p:txBody>
      </p:sp>
      <p:sp>
        <p:nvSpPr>
          <p:cNvPr id="5" name="Google Shape;1104;p68">
            <a:extLst>
              <a:ext uri="{FF2B5EF4-FFF2-40B4-BE49-F238E27FC236}">
                <a16:creationId xmlns:a16="http://schemas.microsoft.com/office/drawing/2014/main" id="{68F5A9FF-CBD7-411C-AEC5-8B06978059B6}"/>
              </a:ext>
            </a:extLst>
          </p:cNvPr>
          <p:cNvSpPr txBox="1"/>
          <p:nvPr/>
        </p:nvSpPr>
        <p:spPr>
          <a:xfrm>
            <a:off x="1652823" y="1894271"/>
            <a:ext cx="1762496" cy="312304"/>
          </a:xfrm>
          <a:prstGeom prst="rect">
            <a:avLst/>
          </a:prstGeom>
          <a:solidFill>
            <a:srgbClr val="565C41"/>
          </a:solid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Mercury</a:t>
            </a:r>
          </a:p>
        </p:txBody>
      </p:sp>
      <p:sp>
        <p:nvSpPr>
          <p:cNvPr id="6" name="Google Shape;1105;p68">
            <a:extLst>
              <a:ext uri="{FF2B5EF4-FFF2-40B4-BE49-F238E27FC236}">
                <a16:creationId xmlns:a16="http://schemas.microsoft.com/office/drawing/2014/main" id="{D56A5F47-5E90-48B3-A5AF-997E2C3D9BCF}"/>
              </a:ext>
            </a:extLst>
          </p:cNvPr>
          <p:cNvSpPr txBox="1"/>
          <p:nvPr/>
        </p:nvSpPr>
        <p:spPr>
          <a:xfrm>
            <a:off x="1625217" y="2223528"/>
            <a:ext cx="1790102"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the closest planet to the Sun</a:t>
            </a:r>
          </a:p>
        </p:txBody>
      </p:sp>
      <p:sp>
        <p:nvSpPr>
          <p:cNvPr id="7" name="Google Shape;1106;p68">
            <a:extLst>
              <a:ext uri="{FF2B5EF4-FFF2-40B4-BE49-F238E27FC236}">
                <a16:creationId xmlns:a16="http://schemas.microsoft.com/office/drawing/2014/main" id="{AEBBFD53-3EFD-4324-A00D-49E3AB4F18C3}"/>
              </a:ext>
            </a:extLst>
          </p:cNvPr>
          <p:cNvSpPr txBox="1"/>
          <p:nvPr/>
        </p:nvSpPr>
        <p:spPr>
          <a:xfrm>
            <a:off x="5732602" y="1894271"/>
            <a:ext cx="1762496" cy="312304"/>
          </a:xfrm>
          <a:prstGeom prst="rect">
            <a:avLst/>
          </a:prstGeom>
          <a:solidFill>
            <a:srgbClr val="565C41"/>
          </a:solid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Venus</a:t>
            </a:r>
          </a:p>
        </p:txBody>
      </p:sp>
      <p:sp>
        <p:nvSpPr>
          <p:cNvPr id="8" name="Google Shape;1107;p68">
            <a:extLst>
              <a:ext uri="{FF2B5EF4-FFF2-40B4-BE49-F238E27FC236}">
                <a16:creationId xmlns:a16="http://schemas.microsoft.com/office/drawing/2014/main" id="{235B833C-919D-4257-8A66-2345F008E4B5}"/>
              </a:ext>
            </a:extLst>
          </p:cNvPr>
          <p:cNvSpPr txBox="1"/>
          <p:nvPr/>
        </p:nvSpPr>
        <p:spPr>
          <a:xfrm>
            <a:off x="5732602" y="2223528"/>
            <a:ext cx="1790102"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the second planet from the Sun</a:t>
            </a:r>
          </a:p>
        </p:txBody>
      </p:sp>
      <p:sp>
        <p:nvSpPr>
          <p:cNvPr id="9" name="Google Shape;1108;p68">
            <a:extLst>
              <a:ext uri="{FF2B5EF4-FFF2-40B4-BE49-F238E27FC236}">
                <a16:creationId xmlns:a16="http://schemas.microsoft.com/office/drawing/2014/main" id="{16202698-C3E9-4B7E-B5DF-41B08A522D71}"/>
              </a:ext>
            </a:extLst>
          </p:cNvPr>
          <p:cNvSpPr txBox="1"/>
          <p:nvPr/>
        </p:nvSpPr>
        <p:spPr>
          <a:xfrm>
            <a:off x="2699802" y="3069348"/>
            <a:ext cx="1762496" cy="312304"/>
          </a:xfrm>
          <a:prstGeom prst="rect">
            <a:avLst/>
          </a:prstGeom>
          <a:solidFill>
            <a:srgbClr val="988964"/>
          </a:solid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Jupiter</a:t>
            </a:r>
          </a:p>
        </p:txBody>
      </p:sp>
      <p:sp>
        <p:nvSpPr>
          <p:cNvPr id="10" name="Google Shape;1109;p68">
            <a:extLst>
              <a:ext uri="{FF2B5EF4-FFF2-40B4-BE49-F238E27FC236}">
                <a16:creationId xmlns:a16="http://schemas.microsoft.com/office/drawing/2014/main" id="{EE80F37D-C2CB-46BC-8784-94D502C508BC}"/>
              </a:ext>
            </a:extLst>
          </p:cNvPr>
          <p:cNvSpPr txBox="1"/>
          <p:nvPr/>
        </p:nvSpPr>
        <p:spPr>
          <a:xfrm>
            <a:off x="2700159" y="3394947"/>
            <a:ext cx="1762496"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the biggest planet of them all</a:t>
            </a:r>
          </a:p>
        </p:txBody>
      </p:sp>
      <p:sp>
        <p:nvSpPr>
          <p:cNvPr id="11" name="Google Shape;1110;p68">
            <a:extLst>
              <a:ext uri="{FF2B5EF4-FFF2-40B4-BE49-F238E27FC236}">
                <a16:creationId xmlns:a16="http://schemas.microsoft.com/office/drawing/2014/main" id="{877C8D38-CE35-4563-B379-86F2294CBA46}"/>
              </a:ext>
            </a:extLst>
          </p:cNvPr>
          <p:cNvSpPr txBox="1"/>
          <p:nvPr/>
        </p:nvSpPr>
        <p:spPr>
          <a:xfrm>
            <a:off x="3716697" y="1377653"/>
            <a:ext cx="1710595" cy="312304"/>
          </a:xfrm>
          <a:prstGeom prst="rect">
            <a:avLst/>
          </a:prstGeom>
          <a:solidFill>
            <a:srgbClr val="B27739"/>
          </a:solid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Earth</a:t>
            </a:r>
          </a:p>
        </p:txBody>
      </p:sp>
      <p:cxnSp>
        <p:nvCxnSpPr>
          <p:cNvPr id="12" name="Google Shape;1111;p68">
            <a:extLst>
              <a:ext uri="{FF2B5EF4-FFF2-40B4-BE49-F238E27FC236}">
                <a16:creationId xmlns:a16="http://schemas.microsoft.com/office/drawing/2014/main" id="{1DE024C8-6FE2-48E0-8EF4-A7B747BB444D}"/>
              </a:ext>
            </a:extLst>
          </p:cNvPr>
          <p:cNvCxnSpPr>
            <a:stCxn id="5" idx="0"/>
            <a:endCxn id="11" idx="1"/>
          </p:cNvCxnSpPr>
          <p:nvPr/>
        </p:nvCxnSpPr>
        <p:spPr>
          <a:xfrm rot="5400000" flipH="1" flipV="1">
            <a:off x="2945151" y="1122725"/>
            <a:ext cx="360466" cy="1182626"/>
          </a:xfrm>
          <a:prstGeom prst="bentConnector2">
            <a:avLst/>
          </a:prstGeom>
          <a:noFill/>
          <a:ln w="9528" cap="flat">
            <a:solidFill>
              <a:srgbClr val="3E4728"/>
            </a:solidFill>
            <a:prstDash val="solid"/>
            <a:round/>
          </a:ln>
        </p:spPr>
      </p:cxnSp>
      <p:cxnSp>
        <p:nvCxnSpPr>
          <p:cNvPr id="13" name="Google Shape;1112;p68">
            <a:extLst>
              <a:ext uri="{FF2B5EF4-FFF2-40B4-BE49-F238E27FC236}">
                <a16:creationId xmlns:a16="http://schemas.microsoft.com/office/drawing/2014/main" id="{0133C98B-7852-444B-8747-42B2BA94777C}"/>
              </a:ext>
            </a:extLst>
          </p:cNvPr>
          <p:cNvCxnSpPr>
            <a:stCxn id="11" idx="3"/>
            <a:endCxn id="7" idx="0"/>
          </p:cNvCxnSpPr>
          <p:nvPr/>
        </p:nvCxnSpPr>
        <p:spPr>
          <a:xfrm>
            <a:off x="5427292" y="1533805"/>
            <a:ext cx="1186558" cy="360466"/>
          </a:xfrm>
          <a:prstGeom prst="bentConnector2">
            <a:avLst/>
          </a:prstGeom>
          <a:noFill/>
          <a:ln w="9528" cap="flat">
            <a:solidFill>
              <a:srgbClr val="3E4728"/>
            </a:solidFill>
            <a:prstDash val="solid"/>
            <a:round/>
          </a:ln>
        </p:spPr>
      </p:cxnSp>
      <p:sp>
        <p:nvSpPr>
          <p:cNvPr id="14" name="Google Shape;1113;p68">
            <a:extLst>
              <a:ext uri="{FF2B5EF4-FFF2-40B4-BE49-F238E27FC236}">
                <a16:creationId xmlns:a16="http://schemas.microsoft.com/office/drawing/2014/main" id="{1D8D9B1F-C248-4C26-A452-189F9A298D6B}"/>
              </a:ext>
            </a:extLst>
          </p:cNvPr>
          <p:cNvSpPr txBox="1"/>
          <p:nvPr/>
        </p:nvSpPr>
        <p:spPr>
          <a:xfrm>
            <a:off x="4684498" y="3069348"/>
            <a:ext cx="1762496" cy="312304"/>
          </a:xfrm>
          <a:prstGeom prst="rect">
            <a:avLst/>
          </a:prstGeom>
          <a:solidFill>
            <a:srgbClr val="988964"/>
          </a:solid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Mars</a:t>
            </a:r>
          </a:p>
        </p:txBody>
      </p:sp>
      <p:sp>
        <p:nvSpPr>
          <p:cNvPr id="15" name="Google Shape;1114;p68">
            <a:extLst>
              <a:ext uri="{FF2B5EF4-FFF2-40B4-BE49-F238E27FC236}">
                <a16:creationId xmlns:a16="http://schemas.microsoft.com/office/drawing/2014/main" id="{20C5B8F0-EA18-49DF-BBC8-DA8514C311C2}"/>
              </a:ext>
            </a:extLst>
          </p:cNvPr>
          <p:cNvSpPr txBox="1"/>
          <p:nvPr/>
        </p:nvSpPr>
        <p:spPr>
          <a:xfrm>
            <a:off x="4685952" y="3394947"/>
            <a:ext cx="1762496"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Mars is actually a very cold place</a:t>
            </a:r>
          </a:p>
        </p:txBody>
      </p:sp>
      <p:sp>
        <p:nvSpPr>
          <p:cNvPr id="16" name="Google Shape;1115;p68">
            <a:extLst>
              <a:ext uri="{FF2B5EF4-FFF2-40B4-BE49-F238E27FC236}">
                <a16:creationId xmlns:a16="http://schemas.microsoft.com/office/drawing/2014/main" id="{618937B2-8392-420E-8491-1A634885406A}"/>
              </a:ext>
            </a:extLst>
          </p:cNvPr>
          <p:cNvSpPr txBox="1"/>
          <p:nvPr/>
        </p:nvSpPr>
        <p:spPr>
          <a:xfrm>
            <a:off x="6669203" y="3069348"/>
            <a:ext cx="1762496" cy="312304"/>
          </a:xfrm>
          <a:prstGeom prst="rect">
            <a:avLst/>
          </a:prstGeom>
          <a:solidFill>
            <a:srgbClr val="988964"/>
          </a:solid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Saturn</a:t>
            </a:r>
          </a:p>
        </p:txBody>
      </p:sp>
      <p:sp>
        <p:nvSpPr>
          <p:cNvPr id="17" name="Google Shape;1116;p68">
            <a:extLst>
              <a:ext uri="{FF2B5EF4-FFF2-40B4-BE49-F238E27FC236}">
                <a16:creationId xmlns:a16="http://schemas.microsoft.com/office/drawing/2014/main" id="{A0AD84BB-B5F8-49CC-83CD-469E82F02D72}"/>
              </a:ext>
            </a:extLst>
          </p:cNvPr>
          <p:cNvSpPr txBox="1"/>
          <p:nvPr/>
        </p:nvSpPr>
        <p:spPr>
          <a:xfrm>
            <a:off x="6671736" y="3394947"/>
            <a:ext cx="1762496" cy="458699"/>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It’s a gas giant and has several rings</a:t>
            </a:r>
          </a:p>
        </p:txBody>
      </p:sp>
      <p:cxnSp>
        <p:nvCxnSpPr>
          <p:cNvPr id="18" name="Google Shape;1117;p68">
            <a:extLst>
              <a:ext uri="{FF2B5EF4-FFF2-40B4-BE49-F238E27FC236}">
                <a16:creationId xmlns:a16="http://schemas.microsoft.com/office/drawing/2014/main" id="{2F2E9156-4E1E-4961-9A27-232CB6740460}"/>
              </a:ext>
            </a:extLst>
          </p:cNvPr>
          <p:cNvCxnSpPr>
            <a:stCxn id="4" idx="0"/>
            <a:endCxn id="6" idx="2"/>
          </p:cNvCxnSpPr>
          <p:nvPr/>
        </p:nvCxnSpPr>
        <p:spPr>
          <a:xfrm rot="5400000" flipH="1" flipV="1">
            <a:off x="1864746" y="2413827"/>
            <a:ext cx="387121" cy="923923"/>
          </a:xfrm>
          <a:prstGeom prst="bentConnector3">
            <a:avLst>
              <a:gd name="adj1" fmla="val 50000"/>
            </a:avLst>
          </a:prstGeom>
          <a:noFill/>
          <a:ln w="9528" cap="flat">
            <a:solidFill>
              <a:srgbClr val="3E4728"/>
            </a:solidFill>
            <a:prstDash val="solid"/>
            <a:round/>
          </a:ln>
        </p:spPr>
      </p:cxnSp>
      <p:cxnSp>
        <p:nvCxnSpPr>
          <p:cNvPr id="19" name="Google Shape;1118;p68">
            <a:extLst>
              <a:ext uri="{FF2B5EF4-FFF2-40B4-BE49-F238E27FC236}">
                <a16:creationId xmlns:a16="http://schemas.microsoft.com/office/drawing/2014/main" id="{DCACF0E1-4F1C-4399-83CD-3E571AA7A7EC}"/>
              </a:ext>
            </a:extLst>
          </p:cNvPr>
          <p:cNvCxnSpPr>
            <a:stCxn id="6" idx="2"/>
            <a:endCxn id="9" idx="0"/>
          </p:cNvCxnSpPr>
          <p:nvPr/>
        </p:nvCxnSpPr>
        <p:spPr>
          <a:xfrm rot="16200000" flipH="1">
            <a:off x="2857099" y="2345396"/>
            <a:ext cx="387121" cy="1060782"/>
          </a:xfrm>
          <a:prstGeom prst="bentConnector3">
            <a:avLst>
              <a:gd name="adj1" fmla="val 50000"/>
            </a:avLst>
          </a:prstGeom>
          <a:noFill/>
          <a:ln w="9528" cap="flat">
            <a:solidFill>
              <a:srgbClr val="3E4728"/>
            </a:solidFill>
            <a:prstDash val="solid"/>
            <a:round/>
          </a:ln>
        </p:spPr>
      </p:cxnSp>
      <p:cxnSp>
        <p:nvCxnSpPr>
          <p:cNvPr id="20" name="Google Shape;1119;p68">
            <a:extLst>
              <a:ext uri="{FF2B5EF4-FFF2-40B4-BE49-F238E27FC236}">
                <a16:creationId xmlns:a16="http://schemas.microsoft.com/office/drawing/2014/main" id="{6C630E0B-0F3B-452F-A44E-F44A7F0298A7}"/>
              </a:ext>
            </a:extLst>
          </p:cNvPr>
          <p:cNvCxnSpPr>
            <a:stCxn id="14" idx="0"/>
            <a:endCxn id="8" idx="2"/>
          </p:cNvCxnSpPr>
          <p:nvPr/>
        </p:nvCxnSpPr>
        <p:spPr>
          <a:xfrm rot="5400000" flipH="1" flipV="1">
            <a:off x="5903139" y="2344835"/>
            <a:ext cx="387121" cy="1061907"/>
          </a:xfrm>
          <a:prstGeom prst="bentConnector3">
            <a:avLst>
              <a:gd name="adj1" fmla="val 50000"/>
            </a:avLst>
          </a:prstGeom>
          <a:noFill/>
          <a:ln w="9528" cap="flat">
            <a:solidFill>
              <a:srgbClr val="3E4728"/>
            </a:solidFill>
            <a:prstDash val="solid"/>
            <a:round/>
          </a:ln>
        </p:spPr>
      </p:cxnSp>
      <p:cxnSp>
        <p:nvCxnSpPr>
          <p:cNvPr id="21" name="Google Shape;1120;p68">
            <a:extLst>
              <a:ext uri="{FF2B5EF4-FFF2-40B4-BE49-F238E27FC236}">
                <a16:creationId xmlns:a16="http://schemas.microsoft.com/office/drawing/2014/main" id="{191FBB21-F437-4FFA-B3B7-8319B38EDE38}"/>
              </a:ext>
            </a:extLst>
          </p:cNvPr>
          <p:cNvCxnSpPr>
            <a:stCxn id="16" idx="0"/>
            <a:endCxn id="8" idx="2"/>
          </p:cNvCxnSpPr>
          <p:nvPr/>
        </p:nvCxnSpPr>
        <p:spPr>
          <a:xfrm rot="16200000" flipV="1">
            <a:off x="6895492" y="2414389"/>
            <a:ext cx="387121" cy="922798"/>
          </a:xfrm>
          <a:prstGeom prst="bentConnector3">
            <a:avLst>
              <a:gd name="adj1" fmla="val 50000"/>
            </a:avLst>
          </a:prstGeom>
          <a:noFill/>
          <a:ln w="9528" cap="flat">
            <a:solidFill>
              <a:srgbClr val="3E4728"/>
            </a:solidFill>
            <a:prstDash val="solid"/>
            <a:round/>
          </a:ln>
        </p:spPr>
      </p:cxnSp>
      <p:sp>
        <p:nvSpPr>
          <p:cNvPr id="22" name="Google Shape;1121;p68">
            <a:extLst>
              <a:ext uri="{FF2B5EF4-FFF2-40B4-BE49-F238E27FC236}">
                <a16:creationId xmlns:a16="http://schemas.microsoft.com/office/drawing/2014/main" id="{648C2903-AA9F-4B7E-A26B-0FC320E92043}"/>
              </a:ext>
            </a:extLst>
          </p:cNvPr>
          <p:cNvSpPr/>
          <p:nvPr/>
        </p:nvSpPr>
        <p:spPr>
          <a:xfrm rot="488298">
            <a:off x="7791777" y="1251146"/>
            <a:ext cx="846752" cy="159297"/>
          </a:xfrm>
          <a:custGeom>
            <a:avLst/>
            <a:gdLst>
              <a:gd name="f0" fmla="val w"/>
              <a:gd name="f1" fmla="val h"/>
              <a:gd name="f2" fmla="val 0"/>
              <a:gd name="f3" fmla="val 26623"/>
              <a:gd name="f4" fmla="val 5009"/>
              <a:gd name="f5" fmla="val 7137"/>
              <a:gd name="f6" fmla="val 1"/>
              <a:gd name="f7" fmla="val 6396"/>
              <a:gd name="f8" fmla="val 1325"/>
              <a:gd name="f9" fmla="val 5356"/>
              <a:gd name="f10" fmla="val 1777"/>
              <a:gd name="f11" fmla="val 1328"/>
              <a:gd name="f12" fmla="val 2505"/>
              <a:gd name="f13" fmla="val 3682"/>
              <a:gd name="f14" fmla="val 3685"/>
              <a:gd name="f15" fmla="val 8218"/>
              <a:gd name="f16" fmla="val 8286"/>
              <a:gd name="f17" fmla="val 22105"/>
              <a:gd name="f18" fmla="val 23979"/>
              <a:gd name="f19" fmla="val 26260"/>
              <a:gd name="f20" fmla="val 3426"/>
              <a:gd name="f21" fmla="val 26582"/>
              <a:gd name="f22" fmla="val 3267"/>
              <a:gd name="f23" fmla="val 3095"/>
              <a:gd name="f24" fmla="val 2215"/>
              <a:gd name="f25" fmla="val 1914"/>
              <a:gd name="f26" fmla="val 26622"/>
              <a:gd name="f27" fmla="val 1911"/>
              <a:gd name="f28" fmla="val 26620"/>
              <a:gd name="f29" fmla="val 1906"/>
              <a:gd name="f30" fmla="val 1905"/>
              <a:gd name="f31" fmla="val 26619"/>
              <a:gd name="f32" fmla="val 1904"/>
              <a:gd name="f33" fmla="val 26617"/>
              <a:gd name="f34" fmla="val 1899"/>
              <a:gd name="f35" fmla="val 26613"/>
              <a:gd name="f36" fmla="val 1892"/>
              <a:gd name="f37" fmla="val 26609"/>
              <a:gd name="f38" fmla="val 1882"/>
              <a:gd name="f39" fmla="val 26608"/>
              <a:gd name="f40" fmla="val 1880"/>
              <a:gd name="f41" fmla="val 26607"/>
              <a:gd name="f42" fmla="val 1878"/>
              <a:gd name="f43" fmla="val 26606"/>
              <a:gd name="f44" fmla="val 1876"/>
              <a:gd name="f45" fmla="val 26601"/>
              <a:gd name="f46" fmla="val 1867"/>
              <a:gd name="f47" fmla="val 26596"/>
              <a:gd name="f48" fmla="val 1858"/>
              <a:gd name="f49" fmla="val 26589"/>
              <a:gd name="f50" fmla="val 1846"/>
              <a:gd name="f51" fmla="val 26587"/>
              <a:gd name="f52" fmla="val 1843"/>
              <a:gd name="f53" fmla="val 1838"/>
              <a:gd name="f54" fmla="val 26580"/>
              <a:gd name="f55" fmla="val 1834"/>
              <a:gd name="f56" fmla="val 26573"/>
              <a:gd name="f57" fmla="val 1823"/>
              <a:gd name="f58" fmla="val 26565"/>
              <a:gd name="f59" fmla="val 1813"/>
              <a:gd name="f60" fmla="val 26556"/>
              <a:gd name="f61" fmla="val 1801"/>
              <a:gd name="f62" fmla="val 26554"/>
              <a:gd name="f63" fmla="val 1799"/>
              <a:gd name="f64" fmla="val 26553"/>
              <a:gd name="f65" fmla="val 1798"/>
              <a:gd name="f66" fmla="val 26550"/>
              <a:gd name="f67" fmla="val 1796"/>
              <a:gd name="f68" fmla="val 26549"/>
              <a:gd name="f69" fmla="val 26498"/>
              <a:gd name="f70" fmla="val 1735"/>
              <a:gd name="f71" fmla="val 26411"/>
              <a:gd name="f72" fmla="val 1658"/>
              <a:gd name="f73" fmla="val 1584"/>
              <a:gd name="f74" fmla="val 22104"/>
              <a:gd name="f75" fmla="*/ f0 1 26623"/>
              <a:gd name="f76" fmla="*/ f1 1 5009"/>
              <a:gd name="f77" fmla="val f2"/>
              <a:gd name="f78" fmla="val f3"/>
              <a:gd name="f79" fmla="val f4"/>
              <a:gd name="f80" fmla="+- f79 0 f77"/>
              <a:gd name="f81" fmla="+- f78 0 f77"/>
              <a:gd name="f82" fmla="*/ f81 1 26623"/>
              <a:gd name="f83" fmla="*/ f80 1 5009"/>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26623" h="5009">
                <a:moveTo>
                  <a:pt x="f5" y="f6"/>
                </a:moveTo>
                <a:lnTo>
                  <a:pt x="f7" y="f8"/>
                </a:lnTo>
                <a:lnTo>
                  <a:pt x="f9" y="f8"/>
                </a:lnTo>
                <a:cubicBezTo>
                  <a:pt x="f10" y="f11"/>
                  <a:pt x="f2" y="f12"/>
                  <a:pt x="f2" y="f12"/>
                </a:cubicBezTo>
                <a:cubicBezTo>
                  <a:pt x="f2" y="f12"/>
                  <a:pt x="f10" y="f13"/>
                  <a:pt x="f9" y="f14"/>
                </a:cubicBezTo>
                <a:lnTo>
                  <a:pt x="f7" y="f14"/>
                </a:lnTo>
                <a:lnTo>
                  <a:pt x="f5" y="f4"/>
                </a:lnTo>
                <a:lnTo>
                  <a:pt x="f15" y="f4"/>
                </a:lnTo>
                <a:lnTo>
                  <a:pt x="f16" y="f14"/>
                </a:lnTo>
                <a:lnTo>
                  <a:pt x="f17" y="f14"/>
                </a:lnTo>
                <a:lnTo>
                  <a:pt x="f18" y="f4"/>
                </a:lnTo>
                <a:lnTo>
                  <a:pt x="f19" y="f4"/>
                </a:lnTo>
                <a:lnTo>
                  <a:pt x="f19" y="f20"/>
                </a:lnTo>
                <a:cubicBezTo>
                  <a:pt x="f21" y="f22"/>
                  <a:pt x="f3" y="f23"/>
                  <a:pt x="f3" y="f23"/>
                </a:cubicBezTo>
                <a:lnTo>
                  <a:pt x="f3" y="f12"/>
                </a:lnTo>
                <a:lnTo>
                  <a:pt x="f3" y="f24"/>
                </a:lnTo>
                <a:lnTo>
                  <a:pt x="f3" y="f25"/>
                </a:lnTo>
                <a:cubicBezTo>
                  <a:pt x="f3" y="f25"/>
                  <a:pt x="f26" y="f27"/>
                  <a:pt x="f28" y="f29"/>
                </a:cubicBezTo>
                <a:cubicBezTo>
                  <a:pt x="f28" y="f30"/>
                  <a:pt x="f31" y="f32"/>
                  <a:pt x="f31" y="f32"/>
                </a:cubicBezTo>
                <a:cubicBezTo>
                  <a:pt x="f33" y="f34"/>
                  <a:pt x="f35" y="f36"/>
                  <a:pt x="f37" y="f38"/>
                </a:cubicBezTo>
                <a:cubicBezTo>
                  <a:pt x="f39" y="f40"/>
                  <a:pt x="f41" y="f42"/>
                  <a:pt x="f43" y="f44"/>
                </a:cubicBezTo>
                <a:cubicBezTo>
                  <a:pt x="f45" y="f46"/>
                  <a:pt x="f47" y="f48"/>
                  <a:pt x="f49" y="f50"/>
                </a:cubicBezTo>
                <a:cubicBezTo>
                  <a:pt x="f51" y="f52"/>
                  <a:pt x="f21" y="f53"/>
                  <a:pt x="f54" y="f55"/>
                </a:cubicBezTo>
                <a:cubicBezTo>
                  <a:pt x="f56" y="f57"/>
                  <a:pt x="f58" y="f59"/>
                  <a:pt x="f60" y="f61"/>
                </a:cubicBezTo>
                <a:cubicBezTo>
                  <a:pt x="f62" y="f63"/>
                  <a:pt x="f64" y="f65"/>
                  <a:pt x="f66" y="f67"/>
                </a:cubicBezTo>
                <a:lnTo>
                  <a:pt x="f68" y="f67"/>
                </a:lnTo>
                <a:cubicBezTo>
                  <a:pt x="f69" y="f70"/>
                  <a:pt x="f71" y="f72"/>
                  <a:pt x="f19" y="f73"/>
                </a:cubicBezTo>
                <a:lnTo>
                  <a:pt x="f19" y="f6"/>
                </a:lnTo>
                <a:lnTo>
                  <a:pt x="f18" y="f6"/>
                </a:lnTo>
                <a:lnTo>
                  <a:pt x="f74" y="f8"/>
                </a:lnTo>
                <a:lnTo>
                  <a:pt x="f16" y="f8"/>
                </a:lnTo>
                <a:lnTo>
                  <a:pt x="f15" y="f6"/>
                </a:ln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122;p68">
            <a:extLst>
              <a:ext uri="{FF2B5EF4-FFF2-40B4-BE49-F238E27FC236}">
                <a16:creationId xmlns:a16="http://schemas.microsoft.com/office/drawing/2014/main" id="{033393FE-4570-47A2-9B63-6031400F07CC}"/>
              </a:ext>
            </a:extLst>
          </p:cNvPr>
          <p:cNvSpPr/>
          <p:nvPr/>
        </p:nvSpPr>
        <p:spPr>
          <a:xfrm rot="4427577">
            <a:off x="753435" y="1744881"/>
            <a:ext cx="185449" cy="458699"/>
          </a:xfrm>
          <a:custGeom>
            <a:avLst/>
            <a:gdLst>
              <a:gd name="f0" fmla="val w"/>
              <a:gd name="f1" fmla="val h"/>
              <a:gd name="f2" fmla="val 0"/>
              <a:gd name="f3" fmla="val 4843"/>
              <a:gd name="f4" fmla="val 11979"/>
              <a:gd name="f5" fmla="val 4703"/>
              <a:gd name="f6" fmla="val 1"/>
              <a:gd name="f7" fmla="val 3684"/>
              <a:gd name="f8" fmla="val 24"/>
              <a:gd name="f9" fmla="val 3208"/>
              <a:gd name="f10" fmla="val 1782"/>
              <a:gd name="f11" fmla="val 1783"/>
              <a:gd name="f12" fmla="val 1785"/>
              <a:gd name="f13" fmla="val 1788"/>
              <a:gd name="f14" fmla="val 3207"/>
              <a:gd name="f15" fmla="val 2673"/>
              <a:gd name="f16" fmla="val 1796"/>
              <a:gd name="f17" fmla="val 2734"/>
              <a:gd name="f18" fmla="val 55"/>
              <a:gd name="f19" fmla="val 2238"/>
              <a:gd name="f20" fmla="val 2300"/>
              <a:gd name="f21" fmla="val 1801"/>
              <a:gd name="f22" fmla="val 1622"/>
              <a:gd name="f23" fmla="val 1621"/>
              <a:gd name="f24" fmla="val 1806"/>
              <a:gd name="f25" fmla="val 1103"/>
              <a:gd name="f26" fmla="val 85"/>
              <a:gd name="f27" fmla="val 1952"/>
              <a:gd name="f28" fmla="val 2424"/>
              <a:gd name="f29" fmla="val 163"/>
              <a:gd name="f30" fmla="val 2883"/>
              <a:gd name="f31" fmla="val 460"/>
              <a:gd name="f32" fmla="val 3251"/>
              <a:gd name="f33" fmla="val 1228"/>
              <a:gd name="f34" fmla="val 4544"/>
              <a:gd name="f35" fmla="val 1229"/>
              <a:gd name="f36" fmla="val 4543"/>
              <a:gd name="f37" fmla="val 4541"/>
              <a:gd name="f38" fmla="val 1230"/>
              <a:gd name="f39" fmla="val 4539"/>
              <a:gd name="f40" fmla="val 933"/>
              <a:gd name="f41" fmla="val 6614"/>
              <a:gd name="f42" fmla="val 880"/>
              <a:gd name="f43" fmla="val 6983"/>
              <a:gd name="f44" fmla="val 854"/>
              <a:gd name="f45" fmla="val 7165"/>
              <a:gd name="f46" fmla="val 834"/>
              <a:gd name="f47" fmla="val 7375"/>
              <a:gd name="f48" fmla="val 826"/>
              <a:gd name="f49" fmla="val 7578"/>
              <a:gd name="f50" fmla="val 824"/>
              <a:gd name="f51" fmla="val 7772"/>
              <a:gd name="f52" fmla="val 812"/>
              <a:gd name="f53" fmla="val 9110"/>
              <a:gd name="f54" fmla="val 1195"/>
              <a:gd name="f55" fmla="val 10125"/>
              <a:gd name="f56" fmla="val 1604"/>
              <a:gd name="f57" fmla="val 10822"/>
              <a:gd name="f58" fmla="val 2053"/>
              <a:gd name="f59" fmla="val 11598"/>
              <a:gd name="f60" fmla="val 2534"/>
              <a:gd name="f61" fmla="val 3006"/>
              <a:gd name="f62" fmla="val 11587"/>
              <a:gd name="f63" fmla="val 3437"/>
              <a:gd name="f64" fmla="val 10800"/>
              <a:gd name="f65" fmla="val 3829"/>
              <a:gd name="f66" fmla="val 10094"/>
              <a:gd name="f67" fmla="val 4188"/>
              <a:gd name="f68" fmla="val 9071"/>
              <a:gd name="f69" fmla="val 4145"/>
              <a:gd name="f70" fmla="val 7733"/>
              <a:gd name="f71" fmla="val 4139"/>
              <a:gd name="f72" fmla="val 7539"/>
              <a:gd name="f73" fmla="val 4125"/>
              <a:gd name="f74" fmla="val 7337"/>
              <a:gd name="f75" fmla="val 4100"/>
              <a:gd name="f76" fmla="val 7127"/>
              <a:gd name="f77" fmla="val 4070"/>
              <a:gd name="f78" fmla="val 6946"/>
              <a:gd name="f79" fmla="val 4008"/>
              <a:gd name="f80" fmla="val 6578"/>
              <a:gd name="f81" fmla="val 3662"/>
              <a:gd name="f82" fmla="val 4510"/>
              <a:gd name="f83" fmla="val 3663"/>
              <a:gd name="f84" fmla="val 4512"/>
              <a:gd name="f85" fmla="val 3664"/>
              <a:gd name="f86" fmla="val 4514"/>
              <a:gd name="f87" fmla="val 4515"/>
              <a:gd name="f88" fmla="val 4402"/>
              <a:gd name="f89" fmla="val 3205"/>
              <a:gd name="f90" fmla="val 4691"/>
              <a:gd name="f91" fmla="val 2830"/>
              <a:gd name="f92" fmla="val 4842"/>
              <a:gd name="f93" fmla="val 2368"/>
              <a:gd name="f94" fmla="val 4831"/>
              <a:gd name="f95" fmla="val 1895"/>
              <a:gd name="f96" fmla="*/ f0 1 4843"/>
              <a:gd name="f97" fmla="*/ f1 1 11979"/>
              <a:gd name="f98" fmla="val f2"/>
              <a:gd name="f99" fmla="val f3"/>
              <a:gd name="f100" fmla="val f4"/>
              <a:gd name="f101" fmla="+- f100 0 f98"/>
              <a:gd name="f102" fmla="+- f99 0 f98"/>
              <a:gd name="f103" fmla="*/ f102 1 4843"/>
              <a:gd name="f104" fmla="*/ f101 1 11979"/>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4843" h="11979">
                <a:moveTo>
                  <a:pt x="f5" y="f6"/>
                </a:moveTo>
                <a:lnTo>
                  <a:pt x="f7" y="f8"/>
                </a:lnTo>
                <a:lnTo>
                  <a:pt x="f9" y="f10"/>
                </a:lnTo>
                <a:cubicBezTo>
                  <a:pt x="f9" y="f11"/>
                  <a:pt x="f9" y="f12"/>
                  <a:pt x="f9" y="f13"/>
                </a:cubicBezTo>
                <a:lnTo>
                  <a:pt x="f14" y="f10"/>
                </a:lnTo>
                <a:lnTo>
                  <a:pt x="f15" y="f16"/>
                </a:lnTo>
                <a:lnTo>
                  <a:pt x="f17" y="f18"/>
                </a:lnTo>
                <a:lnTo>
                  <a:pt x="f19" y="f18"/>
                </a:lnTo>
                <a:lnTo>
                  <a:pt x="f20" y="f21"/>
                </a:lnTo>
                <a:lnTo>
                  <a:pt x="f22" y="f21"/>
                </a:lnTo>
                <a:lnTo>
                  <a:pt x="f23" y="f24"/>
                </a:lnTo>
                <a:lnTo>
                  <a:pt x="f23" y="f21"/>
                </a:lnTo>
                <a:lnTo>
                  <a:pt x="f25" y="f18"/>
                </a:lnTo>
                <a:lnTo>
                  <a:pt x="f26" y="f18"/>
                </a:lnTo>
                <a:lnTo>
                  <a:pt x="f6" y="f27"/>
                </a:lnTo>
                <a:cubicBezTo>
                  <a:pt x="f6" y="f28"/>
                  <a:pt x="f29" y="f30"/>
                  <a:pt x="f31" y="f32"/>
                </a:cubicBezTo>
                <a:lnTo>
                  <a:pt x="f33" y="f34"/>
                </a:lnTo>
                <a:cubicBezTo>
                  <a:pt x="f35" y="f36"/>
                  <a:pt x="f35" y="f37"/>
                  <a:pt x="f38" y="f39"/>
                </a:cubicBezTo>
                <a:lnTo>
                  <a:pt x="f38" y="f39"/>
                </a:lnTo>
                <a:lnTo>
                  <a:pt x="f40" y="f41"/>
                </a:lnTo>
                <a:lnTo>
                  <a:pt x="f42" y="f43"/>
                </a:lnTo>
                <a:lnTo>
                  <a:pt x="f44" y="f45"/>
                </a:lnTo>
                <a:cubicBezTo>
                  <a:pt x="f46" y="f47"/>
                  <a:pt x="f48" y="f49"/>
                  <a:pt x="f50" y="f51"/>
                </a:cubicBezTo>
                <a:cubicBezTo>
                  <a:pt x="f52" y="f53"/>
                  <a:pt x="f54" y="f55"/>
                  <a:pt x="f56" y="f57"/>
                </a:cubicBezTo>
                <a:cubicBezTo>
                  <a:pt x="f58" y="f59"/>
                  <a:pt x="f60" y="f4"/>
                  <a:pt x="f60" y="f4"/>
                </a:cubicBezTo>
                <a:cubicBezTo>
                  <a:pt x="f60" y="f4"/>
                  <a:pt x="f61" y="f62"/>
                  <a:pt x="f63" y="f64"/>
                </a:cubicBezTo>
                <a:cubicBezTo>
                  <a:pt x="f65" y="f66"/>
                  <a:pt x="f67" y="f68"/>
                  <a:pt x="f69" y="f70"/>
                </a:cubicBezTo>
                <a:cubicBezTo>
                  <a:pt x="f71" y="f72"/>
                  <a:pt x="f73" y="f74"/>
                  <a:pt x="f75" y="f76"/>
                </a:cubicBezTo>
                <a:lnTo>
                  <a:pt x="f77" y="f78"/>
                </a:lnTo>
                <a:lnTo>
                  <a:pt x="f79" y="f80"/>
                </a:lnTo>
                <a:lnTo>
                  <a:pt x="f81" y="f82"/>
                </a:lnTo>
                <a:lnTo>
                  <a:pt x="f81" y="f82"/>
                </a:lnTo>
                <a:cubicBezTo>
                  <a:pt x="f83" y="f84"/>
                  <a:pt x="f85" y="f86"/>
                  <a:pt x="f85" y="f87"/>
                </a:cubicBezTo>
                <a:lnTo>
                  <a:pt x="f88" y="f89"/>
                </a:lnTo>
                <a:cubicBezTo>
                  <a:pt x="f90" y="f91"/>
                  <a:pt x="f92" y="f93"/>
                  <a:pt x="f94" y="f95"/>
                </a:cubicBezTo>
                <a:lnTo>
                  <a:pt x="f5" y="f6"/>
                </a:ln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123;p68">
            <a:extLst>
              <a:ext uri="{FF2B5EF4-FFF2-40B4-BE49-F238E27FC236}">
                <a16:creationId xmlns:a16="http://schemas.microsoft.com/office/drawing/2014/main" id="{AEA1FF6C-7F01-419E-96C3-37BF29076469}"/>
              </a:ext>
            </a:extLst>
          </p:cNvPr>
          <p:cNvSpPr/>
          <p:nvPr/>
        </p:nvSpPr>
        <p:spPr>
          <a:xfrm rot="461861">
            <a:off x="7182173" y="4338507"/>
            <a:ext cx="1590333" cy="299191"/>
          </a:xfrm>
          <a:custGeom>
            <a:avLst/>
            <a:gdLst>
              <a:gd name="f0" fmla="val w"/>
              <a:gd name="f1" fmla="val h"/>
              <a:gd name="f2" fmla="val 0"/>
              <a:gd name="f3" fmla="val 26623"/>
              <a:gd name="f4" fmla="val 5009"/>
              <a:gd name="f5" fmla="val 7137"/>
              <a:gd name="f6" fmla="val 1"/>
              <a:gd name="f7" fmla="val 6396"/>
              <a:gd name="f8" fmla="val 1325"/>
              <a:gd name="f9" fmla="val 5356"/>
              <a:gd name="f10" fmla="val 1777"/>
              <a:gd name="f11" fmla="val 1328"/>
              <a:gd name="f12" fmla="val 2505"/>
              <a:gd name="f13" fmla="val 3682"/>
              <a:gd name="f14" fmla="val 3685"/>
              <a:gd name="f15" fmla="val 8218"/>
              <a:gd name="f16" fmla="val 8286"/>
              <a:gd name="f17" fmla="val 22105"/>
              <a:gd name="f18" fmla="val 23979"/>
              <a:gd name="f19" fmla="val 26260"/>
              <a:gd name="f20" fmla="val 3426"/>
              <a:gd name="f21" fmla="val 26582"/>
              <a:gd name="f22" fmla="val 3267"/>
              <a:gd name="f23" fmla="val 3095"/>
              <a:gd name="f24" fmla="val 2215"/>
              <a:gd name="f25" fmla="val 1914"/>
              <a:gd name="f26" fmla="val 26622"/>
              <a:gd name="f27" fmla="val 1911"/>
              <a:gd name="f28" fmla="val 26620"/>
              <a:gd name="f29" fmla="val 1906"/>
              <a:gd name="f30" fmla="val 1905"/>
              <a:gd name="f31" fmla="val 26619"/>
              <a:gd name="f32" fmla="val 1904"/>
              <a:gd name="f33" fmla="val 26617"/>
              <a:gd name="f34" fmla="val 1899"/>
              <a:gd name="f35" fmla="val 26613"/>
              <a:gd name="f36" fmla="val 1892"/>
              <a:gd name="f37" fmla="val 26609"/>
              <a:gd name="f38" fmla="val 1882"/>
              <a:gd name="f39" fmla="val 26608"/>
              <a:gd name="f40" fmla="val 1880"/>
              <a:gd name="f41" fmla="val 26607"/>
              <a:gd name="f42" fmla="val 1878"/>
              <a:gd name="f43" fmla="val 26606"/>
              <a:gd name="f44" fmla="val 1876"/>
              <a:gd name="f45" fmla="val 26601"/>
              <a:gd name="f46" fmla="val 1867"/>
              <a:gd name="f47" fmla="val 26596"/>
              <a:gd name="f48" fmla="val 1858"/>
              <a:gd name="f49" fmla="val 26589"/>
              <a:gd name="f50" fmla="val 1846"/>
              <a:gd name="f51" fmla="val 26587"/>
              <a:gd name="f52" fmla="val 1843"/>
              <a:gd name="f53" fmla="val 1838"/>
              <a:gd name="f54" fmla="val 26580"/>
              <a:gd name="f55" fmla="val 1834"/>
              <a:gd name="f56" fmla="val 26573"/>
              <a:gd name="f57" fmla="val 1823"/>
              <a:gd name="f58" fmla="val 26565"/>
              <a:gd name="f59" fmla="val 1813"/>
              <a:gd name="f60" fmla="val 26556"/>
              <a:gd name="f61" fmla="val 1801"/>
              <a:gd name="f62" fmla="val 26554"/>
              <a:gd name="f63" fmla="val 1799"/>
              <a:gd name="f64" fmla="val 26553"/>
              <a:gd name="f65" fmla="val 1798"/>
              <a:gd name="f66" fmla="val 26550"/>
              <a:gd name="f67" fmla="val 1796"/>
              <a:gd name="f68" fmla="val 26549"/>
              <a:gd name="f69" fmla="val 26498"/>
              <a:gd name="f70" fmla="val 1735"/>
              <a:gd name="f71" fmla="val 26411"/>
              <a:gd name="f72" fmla="val 1658"/>
              <a:gd name="f73" fmla="val 1584"/>
              <a:gd name="f74" fmla="val 22104"/>
              <a:gd name="f75" fmla="*/ f0 1 26623"/>
              <a:gd name="f76" fmla="*/ f1 1 5009"/>
              <a:gd name="f77" fmla="val f2"/>
              <a:gd name="f78" fmla="val f3"/>
              <a:gd name="f79" fmla="val f4"/>
              <a:gd name="f80" fmla="+- f79 0 f77"/>
              <a:gd name="f81" fmla="+- f78 0 f77"/>
              <a:gd name="f82" fmla="*/ f81 1 26623"/>
              <a:gd name="f83" fmla="*/ f80 1 5009"/>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26623" h="5009">
                <a:moveTo>
                  <a:pt x="f5" y="f6"/>
                </a:moveTo>
                <a:lnTo>
                  <a:pt x="f7" y="f8"/>
                </a:lnTo>
                <a:lnTo>
                  <a:pt x="f9" y="f8"/>
                </a:lnTo>
                <a:cubicBezTo>
                  <a:pt x="f10" y="f11"/>
                  <a:pt x="f2" y="f12"/>
                  <a:pt x="f2" y="f12"/>
                </a:cubicBezTo>
                <a:cubicBezTo>
                  <a:pt x="f2" y="f12"/>
                  <a:pt x="f10" y="f13"/>
                  <a:pt x="f9" y="f14"/>
                </a:cubicBezTo>
                <a:lnTo>
                  <a:pt x="f7" y="f14"/>
                </a:lnTo>
                <a:lnTo>
                  <a:pt x="f5" y="f4"/>
                </a:lnTo>
                <a:lnTo>
                  <a:pt x="f15" y="f4"/>
                </a:lnTo>
                <a:lnTo>
                  <a:pt x="f16" y="f14"/>
                </a:lnTo>
                <a:lnTo>
                  <a:pt x="f17" y="f14"/>
                </a:lnTo>
                <a:lnTo>
                  <a:pt x="f18" y="f4"/>
                </a:lnTo>
                <a:lnTo>
                  <a:pt x="f19" y="f4"/>
                </a:lnTo>
                <a:lnTo>
                  <a:pt x="f19" y="f20"/>
                </a:lnTo>
                <a:cubicBezTo>
                  <a:pt x="f21" y="f22"/>
                  <a:pt x="f3" y="f23"/>
                  <a:pt x="f3" y="f23"/>
                </a:cubicBezTo>
                <a:lnTo>
                  <a:pt x="f3" y="f12"/>
                </a:lnTo>
                <a:lnTo>
                  <a:pt x="f3" y="f24"/>
                </a:lnTo>
                <a:lnTo>
                  <a:pt x="f3" y="f25"/>
                </a:lnTo>
                <a:cubicBezTo>
                  <a:pt x="f3" y="f25"/>
                  <a:pt x="f26" y="f27"/>
                  <a:pt x="f28" y="f29"/>
                </a:cubicBezTo>
                <a:cubicBezTo>
                  <a:pt x="f28" y="f30"/>
                  <a:pt x="f31" y="f32"/>
                  <a:pt x="f31" y="f32"/>
                </a:cubicBezTo>
                <a:cubicBezTo>
                  <a:pt x="f33" y="f34"/>
                  <a:pt x="f35" y="f36"/>
                  <a:pt x="f37" y="f38"/>
                </a:cubicBezTo>
                <a:cubicBezTo>
                  <a:pt x="f39" y="f40"/>
                  <a:pt x="f41" y="f42"/>
                  <a:pt x="f43" y="f44"/>
                </a:cubicBezTo>
                <a:cubicBezTo>
                  <a:pt x="f45" y="f46"/>
                  <a:pt x="f47" y="f48"/>
                  <a:pt x="f49" y="f50"/>
                </a:cubicBezTo>
                <a:cubicBezTo>
                  <a:pt x="f51" y="f52"/>
                  <a:pt x="f21" y="f53"/>
                  <a:pt x="f54" y="f55"/>
                </a:cubicBezTo>
                <a:cubicBezTo>
                  <a:pt x="f56" y="f57"/>
                  <a:pt x="f58" y="f59"/>
                  <a:pt x="f60" y="f61"/>
                </a:cubicBezTo>
                <a:cubicBezTo>
                  <a:pt x="f62" y="f63"/>
                  <a:pt x="f64" y="f65"/>
                  <a:pt x="f66" y="f67"/>
                </a:cubicBezTo>
                <a:lnTo>
                  <a:pt x="f68" y="f67"/>
                </a:lnTo>
                <a:cubicBezTo>
                  <a:pt x="f69" y="f70"/>
                  <a:pt x="f71" y="f72"/>
                  <a:pt x="f19" y="f73"/>
                </a:cubicBezTo>
                <a:lnTo>
                  <a:pt x="f19" y="f6"/>
                </a:lnTo>
                <a:lnTo>
                  <a:pt x="f18" y="f6"/>
                </a:lnTo>
                <a:lnTo>
                  <a:pt x="f74" y="f8"/>
                </a:lnTo>
                <a:lnTo>
                  <a:pt x="f16" y="f8"/>
                </a:lnTo>
                <a:lnTo>
                  <a:pt x="f15" y="f6"/>
                </a:ln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Freeform 6">
            <a:extLst>
              <a:ext uri="{FF2B5EF4-FFF2-40B4-BE49-F238E27FC236}">
                <a16:creationId xmlns:a16="http://schemas.microsoft.com/office/drawing/2014/main" id="{F9E89DB8-16BC-46B4-A583-1512AB0C5D5B}"/>
              </a:ext>
            </a:extLst>
          </p:cNvPr>
          <p:cNvSpPr/>
          <p:nvPr/>
        </p:nvSpPr>
        <p:spPr>
          <a:xfrm rot="10800009" flipH="1">
            <a:off x="4007312" y="-10160"/>
            <a:ext cx="5136687" cy="203426"/>
          </a:xfrm>
          <a:custGeom>
            <a:avLst/>
            <a:gdLst>
              <a:gd name="f0" fmla="val 10800000"/>
              <a:gd name="f1" fmla="val 5400000"/>
              <a:gd name="f2" fmla="val 180"/>
              <a:gd name="f3" fmla="val w"/>
              <a:gd name="f4" fmla="val h"/>
              <a:gd name="f5" fmla="val 0"/>
              <a:gd name="f6" fmla="val 4318"/>
              <a:gd name="f7" fmla="val 182"/>
              <a:gd name="f8" fmla="val 397"/>
              <a:gd name="f9" fmla="+- 0 0 -90"/>
              <a:gd name="f10" fmla="*/ f3 1 4318"/>
              <a:gd name="f11" fmla="*/ f4 1 182"/>
              <a:gd name="f12" fmla="val f5"/>
              <a:gd name="f13" fmla="val f6"/>
              <a:gd name="f14" fmla="val f7"/>
              <a:gd name="f15" fmla="*/ f9 f0 1"/>
              <a:gd name="f16" fmla="+- f14 0 f12"/>
              <a:gd name="f17" fmla="+- f13 0 f12"/>
              <a:gd name="f18" fmla="*/ f15 1 f2"/>
              <a:gd name="f19" fmla="*/ f17 1 4318"/>
              <a:gd name="f20" fmla="*/ f16 1 182"/>
              <a:gd name="f21" fmla="*/ 397 f17 1"/>
              <a:gd name="f22" fmla="*/ 0 f16 1"/>
              <a:gd name="f23" fmla="*/ 0 f17 1"/>
              <a:gd name="f24" fmla="*/ 182 f16 1"/>
              <a:gd name="f25" fmla="*/ 4318 f17 1"/>
              <a:gd name="f26" fmla="+- f18 0 f1"/>
              <a:gd name="f27" fmla="*/ f21 1 4318"/>
              <a:gd name="f28" fmla="*/ f22 1 182"/>
              <a:gd name="f29" fmla="*/ f23 1 4318"/>
              <a:gd name="f30" fmla="*/ f24 1 182"/>
              <a:gd name="f31" fmla="*/ f25 1 431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4318" h="182">
                <a:moveTo>
                  <a:pt x="f8" y="f5"/>
                </a:moveTo>
                <a:lnTo>
                  <a:pt x="f5" y="f7"/>
                </a:lnTo>
                <a:lnTo>
                  <a:pt x="f6" y="f7"/>
                </a:lnTo>
                <a:lnTo>
                  <a:pt x="f6" y="f5"/>
                </a:lnTo>
                <a:lnTo>
                  <a:pt x="f8" y="f5"/>
                </a:lnTo>
                <a:close/>
              </a:path>
            </a:pathLst>
          </a:custGeom>
          <a:solidFill>
            <a:srgbClr val="AFA97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6" name="Freeform 7">
            <a:extLst>
              <a:ext uri="{FF2B5EF4-FFF2-40B4-BE49-F238E27FC236}">
                <a16:creationId xmlns:a16="http://schemas.microsoft.com/office/drawing/2014/main" id="{3E0D99CE-51F8-4705-AEAF-C3711DEAAC38}"/>
              </a:ext>
            </a:extLst>
          </p:cNvPr>
          <p:cNvSpPr/>
          <p:nvPr/>
        </p:nvSpPr>
        <p:spPr>
          <a:xfrm rot="10800009" flipH="1">
            <a:off x="-21754" y="4820845"/>
            <a:ext cx="2675973"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0458B6E9-E599-48DF-884E-D1B342ADE6AE}"/>
              </a:ext>
            </a:extLst>
          </p:cNvPr>
          <p:cNvSpPr/>
          <p:nvPr/>
        </p:nvSpPr>
        <p:spPr>
          <a:xfrm>
            <a:off x="1302187" y="501822"/>
            <a:ext cx="1971674" cy="2798758"/>
          </a:xfrm>
          <a:custGeom>
            <a:avLst/>
            <a:gdLst>
              <a:gd name="f0" fmla="val 10800000"/>
              <a:gd name="f1" fmla="val 5400000"/>
              <a:gd name="f2" fmla="val 360"/>
              <a:gd name="f3" fmla="val 180"/>
              <a:gd name="f4" fmla="val w"/>
              <a:gd name="f5" fmla="val h"/>
              <a:gd name="f6" fmla="val 0"/>
              <a:gd name="f7" fmla="val 521"/>
              <a:gd name="f8" fmla="val 741"/>
              <a:gd name="f9" fmla="val 265"/>
              <a:gd name="f10" fmla="val 735"/>
              <a:gd name="f11" fmla="val 232"/>
              <a:gd name="f12" fmla="val 193"/>
              <a:gd name="f13" fmla="val 738"/>
              <a:gd name="f14" fmla="val 155"/>
              <a:gd name="f15" fmla="val 736"/>
              <a:gd name="f16" fmla="val 118"/>
              <a:gd name="f17" fmla="val 733"/>
              <a:gd name="f18" fmla="val 111"/>
              <a:gd name="f19" fmla="val 727"/>
              <a:gd name="f20" fmla="val 110"/>
              <a:gd name="f21" fmla="val 690"/>
              <a:gd name="f22" fmla="val 109"/>
              <a:gd name="f23" fmla="val 682"/>
              <a:gd name="f24" fmla="val 675"/>
              <a:gd name="f25" fmla="val 98"/>
              <a:gd name="f26" fmla="val 678"/>
              <a:gd name="f27" fmla="val 88"/>
              <a:gd name="f28" fmla="val 681"/>
              <a:gd name="f29" fmla="val 81"/>
              <a:gd name="f30" fmla="val 676"/>
              <a:gd name="f31" fmla="val 75"/>
              <a:gd name="f32" fmla="val 669"/>
              <a:gd name="f33" fmla="val 54"/>
              <a:gd name="f34" fmla="val 645"/>
              <a:gd name="f35" fmla="val 39"/>
              <a:gd name="f36" fmla="val 618"/>
              <a:gd name="f37" fmla="val 30"/>
              <a:gd name="f38" fmla="val 587"/>
              <a:gd name="f39" fmla="val 25"/>
              <a:gd name="f40" fmla="val 572"/>
              <a:gd name="f41" fmla="val 23"/>
              <a:gd name="f42" fmla="val 558"/>
              <a:gd name="f43" fmla="val 35"/>
              <a:gd name="f44" fmla="val 545"/>
              <a:gd name="f45" fmla="val 44"/>
              <a:gd name="f46" fmla="val 535"/>
              <a:gd name="f47" fmla="val 37"/>
              <a:gd name="f48" fmla="val 530"/>
              <a:gd name="f49" fmla="val 28"/>
              <a:gd name="f50" fmla="val 529"/>
              <a:gd name="f51" fmla="val 10"/>
              <a:gd name="f52" fmla="val 526"/>
              <a:gd name="f53" fmla="val 5"/>
              <a:gd name="f54" fmla="val 514"/>
              <a:gd name="f55" fmla="val 3"/>
              <a:gd name="f56" fmla="val 498"/>
              <a:gd name="f57" fmla="val 472"/>
              <a:gd name="f58" fmla="val 1"/>
              <a:gd name="f59" fmla="val 446"/>
              <a:gd name="f60" fmla="val 2"/>
              <a:gd name="f61" fmla="val 420"/>
              <a:gd name="f62" fmla="val 401"/>
              <a:gd name="f63" fmla="val 385"/>
              <a:gd name="f64" fmla="val 32"/>
              <a:gd name="f65" fmla="val 381"/>
              <a:gd name="f66" fmla="val 42"/>
              <a:gd name="f67" fmla="val 379"/>
              <a:gd name="f68" fmla="val 48"/>
              <a:gd name="f69" fmla="val 374"/>
              <a:gd name="f70" fmla="val 36"/>
              <a:gd name="f71" fmla="val 364"/>
              <a:gd name="f72" fmla="val 31"/>
              <a:gd name="f73" fmla="val 29"/>
              <a:gd name="f74" fmla="val 354"/>
              <a:gd name="f75" fmla="val 346"/>
              <a:gd name="f76" fmla="val 321"/>
              <a:gd name="f77" fmla="val 49"/>
              <a:gd name="f78" fmla="val 297"/>
              <a:gd name="f79" fmla="val 68"/>
              <a:gd name="f80" fmla="val 279"/>
              <a:gd name="f81" fmla="val 78"/>
              <a:gd name="f82" fmla="val 270"/>
              <a:gd name="f83" fmla="val 92"/>
              <a:gd name="f84" fmla="val 266"/>
              <a:gd name="f85" fmla="val 101"/>
              <a:gd name="f86" fmla="val 259"/>
              <a:gd name="f87" fmla="val 117"/>
              <a:gd name="f88" fmla="val 247"/>
              <a:gd name="f89" fmla="val 130"/>
              <a:gd name="f90" fmla="val 233"/>
              <a:gd name="f91" fmla="val 152"/>
              <a:gd name="f92" fmla="val 234"/>
              <a:gd name="f93" fmla="val 158"/>
              <a:gd name="f94" fmla="val 235"/>
              <a:gd name="f95" fmla="val 157"/>
              <a:gd name="f96" fmla="val 226"/>
              <a:gd name="f97" fmla="val 220"/>
              <a:gd name="f98" fmla="val 185"/>
              <a:gd name="f99" fmla="val 149"/>
              <a:gd name="f100" fmla="val 113"/>
              <a:gd name="f101" fmla="val 153"/>
              <a:gd name="f102" fmla="val 154"/>
              <a:gd name="f103" fmla="val 62"/>
              <a:gd name="f104" fmla="val 161"/>
              <a:gd name="f105" fmla="val 21"/>
              <a:gd name="f106" fmla="val 171"/>
              <a:gd name="f107" fmla="val 11"/>
              <a:gd name="f108" fmla="val 188"/>
              <a:gd name="f109" fmla="val 8"/>
              <a:gd name="f110" fmla="val 225"/>
              <a:gd name="f111" fmla="val 240"/>
              <a:gd name="f112" fmla="val 7"/>
              <a:gd name="f113" fmla="val 263"/>
              <a:gd name="f114" fmla="val 268"/>
              <a:gd name="f115" fmla="val 274"/>
              <a:gd name="f116" fmla="val 286"/>
              <a:gd name="f117" fmla="val 298"/>
              <a:gd name="f118" fmla="val 310"/>
              <a:gd name="f119" fmla="val 327"/>
              <a:gd name="f120" fmla="val 337"/>
              <a:gd name="f121" fmla="val 58"/>
              <a:gd name="f122" fmla="val 335"/>
              <a:gd name="f123" fmla="val 73"/>
              <a:gd name="f124" fmla="val 330"/>
              <a:gd name="f125" fmla="val 106"/>
              <a:gd name="f126" fmla="val 345"/>
              <a:gd name="f127" fmla="val 123"/>
              <a:gd name="f128" fmla="val 371"/>
              <a:gd name="f129" fmla="val 140"/>
              <a:gd name="f130" fmla="val 436"/>
              <a:gd name="f131" fmla="val 480"/>
              <a:gd name="f132" fmla="val 506"/>
              <a:gd name="f133" fmla="val 322"/>
              <a:gd name="f134" fmla="val 510"/>
              <a:gd name="f135" fmla="val 334"/>
              <a:gd name="f136" fmla="val 348"/>
              <a:gd name="f137" fmla="val 508"/>
              <a:gd name="f138" fmla="val 359"/>
              <a:gd name="f139" fmla="val 495"/>
              <a:gd name="f140" fmla="val 370"/>
              <a:gd name="f141" fmla="val 478"/>
              <a:gd name="f142" fmla="val 461"/>
              <a:gd name="f143" fmla="val 365"/>
              <a:gd name="f144" fmla="val 445"/>
              <a:gd name="f145" fmla="val 347"/>
              <a:gd name="f146" fmla="val 430"/>
              <a:gd name="f147" fmla="val 333"/>
              <a:gd name="f148" fmla="val 410"/>
              <a:gd name="f149" fmla="val 284"/>
              <a:gd name="f150" fmla="val 380"/>
              <a:gd name="f151" fmla="val 242"/>
              <a:gd name="f152" fmla="val 338"/>
              <a:gd name="f153" fmla="val 209"/>
              <a:gd name="f154" fmla="val 329"/>
              <a:gd name="f155" fmla="val 201"/>
              <a:gd name="f156" fmla="val 275"/>
              <a:gd name="f157" fmla="val 195"/>
              <a:gd name="f158" fmla="val 256"/>
              <a:gd name="f159" fmla="val 207"/>
              <a:gd name="f160" fmla="val 260"/>
              <a:gd name="f161" fmla="val 216"/>
              <a:gd name="f162" fmla="val 264"/>
              <a:gd name="f163" fmla="val 237"/>
              <a:gd name="f164" fmla="val 272"/>
              <a:gd name="f165" fmla="val 294"/>
              <a:gd name="f166" fmla="val 305"/>
              <a:gd name="f167" fmla="val 236"/>
              <a:gd name="f168" fmla="val 238"/>
              <a:gd name="f169" fmla="val 313"/>
              <a:gd name="f170" fmla="val 343"/>
              <a:gd name="f171" fmla="val 358"/>
              <a:gd name="f172" fmla="val 278"/>
              <a:gd name="f173" fmla="val 296"/>
              <a:gd name="f174" fmla="val 386"/>
              <a:gd name="f175" fmla="val 317"/>
              <a:gd name="f176" fmla="val 394"/>
              <a:gd name="f177" fmla="val 340"/>
              <a:gd name="f178" fmla="val 397"/>
              <a:gd name="f179" fmla="val 350"/>
              <a:gd name="f180" fmla="val 388"/>
              <a:gd name="f181" fmla="val 367"/>
              <a:gd name="f182" fmla="val 383"/>
              <a:gd name="f183" fmla="val 391"/>
              <a:gd name="f184" fmla="val 417"/>
              <a:gd name="f185" fmla="val 423"/>
              <a:gd name="f186" fmla="val 402"/>
              <a:gd name="f187" fmla="val 426"/>
              <a:gd name="f188" fmla="val 428"/>
              <a:gd name="f189" fmla="val 453"/>
              <a:gd name="f190" fmla="val 425"/>
              <a:gd name="f191" fmla="val 479"/>
              <a:gd name="f192" fmla="val 421"/>
              <a:gd name="f193" fmla="val 520"/>
              <a:gd name="f194" fmla="val 411"/>
              <a:gd name="f195" fmla="val 399"/>
              <a:gd name="f196" fmla="val 528"/>
              <a:gd name="f197" fmla="val 389"/>
              <a:gd name="f198" fmla="val 531"/>
              <a:gd name="f199" fmla="val 392"/>
              <a:gd name="f200" fmla="val 404"/>
              <a:gd name="f201" fmla="val 557"/>
              <a:gd name="f202" fmla="val 571"/>
              <a:gd name="f203" fmla="val 398"/>
              <a:gd name="f204" fmla="val 586"/>
              <a:gd name="f205" fmla="val 616"/>
              <a:gd name="f206" fmla="val 642"/>
              <a:gd name="f207" fmla="val 666"/>
              <a:gd name="f208" fmla="val 674"/>
              <a:gd name="f209" fmla="val 679"/>
              <a:gd name="f210" fmla="val 319"/>
              <a:gd name="f211" fmla="val 677"/>
              <a:gd name="f212" fmla="val 316"/>
              <a:gd name="f213" fmla="val 315"/>
              <a:gd name="f214" fmla="val 729"/>
              <a:gd name="f215" fmla="val 308"/>
              <a:gd name="f216" fmla="+- 0 0 -90"/>
              <a:gd name="f217" fmla="*/ f4 1 521"/>
              <a:gd name="f218" fmla="*/ f5 1 741"/>
              <a:gd name="f219" fmla="val f6"/>
              <a:gd name="f220" fmla="val f7"/>
              <a:gd name="f221" fmla="val f8"/>
              <a:gd name="f222" fmla="*/ f216 f0 1"/>
              <a:gd name="f223" fmla="+- f221 0 f219"/>
              <a:gd name="f224" fmla="+- f220 0 f219"/>
              <a:gd name="f225" fmla="*/ f222 1 f3"/>
              <a:gd name="f226" fmla="*/ f224 1 521"/>
              <a:gd name="f227" fmla="*/ f223 1 741"/>
              <a:gd name="f228" fmla="*/ 265 f224 1"/>
              <a:gd name="f229" fmla="*/ 735 f223 1"/>
              <a:gd name="f230" fmla="*/ 155 f224 1"/>
              <a:gd name="f231" fmla="*/ 736 f223 1"/>
              <a:gd name="f232" fmla="*/ 110 f224 1"/>
              <a:gd name="f233" fmla="*/ 690 f223 1"/>
              <a:gd name="f234" fmla="*/ 98 f224 1"/>
              <a:gd name="f235" fmla="*/ 678 f223 1"/>
              <a:gd name="f236" fmla="*/ 75 f224 1"/>
              <a:gd name="f237" fmla="*/ 669 f223 1"/>
              <a:gd name="f238" fmla="*/ 30 f224 1"/>
              <a:gd name="f239" fmla="*/ 587 f223 1"/>
              <a:gd name="f240" fmla="*/ 35 f224 1"/>
              <a:gd name="f241" fmla="*/ 545 f223 1"/>
              <a:gd name="f242" fmla="*/ 28 f224 1"/>
              <a:gd name="f243" fmla="*/ 529 f223 1"/>
              <a:gd name="f244" fmla="*/ 3 f224 1"/>
              <a:gd name="f245" fmla="*/ 498 f223 1"/>
              <a:gd name="f246" fmla="*/ 2 f224 1"/>
              <a:gd name="f247" fmla="*/ 420 f223 1"/>
              <a:gd name="f248" fmla="*/ 32 f224 1"/>
              <a:gd name="f249" fmla="*/ 381 f223 1"/>
              <a:gd name="f250" fmla="*/ 36 f224 1"/>
              <a:gd name="f251" fmla="*/ 364 f223 1"/>
              <a:gd name="f252" fmla="*/ 31 f224 1"/>
              <a:gd name="f253" fmla="*/ 346 f223 1"/>
              <a:gd name="f254" fmla="*/ 68 f224 1"/>
              <a:gd name="f255" fmla="*/ 279 f223 1"/>
              <a:gd name="f256" fmla="*/ 101 f224 1"/>
              <a:gd name="f257" fmla="*/ 259 f223 1"/>
              <a:gd name="f258" fmla="*/ 152 f224 1"/>
              <a:gd name="f259" fmla="*/ 234 f223 1"/>
              <a:gd name="f260" fmla="*/ 157 f224 1"/>
              <a:gd name="f261" fmla="*/ 220 f223 1"/>
              <a:gd name="f262" fmla="*/ 113 f223 1"/>
              <a:gd name="f263" fmla="*/ 158 f224 1"/>
              <a:gd name="f264" fmla="*/ 36 f223 1"/>
              <a:gd name="f265" fmla="*/ 188 f224 1"/>
              <a:gd name="f266" fmla="*/ 8 f223 1"/>
              <a:gd name="f267" fmla="*/ 259 f224 1"/>
              <a:gd name="f268" fmla="*/ 42 f223 1"/>
              <a:gd name="f269" fmla="*/ 274 f224 1"/>
              <a:gd name="f270" fmla="*/ 49 f223 1"/>
              <a:gd name="f271" fmla="*/ 310 f224 1"/>
              <a:gd name="f272" fmla="*/ 335 f224 1"/>
              <a:gd name="f273" fmla="*/ 73 f223 1"/>
              <a:gd name="f274" fmla="*/ 371 f224 1"/>
              <a:gd name="f275" fmla="*/ 140 f223 1"/>
              <a:gd name="f276" fmla="*/ 506 f224 1"/>
              <a:gd name="f277" fmla="*/ 322 f223 1"/>
              <a:gd name="f278" fmla="*/ 508 f224 1"/>
              <a:gd name="f279" fmla="*/ 359 f223 1"/>
              <a:gd name="f280" fmla="*/ 461 f224 1"/>
              <a:gd name="f281" fmla="*/ 365 f223 1"/>
              <a:gd name="f282" fmla="*/ 430 f224 1"/>
              <a:gd name="f283" fmla="*/ 333 f223 1"/>
              <a:gd name="f284" fmla="*/ 338 f224 1"/>
              <a:gd name="f285" fmla="*/ 209 f223 1"/>
              <a:gd name="f286" fmla="*/ 201 f223 1"/>
              <a:gd name="f287" fmla="*/ 260 f224 1"/>
              <a:gd name="f288" fmla="*/ 225 f223 1"/>
              <a:gd name="f289" fmla="*/ 272 f224 1"/>
              <a:gd name="f290" fmla="*/ 237 f223 1"/>
              <a:gd name="f291" fmla="*/ 294 f224 1"/>
              <a:gd name="f292" fmla="*/ 305 f224 1"/>
              <a:gd name="f293" fmla="*/ 238 f223 1"/>
              <a:gd name="f294" fmla="*/ 358 f224 1"/>
              <a:gd name="f295" fmla="*/ 278 f223 1"/>
              <a:gd name="f296" fmla="*/ 394 f224 1"/>
              <a:gd name="f297" fmla="*/ 340 f223 1"/>
              <a:gd name="f298" fmla="*/ 388 f224 1"/>
              <a:gd name="f299" fmla="*/ 367 f223 1"/>
              <a:gd name="f300" fmla="*/ 391 f224 1"/>
              <a:gd name="f301" fmla="*/ 380 f223 1"/>
              <a:gd name="f302" fmla="*/ 426 f224 1"/>
              <a:gd name="f303" fmla="*/ 426 f223 1"/>
              <a:gd name="f304" fmla="*/ 423 f224 1"/>
              <a:gd name="f305" fmla="*/ 506 f223 1"/>
              <a:gd name="f306" fmla="*/ 399 f224 1"/>
              <a:gd name="f307" fmla="*/ 528 f223 1"/>
              <a:gd name="f308" fmla="*/ 392 f224 1"/>
              <a:gd name="f309" fmla="*/ 398 f224 1"/>
              <a:gd name="f310" fmla="*/ 586 f223 1"/>
              <a:gd name="f311" fmla="*/ 354 f224 1"/>
              <a:gd name="f312" fmla="*/ 666 f223 1"/>
              <a:gd name="f313" fmla="*/ 329 f224 1"/>
              <a:gd name="f314" fmla="*/ 679 f223 1"/>
              <a:gd name="f315" fmla="*/ 316 f224 1"/>
              <a:gd name="f316" fmla="+- f225 0 f1"/>
              <a:gd name="f317" fmla="*/ f228 1 521"/>
              <a:gd name="f318" fmla="*/ f229 1 741"/>
              <a:gd name="f319" fmla="*/ f230 1 521"/>
              <a:gd name="f320" fmla="*/ f231 1 741"/>
              <a:gd name="f321" fmla="*/ f232 1 521"/>
              <a:gd name="f322" fmla="*/ f233 1 741"/>
              <a:gd name="f323" fmla="*/ f234 1 521"/>
              <a:gd name="f324" fmla="*/ f235 1 741"/>
              <a:gd name="f325" fmla="*/ f236 1 521"/>
              <a:gd name="f326" fmla="*/ f237 1 741"/>
              <a:gd name="f327" fmla="*/ f238 1 521"/>
              <a:gd name="f328" fmla="*/ f239 1 741"/>
              <a:gd name="f329" fmla="*/ f240 1 521"/>
              <a:gd name="f330" fmla="*/ f241 1 741"/>
              <a:gd name="f331" fmla="*/ f242 1 521"/>
              <a:gd name="f332" fmla="*/ f243 1 741"/>
              <a:gd name="f333" fmla="*/ f244 1 521"/>
              <a:gd name="f334" fmla="*/ f245 1 741"/>
              <a:gd name="f335" fmla="*/ f246 1 521"/>
              <a:gd name="f336" fmla="*/ f247 1 741"/>
              <a:gd name="f337" fmla="*/ f248 1 521"/>
              <a:gd name="f338" fmla="*/ f249 1 741"/>
              <a:gd name="f339" fmla="*/ f250 1 521"/>
              <a:gd name="f340" fmla="*/ f251 1 741"/>
              <a:gd name="f341" fmla="*/ f252 1 521"/>
              <a:gd name="f342" fmla="*/ f253 1 741"/>
              <a:gd name="f343" fmla="*/ f254 1 521"/>
              <a:gd name="f344" fmla="*/ f255 1 741"/>
              <a:gd name="f345" fmla="*/ f256 1 521"/>
              <a:gd name="f346" fmla="*/ f257 1 741"/>
              <a:gd name="f347" fmla="*/ f258 1 521"/>
              <a:gd name="f348" fmla="*/ f259 1 741"/>
              <a:gd name="f349" fmla="*/ f260 1 521"/>
              <a:gd name="f350" fmla="*/ f261 1 741"/>
              <a:gd name="f351" fmla="*/ f262 1 741"/>
              <a:gd name="f352" fmla="*/ f263 1 521"/>
              <a:gd name="f353" fmla="*/ f264 1 741"/>
              <a:gd name="f354" fmla="*/ f265 1 521"/>
              <a:gd name="f355" fmla="*/ f266 1 741"/>
              <a:gd name="f356" fmla="*/ f267 1 521"/>
              <a:gd name="f357" fmla="*/ f268 1 741"/>
              <a:gd name="f358" fmla="*/ f269 1 521"/>
              <a:gd name="f359" fmla="*/ f270 1 741"/>
              <a:gd name="f360" fmla="*/ f271 1 521"/>
              <a:gd name="f361" fmla="*/ f272 1 521"/>
              <a:gd name="f362" fmla="*/ f273 1 741"/>
              <a:gd name="f363" fmla="*/ f274 1 521"/>
              <a:gd name="f364" fmla="*/ f275 1 741"/>
              <a:gd name="f365" fmla="*/ f276 1 521"/>
              <a:gd name="f366" fmla="*/ f277 1 741"/>
              <a:gd name="f367" fmla="*/ f278 1 521"/>
              <a:gd name="f368" fmla="*/ f279 1 741"/>
              <a:gd name="f369" fmla="*/ f280 1 521"/>
              <a:gd name="f370" fmla="*/ f281 1 741"/>
              <a:gd name="f371" fmla="*/ f282 1 521"/>
              <a:gd name="f372" fmla="*/ f283 1 741"/>
              <a:gd name="f373" fmla="*/ f284 1 521"/>
              <a:gd name="f374" fmla="*/ f285 1 741"/>
              <a:gd name="f375" fmla="*/ f286 1 741"/>
              <a:gd name="f376" fmla="*/ f287 1 521"/>
              <a:gd name="f377" fmla="*/ f288 1 741"/>
              <a:gd name="f378" fmla="*/ f289 1 521"/>
              <a:gd name="f379" fmla="*/ f290 1 741"/>
              <a:gd name="f380" fmla="*/ f291 1 521"/>
              <a:gd name="f381" fmla="*/ f292 1 521"/>
              <a:gd name="f382" fmla="*/ f293 1 741"/>
              <a:gd name="f383" fmla="*/ f294 1 521"/>
              <a:gd name="f384" fmla="*/ f295 1 741"/>
              <a:gd name="f385" fmla="*/ f296 1 521"/>
              <a:gd name="f386" fmla="*/ f297 1 741"/>
              <a:gd name="f387" fmla="*/ f298 1 521"/>
              <a:gd name="f388" fmla="*/ f299 1 741"/>
              <a:gd name="f389" fmla="*/ f300 1 521"/>
              <a:gd name="f390" fmla="*/ f301 1 741"/>
              <a:gd name="f391" fmla="*/ f302 1 521"/>
              <a:gd name="f392" fmla="*/ f303 1 741"/>
              <a:gd name="f393" fmla="*/ f304 1 521"/>
              <a:gd name="f394" fmla="*/ f305 1 741"/>
              <a:gd name="f395" fmla="*/ f306 1 521"/>
              <a:gd name="f396" fmla="*/ f307 1 741"/>
              <a:gd name="f397" fmla="*/ f308 1 521"/>
              <a:gd name="f398" fmla="*/ f309 1 521"/>
              <a:gd name="f399" fmla="*/ f310 1 741"/>
              <a:gd name="f400" fmla="*/ f311 1 521"/>
              <a:gd name="f401" fmla="*/ f312 1 741"/>
              <a:gd name="f402" fmla="*/ f313 1 521"/>
              <a:gd name="f403" fmla="*/ f314 1 741"/>
              <a:gd name="f404" fmla="*/ f315 1 521"/>
              <a:gd name="f405" fmla="*/ 0 1 f226"/>
              <a:gd name="f406" fmla="*/ f220 1 f226"/>
              <a:gd name="f407" fmla="*/ 0 1 f227"/>
              <a:gd name="f408" fmla="*/ f221 1 f227"/>
              <a:gd name="f409" fmla="*/ f317 1 f226"/>
              <a:gd name="f410" fmla="*/ f318 1 f227"/>
              <a:gd name="f411" fmla="*/ f319 1 f226"/>
              <a:gd name="f412" fmla="*/ f320 1 f227"/>
              <a:gd name="f413" fmla="*/ f321 1 f226"/>
              <a:gd name="f414" fmla="*/ f322 1 f227"/>
              <a:gd name="f415" fmla="*/ f323 1 f226"/>
              <a:gd name="f416" fmla="*/ f324 1 f227"/>
              <a:gd name="f417" fmla="*/ f325 1 f226"/>
              <a:gd name="f418" fmla="*/ f326 1 f227"/>
              <a:gd name="f419" fmla="*/ f327 1 f226"/>
              <a:gd name="f420" fmla="*/ f328 1 f227"/>
              <a:gd name="f421" fmla="*/ f329 1 f226"/>
              <a:gd name="f422" fmla="*/ f330 1 f227"/>
              <a:gd name="f423" fmla="*/ f331 1 f226"/>
              <a:gd name="f424" fmla="*/ f332 1 f227"/>
              <a:gd name="f425" fmla="*/ f333 1 f226"/>
              <a:gd name="f426" fmla="*/ f334 1 f227"/>
              <a:gd name="f427" fmla="*/ f335 1 f226"/>
              <a:gd name="f428" fmla="*/ f336 1 f227"/>
              <a:gd name="f429" fmla="*/ f337 1 f226"/>
              <a:gd name="f430" fmla="*/ f338 1 f227"/>
              <a:gd name="f431" fmla="*/ f339 1 f226"/>
              <a:gd name="f432" fmla="*/ f340 1 f227"/>
              <a:gd name="f433" fmla="*/ f341 1 f226"/>
              <a:gd name="f434" fmla="*/ f342 1 f227"/>
              <a:gd name="f435" fmla="*/ f343 1 f226"/>
              <a:gd name="f436" fmla="*/ f344 1 f227"/>
              <a:gd name="f437" fmla="*/ f345 1 f226"/>
              <a:gd name="f438" fmla="*/ f346 1 f227"/>
              <a:gd name="f439" fmla="*/ f347 1 f226"/>
              <a:gd name="f440" fmla="*/ f348 1 f227"/>
              <a:gd name="f441" fmla="*/ f349 1 f226"/>
              <a:gd name="f442" fmla="*/ f350 1 f227"/>
              <a:gd name="f443" fmla="*/ f351 1 f227"/>
              <a:gd name="f444" fmla="*/ f352 1 f226"/>
              <a:gd name="f445" fmla="*/ f353 1 f227"/>
              <a:gd name="f446" fmla="*/ f354 1 f226"/>
              <a:gd name="f447" fmla="*/ f355 1 f227"/>
              <a:gd name="f448" fmla="*/ f356 1 f226"/>
              <a:gd name="f449" fmla="*/ f357 1 f227"/>
              <a:gd name="f450" fmla="*/ f358 1 f226"/>
              <a:gd name="f451" fmla="*/ f359 1 f227"/>
              <a:gd name="f452" fmla="*/ f360 1 f226"/>
              <a:gd name="f453" fmla="*/ f361 1 f226"/>
              <a:gd name="f454" fmla="*/ f362 1 f227"/>
              <a:gd name="f455" fmla="*/ f363 1 f226"/>
              <a:gd name="f456" fmla="*/ f364 1 f227"/>
              <a:gd name="f457" fmla="*/ f365 1 f226"/>
              <a:gd name="f458" fmla="*/ f366 1 f227"/>
              <a:gd name="f459" fmla="*/ f367 1 f226"/>
              <a:gd name="f460" fmla="*/ f368 1 f227"/>
              <a:gd name="f461" fmla="*/ f369 1 f226"/>
              <a:gd name="f462" fmla="*/ f370 1 f227"/>
              <a:gd name="f463" fmla="*/ f371 1 f226"/>
              <a:gd name="f464" fmla="*/ f372 1 f227"/>
              <a:gd name="f465" fmla="*/ f373 1 f226"/>
              <a:gd name="f466" fmla="*/ f374 1 f227"/>
              <a:gd name="f467" fmla="*/ f375 1 f227"/>
              <a:gd name="f468" fmla="*/ f376 1 f226"/>
              <a:gd name="f469" fmla="*/ f377 1 f227"/>
              <a:gd name="f470" fmla="*/ f378 1 f226"/>
              <a:gd name="f471" fmla="*/ f379 1 f227"/>
              <a:gd name="f472" fmla="*/ f380 1 f226"/>
              <a:gd name="f473" fmla="*/ f381 1 f226"/>
              <a:gd name="f474" fmla="*/ f382 1 f227"/>
              <a:gd name="f475" fmla="*/ f383 1 f226"/>
              <a:gd name="f476" fmla="*/ f384 1 f227"/>
              <a:gd name="f477" fmla="*/ f385 1 f226"/>
              <a:gd name="f478" fmla="*/ f386 1 f227"/>
              <a:gd name="f479" fmla="*/ f387 1 f226"/>
              <a:gd name="f480" fmla="*/ f388 1 f227"/>
              <a:gd name="f481" fmla="*/ f389 1 f226"/>
              <a:gd name="f482" fmla="*/ f390 1 f227"/>
              <a:gd name="f483" fmla="*/ f391 1 f226"/>
              <a:gd name="f484" fmla="*/ f392 1 f227"/>
              <a:gd name="f485" fmla="*/ f393 1 f226"/>
              <a:gd name="f486" fmla="*/ f394 1 f227"/>
              <a:gd name="f487" fmla="*/ f395 1 f226"/>
              <a:gd name="f488" fmla="*/ f396 1 f227"/>
              <a:gd name="f489" fmla="*/ f397 1 f226"/>
              <a:gd name="f490" fmla="*/ f398 1 f226"/>
              <a:gd name="f491" fmla="*/ f399 1 f227"/>
              <a:gd name="f492" fmla="*/ f400 1 f226"/>
              <a:gd name="f493" fmla="*/ f401 1 f227"/>
              <a:gd name="f494" fmla="*/ f402 1 f226"/>
              <a:gd name="f495" fmla="*/ f403 1 f227"/>
              <a:gd name="f496" fmla="*/ f404 1 f226"/>
              <a:gd name="f497" fmla="*/ f405 f217 1"/>
              <a:gd name="f498" fmla="*/ f406 f217 1"/>
              <a:gd name="f499" fmla="*/ f408 f218 1"/>
              <a:gd name="f500" fmla="*/ f407 f218 1"/>
              <a:gd name="f501" fmla="*/ f409 f217 1"/>
              <a:gd name="f502" fmla="*/ f410 f218 1"/>
              <a:gd name="f503" fmla="*/ f411 f217 1"/>
              <a:gd name="f504" fmla="*/ f412 f218 1"/>
              <a:gd name="f505" fmla="*/ f413 f217 1"/>
              <a:gd name="f506" fmla="*/ f414 f218 1"/>
              <a:gd name="f507" fmla="*/ f415 f217 1"/>
              <a:gd name="f508" fmla="*/ f416 f218 1"/>
              <a:gd name="f509" fmla="*/ f417 f217 1"/>
              <a:gd name="f510" fmla="*/ f418 f218 1"/>
              <a:gd name="f511" fmla="*/ f419 f217 1"/>
              <a:gd name="f512" fmla="*/ f420 f218 1"/>
              <a:gd name="f513" fmla="*/ f421 f217 1"/>
              <a:gd name="f514" fmla="*/ f422 f218 1"/>
              <a:gd name="f515" fmla="*/ f423 f217 1"/>
              <a:gd name="f516" fmla="*/ f424 f218 1"/>
              <a:gd name="f517" fmla="*/ f425 f217 1"/>
              <a:gd name="f518" fmla="*/ f426 f218 1"/>
              <a:gd name="f519" fmla="*/ f427 f217 1"/>
              <a:gd name="f520" fmla="*/ f428 f218 1"/>
              <a:gd name="f521" fmla="*/ f429 f217 1"/>
              <a:gd name="f522" fmla="*/ f430 f218 1"/>
              <a:gd name="f523" fmla="*/ f431 f217 1"/>
              <a:gd name="f524" fmla="*/ f432 f218 1"/>
              <a:gd name="f525" fmla="*/ f433 f217 1"/>
              <a:gd name="f526" fmla="*/ f434 f218 1"/>
              <a:gd name="f527" fmla="*/ f435 f217 1"/>
              <a:gd name="f528" fmla="*/ f436 f218 1"/>
              <a:gd name="f529" fmla="*/ f437 f217 1"/>
              <a:gd name="f530" fmla="*/ f438 f218 1"/>
              <a:gd name="f531" fmla="*/ f439 f217 1"/>
              <a:gd name="f532" fmla="*/ f440 f218 1"/>
              <a:gd name="f533" fmla="*/ f441 f217 1"/>
              <a:gd name="f534" fmla="*/ f442 f218 1"/>
              <a:gd name="f535" fmla="*/ f443 f218 1"/>
              <a:gd name="f536" fmla="*/ f444 f217 1"/>
              <a:gd name="f537" fmla="*/ f445 f218 1"/>
              <a:gd name="f538" fmla="*/ f446 f217 1"/>
              <a:gd name="f539" fmla="*/ f447 f218 1"/>
              <a:gd name="f540" fmla="*/ f448 f217 1"/>
              <a:gd name="f541" fmla="*/ f449 f218 1"/>
              <a:gd name="f542" fmla="*/ f450 f217 1"/>
              <a:gd name="f543" fmla="*/ f451 f218 1"/>
              <a:gd name="f544" fmla="*/ f452 f217 1"/>
              <a:gd name="f545" fmla="*/ f453 f217 1"/>
              <a:gd name="f546" fmla="*/ f454 f218 1"/>
              <a:gd name="f547" fmla="*/ f455 f217 1"/>
              <a:gd name="f548" fmla="*/ f456 f218 1"/>
              <a:gd name="f549" fmla="*/ f457 f217 1"/>
              <a:gd name="f550" fmla="*/ f458 f218 1"/>
              <a:gd name="f551" fmla="*/ f459 f217 1"/>
              <a:gd name="f552" fmla="*/ f460 f218 1"/>
              <a:gd name="f553" fmla="*/ f461 f217 1"/>
              <a:gd name="f554" fmla="*/ f462 f218 1"/>
              <a:gd name="f555" fmla="*/ f463 f217 1"/>
              <a:gd name="f556" fmla="*/ f464 f218 1"/>
              <a:gd name="f557" fmla="*/ f465 f217 1"/>
              <a:gd name="f558" fmla="*/ f466 f218 1"/>
              <a:gd name="f559" fmla="*/ f467 f218 1"/>
              <a:gd name="f560" fmla="*/ f468 f217 1"/>
              <a:gd name="f561" fmla="*/ f469 f218 1"/>
              <a:gd name="f562" fmla="*/ f470 f217 1"/>
              <a:gd name="f563" fmla="*/ f471 f218 1"/>
              <a:gd name="f564" fmla="*/ f472 f217 1"/>
              <a:gd name="f565" fmla="*/ f473 f217 1"/>
              <a:gd name="f566" fmla="*/ f474 f218 1"/>
              <a:gd name="f567" fmla="*/ f475 f217 1"/>
              <a:gd name="f568" fmla="*/ f476 f218 1"/>
              <a:gd name="f569" fmla="*/ f477 f217 1"/>
              <a:gd name="f570" fmla="*/ f478 f218 1"/>
              <a:gd name="f571" fmla="*/ f479 f217 1"/>
              <a:gd name="f572" fmla="*/ f480 f218 1"/>
              <a:gd name="f573" fmla="*/ f481 f217 1"/>
              <a:gd name="f574" fmla="*/ f482 f218 1"/>
              <a:gd name="f575" fmla="*/ f483 f217 1"/>
              <a:gd name="f576" fmla="*/ f484 f218 1"/>
              <a:gd name="f577" fmla="*/ f485 f217 1"/>
              <a:gd name="f578" fmla="*/ f486 f218 1"/>
              <a:gd name="f579" fmla="*/ f487 f217 1"/>
              <a:gd name="f580" fmla="*/ f488 f218 1"/>
              <a:gd name="f581" fmla="*/ f489 f217 1"/>
              <a:gd name="f582" fmla="*/ f490 f217 1"/>
              <a:gd name="f583" fmla="*/ f491 f218 1"/>
              <a:gd name="f584" fmla="*/ f492 f217 1"/>
              <a:gd name="f585" fmla="*/ f493 f218 1"/>
              <a:gd name="f586" fmla="*/ f494 f217 1"/>
              <a:gd name="f587" fmla="*/ f495 f218 1"/>
              <a:gd name="f588" fmla="*/ f496 f217 1"/>
            </a:gdLst>
            <a:ahLst/>
            <a:cxnLst>
              <a:cxn ang="3cd4">
                <a:pos x="hc" y="t"/>
              </a:cxn>
              <a:cxn ang="0">
                <a:pos x="r" y="vc"/>
              </a:cxn>
              <a:cxn ang="cd4">
                <a:pos x="hc" y="b"/>
              </a:cxn>
              <a:cxn ang="cd2">
                <a:pos x="l" y="vc"/>
              </a:cxn>
              <a:cxn ang="f316">
                <a:pos x="f501" y="f502"/>
              </a:cxn>
              <a:cxn ang="f316">
                <a:pos x="f503" y="f504"/>
              </a:cxn>
              <a:cxn ang="f316">
                <a:pos x="f505" y="f506"/>
              </a:cxn>
              <a:cxn ang="f316">
                <a:pos x="f507" y="f508"/>
              </a:cxn>
              <a:cxn ang="f316">
                <a:pos x="f509" y="f510"/>
              </a:cxn>
              <a:cxn ang="f316">
                <a:pos x="f511" y="f512"/>
              </a:cxn>
              <a:cxn ang="f316">
                <a:pos x="f513" y="f514"/>
              </a:cxn>
              <a:cxn ang="f316">
                <a:pos x="f515" y="f516"/>
              </a:cxn>
              <a:cxn ang="f316">
                <a:pos x="f517" y="f518"/>
              </a:cxn>
              <a:cxn ang="f316">
                <a:pos x="f519" y="f520"/>
              </a:cxn>
              <a:cxn ang="f316">
                <a:pos x="f521" y="f522"/>
              </a:cxn>
              <a:cxn ang="f316">
                <a:pos x="f523" y="f524"/>
              </a:cxn>
              <a:cxn ang="f316">
                <a:pos x="f525" y="f526"/>
              </a:cxn>
              <a:cxn ang="f316">
                <a:pos x="f527" y="f528"/>
              </a:cxn>
              <a:cxn ang="f316">
                <a:pos x="f529" y="f530"/>
              </a:cxn>
              <a:cxn ang="f316">
                <a:pos x="f531" y="f532"/>
              </a:cxn>
              <a:cxn ang="f316">
                <a:pos x="f533" y="f534"/>
              </a:cxn>
              <a:cxn ang="f316">
                <a:pos x="f503" y="f535"/>
              </a:cxn>
              <a:cxn ang="f316">
                <a:pos x="f536" y="f537"/>
              </a:cxn>
              <a:cxn ang="f316">
                <a:pos x="f538" y="f539"/>
              </a:cxn>
              <a:cxn ang="f316">
                <a:pos x="f540" y="f541"/>
              </a:cxn>
              <a:cxn ang="f316">
                <a:pos x="f542" y="f543"/>
              </a:cxn>
              <a:cxn ang="f316">
                <a:pos x="f544" y="f543"/>
              </a:cxn>
              <a:cxn ang="f316">
                <a:pos x="f545" y="f546"/>
              </a:cxn>
              <a:cxn ang="f316">
                <a:pos x="f547" y="f548"/>
              </a:cxn>
              <a:cxn ang="f316">
                <a:pos x="f549" y="f550"/>
              </a:cxn>
              <a:cxn ang="f316">
                <a:pos x="f551" y="f552"/>
              </a:cxn>
              <a:cxn ang="f316">
                <a:pos x="f553" y="f554"/>
              </a:cxn>
              <a:cxn ang="f316">
                <a:pos x="f555" y="f556"/>
              </a:cxn>
              <a:cxn ang="f316">
                <a:pos x="f557" y="f558"/>
              </a:cxn>
              <a:cxn ang="f316">
                <a:pos x="f501" y="f559"/>
              </a:cxn>
              <a:cxn ang="f316">
                <a:pos x="f560" y="f561"/>
              </a:cxn>
              <a:cxn ang="f316">
                <a:pos x="f562" y="f563"/>
              </a:cxn>
              <a:cxn ang="f316">
                <a:pos x="f564" y="f563"/>
              </a:cxn>
              <a:cxn ang="f316">
                <a:pos x="f565" y="f566"/>
              </a:cxn>
              <a:cxn ang="f316">
                <a:pos x="f567" y="f568"/>
              </a:cxn>
              <a:cxn ang="f316">
                <a:pos x="f569" y="f570"/>
              </a:cxn>
              <a:cxn ang="f316">
                <a:pos x="f571" y="f572"/>
              </a:cxn>
              <a:cxn ang="f316">
                <a:pos x="f573" y="f574"/>
              </a:cxn>
              <a:cxn ang="f316">
                <a:pos x="f575" y="f576"/>
              </a:cxn>
              <a:cxn ang="f316">
                <a:pos x="f577" y="f578"/>
              </a:cxn>
              <a:cxn ang="f316">
                <a:pos x="f579" y="f580"/>
              </a:cxn>
              <a:cxn ang="f316">
                <a:pos x="f581" y="f514"/>
              </a:cxn>
              <a:cxn ang="f316">
                <a:pos x="f582" y="f583"/>
              </a:cxn>
              <a:cxn ang="f316">
                <a:pos x="f584" y="f585"/>
              </a:cxn>
              <a:cxn ang="f316">
                <a:pos x="f586" y="f587"/>
              </a:cxn>
              <a:cxn ang="f316">
                <a:pos x="f588" y="f506"/>
              </a:cxn>
              <a:cxn ang="f316">
                <a:pos x="f501" y="f502"/>
              </a:cxn>
            </a:cxnLst>
            <a:rect l="f497" t="f500" r="f498" b="f499"/>
            <a:pathLst>
              <a:path w="521" h="741">
                <a:moveTo>
                  <a:pt x="f9" y="f10"/>
                </a:moveTo>
                <a:cubicBezTo>
                  <a:pt x="f11" y="f8"/>
                  <a:pt x="f12" y="f13"/>
                  <a:pt x="f14" y="f15"/>
                </a:cubicBezTo>
                <a:cubicBezTo>
                  <a:pt x="f16" y="f17"/>
                  <a:pt x="f18" y="f19"/>
                  <a:pt x="f20" y="f21"/>
                </a:cubicBezTo>
                <a:cubicBezTo>
                  <a:pt x="f22" y="f23"/>
                  <a:pt x="f22"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6" y="f57"/>
                  <a:pt x="f58" y="f59"/>
                  <a:pt x="f60" y="f61"/>
                </a:cubicBezTo>
                <a:cubicBezTo>
                  <a:pt x="f55" y="f62"/>
                  <a:pt x="f51" y="f63"/>
                  <a:pt x="f64" y="f65"/>
                </a:cubicBezTo>
                <a:cubicBezTo>
                  <a:pt x="f66" y="f67"/>
                  <a:pt x="f68" y="f69"/>
                  <a:pt x="f70" y="f71"/>
                </a:cubicBezTo>
                <a:cubicBezTo>
                  <a:pt x="f72" y="f2"/>
                  <a:pt x="f73" y="f74"/>
                  <a:pt x="f72" y="f75"/>
                </a:cubicBezTo>
                <a:cubicBezTo>
                  <a:pt x="f35" y="f76"/>
                  <a:pt x="f77" y="f78"/>
                  <a:pt x="f79" y="f80"/>
                </a:cubicBezTo>
                <a:cubicBezTo>
                  <a:pt x="f81" y="f82"/>
                  <a:pt x="f83" y="f84"/>
                  <a:pt x="f85" y="f86"/>
                </a:cubicBezTo>
                <a:cubicBezTo>
                  <a:pt x="f87" y="f88"/>
                  <a:pt x="f89" y="f90"/>
                  <a:pt x="f91" y="f92"/>
                </a:cubicBezTo>
                <a:cubicBezTo>
                  <a:pt x="f93" y="f94"/>
                  <a:pt x="f95" y="f96"/>
                  <a:pt x="f95" y="f97"/>
                </a:cubicBezTo>
                <a:cubicBezTo>
                  <a:pt x="f14" y="f98"/>
                  <a:pt x="f95" y="f99"/>
                  <a:pt x="f14" y="f100"/>
                </a:cubicBezTo>
                <a:cubicBezTo>
                  <a:pt x="f101" y="f27"/>
                  <a:pt x="f102" y="f103"/>
                  <a:pt x="f93" y="f70"/>
                </a:cubicBezTo>
                <a:cubicBezTo>
                  <a:pt x="f104" y="f105"/>
                  <a:pt x="f106" y="f107"/>
                  <a:pt x="f108" y="f109"/>
                </a:cubicBezTo>
                <a:cubicBezTo>
                  <a:pt x="f110" y="f6"/>
                  <a:pt x="f111" y="f112"/>
                  <a:pt x="f86" y="f66"/>
                </a:cubicBezTo>
                <a:cubicBezTo>
                  <a:pt x="f113" y="f68"/>
                  <a:pt x="f114" y="f77"/>
                  <a:pt x="f115" y="f77"/>
                </a:cubicBezTo>
                <a:cubicBezTo>
                  <a:pt x="f116" y="f77"/>
                  <a:pt x="f117" y="f77"/>
                  <a:pt x="f118" y="f77"/>
                </a:cubicBezTo>
                <a:cubicBezTo>
                  <a:pt x="f119" y="f77"/>
                  <a:pt x="f120" y="f121"/>
                  <a:pt x="f122" y="f123"/>
                </a:cubicBezTo>
                <a:cubicBezTo>
                  <a:pt x="f124" y="f125"/>
                  <a:pt x="f126" y="f127"/>
                  <a:pt x="f128" y="f129"/>
                </a:cubicBezTo>
                <a:cubicBezTo>
                  <a:pt x="f130" y="f98"/>
                  <a:pt x="f131" y="f88"/>
                  <a:pt x="f132" y="f133"/>
                </a:cubicBezTo>
                <a:cubicBezTo>
                  <a:pt x="f134" y="f135"/>
                  <a:pt x="f7" y="f136"/>
                  <a:pt x="f137" y="f138"/>
                </a:cubicBezTo>
                <a:cubicBezTo>
                  <a:pt x="f139" y="f140"/>
                  <a:pt x="f141" y="f140"/>
                  <a:pt x="f142" y="f143"/>
                </a:cubicBezTo>
                <a:cubicBezTo>
                  <a:pt x="f144" y="f2"/>
                  <a:pt x="f130" y="f145"/>
                  <a:pt x="f146" y="f147"/>
                </a:cubicBezTo>
                <a:cubicBezTo>
                  <a:pt x="f148" y="f149"/>
                  <a:pt x="f150" y="f151"/>
                  <a:pt x="f152" y="f153"/>
                </a:cubicBezTo>
                <a:cubicBezTo>
                  <a:pt x="f154" y="f155"/>
                  <a:pt x="f156" y="f157"/>
                  <a:pt x="f9" y="f155"/>
                </a:cubicBezTo>
                <a:cubicBezTo>
                  <a:pt x="f158" y="f159"/>
                  <a:pt x="f160" y="f161"/>
                  <a:pt x="f160" y="f110"/>
                </a:cubicBezTo>
                <a:cubicBezTo>
                  <a:pt x="f86" y="f90"/>
                  <a:pt x="f162" y="f163"/>
                  <a:pt x="f164" y="f163"/>
                </a:cubicBezTo>
                <a:cubicBezTo>
                  <a:pt x="f80" y="f163"/>
                  <a:pt x="f116" y="f163"/>
                  <a:pt x="f165" y="f163"/>
                </a:cubicBezTo>
                <a:cubicBezTo>
                  <a:pt x="f117" y="f163"/>
                  <a:pt x="f166" y="f167"/>
                  <a:pt x="f166" y="f168"/>
                </a:cubicBezTo>
                <a:cubicBezTo>
                  <a:pt x="f169" y="f162"/>
                  <a:pt x="f170" y="f160"/>
                  <a:pt x="f171" y="f172"/>
                </a:cubicBezTo>
                <a:cubicBezTo>
                  <a:pt x="f69" y="f173"/>
                  <a:pt x="f174" y="f175"/>
                  <a:pt x="f176" y="f177"/>
                </a:cubicBezTo>
                <a:cubicBezTo>
                  <a:pt x="f178" y="f179"/>
                  <a:pt x="f178" y="f138"/>
                  <a:pt x="f180" y="f181"/>
                </a:cubicBezTo>
                <a:cubicBezTo>
                  <a:pt x="f67" y="f69"/>
                  <a:pt x="f182" y="f67"/>
                  <a:pt x="f183" y="f150"/>
                </a:cubicBezTo>
                <a:cubicBezTo>
                  <a:pt x="f184" y="f63"/>
                  <a:pt x="f185" y="f186"/>
                  <a:pt x="f187" y="f187"/>
                </a:cubicBezTo>
                <a:cubicBezTo>
                  <a:pt x="f188" y="f189"/>
                  <a:pt x="f190" y="f191"/>
                  <a:pt x="f185" y="f132"/>
                </a:cubicBezTo>
                <a:cubicBezTo>
                  <a:pt x="f192" y="f193"/>
                  <a:pt x="f194" y="f52"/>
                  <a:pt x="f195" y="f196"/>
                </a:cubicBezTo>
                <a:cubicBezTo>
                  <a:pt x="f197" y="f198"/>
                  <a:pt x="f65" y="f46"/>
                  <a:pt x="f199" y="f44"/>
                </a:cubicBezTo>
                <a:cubicBezTo>
                  <a:pt x="f200" y="f201"/>
                  <a:pt x="f186" y="f202"/>
                  <a:pt x="f203" y="f204"/>
                </a:cubicBezTo>
                <a:cubicBezTo>
                  <a:pt x="f197" y="f205"/>
                  <a:pt x="f69" y="f206"/>
                  <a:pt x="f74" y="f207"/>
                </a:cubicBezTo>
                <a:cubicBezTo>
                  <a:pt x="f136" y="f208"/>
                  <a:pt x="f177" y="f28"/>
                  <a:pt x="f154" y="f209"/>
                </a:cubicBezTo>
                <a:cubicBezTo>
                  <a:pt x="f210" y="f211"/>
                  <a:pt x="f212" y="f28"/>
                  <a:pt x="f212" y="f21"/>
                </a:cubicBezTo>
                <a:cubicBezTo>
                  <a:pt x="f213" y="f214"/>
                  <a:pt x="f215" y="f10"/>
                  <a:pt x="f9" y="f10"/>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 name="Google Shape;1518;p70">
            <a:extLst>
              <a:ext uri="{FF2B5EF4-FFF2-40B4-BE49-F238E27FC236}">
                <a16:creationId xmlns:a16="http://schemas.microsoft.com/office/drawing/2014/main" id="{83C83B4F-07B2-48B1-A24B-A4FDCB6E7DBB}"/>
              </a:ext>
            </a:extLst>
          </p:cNvPr>
          <p:cNvSpPr/>
          <p:nvPr/>
        </p:nvSpPr>
        <p:spPr>
          <a:xfrm>
            <a:off x="519955" y="3878263"/>
            <a:ext cx="3173507" cy="550304"/>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565C41"/>
              </a:solidFill>
              <a:uFillTx/>
              <a:latin typeface="Arial"/>
              <a:ea typeface="Arial"/>
              <a:cs typeface="Arial"/>
            </a:endParaRPr>
          </a:p>
        </p:txBody>
      </p:sp>
      <p:sp>
        <p:nvSpPr>
          <p:cNvPr id="4" name="Google Shape;1519;p70">
            <a:extLst>
              <a:ext uri="{FF2B5EF4-FFF2-40B4-BE49-F238E27FC236}">
                <a16:creationId xmlns:a16="http://schemas.microsoft.com/office/drawing/2014/main" id="{2B15F9CF-BC16-45CF-8D77-EE915E2E24A6}"/>
              </a:ext>
            </a:extLst>
          </p:cNvPr>
          <p:cNvSpPr txBox="1">
            <a:spLocks noGrp="1"/>
          </p:cNvSpPr>
          <p:nvPr>
            <p:ph type="title"/>
          </p:nvPr>
        </p:nvSpPr>
        <p:spPr>
          <a:xfrm>
            <a:off x="-611706" y="3268824"/>
            <a:ext cx="5502895" cy="841796"/>
          </a:xfrm>
        </p:spPr>
        <p:txBody>
          <a:bodyPr/>
          <a:lstStyle/>
          <a:p>
            <a:pPr lvl="0"/>
            <a:r>
              <a:rPr lang="en-US"/>
              <a:t>Exercises</a:t>
            </a:r>
          </a:p>
        </p:txBody>
      </p:sp>
      <p:sp>
        <p:nvSpPr>
          <p:cNvPr id="5" name="Google Shape;1520;p70">
            <a:extLst>
              <a:ext uri="{FF2B5EF4-FFF2-40B4-BE49-F238E27FC236}">
                <a16:creationId xmlns:a16="http://schemas.microsoft.com/office/drawing/2014/main" id="{FB1B2A4F-E9CA-4F66-9D18-3DB468B92F50}"/>
              </a:ext>
            </a:extLst>
          </p:cNvPr>
          <p:cNvSpPr txBox="1">
            <a:spLocks noGrp="1"/>
          </p:cNvSpPr>
          <p:nvPr>
            <p:ph type="title" idx="4294967295"/>
          </p:nvPr>
        </p:nvSpPr>
        <p:spPr>
          <a:xfrm>
            <a:off x="1526051" y="1901202"/>
            <a:ext cx="1161297" cy="841796"/>
          </a:xfrm>
        </p:spPr>
        <p:txBody>
          <a:bodyPr anchor="ctr" anchorCtr="1"/>
          <a:lstStyle/>
          <a:p>
            <a:pPr lvl="0" algn="ctr"/>
            <a:r>
              <a:rPr lang="en-US" sz="6000">
                <a:solidFill>
                  <a:srgbClr val="FFFCF3"/>
                </a:solidFill>
              </a:rPr>
              <a:t>06</a:t>
            </a:r>
          </a:p>
        </p:txBody>
      </p:sp>
      <p:sp>
        <p:nvSpPr>
          <p:cNvPr id="6" name="Google Shape;1521;p70">
            <a:extLst>
              <a:ext uri="{FF2B5EF4-FFF2-40B4-BE49-F238E27FC236}">
                <a16:creationId xmlns:a16="http://schemas.microsoft.com/office/drawing/2014/main" id="{70FD9B46-F8FB-4C34-9859-95B1C8A85DD5}"/>
              </a:ext>
            </a:extLst>
          </p:cNvPr>
          <p:cNvSpPr txBox="1">
            <a:spLocks noGrp="1"/>
          </p:cNvSpPr>
          <p:nvPr>
            <p:ph type="subTitle" idx="4294967295"/>
          </p:nvPr>
        </p:nvSpPr>
        <p:spPr>
          <a:xfrm>
            <a:off x="907139" y="3921267"/>
            <a:ext cx="2465213" cy="393603"/>
          </a:xfrm>
        </p:spPr>
        <p:txBody>
          <a:bodyPr anchor="ctr" anchorCtr="1"/>
          <a:lstStyle/>
          <a:p>
            <a:pPr marL="0" lvl="0" indent="0" algn="ctr">
              <a:lnSpc>
                <a:spcPct val="100000"/>
              </a:lnSpc>
              <a:buNone/>
            </a:pPr>
            <a:r>
              <a:rPr lang="en-US" sz="1600">
                <a:solidFill>
                  <a:srgbClr val="FFFCF3"/>
                </a:solidFill>
              </a:rPr>
              <a:t>You can enter a subtitle here if you need it</a:t>
            </a:r>
          </a:p>
        </p:txBody>
      </p:sp>
      <p:sp>
        <p:nvSpPr>
          <p:cNvPr id="7" name="Rectángulo 1">
            <a:extLst>
              <a:ext uri="{FF2B5EF4-FFF2-40B4-BE49-F238E27FC236}">
                <a16:creationId xmlns:a16="http://schemas.microsoft.com/office/drawing/2014/main" id="{4DDD23E6-660A-4363-A936-681A6E2764D6}"/>
              </a:ext>
            </a:extLst>
          </p:cNvPr>
          <p:cNvSpPr/>
          <p:nvPr/>
        </p:nvSpPr>
        <p:spPr>
          <a:xfrm>
            <a:off x="7100050" y="0"/>
            <a:ext cx="2043949" cy="5143499"/>
          </a:xfrm>
          <a:prstGeom prst="rect">
            <a:avLst/>
          </a:prstGeom>
          <a:solidFill>
            <a:srgbClr val="52624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pic>
        <p:nvPicPr>
          <p:cNvPr id="8" name="Picture 2" descr="Gratis Soldado, Tenencia, Rifle Foto de stock">
            <a:extLst>
              <a:ext uri="{FF2B5EF4-FFF2-40B4-BE49-F238E27FC236}">
                <a16:creationId xmlns:a16="http://schemas.microsoft.com/office/drawing/2014/main" id="{53BC291A-69AB-4447-BB08-3CDD18866965}"/>
              </a:ext>
            </a:extLst>
          </p:cNvPr>
          <p:cNvPicPr>
            <a:picLocks noChangeAspect="1"/>
          </p:cNvPicPr>
          <p:nvPr/>
        </p:nvPicPr>
        <p:blipFill>
          <a:blip r:embed="rId3"/>
          <a:srcRect/>
          <a:stretch>
            <a:fillRect/>
          </a:stretch>
        </p:blipFill>
        <p:spPr>
          <a:xfrm flipH="1">
            <a:off x="4259942" y="859490"/>
            <a:ext cx="4703179" cy="3569076"/>
          </a:xfrm>
          <a:prstGeom prst="rect">
            <a:avLst/>
          </a:prstGeom>
          <a:noFill/>
          <a:ln w="38103" cap="flat">
            <a:solidFill>
              <a:srgbClr val="FFFFFF"/>
            </a:solidFill>
            <a:prstDash val="soli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Google Shape;1128;p69">
            <a:extLst>
              <a:ext uri="{FF2B5EF4-FFF2-40B4-BE49-F238E27FC236}">
                <a16:creationId xmlns:a16="http://schemas.microsoft.com/office/drawing/2014/main" id="{50C03170-92BB-407F-BE14-25B6EC4E58CB}"/>
              </a:ext>
            </a:extLst>
          </p:cNvPr>
          <p:cNvSpPr txBox="1">
            <a:spLocks noGrp="1"/>
          </p:cNvSpPr>
          <p:nvPr>
            <p:ph type="title"/>
          </p:nvPr>
        </p:nvSpPr>
        <p:spPr/>
        <p:txBody>
          <a:bodyPr/>
          <a:lstStyle/>
          <a:p>
            <a:pPr lvl="0"/>
            <a:r>
              <a:rPr lang="en-US"/>
              <a:t>Vietnam </a:t>
            </a:r>
            <a:r>
              <a:rPr lang="en-US">
                <a:solidFill>
                  <a:srgbClr val="3E4728"/>
                </a:solidFill>
              </a:rPr>
              <a:t>War</a:t>
            </a:r>
          </a:p>
        </p:txBody>
      </p:sp>
      <p:grpSp>
        <p:nvGrpSpPr>
          <p:cNvPr id="3" name="Google Shape;1129;p69">
            <a:extLst>
              <a:ext uri="{FF2B5EF4-FFF2-40B4-BE49-F238E27FC236}">
                <a16:creationId xmlns:a16="http://schemas.microsoft.com/office/drawing/2014/main" id="{90FB8DDE-E22F-4F7F-B41F-18E8CCCA21C4}"/>
              </a:ext>
            </a:extLst>
          </p:cNvPr>
          <p:cNvGrpSpPr/>
          <p:nvPr/>
        </p:nvGrpSpPr>
        <p:grpSpPr>
          <a:xfrm>
            <a:off x="626199" y="1371060"/>
            <a:ext cx="4198476" cy="2391228"/>
            <a:chOff x="626199" y="1371060"/>
            <a:chExt cx="4198476" cy="2391228"/>
          </a:xfrm>
        </p:grpSpPr>
        <p:sp>
          <p:nvSpPr>
            <p:cNvPr id="4" name="Google Shape;1130;p69">
              <a:extLst>
                <a:ext uri="{FF2B5EF4-FFF2-40B4-BE49-F238E27FC236}">
                  <a16:creationId xmlns:a16="http://schemas.microsoft.com/office/drawing/2014/main" id="{D476B6D1-210C-4AE3-8991-584997912518}"/>
                </a:ext>
              </a:extLst>
            </p:cNvPr>
            <p:cNvSpPr/>
            <p:nvPr/>
          </p:nvSpPr>
          <p:spPr>
            <a:xfrm>
              <a:off x="1969946" y="1411422"/>
              <a:ext cx="536030" cy="673025"/>
            </a:xfrm>
            <a:custGeom>
              <a:avLst/>
              <a:gdLst>
                <a:gd name="f0" fmla="val w"/>
                <a:gd name="f1" fmla="val h"/>
                <a:gd name="f2" fmla="val 0"/>
                <a:gd name="f3" fmla="val 26477"/>
                <a:gd name="f4" fmla="val 33244"/>
                <a:gd name="f5" fmla="val 12571"/>
                <a:gd name="f6" fmla="val 1458"/>
                <a:gd name="f7" fmla="val 17794"/>
                <a:gd name="f8" fmla="val 16396"/>
                <a:gd name="f9" fmla="val 799"/>
                <a:gd name="f10" fmla="val 14939"/>
                <a:gd name="f11" fmla="val 557"/>
                <a:gd name="f12" fmla="val 13239"/>
                <a:gd name="f13" fmla="val 14332"/>
                <a:gd name="f14" fmla="val 3542"/>
                <a:gd name="f15" fmla="val 14150"/>
                <a:gd name="f16" fmla="val 3690"/>
                <a:gd name="f17" fmla="val 14089"/>
                <a:gd name="f18" fmla="val 3739"/>
                <a:gd name="f19" fmla="val 13927"/>
                <a:gd name="f20" fmla="val 3755"/>
                <a:gd name="f21" fmla="val 13738"/>
                <a:gd name="f22" fmla="val 13360"/>
                <a:gd name="f23" fmla="val 12874"/>
                <a:gd name="f24" fmla="val 11842"/>
                <a:gd name="f25" fmla="val 3143"/>
                <a:gd name="f26" fmla="val 10688"/>
                <a:gd name="f27" fmla="val 3097"/>
                <a:gd name="f28" fmla="val 11174"/>
                <a:gd name="f29" fmla="val 7774"/>
                <a:gd name="f30" fmla="val 2323"/>
                <a:gd name="f31" fmla="val 7045"/>
                <a:gd name="f32" fmla="val 4168"/>
                <a:gd name="f33" fmla="val 6256"/>
                <a:gd name="f34" fmla="val 4130"/>
                <a:gd name="f35" fmla="val 4930"/>
                <a:gd name="f36" fmla="val 4980"/>
                <a:gd name="f37" fmla="val 5830"/>
                <a:gd name="f38" fmla="val 3766"/>
                <a:gd name="f39" fmla="val 6991"/>
                <a:gd name="f40" fmla="val 487"/>
                <a:gd name="f41" fmla="val 7662"/>
                <a:gd name="f42" fmla="val 790"/>
                <a:gd name="f43" fmla="val 9302"/>
                <a:gd name="f44" fmla="val 2673"/>
                <a:gd name="f45" fmla="val 9701"/>
                <a:gd name="f46" fmla="val 1"/>
                <a:gd name="f47" fmla="val 10273"/>
                <a:gd name="f48" fmla="val 972"/>
                <a:gd name="f49" fmla="val 12521"/>
                <a:gd name="f50" fmla="val 4919"/>
                <a:gd name="f51" fmla="val 12934"/>
                <a:gd name="f52" fmla="val 4615"/>
                <a:gd name="f53" fmla="val 18957"/>
                <a:gd name="f54" fmla="val 5587"/>
                <a:gd name="f55" fmla="val 19929"/>
                <a:gd name="f56" fmla="val 4313"/>
                <a:gd name="f57" fmla="val 20951"/>
                <a:gd name="f58" fmla="val 22176"/>
                <a:gd name="f59" fmla="val 6012"/>
                <a:gd name="f60" fmla="val 4798"/>
                <a:gd name="f61" fmla="val 24241"/>
                <a:gd name="f62" fmla="val 3584"/>
                <a:gd name="f63" fmla="val 24909"/>
                <a:gd name="f64" fmla="val 4373"/>
                <a:gd name="f65" fmla="val 30131"/>
                <a:gd name="f66" fmla="val 31847"/>
                <a:gd name="f67" fmla="val 7349"/>
                <a:gd name="f68" fmla="val 33243"/>
                <a:gd name="f69" fmla="val 10385"/>
                <a:gd name="f70" fmla="val 27277"/>
                <a:gd name="f71" fmla="val 13118"/>
                <a:gd name="f72" fmla="val 26488"/>
                <a:gd name="f73" fmla="val 24483"/>
                <a:gd name="f74" fmla="val 19979"/>
                <a:gd name="f75" fmla="val 22453"/>
                <a:gd name="f76" fmla="val 17186"/>
                <a:gd name="f77" fmla="val 22115"/>
                <a:gd name="f78" fmla="val 17672"/>
                <a:gd name="f79" fmla="val 20294"/>
                <a:gd name="f80" fmla="val 19069"/>
                <a:gd name="f81" fmla="val 21933"/>
                <a:gd name="f82" fmla="val 22054"/>
                <a:gd name="f83" fmla="val 20475"/>
                <a:gd name="f84" fmla="val 18705"/>
                <a:gd name="f85" fmla="val 18350"/>
                <a:gd name="f86" fmla="val 20284"/>
                <a:gd name="f87" fmla="val 18472"/>
                <a:gd name="f88" fmla="val 21255"/>
                <a:gd name="f89" fmla="val 17622"/>
                <a:gd name="f90" fmla="val 21741"/>
                <a:gd name="f91" fmla="val 14464"/>
                <a:gd name="f92" fmla="val 21133"/>
                <a:gd name="f93" fmla="val 13371"/>
                <a:gd name="f94" fmla="val 22439"/>
                <a:gd name="f95" fmla="val 13553"/>
                <a:gd name="f96" fmla="val 22712"/>
                <a:gd name="f97" fmla="val 12460"/>
                <a:gd name="f98" fmla="val 11773"/>
                <a:gd name="f99" fmla="val 5446"/>
                <a:gd name="f100" fmla="val 24671"/>
                <a:gd name="f101" fmla="val 4190"/>
                <a:gd name="f102" fmla="val 20749"/>
                <a:gd name="f103" fmla="val 6696"/>
                <a:gd name="f104" fmla="val 22440"/>
                <a:gd name="f105" fmla="val 21012"/>
                <a:gd name="f106" fmla="val 18119"/>
                <a:gd name="f107" fmla="val 4464"/>
                <a:gd name="f108" fmla="val 23381"/>
                <a:gd name="f109" fmla="val 2915"/>
                <a:gd name="f110" fmla="val 22044"/>
                <a:gd name="f111" fmla="val 1822"/>
                <a:gd name="f112" fmla="val 21437"/>
                <a:gd name="f113" fmla="val 18118"/>
                <a:gd name="f114" fmla="val 21316"/>
                <a:gd name="f115" fmla="*/ f0 1 26477"/>
                <a:gd name="f116" fmla="*/ f1 1 33244"/>
                <a:gd name="f117" fmla="val f2"/>
                <a:gd name="f118" fmla="val f3"/>
                <a:gd name="f119" fmla="val f4"/>
                <a:gd name="f120" fmla="+- f119 0 f117"/>
                <a:gd name="f121" fmla="+- f118 0 f117"/>
                <a:gd name="f122" fmla="*/ f121 1 26477"/>
                <a:gd name="f123" fmla="*/ f120 1 33244"/>
                <a:gd name="f124" fmla="*/ f117 1 f122"/>
                <a:gd name="f125" fmla="*/ f118 1 f122"/>
                <a:gd name="f126" fmla="*/ f117 1 f123"/>
                <a:gd name="f127" fmla="*/ f119 1 f123"/>
                <a:gd name="f128" fmla="*/ f124 f115 1"/>
                <a:gd name="f129" fmla="*/ f125 f115 1"/>
                <a:gd name="f130" fmla="*/ f127 f116 1"/>
                <a:gd name="f131" fmla="*/ f126 f116 1"/>
              </a:gdLst>
              <a:ahLst/>
              <a:cxnLst>
                <a:cxn ang="3cd4">
                  <a:pos x="hc" y="t"/>
                </a:cxn>
                <a:cxn ang="0">
                  <a:pos x="r" y="vc"/>
                </a:cxn>
                <a:cxn ang="cd4">
                  <a:pos x="hc" y="b"/>
                </a:cxn>
                <a:cxn ang="cd2">
                  <a:pos x="l" y="vc"/>
                </a:cxn>
              </a:cxnLst>
              <a:rect l="f128" t="f131" r="f129" b="f130"/>
              <a:pathLst>
                <a:path w="26477" h="33244">
                  <a:moveTo>
                    <a:pt x="f5" y="f6"/>
                  </a:moveTo>
                  <a:lnTo>
                    <a:pt x="f5" y="f6"/>
                  </a:lnTo>
                  <a:lnTo>
                    <a:pt x="f5" y="f6"/>
                  </a:lnTo>
                  <a:close/>
                  <a:moveTo>
                    <a:pt x="f7" y="f2"/>
                  </a:moveTo>
                  <a:lnTo>
                    <a:pt x="f8" y="f9"/>
                  </a:lnTo>
                  <a:lnTo>
                    <a:pt x="f10" y="f11"/>
                  </a:lnTo>
                  <a:lnTo>
                    <a:pt x="f12" y="f6"/>
                  </a:lnTo>
                  <a:cubicBezTo>
                    <a:pt x="f12" y="f6"/>
                    <a:pt x="f13" y="f14"/>
                    <a:pt x="f15" y="f16"/>
                  </a:cubicBezTo>
                  <a:cubicBezTo>
                    <a:pt x="f17" y="f18"/>
                    <a:pt x="f19" y="f20"/>
                    <a:pt x="f21" y="f20"/>
                  </a:cubicBezTo>
                  <a:cubicBezTo>
                    <a:pt x="f22" y="f20"/>
                    <a:pt x="f23" y="f16"/>
                    <a:pt x="f23" y="f16"/>
                  </a:cubicBezTo>
                  <a:lnTo>
                    <a:pt x="f5" y="f6"/>
                  </a:lnTo>
                  <a:lnTo>
                    <a:pt x="f24" y="f25"/>
                  </a:lnTo>
                  <a:lnTo>
                    <a:pt x="f26" y="f27"/>
                  </a:lnTo>
                  <a:lnTo>
                    <a:pt x="f28" y="f6"/>
                  </a:lnTo>
                  <a:lnTo>
                    <a:pt x="f28" y="f6"/>
                  </a:lnTo>
                  <a:lnTo>
                    <a:pt x="f29" y="f30"/>
                  </a:lnTo>
                  <a:lnTo>
                    <a:pt x="f31" y="f32"/>
                  </a:lnTo>
                  <a:lnTo>
                    <a:pt x="f33" y="f16"/>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6" y="f58"/>
                  </a:lnTo>
                  <a:lnTo>
                    <a:pt x="f59" y="f58"/>
                  </a:lnTo>
                  <a:lnTo>
                    <a:pt x="f60" y="f61"/>
                  </a:lnTo>
                  <a:lnTo>
                    <a:pt x="f62" y="f63"/>
                  </a:lnTo>
                  <a:lnTo>
                    <a:pt x="f64" y="f65"/>
                  </a:lnTo>
                  <a:lnTo>
                    <a:pt x="f54" y="f66"/>
                  </a:lnTo>
                  <a:lnTo>
                    <a:pt x="f67" y="f68"/>
                  </a:lnTo>
                  <a:lnTo>
                    <a:pt x="f69" y="f70"/>
                  </a:lnTo>
                  <a:lnTo>
                    <a:pt x="f71" y="f72"/>
                  </a:lnTo>
                  <a:lnTo>
                    <a:pt x="f10" y="f73"/>
                  </a:lnTo>
                  <a:lnTo>
                    <a:pt x="f74" y="f75"/>
                  </a:lnTo>
                  <a:lnTo>
                    <a:pt x="f76" y="f77"/>
                  </a:lnTo>
                  <a:lnTo>
                    <a:pt x="f78" y="f79"/>
                  </a:lnTo>
                  <a:lnTo>
                    <a:pt x="f80" y="f81"/>
                  </a:lnTo>
                  <a:lnTo>
                    <a:pt x="f74" y="f82"/>
                  </a:lnTo>
                  <a:lnTo>
                    <a:pt x="f74" y="f83"/>
                  </a:lnTo>
                  <a:lnTo>
                    <a:pt x="f84" y="f85"/>
                  </a:lnTo>
                  <a:lnTo>
                    <a:pt x="f84" y="f85"/>
                  </a:lnTo>
                  <a:lnTo>
                    <a:pt x="f86" y="f87"/>
                  </a:lnTo>
                  <a:lnTo>
                    <a:pt x="f88" y="f89"/>
                  </a:lnTo>
                  <a:lnTo>
                    <a:pt x="f90" y="f91"/>
                  </a:lnTo>
                  <a:lnTo>
                    <a:pt x="f92" y="f93"/>
                  </a:lnTo>
                  <a:lnTo>
                    <a:pt x="f94" y="f95"/>
                  </a:lnTo>
                  <a:lnTo>
                    <a:pt x="f96" y="f97"/>
                  </a:lnTo>
                  <a:lnTo>
                    <a:pt x="f90" y="f98"/>
                  </a:lnTo>
                  <a:lnTo>
                    <a:pt x="f3" y="f99"/>
                  </a:lnTo>
                  <a:lnTo>
                    <a:pt x="f100" y="f101"/>
                  </a:lnTo>
                  <a:lnTo>
                    <a:pt x="f102" y="f103"/>
                  </a:lnTo>
                  <a:lnTo>
                    <a:pt x="f104" y="f32"/>
                  </a:lnTo>
                  <a:lnTo>
                    <a:pt x="f102" y="f50"/>
                  </a:lnTo>
                  <a:lnTo>
                    <a:pt x="f105" y="f32"/>
                  </a:lnTo>
                  <a:lnTo>
                    <a:pt x="f106" y="f107"/>
                  </a:lnTo>
                  <a:lnTo>
                    <a:pt x="f108" y="f109"/>
                  </a:lnTo>
                  <a:lnTo>
                    <a:pt x="f110" y="f111"/>
                  </a:lnTo>
                  <a:lnTo>
                    <a:pt x="f112" y="f6"/>
                  </a:lnTo>
                  <a:lnTo>
                    <a:pt x="f113" y="f111"/>
                  </a:lnTo>
                  <a:lnTo>
                    <a:pt x="f114" y="f9"/>
                  </a:lnTo>
                  <a:lnTo>
                    <a:pt x="f7"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131;p69">
              <a:extLst>
                <a:ext uri="{FF2B5EF4-FFF2-40B4-BE49-F238E27FC236}">
                  <a16:creationId xmlns:a16="http://schemas.microsoft.com/office/drawing/2014/main" id="{780C714C-A694-4636-9661-8488DFE6C965}"/>
                </a:ext>
              </a:extLst>
            </p:cNvPr>
            <p:cNvSpPr/>
            <p:nvPr/>
          </p:nvSpPr>
          <p:spPr>
            <a:xfrm>
              <a:off x="2248207" y="2440497"/>
              <a:ext cx="7818" cy="7141"/>
            </a:xfrm>
            <a:custGeom>
              <a:avLst/>
              <a:gdLst>
                <a:gd name="f0" fmla="val w"/>
                <a:gd name="f1" fmla="val h"/>
                <a:gd name="f2" fmla="val 0"/>
                <a:gd name="f3" fmla="val 386"/>
                <a:gd name="f4" fmla="val 353"/>
                <a:gd name="f5" fmla="val 263"/>
                <a:gd name="f6" fmla="val 175"/>
                <a:gd name="f7" fmla="val 352"/>
                <a:gd name="f8" fmla="val 385"/>
                <a:gd name="f9" fmla="val 176"/>
                <a:gd name="f10" fmla="*/ f0 1 386"/>
                <a:gd name="f11" fmla="*/ f1 1 353"/>
                <a:gd name="f12" fmla="val f2"/>
                <a:gd name="f13" fmla="val f3"/>
                <a:gd name="f14" fmla="val f4"/>
                <a:gd name="f15" fmla="+- f14 0 f12"/>
                <a:gd name="f16" fmla="+- f13 0 f12"/>
                <a:gd name="f17" fmla="*/ f16 1 386"/>
                <a:gd name="f18" fmla="*/ f15 1 353"/>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86" h="353">
                  <a:moveTo>
                    <a:pt x="f5" y="f2"/>
                  </a:moveTo>
                  <a:lnTo>
                    <a:pt x="f2" y="f6"/>
                  </a:lnTo>
                  <a:lnTo>
                    <a:pt x="f5" y="f7"/>
                  </a:lnTo>
                  <a:lnTo>
                    <a:pt x="f8" y="f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132;p69">
              <a:extLst>
                <a:ext uri="{FF2B5EF4-FFF2-40B4-BE49-F238E27FC236}">
                  <a16:creationId xmlns:a16="http://schemas.microsoft.com/office/drawing/2014/main" id="{D252BCAF-CA54-4A96-8545-F4BF681FBC00}"/>
                </a:ext>
              </a:extLst>
            </p:cNvPr>
            <p:cNvSpPr/>
            <p:nvPr/>
          </p:nvSpPr>
          <p:spPr>
            <a:xfrm>
              <a:off x="2279352" y="2452137"/>
              <a:ext cx="8220" cy="4919"/>
            </a:xfrm>
            <a:custGeom>
              <a:avLst/>
              <a:gdLst>
                <a:gd name="f0" fmla="val w"/>
                <a:gd name="f1" fmla="val h"/>
                <a:gd name="f2" fmla="val 0"/>
                <a:gd name="f3" fmla="val 406"/>
                <a:gd name="f4" fmla="val 243"/>
                <a:gd name="f5" fmla="val 1"/>
                <a:gd name="f6" fmla="val 405"/>
                <a:gd name="f7" fmla="val 304"/>
                <a:gd name="f8" fmla="*/ f0 1 406"/>
                <a:gd name="f9" fmla="*/ f1 1 243"/>
                <a:gd name="f10" fmla="val f2"/>
                <a:gd name="f11" fmla="val f3"/>
                <a:gd name="f12" fmla="val f4"/>
                <a:gd name="f13" fmla="+- f12 0 f10"/>
                <a:gd name="f14" fmla="+- f11 0 f10"/>
                <a:gd name="f15" fmla="*/ f14 1 406"/>
                <a:gd name="f16" fmla="*/ f13 1 24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06" h="243">
                  <a:moveTo>
                    <a:pt x="f5" y="f2"/>
                  </a:moveTo>
                  <a:lnTo>
                    <a:pt x="f5" y="f4"/>
                  </a:lnTo>
                  <a:lnTo>
                    <a:pt x="f6" y="f4"/>
                  </a:lnTo>
                  <a:lnTo>
                    <a:pt x="f7"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133;p69">
              <a:extLst>
                <a:ext uri="{FF2B5EF4-FFF2-40B4-BE49-F238E27FC236}">
                  <a16:creationId xmlns:a16="http://schemas.microsoft.com/office/drawing/2014/main" id="{0DBF2690-F12B-413D-BD38-E8C7F82174B5}"/>
                </a:ext>
              </a:extLst>
            </p:cNvPr>
            <p:cNvSpPr/>
            <p:nvPr/>
          </p:nvSpPr>
          <p:spPr>
            <a:xfrm>
              <a:off x="2381810" y="2525892"/>
              <a:ext cx="5751" cy="6153"/>
            </a:xfrm>
            <a:custGeom>
              <a:avLst/>
              <a:gdLst>
                <a:gd name="f0" fmla="val w"/>
                <a:gd name="f1" fmla="val h"/>
                <a:gd name="f2" fmla="val 0"/>
                <a:gd name="f3" fmla="val 284"/>
                <a:gd name="f4" fmla="val 304"/>
                <a:gd name="f5" fmla="val 1"/>
                <a:gd name="f6" fmla="val 223"/>
                <a:gd name="f7" fmla="val 283"/>
                <a:gd name="f8" fmla="*/ f0 1 284"/>
                <a:gd name="f9" fmla="*/ f1 1 304"/>
                <a:gd name="f10" fmla="val f2"/>
                <a:gd name="f11" fmla="val f3"/>
                <a:gd name="f12" fmla="val f4"/>
                <a:gd name="f13" fmla="+- f12 0 f10"/>
                <a:gd name="f14" fmla="+- f11 0 f10"/>
                <a:gd name="f15" fmla="*/ f14 1 284"/>
                <a:gd name="f16" fmla="*/ f13 1 30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284" h="304">
                  <a:moveTo>
                    <a:pt x="f5" y="f2"/>
                  </a:moveTo>
                  <a:lnTo>
                    <a:pt x="f5" y="f6"/>
                  </a:lnTo>
                  <a:lnTo>
                    <a:pt x="f7" y="f4"/>
                  </a:lnTo>
                  <a:lnTo>
                    <a:pt x="f7"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134;p69">
              <a:extLst>
                <a:ext uri="{FF2B5EF4-FFF2-40B4-BE49-F238E27FC236}">
                  <a16:creationId xmlns:a16="http://schemas.microsoft.com/office/drawing/2014/main" id="{B7BEB8E5-C670-4D53-B82C-DCF5615B0598}"/>
                </a:ext>
              </a:extLst>
            </p:cNvPr>
            <p:cNvSpPr/>
            <p:nvPr/>
          </p:nvSpPr>
          <p:spPr>
            <a:xfrm>
              <a:off x="2276371" y="2732327"/>
              <a:ext cx="7690" cy="5239"/>
            </a:xfrm>
            <a:custGeom>
              <a:avLst/>
              <a:gdLst>
                <a:gd name="f0" fmla="val w"/>
                <a:gd name="f1" fmla="val h"/>
                <a:gd name="f2" fmla="val 0"/>
                <a:gd name="f3" fmla="val 380"/>
                <a:gd name="f4" fmla="val 259"/>
                <a:gd name="f5" fmla="val 305"/>
                <a:gd name="f6" fmla="val 77"/>
                <a:gd name="f7" fmla="val 153"/>
                <a:gd name="f8" fmla="val 258"/>
                <a:gd name="f9" fmla="val 129"/>
                <a:gd name="f10" fmla="*/ f0 1 380"/>
                <a:gd name="f11" fmla="*/ f1 1 259"/>
                <a:gd name="f12" fmla="val f2"/>
                <a:gd name="f13" fmla="val f3"/>
                <a:gd name="f14" fmla="val f4"/>
                <a:gd name="f15" fmla="+- f14 0 f12"/>
                <a:gd name="f16" fmla="+- f13 0 f12"/>
                <a:gd name="f17" fmla="*/ f16 1 380"/>
                <a:gd name="f18" fmla="*/ f15 1 259"/>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80" h="259">
                  <a:moveTo>
                    <a:pt x="f5" y="f2"/>
                  </a:moveTo>
                  <a:lnTo>
                    <a:pt x="f2" y="f6"/>
                  </a:lnTo>
                  <a:lnTo>
                    <a:pt x="f7" y="f8"/>
                  </a:lnTo>
                  <a:lnTo>
                    <a:pt x="f3" y="f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135;p69">
              <a:extLst>
                <a:ext uri="{FF2B5EF4-FFF2-40B4-BE49-F238E27FC236}">
                  <a16:creationId xmlns:a16="http://schemas.microsoft.com/office/drawing/2014/main" id="{8A11FEC0-9830-4C3D-8688-3693DE2287F8}"/>
                </a:ext>
              </a:extLst>
            </p:cNvPr>
            <p:cNvSpPr/>
            <p:nvPr/>
          </p:nvSpPr>
          <p:spPr>
            <a:xfrm>
              <a:off x="2290224" y="2737549"/>
              <a:ext cx="3383" cy="4636"/>
            </a:xfrm>
            <a:custGeom>
              <a:avLst/>
              <a:gdLst>
                <a:gd name="f0" fmla="val w"/>
                <a:gd name="f1" fmla="val h"/>
                <a:gd name="f2" fmla="val 0"/>
                <a:gd name="f3" fmla="val 167"/>
                <a:gd name="f4" fmla="val 229"/>
                <a:gd name="f5" fmla="val 228"/>
                <a:gd name="f6" fmla="val 115"/>
                <a:gd name="f7" fmla="*/ f0 1 167"/>
                <a:gd name="f8" fmla="*/ f1 1 229"/>
                <a:gd name="f9" fmla="val f2"/>
                <a:gd name="f10" fmla="val f3"/>
                <a:gd name="f11" fmla="val f4"/>
                <a:gd name="f12" fmla="+- f11 0 f9"/>
                <a:gd name="f13" fmla="+- f10 0 f9"/>
                <a:gd name="f14" fmla="*/ f13 1 167"/>
                <a:gd name="f15" fmla="*/ f12 1 22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67" h="229">
                  <a:moveTo>
                    <a:pt x="f2" y="f2"/>
                  </a:moveTo>
                  <a:lnTo>
                    <a:pt x="f2" y="f5"/>
                  </a:lnTo>
                  <a:lnTo>
                    <a:pt x="f3" y="f5"/>
                  </a:lnTo>
                  <a:lnTo>
                    <a:pt x="f3" y="f6"/>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136;p69">
              <a:extLst>
                <a:ext uri="{FF2B5EF4-FFF2-40B4-BE49-F238E27FC236}">
                  <a16:creationId xmlns:a16="http://schemas.microsoft.com/office/drawing/2014/main" id="{2C7FEE5D-807E-4A63-B115-30BC4E34FB43}"/>
                </a:ext>
              </a:extLst>
            </p:cNvPr>
            <p:cNvSpPr/>
            <p:nvPr/>
          </p:nvSpPr>
          <p:spPr>
            <a:xfrm>
              <a:off x="2305266" y="2744635"/>
              <a:ext cx="4956" cy="4919"/>
            </a:xfrm>
            <a:custGeom>
              <a:avLst/>
              <a:gdLst>
                <a:gd name="f0" fmla="val w"/>
                <a:gd name="f1" fmla="val h"/>
                <a:gd name="f2" fmla="val 0"/>
                <a:gd name="f3" fmla="val 245"/>
                <a:gd name="f4" fmla="val 243"/>
                <a:gd name="f5" fmla="val 168"/>
                <a:gd name="f6" fmla="val 75"/>
                <a:gd name="f7" fmla="val 84"/>
                <a:gd name="f8" fmla="val 244"/>
                <a:gd name="f9" fmla="*/ f0 1 245"/>
                <a:gd name="f10" fmla="*/ f1 1 243"/>
                <a:gd name="f11" fmla="val f2"/>
                <a:gd name="f12" fmla="val f3"/>
                <a:gd name="f13" fmla="val f4"/>
                <a:gd name="f14" fmla="+- f13 0 f11"/>
                <a:gd name="f15" fmla="+- f12 0 f11"/>
                <a:gd name="f16" fmla="*/ f15 1 245"/>
                <a:gd name="f17" fmla="*/ f14 1 24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45" h="243">
                  <a:moveTo>
                    <a:pt x="f5" y="f2"/>
                  </a:moveTo>
                  <a:lnTo>
                    <a:pt x="f2" y="f6"/>
                  </a:lnTo>
                  <a:lnTo>
                    <a:pt x="f7" y="f4"/>
                  </a:lnTo>
                  <a:lnTo>
                    <a:pt x="f8" y="f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137;p69">
              <a:extLst>
                <a:ext uri="{FF2B5EF4-FFF2-40B4-BE49-F238E27FC236}">
                  <a16:creationId xmlns:a16="http://schemas.microsoft.com/office/drawing/2014/main" id="{CC9315D0-DFA0-4082-B727-C4567A226BD7}"/>
                </a:ext>
              </a:extLst>
            </p:cNvPr>
            <p:cNvSpPr/>
            <p:nvPr/>
          </p:nvSpPr>
          <p:spPr>
            <a:xfrm>
              <a:off x="2296963" y="2755992"/>
              <a:ext cx="4636" cy="8019"/>
            </a:xfrm>
            <a:custGeom>
              <a:avLst/>
              <a:gdLst>
                <a:gd name="f0" fmla="val w"/>
                <a:gd name="f1" fmla="val h"/>
                <a:gd name="f2" fmla="val 0"/>
                <a:gd name="f3" fmla="val 229"/>
                <a:gd name="f4" fmla="val 396"/>
                <a:gd name="f5" fmla="val 1"/>
                <a:gd name="f6" fmla="*/ f0 1 229"/>
                <a:gd name="f7" fmla="*/ f1 1 396"/>
                <a:gd name="f8" fmla="val f2"/>
                <a:gd name="f9" fmla="val f3"/>
                <a:gd name="f10" fmla="val f4"/>
                <a:gd name="f11" fmla="+- f10 0 f8"/>
                <a:gd name="f12" fmla="+- f9 0 f8"/>
                <a:gd name="f13" fmla="*/ f12 1 229"/>
                <a:gd name="f14" fmla="*/ f11 1 39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29" h="396">
                  <a:moveTo>
                    <a:pt x="f5" y="f5"/>
                  </a:moveTo>
                  <a:lnTo>
                    <a:pt x="f5" y="f4"/>
                  </a:lnTo>
                  <a:lnTo>
                    <a:pt x="f3" y="f4"/>
                  </a:lnTo>
                  <a:lnTo>
                    <a:pt x="f3" y="f3"/>
                  </a:lnTo>
                  <a:lnTo>
                    <a:pt x="f5"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138;p69">
              <a:extLst>
                <a:ext uri="{FF2B5EF4-FFF2-40B4-BE49-F238E27FC236}">
                  <a16:creationId xmlns:a16="http://schemas.microsoft.com/office/drawing/2014/main" id="{1E6D328B-7F79-4456-84A3-1979B20EFE2B}"/>
                </a:ext>
              </a:extLst>
            </p:cNvPr>
            <p:cNvSpPr/>
            <p:nvPr/>
          </p:nvSpPr>
          <p:spPr>
            <a:xfrm>
              <a:off x="2302815" y="2755992"/>
              <a:ext cx="2468" cy="4005"/>
            </a:xfrm>
            <a:custGeom>
              <a:avLst/>
              <a:gdLst>
                <a:gd name="f0" fmla="val w"/>
                <a:gd name="f1" fmla="val h"/>
                <a:gd name="f2" fmla="val 0"/>
                <a:gd name="f3" fmla="val 122"/>
                <a:gd name="f4" fmla="val 198"/>
                <a:gd name="f5" fmla="val 1"/>
                <a:gd name="f6" fmla="val 62"/>
                <a:gd name="f7" fmla="val 121"/>
                <a:gd name="f8" fmla="*/ f0 1 122"/>
                <a:gd name="f9" fmla="*/ f1 1 198"/>
                <a:gd name="f10" fmla="val f2"/>
                <a:gd name="f11" fmla="val f3"/>
                <a:gd name="f12" fmla="val f4"/>
                <a:gd name="f13" fmla="+- f12 0 f10"/>
                <a:gd name="f14" fmla="+- f11 0 f10"/>
                <a:gd name="f15" fmla="*/ f14 1 122"/>
                <a:gd name="f16" fmla="*/ f13 1 19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22" h="198">
                  <a:moveTo>
                    <a:pt x="f5" y="f5"/>
                  </a:moveTo>
                  <a:lnTo>
                    <a:pt x="f6" y="f4"/>
                  </a:lnTo>
                  <a:lnTo>
                    <a:pt x="f7" y="f4"/>
                  </a:lnTo>
                  <a:lnTo>
                    <a:pt x="f7"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139;p69">
              <a:extLst>
                <a:ext uri="{FF2B5EF4-FFF2-40B4-BE49-F238E27FC236}">
                  <a16:creationId xmlns:a16="http://schemas.microsoft.com/office/drawing/2014/main" id="{E3687FD0-01EB-447F-94BE-D9316E657305}"/>
                </a:ext>
              </a:extLst>
            </p:cNvPr>
            <p:cNvSpPr/>
            <p:nvPr/>
          </p:nvSpPr>
          <p:spPr>
            <a:xfrm>
              <a:off x="2307735" y="2736314"/>
              <a:ext cx="2487" cy="3566"/>
            </a:xfrm>
            <a:custGeom>
              <a:avLst/>
              <a:gdLst>
                <a:gd name="f0" fmla="val w"/>
                <a:gd name="f1" fmla="val h"/>
                <a:gd name="f2" fmla="val 0"/>
                <a:gd name="f3" fmla="val 123"/>
                <a:gd name="f4" fmla="val 176"/>
                <a:gd name="f5" fmla="val 122"/>
                <a:gd name="f6" fmla="val 61"/>
                <a:gd name="f7" fmla="*/ f0 1 123"/>
                <a:gd name="f8" fmla="*/ f1 1 176"/>
                <a:gd name="f9" fmla="val f2"/>
                <a:gd name="f10" fmla="val f3"/>
                <a:gd name="f11" fmla="val f4"/>
                <a:gd name="f12" fmla="+- f11 0 f9"/>
                <a:gd name="f13" fmla="+- f10 0 f9"/>
                <a:gd name="f14" fmla="*/ f13 1 123"/>
                <a:gd name="f15" fmla="*/ f12 1 17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23" h="176">
                  <a:moveTo>
                    <a:pt x="f5" y="f2"/>
                  </a:moveTo>
                  <a:lnTo>
                    <a:pt x="f2" y="f6"/>
                  </a:lnTo>
                  <a:lnTo>
                    <a:pt x="f2" y="f4"/>
                  </a:lnTo>
                  <a:lnTo>
                    <a:pt x="f5" y="f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140;p69">
              <a:extLst>
                <a:ext uri="{FF2B5EF4-FFF2-40B4-BE49-F238E27FC236}">
                  <a16:creationId xmlns:a16="http://schemas.microsoft.com/office/drawing/2014/main" id="{2E608659-9C84-4785-BCE0-3D3F4ECF1A19}"/>
                </a:ext>
              </a:extLst>
            </p:cNvPr>
            <p:cNvSpPr/>
            <p:nvPr/>
          </p:nvSpPr>
          <p:spPr>
            <a:xfrm>
              <a:off x="2295445" y="2739862"/>
              <a:ext cx="3867" cy="2331"/>
            </a:xfrm>
            <a:custGeom>
              <a:avLst/>
              <a:gdLst>
                <a:gd name="f0" fmla="val w"/>
                <a:gd name="f1" fmla="val h"/>
                <a:gd name="f2" fmla="val 0"/>
                <a:gd name="f3" fmla="val 191"/>
                <a:gd name="f4" fmla="val 115"/>
                <a:gd name="f5" fmla="val 1"/>
                <a:gd name="f6" fmla="val 114"/>
                <a:gd name="f7" fmla="val 190"/>
                <a:gd name="f8" fmla="val 95"/>
                <a:gd name="f9" fmla="*/ f0 1 191"/>
                <a:gd name="f10" fmla="*/ f1 1 115"/>
                <a:gd name="f11" fmla="val f2"/>
                <a:gd name="f12" fmla="val f3"/>
                <a:gd name="f13" fmla="val f4"/>
                <a:gd name="f14" fmla="+- f13 0 f11"/>
                <a:gd name="f15" fmla="+- f12 0 f11"/>
                <a:gd name="f16" fmla="*/ f15 1 191"/>
                <a:gd name="f17" fmla="*/ f14 1 115"/>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91" h="115">
                  <a:moveTo>
                    <a:pt x="f2" y="f5"/>
                  </a:moveTo>
                  <a:lnTo>
                    <a:pt x="f2" y="f6"/>
                  </a:lnTo>
                  <a:lnTo>
                    <a:pt x="f7" y="f6"/>
                  </a:lnTo>
                  <a:lnTo>
                    <a:pt x="f8"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141;p69">
              <a:extLst>
                <a:ext uri="{FF2B5EF4-FFF2-40B4-BE49-F238E27FC236}">
                  <a16:creationId xmlns:a16="http://schemas.microsoft.com/office/drawing/2014/main" id="{676B82A4-2861-40B3-B9B7-9EC5923122CB}"/>
                </a:ext>
              </a:extLst>
            </p:cNvPr>
            <p:cNvSpPr/>
            <p:nvPr/>
          </p:nvSpPr>
          <p:spPr>
            <a:xfrm>
              <a:off x="3121926" y="3094091"/>
              <a:ext cx="4919" cy="9235"/>
            </a:xfrm>
            <a:custGeom>
              <a:avLst/>
              <a:gdLst>
                <a:gd name="f0" fmla="val w"/>
                <a:gd name="f1" fmla="val h"/>
                <a:gd name="f2" fmla="val 0"/>
                <a:gd name="f3" fmla="val 243"/>
                <a:gd name="f4" fmla="val 456"/>
                <a:gd name="f5" fmla="val 455"/>
                <a:gd name="f6" fmla="*/ f0 1 243"/>
                <a:gd name="f7" fmla="*/ f1 1 456"/>
                <a:gd name="f8" fmla="val f2"/>
                <a:gd name="f9" fmla="val f3"/>
                <a:gd name="f10" fmla="val f4"/>
                <a:gd name="f11" fmla="+- f10 0 f8"/>
                <a:gd name="f12" fmla="+- f9 0 f8"/>
                <a:gd name="f13" fmla="*/ f12 1 243"/>
                <a:gd name="f14" fmla="*/ f11 1 4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43" h="456">
                  <a:moveTo>
                    <a:pt x="f2" y="f2"/>
                  </a:moveTo>
                  <a:lnTo>
                    <a:pt x="f2" y="f5"/>
                  </a:lnTo>
                  <a:lnTo>
                    <a:pt x="f3" y="f5"/>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142;p69">
              <a:extLst>
                <a:ext uri="{FF2B5EF4-FFF2-40B4-BE49-F238E27FC236}">
                  <a16:creationId xmlns:a16="http://schemas.microsoft.com/office/drawing/2014/main" id="{285EC6F1-9576-4925-824F-9E5C86FB4644}"/>
                </a:ext>
              </a:extLst>
            </p:cNvPr>
            <p:cNvSpPr/>
            <p:nvPr/>
          </p:nvSpPr>
          <p:spPr>
            <a:xfrm>
              <a:off x="3275581" y="3009866"/>
              <a:ext cx="7406" cy="7388"/>
            </a:xfrm>
            <a:custGeom>
              <a:avLst/>
              <a:gdLst>
                <a:gd name="f0" fmla="val w"/>
                <a:gd name="f1" fmla="val h"/>
                <a:gd name="f2" fmla="val 0"/>
                <a:gd name="f3" fmla="val 366"/>
                <a:gd name="f4" fmla="val 365"/>
                <a:gd name="f5" fmla="val 244"/>
                <a:gd name="f6" fmla="*/ f0 1 366"/>
                <a:gd name="f7" fmla="*/ f1 1 365"/>
                <a:gd name="f8" fmla="val f2"/>
                <a:gd name="f9" fmla="val f3"/>
                <a:gd name="f10" fmla="val f4"/>
                <a:gd name="f11" fmla="+- f10 0 f8"/>
                <a:gd name="f12" fmla="+- f9 0 f8"/>
                <a:gd name="f13" fmla="*/ f12 1 366"/>
                <a:gd name="f14" fmla="*/ f11 1 365"/>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6" h="365">
                  <a:moveTo>
                    <a:pt x="f2" y="f2"/>
                  </a:moveTo>
                  <a:lnTo>
                    <a:pt x="f2" y="f4"/>
                  </a:lnTo>
                  <a:lnTo>
                    <a:pt x="f3" y="f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143;p69">
              <a:extLst>
                <a:ext uri="{FF2B5EF4-FFF2-40B4-BE49-F238E27FC236}">
                  <a16:creationId xmlns:a16="http://schemas.microsoft.com/office/drawing/2014/main" id="{F1B86640-8800-4C10-A747-B85ED67A99DA}"/>
                </a:ext>
              </a:extLst>
            </p:cNvPr>
            <p:cNvSpPr/>
            <p:nvPr/>
          </p:nvSpPr>
          <p:spPr>
            <a:xfrm>
              <a:off x="3294638" y="3206572"/>
              <a:ext cx="6784" cy="8622"/>
            </a:xfrm>
            <a:custGeom>
              <a:avLst/>
              <a:gdLst>
                <a:gd name="f0" fmla="val w"/>
                <a:gd name="f1" fmla="val h"/>
                <a:gd name="f2" fmla="val 0"/>
                <a:gd name="f3" fmla="val 335"/>
                <a:gd name="f4" fmla="val 426"/>
                <a:gd name="f5" fmla="val 1"/>
                <a:gd name="f6" fmla="val 305"/>
                <a:gd name="f7" fmla="val 168"/>
                <a:gd name="f8" fmla="*/ f0 1 335"/>
                <a:gd name="f9" fmla="*/ f1 1 426"/>
                <a:gd name="f10" fmla="val f2"/>
                <a:gd name="f11" fmla="val f3"/>
                <a:gd name="f12" fmla="val f4"/>
                <a:gd name="f13" fmla="+- f12 0 f10"/>
                <a:gd name="f14" fmla="+- f11 0 f10"/>
                <a:gd name="f15" fmla="*/ f14 1 335"/>
                <a:gd name="f16" fmla="*/ f13 1 42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35" h="426">
                  <a:moveTo>
                    <a:pt x="f5" y="f5"/>
                  </a:moveTo>
                  <a:lnTo>
                    <a:pt x="f5" y="f6"/>
                  </a:lnTo>
                  <a:lnTo>
                    <a:pt x="f7" y="f4"/>
                  </a:lnTo>
                  <a:lnTo>
                    <a:pt x="f3" y="f5"/>
                  </a:lnTo>
                  <a:close/>
                </a:path>
              </a:pathLst>
            </a:custGeom>
            <a:solidFill>
              <a:srgbClr val="0066A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144;p69">
              <a:extLst>
                <a:ext uri="{FF2B5EF4-FFF2-40B4-BE49-F238E27FC236}">
                  <a16:creationId xmlns:a16="http://schemas.microsoft.com/office/drawing/2014/main" id="{63AB4E0C-6CF2-429A-9EFB-CEBD4244A9A6}"/>
                </a:ext>
              </a:extLst>
            </p:cNvPr>
            <p:cNvSpPr/>
            <p:nvPr/>
          </p:nvSpPr>
          <p:spPr>
            <a:xfrm>
              <a:off x="3266977" y="3215176"/>
              <a:ext cx="8622" cy="9253"/>
            </a:xfrm>
            <a:custGeom>
              <a:avLst/>
              <a:gdLst>
                <a:gd name="f0" fmla="val w"/>
                <a:gd name="f1" fmla="val h"/>
                <a:gd name="f2" fmla="val 0"/>
                <a:gd name="f3" fmla="val 426"/>
                <a:gd name="f4" fmla="val 457"/>
                <a:gd name="f5" fmla="val 1"/>
                <a:gd name="f6" fmla="val 425"/>
                <a:gd name="f7" fmla="*/ f0 1 426"/>
                <a:gd name="f8" fmla="*/ f1 1 457"/>
                <a:gd name="f9" fmla="val f2"/>
                <a:gd name="f10" fmla="val f3"/>
                <a:gd name="f11" fmla="val f4"/>
                <a:gd name="f12" fmla="+- f11 0 f9"/>
                <a:gd name="f13" fmla="+- f10 0 f9"/>
                <a:gd name="f14" fmla="*/ f13 1 426"/>
                <a:gd name="f15" fmla="*/ f12 1 45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26" h="457">
                  <a:moveTo>
                    <a:pt x="f2" y="f5"/>
                  </a:moveTo>
                  <a:lnTo>
                    <a:pt x="f2" y="f4"/>
                  </a:lnTo>
                  <a:lnTo>
                    <a:pt x="f6" y="f4"/>
                  </a:lnTo>
                  <a:lnTo>
                    <a:pt x="f6"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145;p69">
              <a:extLst>
                <a:ext uri="{FF2B5EF4-FFF2-40B4-BE49-F238E27FC236}">
                  <a16:creationId xmlns:a16="http://schemas.microsoft.com/office/drawing/2014/main" id="{F98A9DF5-8269-418D-BB24-09E95DB6BC94}"/>
                </a:ext>
              </a:extLst>
            </p:cNvPr>
            <p:cNvSpPr/>
            <p:nvPr/>
          </p:nvSpPr>
          <p:spPr>
            <a:xfrm>
              <a:off x="3144054" y="3110688"/>
              <a:ext cx="6153" cy="7406"/>
            </a:xfrm>
            <a:custGeom>
              <a:avLst/>
              <a:gdLst>
                <a:gd name="f0" fmla="val w"/>
                <a:gd name="f1" fmla="val h"/>
                <a:gd name="f2" fmla="val 0"/>
                <a:gd name="f3" fmla="val 304"/>
                <a:gd name="f4" fmla="val 366"/>
                <a:gd name="f5" fmla="val 1"/>
                <a:gd name="f6" fmla="val 365"/>
                <a:gd name="f7" fmla="val 303"/>
                <a:gd name="f8" fmla="*/ f0 1 304"/>
                <a:gd name="f9" fmla="*/ f1 1 366"/>
                <a:gd name="f10" fmla="val f2"/>
                <a:gd name="f11" fmla="val f3"/>
                <a:gd name="f12" fmla="val f4"/>
                <a:gd name="f13" fmla="+- f12 0 f10"/>
                <a:gd name="f14" fmla="+- f11 0 f10"/>
                <a:gd name="f15" fmla="*/ f14 1 304"/>
                <a:gd name="f16" fmla="*/ f13 1 36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04" h="366">
                  <a:moveTo>
                    <a:pt x="f2" y="f5"/>
                  </a:moveTo>
                  <a:lnTo>
                    <a:pt x="f2" y="f6"/>
                  </a:lnTo>
                  <a:lnTo>
                    <a:pt x="f7" y="f6"/>
                  </a:lnTo>
                  <a:lnTo>
                    <a:pt x="f7"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146;p69">
              <a:extLst>
                <a:ext uri="{FF2B5EF4-FFF2-40B4-BE49-F238E27FC236}">
                  <a16:creationId xmlns:a16="http://schemas.microsoft.com/office/drawing/2014/main" id="{7B2E7A06-2356-4FB0-81F4-30DFCB543195}"/>
                </a:ext>
              </a:extLst>
            </p:cNvPr>
            <p:cNvSpPr/>
            <p:nvPr/>
          </p:nvSpPr>
          <p:spPr>
            <a:xfrm>
              <a:off x="1903561" y="3672532"/>
              <a:ext cx="43059" cy="23362"/>
            </a:xfrm>
            <a:custGeom>
              <a:avLst/>
              <a:gdLst>
                <a:gd name="f0" fmla="val w"/>
                <a:gd name="f1" fmla="val h"/>
                <a:gd name="f2" fmla="val 0"/>
                <a:gd name="f3" fmla="val 2127"/>
                <a:gd name="f4" fmla="val 1154"/>
                <a:gd name="f5" fmla="val 1701"/>
                <a:gd name="f6" fmla="val 243"/>
                <a:gd name="f7" fmla="val 578"/>
                <a:gd name="f8" fmla="val 2126"/>
                <a:gd name="f9" fmla="val 607"/>
                <a:gd name="f10" fmla="*/ f0 1 2127"/>
                <a:gd name="f11" fmla="*/ f1 1 1154"/>
                <a:gd name="f12" fmla="val f2"/>
                <a:gd name="f13" fmla="val f3"/>
                <a:gd name="f14" fmla="val f4"/>
                <a:gd name="f15" fmla="+- f14 0 f12"/>
                <a:gd name="f16" fmla="+- f13 0 f12"/>
                <a:gd name="f17" fmla="*/ f16 1 2127"/>
                <a:gd name="f18" fmla="*/ f15 1 115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127" h="1154">
                  <a:moveTo>
                    <a:pt x="f5" y="f2"/>
                  </a:moveTo>
                  <a:lnTo>
                    <a:pt x="f6" y="f7"/>
                  </a:lnTo>
                  <a:lnTo>
                    <a:pt x="f2" y="f4"/>
                  </a:lnTo>
                  <a:lnTo>
                    <a:pt x="f4" y="f4"/>
                  </a:lnTo>
                  <a:lnTo>
                    <a:pt x="f8" y="f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147;p69">
              <a:extLst>
                <a:ext uri="{FF2B5EF4-FFF2-40B4-BE49-F238E27FC236}">
                  <a16:creationId xmlns:a16="http://schemas.microsoft.com/office/drawing/2014/main" id="{D1D899F9-9219-4F94-8E4A-23E33BEDAEE8}"/>
                </a:ext>
              </a:extLst>
            </p:cNvPr>
            <p:cNvSpPr/>
            <p:nvPr/>
          </p:nvSpPr>
          <p:spPr>
            <a:xfrm>
              <a:off x="2175266" y="3711860"/>
              <a:ext cx="17227" cy="22146"/>
            </a:xfrm>
            <a:custGeom>
              <a:avLst/>
              <a:gdLst>
                <a:gd name="f0" fmla="val w"/>
                <a:gd name="f1" fmla="val h"/>
                <a:gd name="f2" fmla="val 0"/>
                <a:gd name="f3" fmla="val 851"/>
                <a:gd name="f4" fmla="val 1094"/>
                <a:gd name="f5" fmla="val 304"/>
                <a:gd name="f6" fmla="val 1093"/>
                <a:gd name="f7" fmla="val 546"/>
                <a:gd name="f8" fmla="*/ f0 1 851"/>
                <a:gd name="f9" fmla="*/ f1 1 1094"/>
                <a:gd name="f10" fmla="val f2"/>
                <a:gd name="f11" fmla="val f3"/>
                <a:gd name="f12" fmla="val f4"/>
                <a:gd name="f13" fmla="+- f12 0 f10"/>
                <a:gd name="f14" fmla="+- f11 0 f10"/>
                <a:gd name="f15" fmla="*/ f14 1 851"/>
                <a:gd name="f16" fmla="*/ f13 1 109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51" h="1094">
                  <a:moveTo>
                    <a:pt x="f2" y="f2"/>
                  </a:moveTo>
                  <a:lnTo>
                    <a:pt x="f5" y="f6"/>
                  </a:lnTo>
                  <a:lnTo>
                    <a:pt x="f3" y="f7"/>
                  </a:lnTo>
                  <a:lnTo>
                    <a:pt x="f2" y="f2"/>
                  </a:lnTo>
                  <a:close/>
                </a:path>
              </a:pathLst>
            </a:custGeom>
            <a:solidFill>
              <a:srgbClr val="0066A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148;p69">
              <a:extLst>
                <a:ext uri="{FF2B5EF4-FFF2-40B4-BE49-F238E27FC236}">
                  <a16:creationId xmlns:a16="http://schemas.microsoft.com/office/drawing/2014/main" id="{19B49D10-74A7-4A8A-8D9D-BF00C4BC0DF6}"/>
                </a:ext>
              </a:extLst>
            </p:cNvPr>
            <p:cNvSpPr/>
            <p:nvPr/>
          </p:nvSpPr>
          <p:spPr>
            <a:xfrm>
              <a:off x="1459126" y="2952085"/>
              <a:ext cx="10469" cy="18461"/>
            </a:xfrm>
            <a:custGeom>
              <a:avLst/>
              <a:gdLst>
                <a:gd name="f0" fmla="val w"/>
                <a:gd name="f1" fmla="val h"/>
                <a:gd name="f2" fmla="val 0"/>
                <a:gd name="f3" fmla="val 517"/>
                <a:gd name="f4" fmla="val 912"/>
                <a:gd name="f5" fmla="val 1"/>
                <a:gd name="f6" fmla="val 911"/>
                <a:gd name="f7" fmla="val 259"/>
                <a:gd name="f8" fmla="val 304"/>
                <a:gd name="f9" fmla="*/ f0 1 517"/>
                <a:gd name="f10" fmla="*/ f1 1 912"/>
                <a:gd name="f11" fmla="val f2"/>
                <a:gd name="f12" fmla="val f3"/>
                <a:gd name="f13" fmla="val f4"/>
                <a:gd name="f14" fmla="+- f13 0 f11"/>
                <a:gd name="f15" fmla="+- f12 0 f11"/>
                <a:gd name="f16" fmla="*/ f15 1 517"/>
                <a:gd name="f17" fmla="*/ f14 1 912"/>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17" h="912">
                  <a:moveTo>
                    <a:pt x="f5" y="f5"/>
                  </a:moveTo>
                  <a:lnTo>
                    <a:pt x="f5" y="f6"/>
                  </a:lnTo>
                  <a:lnTo>
                    <a:pt x="f3" y="f6"/>
                  </a:lnTo>
                  <a:lnTo>
                    <a:pt x="f7" y="f8"/>
                  </a:lnTo>
                  <a:lnTo>
                    <a:pt x="f5"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149;p69">
              <a:extLst>
                <a:ext uri="{FF2B5EF4-FFF2-40B4-BE49-F238E27FC236}">
                  <a16:creationId xmlns:a16="http://schemas.microsoft.com/office/drawing/2014/main" id="{071D1C4F-6AB9-4FBB-8EA8-0DD76031757C}"/>
                </a:ext>
              </a:extLst>
            </p:cNvPr>
            <p:cNvSpPr/>
            <p:nvPr/>
          </p:nvSpPr>
          <p:spPr>
            <a:xfrm>
              <a:off x="1473272" y="2961302"/>
              <a:ext cx="10469" cy="9253"/>
            </a:xfrm>
            <a:custGeom>
              <a:avLst/>
              <a:gdLst>
                <a:gd name="f0" fmla="val w"/>
                <a:gd name="f1" fmla="val h"/>
                <a:gd name="f2" fmla="val 0"/>
                <a:gd name="f3" fmla="val 517"/>
                <a:gd name="f4" fmla="val 457"/>
                <a:gd name="f5" fmla="val 1"/>
                <a:gd name="f6" fmla="val 121"/>
                <a:gd name="f7" fmla="val 456"/>
                <a:gd name="f8" fmla="val 516"/>
                <a:gd name="f9" fmla="*/ f0 1 517"/>
                <a:gd name="f10" fmla="*/ f1 1 457"/>
                <a:gd name="f11" fmla="val f2"/>
                <a:gd name="f12" fmla="val f3"/>
                <a:gd name="f13" fmla="val f4"/>
                <a:gd name="f14" fmla="+- f13 0 f11"/>
                <a:gd name="f15" fmla="+- f12 0 f11"/>
                <a:gd name="f16" fmla="*/ f15 1 517"/>
                <a:gd name="f17" fmla="*/ f14 1 45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17" h="457">
                  <a:moveTo>
                    <a:pt x="f2" y="f5"/>
                  </a:moveTo>
                  <a:lnTo>
                    <a:pt x="f6" y="f7"/>
                  </a:lnTo>
                  <a:lnTo>
                    <a:pt x="f8" y="f7"/>
                  </a:lnTo>
                  <a:lnTo>
                    <a:pt x="f2"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150;p69">
              <a:extLst>
                <a:ext uri="{FF2B5EF4-FFF2-40B4-BE49-F238E27FC236}">
                  <a16:creationId xmlns:a16="http://schemas.microsoft.com/office/drawing/2014/main" id="{B395D0F6-E15C-4644-93D5-3EBE90D15ACA}"/>
                </a:ext>
              </a:extLst>
            </p:cNvPr>
            <p:cNvSpPr/>
            <p:nvPr/>
          </p:nvSpPr>
          <p:spPr>
            <a:xfrm>
              <a:off x="668618" y="2680984"/>
              <a:ext cx="19696" cy="24615"/>
            </a:xfrm>
            <a:custGeom>
              <a:avLst/>
              <a:gdLst>
                <a:gd name="f0" fmla="val w"/>
                <a:gd name="f1" fmla="val h"/>
                <a:gd name="f2" fmla="val 0"/>
                <a:gd name="f3" fmla="val 973"/>
                <a:gd name="f4" fmla="val 1216"/>
                <a:gd name="f5" fmla="val 182"/>
                <a:gd name="f6" fmla="val 1"/>
                <a:gd name="f7" fmla="val 608"/>
                <a:gd name="f8" fmla="val 1215"/>
                <a:gd name="f9" fmla="val 972"/>
                <a:gd name="f10" fmla="val 730"/>
                <a:gd name="f11" fmla="*/ f0 1 973"/>
                <a:gd name="f12" fmla="*/ f1 1 1216"/>
                <a:gd name="f13" fmla="val f2"/>
                <a:gd name="f14" fmla="val f3"/>
                <a:gd name="f15" fmla="val f4"/>
                <a:gd name="f16" fmla="+- f15 0 f13"/>
                <a:gd name="f17" fmla="+- f14 0 f13"/>
                <a:gd name="f18" fmla="*/ f17 1 973"/>
                <a:gd name="f19" fmla="*/ f16 1 121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973" h="1216">
                  <a:moveTo>
                    <a:pt x="f5" y="f6"/>
                  </a:moveTo>
                  <a:lnTo>
                    <a:pt x="f2" y="f7"/>
                  </a:lnTo>
                  <a:lnTo>
                    <a:pt x="f5" y="f8"/>
                  </a:lnTo>
                  <a:lnTo>
                    <a:pt x="f9" y="f10"/>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151;p69">
              <a:extLst>
                <a:ext uri="{FF2B5EF4-FFF2-40B4-BE49-F238E27FC236}">
                  <a16:creationId xmlns:a16="http://schemas.microsoft.com/office/drawing/2014/main" id="{BCC02623-2CA6-4116-A717-F2747FC4D4C2}"/>
                </a:ext>
              </a:extLst>
            </p:cNvPr>
            <p:cNvSpPr/>
            <p:nvPr/>
          </p:nvSpPr>
          <p:spPr>
            <a:xfrm>
              <a:off x="626199" y="2652729"/>
              <a:ext cx="7388" cy="6153"/>
            </a:xfrm>
            <a:custGeom>
              <a:avLst/>
              <a:gdLst>
                <a:gd name="f0" fmla="val w"/>
                <a:gd name="f1" fmla="val h"/>
                <a:gd name="f2" fmla="val 0"/>
                <a:gd name="f3" fmla="val 365"/>
                <a:gd name="f4" fmla="val 304"/>
                <a:gd name="f5" fmla="val 183"/>
                <a:gd name="f6" fmla="val 364"/>
                <a:gd name="f7" fmla="*/ f0 1 365"/>
                <a:gd name="f8" fmla="*/ f1 1 304"/>
                <a:gd name="f9" fmla="val f2"/>
                <a:gd name="f10" fmla="val f3"/>
                <a:gd name="f11" fmla="val f4"/>
                <a:gd name="f12" fmla="+- f11 0 f9"/>
                <a:gd name="f13" fmla="+- f10 0 f9"/>
                <a:gd name="f14" fmla="*/ f13 1 365"/>
                <a:gd name="f15" fmla="*/ f12 1 304"/>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5" h="304">
                  <a:moveTo>
                    <a:pt x="f2" y="f2"/>
                  </a:moveTo>
                  <a:lnTo>
                    <a:pt x="f2" y="f4"/>
                  </a:lnTo>
                  <a:lnTo>
                    <a:pt x="f5" y="f4"/>
                  </a:lnTo>
                  <a:lnTo>
                    <a:pt x="f6" y="f2"/>
                  </a:lnTo>
                  <a:close/>
                </a:path>
              </a:pathLst>
            </a:custGeom>
            <a:solidFill>
              <a:srgbClr val="00A9D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152;p69">
              <a:extLst>
                <a:ext uri="{FF2B5EF4-FFF2-40B4-BE49-F238E27FC236}">
                  <a16:creationId xmlns:a16="http://schemas.microsoft.com/office/drawing/2014/main" id="{CDA01A8C-1EB1-4212-B4E0-DAFE7B49FCF6}"/>
                </a:ext>
              </a:extLst>
            </p:cNvPr>
            <p:cNvSpPr/>
            <p:nvPr/>
          </p:nvSpPr>
          <p:spPr>
            <a:xfrm>
              <a:off x="642173" y="2658864"/>
              <a:ext cx="9838" cy="12326"/>
            </a:xfrm>
            <a:custGeom>
              <a:avLst/>
              <a:gdLst>
                <a:gd name="f0" fmla="val w"/>
                <a:gd name="f1" fmla="val h"/>
                <a:gd name="f2" fmla="val 0"/>
                <a:gd name="f3" fmla="val 486"/>
                <a:gd name="f4" fmla="val 609"/>
                <a:gd name="f5" fmla="val 304"/>
                <a:gd name="f6" fmla="val 1"/>
                <a:gd name="f7" fmla="val 365"/>
                <a:gd name="f8" fmla="val 457"/>
                <a:gd name="f9" fmla="*/ f0 1 486"/>
                <a:gd name="f10" fmla="*/ f1 1 609"/>
                <a:gd name="f11" fmla="val f2"/>
                <a:gd name="f12" fmla="val f3"/>
                <a:gd name="f13" fmla="val f4"/>
                <a:gd name="f14" fmla="+- f13 0 f11"/>
                <a:gd name="f15" fmla="+- f12 0 f11"/>
                <a:gd name="f16" fmla="*/ f15 1 486"/>
                <a:gd name="f17" fmla="*/ f14 1 60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86" h="609">
                  <a:moveTo>
                    <a:pt x="f5" y="f6"/>
                  </a:moveTo>
                  <a:lnTo>
                    <a:pt x="f6" y="f7"/>
                  </a:lnTo>
                  <a:lnTo>
                    <a:pt x="f5" y="f4"/>
                  </a:lnTo>
                  <a:cubicBezTo>
                    <a:pt x="f3" y="f8"/>
                    <a:pt x="f5" y="f6"/>
                    <a:pt x="f5" y="f6"/>
                  </a:cubicBezTo>
                  <a:close/>
                </a:path>
              </a:pathLst>
            </a:custGeom>
            <a:solidFill>
              <a:srgbClr val="00A9D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153;p69">
              <a:extLst>
                <a:ext uri="{FF2B5EF4-FFF2-40B4-BE49-F238E27FC236}">
                  <a16:creationId xmlns:a16="http://schemas.microsoft.com/office/drawing/2014/main" id="{46386D35-5D5A-45A0-9C78-4509A581F426}"/>
                </a:ext>
              </a:extLst>
            </p:cNvPr>
            <p:cNvSpPr/>
            <p:nvPr/>
          </p:nvSpPr>
          <p:spPr>
            <a:xfrm>
              <a:off x="656932" y="2666253"/>
              <a:ext cx="14154" cy="14758"/>
            </a:xfrm>
            <a:custGeom>
              <a:avLst/>
              <a:gdLst>
                <a:gd name="f0" fmla="val w"/>
                <a:gd name="f1" fmla="val h"/>
                <a:gd name="f2" fmla="val 0"/>
                <a:gd name="f3" fmla="val 699"/>
                <a:gd name="f4" fmla="val 729"/>
                <a:gd name="f5" fmla="val 426"/>
                <a:gd name="f6" fmla="val 577"/>
                <a:gd name="f7" fmla="val 365"/>
                <a:gd name="f8" fmla="*/ f0 1 699"/>
                <a:gd name="f9" fmla="*/ f1 1 729"/>
                <a:gd name="f10" fmla="val f2"/>
                <a:gd name="f11" fmla="val f3"/>
                <a:gd name="f12" fmla="val f4"/>
                <a:gd name="f13" fmla="+- f12 0 f10"/>
                <a:gd name="f14" fmla="+- f11 0 f10"/>
                <a:gd name="f15" fmla="*/ f14 1 699"/>
                <a:gd name="f16" fmla="*/ f13 1 72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699" h="729">
                  <a:moveTo>
                    <a:pt x="f2" y="f2"/>
                  </a:moveTo>
                  <a:lnTo>
                    <a:pt x="f2" y="f5"/>
                  </a:lnTo>
                  <a:lnTo>
                    <a:pt x="f6" y="f4"/>
                  </a:lnTo>
                  <a:lnTo>
                    <a:pt x="f3" y="f7"/>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154;p69">
              <a:extLst>
                <a:ext uri="{FF2B5EF4-FFF2-40B4-BE49-F238E27FC236}">
                  <a16:creationId xmlns:a16="http://schemas.microsoft.com/office/drawing/2014/main" id="{81944440-F5A0-4A8F-9EFE-263A2D9F1396}"/>
                </a:ext>
              </a:extLst>
            </p:cNvPr>
            <p:cNvSpPr/>
            <p:nvPr/>
          </p:nvSpPr>
          <p:spPr>
            <a:xfrm>
              <a:off x="1550081" y="2650882"/>
              <a:ext cx="132203" cy="47941"/>
            </a:xfrm>
            <a:custGeom>
              <a:avLst/>
              <a:gdLst>
                <a:gd name="f0" fmla="val w"/>
                <a:gd name="f1" fmla="val h"/>
                <a:gd name="f2" fmla="val 0"/>
                <a:gd name="f3" fmla="val 6530"/>
                <a:gd name="f4" fmla="val 2368"/>
                <a:gd name="f5" fmla="val 1823"/>
                <a:gd name="f6" fmla="val 1"/>
                <a:gd name="f7" fmla="val 1034"/>
                <a:gd name="f8" fmla="val 213"/>
                <a:gd name="f9" fmla="val 274"/>
                <a:gd name="f10" fmla="val 486"/>
                <a:gd name="f11" fmla="val 972"/>
                <a:gd name="f12" fmla="val 1277"/>
                <a:gd name="f13" fmla="val 759"/>
                <a:gd name="f14" fmla="val 1944"/>
                <a:gd name="f15" fmla="val 517"/>
                <a:gd name="f16" fmla="val 2522"/>
                <a:gd name="f17" fmla="val 3767"/>
                <a:gd name="f18" fmla="val 1185"/>
                <a:gd name="f19" fmla="val 3948"/>
                <a:gd name="f20" fmla="val 1609"/>
                <a:gd name="f21" fmla="val 4768"/>
                <a:gd name="f22" fmla="val 1853"/>
                <a:gd name="f23" fmla="val 4313"/>
                <a:gd name="f24" fmla="val 4495"/>
                <a:gd name="f25" fmla="val 5285"/>
                <a:gd name="f26" fmla="val 2217"/>
                <a:gd name="f27" fmla="val 5892"/>
                <a:gd name="f28" fmla="val 6529"/>
                <a:gd name="f29" fmla="val 2035"/>
                <a:gd name="f30" fmla="val 5496"/>
                <a:gd name="f31" fmla="val 1443"/>
                <a:gd name="f32" fmla="val 4222"/>
                <a:gd name="f33" fmla="val 3462"/>
                <a:gd name="f34" fmla="val 3037"/>
                <a:gd name="f35" fmla="val 243"/>
                <a:gd name="f36" fmla="val 2279"/>
                <a:gd name="f37" fmla="*/ f0 1 6530"/>
                <a:gd name="f38" fmla="*/ f1 1 2368"/>
                <a:gd name="f39" fmla="val f2"/>
                <a:gd name="f40" fmla="val f3"/>
                <a:gd name="f41" fmla="val f4"/>
                <a:gd name="f42" fmla="+- f41 0 f39"/>
                <a:gd name="f43" fmla="+- f40 0 f39"/>
                <a:gd name="f44" fmla="*/ f43 1 6530"/>
                <a:gd name="f45" fmla="*/ f42 1 2368"/>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530" h="2368">
                  <a:moveTo>
                    <a:pt x="f5" y="f6"/>
                  </a:moveTo>
                  <a:lnTo>
                    <a:pt x="f7" y="f8"/>
                  </a:lnTo>
                  <a:lnTo>
                    <a:pt x="f9" y="f10"/>
                  </a:lnTo>
                  <a:lnTo>
                    <a:pt x="f6" y="f11"/>
                  </a:lnTo>
                  <a:lnTo>
                    <a:pt x="f6" y="f11"/>
                  </a:lnTo>
                  <a:lnTo>
                    <a:pt x="f12" y="f13"/>
                  </a:lnTo>
                  <a:lnTo>
                    <a:pt x="f14" y="f15"/>
                  </a:lnTo>
                  <a:lnTo>
                    <a:pt x="f16" y="f13"/>
                  </a:lnTo>
                  <a:lnTo>
                    <a:pt x="f17" y="f18"/>
                  </a:lnTo>
                  <a:lnTo>
                    <a:pt x="f19" y="f20"/>
                  </a:lnTo>
                  <a:lnTo>
                    <a:pt x="f21" y="f22"/>
                  </a:lnTo>
                  <a:lnTo>
                    <a:pt x="f23" y="f4"/>
                  </a:lnTo>
                  <a:lnTo>
                    <a:pt x="f24" y="f4"/>
                  </a:lnTo>
                  <a:lnTo>
                    <a:pt x="f25" y="f26"/>
                  </a:lnTo>
                  <a:lnTo>
                    <a:pt x="f27" y="f4"/>
                  </a:lnTo>
                  <a:lnTo>
                    <a:pt x="f28" y="f29"/>
                  </a:lnTo>
                  <a:lnTo>
                    <a:pt x="f30" y="f31"/>
                  </a:lnTo>
                  <a:lnTo>
                    <a:pt x="f32" y="f13"/>
                  </a:lnTo>
                  <a:lnTo>
                    <a:pt x="f33" y="f13"/>
                  </a:lnTo>
                  <a:lnTo>
                    <a:pt x="f34" y="f35"/>
                  </a:lnTo>
                  <a:lnTo>
                    <a:pt x="f36" y="f35"/>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155;p69">
              <a:extLst>
                <a:ext uri="{FF2B5EF4-FFF2-40B4-BE49-F238E27FC236}">
                  <a16:creationId xmlns:a16="http://schemas.microsoft.com/office/drawing/2014/main" id="{10B98F81-5B35-422E-B191-9C1E58880179}"/>
                </a:ext>
              </a:extLst>
            </p:cNvPr>
            <p:cNvSpPr/>
            <p:nvPr/>
          </p:nvSpPr>
          <p:spPr>
            <a:xfrm>
              <a:off x="1625702" y="2713582"/>
              <a:ext cx="30147" cy="12307"/>
            </a:xfrm>
            <a:custGeom>
              <a:avLst/>
              <a:gdLst>
                <a:gd name="f0" fmla="val w"/>
                <a:gd name="f1" fmla="val h"/>
                <a:gd name="f2" fmla="val 0"/>
                <a:gd name="f3" fmla="val 1489"/>
                <a:gd name="f4" fmla="val 608"/>
                <a:gd name="f5" fmla="val 1064"/>
                <a:gd name="f6" fmla="val 1"/>
                <a:gd name="f7" fmla="val 228"/>
                <a:gd name="f8" fmla="val 548"/>
                <a:gd name="f9" fmla="val 607"/>
                <a:gd name="f10" fmla="val 1033"/>
                <a:gd name="f11" fmla="val 456"/>
                <a:gd name="f12" fmla="*/ f0 1 1489"/>
                <a:gd name="f13" fmla="*/ f1 1 608"/>
                <a:gd name="f14" fmla="val f2"/>
                <a:gd name="f15" fmla="val f3"/>
                <a:gd name="f16" fmla="val f4"/>
                <a:gd name="f17" fmla="+- f16 0 f14"/>
                <a:gd name="f18" fmla="+- f15 0 f14"/>
                <a:gd name="f19" fmla="*/ f18 1 1489"/>
                <a:gd name="f20" fmla="*/ f17 1 608"/>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89" h="608">
                  <a:moveTo>
                    <a:pt x="f5" y="f6"/>
                  </a:moveTo>
                  <a:lnTo>
                    <a:pt x="f6" y="f7"/>
                  </a:lnTo>
                  <a:lnTo>
                    <a:pt x="f8" y="f9"/>
                  </a:lnTo>
                  <a:lnTo>
                    <a:pt x="f10" y="f9"/>
                  </a:lnTo>
                  <a:lnTo>
                    <a:pt x="f3" y="f11"/>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156;p69">
              <a:extLst>
                <a:ext uri="{FF2B5EF4-FFF2-40B4-BE49-F238E27FC236}">
                  <a16:creationId xmlns:a16="http://schemas.microsoft.com/office/drawing/2014/main" id="{4FFA9366-255F-4655-842B-869902BAD1CC}"/>
                </a:ext>
              </a:extLst>
            </p:cNvPr>
            <p:cNvSpPr/>
            <p:nvPr/>
          </p:nvSpPr>
          <p:spPr>
            <a:xfrm>
              <a:off x="1762167" y="2713582"/>
              <a:ext cx="23381" cy="12307"/>
            </a:xfrm>
            <a:custGeom>
              <a:avLst/>
              <a:gdLst>
                <a:gd name="f0" fmla="val w"/>
                <a:gd name="f1" fmla="val h"/>
                <a:gd name="f2" fmla="val 0"/>
                <a:gd name="f3" fmla="val 1155"/>
                <a:gd name="f4" fmla="val 608"/>
                <a:gd name="f5" fmla="val 1"/>
                <a:gd name="f6" fmla="val 304"/>
                <a:gd name="f7" fmla="val 607"/>
                <a:gd name="f8" fmla="val 1033"/>
                <a:gd name="f9" fmla="*/ f0 1 1155"/>
                <a:gd name="f10" fmla="*/ f1 1 608"/>
                <a:gd name="f11" fmla="val f2"/>
                <a:gd name="f12" fmla="val f3"/>
                <a:gd name="f13" fmla="val f4"/>
                <a:gd name="f14" fmla="+- f13 0 f11"/>
                <a:gd name="f15" fmla="+- f12 0 f11"/>
                <a:gd name="f16" fmla="*/ f15 1 1155"/>
                <a:gd name="f17" fmla="*/ f14 1 60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155" h="608">
                  <a:moveTo>
                    <a:pt x="f3" y="f5"/>
                  </a:moveTo>
                  <a:lnTo>
                    <a:pt x="f5" y="f6"/>
                  </a:lnTo>
                  <a:lnTo>
                    <a:pt x="f5" y="f7"/>
                  </a:lnTo>
                  <a:lnTo>
                    <a:pt x="f8" y="f7"/>
                  </a:lnTo>
                  <a:lnTo>
                    <a:pt x="f3"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157;p69">
              <a:extLst>
                <a:ext uri="{FF2B5EF4-FFF2-40B4-BE49-F238E27FC236}">
                  <a16:creationId xmlns:a16="http://schemas.microsoft.com/office/drawing/2014/main" id="{EFA2DF87-E5C3-4E59-9A68-95E199BB32AD}"/>
                </a:ext>
              </a:extLst>
            </p:cNvPr>
            <p:cNvSpPr/>
            <p:nvPr/>
          </p:nvSpPr>
          <p:spPr>
            <a:xfrm>
              <a:off x="1830418" y="2811935"/>
              <a:ext cx="12938" cy="14776"/>
            </a:xfrm>
            <a:custGeom>
              <a:avLst/>
              <a:gdLst>
                <a:gd name="f0" fmla="val w"/>
                <a:gd name="f1" fmla="val h"/>
                <a:gd name="f2" fmla="val 0"/>
                <a:gd name="f3" fmla="val 639"/>
                <a:gd name="f4" fmla="val 730"/>
                <a:gd name="f5" fmla="val 319"/>
                <a:gd name="f6" fmla="val 638"/>
                <a:gd name="f7" fmla="*/ f0 1 639"/>
                <a:gd name="f8" fmla="*/ f1 1 730"/>
                <a:gd name="f9" fmla="val f2"/>
                <a:gd name="f10" fmla="val f3"/>
                <a:gd name="f11" fmla="val f4"/>
                <a:gd name="f12" fmla="+- f11 0 f9"/>
                <a:gd name="f13" fmla="+- f10 0 f9"/>
                <a:gd name="f14" fmla="*/ f13 1 639"/>
                <a:gd name="f15" fmla="*/ f12 1 7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39" h="730">
                  <a:moveTo>
                    <a:pt x="f2" y="f2"/>
                  </a:moveTo>
                  <a:lnTo>
                    <a:pt x="f2" y="f4"/>
                  </a:lnTo>
                  <a:lnTo>
                    <a:pt x="f5" y="f4"/>
                  </a:lnTo>
                  <a:lnTo>
                    <a:pt x="f6"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158;p69">
              <a:extLst>
                <a:ext uri="{FF2B5EF4-FFF2-40B4-BE49-F238E27FC236}">
                  <a16:creationId xmlns:a16="http://schemas.microsoft.com/office/drawing/2014/main" id="{AB3BCD1F-BA36-45EB-8C4E-CC61883414A8}"/>
                </a:ext>
              </a:extLst>
            </p:cNvPr>
            <p:cNvSpPr/>
            <p:nvPr/>
          </p:nvSpPr>
          <p:spPr>
            <a:xfrm>
              <a:off x="1630640" y="2596786"/>
              <a:ext cx="14127" cy="13203"/>
            </a:xfrm>
            <a:custGeom>
              <a:avLst/>
              <a:gdLst>
                <a:gd name="f0" fmla="val w"/>
                <a:gd name="f1" fmla="val h"/>
                <a:gd name="f2" fmla="val 0"/>
                <a:gd name="f3" fmla="val 698"/>
                <a:gd name="f4" fmla="val 652"/>
                <a:gd name="f5" fmla="val 1"/>
                <a:gd name="f6" fmla="val 273"/>
                <a:gd name="f7" fmla="val 152"/>
                <a:gd name="f8" fmla="*/ f0 1 698"/>
                <a:gd name="f9" fmla="*/ f1 1 652"/>
                <a:gd name="f10" fmla="val f2"/>
                <a:gd name="f11" fmla="val f3"/>
                <a:gd name="f12" fmla="val f4"/>
                <a:gd name="f13" fmla="+- f12 0 f10"/>
                <a:gd name="f14" fmla="+- f11 0 f10"/>
                <a:gd name="f15" fmla="*/ f14 1 698"/>
                <a:gd name="f16" fmla="*/ f13 1 652"/>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698" h="652">
                  <a:moveTo>
                    <a:pt x="f3" y="f5"/>
                  </a:moveTo>
                  <a:lnTo>
                    <a:pt x="f2" y="f6"/>
                  </a:lnTo>
                  <a:lnTo>
                    <a:pt x="f7" y="f4"/>
                  </a:lnTo>
                  <a:lnTo>
                    <a:pt x="f3" y="f6"/>
                  </a:lnTo>
                  <a:lnTo>
                    <a:pt x="f3"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159;p69">
              <a:extLst>
                <a:ext uri="{FF2B5EF4-FFF2-40B4-BE49-F238E27FC236}">
                  <a16:creationId xmlns:a16="http://schemas.microsoft.com/office/drawing/2014/main" id="{65CA17E5-C9AB-4C30-9BFB-188FB56FEC63}"/>
                </a:ext>
              </a:extLst>
            </p:cNvPr>
            <p:cNvSpPr/>
            <p:nvPr/>
          </p:nvSpPr>
          <p:spPr>
            <a:xfrm>
              <a:off x="1634928" y="2624465"/>
              <a:ext cx="13542" cy="23362"/>
            </a:xfrm>
            <a:custGeom>
              <a:avLst/>
              <a:gdLst>
                <a:gd name="f0" fmla="val w"/>
                <a:gd name="f1" fmla="val h"/>
                <a:gd name="f2" fmla="val 0"/>
                <a:gd name="f3" fmla="val 669"/>
                <a:gd name="f4" fmla="val 1154"/>
                <a:gd name="f5" fmla="val 289"/>
                <a:gd name="f6" fmla="val 1"/>
                <a:gd name="f7" fmla="val 424"/>
                <a:gd name="f8" fmla="val 607"/>
                <a:gd name="f9" fmla="val 1001"/>
                <a:gd name="f10" fmla="val 486"/>
                <a:gd name="f11" fmla="val 577"/>
                <a:gd name="f12" fmla="*/ f0 1 669"/>
                <a:gd name="f13" fmla="*/ f1 1 1154"/>
                <a:gd name="f14" fmla="val f2"/>
                <a:gd name="f15" fmla="val f3"/>
                <a:gd name="f16" fmla="val f4"/>
                <a:gd name="f17" fmla="+- f16 0 f14"/>
                <a:gd name="f18" fmla="+- f15 0 f14"/>
                <a:gd name="f19" fmla="*/ f18 1 669"/>
                <a:gd name="f20" fmla="*/ f17 1 115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69" h="1154">
                  <a:moveTo>
                    <a:pt x="f5" y="f2"/>
                  </a:moveTo>
                  <a:lnTo>
                    <a:pt x="f6" y="f7"/>
                  </a:lnTo>
                  <a:lnTo>
                    <a:pt x="f5" y="f8"/>
                  </a:lnTo>
                  <a:lnTo>
                    <a:pt x="f5" y="f4"/>
                  </a:lnTo>
                  <a:lnTo>
                    <a:pt x="f3" y="f9"/>
                  </a:lnTo>
                  <a:lnTo>
                    <a:pt x="f10" y="f11"/>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160;p69">
              <a:extLst>
                <a:ext uri="{FF2B5EF4-FFF2-40B4-BE49-F238E27FC236}">
                  <a16:creationId xmlns:a16="http://schemas.microsoft.com/office/drawing/2014/main" id="{C5F31791-C89B-426B-92D0-70284D17BA76}"/>
                </a:ext>
              </a:extLst>
            </p:cNvPr>
            <p:cNvSpPr/>
            <p:nvPr/>
          </p:nvSpPr>
          <p:spPr>
            <a:xfrm>
              <a:off x="1648452" y="2599867"/>
              <a:ext cx="7388" cy="17839"/>
            </a:xfrm>
            <a:custGeom>
              <a:avLst/>
              <a:gdLst>
                <a:gd name="f0" fmla="val w"/>
                <a:gd name="f1" fmla="val h"/>
                <a:gd name="f2" fmla="val 0"/>
                <a:gd name="f3" fmla="val 365"/>
                <a:gd name="f4" fmla="val 881"/>
                <a:gd name="f5" fmla="val 182"/>
                <a:gd name="f6" fmla="val 1"/>
                <a:gd name="f7" fmla="val 174"/>
                <a:gd name="f8" fmla="val 638"/>
                <a:gd name="f9" fmla="*/ f0 1 365"/>
                <a:gd name="f10" fmla="*/ f1 1 881"/>
                <a:gd name="f11" fmla="val f2"/>
                <a:gd name="f12" fmla="val f3"/>
                <a:gd name="f13" fmla="val f4"/>
                <a:gd name="f14" fmla="+- f13 0 f11"/>
                <a:gd name="f15" fmla="+- f12 0 f11"/>
                <a:gd name="f16" fmla="*/ f15 1 365"/>
                <a:gd name="f17" fmla="*/ f14 1 881"/>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365" h="881">
                  <a:moveTo>
                    <a:pt x="f5" y="f2"/>
                  </a:moveTo>
                  <a:lnTo>
                    <a:pt x="f6" y="f7"/>
                  </a:lnTo>
                  <a:lnTo>
                    <a:pt x="f6" y="f4"/>
                  </a:lnTo>
                  <a:lnTo>
                    <a:pt x="f3" y="f8"/>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161;p69">
              <a:extLst>
                <a:ext uri="{FF2B5EF4-FFF2-40B4-BE49-F238E27FC236}">
                  <a16:creationId xmlns:a16="http://schemas.microsoft.com/office/drawing/2014/main" id="{02C8CE56-9E4A-41EB-8280-6AEA01ECAD40}"/>
                </a:ext>
              </a:extLst>
            </p:cNvPr>
            <p:cNvSpPr/>
            <p:nvPr/>
          </p:nvSpPr>
          <p:spPr>
            <a:xfrm>
              <a:off x="1666274" y="2631204"/>
              <a:ext cx="6803" cy="11091"/>
            </a:xfrm>
            <a:custGeom>
              <a:avLst/>
              <a:gdLst>
                <a:gd name="f0" fmla="val w"/>
                <a:gd name="f1" fmla="val h"/>
                <a:gd name="f2" fmla="val 0"/>
                <a:gd name="f3" fmla="val 336"/>
                <a:gd name="f4" fmla="val 548"/>
                <a:gd name="f5" fmla="val 1"/>
                <a:gd name="f6" fmla="val 547"/>
                <a:gd name="f7" fmla="val 335"/>
                <a:gd name="f8" fmla="*/ f0 1 336"/>
                <a:gd name="f9" fmla="*/ f1 1 548"/>
                <a:gd name="f10" fmla="val f2"/>
                <a:gd name="f11" fmla="val f3"/>
                <a:gd name="f12" fmla="val f4"/>
                <a:gd name="f13" fmla="+- f12 0 f10"/>
                <a:gd name="f14" fmla="+- f11 0 f10"/>
                <a:gd name="f15" fmla="*/ f14 1 336"/>
                <a:gd name="f16" fmla="*/ f13 1 54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36" h="548">
                  <a:moveTo>
                    <a:pt x="f5" y="f2"/>
                  </a:moveTo>
                  <a:lnTo>
                    <a:pt x="f5" y="f6"/>
                  </a:lnTo>
                  <a:lnTo>
                    <a:pt x="f7" y="f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162;p69">
              <a:extLst>
                <a:ext uri="{FF2B5EF4-FFF2-40B4-BE49-F238E27FC236}">
                  <a16:creationId xmlns:a16="http://schemas.microsoft.com/office/drawing/2014/main" id="{E81C8993-A320-40E2-AB0D-08010C4E5C20}"/>
                </a:ext>
              </a:extLst>
            </p:cNvPr>
            <p:cNvSpPr/>
            <p:nvPr/>
          </p:nvSpPr>
          <p:spPr>
            <a:xfrm>
              <a:off x="1682267" y="2655198"/>
              <a:ext cx="6172" cy="11073"/>
            </a:xfrm>
            <a:custGeom>
              <a:avLst/>
              <a:gdLst>
                <a:gd name="f0" fmla="val w"/>
                <a:gd name="f1" fmla="val h"/>
                <a:gd name="f2" fmla="val 0"/>
                <a:gd name="f3" fmla="val 305"/>
                <a:gd name="f4" fmla="val 547"/>
                <a:gd name="f5" fmla="val 546"/>
                <a:gd name="f6" fmla="*/ f0 1 305"/>
                <a:gd name="f7" fmla="*/ f1 1 547"/>
                <a:gd name="f8" fmla="val f2"/>
                <a:gd name="f9" fmla="val f3"/>
                <a:gd name="f10" fmla="val f4"/>
                <a:gd name="f11" fmla="+- f10 0 f8"/>
                <a:gd name="f12" fmla="+- f9 0 f8"/>
                <a:gd name="f13" fmla="*/ f12 1 305"/>
                <a:gd name="f14" fmla="*/ f11 1 54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5" h="547">
                  <a:moveTo>
                    <a:pt x="f2" y="f2"/>
                  </a:moveTo>
                  <a:lnTo>
                    <a:pt x="f2" y="f5"/>
                  </a:lnTo>
                  <a:lnTo>
                    <a:pt x="f3" y="f5"/>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163;p69">
              <a:extLst>
                <a:ext uri="{FF2B5EF4-FFF2-40B4-BE49-F238E27FC236}">
                  <a16:creationId xmlns:a16="http://schemas.microsoft.com/office/drawing/2014/main" id="{10BD23DC-0EF1-4CD6-A76A-1A58189F2388}"/>
                </a:ext>
              </a:extLst>
            </p:cNvPr>
            <p:cNvSpPr/>
            <p:nvPr/>
          </p:nvSpPr>
          <p:spPr>
            <a:xfrm>
              <a:off x="1685339" y="2678542"/>
              <a:ext cx="12920" cy="6172"/>
            </a:xfrm>
            <a:custGeom>
              <a:avLst/>
              <a:gdLst>
                <a:gd name="f0" fmla="val w"/>
                <a:gd name="f1" fmla="val h"/>
                <a:gd name="f2" fmla="val 0"/>
                <a:gd name="f3" fmla="val 638"/>
                <a:gd name="f4" fmla="val 305"/>
                <a:gd name="f5" fmla="val 152"/>
                <a:gd name="f6" fmla="val 1"/>
                <a:gd name="f7" fmla="val 304"/>
                <a:gd name="f8" fmla="val 516"/>
                <a:gd name="f9" fmla="*/ f0 1 638"/>
                <a:gd name="f10" fmla="*/ f1 1 305"/>
                <a:gd name="f11" fmla="val f2"/>
                <a:gd name="f12" fmla="val f3"/>
                <a:gd name="f13" fmla="val f4"/>
                <a:gd name="f14" fmla="+- f13 0 f11"/>
                <a:gd name="f15" fmla="+- f12 0 f11"/>
                <a:gd name="f16" fmla="*/ f15 1 638"/>
                <a:gd name="f17" fmla="*/ f14 1 305"/>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638" h="305">
                  <a:moveTo>
                    <a:pt x="f5" y="f6"/>
                  </a:moveTo>
                  <a:lnTo>
                    <a:pt x="f2" y="f7"/>
                  </a:lnTo>
                  <a:lnTo>
                    <a:pt x="f8" y="f7"/>
                  </a:lnTo>
                  <a:lnTo>
                    <a:pt x="f3"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164;p69">
              <a:extLst>
                <a:ext uri="{FF2B5EF4-FFF2-40B4-BE49-F238E27FC236}">
                  <a16:creationId xmlns:a16="http://schemas.microsoft.com/office/drawing/2014/main" id="{22D4015F-822A-4334-860A-E858AE08D359}"/>
                </a:ext>
              </a:extLst>
            </p:cNvPr>
            <p:cNvSpPr/>
            <p:nvPr/>
          </p:nvSpPr>
          <p:spPr>
            <a:xfrm>
              <a:off x="1666274" y="2647809"/>
              <a:ext cx="9253" cy="12920"/>
            </a:xfrm>
            <a:custGeom>
              <a:avLst/>
              <a:gdLst>
                <a:gd name="f0" fmla="val w"/>
                <a:gd name="f1" fmla="val h"/>
                <a:gd name="f2" fmla="val 0"/>
                <a:gd name="f3" fmla="val 457"/>
                <a:gd name="f4" fmla="val 638"/>
                <a:gd name="f5" fmla="val 1"/>
                <a:gd name="f6" fmla="val 456"/>
                <a:gd name="f7" fmla="val 335"/>
                <a:gd name="f8" fmla="*/ f0 1 457"/>
                <a:gd name="f9" fmla="*/ f1 1 638"/>
                <a:gd name="f10" fmla="val f2"/>
                <a:gd name="f11" fmla="val f3"/>
                <a:gd name="f12" fmla="val f4"/>
                <a:gd name="f13" fmla="+- f12 0 f10"/>
                <a:gd name="f14" fmla="+- f11 0 f10"/>
                <a:gd name="f15" fmla="*/ f14 1 457"/>
                <a:gd name="f16" fmla="*/ f13 1 63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57" h="638">
                  <a:moveTo>
                    <a:pt x="f5" y="f5"/>
                  </a:moveTo>
                  <a:lnTo>
                    <a:pt x="f6" y="f4"/>
                  </a:lnTo>
                  <a:lnTo>
                    <a:pt x="f7"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165;p69">
              <a:extLst>
                <a:ext uri="{FF2B5EF4-FFF2-40B4-BE49-F238E27FC236}">
                  <a16:creationId xmlns:a16="http://schemas.microsoft.com/office/drawing/2014/main" id="{364CDF40-E058-40F0-ABC2-1DD5B3EAADDA}"/>
                </a:ext>
              </a:extLst>
            </p:cNvPr>
            <p:cNvSpPr/>
            <p:nvPr/>
          </p:nvSpPr>
          <p:spPr>
            <a:xfrm>
              <a:off x="1855601" y="2782418"/>
              <a:ext cx="9235" cy="6803"/>
            </a:xfrm>
            <a:custGeom>
              <a:avLst/>
              <a:gdLst>
                <a:gd name="f0" fmla="val w"/>
                <a:gd name="f1" fmla="val h"/>
                <a:gd name="f2" fmla="val 0"/>
                <a:gd name="f3" fmla="val 456"/>
                <a:gd name="f4" fmla="val 336"/>
                <a:gd name="f5" fmla="val 1"/>
                <a:gd name="f6" fmla="val 274"/>
                <a:gd name="f7" fmla="val 335"/>
                <a:gd name="f8" fmla="val 168"/>
                <a:gd name="f9" fmla="*/ f0 1 456"/>
                <a:gd name="f10" fmla="*/ f1 1 336"/>
                <a:gd name="f11" fmla="val f2"/>
                <a:gd name="f12" fmla="val f3"/>
                <a:gd name="f13" fmla="val f4"/>
                <a:gd name="f14" fmla="+- f13 0 f11"/>
                <a:gd name="f15" fmla="+- f12 0 f11"/>
                <a:gd name="f16" fmla="*/ f15 1 456"/>
                <a:gd name="f17" fmla="*/ f14 1 3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56" h="336">
                  <a:moveTo>
                    <a:pt x="f5" y="f5"/>
                  </a:moveTo>
                  <a:lnTo>
                    <a:pt x="f6" y="f7"/>
                  </a:lnTo>
                  <a:lnTo>
                    <a:pt x="f3" y="f8"/>
                  </a:lnTo>
                  <a:lnTo>
                    <a:pt x="f6"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1166;p69">
              <a:extLst>
                <a:ext uri="{FF2B5EF4-FFF2-40B4-BE49-F238E27FC236}">
                  <a16:creationId xmlns:a16="http://schemas.microsoft.com/office/drawing/2014/main" id="{B582ADB9-886F-46AB-A74B-190021F553F7}"/>
                </a:ext>
              </a:extLst>
            </p:cNvPr>
            <p:cNvSpPr/>
            <p:nvPr/>
          </p:nvSpPr>
          <p:spPr>
            <a:xfrm>
              <a:off x="1830418" y="2792861"/>
              <a:ext cx="6473" cy="8037"/>
            </a:xfrm>
            <a:custGeom>
              <a:avLst/>
              <a:gdLst>
                <a:gd name="f0" fmla="val w"/>
                <a:gd name="f1" fmla="val h"/>
                <a:gd name="f2" fmla="val 0"/>
                <a:gd name="f3" fmla="val 320"/>
                <a:gd name="f4" fmla="val 397"/>
                <a:gd name="f5" fmla="val 1"/>
                <a:gd name="f6" fmla="val 396"/>
                <a:gd name="f7" fmla="val 319"/>
                <a:gd name="f8" fmla="*/ f0 1 320"/>
                <a:gd name="f9" fmla="*/ f1 1 397"/>
                <a:gd name="f10" fmla="val f2"/>
                <a:gd name="f11" fmla="val f3"/>
                <a:gd name="f12" fmla="val f4"/>
                <a:gd name="f13" fmla="+- f12 0 f10"/>
                <a:gd name="f14" fmla="+- f11 0 f10"/>
                <a:gd name="f15" fmla="*/ f14 1 320"/>
                <a:gd name="f16" fmla="*/ f13 1 39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20" h="397">
                  <a:moveTo>
                    <a:pt x="f2" y="f5"/>
                  </a:moveTo>
                  <a:lnTo>
                    <a:pt x="f2" y="f6"/>
                  </a:lnTo>
                  <a:lnTo>
                    <a:pt x="f7" y="f6"/>
                  </a:lnTo>
                  <a:lnTo>
                    <a:pt x="f7"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167;p69">
              <a:extLst>
                <a:ext uri="{FF2B5EF4-FFF2-40B4-BE49-F238E27FC236}">
                  <a16:creationId xmlns:a16="http://schemas.microsoft.com/office/drawing/2014/main" id="{304E7DA2-03AD-4B66-BCDA-29097829AE08}"/>
                </a:ext>
              </a:extLst>
            </p:cNvPr>
            <p:cNvSpPr/>
            <p:nvPr/>
          </p:nvSpPr>
          <p:spPr>
            <a:xfrm>
              <a:off x="1836874" y="2773814"/>
              <a:ext cx="6473" cy="8622"/>
            </a:xfrm>
            <a:custGeom>
              <a:avLst/>
              <a:gdLst>
                <a:gd name="f0" fmla="val w"/>
                <a:gd name="f1" fmla="val h"/>
                <a:gd name="f2" fmla="val 0"/>
                <a:gd name="f3" fmla="val 320"/>
                <a:gd name="f4" fmla="val 426"/>
                <a:gd name="f5" fmla="val 319"/>
                <a:gd name="f6" fmla="val 1"/>
                <a:gd name="f7" fmla="val 243"/>
                <a:gd name="f8" fmla="val 159"/>
                <a:gd name="f9" fmla="*/ f0 1 320"/>
                <a:gd name="f10" fmla="*/ f1 1 426"/>
                <a:gd name="f11" fmla="val f2"/>
                <a:gd name="f12" fmla="val f3"/>
                <a:gd name="f13" fmla="val f4"/>
                <a:gd name="f14" fmla="+- f13 0 f11"/>
                <a:gd name="f15" fmla="+- f12 0 f11"/>
                <a:gd name="f16" fmla="*/ f15 1 320"/>
                <a:gd name="f17" fmla="*/ f14 1 42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320" h="426">
                  <a:moveTo>
                    <a:pt x="f5" y="f6"/>
                  </a:moveTo>
                  <a:lnTo>
                    <a:pt x="f2" y="f7"/>
                  </a:lnTo>
                  <a:lnTo>
                    <a:pt x="f8" y="f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168;p69">
              <a:extLst>
                <a:ext uri="{FF2B5EF4-FFF2-40B4-BE49-F238E27FC236}">
                  <a16:creationId xmlns:a16="http://schemas.microsoft.com/office/drawing/2014/main" id="{2F64E7A1-1294-4FC9-B03C-9B5A0987F749}"/>
                </a:ext>
              </a:extLst>
            </p:cNvPr>
            <p:cNvSpPr/>
            <p:nvPr/>
          </p:nvSpPr>
          <p:spPr>
            <a:xfrm>
              <a:off x="1833637" y="2761524"/>
              <a:ext cx="9720" cy="9253"/>
            </a:xfrm>
            <a:custGeom>
              <a:avLst/>
              <a:gdLst>
                <a:gd name="f0" fmla="val w"/>
                <a:gd name="f1" fmla="val h"/>
                <a:gd name="f2" fmla="val 0"/>
                <a:gd name="f3" fmla="val 480"/>
                <a:gd name="f4" fmla="val 457"/>
                <a:gd name="f5" fmla="val 1"/>
                <a:gd name="f6" fmla="val 319"/>
                <a:gd name="f7" fmla="val 456"/>
                <a:gd name="f8" fmla="val 479"/>
                <a:gd name="f9" fmla="val 334"/>
                <a:gd name="f10" fmla="*/ f0 1 480"/>
                <a:gd name="f11" fmla="*/ f1 1 457"/>
                <a:gd name="f12" fmla="val f2"/>
                <a:gd name="f13" fmla="val f3"/>
                <a:gd name="f14" fmla="val f4"/>
                <a:gd name="f15" fmla="+- f14 0 f12"/>
                <a:gd name="f16" fmla="+- f13 0 f12"/>
                <a:gd name="f17" fmla="*/ f16 1 480"/>
                <a:gd name="f18" fmla="*/ f15 1 45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80" h="457">
                  <a:moveTo>
                    <a:pt x="f2" y="f5"/>
                  </a:moveTo>
                  <a:lnTo>
                    <a:pt x="f6" y="f7"/>
                  </a:lnTo>
                  <a:lnTo>
                    <a:pt x="f8" y="f9"/>
                  </a:lnTo>
                  <a:lnTo>
                    <a:pt x="f6"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169;p69">
              <a:extLst>
                <a:ext uri="{FF2B5EF4-FFF2-40B4-BE49-F238E27FC236}">
                  <a16:creationId xmlns:a16="http://schemas.microsoft.com/office/drawing/2014/main" id="{D1DBCE78-348F-468D-A31D-DD315EA5BAFE}"/>
                </a:ext>
              </a:extLst>
            </p:cNvPr>
            <p:cNvSpPr/>
            <p:nvPr/>
          </p:nvSpPr>
          <p:spPr>
            <a:xfrm>
              <a:off x="1830418" y="2741846"/>
              <a:ext cx="6473" cy="9857"/>
            </a:xfrm>
            <a:custGeom>
              <a:avLst/>
              <a:gdLst>
                <a:gd name="f0" fmla="val w"/>
                <a:gd name="f1" fmla="val h"/>
                <a:gd name="f2" fmla="val 0"/>
                <a:gd name="f3" fmla="val 320"/>
                <a:gd name="f4" fmla="val 487"/>
                <a:gd name="f5" fmla="val 159"/>
                <a:gd name="f6" fmla="val 1"/>
                <a:gd name="f7" fmla="val 123"/>
                <a:gd name="f8" fmla="val 319"/>
                <a:gd name="f9" fmla="val 304"/>
                <a:gd name="f10" fmla="*/ f0 1 320"/>
                <a:gd name="f11" fmla="*/ f1 1 487"/>
                <a:gd name="f12" fmla="val f2"/>
                <a:gd name="f13" fmla="val f3"/>
                <a:gd name="f14" fmla="val f4"/>
                <a:gd name="f15" fmla="+- f14 0 f12"/>
                <a:gd name="f16" fmla="+- f13 0 f12"/>
                <a:gd name="f17" fmla="*/ f16 1 320"/>
                <a:gd name="f18" fmla="*/ f15 1 4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20" h="487">
                  <a:moveTo>
                    <a:pt x="f5" y="f6"/>
                  </a:moveTo>
                  <a:lnTo>
                    <a:pt x="f2" y="f7"/>
                  </a:lnTo>
                  <a:lnTo>
                    <a:pt x="f2" y="f4"/>
                  </a:lnTo>
                  <a:lnTo>
                    <a:pt x="f8" y="f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170;p69">
              <a:extLst>
                <a:ext uri="{FF2B5EF4-FFF2-40B4-BE49-F238E27FC236}">
                  <a16:creationId xmlns:a16="http://schemas.microsoft.com/office/drawing/2014/main" id="{85075C42-4D50-4187-AA7C-1BDE6C4B46BD}"/>
                </a:ext>
              </a:extLst>
            </p:cNvPr>
            <p:cNvSpPr/>
            <p:nvPr/>
          </p:nvSpPr>
          <p:spPr>
            <a:xfrm>
              <a:off x="1838474" y="2738179"/>
              <a:ext cx="4882" cy="8622"/>
            </a:xfrm>
            <a:custGeom>
              <a:avLst/>
              <a:gdLst>
                <a:gd name="f0" fmla="val w"/>
                <a:gd name="f1" fmla="val h"/>
                <a:gd name="f2" fmla="val 0"/>
                <a:gd name="f3" fmla="val 241"/>
                <a:gd name="f4" fmla="val 426"/>
                <a:gd name="f5" fmla="val 240"/>
                <a:gd name="f6" fmla="val 1"/>
                <a:gd name="f7" fmla="val 182"/>
                <a:gd name="f8" fmla="val 120"/>
                <a:gd name="f9" fmla="val 425"/>
                <a:gd name="f10" fmla="*/ f0 1 241"/>
                <a:gd name="f11" fmla="*/ f1 1 426"/>
                <a:gd name="f12" fmla="val f2"/>
                <a:gd name="f13" fmla="val f3"/>
                <a:gd name="f14" fmla="val f4"/>
                <a:gd name="f15" fmla="+- f14 0 f12"/>
                <a:gd name="f16" fmla="+- f13 0 f12"/>
                <a:gd name="f17" fmla="*/ f16 1 241"/>
                <a:gd name="f18" fmla="*/ f15 1 4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41" h="426">
                  <a:moveTo>
                    <a:pt x="f5" y="f2"/>
                  </a:moveTo>
                  <a:lnTo>
                    <a:pt x="f6" y="f7"/>
                  </a:lnTo>
                  <a:lnTo>
                    <a:pt x="f8" y="f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171;p69">
              <a:extLst>
                <a:ext uri="{FF2B5EF4-FFF2-40B4-BE49-F238E27FC236}">
                  <a16:creationId xmlns:a16="http://schemas.microsoft.com/office/drawing/2014/main" id="{E00F9EF2-D0D6-4533-B8A4-DD76118644B7}"/>
                </a:ext>
              </a:extLst>
            </p:cNvPr>
            <p:cNvSpPr/>
            <p:nvPr/>
          </p:nvSpPr>
          <p:spPr>
            <a:xfrm>
              <a:off x="1813191" y="2719718"/>
              <a:ext cx="5568" cy="11704"/>
            </a:xfrm>
            <a:custGeom>
              <a:avLst/>
              <a:gdLst>
                <a:gd name="f0" fmla="val w"/>
                <a:gd name="f1" fmla="val h"/>
                <a:gd name="f2" fmla="val 0"/>
                <a:gd name="f3" fmla="val 275"/>
                <a:gd name="f4" fmla="val 578"/>
                <a:gd name="f5" fmla="val 274"/>
                <a:gd name="f6" fmla="val 1"/>
                <a:gd name="f7" fmla="val 304"/>
                <a:gd name="f8" fmla="*/ f0 1 275"/>
                <a:gd name="f9" fmla="*/ f1 1 578"/>
                <a:gd name="f10" fmla="val f2"/>
                <a:gd name="f11" fmla="val f3"/>
                <a:gd name="f12" fmla="val f4"/>
                <a:gd name="f13" fmla="+- f12 0 f10"/>
                <a:gd name="f14" fmla="+- f11 0 f10"/>
                <a:gd name="f15" fmla="*/ f14 1 275"/>
                <a:gd name="f16" fmla="*/ f13 1 57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275" h="578">
                  <a:moveTo>
                    <a:pt x="f5" y="f6"/>
                  </a:moveTo>
                  <a:lnTo>
                    <a:pt x="f6" y="f7"/>
                  </a:lnTo>
                  <a:lnTo>
                    <a:pt x="f5" y="f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1172;p69">
              <a:extLst>
                <a:ext uri="{FF2B5EF4-FFF2-40B4-BE49-F238E27FC236}">
                  <a16:creationId xmlns:a16="http://schemas.microsoft.com/office/drawing/2014/main" id="{644B4F67-FD3A-4C4F-9FE5-194712499405}"/>
                </a:ext>
              </a:extLst>
            </p:cNvPr>
            <p:cNvSpPr/>
            <p:nvPr/>
          </p:nvSpPr>
          <p:spPr>
            <a:xfrm>
              <a:off x="1826084" y="2722168"/>
              <a:ext cx="7571" cy="9253"/>
            </a:xfrm>
            <a:custGeom>
              <a:avLst/>
              <a:gdLst>
                <a:gd name="f0" fmla="val w"/>
                <a:gd name="f1" fmla="val h"/>
                <a:gd name="f2" fmla="val 0"/>
                <a:gd name="f3" fmla="val 374"/>
                <a:gd name="f4" fmla="val 457"/>
                <a:gd name="f5" fmla="val 373"/>
                <a:gd name="f6" fmla="val 1"/>
                <a:gd name="f7" fmla="val 168"/>
                <a:gd name="f8" fmla="val 214"/>
                <a:gd name="f9" fmla="*/ f0 1 374"/>
                <a:gd name="f10" fmla="*/ f1 1 457"/>
                <a:gd name="f11" fmla="val f2"/>
                <a:gd name="f12" fmla="val f3"/>
                <a:gd name="f13" fmla="val f4"/>
                <a:gd name="f14" fmla="+- f13 0 f11"/>
                <a:gd name="f15" fmla="+- f12 0 f11"/>
                <a:gd name="f16" fmla="*/ f15 1 374"/>
                <a:gd name="f17" fmla="*/ f14 1 45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374" h="457">
                  <a:moveTo>
                    <a:pt x="f5" y="f6"/>
                  </a:moveTo>
                  <a:lnTo>
                    <a:pt x="f6" y="f7"/>
                  </a:lnTo>
                  <a:lnTo>
                    <a:pt x="f8" y="f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1173;p69">
              <a:extLst>
                <a:ext uri="{FF2B5EF4-FFF2-40B4-BE49-F238E27FC236}">
                  <a16:creationId xmlns:a16="http://schemas.microsoft.com/office/drawing/2014/main" id="{67ABF9B0-F54F-4FB8-8932-188C37A0DBFA}"/>
                </a:ext>
              </a:extLst>
            </p:cNvPr>
            <p:cNvSpPr/>
            <p:nvPr/>
          </p:nvSpPr>
          <p:spPr>
            <a:xfrm>
              <a:off x="1675500" y="2695770"/>
              <a:ext cx="37618" cy="27047"/>
            </a:xfrm>
            <a:custGeom>
              <a:avLst/>
              <a:gdLst>
                <a:gd name="f0" fmla="val w"/>
                <a:gd name="f1" fmla="val h"/>
                <a:gd name="f2" fmla="val 0"/>
                <a:gd name="f3" fmla="val 1858"/>
                <a:gd name="f4" fmla="val 1336"/>
                <a:gd name="f5" fmla="val 911"/>
                <a:gd name="f6" fmla="val 730"/>
                <a:gd name="f7" fmla="val 151"/>
                <a:gd name="f8" fmla="val 1155"/>
                <a:gd name="f9" fmla="val 425"/>
                <a:gd name="f10" fmla="val 1397"/>
                <a:gd name="f11" fmla="val 881"/>
                <a:gd name="f12" fmla="val 334"/>
                <a:gd name="f13" fmla="val 1534"/>
                <a:gd name="f14" fmla="val 41"/>
                <a:gd name="f15" fmla="val 1580"/>
                <a:gd name="f16" fmla="*/ f0 1 1858"/>
                <a:gd name="f17" fmla="*/ f1 1 1336"/>
                <a:gd name="f18" fmla="val f2"/>
                <a:gd name="f19" fmla="val f3"/>
                <a:gd name="f20" fmla="val f4"/>
                <a:gd name="f21" fmla="+- f20 0 f18"/>
                <a:gd name="f22" fmla="+- f19 0 f18"/>
                <a:gd name="f23" fmla="*/ f22 1 1858"/>
                <a:gd name="f24" fmla="*/ f21 1 1336"/>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58" h="1336">
                  <a:moveTo>
                    <a:pt x="f5" y="f2"/>
                  </a:moveTo>
                  <a:lnTo>
                    <a:pt x="f6" y="f7"/>
                  </a:lnTo>
                  <a:lnTo>
                    <a:pt x="f8" y="f9"/>
                  </a:lnTo>
                  <a:lnTo>
                    <a:pt x="f10" y="f11"/>
                  </a:lnTo>
                  <a:lnTo>
                    <a:pt x="f2" y="f11"/>
                  </a:lnTo>
                  <a:lnTo>
                    <a:pt x="f12" y="f4"/>
                  </a:lnTo>
                  <a:lnTo>
                    <a:pt x="f13" y="f4"/>
                  </a:lnTo>
                  <a:lnTo>
                    <a:pt x="f3" y="f14"/>
                  </a:lnTo>
                  <a:lnTo>
                    <a:pt x="f15" y="f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174;p69">
              <a:extLst>
                <a:ext uri="{FF2B5EF4-FFF2-40B4-BE49-F238E27FC236}">
                  <a16:creationId xmlns:a16="http://schemas.microsoft.com/office/drawing/2014/main" id="{352D6E06-B43E-4409-A603-38AE0DDBC815}"/>
                </a:ext>
              </a:extLst>
            </p:cNvPr>
            <p:cNvSpPr/>
            <p:nvPr/>
          </p:nvSpPr>
          <p:spPr>
            <a:xfrm>
              <a:off x="1706535" y="2695770"/>
              <a:ext cx="48280" cy="35652"/>
            </a:xfrm>
            <a:custGeom>
              <a:avLst/>
              <a:gdLst>
                <a:gd name="f0" fmla="val w"/>
                <a:gd name="f1" fmla="val h"/>
                <a:gd name="f2" fmla="val 0"/>
                <a:gd name="f3" fmla="val 2385"/>
                <a:gd name="f4" fmla="val 1761"/>
                <a:gd name="f5" fmla="val 426"/>
                <a:gd name="f6" fmla="val 325"/>
                <a:gd name="f7" fmla="val 41"/>
                <a:gd name="f8" fmla="val 1"/>
                <a:gd name="f9" fmla="val 1336"/>
                <a:gd name="f10" fmla="val 16"/>
                <a:gd name="f11" fmla="val 319"/>
                <a:gd name="f12" fmla="val 866"/>
                <a:gd name="f13" fmla="val 1184"/>
                <a:gd name="f14" fmla="val 2202"/>
                <a:gd name="f15" fmla="val 2384"/>
                <a:gd name="f16" fmla="val 881"/>
                <a:gd name="f17" fmla="val 1565"/>
                <a:gd name="f18" fmla="val 425"/>
                <a:gd name="f19" fmla="val 1170"/>
                <a:gd name="f20" fmla="val 151"/>
                <a:gd name="f21" fmla="*/ f0 1 2385"/>
                <a:gd name="f22" fmla="*/ f1 1 1761"/>
                <a:gd name="f23" fmla="val f2"/>
                <a:gd name="f24" fmla="val f3"/>
                <a:gd name="f25" fmla="val f4"/>
                <a:gd name="f26" fmla="+- f25 0 f23"/>
                <a:gd name="f27" fmla="+- f24 0 f23"/>
                <a:gd name="f28" fmla="*/ f27 1 2385"/>
                <a:gd name="f29" fmla="*/ f26 1 176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385" h="1761">
                  <a:moveTo>
                    <a:pt x="f5" y="f2"/>
                  </a:moveTo>
                  <a:lnTo>
                    <a:pt x="f6" y="f7"/>
                  </a:lnTo>
                  <a:lnTo>
                    <a:pt x="f8" y="f9"/>
                  </a:lnTo>
                  <a:lnTo>
                    <a:pt x="f10" y="f9"/>
                  </a:lnTo>
                  <a:lnTo>
                    <a:pt x="f11" y="f4"/>
                  </a:lnTo>
                  <a:lnTo>
                    <a:pt x="f12" y="f13"/>
                  </a:lnTo>
                  <a:lnTo>
                    <a:pt x="f14" y="f13"/>
                  </a:lnTo>
                  <a:lnTo>
                    <a:pt x="f15" y="f16"/>
                  </a:lnTo>
                  <a:lnTo>
                    <a:pt x="f17" y="f18"/>
                  </a:lnTo>
                  <a:lnTo>
                    <a:pt x="f19" y="f20"/>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175;p69">
              <a:extLst>
                <a:ext uri="{FF2B5EF4-FFF2-40B4-BE49-F238E27FC236}">
                  <a16:creationId xmlns:a16="http://schemas.microsoft.com/office/drawing/2014/main" id="{F1B223AC-1B2B-43F4-A157-7DC272365A3D}"/>
                </a:ext>
              </a:extLst>
            </p:cNvPr>
            <p:cNvSpPr/>
            <p:nvPr/>
          </p:nvSpPr>
          <p:spPr>
            <a:xfrm>
              <a:off x="1508741" y="2758790"/>
              <a:ext cx="59216" cy="53163"/>
            </a:xfrm>
            <a:custGeom>
              <a:avLst/>
              <a:gdLst>
                <a:gd name="f0" fmla="val w"/>
                <a:gd name="f1" fmla="val h"/>
                <a:gd name="f2" fmla="val 0"/>
                <a:gd name="f3" fmla="val 2925"/>
                <a:gd name="f4" fmla="val 2626"/>
                <a:gd name="f5" fmla="val 2766"/>
                <a:gd name="f6" fmla="val 1"/>
                <a:gd name="f7" fmla="val 1667"/>
                <a:gd name="f8" fmla="val 738"/>
                <a:gd name="f9" fmla="val 2322"/>
                <a:gd name="f10" fmla="val 868"/>
                <a:gd name="f11" fmla="val 2625"/>
                <a:gd name="f12" fmla="val 2490"/>
                <a:gd name="f13" fmla="val 2438"/>
                <a:gd name="f14" fmla="val 2564"/>
                <a:gd name="f15" fmla="val 2924"/>
                <a:gd name="f16" fmla="val 60"/>
                <a:gd name="f17" fmla="*/ f0 1 2925"/>
                <a:gd name="f18" fmla="*/ f1 1 2626"/>
                <a:gd name="f19" fmla="val f2"/>
                <a:gd name="f20" fmla="val f3"/>
                <a:gd name="f21" fmla="val f4"/>
                <a:gd name="f22" fmla="+- f21 0 f19"/>
                <a:gd name="f23" fmla="+- f20 0 f19"/>
                <a:gd name="f24" fmla="*/ f23 1 2925"/>
                <a:gd name="f25" fmla="*/ f22 1 2626"/>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925" h="2626">
                  <a:moveTo>
                    <a:pt x="f5" y="f6"/>
                  </a:moveTo>
                  <a:lnTo>
                    <a:pt x="f6" y="f7"/>
                  </a:lnTo>
                  <a:lnTo>
                    <a:pt x="f8" y="f9"/>
                  </a:lnTo>
                  <a:lnTo>
                    <a:pt x="f10" y="f11"/>
                  </a:lnTo>
                  <a:lnTo>
                    <a:pt x="f12" y="f11"/>
                  </a:lnTo>
                  <a:lnTo>
                    <a:pt x="f13" y="f14"/>
                  </a:lnTo>
                  <a:lnTo>
                    <a:pt x="f15" y="f16"/>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176;p69">
              <a:extLst>
                <a:ext uri="{FF2B5EF4-FFF2-40B4-BE49-F238E27FC236}">
                  <a16:creationId xmlns:a16="http://schemas.microsoft.com/office/drawing/2014/main" id="{15ED0CEF-7707-4938-ACE6-BE114640F44B}"/>
                </a:ext>
              </a:extLst>
            </p:cNvPr>
            <p:cNvSpPr/>
            <p:nvPr/>
          </p:nvSpPr>
          <p:spPr>
            <a:xfrm>
              <a:off x="1526298" y="2811935"/>
              <a:ext cx="48774" cy="37654"/>
            </a:xfrm>
            <a:custGeom>
              <a:avLst/>
              <a:gdLst>
                <a:gd name="f0" fmla="val w"/>
                <a:gd name="f1" fmla="val h"/>
                <a:gd name="f2" fmla="val 0"/>
                <a:gd name="f3" fmla="val 2409"/>
                <a:gd name="f4" fmla="val 1860"/>
                <a:gd name="f5" fmla="val 1"/>
                <a:gd name="f6" fmla="val 417"/>
                <a:gd name="f7" fmla="val 972"/>
                <a:gd name="f8" fmla="val 1753"/>
                <a:gd name="f9" fmla="val 1762"/>
                <a:gd name="f10" fmla="val 1995"/>
                <a:gd name="f11" fmla="val 2408"/>
                <a:gd name="f12" fmla="val 925"/>
                <a:gd name="f13" fmla="val 1623"/>
                <a:gd name="f14" fmla="*/ f0 1 2409"/>
                <a:gd name="f15" fmla="*/ f1 1 1860"/>
                <a:gd name="f16" fmla="val f2"/>
                <a:gd name="f17" fmla="val f3"/>
                <a:gd name="f18" fmla="val f4"/>
                <a:gd name="f19" fmla="+- f18 0 f16"/>
                <a:gd name="f20" fmla="+- f17 0 f16"/>
                <a:gd name="f21" fmla="*/ f20 1 2409"/>
                <a:gd name="f22" fmla="*/ f19 1 186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09" h="1860">
                  <a:moveTo>
                    <a:pt x="f5" y="f2"/>
                  </a:moveTo>
                  <a:lnTo>
                    <a:pt x="f6" y="f7"/>
                  </a:lnTo>
                  <a:lnTo>
                    <a:pt x="f8" y="f9"/>
                  </a:lnTo>
                  <a:lnTo>
                    <a:pt x="f10" y="f4"/>
                  </a:lnTo>
                  <a:lnTo>
                    <a:pt x="f11" y="f12"/>
                  </a:lnTo>
                  <a:lnTo>
                    <a:pt x="f1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177;p69">
              <a:extLst>
                <a:ext uri="{FF2B5EF4-FFF2-40B4-BE49-F238E27FC236}">
                  <a16:creationId xmlns:a16="http://schemas.microsoft.com/office/drawing/2014/main" id="{E35AFC8D-61D4-434B-A717-4FF3345EFAD1}"/>
                </a:ext>
              </a:extLst>
            </p:cNvPr>
            <p:cNvSpPr/>
            <p:nvPr/>
          </p:nvSpPr>
          <p:spPr>
            <a:xfrm>
              <a:off x="1170998" y="2501981"/>
              <a:ext cx="360054" cy="265148"/>
            </a:xfrm>
            <a:custGeom>
              <a:avLst/>
              <a:gdLst>
                <a:gd name="f0" fmla="val w"/>
                <a:gd name="f1" fmla="val h"/>
                <a:gd name="f2" fmla="val 0"/>
                <a:gd name="f3" fmla="val 17785"/>
                <a:gd name="f4" fmla="val 13097"/>
                <a:gd name="f5" fmla="val 356"/>
                <a:gd name="f6" fmla="val 1485"/>
                <a:gd name="f7" fmla="val 1268"/>
                <a:gd name="f8" fmla="val 3712"/>
                <a:gd name="f9" fmla="val 478"/>
                <a:gd name="f10" fmla="val 1693"/>
                <a:gd name="f11" fmla="val 4804"/>
                <a:gd name="f12" fmla="val 2482"/>
                <a:gd name="f13" fmla="val 6323"/>
                <a:gd name="f14" fmla="val 3635"/>
                <a:gd name="f15" fmla="val 7659"/>
                <a:gd name="f16" fmla="val 3940"/>
                <a:gd name="f17" fmla="val 7051"/>
                <a:gd name="f18" fmla="val 3028"/>
                <a:gd name="f19" fmla="val 5685"/>
                <a:gd name="f20" fmla="val 3955"/>
                <a:gd name="f21" fmla="val 1449"/>
                <a:gd name="f22" fmla="val 2558"/>
                <a:gd name="f23" fmla="val 1181"/>
                <a:gd name="f24" fmla="val 1333"/>
                <a:gd name="f25" fmla="val 3150"/>
                <a:gd name="f26" fmla="val 4425"/>
                <a:gd name="f27" fmla="val 6064"/>
                <a:gd name="f28" fmla="val 8266"/>
                <a:gd name="f29" fmla="val 5639"/>
                <a:gd name="f30" fmla="val 9480"/>
                <a:gd name="f31" fmla="val 9587"/>
                <a:gd name="f32" fmla="val 11808"/>
                <a:gd name="f33" fmla="val 11591"/>
                <a:gd name="f34" fmla="val 12646"/>
                <a:gd name="f35" fmla="val 12624"/>
                <a:gd name="f36" fmla="val 12107"/>
                <a:gd name="f37" fmla="val 13845"/>
                <a:gd name="f38" fmla="val 14233"/>
                <a:gd name="f39" fmla="val 12092"/>
                <a:gd name="f40" fmla="val 15189"/>
                <a:gd name="f41" fmla="val 14749"/>
                <a:gd name="f42" fmla="val 11044"/>
                <a:gd name="f43" fmla="val 15721"/>
                <a:gd name="f44" fmla="val 11105"/>
                <a:gd name="f45" fmla="val 16875"/>
                <a:gd name="f46" fmla="val 10845"/>
                <a:gd name="f47" fmla="val 16934"/>
                <a:gd name="f48" fmla="val 10634"/>
                <a:gd name="f49" fmla="val 8570"/>
                <a:gd name="f50" fmla="val 17360"/>
                <a:gd name="f51" fmla="val 15538"/>
                <a:gd name="f52" fmla="val 8813"/>
                <a:gd name="f53" fmla="val 14506"/>
                <a:gd name="f54" fmla="val 12563"/>
                <a:gd name="f55" fmla="val 10513"/>
                <a:gd name="f56" fmla="val 8752"/>
                <a:gd name="f57" fmla="val 11553"/>
                <a:gd name="f58" fmla="val 5739"/>
                <a:gd name="f59" fmla="val 10498"/>
                <a:gd name="f60" fmla="val 5276"/>
                <a:gd name="f61" fmla="val 9418"/>
                <a:gd name="f62" fmla="val 2800"/>
                <a:gd name="f63" fmla="val 8190"/>
                <a:gd name="f64" fmla="val 3225"/>
                <a:gd name="f65" fmla="val 6611"/>
                <a:gd name="f66" fmla="val 3879"/>
                <a:gd name="f67" fmla="val 189"/>
                <a:gd name="f68" fmla="*/ f0 1 17785"/>
                <a:gd name="f69" fmla="*/ f1 1 13097"/>
                <a:gd name="f70" fmla="val f2"/>
                <a:gd name="f71" fmla="val f3"/>
                <a:gd name="f72" fmla="val f4"/>
                <a:gd name="f73" fmla="+- f72 0 f70"/>
                <a:gd name="f74" fmla="+- f71 0 f70"/>
                <a:gd name="f75" fmla="*/ f74 1 17785"/>
                <a:gd name="f76" fmla="*/ f73 1 13097"/>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7785" h="13097">
                  <a:moveTo>
                    <a:pt x="f2" y="f2"/>
                  </a:moveTo>
                  <a:lnTo>
                    <a:pt x="f5" y="f6"/>
                  </a:lnTo>
                  <a:lnTo>
                    <a:pt x="f7" y="f8"/>
                  </a:lnTo>
                  <a:lnTo>
                    <a:pt x="f9" y="f8"/>
                  </a:lnTo>
                  <a:lnTo>
                    <a:pt x="f10" y="f11"/>
                  </a:lnTo>
                  <a:lnTo>
                    <a:pt x="f12" y="f13"/>
                  </a:lnTo>
                  <a:lnTo>
                    <a:pt x="f14" y="f15"/>
                  </a:lnTo>
                  <a:lnTo>
                    <a:pt x="f16" y="f17"/>
                  </a:lnTo>
                  <a:lnTo>
                    <a:pt x="f18" y="f19"/>
                  </a:lnTo>
                  <a:lnTo>
                    <a:pt x="f12" y="f20"/>
                  </a:lnTo>
                  <a:lnTo>
                    <a:pt x="f21" y="f22"/>
                  </a:lnTo>
                  <a:lnTo>
                    <a:pt x="f21" y="f23"/>
                  </a:lnTo>
                  <a:lnTo>
                    <a:pt x="f12" y="f24"/>
                  </a:lnTo>
                  <a:lnTo>
                    <a:pt x="f25" y="f8"/>
                  </a:lnTo>
                  <a:lnTo>
                    <a:pt x="f26" y="f11"/>
                  </a:lnTo>
                  <a:lnTo>
                    <a:pt x="f27" y="f28"/>
                  </a:lnTo>
                  <a:lnTo>
                    <a:pt x="f29" y="f30"/>
                  </a:lnTo>
                  <a:lnTo>
                    <a:pt x="f31" y="f32"/>
                  </a:lnTo>
                  <a:lnTo>
                    <a:pt x="f33" y="f34"/>
                  </a:lnTo>
                  <a:lnTo>
                    <a:pt x="f35" y="f36"/>
                  </a:lnTo>
                  <a:lnTo>
                    <a:pt x="f37" y="f4"/>
                  </a:lnTo>
                  <a:lnTo>
                    <a:pt x="f38" y="f39"/>
                  </a:lnTo>
                  <a:lnTo>
                    <a:pt x="f40" y="f39"/>
                  </a:lnTo>
                  <a:lnTo>
                    <a:pt x="f41" y="f42"/>
                  </a:lnTo>
                  <a:lnTo>
                    <a:pt x="f43" y="f44"/>
                  </a:lnTo>
                  <a:lnTo>
                    <a:pt x="f45" y="f46"/>
                  </a:lnTo>
                  <a:lnTo>
                    <a:pt x="f47" y="f48"/>
                  </a:lnTo>
                  <a:lnTo>
                    <a:pt x="f3" y="f49"/>
                  </a:lnTo>
                  <a:lnTo>
                    <a:pt x="f50" y="f28"/>
                  </a:lnTo>
                  <a:lnTo>
                    <a:pt x="f51" y="f52"/>
                  </a:lnTo>
                  <a:lnTo>
                    <a:pt x="f53" y="f48"/>
                  </a:lnTo>
                  <a:lnTo>
                    <a:pt x="f54" y="f55"/>
                  </a:lnTo>
                  <a:lnTo>
                    <a:pt x="f42" y="f56"/>
                  </a:lnTo>
                  <a:lnTo>
                    <a:pt x="f57" y="f58"/>
                  </a:lnTo>
                  <a:lnTo>
                    <a:pt x="f59" y="f60"/>
                  </a:lnTo>
                  <a:lnTo>
                    <a:pt x="f61" y="f62"/>
                  </a:lnTo>
                  <a:lnTo>
                    <a:pt x="f63" y="f64"/>
                  </a:lnTo>
                  <a:lnTo>
                    <a:pt x="f65" y="f24"/>
                  </a:lnTo>
                  <a:lnTo>
                    <a:pt x="f66" y="f24"/>
                  </a:lnTo>
                  <a:lnTo>
                    <a:pt x="f21" y="f67"/>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178;p69">
              <a:extLst>
                <a:ext uri="{FF2B5EF4-FFF2-40B4-BE49-F238E27FC236}">
                  <a16:creationId xmlns:a16="http://schemas.microsoft.com/office/drawing/2014/main" id="{CF67DD54-09AE-42F7-8AF2-6DBA18CD5476}"/>
                </a:ext>
              </a:extLst>
            </p:cNvPr>
            <p:cNvSpPr/>
            <p:nvPr/>
          </p:nvSpPr>
          <p:spPr>
            <a:xfrm>
              <a:off x="1451271" y="2725552"/>
              <a:ext cx="45271" cy="56683"/>
            </a:xfrm>
            <a:custGeom>
              <a:avLst/>
              <a:gdLst>
                <a:gd name="f0" fmla="val w"/>
                <a:gd name="f1" fmla="val h"/>
                <a:gd name="f2" fmla="val 0"/>
                <a:gd name="f3" fmla="val 2236"/>
                <a:gd name="f4" fmla="val 2800"/>
                <a:gd name="f5" fmla="val 905"/>
                <a:gd name="f6" fmla="val 1"/>
                <a:gd name="f7" fmla="val 1345"/>
                <a:gd name="f8" fmla="val 1049"/>
                <a:gd name="f9" fmla="val 389"/>
                <a:gd name="f10" fmla="val 2054"/>
                <a:gd name="f11" fmla="val 783"/>
                <a:gd name="f12" fmla="val 2688"/>
                <a:gd name="f13" fmla="val 1409"/>
                <a:gd name="f14" fmla="val 1940"/>
                <a:gd name="f15" fmla="val 2006"/>
                <a:gd name="f16" fmla="val 33"/>
                <a:gd name="f17" fmla="val 1877"/>
                <a:gd name="f18" fmla="val 62"/>
                <a:gd name="f19" fmla="*/ f0 1 2236"/>
                <a:gd name="f20" fmla="*/ f1 1 2800"/>
                <a:gd name="f21" fmla="val f2"/>
                <a:gd name="f22" fmla="val f3"/>
                <a:gd name="f23" fmla="val f4"/>
                <a:gd name="f24" fmla="+- f23 0 f21"/>
                <a:gd name="f25" fmla="+- f22 0 f21"/>
                <a:gd name="f26" fmla="*/ f25 1 2236"/>
                <a:gd name="f27" fmla="*/ f24 1 280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236" h="2800">
                  <a:moveTo>
                    <a:pt x="f5" y="f6"/>
                  </a:moveTo>
                  <a:lnTo>
                    <a:pt x="f7" y="f8"/>
                  </a:lnTo>
                  <a:lnTo>
                    <a:pt x="f9" y="f8"/>
                  </a:lnTo>
                  <a:lnTo>
                    <a:pt x="f6" y="f10"/>
                  </a:lnTo>
                  <a:lnTo>
                    <a:pt x="f11" y="f12"/>
                  </a:lnTo>
                  <a:lnTo>
                    <a:pt x="f13" y="f4"/>
                  </a:lnTo>
                  <a:lnTo>
                    <a:pt x="f3" y="f14"/>
                  </a:lnTo>
                  <a:lnTo>
                    <a:pt x="f15" y="f16"/>
                  </a:lnTo>
                  <a:lnTo>
                    <a:pt x="f17" y="f18"/>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179;p69">
              <a:extLst>
                <a:ext uri="{FF2B5EF4-FFF2-40B4-BE49-F238E27FC236}">
                  <a16:creationId xmlns:a16="http://schemas.microsoft.com/office/drawing/2014/main" id="{67902E12-F8CF-46BF-BB41-927C318FC40A}"/>
                </a:ext>
              </a:extLst>
            </p:cNvPr>
            <p:cNvSpPr/>
            <p:nvPr/>
          </p:nvSpPr>
          <p:spPr>
            <a:xfrm>
              <a:off x="1491861" y="2721519"/>
              <a:ext cx="20775" cy="43324"/>
            </a:xfrm>
            <a:custGeom>
              <a:avLst/>
              <a:gdLst>
                <a:gd name="f0" fmla="val w"/>
                <a:gd name="f1" fmla="val h"/>
                <a:gd name="f2" fmla="val 0"/>
                <a:gd name="f3" fmla="val 1026"/>
                <a:gd name="f4" fmla="val 2140"/>
                <a:gd name="f5" fmla="val 1"/>
                <a:gd name="f6" fmla="val 232"/>
                <a:gd name="f7" fmla="val 231"/>
                <a:gd name="f8" fmla="val 2139"/>
                <a:gd name="f9" fmla="val 691"/>
                <a:gd name="f10" fmla="val 1659"/>
                <a:gd name="f11" fmla="val 540"/>
                <a:gd name="f12" fmla="val 1704"/>
                <a:gd name="f13" fmla="*/ f0 1 1026"/>
                <a:gd name="f14" fmla="*/ f1 1 2140"/>
                <a:gd name="f15" fmla="val f2"/>
                <a:gd name="f16" fmla="val f3"/>
                <a:gd name="f17" fmla="val f4"/>
                <a:gd name="f18" fmla="+- f17 0 f15"/>
                <a:gd name="f19" fmla="+- f16 0 f15"/>
                <a:gd name="f20" fmla="*/ f19 1 1026"/>
                <a:gd name="f21" fmla="*/ f18 1 21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026" h="2140">
                  <a:moveTo>
                    <a:pt x="f3" y="f5"/>
                  </a:moveTo>
                  <a:lnTo>
                    <a:pt x="f5" y="f6"/>
                  </a:lnTo>
                  <a:lnTo>
                    <a:pt x="f7" y="f8"/>
                  </a:lnTo>
                  <a:lnTo>
                    <a:pt x="f9" y="f10"/>
                  </a:lnTo>
                  <a:lnTo>
                    <a:pt x="f11" y="f12"/>
                  </a:lnTo>
                  <a:lnTo>
                    <a:pt x="f3"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180;p69">
              <a:extLst>
                <a:ext uri="{FF2B5EF4-FFF2-40B4-BE49-F238E27FC236}">
                  <a16:creationId xmlns:a16="http://schemas.microsoft.com/office/drawing/2014/main" id="{4D1751DB-91EB-4B7E-8675-6B1ABB7EB02C}"/>
                </a:ext>
              </a:extLst>
            </p:cNvPr>
            <p:cNvSpPr/>
            <p:nvPr/>
          </p:nvSpPr>
          <p:spPr>
            <a:xfrm>
              <a:off x="1479791" y="2769315"/>
              <a:ext cx="45107" cy="23244"/>
            </a:xfrm>
            <a:custGeom>
              <a:avLst/>
              <a:gdLst>
                <a:gd name="f0" fmla="val w"/>
                <a:gd name="f1" fmla="val h"/>
                <a:gd name="f2" fmla="val 0"/>
                <a:gd name="f3" fmla="val 2228"/>
                <a:gd name="f4" fmla="val 1148"/>
                <a:gd name="f5" fmla="val 612"/>
                <a:gd name="f6" fmla="val 1"/>
                <a:gd name="f7" fmla="val 638"/>
                <a:gd name="f8" fmla="val 1075"/>
                <a:gd name="f9" fmla="val 831"/>
                <a:gd name="f10" fmla="val 1431"/>
                <a:gd name="f11" fmla="val 1147"/>
                <a:gd name="f12" fmla="val 2227"/>
                <a:gd name="f13" fmla="val 668"/>
                <a:gd name="f14" fmla="*/ f0 1 2228"/>
                <a:gd name="f15" fmla="*/ f1 1 1148"/>
                <a:gd name="f16" fmla="val f2"/>
                <a:gd name="f17" fmla="val f3"/>
                <a:gd name="f18" fmla="val f4"/>
                <a:gd name="f19" fmla="+- f18 0 f16"/>
                <a:gd name="f20" fmla="+- f17 0 f16"/>
                <a:gd name="f21" fmla="*/ f20 1 2228"/>
                <a:gd name="f22" fmla="*/ f19 1 114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228" h="1148">
                  <a:moveTo>
                    <a:pt x="f5" y="f6"/>
                  </a:moveTo>
                  <a:lnTo>
                    <a:pt x="f2" y="f7"/>
                  </a:lnTo>
                  <a:lnTo>
                    <a:pt x="f8" y="f9"/>
                  </a:lnTo>
                  <a:lnTo>
                    <a:pt x="f10" y="f11"/>
                  </a:lnTo>
                  <a:lnTo>
                    <a:pt x="f12" y="f13"/>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181;p69">
              <a:extLst>
                <a:ext uri="{FF2B5EF4-FFF2-40B4-BE49-F238E27FC236}">
                  <a16:creationId xmlns:a16="http://schemas.microsoft.com/office/drawing/2014/main" id="{B42F9368-CD49-4DED-B505-67D15B32B857}"/>
                </a:ext>
              </a:extLst>
            </p:cNvPr>
            <p:cNvSpPr/>
            <p:nvPr/>
          </p:nvSpPr>
          <p:spPr>
            <a:xfrm>
              <a:off x="1492181" y="2747067"/>
              <a:ext cx="72575" cy="35771"/>
            </a:xfrm>
            <a:custGeom>
              <a:avLst/>
              <a:gdLst>
                <a:gd name="f0" fmla="val w"/>
                <a:gd name="f1" fmla="val h"/>
                <a:gd name="f2" fmla="val 0"/>
                <a:gd name="f3" fmla="val 3585"/>
                <a:gd name="f4" fmla="val 1767"/>
                <a:gd name="f5" fmla="val 2042"/>
                <a:gd name="f6" fmla="val 1"/>
                <a:gd name="f7" fmla="val 675"/>
                <a:gd name="f8" fmla="val 397"/>
                <a:gd name="f9" fmla="val 1100"/>
                <a:gd name="f10" fmla="val 1615"/>
                <a:gd name="f11" fmla="val 3584"/>
                <a:gd name="f12" fmla="val 580"/>
                <a:gd name="f13" fmla="*/ f0 1 3585"/>
                <a:gd name="f14" fmla="*/ f1 1 1767"/>
                <a:gd name="f15" fmla="val f2"/>
                <a:gd name="f16" fmla="val f3"/>
                <a:gd name="f17" fmla="val f4"/>
                <a:gd name="f18" fmla="+- f17 0 f15"/>
                <a:gd name="f19" fmla="+- f16 0 f15"/>
                <a:gd name="f20" fmla="*/ f19 1 3585"/>
                <a:gd name="f21" fmla="*/ f18 1 176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585" h="1767">
                  <a:moveTo>
                    <a:pt x="f5" y="f6"/>
                  </a:moveTo>
                  <a:lnTo>
                    <a:pt x="f7" y="f8"/>
                  </a:lnTo>
                  <a:lnTo>
                    <a:pt x="f2" y="f9"/>
                  </a:lnTo>
                  <a:lnTo>
                    <a:pt x="f10" y="f4"/>
                  </a:lnTo>
                  <a:lnTo>
                    <a:pt x="f11" y="f12"/>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182;p69">
              <a:extLst>
                <a:ext uri="{FF2B5EF4-FFF2-40B4-BE49-F238E27FC236}">
                  <a16:creationId xmlns:a16="http://schemas.microsoft.com/office/drawing/2014/main" id="{0F0B0234-3A37-49B4-AC37-163F96FDB48D}"/>
                </a:ext>
              </a:extLst>
            </p:cNvPr>
            <p:cNvSpPr/>
            <p:nvPr/>
          </p:nvSpPr>
          <p:spPr>
            <a:xfrm>
              <a:off x="1566687" y="2793491"/>
              <a:ext cx="195507" cy="209013"/>
            </a:xfrm>
            <a:custGeom>
              <a:avLst/>
              <a:gdLst>
                <a:gd name="f0" fmla="val w"/>
                <a:gd name="f1" fmla="val h"/>
                <a:gd name="f2" fmla="val 0"/>
                <a:gd name="f3" fmla="val 9657"/>
                <a:gd name="f4" fmla="val 10324"/>
                <a:gd name="f5" fmla="val 7107"/>
                <a:gd name="f6" fmla="val 1"/>
                <a:gd name="f7" fmla="val 4373"/>
                <a:gd name="f8" fmla="val 1275"/>
                <a:gd name="f9" fmla="val 3766"/>
                <a:gd name="f10" fmla="val 2551"/>
                <a:gd name="f11" fmla="val 2431"/>
                <a:gd name="f12" fmla="val 1701"/>
                <a:gd name="f13" fmla="val 608"/>
                <a:gd name="f14" fmla="val 2066"/>
                <a:gd name="f15" fmla="val 413"/>
                <a:gd name="f16" fmla="val 1836"/>
                <a:gd name="f17" fmla="val 2771"/>
                <a:gd name="f18" fmla="val 1398"/>
                <a:gd name="f19" fmla="val 3340"/>
                <a:gd name="f20" fmla="val 1762"/>
                <a:gd name="f21" fmla="val 2794"/>
                <a:gd name="f22" fmla="val 2126"/>
                <a:gd name="f23" fmla="val 2855"/>
                <a:gd name="f24" fmla="val 2733"/>
                <a:gd name="f25" fmla="val 3463"/>
                <a:gd name="f26" fmla="val 4919"/>
                <a:gd name="f27" fmla="val 2241"/>
                <a:gd name="f28" fmla="val 7014"/>
                <a:gd name="f29" fmla="val 7895"/>
                <a:gd name="f30" fmla="val 8101"/>
                <a:gd name="f31" fmla="val 6954"/>
                <a:gd name="f32" fmla="val 6802"/>
                <a:gd name="f33" fmla="val 9292"/>
                <a:gd name="f34" fmla="val 3947"/>
                <a:gd name="f35" fmla="val 6499"/>
                <a:gd name="f36" fmla="val 3189"/>
                <a:gd name="f37" fmla="val 6304"/>
                <a:gd name="f38" fmla="val 7339"/>
                <a:gd name="f39" fmla="val 185"/>
                <a:gd name="f40" fmla="*/ f0 1 9657"/>
                <a:gd name="f41" fmla="*/ f1 1 10324"/>
                <a:gd name="f42" fmla="val f2"/>
                <a:gd name="f43" fmla="val f3"/>
                <a:gd name="f44" fmla="val f4"/>
                <a:gd name="f45" fmla="+- f44 0 f42"/>
                <a:gd name="f46" fmla="+- f43 0 f42"/>
                <a:gd name="f47" fmla="*/ f46 1 9657"/>
                <a:gd name="f48" fmla="*/ f45 1 10324"/>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9657" h="10324">
                  <a:moveTo>
                    <a:pt x="f5" y="f6"/>
                  </a:moveTo>
                  <a:lnTo>
                    <a:pt x="f7" y="f8"/>
                  </a:lnTo>
                  <a:lnTo>
                    <a:pt x="f9" y="f10"/>
                  </a:lnTo>
                  <a:lnTo>
                    <a:pt x="f11" y="f12"/>
                  </a:lnTo>
                  <a:lnTo>
                    <a:pt x="f13" y="f14"/>
                  </a:lnTo>
                  <a:lnTo>
                    <a:pt x="f15" y="f16"/>
                  </a:lnTo>
                  <a:lnTo>
                    <a:pt x="f2" y="f17"/>
                  </a:lnTo>
                  <a:lnTo>
                    <a:pt x="f18" y="f19"/>
                  </a:lnTo>
                  <a:lnTo>
                    <a:pt x="f20" y="f21"/>
                  </a:lnTo>
                  <a:lnTo>
                    <a:pt x="f11" y="f22"/>
                  </a:lnTo>
                  <a:lnTo>
                    <a:pt x="f23" y="f24"/>
                  </a:lnTo>
                  <a:lnTo>
                    <a:pt x="f25" y="f26"/>
                  </a:lnTo>
                  <a:lnTo>
                    <a:pt x="f27" y="f28"/>
                  </a:lnTo>
                  <a:lnTo>
                    <a:pt x="f29" y="f4"/>
                  </a:lnTo>
                  <a:lnTo>
                    <a:pt x="f30" y="f31"/>
                  </a:lnTo>
                  <a:lnTo>
                    <a:pt x="f3" y="f32"/>
                  </a:lnTo>
                  <a:lnTo>
                    <a:pt x="f33" y="f34"/>
                  </a:lnTo>
                  <a:lnTo>
                    <a:pt x="f35" y="f36"/>
                  </a:lnTo>
                  <a:lnTo>
                    <a:pt x="f37" y="f8"/>
                  </a:lnTo>
                  <a:lnTo>
                    <a:pt x="f38" y="f3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183;p69">
              <a:extLst>
                <a:ext uri="{FF2B5EF4-FFF2-40B4-BE49-F238E27FC236}">
                  <a16:creationId xmlns:a16="http://schemas.microsoft.com/office/drawing/2014/main" id="{BBAE69FC-1299-49BA-95C9-779F9E96693F}"/>
                </a:ext>
              </a:extLst>
            </p:cNvPr>
            <p:cNvSpPr/>
            <p:nvPr/>
          </p:nvSpPr>
          <p:spPr>
            <a:xfrm>
              <a:off x="1588834" y="2935489"/>
              <a:ext cx="73755" cy="84234"/>
            </a:xfrm>
            <a:custGeom>
              <a:avLst/>
              <a:gdLst>
                <a:gd name="f0" fmla="val w"/>
                <a:gd name="f1" fmla="val h"/>
                <a:gd name="f2" fmla="val 0"/>
                <a:gd name="f3" fmla="val 3643"/>
                <a:gd name="f4" fmla="val 4161"/>
                <a:gd name="f5" fmla="val 1147"/>
                <a:gd name="f6" fmla="val 1093"/>
                <a:gd name="f7" fmla="val 91"/>
                <a:gd name="f8" fmla="val 1975"/>
                <a:gd name="f9" fmla="val 547"/>
                <a:gd name="f10" fmla="val 3007"/>
                <a:gd name="f11" fmla="val 203"/>
                <a:gd name="f12" fmla="val 3305"/>
                <a:gd name="f13" fmla="val 1306"/>
                <a:gd name="f14" fmla="val 4160"/>
                <a:gd name="f15" fmla="val 3642"/>
                <a:gd name="f16" fmla="val 1461"/>
                <a:gd name="f17" fmla="*/ f0 1 3643"/>
                <a:gd name="f18" fmla="*/ f1 1 4161"/>
                <a:gd name="f19" fmla="val f2"/>
                <a:gd name="f20" fmla="val f3"/>
                <a:gd name="f21" fmla="val f4"/>
                <a:gd name="f22" fmla="+- f21 0 f19"/>
                <a:gd name="f23" fmla="+- f20 0 f19"/>
                <a:gd name="f24" fmla="*/ f23 1 3643"/>
                <a:gd name="f25" fmla="*/ f22 1 416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643" h="4161">
                  <a:moveTo>
                    <a:pt x="f5" y="f2"/>
                  </a:moveTo>
                  <a:lnTo>
                    <a:pt x="f6" y="f7"/>
                  </a:lnTo>
                  <a:lnTo>
                    <a:pt x="f2" y="f8"/>
                  </a:lnTo>
                  <a:lnTo>
                    <a:pt x="f9" y="f10"/>
                  </a:lnTo>
                  <a:lnTo>
                    <a:pt x="f11" y="f12"/>
                  </a:lnTo>
                  <a:lnTo>
                    <a:pt x="f13" y="f14"/>
                  </a:lnTo>
                  <a:lnTo>
                    <a:pt x="f15" y="f1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184;p69">
              <a:extLst>
                <a:ext uri="{FF2B5EF4-FFF2-40B4-BE49-F238E27FC236}">
                  <a16:creationId xmlns:a16="http://schemas.microsoft.com/office/drawing/2014/main" id="{8B42E927-9252-4601-9C1C-DE8357B38383}"/>
                </a:ext>
              </a:extLst>
            </p:cNvPr>
            <p:cNvSpPr/>
            <p:nvPr/>
          </p:nvSpPr>
          <p:spPr>
            <a:xfrm>
              <a:off x="1581463" y="2965042"/>
              <a:ext cx="158602" cy="227127"/>
            </a:xfrm>
            <a:custGeom>
              <a:avLst/>
              <a:gdLst>
                <a:gd name="f0" fmla="val w"/>
                <a:gd name="f1" fmla="val h"/>
                <a:gd name="f2" fmla="val 0"/>
                <a:gd name="f3" fmla="val 7834"/>
                <a:gd name="f4" fmla="val 11219"/>
                <a:gd name="f5" fmla="val 4006"/>
                <a:gd name="f6" fmla="val 1"/>
                <a:gd name="f7" fmla="val 1670"/>
                <a:gd name="f8" fmla="val 2700"/>
                <a:gd name="f9" fmla="val 567"/>
                <a:gd name="f10" fmla="val 1845"/>
                <a:gd name="f11" fmla="val 2336"/>
                <a:gd name="f12" fmla="val 1518"/>
                <a:gd name="f13" fmla="val 4340"/>
                <a:gd name="f14" fmla="val 3400"/>
                <a:gd name="f15" fmla="val 8227"/>
                <a:gd name="f16" fmla="val 5405"/>
                <a:gd name="f17" fmla="val 9745"/>
                <a:gd name="f18" fmla="val 7049"/>
                <a:gd name="f19" fmla="val 11218"/>
                <a:gd name="f20" fmla="val 10534"/>
                <a:gd name="f21" fmla="val 6678"/>
                <a:gd name="f22" fmla="val 6862"/>
                <a:gd name="f23" fmla="val 5464"/>
                <a:gd name="f24" fmla="val 5283"/>
                <a:gd name="f25" fmla="val 5130"/>
                <a:gd name="f26" fmla="val 4934"/>
                <a:gd name="f27" fmla="val 3490"/>
                <a:gd name="f28" fmla="val 6179"/>
                <a:gd name="f29" fmla="val 2214"/>
                <a:gd name="f30" fmla="val 7135"/>
                <a:gd name="f31" fmla="val 7077"/>
                <a:gd name="f32" fmla="val 1798"/>
                <a:gd name="f33" fmla="*/ f0 1 7834"/>
                <a:gd name="f34" fmla="*/ f1 1 11219"/>
                <a:gd name="f35" fmla="val f2"/>
                <a:gd name="f36" fmla="val f3"/>
                <a:gd name="f37" fmla="val f4"/>
                <a:gd name="f38" fmla="+- f37 0 f35"/>
                <a:gd name="f39" fmla="+- f36 0 f35"/>
                <a:gd name="f40" fmla="*/ f39 1 7834"/>
                <a:gd name="f41" fmla="*/ f38 1 11219"/>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834" h="11219">
                  <a:moveTo>
                    <a:pt x="f5" y="f6"/>
                  </a:moveTo>
                  <a:lnTo>
                    <a:pt x="f7" y="f8"/>
                  </a:lnTo>
                  <a:lnTo>
                    <a:pt x="f9" y="f10"/>
                  </a:lnTo>
                  <a:lnTo>
                    <a:pt x="f2" y="f11"/>
                  </a:lnTo>
                  <a:lnTo>
                    <a:pt x="f12" y="f13"/>
                  </a:lnTo>
                  <a:lnTo>
                    <a:pt x="f14" y="f15"/>
                  </a:lnTo>
                  <a:lnTo>
                    <a:pt x="f16" y="f17"/>
                  </a:lnTo>
                  <a:lnTo>
                    <a:pt x="f18" y="f19"/>
                  </a:lnTo>
                  <a:lnTo>
                    <a:pt x="f3" y="f20"/>
                  </a:lnTo>
                  <a:lnTo>
                    <a:pt x="f3" y="f21"/>
                  </a:lnTo>
                  <a:lnTo>
                    <a:pt x="f22" y="f23"/>
                  </a:lnTo>
                  <a:lnTo>
                    <a:pt x="f24" y="f25"/>
                  </a:lnTo>
                  <a:lnTo>
                    <a:pt x="f26" y="f27"/>
                  </a:lnTo>
                  <a:lnTo>
                    <a:pt x="f28" y="f29"/>
                  </a:lnTo>
                  <a:lnTo>
                    <a:pt x="f30" y="f29"/>
                  </a:lnTo>
                  <a:lnTo>
                    <a:pt x="f31" y="f32"/>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1185;p69">
              <a:extLst>
                <a:ext uri="{FF2B5EF4-FFF2-40B4-BE49-F238E27FC236}">
                  <a16:creationId xmlns:a16="http://schemas.microsoft.com/office/drawing/2014/main" id="{21759B4C-3F54-42A2-AC89-1305E341598A}"/>
                </a:ext>
              </a:extLst>
            </p:cNvPr>
            <p:cNvSpPr/>
            <p:nvPr/>
          </p:nvSpPr>
          <p:spPr>
            <a:xfrm>
              <a:off x="1694291" y="2797213"/>
              <a:ext cx="156655" cy="148736"/>
            </a:xfrm>
            <a:custGeom>
              <a:avLst/>
              <a:gdLst>
                <a:gd name="f0" fmla="val w"/>
                <a:gd name="f1" fmla="val h"/>
                <a:gd name="f2" fmla="val 0"/>
                <a:gd name="f3" fmla="val 7738"/>
                <a:gd name="f4" fmla="val 7347"/>
                <a:gd name="f5" fmla="val 1036"/>
                <a:gd name="f6" fmla="val 1"/>
                <a:gd name="f7" fmla="val 1091"/>
                <a:gd name="f8" fmla="val 196"/>
                <a:gd name="f9" fmla="val 3005"/>
                <a:gd name="f10" fmla="val 2989"/>
                <a:gd name="f11" fmla="val 3763"/>
                <a:gd name="f12" fmla="val 3354"/>
                <a:gd name="f13" fmla="val 6618"/>
                <a:gd name="f14" fmla="val 3324"/>
                <a:gd name="f15" fmla="val 6621"/>
                <a:gd name="f16" fmla="val 4204"/>
                <a:gd name="f17" fmla="val 7346"/>
                <a:gd name="f18" fmla="val 5449"/>
                <a:gd name="f19" fmla="val 6255"/>
                <a:gd name="f20" fmla="val 4964"/>
                <a:gd name="f21" fmla="val 5130"/>
                <a:gd name="f22" fmla="val 7362"/>
                <a:gd name="f23" fmla="val 4584"/>
                <a:gd name="f24" fmla="val 7043"/>
                <a:gd name="f25" fmla="val 3855"/>
                <a:gd name="f26" fmla="val 2533"/>
                <a:gd name="f27" fmla="val 6026"/>
                <a:gd name="f28" fmla="val 1335"/>
                <a:gd name="f29" fmla="val 6268"/>
                <a:gd name="f30" fmla="val 727"/>
                <a:gd name="f31" fmla="val 1956"/>
                <a:gd name="f32" fmla="*/ f0 1 7738"/>
                <a:gd name="f33" fmla="*/ f1 1 7347"/>
                <a:gd name="f34" fmla="val f2"/>
                <a:gd name="f35" fmla="val f3"/>
                <a:gd name="f36" fmla="val f4"/>
                <a:gd name="f37" fmla="+- f36 0 f34"/>
                <a:gd name="f38" fmla="+- f35 0 f34"/>
                <a:gd name="f39" fmla="*/ f38 1 7738"/>
                <a:gd name="f40" fmla="*/ f37 1 734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7738" h="7347">
                  <a:moveTo>
                    <a:pt x="f5" y="f6"/>
                  </a:moveTo>
                  <a:lnTo>
                    <a:pt x="f6" y="f7"/>
                  </a:lnTo>
                  <a:lnTo>
                    <a:pt x="f8" y="f9"/>
                  </a:lnTo>
                  <a:lnTo>
                    <a:pt x="f10" y="f11"/>
                  </a:lnTo>
                  <a:lnTo>
                    <a:pt x="f12" y="f13"/>
                  </a:lnTo>
                  <a:lnTo>
                    <a:pt x="f14" y="f15"/>
                  </a:lnTo>
                  <a:lnTo>
                    <a:pt x="f16" y="f17"/>
                  </a:lnTo>
                  <a:lnTo>
                    <a:pt x="f18" y="f19"/>
                  </a:lnTo>
                  <a:lnTo>
                    <a:pt x="f20" y="f21"/>
                  </a:lnTo>
                  <a:lnTo>
                    <a:pt x="f22" y="f23"/>
                  </a:lnTo>
                  <a:lnTo>
                    <a:pt x="f24" y="f25"/>
                  </a:lnTo>
                  <a:lnTo>
                    <a:pt x="f3" y="f26"/>
                  </a:lnTo>
                  <a:lnTo>
                    <a:pt x="f27" y="f28"/>
                  </a:lnTo>
                  <a:lnTo>
                    <a:pt x="f29" y="f30"/>
                  </a:lnTo>
                  <a:lnTo>
                    <a:pt x="f31" y="f30"/>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1186;p69">
              <a:extLst>
                <a:ext uri="{FF2B5EF4-FFF2-40B4-BE49-F238E27FC236}">
                  <a16:creationId xmlns:a16="http://schemas.microsoft.com/office/drawing/2014/main" id="{1120E530-9307-4214-A89D-A0A9D6EA97E5}"/>
                </a:ext>
              </a:extLst>
            </p:cNvPr>
            <p:cNvSpPr/>
            <p:nvPr/>
          </p:nvSpPr>
          <p:spPr>
            <a:xfrm>
              <a:off x="1836874" y="2848493"/>
              <a:ext cx="59948" cy="92537"/>
            </a:xfrm>
            <a:custGeom>
              <a:avLst/>
              <a:gdLst>
                <a:gd name="f0" fmla="val w"/>
                <a:gd name="f1" fmla="val h"/>
                <a:gd name="f2" fmla="val 0"/>
                <a:gd name="f3" fmla="val 2961"/>
                <a:gd name="f4" fmla="val 4571"/>
                <a:gd name="f5" fmla="val 695"/>
                <a:gd name="f6" fmla="val 1322"/>
                <a:gd name="f7" fmla="val 319"/>
                <a:gd name="f8" fmla="val 2051"/>
                <a:gd name="f9" fmla="val 227"/>
                <a:gd name="f10" fmla="val 2071"/>
                <a:gd name="f11" fmla="val 926"/>
                <a:gd name="f12" fmla="val 2658"/>
                <a:gd name="f13" fmla="val 3933"/>
                <a:gd name="f14" fmla="val 1503"/>
                <a:gd name="f15" fmla="val 3872"/>
                <a:gd name="f16" fmla="val 2049"/>
                <a:gd name="f17" fmla="val 2187"/>
                <a:gd name="f18" fmla="val 2501"/>
                <a:gd name="f19" fmla="val 1474"/>
                <a:gd name="f20" fmla="val 2444"/>
                <a:gd name="f21" fmla="val 805"/>
                <a:gd name="f22" fmla="val 77"/>
                <a:gd name="f23" fmla="*/ f0 1 2961"/>
                <a:gd name="f24" fmla="*/ f1 1 4571"/>
                <a:gd name="f25" fmla="val f2"/>
                <a:gd name="f26" fmla="val f3"/>
                <a:gd name="f27" fmla="val f4"/>
                <a:gd name="f28" fmla="+- f27 0 f25"/>
                <a:gd name="f29" fmla="+- f26 0 f25"/>
                <a:gd name="f30" fmla="*/ f29 1 2961"/>
                <a:gd name="f31" fmla="*/ f28 1 4571"/>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961" h="4571">
                  <a:moveTo>
                    <a:pt x="f5" y="f2"/>
                  </a:moveTo>
                  <a:lnTo>
                    <a:pt x="f2" y="f6"/>
                  </a:lnTo>
                  <a:lnTo>
                    <a:pt x="f7" y="f8"/>
                  </a:lnTo>
                  <a:lnTo>
                    <a:pt x="f9" y="f10"/>
                  </a:lnTo>
                  <a:lnTo>
                    <a:pt x="f11" y="f12"/>
                  </a:lnTo>
                  <a:lnTo>
                    <a:pt x="f11" y="f13"/>
                  </a:lnTo>
                  <a:lnTo>
                    <a:pt x="f14" y="f4"/>
                  </a:lnTo>
                  <a:lnTo>
                    <a:pt x="f3" y="f15"/>
                  </a:lnTo>
                  <a:lnTo>
                    <a:pt x="f16" y="f17"/>
                  </a:lnTo>
                  <a:lnTo>
                    <a:pt x="f18" y="f19"/>
                  </a:lnTo>
                  <a:lnTo>
                    <a:pt x="f20" y="f19"/>
                  </a:lnTo>
                  <a:lnTo>
                    <a:pt x="f21" y="f22"/>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1187;p69">
              <a:extLst>
                <a:ext uri="{FF2B5EF4-FFF2-40B4-BE49-F238E27FC236}">
                  <a16:creationId xmlns:a16="http://schemas.microsoft.com/office/drawing/2014/main" id="{B1A32DBD-8118-4773-9432-5A9EAB5F9D95}"/>
                </a:ext>
              </a:extLst>
            </p:cNvPr>
            <p:cNvSpPr/>
            <p:nvPr/>
          </p:nvSpPr>
          <p:spPr>
            <a:xfrm>
              <a:off x="1878333" y="2878311"/>
              <a:ext cx="49112" cy="51663"/>
            </a:xfrm>
            <a:custGeom>
              <a:avLst/>
              <a:gdLst>
                <a:gd name="f0" fmla="val w"/>
                <a:gd name="f1" fmla="val h"/>
                <a:gd name="f2" fmla="val 0"/>
                <a:gd name="f3" fmla="val 2426"/>
                <a:gd name="f4" fmla="val 2552"/>
                <a:gd name="f5" fmla="val 453"/>
                <a:gd name="f6" fmla="val 1"/>
                <a:gd name="f7" fmla="val 714"/>
                <a:gd name="f8" fmla="val 913"/>
                <a:gd name="f9" fmla="val 2399"/>
                <a:gd name="f10" fmla="val 888"/>
                <a:gd name="f11" fmla="val 2411"/>
                <a:gd name="f12" fmla="val 1246"/>
                <a:gd name="f13" fmla="val 1974"/>
                <a:gd name="f14" fmla="val 2218"/>
                <a:gd name="f15" fmla="val 2263"/>
                <a:gd name="f16" fmla="val 2400"/>
                <a:gd name="f17" fmla="val 1306"/>
                <a:gd name="f18" fmla="val 2066"/>
                <a:gd name="f19" fmla="val 517"/>
                <a:gd name="f20" fmla="*/ f0 1 2426"/>
                <a:gd name="f21" fmla="*/ f1 1 2552"/>
                <a:gd name="f22" fmla="val f2"/>
                <a:gd name="f23" fmla="val f3"/>
                <a:gd name="f24" fmla="val f4"/>
                <a:gd name="f25" fmla="+- f24 0 f22"/>
                <a:gd name="f26" fmla="+- f23 0 f22"/>
                <a:gd name="f27" fmla="*/ f26 1 2426"/>
                <a:gd name="f28" fmla="*/ f25 1 255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26" h="2552">
                  <a:moveTo>
                    <a:pt x="f5" y="f6"/>
                  </a:moveTo>
                  <a:lnTo>
                    <a:pt x="f6" y="f7"/>
                  </a:lnTo>
                  <a:lnTo>
                    <a:pt x="f8" y="f9"/>
                  </a:lnTo>
                  <a:lnTo>
                    <a:pt x="f10" y="f11"/>
                  </a:lnTo>
                  <a:lnTo>
                    <a:pt x="f12" y="f4"/>
                  </a:lnTo>
                  <a:lnTo>
                    <a:pt x="f12" y="f13"/>
                  </a:lnTo>
                  <a:lnTo>
                    <a:pt x="f14" y="f15"/>
                  </a:lnTo>
                  <a:lnTo>
                    <a:pt x="f16" y="f17"/>
                  </a:lnTo>
                  <a:lnTo>
                    <a:pt x="f18" y="f19"/>
                  </a:lnTo>
                  <a:lnTo>
                    <a:pt x="f3"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1188;p69">
              <a:extLst>
                <a:ext uri="{FF2B5EF4-FFF2-40B4-BE49-F238E27FC236}">
                  <a16:creationId xmlns:a16="http://schemas.microsoft.com/office/drawing/2014/main" id="{CA5A952C-2A8E-45AA-9546-66F105288B6E}"/>
                </a:ext>
              </a:extLst>
            </p:cNvPr>
            <p:cNvSpPr/>
            <p:nvPr/>
          </p:nvSpPr>
          <p:spPr>
            <a:xfrm>
              <a:off x="1920139" y="2878311"/>
              <a:ext cx="32086" cy="51663"/>
            </a:xfrm>
            <a:custGeom>
              <a:avLst/>
              <a:gdLst>
                <a:gd name="f0" fmla="val w"/>
                <a:gd name="f1" fmla="val h"/>
                <a:gd name="f2" fmla="val 0"/>
                <a:gd name="f3" fmla="val 1585"/>
                <a:gd name="f4" fmla="val 2552"/>
                <a:gd name="f5" fmla="val 361"/>
                <a:gd name="f6" fmla="val 1"/>
                <a:gd name="f7" fmla="val 517"/>
                <a:gd name="f8" fmla="val 335"/>
                <a:gd name="f9" fmla="val 1306"/>
                <a:gd name="f10" fmla="val 153"/>
                <a:gd name="f11" fmla="val 2263"/>
                <a:gd name="f12" fmla="val 65"/>
                <a:gd name="f13" fmla="val 2236"/>
                <a:gd name="f14" fmla="val 244"/>
                <a:gd name="f15" fmla="val 699"/>
                <a:gd name="f16" fmla="val 1382"/>
                <a:gd name="f17" fmla="*/ f0 1 1585"/>
                <a:gd name="f18" fmla="*/ f1 1 2552"/>
                <a:gd name="f19" fmla="val f2"/>
                <a:gd name="f20" fmla="val f3"/>
                <a:gd name="f21" fmla="val f4"/>
                <a:gd name="f22" fmla="+- f21 0 f19"/>
                <a:gd name="f23" fmla="+- f20 0 f19"/>
                <a:gd name="f24" fmla="*/ f23 1 1585"/>
                <a:gd name="f25" fmla="*/ f22 1 255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585" h="2552">
                  <a:moveTo>
                    <a:pt x="f5" y="f6"/>
                  </a:moveTo>
                  <a:lnTo>
                    <a:pt x="f6" y="f7"/>
                  </a:lnTo>
                  <a:lnTo>
                    <a:pt x="f8" y="f9"/>
                  </a:lnTo>
                  <a:lnTo>
                    <a:pt x="f10" y="f11"/>
                  </a:lnTo>
                  <a:lnTo>
                    <a:pt x="f12" y="f13"/>
                  </a:lnTo>
                  <a:lnTo>
                    <a:pt x="f12" y="f13"/>
                  </a:lnTo>
                  <a:lnTo>
                    <a:pt x="f14" y="f4"/>
                  </a:lnTo>
                  <a:lnTo>
                    <a:pt x="f15" y="f4"/>
                  </a:lnTo>
                  <a:lnTo>
                    <a:pt x="f3" y="f16"/>
                  </a:lnTo>
                  <a:lnTo>
                    <a:pt x="f7"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1189;p69">
              <a:extLst>
                <a:ext uri="{FF2B5EF4-FFF2-40B4-BE49-F238E27FC236}">
                  <a16:creationId xmlns:a16="http://schemas.microsoft.com/office/drawing/2014/main" id="{D7B54273-6F28-4402-97F8-B6DD27B44E02}"/>
                </a:ext>
              </a:extLst>
            </p:cNvPr>
            <p:cNvSpPr/>
            <p:nvPr/>
          </p:nvSpPr>
          <p:spPr>
            <a:xfrm>
              <a:off x="1738685" y="3078601"/>
              <a:ext cx="150747" cy="172876"/>
            </a:xfrm>
            <a:custGeom>
              <a:avLst/>
              <a:gdLst>
                <a:gd name="f0" fmla="val w"/>
                <a:gd name="f1" fmla="val h"/>
                <a:gd name="f2" fmla="val 0"/>
                <a:gd name="f3" fmla="val 7446"/>
                <a:gd name="f4" fmla="val 8539"/>
                <a:gd name="f5" fmla="val 2285"/>
                <a:gd name="f6" fmla="val 1"/>
                <a:gd name="f7" fmla="val 24"/>
                <a:gd name="f8" fmla="val 1013"/>
                <a:gd name="f9" fmla="val 68"/>
                <a:gd name="f10" fmla="val 1069"/>
                <a:gd name="f11" fmla="val 4925"/>
                <a:gd name="f12" fmla="val 4984"/>
                <a:gd name="f13" fmla="val 614"/>
                <a:gd name="f14" fmla="val 5927"/>
                <a:gd name="f15" fmla="val 645"/>
                <a:gd name="f16" fmla="val 6686"/>
                <a:gd name="f17" fmla="val 1403"/>
                <a:gd name="f18" fmla="val 8538"/>
                <a:gd name="f19" fmla="val 2132"/>
                <a:gd name="f20" fmla="val 7810"/>
                <a:gd name="f21" fmla="val 4409"/>
                <a:gd name="f22" fmla="val 4744"/>
                <a:gd name="f23" fmla="val 6382"/>
                <a:gd name="f24" fmla="val 6262"/>
                <a:gd name="f25" fmla="val 5988"/>
                <a:gd name="f26" fmla="val 6960"/>
                <a:gd name="f27" fmla="val 5609"/>
                <a:gd name="f28" fmla="val 6748"/>
                <a:gd name="f29" fmla="val 4045"/>
                <a:gd name="f30" fmla="val 5685"/>
                <a:gd name="f31" fmla="val 3893"/>
                <a:gd name="f32" fmla="val 5382"/>
                <a:gd name="f33" fmla="val 2466"/>
                <a:gd name="f34" fmla="val 2771"/>
                <a:gd name="f35" fmla="*/ f0 1 7446"/>
                <a:gd name="f36" fmla="*/ f1 1 8539"/>
                <a:gd name="f37" fmla="val f2"/>
                <a:gd name="f38" fmla="val f3"/>
                <a:gd name="f39" fmla="val f4"/>
                <a:gd name="f40" fmla="+- f39 0 f37"/>
                <a:gd name="f41" fmla="+- f38 0 f37"/>
                <a:gd name="f42" fmla="*/ f41 1 7446"/>
                <a:gd name="f43" fmla="*/ f40 1 8539"/>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7446" h="8539">
                  <a:moveTo>
                    <a:pt x="f5" y="f6"/>
                  </a:moveTo>
                  <a:lnTo>
                    <a:pt x="f7" y="f8"/>
                  </a:lnTo>
                  <a:lnTo>
                    <a:pt x="f9" y="f10"/>
                  </a:lnTo>
                  <a:lnTo>
                    <a:pt x="f9" y="f11"/>
                  </a:lnTo>
                  <a:lnTo>
                    <a:pt x="f6" y="f12"/>
                  </a:lnTo>
                  <a:lnTo>
                    <a:pt x="f13" y="f14"/>
                  </a:lnTo>
                  <a:lnTo>
                    <a:pt x="f15" y="f16"/>
                  </a:lnTo>
                  <a:lnTo>
                    <a:pt x="f17" y="f18"/>
                  </a:lnTo>
                  <a:lnTo>
                    <a:pt x="f19" y="f20"/>
                  </a:lnTo>
                  <a:lnTo>
                    <a:pt x="f21" y="f20"/>
                  </a:lnTo>
                  <a:lnTo>
                    <a:pt x="f22" y="f23"/>
                  </a:lnTo>
                  <a:lnTo>
                    <a:pt x="f24" y="f25"/>
                  </a:lnTo>
                  <a:lnTo>
                    <a:pt x="f26" y="f23"/>
                  </a:lnTo>
                  <a:lnTo>
                    <a:pt x="f3" y="f27"/>
                  </a:lnTo>
                  <a:lnTo>
                    <a:pt x="f28" y="f29"/>
                  </a:lnTo>
                  <a:lnTo>
                    <a:pt x="f30" y="f31"/>
                  </a:lnTo>
                  <a:lnTo>
                    <a:pt x="f32" y="f33"/>
                  </a:lnTo>
                  <a:lnTo>
                    <a:pt x="f34" y="f17"/>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1190;p69">
              <a:extLst>
                <a:ext uri="{FF2B5EF4-FFF2-40B4-BE49-F238E27FC236}">
                  <a16:creationId xmlns:a16="http://schemas.microsoft.com/office/drawing/2014/main" id="{60FAD271-0E34-4514-AD8D-E6B2F383B139}"/>
                </a:ext>
              </a:extLst>
            </p:cNvPr>
            <p:cNvSpPr/>
            <p:nvPr/>
          </p:nvSpPr>
          <p:spPr>
            <a:xfrm>
              <a:off x="1719126" y="3179496"/>
              <a:ext cx="137745" cy="582792"/>
            </a:xfrm>
            <a:custGeom>
              <a:avLst/>
              <a:gdLst>
                <a:gd name="f0" fmla="val w"/>
                <a:gd name="f1" fmla="val h"/>
                <a:gd name="f2" fmla="val 0"/>
                <a:gd name="f3" fmla="val 6804"/>
                <a:gd name="f4" fmla="val 28787"/>
                <a:gd name="f5" fmla="val 967"/>
                <a:gd name="f6" fmla="val 249"/>
                <a:gd name="f7" fmla="val 625"/>
                <a:gd name="f8" fmla="val 365"/>
                <a:gd name="f9" fmla="val 731"/>
                <a:gd name="f10" fmla="val 426"/>
                <a:gd name="f11" fmla="val 8685"/>
                <a:gd name="f12" fmla="val 1"/>
                <a:gd name="f13" fmla="val 13969"/>
                <a:gd name="f14" fmla="val 244"/>
                <a:gd name="f15" fmla="val 16277"/>
                <a:gd name="f16" fmla="val 1034"/>
                <a:gd name="f17" fmla="val 17249"/>
                <a:gd name="f18" fmla="val 851"/>
                <a:gd name="f19" fmla="val 19130"/>
                <a:gd name="f20" fmla="val 609"/>
                <a:gd name="f21" fmla="val 20468"/>
                <a:gd name="f22" fmla="val 21135"/>
                <a:gd name="f23" fmla="val 548"/>
                <a:gd name="f24" fmla="val 22228"/>
                <a:gd name="f25" fmla="val 1156"/>
                <a:gd name="f26" fmla="val 24931"/>
                <a:gd name="f27" fmla="val 2735"/>
                <a:gd name="f28" fmla="val 27389"/>
                <a:gd name="f29" fmla="val 4860"/>
                <a:gd name="f30" fmla="val 6499"/>
                <a:gd name="f31" fmla="val 28459"/>
                <a:gd name="f32" fmla="val 4950"/>
                <a:gd name="f33" fmla="val 25750"/>
                <a:gd name="f34" fmla="val 3007"/>
                <a:gd name="f35" fmla="val 2704"/>
                <a:gd name="f36" fmla="val 24353"/>
                <a:gd name="f37" fmla="val 2066"/>
                <a:gd name="f38" fmla="val 24566"/>
                <a:gd name="f39" fmla="val 1914"/>
                <a:gd name="f40" fmla="val 23140"/>
                <a:gd name="f41" fmla="val 2339"/>
                <a:gd name="f42" fmla="val 22896"/>
                <a:gd name="f43" fmla="val 2249"/>
                <a:gd name="f44" fmla="val 19100"/>
                <a:gd name="f45" fmla="val 1519"/>
                <a:gd name="f46" fmla="val 16975"/>
                <a:gd name="f47" fmla="val 1702"/>
                <a:gd name="f48" fmla="val 14546"/>
                <a:gd name="f49" fmla="val 12390"/>
                <a:gd name="f50" fmla="val 1853"/>
                <a:gd name="f51" fmla="val 10781"/>
                <a:gd name="f52" fmla="val 1306"/>
                <a:gd name="f53" fmla="val 9142"/>
                <a:gd name="f54" fmla="val 1611"/>
                <a:gd name="f55" fmla="val 7254"/>
                <a:gd name="f56" fmla="val 2097"/>
                <a:gd name="f57" fmla="val 6165"/>
                <a:gd name="f58" fmla="val 1975"/>
                <a:gd name="f59" fmla="val 4647"/>
                <a:gd name="f60" fmla="val 2765"/>
                <a:gd name="f61" fmla="val 3554"/>
                <a:gd name="f62" fmla="val 2609"/>
                <a:gd name="f63" fmla="val 3316"/>
                <a:gd name="f64" fmla="val 2369"/>
                <a:gd name="f65" fmla="val 1580"/>
                <a:gd name="f66" fmla="val 943"/>
                <a:gd name="f67" fmla="*/ f0 1 6804"/>
                <a:gd name="f68" fmla="*/ f1 1 28787"/>
                <a:gd name="f69" fmla="val f2"/>
                <a:gd name="f70" fmla="val f3"/>
                <a:gd name="f71" fmla="val f4"/>
                <a:gd name="f72" fmla="+- f71 0 f69"/>
                <a:gd name="f73" fmla="+- f70 0 f69"/>
                <a:gd name="f74" fmla="*/ f73 1 6804"/>
                <a:gd name="f75" fmla="*/ f72 1 28787"/>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04" h="28787">
                  <a:moveTo>
                    <a:pt x="f5" y="f2"/>
                  </a:moveTo>
                  <a:lnTo>
                    <a:pt x="f6" y="f7"/>
                  </a:lnTo>
                  <a:lnTo>
                    <a:pt x="f8" y="f9"/>
                  </a:lnTo>
                  <a:lnTo>
                    <a:pt x="f10" y="f11"/>
                  </a:lnTo>
                  <a:lnTo>
                    <a:pt x="f12" y="f13"/>
                  </a:lnTo>
                  <a:lnTo>
                    <a:pt x="f14" y="f15"/>
                  </a:lnTo>
                  <a:lnTo>
                    <a:pt x="f16" y="f17"/>
                  </a:lnTo>
                  <a:lnTo>
                    <a:pt x="f18" y="f19"/>
                  </a:lnTo>
                  <a:lnTo>
                    <a:pt x="f20" y="f21"/>
                  </a:lnTo>
                  <a:lnTo>
                    <a:pt x="f12" y="f22"/>
                  </a:lnTo>
                  <a:lnTo>
                    <a:pt x="f23" y="f24"/>
                  </a:lnTo>
                  <a:lnTo>
                    <a:pt x="f25" y="f26"/>
                  </a:lnTo>
                  <a:lnTo>
                    <a:pt x="f27" y="f28"/>
                  </a:lnTo>
                  <a:lnTo>
                    <a:pt x="f29" y="f4"/>
                  </a:lnTo>
                  <a:lnTo>
                    <a:pt x="f30" y="f4"/>
                  </a:lnTo>
                  <a:lnTo>
                    <a:pt x="f3" y="f31"/>
                  </a:lnTo>
                  <a:lnTo>
                    <a:pt x="f32" y="f33"/>
                  </a:lnTo>
                  <a:lnTo>
                    <a:pt x="f34" y="f33"/>
                  </a:lnTo>
                  <a:lnTo>
                    <a:pt x="f35" y="f36"/>
                  </a:lnTo>
                  <a:lnTo>
                    <a:pt x="f37" y="f38"/>
                  </a:lnTo>
                  <a:lnTo>
                    <a:pt x="f39" y="f40"/>
                  </a:lnTo>
                  <a:lnTo>
                    <a:pt x="f41" y="f42"/>
                  </a:lnTo>
                  <a:lnTo>
                    <a:pt x="f43" y="f44"/>
                  </a:lnTo>
                  <a:lnTo>
                    <a:pt x="f45" y="f46"/>
                  </a:lnTo>
                  <a:lnTo>
                    <a:pt x="f47" y="f48"/>
                  </a:lnTo>
                  <a:lnTo>
                    <a:pt x="f45" y="f49"/>
                  </a:lnTo>
                  <a:lnTo>
                    <a:pt x="f50" y="f51"/>
                  </a:lnTo>
                  <a:lnTo>
                    <a:pt x="f52" y="f53"/>
                  </a:lnTo>
                  <a:lnTo>
                    <a:pt x="f54" y="f55"/>
                  </a:lnTo>
                  <a:lnTo>
                    <a:pt x="f56" y="f57"/>
                  </a:lnTo>
                  <a:lnTo>
                    <a:pt x="f58" y="f59"/>
                  </a:lnTo>
                  <a:lnTo>
                    <a:pt x="f60" y="f61"/>
                  </a:lnTo>
                  <a:lnTo>
                    <a:pt x="f62" y="f63"/>
                  </a:lnTo>
                  <a:lnTo>
                    <a:pt x="f64" y="f61"/>
                  </a:lnTo>
                  <a:lnTo>
                    <a:pt x="f54" y="f47"/>
                  </a:lnTo>
                  <a:lnTo>
                    <a:pt x="f65" y="f6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1191;p69">
              <a:extLst>
                <a:ext uri="{FF2B5EF4-FFF2-40B4-BE49-F238E27FC236}">
                  <a16:creationId xmlns:a16="http://schemas.microsoft.com/office/drawing/2014/main" id="{81D27F94-91E8-4615-B9E5-BB2FC2B37E65}"/>
                </a:ext>
              </a:extLst>
            </p:cNvPr>
            <p:cNvSpPr/>
            <p:nvPr/>
          </p:nvSpPr>
          <p:spPr>
            <a:xfrm>
              <a:off x="1828169" y="3199823"/>
              <a:ext cx="105540" cy="108191"/>
            </a:xfrm>
            <a:custGeom>
              <a:avLst/>
              <a:gdLst>
                <a:gd name="f0" fmla="val w"/>
                <a:gd name="f1" fmla="val h"/>
                <a:gd name="f2" fmla="val 0"/>
                <a:gd name="f3" fmla="val 5213"/>
                <a:gd name="f4" fmla="val 5344"/>
                <a:gd name="f5" fmla="val 1842"/>
                <a:gd name="f6" fmla="val 324"/>
                <a:gd name="f7" fmla="val 394"/>
                <a:gd name="f8" fmla="val 1"/>
                <a:gd name="f9" fmla="val 1775"/>
                <a:gd name="f10" fmla="val 1021"/>
                <a:gd name="f11" fmla="val 2915"/>
                <a:gd name="f12" fmla="val 3026"/>
                <a:gd name="f13" fmla="val 3857"/>
                <a:gd name="f14" fmla="val 4615"/>
                <a:gd name="f15" fmla="val 2631"/>
                <a:gd name="f16" fmla="val 4301"/>
                <a:gd name="f17" fmla="val 5212"/>
                <a:gd name="f18" fmla="val 2885"/>
                <a:gd name="f19" fmla="val 4453"/>
                <a:gd name="f20" fmla="val 3006"/>
                <a:gd name="f21" fmla="val 4149"/>
                <a:gd name="f22" fmla="val 1792"/>
                <a:gd name="f23" fmla="val 1852"/>
                <a:gd name="f24" fmla="val 2585"/>
                <a:gd name="f25" fmla="val 2540"/>
                <a:gd name="f26" fmla="*/ f0 1 5213"/>
                <a:gd name="f27" fmla="*/ f1 1 5344"/>
                <a:gd name="f28" fmla="val f2"/>
                <a:gd name="f29" fmla="val f3"/>
                <a:gd name="f30" fmla="val f4"/>
                <a:gd name="f31" fmla="+- f30 0 f28"/>
                <a:gd name="f32" fmla="+- f29 0 f28"/>
                <a:gd name="f33" fmla="*/ f32 1 5213"/>
                <a:gd name="f34" fmla="*/ f31 1 5344"/>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213" h="5344">
                  <a:moveTo>
                    <a:pt x="f5" y="f2"/>
                  </a:moveTo>
                  <a:lnTo>
                    <a:pt x="f6" y="f7"/>
                  </a:lnTo>
                  <a:lnTo>
                    <a:pt x="f8" y="f9"/>
                  </a:lnTo>
                  <a:lnTo>
                    <a:pt x="f10" y="f11"/>
                  </a:lnTo>
                  <a:lnTo>
                    <a:pt x="f12" y="f13"/>
                  </a:lnTo>
                  <a:lnTo>
                    <a:pt x="f12" y="f14"/>
                  </a:lnTo>
                  <a:lnTo>
                    <a:pt x="f15" y="f4"/>
                  </a:lnTo>
                  <a:lnTo>
                    <a:pt x="f16" y="f4"/>
                  </a:lnTo>
                  <a:lnTo>
                    <a:pt x="f17" y="f18"/>
                  </a:lnTo>
                  <a:lnTo>
                    <a:pt x="f17" y="f18"/>
                  </a:lnTo>
                  <a:lnTo>
                    <a:pt x="f19" y="f20"/>
                  </a:lnTo>
                  <a:lnTo>
                    <a:pt x="f21" y="f22"/>
                  </a:lnTo>
                  <a:lnTo>
                    <a:pt x="f12" y="f23"/>
                  </a:lnTo>
                  <a:lnTo>
                    <a:pt x="f24" y="f6"/>
                  </a:lnTo>
                  <a:lnTo>
                    <a:pt x="f25" y="f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1192;p69">
              <a:extLst>
                <a:ext uri="{FF2B5EF4-FFF2-40B4-BE49-F238E27FC236}">
                  <a16:creationId xmlns:a16="http://schemas.microsoft.com/office/drawing/2014/main" id="{1C96694B-FE26-45CB-B8A0-2F1687290D27}"/>
                </a:ext>
              </a:extLst>
            </p:cNvPr>
            <p:cNvSpPr/>
            <p:nvPr/>
          </p:nvSpPr>
          <p:spPr>
            <a:xfrm>
              <a:off x="1889406" y="3344902"/>
              <a:ext cx="74541" cy="74377"/>
            </a:xfrm>
            <a:custGeom>
              <a:avLst/>
              <a:gdLst>
                <a:gd name="f0" fmla="val w"/>
                <a:gd name="f1" fmla="val h"/>
                <a:gd name="f2" fmla="val 0"/>
                <a:gd name="f3" fmla="val 3682"/>
                <a:gd name="f4" fmla="val 3674"/>
                <a:gd name="f5" fmla="val 517"/>
                <a:gd name="f6" fmla="val 1"/>
                <a:gd name="f7" fmla="val 2520"/>
                <a:gd name="f8" fmla="val 343"/>
                <a:gd name="f9" fmla="val 2941"/>
                <a:gd name="f10" fmla="val 2825"/>
                <a:gd name="f11" fmla="val 3673"/>
                <a:gd name="f12" fmla="val 2157"/>
                <a:gd name="f13" fmla="*/ f0 1 3682"/>
                <a:gd name="f14" fmla="*/ f1 1 3674"/>
                <a:gd name="f15" fmla="val f2"/>
                <a:gd name="f16" fmla="val f3"/>
                <a:gd name="f17" fmla="val f4"/>
                <a:gd name="f18" fmla="+- f17 0 f15"/>
                <a:gd name="f19" fmla="+- f16 0 f15"/>
                <a:gd name="f20" fmla="*/ f19 1 3682"/>
                <a:gd name="f21" fmla="*/ f18 1 367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682" h="3674">
                  <a:moveTo>
                    <a:pt x="f5" y="f2"/>
                  </a:moveTo>
                  <a:lnTo>
                    <a:pt x="f6" y="f7"/>
                  </a:lnTo>
                  <a:lnTo>
                    <a:pt x="f8" y="f9"/>
                  </a:lnTo>
                  <a:lnTo>
                    <a:pt x="f10" y="f11"/>
                  </a:lnTo>
                  <a:lnTo>
                    <a:pt x="f3" y="f12"/>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1193;p69">
              <a:extLst>
                <a:ext uri="{FF2B5EF4-FFF2-40B4-BE49-F238E27FC236}">
                  <a16:creationId xmlns:a16="http://schemas.microsoft.com/office/drawing/2014/main" id="{B8BB5E61-6CB5-4B06-8845-93301353EC7C}"/>
                </a:ext>
              </a:extLst>
            </p:cNvPr>
            <p:cNvSpPr/>
            <p:nvPr/>
          </p:nvSpPr>
          <p:spPr>
            <a:xfrm>
              <a:off x="1745571" y="3235759"/>
              <a:ext cx="196742" cy="519909"/>
            </a:xfrm>
            <a:custGeom>
              <a:avLst/>
              <a:gdLst>
                <a:gd name="f0" fmla="val w"/>
                <a:gd name="f1" fmla="val h"/>
                <a:gd name="f2" fmla="val 0"/>
                <a:gd name="f3" fmla="val 9718"/>
                <a:gd name="f4" fmla="val 25681"/>
                <a:gd name="f5" fmla="val 4081"/>
                <a:gd name="f6" fmla="val 4069"/>
                <a:gd name="f7" fmla="val 47"/>
                <a:gd name="f8" fmla="val 1792"/>
                <a:gd name="f9" fmla="val 1303"/>
                <a:gd name="f10" fmla="val 537"/>
                <a:gd name="f11" fmla="val 1459"/>
                <a:gd name="f12" fmla="val 775"/>
                <a:gd name="f13" fmla="val 669"/>
                <a:gd name="f14" fmla="val 1868"/>
                <a:gd name="f15" fmla="val 791"/>
                <a:gd name="f16" fmla="val 3386"/>
                <a:gd name="f17" fmla="val 305"/>
                <a:gd name="f18" fmla="val 4475"/>
                <a:gd name="f19" fmla="val 6363"/>
                <a:gd name="f20" fmla="val 547"/>
                <a:gd name="f21" fmla="val 8002"/>
                <a:gd name="f22" fmla="val 213"/>
                <a:gd name="f23" fmla="val 9611"/>
                <a:gd name="f24" fmla="val 396"/>
                <a:gd name="f25" fmla="val 11767"/>
                <a:gd name="f26" fmla="val 14196"/>
                <a:gd name="f27" fmla="val 943"/>
                <a:gd name="f28" fmla="val 16321"/>
                <a:gd name="f29" fmla="val 1033"/>
                <a:gd name="f30" fmla="val 20117"/>
                <a:gd name="f31" fmla="val 608"/>
                <a:gd name="f32" fmla="val 20361"/>
                <a:gd name="f33" fmla="val 760"/>
                <a:gd name="f34" fmla="val 21787"/>
                <a:gd name="f35" fmla="val 1398"/>
                <a:gd name="f36" fmla="val 21574"/>
                <a:gd name="f37" fmla="val 1701"/>
                <a:gd name="f38" fmla="val 22971"/>
                <a:gd name="f39" fmla="val 3644"/>
                <a:gd name="f40" fmla="val 5498"/>
                <a:gd name="f41" fmla="val 25680"/>
                <a:gd name="f42" fmla="val 6043"/>
                <a:gd name="f43" fmla="val 25096"/>
                <a:gd name="f44" fmla="val 3128"/>
                <a:gd name="f45" fmla="val 21878"/>
                <a:gd name="f46" fmla="val 4585"/>
                <a:gd name="f47" fmla="val 18599"/>
                <a:gd name="f48" fmla="val 17749"/>
                <a:gd name="f49" fmla="val 4221"/>
                <a:gd name="f50" fmla="val 16777"/>
                <a:gd name="f51" fmla="val 5011"/>
                <a:gd name="f52" fmla="val 14470"/>
                <a:gd name="f53" fmla="val 4039"/>
                <a:gd name="f54" fmla="val 13498"/>
                <a:gd name="f55" fmla="val 5497"/>
                <a:gd name="f56" fmla="val 13801"/>
                <a:gd name="f57" fmla="val 11980"/>
                <a:gd name="f58" fmla="val 8229"/>
                <a:gd name="f59" fmla="val 11433"/>
                <a:gd name="f60" fmla="val 8594"/>
                <a:gd name="f61" fmla="val 9794"/>
                <a:gd name="f62" fmla="val 7258"/>
                <a:gd name="f63" fmla="val 8275"/>
                <a:gd name="f64" fmla="val 7448"/>
                <a:gd name="f65" fmla="val 8332"/>
                <a:gd name="f66" fmla="val 7106"/>
                <a:gd name="f67" fmla="val 7911"/>
                <a:gd name="f68" fmla="val 7622"/>
                <a:gd name="f69" fmla="val 5391"/>
                <a:gd name="f70" fmla="val 7754"/>
                <a:gd name="f71" fmla="val 5480"/>
                <a:gd name="f72" fmla="val 8108"/>
                <a:gd name="f73" fmla="val 4753"/>
                <a:gd name="f74" fmla="val 3265"/>
                <a:gd name="f75" fmla="val 2536"/>
                <a:gd name="f76" fmla="val 8944"/>
                <a:gd name="f77" fmla="val 2052"/>
                <a:gd name="f78" fmla="val 8381"/>
                <a:gd name="f79" fmla="val 3569"/>
                <a:gd name="f80" fmla="val 6711"/>
                <a:gd name="f81" fmla="val 2840"/>
                <a:gd name="f82" fmla="val 2082"/>
                <a:gd name="f83" fmla="val 5101"/>
                <a:gd name="f84" fmla="val 1140"/>
                <a:gd name="f85" fmla="*/ f0 1 9718"/>
                <a:gd name="f86" fmla="*/ f1 1 25681"/>
                <a:gd name="f87" fmla="val f2"/>
                <a:gd name="f88" fmla="val f3"/>
                <a:gd name="f89" fmla="val f4"/>
                <a:gd name="f90" fmla="+- f89 0 f87"/>
                <a:gd name="f91" fmla="+- f88 0 f87"/>
                <a:gd name="f92" fmla="*/ f91 1 9718"/>
                <a:gd name="f93" fmla="*/ f90 1 25681"/>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9718" h="25681">
                  <a:moveTo>
                    <a:pt x="f5" y="f2"/>
                  </a:moveTo>
                  <a:lnTo>
                    <a:pt x="f6" y="f7"/>
                  </a:lnTo>
                  <a:lnTo>
                    <a:pt x="f8" y="f7"/>
                  </a:lnTo>
                  <a:lnTo>
                    <a:pt x="f9" y="f10"/>
                  </a:lnTo>
                  <a:lnTo>
                    <a:pt x="f11" y="f12"/>
                  </a:lnTo>
                  <a:lnTo>
                    <a:pt x="f13" y="f14"/>
                  </a:lnTo>
                  <a:lnTo>
                    <a:pt x="f15" y="f16"/>
                  </a:lnTo>
                  <a:lnTo>
                    <a:pt x="f17" y="f18"/>
                  </a:lnTo>
                  <a:lnTo>
                    <a:pt x="f2" y="f19"/>
                  </a:lnTo>
                  <a:lnTo>
                    <a:pt x="f20" y="f21"/>
                  </a:lnTo>
                  <a:lnTo>
                    <a:pt x="f22" y="f23"/>
                  </a:lnTo>
                  <a:lnTo>
                    <a:pt x="f24" y="f25"/>
                  </a:lnTo>
                  <a:lnTo>
                    <a:pt x="f22" y="f26"/>
                  </a:lnTo>
                  <a:lnTo>
                    <a:pt x="f27" y="f28"/>
                  </a:lnTo>
                  <a:lnTo>
                    <a:pt x="f29" y="f30"/>
                  </a:lnTo>
                  <a:lnTo>
                    <a:pt x="f31" y="f32"/>
                  </a:lnTo>
                  <a:lnTo>
                    <a:pt x="f33" y="f34"/>
                  </a:lnTo>
                  <a:lnTo>
                    <a:pt x="f35" y="f36"/>
                  </a:lnTo>
                  <a:lnTo>
                    <a:pt x="f37" y="f38"/>
                  </a:lnTo>
                  <a:lnTo>
                    <a:pt x="f39" y="f38"/>
                  </a:lnTo>
                  <a:lnTo>
                    <a:pt x="f40" y="f41"/>
                  </a:lnTo>
                  <a:lnTo>
                    <a:pt x="f42" y="f43"/>
                  </a:lnTo>
                  <a:lnTo>
                    <a:pt x="f44" y="f45"/>
                  </a:lnTo>
                  <a:lnTo>
                    <a:pt x="f46" y="f47"/>
                  </a:lnTo>
                  <a:lnTo>
                    <a:pt x="f44" y="f48"/>
                  </a:lnTo>
                  <a:lnTo>
                    <a:pt x="f49" y="f50"/>
                  </a:lnTo>
                  <a:lnTo>
                    <a:pt x="f51" y="f52"/>
                  </a:lnTo>
                  <a:lnTo>
                    <a:pt x="f53" y="f54"/>
                  </a:lnTo>
                  <a:lnTo>
                    <a:pt x="f55" y="f56"/>
                  </a:lnTo>
                  <a:lnTo>
                    <a:pt x="f55" y="f57"/>
                  </a:lnTo>
                  <a:lnTo>
                    <a:pt x="f58" y="f59"/>
                  </a:lnTo>
                  <a:lnTo>
                    <a:pt x="f60" y="f61"/>
                  </a:lnTo>
                  <a:lnTo>
                    <a:pt x="f62" y="f63"/>
                  </a:lnTo>
                  <a:lnTo>
                    <a:pt x="f64" y="f65"/>
                  </a:lnTo>
                  <a:lnTo>
                    <a:pt x="f66" y="f67"/>
                  </a:lnTo>
                  <a:lnTo>
                    <a:pt x="f68" y="f69"/>
                  </a:lnTo>
                  <a:lnTo>
                    <a:pt x="f70" y="f71"/>
                  </a:lnTo>
                  <a:lnTo>
                    <a:pt x="f72" y="f73"/>
                  </a:lnTo>
                  <a:lnTo>
                    <a:pt x="f3" y="f74"/>
                  </a:lnTo>
                  <a:lnTo>
                    <a:pt x="f3" y="f75"/>
                  </a:lnTo>
                  <a:lnTo>
                    <a:pt x="f76" y="f77"/>
                  </a:lnTo>
                  <a:lnTo>
                    <a:pt x="f78" y="f79"/>
                  </a:lnTo>
                  <a:lnTo>
                    <a:pt x="f80" y="f79"/>
                  </a:lnTo>
                  <a:lnTo>
                    <a:pt x="f66" y="f81"/>
                  </a:lnTo>
                  <a:lnTo>
                    <a:pt x="f66" y="f82"/>
                  </a:lnTo>
                  <a:lnTo>
                    <a:pt x="f83" y="f8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1194;p69">
              <a:extLst>
                <a:ext uri="{FF2B5EF4-FFF2-40B4-BE49-F238E27FC236}">
                  <a16:creationId xmlns:a16="http://schemas.microsoft.com/office/drawing/2014/main" id="{0CE9AA2F-4225-4308-9D21-A3DF7FA9129D}"/>
                </a:ext>
              </a:extLst>
            </p:cNvPr>
            <p:cNvSpPr/>
            <p:nvPr/>
          </p:nvSpPr>
          <p:spPr>
            <a:xfrm>
              <a:off x="1681334" y="2890427"/>
              <a:ext cx="486570" cy="498165"/>
            </a:xfrm>
            <a:custGeom>
              <a:avLst/>
              <a:gdLst>
                <a:gd name="f0" fmla="val w"/>
                <a:gd name="f1" fmla="val h"/>
                <a:gd name="f2" fmla="val 0"/>
                <a:gd name="f3" fmla="val 24034"/>
                <a:gd name="f4" fmla="val 24607"/>
                <a:gd name="f5" fmla="val 7910"/>
                <a:gd name="f6" fmla="val 5604"/>
                <a:gd name="f7" fmla="val 526"/>
                <a:gd name="f8" fmla="val 6089"/>
                <a:gd name="f9" fmla="val 1651"/>
                <a:gd name="f10" fmla="val 4844"/>
                <a:gd name="f11" fmla="val 2742"/>
                <a:gd name="f12" fmla="val 3964"/>
                <a:gd name="f13" fmla="val 2017"/>
                <a:gd name="f14" fmla="val 2438"/>
                <a:gd name="f15" fmla="val 2166"/>
                <a:gd name="f16" fmla="val 2232"/>
                <a:gd name="f17" fmla="val 5536"/>
                <a:gd name="f18" fmla="val 2144"/>
                <a:gd name="f19" fmla="val 5484"/>
                <a:gd name="f20" fmla="val 2202"/>
                <a:gd name="f21" fmla="val 5900"/>
                <a:gd name="f22" fmla="val 1246"/>
                <a:gd name="f23" fmla="val 1"/>
                <a:gd name="f24" fmla="val 7176"/>
                <a:gd name="f25" fmla="val 350"/>
                <a:gd name="f26" fmla="val 8816"/>
                <a:gd name="f27" fmla="val 1929"/>
                <a:gd name="f28" fmla="val 9150"/>
                <a:gd name="f29" fmla="val 2857"/>
                <a:gd name="f30" fmla="val 10308"/>
                <a:gd name="f31" fmla="val 5118"/>
                <a:gd name="f32" fmla="val 9296"/>
                <a:gd name="f33" fmla="val 10698"/>
                <a:gd name="f34" fmla="val 8215"/>
                <a:gd name="f35" fmla="val 11761"/>
                <a:gd name="f36" fmla="val 8518"/>
                <a:gd name="f37" fmla="val 13188"/>
                <a:gd name="f38" fmla="val 9581"/>
                <a:gd name="f39" fmla="val 13340"/>
                <a:gd name="f40" fmla="val 10279"/>
                <a:gd name="f41" fmla="val 14904"/>
                <a:gd name="f42" fmla="val 9838"/>
                <a:gd name="f43" fmla="val 15607"/>
                <a:gd name="f44" fmla="val 17135"/>
                <a:gd name="f45" fmla="val 11402"/>
                <a:gd name="f46" fmla="val 17075"/>
                <a:gd name="f47" fmla="val 11706"/>
                <a:gd name="f48" fmla="val 18289"/>
                <a:gd name="f49" fmla="val 12465"/>
                <a:gd name="f50" fmla="val 18168"/>
                <a:gd name="f51" fmla="val 12117"/>
                <a:gd name="f52" fmla="val 19110"/>
                <a:gd name="f53" fmla="val 12891"/>
                <a:gd name="f54" fmla="val 19594"/>
                <a:gd name="f55" fmla="val 20323"/>
                <a:gd name="f56" fmla="val 11281"/>
                <a:gd name="f57" fmla="val 21811"/>
                <a:gd name="f58" fmla="val 10927"/>
                <a:gd name="f59" fmla="val 22538"/>
                <a:gd name="f60" fmla="val 13960"/>
                <a:gd name="f61" fmla="val 24606"/>
                <a:gd name="f62" fmla="val 16018"/>
                <a:gd name="f63" fmla="val 20961"/>
                <a:gd name="f64" fmla="val 19564"/>
                <a:gd name="f65" fmla="val 20026"/>
                <a:gd name="f66" fmla="val 17439"/>
                <a:gd name="f67" fmla="val 21362"/>
                <a:gd name="f68" fmla="val 14159"/>
                <a:gd name="f69" fmla="val 11062"/>
                <a:gd name="f70" fmla="val 24033"/>
                <a:gd name="f71" fmla="val 7722"/>
                <a:gd name="f72" fmla="val 23365"/>
                <a:gd name="f73" fmla="val 6265"/>
                <a:gd name="f74" fmla="val 19175"/>
                <a:gd name="f75" fmla="val 4564"/>
                <a:gd name="f76" fmla="val 16078"/>
                <a:gd name="f77" fmla="val 3744"/>
                <a:gd name="f78" fmla="val 14196"/>
                <a:gd name="f79" fmla="val 2925"/>
                <a:gd name="f80" fmla="val 14378"/>
                <a:gd name="f81" fmla="val 2075"/>
                <a:gd name="f82" fmla="val 13381"/>
                <a:gd name="f83" fmla="val 784"/>
                <a:gd name="f84" fmla="val 12495"/>
                <a:gd name="f85" fmla="val 1954"/>
                <a:gd name="f86" fmla="val 12040"/>
                <a:gd name="f87" fmla="val 11861"/>
                <a:gd name="f88" fmla="val 1638"/>
                <a:gd name="f89" fmla="val 10977"/>
                <a:gd name="f90" fmla="val 1376"/>
                <a:gd name="f91" fmla="val 10619"/>
                <a:gd name="f92" fmla="val 1813"/>
                <a:gd name="f93" fmla="val 9186"/>
                <a:gd name="f94" fmla="val 2500"/>
                <a:gd name="f95" fmla="val 8609"/>
                <a:gd name="f96" fmla="val 1862"/>
                <a:gd name="f97" fmla="val 587"/>
                <a:gd name="f98" fmla="*/ f0 1 24034"/>
                <a:gd name="f99" fmla="*/ f1 1 24607"/>
                <a:gd name="f100" fmla="val f2"/>
                <a:gd name="f101" fmla="val f3"/>
                <a:gd name="f102" fmla="val f4"/>
                <a:gd name="f103" fmla="+- f102 0 f100"/>
                <a:gd name="f104" fmla="+- f101 0 f100"/>
                <a:gd name="f105" fmla="*/ f104 1 24034"/>
                <a:gd name="f106" fmla="*/ f103 1 24607"/>
                <a:gd name="f107" fmla="*/ f100 1 f105"/>
                <a:gd name="f108" fmla="*/ f101 1 f105"/>
                <a:gd name="f109" fmla="*/ f100 1 f106"/>
                <a:gd name="f110" fmla="*/ f102 1 f106"/>
                <a:gd name="f111" fmla="*/ f107 f98 1"/>
                <a:gd name="f112" fmla="*/ f108 f98 1"/>
                <a:gd name="f113" fmla="*/ f110 f99 1"/>
                <a:gd name="f114" fmla="*/ f109 f99 1"/>
              </a:gdLst>
              <a:ahLst/>
              <a:cxnLst>
                <a:cxn ang="3cd4">
                  <a:pos x="hc" y="t"/>
                </a:cxn>
                <a:cxn ang="0">
                  <a:pos x="r" y="vc"/>
                </a:cxn>
                <a:cxn ang="cd4">
                  <a:pos x="hc" y="b"/>
                </a:cxn>
                <a:cxn ang="cd2">
                  <a:pos x="l" y="vc"/>
                </a:cxn>
              </a:cxnLst>
              <a:rect l="f111" t="f114" r="f112" b="f113"/>
              <a:pathLst>
                <a:path w="24034" h="24607">
                  <a:moveTo>
                    <a:pt x="f5" y="f2"/>
                  </a:moveTo>
                  <a:lnTo>
                    <a:pt x="f6" y="f7"/>
                  </a:lnTo>
                  <a:lnTo>
                    <a:pt x="f8" y="f9"/>
                  </a:lnTo>
                  <a:lnTo>
                    <a:pt x="f10" y="f11"/>
                  </a:lnTo>
                  <a:lnTo>
                    <a:pt x="f12" y="f13"/>
                  </a:lnTo>
                  <a:lnTo>
                    <a:pt x="f14" y="f15"/>
                  </a:lnTo>
                  <a:lnTo>
                    <a:pt x="f16" y="f17"/>
                  </a:lnTo>
                  <a:lnTo>
                    <a:pt x="f18" y="f19"/>
                  </a:lnTo>
                  <a:lnTo>
                    <a:pt x="f20" y="f21"/>
                  </a:lnTo>
                  <a:lnTo>
                    <a:pt x="f22" y="f21"/>
                  </a:lnTo>
                  <a:lnTo>
                    <a:pt x="f23" y="f24"/>
                  </a:lnTo>
                  <a:lnTo>
                    <a:pt x="f25" y="f26"/>
                  </a:lnTo>
                  <a:lnTo>
                    <a:pt x="f27" y="f28"/>
                  </a:lnTo>
                  <a:lnTo>
                    <a:pt x="f29" y="f30"/>
                  </a:lnTo>
                  <a:lnTo>
                    <a:pt x="f31" y="f32"/>
                  </a:lnTo>
                  <a:lnTo>
                    <a:pt x="f6" y="f33"/>
                  </a:lnTo>
                  <a:lnTo>
                    <a:pt x="f34" y="f35"/>
                  </a:lnTo>
                  <a:lnTo>
                    <a:pt x="f36" y="f37"/>
                  </a:lnTo>
                  <a:lnTo>
                    <a:pt x="f38" y="f39"/>
                  </a:lnTo>
                  <a:lnTo>
                    <a:pt x="f40" y="f41"/>
                  </a:lnTo>
                  <a:lnTo>
                    <a:pt x="f42" y="f43"/>
                  </a:lnTo>
                  <a:lnTo>
                    <a:pt x="f40" y="f44"/>
                  </a:lnTo>
                  <a:lnTo>
                    <a:pt x="f45" y="f46"/>
                  </a:lnTo>
                  <a:lnTo>
                    <a:pt x="f47" y="f48"/>
                  </a:lnTo>
                  <a:lnTo>
                    <a:pt x="f49" y="f50"/>
                  </a:lnTo>
                  <a:lnTo>
                    <a:pt x="f49" y="f50"/>
                  </a:lnTo>
                  <a:lnTo>
                    <a:pt x="f51" y="f52"/>
                  </a:lnTo>
                  <a:lnTo>
                    <a:pt x="f53" y="f54"/>
                  </a:lnTo>
                  <a:lnTo>
                    <a:pt x="f53" y="f55"/>
                  </a:lnTo>
                  <a:lnTo>
                    <a:pt x="f56" y="f57"/>
                  </a:lnTo>
                  <a:lnTo>
                    <a:pt x="f58" y="f59"/>
                  </a:lnTo>
                  <a:lnTo>
                    <a:pt x="f60" y="f61"/>
                  </a:lnTo>
                  <a:lnTo>
                    <a:pt x="f62" y="f63"/>
                  </a:lnTo>
                  <a:lnTo>
                    <a:pt x="f62" y="f64"/>
                  </a:lnTo>
                  <a:lnTo>
                    <a:pt x="f65" y="f66"/>
                  </a:lnTo>
                  <a:lnTo>
                    <a:pt x="f67" y="f68"/>
                  </a:lnTo>
                  <a:lnTo>
                    <a:pt x="f67" y="f69"/>
                  </a:lnTo>
                  <a:lnTo>
                    <a:pt x="f70" y="f71"/>
                  </a:lnTo>
                  <a:lnTo>
                    <a:pt x="f72" y="f73"/>
                  </a:lnTo>
                  <a:lnTo>
                    <a:pt x="f74" y="f75"/>
                  </a:lnTo>
                  <a:lnTo>
                    <a:pt x="f76" y="f77"/>
                  </a:lnTo>
                  <a:lnTo>
                    <a:pt x="f78" y="f79"/>
                  </a:lnTo>
                  <a:lnTo>
                    <a:pt x="f80" y="f81"/>
                  </a:lnTo>
                  <a:lnTo>
                    <a:pt x="f82" y="f83"/>
                  </a:lnTo>
                  <a:lnTo>
                    <a:pt x="f84" y="f85"/>
                  </a:lnTo>
                  <a:lnTo>
                    <a:pt x="f86" y="f85"/>
                  </a:lnTo>
                  <a:lnTo>
                    <a:pt x="f87" y="f88"/>
                  </a:lnTo>
                  <a:lnTo>
                    <a:pt x="f89" y="f90"/>
                  </a:lnTo>
                  <a:lnTo>
                    <a:pt x="f89" y="f85"/>
                  </a:lnTo>
                  <a:lnTo>
                    <a:pt x="f91" y="f92"/>
                  </a:lnTo>
                  <a:lnTo>
                    <a:pt x="f93" y="f94"/>
                  </a:lnTo>
                  <a:lnTo>
                    <a:pt x="f95" y="f96"/>
                  </a:lnTo>
                  <a:lnTo>
                    <a:pt x="f95" y="f9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1195;p69">
              <a:extLst>
                <a:ext uri="{FF2B5EF4-FFF2-40B4-BE49-F238E27FC236}">
                  <a16:creationId xmlns:a16="http://schemas.microsoft.com/office/drawing/2014/main" id="{E7F2A65A-5531-41B3-BD4F-B601D29AFC54}"/>
                </a:ext>
              </a:extLst>
            </p:cNvPr>
            <p:cNvSpPr/>
            <p:nvPr/>
          </p:nvSpPr>
          <p:spPr>
            <a:xfrm>
              <a:off x="729471" y="1570207"/>
              <a:ext cx="479648" cy="513920"/>
            </a:xfrm>
            <a:custGeom>
              <a:avLst/>
              <a:gdLst>
                <a:gd name="f0" fmla="val w"/>
                <a:gd name="f1" fmla="val h"/>
                <a:gd name="f2" fmla="val 0"/>
                <a:gd name="f3" fmla="val 23692"/>
                <a:gd name="f4" fmla="val 25385"/>
                <a:gd name="f5" fmla="val 17854"/>
                <a:gd name="f6" fmla="val 1"/>
                <a:gd name="f7" fmla="val 14818"/>
                <a:gd name="f8" fmla="val 669"/>
                <a:gd name="f9" fmla="val 11902"/>
                <a:gd name="f10" fmla="val 2370"/>
                <a:gd name="f11" fmla="val 10809"/>
                <a:gd name="f12" fmla="val 2006"/>
                <a:gd name="f13" fmla="val 10020"/>
                <a:gd name="f14" fmla="val 2977"/>
                <a:gd name="f15" fmla="val 10324"/>
                <a:gd name="f16" fmla="val 5466"/>
                <a:gd name="f17" fmla="val 11416"/>
                <a:gd name="f18" fmla="val 6681"/>
                <a:gd name="f19" fmla="val 7228"/>
                <a:gd name="f20" fmla="val 9048"/>
                <a:gd name="f21" fmla="val 6802"/>
                <a:gd name="f22" fmla="val 9716"/>
                <a:gd name="f23" fmla="val 6196"/>
                <a:gd name="f24" fmla="val 5710"/>
                <a:gd name="f25" fmla="val 6194"/>
                <a:gd name="f26" fmla="val 6559"/>
                <a:gd name="f27" fmla="val 6437"/>
                <a:gd name="f28" fmla="val 8779"/>
                <a:gd name="f29" fmla="val 7348"/>
                <a:gd name="f30" fmla="val 9171"/>
                <a:gd name="f31" fmla="val 9412"/>
                <a:gd name="f32" fmla="val 8624"/>
                <a:gd name="f33" fmla="val 10568"/>
                <a:gd name="f34" fmla="val 5891"/>
                <a:gd name="f35" fmla="val 10992"/>
                <a:gd name="f36" fmla="val 3887"/>
                <a:gd name="f37" fmla="val 12632"/>
                <a:gd name="f38" fmla="val 15061"/>
                <a:gd name="f39" fmla="val 5101"/>
                <a:gd name="f40" fmla="val 15304"/>
                <a:gd name="f41" fmla="val 4676"/>
                <a:gd name="f42" fmla="val 17125"/>
                <a:gd name="f43" fmla="val 6255"/>
                <a:gd name="f44" fmla="val 17612"/>
                <a:gd name="f45" fmla="val 6862"/>
                <a:gd name="f46" fmla="val 4433"/>
                <a:gd name="f47" fmla="val 19919"/>
                <a:gd name="f48" fmla="val 21681"/>
                <a:gd name="f49" fmla="val 546"/>
                <a:gd name="f50" fmla="val 21984"/>
                <a:gd name="f51" fmla="val 2550"/>
                <a:gd name="f52" fmla="val 21620"/>
                <a:gd name="f53" fmla="val 7409"/>
                <a:gd name="f54" fmla="val 18948"/>
                <a:gd name="f55" fmla="val 9534"/>
                <a:gd name="f56" fmla="val 17915"/>
                <a:gd name="f57" fmla="val 8805"/>
                <a:gd name="f58" fmla="val 17066"/>
                <a:gd name="f59" fmla="val 10506"/>
                <a:gd name="f60" fmla="val 16093"/>
                <a:gd name="f61" fmla="val 11841"/>
                <a:gd name="f62" fmla="val 15668"/>
                <a:gd name="f63" fmla="val 10445"/>
                <a:gd name="f64" fmla="val 17794"/>
                <a:gd name="f65" fmla="val 12327"/>
                <a:gd name="f66" fmla="val 12934"/>
                <a:gd name="f67" fmla="val 15972"/>
                <a:gd name="f68" fmla="val 14635"/>
                <a:gd name="f69" fmla="val 17005"/>
                <a:gd name="f70" fmla="val 17307"/>
                <a:gd name="f71" fmla="val 18401"/>
                <a:gd name="f72" fmla="val 22288"/>
                <a:gd name="f73" fmla="val 19368"/>
                <a:gd name="f74" fmla="val 20465"/>
                <a:gd name="f75" fmla="val 24504"/>
                <a:gd name="f76" fmla="val 19555"/>
                <a:gd name="f77" fmla="val 18188"/>
                <a:gd name="f78" fmla="val 19677"/>
                <a:gd name="f79" fmla="val 16700"/>
                <a:gd name="f80" fmla="val 17672"/>
                <a:gd name="f81" fmla="val 5154"/>
                <a:gd name="f82" fmla="val 23624"/>
                <a:gd name="f83" fmla="val 5091"/>
                <a:gd name="f84" fmla="val 22652"/>
                <a:gd name="f85" fmla="val 3949"/>
                <a:gd name="f86" fmla="val 20283"/>
                <a:gd name="f87" fmla="val 2491"/>
                <a:gd name="f88" fmla="val 19614"/>
                <a:gd name="f89" fmla="val 19190"/>
                <a:gd name="f90" fmla="val 1093"/>
                <a:gd name="f91" fmla="*/ f0 1 23692"/>
                <a:gd name="f92" fmla="*/ f1 1 25385"/>
                <a:gd name="f93" fmla="val f2"/>
                <a:gd name="f94" fmla="val f3"/>
                <a:gd name="f95" fmla="val f4"/>
                <a:gd name="f96" fmla="+- f95 0 f93"/>
                <a:gd name="f97" fmla="+- f94 0 f93"/>
                <a:gd name="f98" fmla="*/ f97 1 23692"/>
                <a:gd name="f99" fmla="*/ f96 1 25385"/>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23692" h="25385">
                  <a:moveTo>
                    <a:pt x="f5" y="f6"/>
                  </a:moveTo>
                  <a:lnTo>
                    <a:pt x="f7" y="f8"/>
                  </a:lnTo>
                  <a:lnTo>
                    <a:pt x="f9" y="f10"/>
                  </a:lnTo>
                  <a:lnTo>
                    <a:pt x="f11" y="f12"/>
                  </a:lnTo>
                  <a:lnTo>
                    <a:pt x="f13" y="f14"/>
                  </a:lnTo>
                  <a:lnTo>
                    <a:pt x="f15" y="f16"/>
                  </a:lnTo>
                  <a:lnTo>
                    <a:pt x="f17" y="f18"/>
                  </a:lnTo>
                  <a:lnTo>
                    <a:pt x="f13" y="f19"/>
                  </a:lnTo>
                  <a:lnTo>
                    <a:pt x="f20" y="f21"/>
                  </a:lnTo>
                  <a:lnTo>
                    <a:pt x="f22" y="f23"/>
                  </a:lnTo>
                  <a:lnTo>
                    <a:pt x="f20" y="f24"/>
                  </a:lnTo>
                  <a:lnTo>
                    <a:pt x="f25" y="f26"/>
                  </a:lnTo>
                  <a:lnTo>
                    <a:pt x="f27" y="f28"/>
                  </a:lnTo>
                  <a:lnTo>
                    <a:pt x="f29" y="f30"/>
                  </a:lnTo>
                  <a:lnTo>
                    <a:pt x="f31" y="f28"/>
                  </a:lnTo>
                  <a:lnTo>
                    <a:pt x="f32" y="f33"/>
                  </a:lnTo>
                  <a:lnTo>
                    <a:pt x="f34" y="f35"/>
                  </a:lnTo>
                  <a:lnTo>
                    <a:pt x="f36" y="f37"/>
                  </a:lnTo>
                  <a:lnTo>
                    <a:pt x="f36" y="f38"/>
                  </a:lnTo>
                  <a:lnTo>
                    <a:pt x="f39" y="f40"/>
                  </a:lnTo>
                  <a:lnTo>
                    <a:pt x="f41" y="f42"/>
                  </a:lnTo>
                  <a:lnTo>
                    <a:pt x="f43" y="f44"/>
                  </a:lnTo>
                  <a:lnTo>
                    <a:pt x="f45" y="f44"/>
                  </a:lnTo>
                  <a:lnTo>
                    <a:pt x="f46" y="f47"/>
                  </a:lnTo>
                  <a:lnTo>
                    <a:pt x="f2" y="f48"/>
                  </a:lnTo>
                  <a:lnTo>
                    <a:pt x="f49" y="f50"/>
                  </a:lnTo>
                  <a:lnTo>
                    <a:pt x="f51" y="f52"/>
                  </a:lnTo>
                  <a:lnTo>
                    <a:pt x="f53" y="f54"/>
                  </a:lnTo>
                  <a:lnTo>
                    <a:pt x="f55" y="f56"/>
                  </a:lnTo>
                  <a:lnTo>
                    <a:pt x="f57" y="f58"/>
                  </a:lnTo>
                  <a:lnTo>
                    <a:pt x="f59" y="f60"/>
                  </a:lnTo>
                  <a:lnTo>
                    <a:pt x="f61" y="f62"/>
                  </a:lnTo>
                  <a:lnTo>
                    <a:pt x="f63" y="f64"/>
                  </a:lnTo>
                  <a:lnTo>
                    <a:pt x="f65" y="f42"/>
                  </a:lnTo>
                  <a:lnTo>
                    <a:pt x="f66" y="f67"/>
                  </a:lnTo>
                  <a:lnTo>
                    <a:pt x="f68" y="f69"/>
                  </a:lnTo>
                  <a:lnTo>
                    <a:pt x="f70" y="f54"/>
                  </a:lnTo>
                  <a:lnTo>
                    <a:pt x="f71" y="f72"/>
                  </a:lnTo>
                  <a:lnTo>
                    <a:pt x="f73" y="f4"/>
                  </a:lnTo>
                  <a:lnTo>
                    <a:pt x="f74" y="f75"/>
                  </a:lnTo>
                  <a:lnTo>
                    <a:pt x="f76" y="f54"/>
                  </a:lnTo>
                  <a:lnTo>
                    <a:pt x="f77" y="f78"/>
                  </a:lnTo>
                  <a:lnTo>
                    <a:pt x="f79" y="f80"/>
                  </a:lnTo>
                  <a:lnTo>
                    <a:pt x="f3" y="f81"/>
                  </a:lnTo>
                  <a:lnTo>
                    <a:pt x="f82" y="f83"/>
                  </a:lnTo>
                  <a:lnTo>
                    <a:pt x="f84" y="f85"/>
                  </a:lnTo>
                  <a:lnTo>
                    <a:pt x="f86" y="f87"/>
                  </a:lnTo>
                  <a:lnTo>
                    <a:pt x="f88" y="f87"/>
                  </a:lnTo>
                  <a:lnTo>
                    <a:pt x="f89" y="f90"/>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1196;p69">
              <a:extLst>
                <a:ext uri="{FF2B5EF4-FFF2-40B4-BE49-F238E27FC236}">
                  <a16:creationId xmlns:a16="http://schemas.microsoft.com/office/drawing/2014/main" id="{D14AD380-6EAC-4499-8B90-CCA3CFD80C0D}"/>
                </a:ext>
              </a:extLst>
            </p:cNvPr>
            <p:cNvSpPr/>
            <p:nvPr/>
          </p:nvSpPr>
          <p:spPr>
            <a:xfrm>
              <a:off x="1116738" y="2212701"/>
              <a:ext cx="692786" cy="418520"/>
            </a:xfrm>
            <a:custGeom>
              <a:avLst/>
              <a:gdLst>
                <a:gd name="f0" fmla="val w"/>
                <a:gd name="f1" fmla="val h"/>
                <a:gd name="f2" fmla="val 0"/>
                <a:gd name="f3" fmla="val 34220"/>
                <a:gd name="f4" fmla="val 20673"/>
                <a:gd name="f5" fmla="val 2754"/>
                <a:gd name="f6" fmla="val 2915"/>
                <a:gd name="f7" fmla="val 268"/>
                <a:gd name="f8" fmla="val 1458"/>
                <a:gd name="f9" fmla="val 390"/>
                <a:gd name="f10" fmla="val 1154"/>
                <a:gd name="f11" fmla="val 3305"/>
                <a:gd name="f12" fmla="val 6401"/>
                <a:gd name="f13" fmla="val 9377"/>
                <a:gd name="f14" fmla="val 912"/>
                <a:gd name="f15" fmla="val 12383"/>
                <a:gd name="f16" fmla="val 2550"/>
                <a:gd name="f17" fmla="val 13750"/>
                <a:gd name="f18" fmla="val 2680"/>
                <a:gd name="f19" fmla="val 14289"/>
                <a:gd name="f20" fmla="val 4129"/>
                <a:gd name="f21" fmla="val 14478"/>
                <a:gd name="f22" fmla="val 6559"/>
                <a:gd name="f23" fmla="val 15622"/>
                <a:gd name="f24" fmla="val 9291"/>
                <a:gd name="f25" fmla="val 10870"/>
                <a:gd name="f26" fmla="val 17514"/>
                <a:gd name="f27" fmla="val 12098"/>
                <a:gd name="f28" fmla="val 17089"/>
                <a:gd name="f29" fmla="val 13178"/>
                <a:gd name="f30" fmla="val 19565"/>
                <a:gd name="f31" fmla="val 14233"/>
                <a:gd name="f32" fmla="val 20028"/>
                <a:gd name="f33" fmla="val 14574"/>
                <a:gd name="f34" fmla="val 18001"/>
                <a:gd name="f35" fmla="val 16821"/>
                <a:gd name="f36" fmla="val 17211"/>
                <a:gd name="f37" fmla="val 18400"/>
                <a:gd name="f38" fmla="val 17575"/>
                <a:gd name="f39" fmla="val 19128"/>
                <a:gd name="f40" fmla="val 19008"/>
                <a:gd name="f41" fmla="val 16725"/>
                <a:gd name="f42" fmla="val 22225"/>
                <a:gd name="f43" fmla="val 17028"/>
                <a:gd name="f44" fmla="val 23198"/>
                <a:gd name="f45" fmla="val 23137"/>
                <a:gd name="f46" fmla="val 18851"/>
                <a:gd name="f47" fmla="val 23926"/>
                <a:gd name="f48" fmla="val 20672"/>
                <a:gd name="f49" fmla="val 24594"/>
                <a:gd name="f50" fmla="val 20308"/>
                <a:gd name="f51" fmla="val 24716"/>
                <a:gd name="f52" fmla="val 18830"/>
                <a:gd name="f53" fmla="val 24231"/>
                <a:gd name="f54" fmla="val 15774"/>
                <a:gd name="f55" fmla="val 27448"/>
                <a:gd name="f56" fmla="val 13590"/>
                <a:gd name="f57" fmla="val 27995"/>
                <a:gd name="f58" fmla="val 10508"/>
                <a:gd name="f59" fmla="val 28073"/>
                <a:gd name="f60" fmla="val 10434"/>
                <a:gd name="f61" fmla="val 28360"/>
                <a:gd name="f62" fmla="val 11625"/>
                <a:gd name="f63" fmla="val 28907"/>
                <a:gd name="f64" fmla="val 10744"/>
                <a:gd name="f65" fmla="val 28697"/>
                <a:gd name="f66" fmla="val 9838"/>
                <a:gd name="f67" fmla="val 28811"/>
                <a:gd name="f68" fmla="val 9730"/>
                <a:gd name="f69" fmla="val 10379"/>
                <a:gd name="f70" fmla="val 29726"/>
                <a:gd name="f71" fmla="val 9347"/>
                <a:gd name="f72" fmla="val 29612"/>
                <a:gd name="f73" fmla="val 8965"/>
                <a:gd name="f74" fmla="val 29817"/>
                <a:gd name="f75" fmla="val 8770"/>
                <a:gd name="f76" fmla="val 31943"/>
                <a:gd name="f77" fmla="val 8133"/>
                <a:gd name="f78" fmla="val 32124"/>
                <a:gd name="f79" fmla="val 6826"/>
                <a:gd name="f80" fmla="val 34219"/>
                <a:gd name="f81" fmla="val 5860"/>
                <a:gd name="f82" fmla="val 4094"/>
                <a:gd name="f83" fmla="val 33231"/>
                <a:gd name="f84" fmla="val 31602"/>
                <a:gd name="f85" fmla="val 5430"/>
                <a:gd name="f86" fmla="val 28880"/>
                <a:gd name="f87" fmla="val 6422"/>
                <a:gd name="f88" fmla="val 6523"/>
                <a:gd name="f89" fmla="val 28420"/>
                <a:gd name="f90" fmla="val 6979"/>
                <a:gd name="f91" fmla="val 27814"/>
                <a:gd name="f92" fmla="val 6751"/>
                <a:gd name="f93" fmla="val 27023"/>
                <a:gd name="f94" fmla="val 6978"/>
                <a:gd name="f95" fmla="val 26810"/>
                <a:gd name="f96" fmla="val 7322"/>
                <a:gd name="f97" fmla="val 7495"/>
                <a:gd name="f98" fmla="val 8527"/>
                <a:gd name="f99" fmla="val 24260"/>
                <a:gd name="f100" fmla="val 7981"/>
                <a:gd name="f101" fmla="val 24837"/>
                <a:gd name="f102" fmla="val 7890"/>
                <a:gd name="f103" fmla="val 25082"/>
                <a:gd name="f104" fmla="val 7695"/>
                <a:gd name="f105" fmla="val 25256"/>
                <a:gd name="f106" fmla="val 6705"/>
                <a:gd name="f107" fmla="val 25172"/>
                <a:gd name="f108" fmla="val 24898"/>
                <a:gd name="f109" fmla="val 6099"/>
                <a:gd name="f110" fmla="val 24564"/>
                <a:gd name="f111" fmla="val 6462"/>
                <a:gd name="f112" fmla="val 24352"/>
                <a:gd name="f113" fmla="val 6219"/>
                <a:gd name="f114" fmla="val 24170"/>
                <a:gd name="f115" fmla="val 5703"/>
                <a:gd name="f116" fmla="val 5126"/>
                <a:gd name="f117" fmla="val 24018"/>
                <a:gd name="f118" fmla="val 4792"/>
                <a:gd name="f119" fmla="val 23410"/>
                <a:gd name="f120" fmla="val 5156"/>
                <a:gd name="f121" fmla="val 23016"/>
                <a:gd name="f122" fmla="val 5885"/>
                <a:gd name="f123" fmla="val 22924"/>
                <a:gd name="f124" fmla="val 7009"/>
                <a:gd name="f125" fmla="val 22074"/>
                <a:gd name="f126" fmla="val 21771"/>
                <a:gd name="f127" fmla="val 7587"/>
                <a:gd name="f128" fmla="val 22364"/>
                <a:gd name="f129" fmla="val 5946"/>
                <a:gd name="f130" fmla="val 22166"/>
                <a:gd name="f131" fmla="val 5339"/>
                <a:gd name="f132" fmla="val 22955"/>
                <a:gd name="f133" fmla="val 4459"/>
                <a:gd name="f134" fmla="val 24686"/>
                <a:gd name="f135" fmla="val 3851"/>
                <a:gd name="f136" fmla="val 22500"/>
                <a:gd name="f137" fmla="val 3669"/>
                <a:gd name="f138" fmla="val 22682"/>
                <a:gd name="f139" fmla="val 3091"/>
                <a:gd name="f140" fmla="val 20829"/>
                <a:gd name="f141" fmla="val 3820"/>
                <a:gd name="f142" fmla="val 20041"/>
                <a:gd name="f143" fmla="val 3335"/>
                <a:gd name="f144" fmla="val 21470"/>
                <a:gd name="f145" fmla="val 2598"/>
                <a:gd name="f146" fmla="val 19372"/>
                <a:gd name="f147" fmla="val 1574"/>
                <a:gd name="f148" fmla="*/ f0 1 34220"/>
                <a:gd name="f149" fmla="*/ f1 1 20673"/>
                <a:gd name="f150" fmla="val f2"/>
                <a:gd name="f151" fmla="val f3"/>
                <a:gd name="f152" fmla="val f4"/>
                <a:gd name="f153" fmla="+- f152 0 f150"/>
                <a:gd name="f154" fmla="+- f151 0 f150"/>
                <a:gd name="f155" fmla="*/ f154 1 34220"/>
                <a:gd name="f156" fmla="*/ f153 1 20673"/>
                <a:gd name="f157" fmla="*/ f150 1 f155"/>
                <a:gd name="f158" fmla="*/ f151 1 f155"/>
                <a:gd name="f159" fmla="*/ f150 1 f156"/>
                <a:gd name="f160" fmla="*/ f152 1 f156"/>
                <a:gd name="f161" fmla="*/ f157 f148 1"/>
                <a:gd name="f162" fmla="*/ f158 f148 1"/>
                <a:gd name="f163" fmla="*/ f160 f149 1"/>
                <a:gd name="f164" fmla="*/ f159 f149 1"/>
              </a:gdLst>
              <a:ahLst/>
              <a:cxnLst>
                <a:cxn ang="3cd4">
                  <a:pos x="hc" y="t"/>
                </a:cxn>
                <a:cxn ang="0">
                  <a:pos x="r" y="vc"/>
                </a:cxn>
                <a:cxn ang="cd4">
                  <a:pos x="hc" y="b"/>
                </a:cxn>
                <a:cxn ang="cd2">
                  <a:pos x="l" y="vc"/>
                </a:cxn>
              </a:cxnLst>
              <a:rect l="f161" t="f164" r="f162" b="f163"/>
              <a:pathLst>
                <a:path w="34220" h="20673">
                  <a:moveTo>
                    <a:pt x="f5" y="f2"/>
                  </a:moveTo>
                  <a:lnTo>
                    <a:pt x="f6" y="f7"/>
                  </a:lnTo>
                  <a:lnTo>
                    <a:pt x="f8" y="f9"/>
                  </a:lnTo>
                  <a:lnTo>
                    <a:pt x="f10" y="f11"/>
                  </a:lnTo>
                  <a:lnTo>
                    <a:pt x="f2" y="f12"/>
                  </a:lnTo>
                  <a:lnTo>
                    <a:pt x="f2" y="f13"/>
                  </a:lnTo>
                  <a:lnTo>
                    <a:pt x="f14" y="f15"/>
                  </a:lnTo>
                  <a:lnTo>
                    <a:pt x="f16" y="f17"/>
                  </a:lnTo>
                  <a:lnTo>
                    <a:pt x="f18" y="f19"/>
                  </a:lnTo>
                  <a:lnTo>
                    <a:pt x="f20" y="f21"/>
                  </a:lnTo>
                  <a:lnTo>
                    <a:pt x="f22" y="f23"/>
                  </a:lnTo>
                  <a:lnTo>
                    <a:pt x="f24" y="f23"/>
                  </a:lnTo>
                  <a:lnTo>
                    <a:pt x="f25" y="f26"/>
                  </a:lnTo>
                  <a:lnTo>
                    <a:pt x="f27" y="f28"/>
                  </a:lnTo>
                  <a:lnTo>
                    <a:pt x="f29" y="f30"/>
                  </a:lnTo>
                  <a:lnTo>
                    <a:pt x="f31" y="f32"/>
                  </a:lnTo>
                  <a:lnTo>
                    <a:pt x="f33" y="f34"/>
                  </a:lnTo>
                  <a:lnTo>
                    <a:pt x="f35" y="f36"/>
                  </a:lnTo>
                  <a:lnTo>
                    <a:pt x="f37" y="f38"/>
                  </a:lnTo>
                  <a:lnTo>
                    <a:pt x="f39" y="f36"/>
                  </a:lnTo>
                  <a:lnTo>
                    <a:pt x="f40" y="f41"/>
                  </a:lnTo>
                  <a:lnTo>
                    <a:pt x="f42" y="f43"/>
                  </a:lnTo>
                  <a:lnTo>
                    <a:pt x="f44" y="f38"/>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3" y="f69"/>
                  </a:lnTo>
                  <a:lnTo>
                    <a:pt x="f70" y="f71"/>
                  </a:lnTo>
                  <a:lnTo>
                    <a:pt x="f72" y="f73"/>
                  </a:lnTo>
                  <a:lnTo>
                    <a:pt x="f74" y="f75"/>
                  </a:lnTo>
                  <a:lnTo>
                    <a:pt x="f76" y="f77"/>
                  </a:lnTo>
                  <a:lnTo>
                    <a:pt x="f78" y="f79"/>
                  </a:lnTo>
                  <a:lnTo>
                    <a:pt x="f80" y="f81"/>
                  </a:lnTo>
                  <a:lnTo>
                    <a:pt x="f80" y="f82"/>
                  </a:lnTo>
                  <a:lnTo>
                    <a:pt x="f83" y="f82"/>
                  </a:lnTo>
                  <a:lnTo>
                    <a:pt x="f84" y="f85"/>
                  </a:lnTo>
                  <a:lnTo>
                    <a:pt x="f86" y="f87"/>
                  </a:lnTo>
                  <a:lnTo>
                    <a:pt x="f63" y="f88"/>
                  </a:lnTo>
                  <a:lnTo>
                    <a:pt x="f89" y="f90"/>
                  </a:lnTo>
                  <a:lnTo>
                    <a:pt x="f91" y="f92"/>
                  </a:lnTo>
                  <a:lnTo>
                    <a:pt x="f93" y="f90"/>
                  </a:lnTo>
                  <a:lnTo>
                    <a:pt x="f93" y="f94"/>
                  </a:lnTo>
                  <a:lnTo>
                    <a:pt x="f95" y="f96"/>
                  </a:lnTo>
                  <a:lnTo>
                    <a:pt x="f93" y="f97"/>
                  </a:lnTo>
                  <a:lnTo>
                    <a:pt x="f51" y="f98"/>
                  </a:lnTo>
                  <a:lnTo>
                    <a:pt x="f99" y="f100"/>
                  </a:lnTo>
                  <a:lnTo>
                    <a:pt x="f101" y="f102"/>
                  </a:lnTo>
                  <a:lnTo>
                    <a:pt x="f103" y="f104"/>
                  </a:lnTo>
                  <a:lnTo>
                    <a:pt x="f105" y="f106"/>
                  </a:lnTo>
                  <a:lnTo>
                    <a:pt x="f107" y="f106"/>
                  </a:lnTo>
                  <a:lnTo>
                    <a:pt x="f108" y="f109"/>
                  </a:lnTo>
                  <a:lnTo>
                    <a:pt x="f110" y="f111"/>
                  </a:lnTo>
                  <a:cubicBezTo>
                    <a:pt x="f110" y="f111"/>
                    <a:pt x="f112" y="f113"/>
                    <a:pt x="f99" y="f113"/>
                  </a:cubicBezTo>
                  <a:cubicBezTo>
                    <a:pt x="f114" y="f113"/>
                    <a:pt x="f51" y="f115"/>
                    <a:pt x="f51" y="f115"/>
                  </a:cubicBezTo>
                  <a:lnTo>
                    <a:pt x="f108" y="f116"/>
                  </a:lnTo>
                  <a:lnTo>
                    <a:pt x="f117" y="f118"/>
                  </a:lnTo>
                  <a:lnTo>
                    <a:pt x="f119" y="f120"/>
                  </a:lnTo>
                  <a:lnTo>
                    <a:pt x="f121" y="f122"/>
                  </a:lnTo>
                  <a:lnTo>
                    <a:pt x="f123" y="f124"/>
                  </a:lnTo>
                  <a:lnTo>
                    <a:pt x="f125" y="f100"/>
                  </a:lnTo>
                  <a:lnTo>
                    <a:pt x="f126" y="f127"/>
                  </a:lnTo>
                  <a:lnTo>
                    <a:pt x="f128" y="f129"/>
                  </a:lnTo>
                  <a:lnTo>
                    <a:pt x="f130" y="f131"/>
                  </a:lnTo>
                  <a:lnTo>
                    <a:pt x="f132" y="f133"/>
                  </a:lnTo>
                  <a:lnTo>
                    <a:pt x="f134" y="f133"/>
                  </a:lnTo>
                  <a:lnTo>
                    <a:pt x="f114" y="f135"/>
                  </a:lnTo>
                  <a:lnTo>
                    <a:pt x="f44" y="f82"/>
                  </a:lnTo>
                  <a:lnTo>
                    <a:pt x="f136" y="f137"/>
                  </a:lnTo>
                  <a:lnTo>
                    <a:pt x="f138" y="f139"/>
                  </a:lnTo>
                  <a:lnTo>
                    <a:pt x="f140" y="f141"/>
                  </a:lnTo>
                  <a:lnTo>
                    <a:pt x="f142" y="f143"/>
                  </a:lnTo>
                  <a:lnTo>
                    <a:pt x="f144" y="f145"/>
                  </a:lnTo>
                  <a:lnTo>
                    <a:pt x="f146" y="f147"/>
                  </a:lnTo>
                  <a:lnTo>
                    <a:pt x="f5" y="f2"/>
                  </a:lnTo>
                  <a:close/>
                </a:path>
              </a:pathLst>
            </a:custGeom>
            <a:solidFill>
              <a:srgbClr val="B2773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1197;p69">
              <a:extLst>
                <a:ext uri="{FF2B5EF4-FFF2-40B4-BE49-F238E27FC236}">
                  <a16:creationId xmlns:a16="http://schemas.microsoft.com/office/drawing/2014/main" id="{B5E95C34-C19D-4C25-AA95-38852B525E3D}"/>
                </a:ext>
              </a:extLst>
            </p:cNvPr>
            <p:cNvSpPr/>
            <p:nvPr/>
          </p:nvSpPr>
          <p:spPr>
            <a:xfrm>
              <a:off x="1086005" y="2084429"/>
              <a:ext cx="23381" cy="54964"/>
            </a:xfrm>
            <a:custGeom>
              <a:avLst/>
              <a:gdLst>
                <a:gd name="f0" fmla="val w"/>
                <a:gd name="f1" fmla="val h"/>
                <a:gd name="f2" fmla="val 0"/>
                <a:gd name="f3" fmla="val 1155"/>
                <a:gd name="f4" fmla="val 2715"/>
                <a:gd name="f5" fmla="val 1837"/>
                <a:gd name="f6" fmla="val 577"/>
                <a:gd name="f7" fmla="val 2714"/>
                <a:gd name="f8" fmla="val 1154"/>
                <a:gd name="f9" fmla="val 273"/>
                <a:gd name="f10" fmla="*/ f0 1 1155"/>
                <a:gd name="f11" fmla="*/ f1 1 2715"/>
                <a:gd name="f12" fmla="val f2"/>
                <a:gd name="f13" fmla="val f3"/>
                <a:gd name="f14" fmla="val f4"/>
                <a:gd name="f15" fmla="+- f14 0 f12"/>
                <a:gd name="f16" fmla="+- f13 0 f12"/>
                <a:gd name="f17" fmla="*/ f16 1 1155"/>
                <a:gd name="f18" fmla="*/ f15 1 2715"/>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155" h="2715">
                  <a:moveTo>
                    <a:pt x="f2" y="f2"/>
                  </a:moveTo>
                  <a:lnTo>
                    <a:pt x="f2" y="f5"/>
                  </a:lnTo>
                  <a:lnTo>
                    <a:pt x="f6" y="f7"/>
                  </a:lnTo>
                  <a:lnTo>
                    <a:pt x="f8" y="f9"/>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1198;p69">
              <a:extLst>
                <a:ext uri="{FF2B5EF4-FFF2-40B4-BE49-F238E27FC236}">
                  <a16:creationId xmlns:a16="http://schemas.microsoft.com/office/drawing/2014/main" id="{1C12352F-6C35-497C-B961-DBA3626AF1B5}"/>
                </a:ext>
              </a:extLst>
            </p:cNvPr>
            <p:cNvSpPr/>
            <p:nvPr/>
          </p:nvSpPr>
          <p:spPr>
            <a:xfrm>
              <a:off x="1114269" y="2164942"/>
              <a:ext cx="43040" cy="47045"/>
            </a:xfrm>
            <a:custGeom>
              <a:avLst/>
              <a:gdLst>
                <a:gd name="f0" fmla="val w"/>
                <a:gd name="f1" fmla="val h"/>
                <a:gd name="f2" fmla="val 0"/>
                <a:gd name="f3" fmla="val 2126"/>
                <a:gd name="f4" fmla="val 2324"/>
                <a:gd name="f5" fmla="val 244"/>
                <a:gd name="f6" fmla="val 1"/>
                <a:gd name="f7" fmla="val 577"/>
                <a:gd name="f8" fmla="val 1215"/>
                <a:gd name="f9" fmla="val 1959"/>
                <a:gd name="f10" fmla="val 1883"/>
                <a:gd name="f11" fmla="val 2323"/>
                <a:gd name="f12" fmla="val 2125"/>
                <a:gd name="f13" fmla="val 942"/>
                <a:gd name="f14" fmla="*/ f0 1 2126"/>
                <a:gd name="f15" fmla="*/ f1 1 2324"/>
                <a:gd name="f16" fmla="val f2"/>
                <a:gd name="f17" fmla="val f3"/>
                <a:gd name="f18" fmla="val f4"/>
                <a:gd name="f19" fmla="+- f18 0 f16"/>
                <a:gd name="f20" fmla="+- f17 0 f16"/>
                <a:gd name="f21" fmla="*/ f20 1 2126"/>
                <a:gd name="f22" fmla="*/ f19 1 2324"/>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126" h="2324">
                  <a:moveTo>
                    <a:pt x="f5" y="f2"/>
                  </a:moveTo>
                  <a:lnTo>
                    <a:pt x="f6" y="f7"/>
                  </a:lnTo>
                  <a:lnTo>
                    <a:pt x="f8" y="f9"/>
                  </a:lnTo>
                  <a:lnTo>
                    <a:pt x="f10" y="f11"/>
                  </a:lnTo>
                  <a:cubicBezTo>
                    <a:pt x="f12" y="f9"/>
                    <a:pt x="f13" y="f7"/>
                    <a:pt x="f13" y="f7"/>
                  </a:cubicBez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1199;p69">
              <a:extLst>
                <a:ext uri="{FF2B5EF4-FFF2-40B4-BE49-F238E27FC236}">
                  <a16:creationId xmlns:a16="http://schemas.microsoft.com/office/drawing/2014/main" id="{6E46FF2A-443F-4CA3-ACED-BC1AEE2EB8BD}"/>
                </a:ext>
              </a:extLst>
            </p:cNvPr>
            <p:cNvSpPr/>
            <p:nvPr/>
          </p:nvSpPr>
          <p:spPr>
            <a:xfrm>
              <a:off x="1395795" y="1583365"/>
              <a:ext cx="132807" cy="101205"/>
            </a:xfrm>
            <a:custGeom>
              <a:avLst/>
              <a:gdLst>
                <a:gd name="f0" fmla="val w"/>
                <a:gd name="f1" fmla="val h"/>
                <a:gd name="f2" fmla="val 0"/>
                <a:gd name="f3" fmla="val 6560"/>
                <a:gd name="f4" fmla="val 4999"/>
                <a:gd name="f5" fmla="val 2977"/>
                <a:gd name="f6" fmla="val 1"/>
                <a:gd name="f7" fmla="val 2613"/>
                <a:gd name="f8" fmla="val 1208"/>
                <a:gd name="f9" fmla="val 3280"/>
                <a:gd name="f10" fmla="val 1154"/>
                <a:gd name="f11" fmla="val 3948"/>
                <a:gd name="f12" fmla="val 2994"/>
                <a:gd name="f13" fmla="val 6559"/>
                <a:gd name="f14" fmla="val 2688"/>
                <a:gd name="f15" fmla="val 6135"/>
                <a:gd name="f16" fmla="val 565"/>
                <a:gd name="f17" fmla="*/ f0 1 6560"/>
                <a:gd name="f18" fmla="*/ f1 1 4999"/>
                <a:gd name="f19" fmla="val f2"/>
                <a:gd name="f20" fmla="val f3"/>
                <a:gd name="f21" fmla="val f4"/>
                <a:gd name="f22" fmla="+- f21 0 f19"/>
                <a:gd name="f23" fmla="+- f20 0 f19"/>
                <a:gd name="f24" fmla="*/ f23 1 6560"/>
                <a:gd name="f25" fmla="*/ f22 1 499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6560" h="4999">
                  <a:moveTo>
                    <a:pt x="f5" y="f6"/>
                  </a:moveTo>
                  <a:lnTo>
                    <a:pt x="f7" y="f8"/>
                  </a:lnTo>
                  <a:lnTo>
                    <a:pt x="f6" y="f9"/>
                  </a:lnTo>
                  <a:lnTo>
                    <a:pt x="f10" y="f4"/>
                  </a:lnTo>
                  <a:lnTo>
                    <a:pt x="f11" y="f12"/>
                  </a:lnTo>
                  <a:lnTo>
                    <a:pt x="f13" y="f14"/>
                  </a:lnTo>
                  <a:lnTo>
                    <a:pt x="f15" y="f16"/>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1200;p69">
              <a:extLst>
                <a:ext uri="{FF2B5EF4-FFF2-40B4-BE49-F238E27FC236}">
                  <a16:creationId xmlns:a16="http://schemas.microsoft.com/office/drawing/2014/main" id="{A948D8C2-CBCF-40CD-B2C4-0CA11EE40B37}"/>
                </a:ext>
              </a:extLst>
            </p:cNvPr>
            <p:cNvSpPr/>
            <p:nvPr/>
          </p:nvSpPr>
          <p:spPr>
            <a:xfrm>
              <a:off x="1442539" y="1649769"/>
              <a:ext cx="161053" cy="144228"/>
            </a:xfrm>
            <a:custGeom>
              <a:avLst/>
              <a:gdLst>
                <a:gd name="f0" fmla="val w"/>
                <a:gd name="f1" fmla="val h"/>
                <a:gd name="f2" fmla="val 0"/>
                <a:gd name="f3" fmla="val 7955"/>
                <a:gd name="f4" fmla="val 7124"/>
                <a:gd name="f5" fmla="val 2186"/>
                <a:gd name="f6" fmla="val 728"/>
                <a:gd name="f7" fmla="val 1161"/>
                <a:gd name="f8" fmla="val 607"/>
                <a:gd name="f9" fmla="val 1537"/>
                <a:gd name="f10" fmla="val 1719"/>
                <a:gd name="f11" fmla="val 850"/>
                <a:gd name="f12" fmla="val 1900"/>
                <a:gd name="f13" fmla="val 2463"/>
                <a:gd name="f14" fmla="val 2022"/>
                <a:gd name="f15" fmla="val 304"/>
                <a:gd name="f16" fmla="val 2437"/>
                <a:gd name="f17" fmla="val 3298"/>
                <a:gd name="f18" fmla="val 2277"/>
                <a:gd name="f19" fmla="val 3035"/>
                <a:gd name="f20" fmla="val 4573"/>
                <a:gd name="f21" fmla="val 3723"/>
                <a:gd name="f22" fmla="val 970"/>
                <a:gd name="f23" fmla="val 5362"/>
                <a:gd name="f24" fmla="val 6820"/>
                <a:gd name="f25" fmla="val 2732"/>
                <a:gd name="f26" fmla="val 4797"/>
                <a:gd name="f27" fmla="val 5666"/>
                <a:gd name="f28" fmla="val 5343"/>
                <a:gd name="f29" fmla="val 7123"/>
                <a:gd name="f30" fmla="val 6983"/>
                <a:gd name="f31" fmla="val 6559"/>
                <a:gd name="f32" fmla="val 6030"/>
                <a:gd name="f33" fmla="val 7711"/>
                <a:gd name="f34" fmla="val 6455"/>
                <a:gd name="f35" fmla="val 5544"/>
                <a:gd name="f36" fmla="val 7044"/>
                <a:gd name="f37" fmla="val 3844"/>
                <a:gd name="f38" fmla="val 7165"/>
                <a:gd name="f39" fmla="val 5829"/>
                <a:gd name="f40" fmla="val 2994"/>
                <a:gd name="f41" fmla="val 6073"/>
                <a:gd name="f42" fmla="val 808"/>
                <a:gd name="f43" fmla="val 4250"/>
                <a:gd name="f44" fmla="*/ f0 1 7955"/>
                <a:gd name="f45" fmla="*/ f1 1 7124"/>
                <a:gd name="f46" fmla="val f2"/>
                <a:gd name="f47" fmla="val f3"/>
                <a:gd name="f48" fmla="val f4"/>
                <a:gd name="f49" fmla="+- f48 0 f46"/>
                <a:gd name="f50" fmla="+- f47 0 f46"/>
                <a:gd name="f51" fmla="*/ f50 1 7955"/>
                <a:gd name="f52" fmla="*/ f49 1 71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7955" h="7124">
                  <a:moveTo>
                    <a:pt x="f5" y="f2"/>
                  </a:moveTo>
                  <a:lnTo>
                    <a:pt x="f6" y="f7"/>
                  </a:lnTo>
                  <a:cubicBezTo>
                    <a:pt x="f6" y="f7"/>
                    <a:pt x="f8" y="f9"/>
                    <a:pt x="f6" y="f10"/>
                  </a:cubicBezTo>
                  <a:cubicBezTo>
                    <a:pt x="f11" y="f12"/>
                    <a:pt x="f13" y="f14"/>
                    <a:pt x="f13" y="f14"/>
                  </a:cubicBezTo>
                  <a:lnTo>
                    <a:pt x="f15" y="f16"/>
                  </a:lnTo>
                  <a:lnTo>
                    <a:pt x="f15" y="f17"/>
                  </a:lnTo>
                  <a:lnTo>
                    <a:pt x="f18" y="f17"/>
                  </a:lnTo>
                  <a:lnTo>
                    <a:pt x="f19" y="f20"/>
                  </a:lnTo>
                  <a:lnTo>
                    <a:pt x="f15" y="f21"/>
                  </a:lnTo>
                  <a:lnTo>
                    <a:pt x="f2" y="f20"/>
                  </a:lnTo>
                  <a:lnTo>
                    <a:pt x="f22" y="f23"/>
                  </a:lnTo>
                  <a:lnTo>
                    <a:pt x="f22" y="f24"/>
                  </a:lnTo>
                  <a:lnTo>
                    <a:pt x="f25" y="f24"/>
                  </a:lnTo>
                  <a:lnTo>
                    <a:pt x="f26" y="f27"/>
                  </a:lnTo>
                  <a:lnTo>
                    <a:pt x="f28" y="f29"/>
                  </a:lnTo>
                  <a:lnTo>
                    <a:pt x="f30" y="f29"/>
                  </a:lnTo>
                  <a:lnTo>
                    <a:pt x="f31" y="f32"/>
                  </a:lnTo>
                  <a:lnTo>
                    <a:pt x="f33" y="f34"/>
                  </a:lnTo>
                  <a:lnTo>
                    <a:pt x="f33" y="f35"/>
                  </a:lnTo>
                  <a:lnTo>
                    <a:pt x="f36" y="f37"/>
                  </a:lnTo>
                  <a:lnTo>
                    <a:pt x="f3" y="f7"/>
                  </a:lnTo>
                  <a:lnTo>
                    <a:pt x="f38" y="f2"/>
                  </a:lnTo>
                  <a:lnTo>
                    <a:pt x="f39" y="f40"/>
                  </a:lnTo>
                  <a:lnTo>
                    <a:pt x="f41" y="f42"/>
                  </a:lnTo>
                  <a:lnTo>
                    <a:pt x="f4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1201;p69">
              <a:extLst>
                <a:ext uri="{FF2B5EF4-FFF2-40B4-BE49-F238E27FC236}">
                  <a16:creationId xmlns:a16="http://schemas.microsoft.com/office/drawing/2014/main" id="{856A043F-33DF-432D-B649-F8019EB59796}"/>
                </a:ext>
              </a:extLst>
            </p:cNvPr>
            <p:cNvSpPr/>
            <p:nvPr/>
          </p:nvSpPr>
          <p:spPr>
            <a:xfrm>
              <a:off x="1620801" y="1649769"/>
              <a:ext cx="70088" cy="98169"/>
            </a:xfrm>
            <a:custGeom>
              <a:avLst/>
              <a:gdLst>
                <a:gd name="f0" fmla="val w"/>
                <a:gd name="f1" fmla="val h"/>
                <a:gd name="f2" fmla="val 0"/>
                <a:gd name="f3" fmla="val 3462"/>
                <a:gd name="f4" fmla="val 4849"/>
                <a:gd name="f5" fmla="val 3279"/>
                <a:gd name="f6" fmla="val 79"/>
                <a:gd name="f7" fmla="val 1822"/>
                <a:gd name="f8" fmla="val 626"/>
                <a:gd name="f9" fmla="val 1598"/>
                <a:gd name="f10" fmla="val 122"/>
                <a:gd name="f11" fmla="val 1719"/>
                <a:gd name="f12" fmla="val 243"/>
                <a:gd name="f13" fmla="val 1839"/>
                <a:gd name="f14" fmla="val 1457"/>
                <a:gd name="f15" fmla="val 2855"/>
                <a:gd name="f16" fmla="val 3562"/>
                <a:gd name="f17" fmla="*/ f0 1 3462"/>
                <a:gd name="f18" fmla="*/ f1 1 4849"/>
                <a:gd name="f19" fmla="val f2"/>
                <a:gd name="f20" fmla="val f3"/>
                <a:gd name="f21" fmla="val f4"/>
                <a:gd name="f22" fmla="+- f21 0 f19"/>
                <a:gd name="f23" fmla="+- f20 0 f19"/>
                <a:gd name="f24" fmla="*/ f23 1 3462"/>
                <a:gd name="f25" fmla="*/ f22 1 484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2" h="4849">
                  <a:moveTo>
                    <a:pt x="f3" y="f2"/>
                  </a:moveTo>
                  <a:cubicBezTo>
                    <a:pt x="f5" y="f6"/>
                    <a:pt x="f7" y="f8"/>
                    <a:pt x="f7" y="f8"/>
                  </a:cubicBezTo>
                  <a:cubicBezTo>
                    <a:pt x="f7" y="f8"/>
                    <a:pt x="f2" y="f9"/>
                    <a:pt x="f10" y="f11"/>
                  </a:cubicBezTo>
                  <a:cubicBezTo>
                    <a:pt x="f12" y="f13"/>
                    <a:pt x="f14" y="f4"/>
                    <a:pt x="f14" y="f4"/>
                  </a:cubicBezTo>
                  <a:lnTo>
                    <a:pt x="f15" y="f16"/>
                  </a:lnTo>
                  <a:lnTo>
                    <a:pt x="f3" y="f11"/>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1202;p69">
              <a:extLst>
                <a:ext uri="{FF2B5EF4-FFF2-40B4-BE49-F238E27FC236}">
                  <a16:creationId xmlns:a16="http://schemas.microsoft.com/office/drawing/2014/main" id="{44B2121A-4A5C-4D59-A3F4-E368F92EAF18}"/>
                </a:ext>
              </a:extLst>
            </p:cNvPr>
            <p:cNvSpPr/>
            <p:nvPr/>
          </p:nvSpPr>
          <p:spPr>
            <a:xfrm>
              <a:off x="1690862" y="1661190"/>
              <a:ext cx="68854" cy="60697"/>
            </a:xfrm>
            <a:custGeom>
              <a:avLst/>
              <a:gdLst>
                <a:gd name="f0" fmla="val w"/>
                <a:gd name="f1" fmla="val h"/>
                <a:gd name="f2" fmla="val 0"/>
                <a:gd name="f3" fmla="val 3401"/>
                <a:gd name="f4" fmla="val 2998"/>
                <a:gd name="f5" fmla="val 1337"/>
                <a:gd name="f6" fmla="val 1"/>
                <a:gd name="f7" fmla="val 2248"/>
                <a:gd name="f8" fmla="val 365"/>
                <a:gd name="f9" fmla="val 1215"/>
                <a:gd name="f10" fmla="val 1873"/>
                <a:gd name="f11" fmla="val 1700"/>
                <a:gd name="f12" fmla="val 2551"/>
                <a:gd name="f13" fmla="val 597"/>
                <a:gd name="f14" fmla="*/ f0 1 3401"/>
                <a:gd name="f15" fmla="*/ f1 1 2998"/>
                <a:gd name="f16" fmla="val f2"/>
                <a:gd name="f17" fmla="val f3"/>
                <a:gd name="f18" fmla="val f4"/>
                <a:gd name="f19" fmla="+- f18 0 f16"/>
                <a:gd name="f20" fmla="+- f17 0 f16"/>
                <a:gd name="f21" fmla="*/ f20 1 3401"/>
                <a:gd name="f22" fmla="*/ f19 1 29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401" h="2998">
                  <a:moveTo>
                    <a:pt x="f5" y="f6"/>
                  </a:moveTo>
                  <a:lnTo>
                    <a:pt x="f6" y="f7"/>
                  </a:lnTo>
                  <a:lnTo>
                    <a:pt x="f8" y="f4"/>
                  </a:lnTo>
                  <a:lnTo>
                    <a:pt x="f9" y="f10"/>
                  </a:lnTo>
                  <a:lnTo>
                    <a:pt x="f11" y="f12"/>
                  </a:lnTo>
                  <a:lnTo>
                    <a:pt x="f3" y="f13"/>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1203;p69">
              <a:extLst>
                <a:ext uri="{FF2B5EF4-FFF2-40B4-BE49-F238E27FC236}">
                  <a16:creationId xmlns:a16="http://schemas.microsoft.com/office/drawing/2014/main" id="{6E58C297-9BE9-41F6-838B-97026B579882}"/>
                </a:ext>
              </a:extLst>
            </p:cNvPr>
            <p:cNvSpPr/>
            <p:nvPr/>
          </p:nvSpPr>
          <p:spPr>
            <a:xfrm>
              <a:off x="1536502" y="1532068"/>
              <a:ext cx="131024" cy="75776"/>
            </a:xfrm>
            <a:custGeom>
              <a:avLst/>
              <a:gdLst>
                <a:gd name="f0" fmla="val w"/>
                <a:gd name="f1" fmla="val h"/>
                <a:gd name="f2" fmla="val 0"/>
                <a:gd name="f3" fmla="val 6472"/>
                <a:gd name="f4" fmla="val 3743"/>
                <a:gd name="f5" fmla="val 2637"/>
                <a:gd name="f6" fmla="val 1"/>
                <a:gd name="f7" fmla="val 2397"/>
                <a:gd name="f8" fmla="val 1890"/>
                <a:gd name="f9" fmla="val 26"/>
                <a:gd name="f10" fmla="val 27"/>
                <a:gd name="f11" fmla="val 30"/>
                <a:gd name="f12" fmla="val 1888"/>
                <a:gd name="f13" fmla="val 35"/>
                <a:gd name="f14" fmla="val 1885"/>
                <a:gd name="f15" fmla="val 41"/>
                <a:gd name="f16" fmla="val 1881"/>
                <a:gd name="f17" fmla="val 47"/>
                <a:gd name="f18" fmla="val 1879"/>
                <a:gd name="f19" fmla="val 54"/>
                <a:gd name="f20" fmla="val 283"/>
                <a:gd name="f21" fmla="val 1336"/>
                <a:gd name="f22" fmla="val 3742"/>
                <a:gd name="f23" fmla="val 4280"/>
                <a:gd name="f24" fmla="val 3343"/>
                <a:gd name="f25" fmla="val 5076"/>
                <a:gd name="f26" fmla="val 1871"/>
                <a:gd name="f27" fmla="val 5196"/>
                <a:gd name="f28" fmla="val 5682"/>
                <a:gd name="f29" fmla="val 4832"/>
                <a:gd name="f30" fmla="val 4042"/>
                <a:gd name="f31" fmla="val 2193"/>
                <a:gd name="f32" fmla="val 3249"/>
                <a:gd name="f33" fmla="val 2646"/>
                <a:gd name="f34" fmla="val 2"/>
                <a:gd name="f35" fmla="val 2644"/>
                <a:gd name="f36" fmla="val 2640"/>
                <a:gd name="f37" fmla="*/ f0 1 6472"/>
                <a:gd name="f38" fmla="*/ f1 1 3743"/>
                <a:gd name="f39" fmla="val f2"/>
                <a:gd name="f40" fmla="val f3"/>
                <a:gd name="f41" fmla="val f4"/>
                <a:gd name="f42" fmla="+- f41 0 f39"/>
                <a:gd name="f43" fmla="+- f40 0 f39"/>
                <a:gd name="f44" fmla="*/ f43 1 6472"/>
                <a:gd name="f45" fmla="*/ f42 1 3743"/>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472" h="3743">
                  <a:moveTo>
                    <a:pt x="f5" y="f6"/>
                  </a:moveTo>
                  <a:cubicBezTo>
                    <a:pt x="f7" y="f6"/>
                    <a:pt x="f6" y="f8"/>
                    <a:pt x="f9" y="f8"/>
                  </a:cubicBezTo>
                  <a:cubicBezTo>
                    <a:pt x="f10" y="f8"/>
                    <a:pt x="f11" y="f12"/>
                    <a:pt x="f13" y="f14"/>
                  </a:cubicBezTo>
                  <a:cubicBezTo>
                    <a:pt x="f15" y="f16"/>
                    <a:pt x="f17" y="f18"/>
                    <a:pt x="f19" y="f18"/>
                  </a:cubicBezTo>
                  <a:cubicBezTo>
                    <a:pt x="f20" y="f18"/>
                    <a:pt x="f21" y="f22"/>
                    <a:pt x="f21" y="f22"/>
                  </a:cubicBezTo>
                  <a:lnTo>
                    <a:pt x="f23" y="f24"/>
                  </a:lnTo>
                  <a:lnTo>
                    <a:pt x="f25" y="f22"/>
                  </a:lnTo>
                  <a:lnTo>
                    <a:pt x="f3" y="f26"/>
                  </a:lnTo>
                  <a:lnTo>
                    <a:pt x="f27" y="f14"/>
                  </a:lnTo>
                  <a:lnTo>
                    <a:pt x="f27" y="f14"/>
                  </a:lnTo>
                  <a:lnTo>
                    <a:pt x="f28" y="f6"/>
                  </a:lnTo>
                  <a:lnTo>
                    <a:pt x="f29" y="f6"/>
                  </a:lnTo>
                  <a:lnTo>
                    <a:pt x="f30" y="f31"/>
                  </a:lnTo>
                  <a:lnTo>
                    <a:pt x="f32" y="f14"/>
                  </a:lnTo>
                  <a:lnTo>
                    <a:pt x="f33" y="f34"/>
                  </a:lnTo>
                  <a:cubicBezTo>
                    <a:pt x="f35" y="f6"/>
                    <a:pt x="f36" y="f6"/>
                    <a:pt x="f5" y="f6"/>
                  </a:cubicBez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1204;p69">
              <a:extLst>
                <a:ext uri="{FF2B5EF4-FFF2-40B4-BE49-F238E27FC236}">
                  <a16:creationId xmlns:a16="http://schemas.microsoft.com/office/drawing/2014/main" id="{994FCCEB-5559-47CA-9E9E-B5E9ACE5722D}"/>
                </a:ext>
              </a:extLst>
            </p:cNvPr>
            <p:cNvSpPr/>
            <p:nvPr/>
          </p:nvSpPr>
          <p:spPr>
            <a:xfrm>
              <a:off x="1515060" y="1487847"/>
              <a:ext cx="87215" cy="54114"/>
            </a:xfrm>
            <a:custGeom>
              <a:avLst/>
              <a:gdLst>
                <a:gd name="f0" fmla="val w"/>
                <a:gd name="f1" fmla="val h"/>
                <a:gd name="f2" fmla="val 0"/>
                <a:gd name="f3" fmla="val 4308"/>
                <a:gd name="f4" fmla="val 2673"/>
                <a:gd name="f5" fmla="val 3158"/>
                <a:gd name="f6" fmla="val 1397"/>
                <a:gd name="f7" fmla="val 668"/>
                <a:gd name="f8" fmla="val 2672"/>
                <a:gd name="f9" fmla="val 3523"/>
                <a:gd name="f10" fmla="val 1670"/>
                <a:gd name="f11" fmla="*/ f0 1 4308"/>
                <a:gd name="f12" fmla="*/ f1 1 2673"/>
                <a:gd name="f13" fmla="val f2"/>
                <a:gd name="f14" fmla="val f3"/>
                <a:gd name="f15" fmla="val f4"/>
                <a:gd name="f16" fmla="+- f15 0 f13"/>
                <a:gd name="f17" fmla="+- f14 0 f13"/>
                <a:gd name="f18" fmla="*/ f17 1 4308"/>
                <a:gd name="f19" fmla="*/ f16 1 26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308" h="2673">
                  <a:moveTo>
                    <a:pt x="f5" y="f2"/>
                  </a:moveTo>
                  <a:lnTo>
                    <a:pt x="f2" y="f6"/>
                  </a:lnTo>
                  <a:lnTo>
                    <a:pt x="f7" y="f8"/>
                  </a:lnTo>
                  <a:lnTo>
                    <a:pt x="f9" y="f10"/>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1205;p69">
              <a:extLst>
                <a:ext uri="{FF2B5EF4-FFF2-40B4-BE49-F238E27FC236}">
                  <a16:creationId xmlns:a16="http://schemas.microsoft.com/office/drawing/2014/main" id="{3F151D74-A9CE-4B44-A305-5384C635B689}"/>
                </a:ext>
              </a:extLst>
            </p:cNvPr>
            <p:cNvSpPr/>
            <p:nvPr/>
          </p:nvSpPr>
          <p:spPr>
            <a:xfrm>
              <a:off x="1623124" y="1481693"/>
              <a:ext cx="44394" cy="33220"/>
            </a:xfrm>
            <a:custGeom>
              <a:avLst/>
              <a:gdLst>
                <a:gd name="f0" fmla="val w"/>
                <a:gd name="f1" fmla="val h"/>
                <a:gd name="f2" fmla="val 0"/>
                <a:gd name="f3" fmla="val 2193"/>
                <a:gd name="f4" fmla="val 1641"/>
                <a:gd name="f5" fmla="val 1"/>
                <a:gd name="f6" fmla="val 250"/>
                <a:gd name="f7" fmla="val 1403"/>
                <a:gd name="f8" fmla="val 304"/>
                <a:gd name="f9" fmla="*/ f0 1 2193"/>
                <a:gd name="f10" fmla="*/ f1 1 1641"/>
                <a:gd name="f11" fmla="val f2"/>
                <a:gd name="f12" fmla="val f3"/>
                <a:gd name="f13" fmla="val f4"/>
                <a:gd name="f14" fmla="+- f13 0 f11"/>
                <a:gd name="f15" fmla="+- f12 0 f11"/>
                <a:gd name="f16" fmla="*/ f15 1 2193"/>
                <a:gd name="f17" fmla="*/ f14 1 1641"/>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193" h="1641">
                  <a:moveTo>
                    <a:pt x="f5" y="f5"/>
                  </a:moveTo>
                  <a:lnTo>
                    <a:pt x="f6" y="f4"/>
                  </a:lnTo>
                  <a:lnTo>
                    <a:pt x="f7" y="f4"/>
                  </a:lnTo>
                  <a:lnTo>
                    <a:pt x="f3" y="f8"/>
                  </a:lnTo>
                  <a:lnTo>
                    <a:pt x="f5"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1206;p69">
              <a:extLst>
                <a:ext uri="{FF2B5EF4-FFF2-40B4-BE49-F238E27FC236}">
                  <a16:creationId xmlns:a16="http://schemas.microsoft.com/office/drawing/2014/main" id="{DE77F318-5A35-4EF0-832D-EDA12956E2B5}"/>
                </a:ext>
              </a:extLst>
            </p:cNvPr>
            <p:cNvSpPr/>
            <p:nvPr/>
          </p:nvSpPr>
          <p:spPr>
            <a:xfrm>
              <a:off x="1651534" y="1455880"/>
              <a:ext cx="39355" cy="31985"/>
            </a:xfrm>
            <a:custGeom>
              <a:avLst/>
              <a:gdLst>
                <a:gd name="f0" fmla="val w"/>
                <a:gd name="f1" fmla="val h"/>
                <a:gd name="f2" fmla="val 0"/>
                <a:gd name="f3" fmla="val 1944"/>
                <a:gd name="f4" fmla="val 1580"/>
                <a:gd name="f5" fmla="val 790"/>
                <a:gd name="f6" fmla="val 1701"/>
                <a:gd name="f7" fmla="val 1579"/>
                <a:gd name="f8" fmla="*/ f0 1 1944"/>
                <a:gd name="f9" fmla="*/ f1 1 1580"/>
                <a:gd name="f10" fmla="val f2"/>
                <a:gd name="f11" fmla="val f3"/>
                <a:gd name="f12" fmla="val f4"/>
                <a:gd name="f13" fmla="+- f12 0 f10"/>
                <a:gd name="f14" fmla="+- f11 0 f10"/>
                <a:gd name="f15" fmla="*/ f14 1 1944"/>
                <a:gd name="f16" fmla="*/ f13 1 15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944" h="1580">
                  <a:moveTo>
                    <a:pt x="f3" y="f2"/>
                  </a:moveTo>
                  <a:lnTo>
                    <a:pt x="f2" y="f5"/>
                  </a:lnTo>
                  <a:lnTo>
                    <a:pt x="f6" y="f7"/>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1207;p69">
              <a:extLst>
                <a:ext uri="{FF2B5EF4-FFF2-40B4-BE49-F238E27FC236}">
                  <a16:creationId xmlns:a16="http://schemas.microsoft.com/office/drawing/2014/main" id="{63FBFBF9-A13A-49FF-913B-321FD80FFCE2}"/>
                </a:ext>
              </a:extLst>
            </p:cNvPr>
            <p:cNvSpPr/>
            <p:nvPr/>
          </p:nvSpPr>
          <p:spPr>
            <a:xfrm>
              <a:off x="1682267" y="1558951"/>
              <a:ext cx="61484" cy="67336"/>
            </a:xfrm>
            <a:custGeom>
              <a:avLst/>
              <a:gdLst>
                <a:gd name="f0" fmla="val w"/>
                <a:gd name="f1" fmla="val h"/>
                <a:gd name="f2" fmla="val 0"/>
                <a:gd name="f3" fmla="val 3037"/>
                <a:gd name="f4" fmla="val 3326"/>
                <a:gd name="f5" fmla="val 1832"/>
                <a:gd name="f6" fmla="val 1032"/>
                <a:gd name="f7" fmla="val 426"/>
                <a:gd name="f8" fmla="val 3325"/>
                <a:gd name="f9" fmla="val 1398"/>
                <a:gd name="f10" fmla="val 543"/>
                <a:gd name="f11" fmla="val 1518"/>
                <a:gd name="f12" fmla="val 1207"/>
                <a:gd name="f13" fmla="val 865"/>
                <a:gd name="f14" fmla="*/ f0 1 3037"/>
                <a:gd name="f15" fmla="*/ f1 1 3326"/>
                <a:gd name="f16" fmla="val f2"/>
                <a:gd name="f17" fmla="val f3"/>
                <a:gd name="f18" fmla="val f4"/>
                <a:gd name="f19" fmla="+- f18 0 f16"/>
                <a:gd name="f20" fmla="+- f17 0 f16"/>
                <a:gd name="f21" fmla="*/ f20 1 3037"/>
                <a:gd name="f22" fmla="*/ f19 1 332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037" h="3326">
                  <a:moveTo>
                    <a:pt x="f2" y="f2"/>
                  </a:moveTo>
                  <a:lnTo>
                    <a:pt x="f2" y="f5"/>
                  </a:lnTo>
                  <a:lnTo>
                    <a:pt x="f6" y="f5"/>
                  </a:lnTo>
                  <a:lnTo>
                    <a:pt x="f7" y="f8"/>
                  </a:lnTo>
                  <a:lnTo>
                    <a:pt x="f9" y="f8"/>
                  </a:lnTo>
                  <a:lnTo>
                    <a:pt x="f3" y="f10"/>
                  </a:lnTo>
                  <a:lnTo>
                    <a:pt x="f11" y="f2"/>
                  </a:lnTo>
                  <a:lnTo>
                    <a:pt x="f11" y="f12"/>
                  </a:lnTo>
                  <a:lnTo>
                    <a:pt x="f7" y="f13"/>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1208;p69">
              <a:extLst>
                <a:ext uri="{FF2B5EF4-FFF2-40B4-BE49-F238E27FC236}">
                  <a16:creationId xmlns:a16="http://schemas.microsoft.com/office/drawing/2014/main" id="{BA56EBEF-F329-422A-B240-17AA6FF2559B}"/>
                </a:ext>
              </a:extLst>
            </p:cNvPr>
            <p:cNvSpPr/>
            <p:nvPr/>
          </p:nvSpPr>
          <p:spPr>
            <a:xfrm>
              <a:off x="1717938" y="1455880"/>
              <a:ext cx="59015" cy="86081"/>
            </a:xfrm>
            <a:custGeom>
              <a:avLst/>
              <a:gdLst>
                <a:gd name="f0" fmla="val w"/>
                <a:gd name="f1" fmla="val h"/>
                <a:gd name="f2" fmla="val 0"/>
                <a:gd name="f3" fmla="val 2915"/>
                <a:gd name="f4" fmla="val 4252"/>
                <a:gd name="f5" fmla="val 1275"/>
                <a:gd name="f6" fmla="val 2095"/>
                <a:gd name="f7" fmla="val 971"/>
                <a:gd name="f8" fmla="val 4251"/>
                <a:gd name="f9" fmla="val 2064"/>
                <a:gd name="f10" fmla="val 2914"/>
                <a:gd name="f11" fmla="val 1579"/>
                <a:gd name="f12" fmla="*/ f0 1 2915"/>
                <a:gd name="f13" fmla="*/ f1 1 4252"/>
                <a:gd name="f14" fmla="val f2"/>
                <a:gd name="f15" fmla="val f3"/>
                <a:gd name="f16" fmla="val f4"/>
                <a:gd name="f17" fmla="+- f16 0 f14"/>
                <a:gd name="f18" fmla="+- f15 0 f14"/>
                <a:gd name="f19" fmla="*/ f18 1 2915"/>
                <a:gd name="f20" fmla="*/ f17 1 425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915" h="4252">
                  <a:moveTo>
                    <a:pt x="f5" y="f2"/>
                  </a:moveTo>
                  <a:lnTo>
                    <a:pt x="f2" y="f6"/>
                  </a:lnTo>
                  <a:lnTo>
                    <a:pt x="f5" y="f6"/>
                  </a:lnTo>
                  <a:lnTo>
                    <a:pt x="f7" y="f8"/>
                  </a:lnTo>
                  <a:lnTo>
                    <a:pt x="f9" y="f8"/>
                  </a:lnTo>
                  <a:lnTo>
                    <a:pt x="f10" y="f11"/>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1209;p69">
              <a:extLst>
                <a:ext uri="{FF2B5EF4-FFF2-40B4-BE49-F238E27FC236}">
                  <a16:creationId xmlns:a16="http://schemas.microsoft.com/office/drawing/2014/main" id="{74A93AF7-2302-45FD-93E0-3F4D82EA2B35}"/>
                </a:ext>
              </a:extLst>
            </p:cNvPr>
            <p:cNvSpPr/>
            <p:nvPr/>
          </p:nvSpPr>
          <p:spPr>
            <a:xfrm>
              <a:off x="1776926" y="1498299"/>
              <a:ext cx="28300" cy="43671"/>
            </a:xfrm>
            <a:custGeom>
              <a:avLst/>
              <a:gdLst>
                <a:gd name="f0" fmla="val w"/>
                <a:gd name="f1" fmla="val h"/>
                <a:gd name="f2" fmla="val 0"/>
                <a:gd name="f3" fmla="val 1398"/>
                <a:gd name="f4" fmla="val 2157"/>
                <a:gd name="f5" fmla="val 486"/>
                <a:gd name="f6" fmla="val 1669"/>
                <a:gd name="f7" fmla="val 699"/>
                <a:gd name="f8" fmla="val 2156"/>
                <a:gd name="f9" fmla="val 1154"/>
                <a:gd name="f10" fmla="*/ f0 1 1398"/>
                <a:gd name="f11" fmla="*/ f1 1 2157"/>
                <a:gd name="f12" fmla="val f2"/>
                <a:gd name="f13" fmla="val f3"/>
                <a:gd name="f14" fmla="val f4"/>
                <a:gd name="f15" fmla="+- f14 0 f12"/>
                <a:gd name="f16" fmla="+- f13 0 f12"/>
                <a:gd name="f17" fmla="*/ f16 1 1398"/>
                <a:gd name="f18" fmla="*/ f15 1 215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398" h="2157">
                  <a:moveTo>
                    <a:pt x="f5" y="f2"/>
                  </a:moveTo>
                  <a:lnTo>
                    <a:pt x="f2" y="f6"/>
                  </a:lnTo>
                  <a:lnTo>
                    <a:pt x="f7" y="f8"/>
                  </a:lnTo>
                  <a:lnTo>
                    <a:pt x="f3" y="f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1210;p69">
              <a:extLst>
                <a:ext uri="{FF2B5EF4-FFF2-40B4-BE49-F238E27FC236}">
                  <a16:creationId xmlns:a16="http://schemas.microsoft.com/office/drawing/2014/main" id="{0A19DF9D-8942-4A91-9D2F-F622DE2A2D10}"/>
                </a:ext>
              </a:extLst>
            </p:cNvPr>
            <p:cNvSpPr/>
            <p:nvPr/>
          </p:nvSpPr>
          <p:spPr>
            <a:xfrm>
              <a:off x="1770772" y="1541943"/>
              <a:ext cx="34454" cy="28282"/>
            </a:xfrm>
            <a:custGeom>
              <a:avLst/>
              <a:gdLst>
                <a:gd name="f0" fmla="val w"/>
                <a:gd name="f1" fmla="val h"/>
                <a:gd name="f2" fmla="val 0"/>
                <a:gd name="f3" fmla="val 1702"/>
                <a:gd name="f4" fmla="val 1397"/>
                <a:gd name="f5" fmla="val 1"/>
                <a:gd name="f6" fmla="val 840"/>
                <a:gd name="f7" fmla="val 1003"/>
                <a:gd name="f8" fmla="*/ f0 1 1702"/>
                <a:gd name="f9" fmla="*/ f1 1 1397"/>
                <a:gd name="f10" fmla="val f2"/>
                <a:gd name="f11" fmla="val f3"/>
                <a:gd name="f12" fmla="val f4"/>
                <a:gd name="f13" fmla="+- f12 0 f10"/>
                <a:gd name="f14" fmla="+- f11 0 f10"/>
                <a:gd name="f15" fmla="*/ f14 1 1702"/>
                <a:gd name="f16" fmla="*/ f13 1 139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702" h="1397">
                  <a:moveTo>
                    <a:pt x="f5" y="f2"/>
                  </a:moveTo>
                  <a:lnTo>
                    <a:pt x="f5" y="f6"/>
                  </a:lnTo>
                  <a:lnTo>
                    <a:pt x="f7" y="f4"/>
                  </a:lnTo>
                  <a:lnTo>
                    <a:pt x="f3" y="f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1211;p69">
              <a:extLst>
                <a:ext uri="{FF2B5EF4-FFF2-40B4-BE49-F238E27FC236}">
                  <a16:creationId xmlns:a16="http://schemas.microsoft.com/office/drawing/2014/main" id="{09723215-B1BF-48AF-98F6-CFA54DE903F9}"/>
                </a:ext>
              </a:extLst>
            </p:cNvPr>
            <p:cNvSpPr/>
            <p:nvPr/>
          </p:nvSpPr>
          <p:spPr>
            <a:xfrm>
              <a:off x="1754797" y="1558951"/>
              <a:ext cx="120499" cy="119484"/>
            </a:xfrm>
            <a:custGeom>
              <a:avLst/>
              <a:gdLst>
                <a:gd name="f0" fmla="val w"/>
                <a:gd name="f1" fmla="val h"/>
                <a:gd name="f2" fmla="val 0"/>
                <a:gd name="f3" fmla="val 5952"/>
                <a:gd name="f4" fmla="val 5902"/>
                <a:gd name="f5" fmla="val 1663"/>
                <a:gd name="f6" fmla="val 1093"/>
                <a:gd name="f7" fmla="val 1954"/>
                <a:gd name="f8" fmla="val 790"/>
                <a:gd name="f9" fmla="val 3325"/>
                <a:gd name="f10" fmla="val 243"/>
                <a:gd name="f11" fmla="val 4486"/>
                <a:gd name="f12" fmla="val 1640"/>
                <a:gd name="f13" fmla="val 5354"/>
                <a:gd name="f14" fmla="val 4494"/>
                <a:gd name="f15" fmla="val 5901"/>
                <a:gd name="f16" fmla="val 5647"/>
                <a:gd name="f17" fmla="val 3894"/>
                <a:gd name="f18" fmla="val 4312"/>
                <a:gd name="f19" fmla="val 3706"/>
                <a:gd name="f20" fmla="val 2951"/>
                <a:gd name="f21" fmla="val 2308"/>
                <a:gd name="f22" fmla="val 865"/>
                <a:gd name="f23" fmla="*/ f0 1 5952"/>
                <a:gd name="f24" fmla="*/ f1 1 5902"/>
                <a:gd name="f25" fmla="val f2"/>
                <a:gd name="f26" fmla="val f3"/>
                <a:gd name="f27" fmla="val f4"/>
                <a:gd name="f28" fmla="+- f27 0 f25"/>
                <a:gd name="f29" fmla="+- f26 0 f25"/>
                <a:gd name="f30" fmla="*/ f29 1 5952"/>
                <a:gd name="f31" fmla="*/ f28 1 5902"/>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5952" h="5902">
                  <a:moveTo>
                    <a:pt x="f2" y="f2"/>
                  </a:moveTo>
                  <a:lnTo>
                    <a:pt x="f2" y="f5"/>
                  </a:lnTo>
                  <a:lnTo>
                    <a:pt x="f6" y="f7"/>
                  </a:lnTo>
                  <a:lnTo>
                    <a:pt x="f8" y="f9"/>
                  </a:lnTo>
                  <a:lnTo>
                    <a:pt x="f10" y="f11"/>
                  </a:lnTo>
                  <a:lnTo>
                    <a:pt x="f12" y="f13"/>
                  </a:lnTo>
                  <a:lnTo>
                    <a:pt x="f14" y="f15"/>
                  </a:lnTo>
                  <a:lnTo>
                    <a:pt x="f3" y="f16"/>
                  </a:lnTo>
                  <a:lnTo>
                    <a:pt x="f3" y="f17"/>
                  </a:lnTo>
                  <a:lnTo>
                    <a:pt x="f18" y="f19"/>
                  </a:lnTo>
                  <a:lnTo>
                    <a:pt x="f12" y="f20"/>
                  </a:lnTo>
                  <a:lnTo>
                    <a:pt x="f21" y="f5"/>
                  </a:lnTo>
                  <a:lnTo>
                    <a:pt x="f6" y="f22"/>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1212;p69">
              <a:extLst>
                <a:ext uri="{FF2B5EF4-FFF2-40B4-BE49-F238E27FC236}">
                  <a16:creationId xmlns:a16="http://schemas.microsoft.com/office/drawing/2014/main" id="{21883947-35C2-4D3E-9397-5FBD115BD911}"/>
                </a:ext>
              </a:extLst>
            </p:cNvPr>
            <p:cNvSpPr/>
            <p:nvPr/>
          </p:nvSpPr>
          <p:spPr>
            <a:xfrm>
              <a:off x="1725280" y="1607816"/>
              <a:ext cx="29535" cy="41970"/>
            </a:xfrm>
            <a:custGeom>
              <a:avLst/>
              <a:gdLst>
                <a:gd name="f0" fmla="val w"/>
                <a:gd name="f1" fmla="val h"/>
                <a:gd name="f2" fmla="val 0"/>
                <a:gd name="f3" fmla="val 1459"/>
                <a:gd name="f4" fmla="val 2073"/>
                <a:gd name="f5" fmla="val 730"/>
                <a:gd name="f6" fmla="val 1292"/>
                <a:gd name="f7" fmla="val 912"/>
                <a:gd name="f8" fmla="val 2072"/>
                <a:gd name="f9" fmla="val 1458"/>
                <a:gd name="f10" fmla="val 537"/>
                <a:gd name="f11" fmla="*/ f0 1 1459"/>
                <a:gd name="f12" fmla="*/ f1 1 2073"/>
                <a:gd name="f13" fmla="val f2"/>
                <a:gd name="f14" fmla="val f3"/>
                <a:gd name="f15" fmla="val f4"/>
                <a:gd name="f16" fmla="+- f15 0 f13"/>
                <a:gd name="f17" fmla="+- f14 0 f13"/>
                <a:gd name="f18" fmla="*/ f17 1 1459"/>
                <a:gd name="f19" fmla="*/ f16 1 20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59" h="2073">
                  <a:moveTo>
                    <a:pt x="f5" y="f2"/>
                  </a:moveTo>
                  <a:lnTo>
                    <a:pt x="f2" y="f6"/>
                  </a:lnTo>
                  <a:lnTo>
                    <a:pt x="f7" y="f8"/>
                  </a:lnTo>
                  <a:lnTo>
                    <a:pt x="f9" y="f10"/>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1213;p69">
              <a:extLst>
                <a:ext uri="{FF2B5EF4-FFF2-40B4-BE49-F238E27FC236}">
                  <a16:creationId xmlns:a16="http://schemas.microsoft.com/office/drawing/2014/main" id="{920F1A67-7D40-4F3F-9FD0-50765001F479}"/>
                </a:ext>
              </a:extLst>
            </p:cNvPr>
            <p:cNvSpPr/>
            <p:nvPr/>
          </p:nvSpPr>
          <p:spPr>
            <a:xfrm>
              <a:off x="1603574" y="1777977"/>
              <a:ext cx="41760" cy="44275"/>
            </a:xfrm>
            <a:custGeom>
              <a:avLst/>
              <a:gdLst>
                <a:gd name="f0" fmla="val w"/>
                <a:gd name="f1" fmla="val h"/>
                <a:gd name="f2" fmla="val 0"/>
                <a:gd name="f3" fmla="val 2063"/>
                <a:gd name="f4" fmla="val 2187"/>
                <a:gd name="f5" fmla="val 1519"/>
                <a:gd name="f6" fmla="val 1"/>
                <a:gd name="f7" fmla="val 1095"/>
                <a:gd name="f8" fmla="val 2186"/>
                <a:gd name="f9" fmla="val 1641"/>
                <a:gd name="f10" fmla="*/ f0 1 2063"/>
                <a:gd name="f11" fmla="*/ f1 1 2187"/>
                <a:gd name="f12" fmla="val f2"/>
                <a:gd name="f13" fmla="val f3"/>
                <a:gd name="f14" fmla="val f4"/>
                <a:gd name="f15" fmla="+- f14 0 f12"/>
                <a:gd name="f16" fmla="+- f13 0 f12"/>
                <a:gd name="f17" fmla="*/ f16 1 2063"/>
                <a:gd name="f18" fmla="*/ f15 1 21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63" h="2187">
                  <a:moveTo>
                    <a:pt x="f5" y="f6"/>
                  </a:moveTo>
                  <a:lnTo>
                    <a:pt x="f6" y="f7"/>
                  </a:lnTo>
                  <a:lnTo>
                    <a:pt x="f5" y="f8"/>
                  </a:lnTo>
                  <a:lnTo>
                    <a:pt x="f3" y="f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1214;p69">
              <a:extLst>
                <a:ext uri="{FF2B5EF4-FFF2-40B4-BE49-F238E27FC236}">
                  <a16:creationId xmlns:a16="http://schemas.microsoft.com/office/drawing/2014/main" id="{5B138701-8EA9-4F7B-BF77-705A2CB836B7}"/>
                </a:ext>
              </a:extLst>
            </p:cNvPr>
            <p:cNvSpPr/>
            <p:nvPr/>
          </p:nvSpPr>
          <p:spPr>
            <a:xfrm>
              <a:off x="1725280" y="1691530"/>
              <a:ext cx="244684" cy="329888"/>
            </a:xfrm>
            <a:custGeom>
              <a:avLst/>
              <a:gdLst>
                <a:gd name="f0" fmla="val w"/>
                <a:gd name="f1" fmla="val h"/>
                <a:gd name="f2" fmla="val 0"/>
                <a:gd name="f3" fmla="val 12086"/>
                <a:gd name="f4" fmla="val 16295"/>
                <a:gd name="f5" fmla="val 2551"/>
                <a:gd name="f6" fmla="val 305"/>
                <a:gd name="f7" fmla="val 2786"/>
                <a:gd name="f8" fmla="val 4575"/>
                <a:gd name="f9" fmla="val 2248"/>
                <a:gd name="f10" fmla="val 5667"/>
                <a:gd name="f11" fmla="val 4191"/>
                <a:gd name="f12" fmla="val 6153"/>
                <a:gd name="f13" fmla="val 4920"/>
                <a:gd name="f14" fmla="val 5060"/>
                <a:gd name="f15" fmla="val 5587"/>
                <a:gd name="f16" fmla="val 7064"/>
                <a:gd name="f17" fmla="val 6863"/>
                <a:gd name="f18" fmla="val 8947"/>
                <a:gd name="f19" fmla="val 5406"/>
                <a:gd name="f20" fmla="val 10951"/>
                <a:gd name="f21" fmla="val 5041"/>
                <a:gd name="f22" fmla="val 11862"/>
                <a:gd name="f23" fmla="val 3250"/>
                <a:gd name="f24" fmla="val 11315"/>
                <a:gd name="f25" fmla="val 12955"/>
                <a:gd name="f26" fmla="val 5466"/>
                <a:gd name="f27" fmla="val 13684"/>
                <a:gd name="f28" fmla="val 6134"/>
                <a:gd name="f29" fmla="val 14959"/>
                <a:gd name="f30" fmla="val 8139"/>
                <a:gd name="f31" fmla="val 7410"/>
                <a:gd name="f32" fmla="val 14231"/>
                <a:gd name="f33" fmla="val 8989"/>
                <a:gd name="f34" fmla="val 15323"/>
                <a:gd name="f35" fmla="val 9535"/>
                <a:gd name="f36" fmla="val 13987"/>
                <a:gd name="f37" fmla="val 8320"/>
                <a:gd name="f38" fmla="val 11497"/>
                <a:gd name="f39" fmla="val 9110"/>
                <a:gd name="f40" fmla="val 10203"/>
                <a:gd name="f41" fmla="val 13319"/>
                <a:gd name="f42" fmla="val 10890"/>
                <a:gd name="f43" fmla="val 9352"/>
                <a:gd name="f44" fmla="val 8522"/>
                <a:gd name="f45" fmla="val 10446"/>
                <a:gd name="f46" fmla="val 7611"/>
                <a:gd name="f47" fmla="val 9474"/>
                <a:gd name="f48" fmla="val 5365"/>
                <a:gd name="f49" fmla="val 8017"/>
                <a:gd name="f50" fmla="val 3785"/>
                <a:gd name="f51" fmla="val 5223"/>
                <a:gd name="f52" fmla="val 5648"/>
                <a:gd name="f53" fmla="val 374"/>
                <a:gd name="f54" fmla="val 3949"/>
                <a:gd name="f55" fmla="val 749"/>
                <a:gd name="f56" fmla="val 1499"/>
                <a:gd name="f57" fmla="val 3906"/>
                <a:gd name="f58" fmla="val 3098"/>
                <a:gd name="f59" fmla="val 931"/>
                <a:gd name="f60" fmla="*/ f0 1 12086"/>
                <a:gd name="f61" fmla="*/ f1 1 16295"/>
                <a:gd name="f62" fmla="val f2"/>
                <a:gd name="f63" fmla="val f3"/>
                <a:gd name="f64" fmla="val f4"/>
                <a:gd name="f65" fmla="+- f64 0 f62"/>
                <a:gd name="f66" fmla="+- f63 0 f62"/>
                <a:gd name="f67" fmla="*/ f66 1 12086"/>
                <a:gd name="f68" fmla="*/ f65 1 16295"/>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2086" h="16295">
                  <a:moveTo>
                    <a:pt x="f5" y="f2"/>
                  </a:moveTo>
                  <a:lnTo>
                    <a:pt x="f6" y="f7"/>
                  </a:lnTo>
                  <a:lnTo>
                    <a:pt x="f2" y="f8"/>
                  </a:lnTo>
                  <a:lnTo>
                    <a:pt x="f9" y="f10"/>
                  </a:lnTo>
                  <a:lnTo>
                    <a:pt x="f11" y="f12"/>
                  </a:lnTo>
                  <a:lnTo>
                    <a:pt x="f13" y="f14"/>
                  </a:lnTo>
                  <a:lnTo>
                    <a:pt x="f15" y="f16"/>
                  </a:lnTo>
                  <a:lnTo>
                    <a:pt x="f17" y="f18"/>
                  </a:lnTo>
                  <a:lnTo>
                    <a:pt x="f19" y="f20"/>
                  </a:lnTo>
                  <a:lnTo>
                    <a:pt x="f21" y="f22"/>
                  </a:lnTo>
                  <a:lnTo>
                    <a:pt x="f23" y="f24"/>
                  </a:lnTo>
                  <a:lnTo>
                    <a:pt x="f5" y="f25"/>
                  </a:lnTo>
                  <a:lnTo>
                    <a:pt x="f11" y="f25"/>
                  </a:lnTo>
                  <a:lnTo>
                    <a:pt x="f26" y="f27"/>
                  </a:lnTo>
                  <a:lnTo>
                    <a:pt x="f28" y="f29"/>
                  </a:lnTo>
                  <a:lnTo>
                    <a:pt x="f30" y="f4"/>
                  </a:lnTo>
                  <a:lnTo>
                    <a:pt x="f31" y="f32"/>
                  </a:lnTo>
                  <a:lnTo>
                    <a:pt x="f31" y="f32"/>
                  </a:lnTo>
                  <a:lnTo>
                    <a:pt x="f33" y="f34"/>
                  </a:lnTo>
                  <a:lnTo>
                    <a:pt x="f35" y="f36"/>
                  </a:lnTo>
                  <a:lnTo>
                    <a:pt x="f37" y="f38"/>
                  </a:lnTo>
                  <a:lnTo>
                    <a:pt x="f39" y="f20"/>
                  </a:lnTo>
                  <a:lnTo>
                    <a:pt x="f40" y="f41"/>
                  </a:lnTo>
                  <a:lnTo>
                    <a:pt x="f3" y="f42"/>
                  </a:lnTo>
                  <a:lnTo>
                    <a:pt x="f43" y="f44"/>
                  </a:lnTo>
                  <a:lnTo>
                    <a:pt x="f45" y="f46"/>
                  </a:lnTo>
                  <a:lnTo>
                    <a:pt x="f47" y="f48"/>
                  </a:lnTo>
                  <a:lnTo>
                    <a:pt x="f49" y="f50"/>
                  </a:lnTo>
                  <a:lnTo>
                    <a:pt x="f31" y="f7"/>
                  </a:lnTo>
                  <a:lnTo>
                    <a:pt x="f51" y="f7"/>
                  </a:lnTo>
                  <a:lnTo>
                    <a:pt x="f52" y="f53"/>
                  </a:lnTo>
                  <a:lnTo>
                    <a:pt x="f54" y="f55"/>
                  </a:lnTo>
                  <a:lnTo>
                    <a:pt x="f23" y="f56"/>
                  </a:lnTo>
                  <a:lnTo>
                    <a:pt x="f5" y="f57"/>
                  </a:lnTo>
                  <a:lnTo>
                    <a:pt x="f9" y="f7"/>
                  </a:lnTo>
                  <a:lnTo>
                    <a:pt x="f58" y="f59"/>
                  </a:lnTo>
                  <a:lnTo>
                    <a:pt x="f11"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1215;p69">
              <a:extLst>
                <a:ext uri="{FF2B5EF4-FFF2-40B4-BE49-F238E27FC236}">
                  <a16:creationId xmlns:a16="http://schemas.microsoft.com/office/drawing/2014/main" id="{8840BE23-0669-40CD-8807-9C97F90364C6}"/>
                </a:ext>
              </a:extLst>
            </p:cNvPr>
            <p:cNvSpPr/>
            <p:nvPr/>
          </p:nvSpPr>
          <p:spPr>
            <a:xfrm>
              <a:off x="1847627" y="1699083"/>
              <a:ext cx="35067" cy="35890"/>
            </a:xfrm>
            <a:custGeom>
              <a:avLst/>
              <a:gdLst>
                <a:gd name="f0" fmla="val w"/>
                <a:gd name="f1" fmla="val h"/>
                <a:gd name="f2" fmla="val 0"/>
                <a:gd name="f3" fmla="val 1732"/>
                <a:gd name="f4" fmla="val 1773"/>
                <a:gd name="f5" fmla="val 1"/>
                <a:gd name="f6" fmla="val 1731"/>
                <a:gd name="f7" fmla="val 1367"/>
                <a:gd name="f8" fmla="val 436"/>
                <a:gd name="f9" fmla="*/ f0 1 1732"/>
                <a:gd name="f10" fmla="*/ f1 1 1773"/>
                <a:gd name="f11" fmla="val f2"/>
                <a:gd name="f12" fmla="val f3"/>
                <a:gd name="f13" fmla="val f4"/>
                <a:gd name="f14" fmla="+- f13 0 f11"/>
                <a:gd name="f15" fmla="+- f12 0 f11"/>
                <a:gd name="f16" fmla="*/ f15 1 1732"/>
                <a:gd name="f17" fmla="*/ f14 1 177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732" h="1773">
                  <a:moveTo>
                    <a:pt x="f5" y="f5"/>
                  </a:moveTo>
                  <a:lnTo>
                    <a:pt x="f5" y="f4"/>
                  </a:lnTo>
                  <a:lnTo>
                    <a:pt x="f6" y="f4"/>
                  </a:lnTo>
                  <a:lnTo>
                    <a:pt x="f7" y="f8"/>
                  </a:lnTo>
                  <a:lnTo>
                    <a:pt x="f5"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1216;p69">
              <a:extLst>
                <a:ext uri="{FF2B5EF4-FFF2-40B4-BE49-F238E27FC236}">
                  <a16:creationId xmlns:a16="http://schemas.microsoft.com/office/drawing/2014/main" id="{10F81C32-D1A4-428A-8395-7D5AC15C0F79}"/>
                </a:ext>
              </a:extLst>
            </p:cNvPr>
            <p:cNvSpPr/>
            <p:nvPr/>
          </p:nvSpPr>
          <p:spPr>
            <a:xfrm>
              <a:off x="1810127" y="1856469"/>
              <a:ext cx="37517" cy="34637"/>
            </a:xfrm>
            <a:custGeom>
              <a:avLst/>
              <a:gdLst>
                <a:gd name="f0" fmla="val w"/>
                <a:gd name="f1" fmla="val h"/>
                <a:gd name="f2" fmla="val 0"/>
                <a:gd name="f3" fmla="val 1853"/>
                <a:gd name="f4" fmla="val 1711"/>
                <a:gd name="f5" fmla="val 1154"/>
                <a:gd name="f6" fmla="val 1"/>
                <a:gd name="f7" fmla="val 557"/>
                <a:gd name="f8" fmla="val 243"/>
                <a:gd name="f9" fmla="*/ f0 1 1853"/>
                <a:gd name="f10" fmla="*/ f1 1 1711"/>
                <a:gd name="f11" fmla="val f2"/>
                <a:gd name="f12" fmla="val f3"/>
                <a:gd name="f13" fmla="val f4"/>
                <a:gd name="f14" fmla="+- f13 0 f11"/>
                <a:gd name="f15" fmla="+- f12 0 f11"/>
                <a:gd name="f16" fmla="*/ f15 1 1853"/>
                <a:gd name="f17" fmla="*/ f14 1 1711"/>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853" h="1711">
                  <a:moveTo>
                    <a:pt x="f5" y="f6"/>
                  </a:moveTo>
                  <a:lnTo>
                    <a:pt x="f2" y="f7"/>
                  </a:lnTo>
                  <a:lnTo>
                    <a:pt x="f8" y="f4"/>
                  </a:lnTo>
                  <a:lnTo>
                    <a:pt x="f3" y="f7"/>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1217;p69">
              <a:extLst>
                <a:ext uri="{FF2B5EF4-FFF2-40B4-BE49-F238E27FC236}">
                  <a16:creationId xmlns:a16="http://schemas.microsoft.com/office/drawing/2014/main" id="{A6671281-9FFD-4BE9-A6A8-8372F79C194B}"/>
                </a:ext>
              </a:extLst>
            </p:cNvPr>
            <p:cNvSpPr/>
            <p:nvPr/>
          </p:nvSpPr>
          <p:spPr>
            <a:xfrm>
              <a:off x="1682267" y="1909532"/>
              <a:ext cx="72557" cy="63953"/>
            </a:xfrm>
            <a:custGeom>
              <a:avLst/>
              <a:gdLst>
                <a:gd name="f0" fmla="val w"/>
                <a:gd name="f1" fmla="val h"/>
                <a:gd name="f2" fmla="val 0"/>
                <a:gd name="f3" fmla="val 3584"/>
                <a:gd name="f4" fmla="val 3159"/>
                <a:gd name="f5" fmla="val 1518"/>
                <a:gd name="f6" fmla="val 426"/>
                <a:gd name="f7" fmla="val 1519"/>
                <a:gd name="f8" fmla="val 2490"/>
                <a:gd name="f9" fmla="val 759"/>
                <a:gd name="f10" fmla="val 3158"/>
                <a:gd name="f11" fmla="val 2125"/>
                <a:gd name="f12" fmla="val 2187"/>
                <a:gd name="f13" fmla="val 3037"/>
                <a:gd name="f14" fmla="val 2795"/>
                <a:gd name="f15" fmla="val 3583"/>
                <a:gd name="f16" fmla="val 1580"/>
                <a:gd name="f17" fmla="*/ f0 1 3584"/>
                <a:gd name="f18" fmla="*/ f1 1 3159"/>
                <a:gd name="f19" fmla="val f2"/>
                <a:gd name="f20" fmla="val f3"/>
                <a:gd name="f21" fmla="val f4"/>
                <a:gd name="f22" fmla="+- f21 0 f19"/>
                <a:gd name="f23" fmla="+- f20 0 f19"/>
                <a:gd name="f24" fmla="*/ f23 1 3584"/>
                <a:gd name="f25" fmla="*/ f22 1 31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584" h="3159">
                  <a:moveTo>
                    <a:pt x="f5" y="f2"/>
                  </a:moveTo>
                  <a:lnTo>
                    <a:pt x="f6" y="f7"/>
                  </a:lnTo>
                  <a:lnTo>
                    <a:pt x="f2" y="f8"/>
                  </a:lnTo>
                  <a:lnTo>
                    <a:pt x="f9" y="f10"/>
                  </a:lnTo>
                  <a:lnTo>
                    <a:pt x="f11" y="f12"/>
                  </a:lnTo>
                  <a:lnTo>
                    <a:pt x="f13" y="f14"/>
                  </a:lnTo>
                  <a:lnTo>
                    <a:pt x="f15" y="f1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1218;p69">
              <a:extLst>
                <a:ext uri="{FF2B5EF4-FFF2-40B4-BE49-F238E27FC236}">
                  <a16:creationId xmlns:a16="http://schemas.microsoft.com/office/drawing/2014/main" id="{9764AE34-67D1-48C0-858B-5623AFB92FAA}"/>
                </a:ext>
              </a:extLst>
            </p:cNvPr>
            <p:cNvSpPr/>
            <p:nvPr/>
          </p:nvSpPr>
          <p:spPr>
            <a:xfrm>
              <a:off x="1815029" y="1371060"/>
              <a:ext cx="329531" cy="255227"/>
            </a:xfrm>
            <a:custGeom>
              <a:avLst/>
              <a:gdLst>
                <a:gd name="f0" fmla="val w"/>
                <a:gd name="f1" fmla="val h"/>
                <a:gd name="f2" fmla="val 0"/>
                <a:gd name="f3" fmla="val 16277"/>
                <a:gd name="f4" fmla="val 12607"/>
                <a:gd name="f5" fmla="val 10993"/>
                <a:gd name="f6" fmla="val 1"/>
                <a:gd name="f7" fmla="val 7167"/>
                <a:gd name="f8" fmla="val 668"/>
                <a:gd name="f9" fmla="val 4434"/>
                <a:gd name="f10" fmla="val 1578"/>
                <a:gd name="f11" fmla="val 4191"/>
                <a:gd name="f12" fmla="val 3765"/>
                <a:gd name="f13" fmla="val 6559"/>
                <a:gd name="f14" fmla="val 4980"/>
                <a:gd name="f15" fmla="val 6256"/>
                <a:gd name="f16" fmla="val 5466"/>
                <a:gd name="f17" fmla="val 4009"/>
                <a:gd name="f18" fmla="val 4190"/>
                <a:gd name="f19" fmla="val 3645"/>
                <a:gd name="f20" fmla="val 1994"/>
                <a:gd name="f21" fmla="val 2977"/>
                <a:gd name="f22" fmla="val 1276"/>
                <a:gd name="f23" fmla="val 3826"/>
                <a:gd name="f24" fmla="val 684"/>
                <a:gd name="f25" fmla="val 5769"/>
                <a:gd name="f26" fmla="val 1611"/>
                <a:gd name="f27" fmla="val 6316"/>
                <a:gd name="f28" fmla="val 365"/>
                <a:gd name="f29" fmla="val 243"/>
                <a:gd name="f30" fmla="val 8441"/>
                <a:gd name="f31" fmla="val 2475"/>
                <a:gd name="f32" fmla="val 8866"/>
                <a:gd name="f33" fmla="val 10488"/>
                <a:gd name="f34" fmla="val 11695"/>
                <a:gd name="f35" fmla="val 12232"/>
                <a:gd name="f36" fmla="val 3341"/>
                <a:gd name="f37" fmla="val 12606"/>
                <a:gd name="f38" fmla="val 5041"/>
                <a:gd name="f39" fmla="val 4738"/>
                <a:gd name="f40" fmla="val 10944"/>
                <a:gd name="f41" fmla="val 6620"/>
                <a:gd name="f42" fmla="val 10146"/>
                <a:gd name="f43" fmla="val 8199"/>
                <a:gd name="f44" fmla="val 7653"/>
                <a:gd name="f45" fmla="val 7439"/>
                <a:gd name="f46" fmla="val 9717"/>
                <a:gd name="f47" fmla="val 11538"/>
                <a:gd name="f48" fmla="val 14272"/>
                <a:gd name="f49" fmla="val 14309"/>
                <a:gd name="f50" fmla="val 4382"/>
                <a:gd name="f51" fmla="val 14296"/>
                <a:gd name="f52" fmla="val 4212"/>
                <a:gd name="f53" fmla="val 14297"/>
                <a:gd name="f54" fmla="val 14533"/>
                <a:gd name="f55" fmla="val 16276"/>
                <a:gd name="f56" fmla="val 3340"/>
                <a:gd name="f57" fmla="val 15790"/>
                <a:gd name="f58" fmla="val 13846"/>
                <a:gd name="f59" fmla="val 729"/>
                <a:gd name="f60" fmla="*/ f0 1 16277"/>
                <a:gd name="f61" fmla="*/ f1 1 12607"/>
                <a:gd name="f62" fmla="val f2"/>
                <a:gd name="f63" fmla="val f3"/>
                <a:gd name="f64" fmla="val f4"/>
                <a:gd name="f65" fmla="+- f64 0 f62"/>
                <a:gd name="f66" fmla="+- f63 0 f62"/>
                <a:gd name="f67" fmla="*/ f66 1 16277"/>
                <a:gd name="f68" fmla="*/ f65 1 12607"/>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6277" h="12607">
                  <a:moveTo>
                    <a:pt x="f5" y="f6"/>
                  </a:moveTo>
                  <a:lnTo>
                    <a:pt x="f7" y="f8"/>
                  </a:lnTo>
                  <a:lnTo>
                    <a:pt x="f9" y="f10"/>
                  </a:lnTo>
                  <a:lnTo>
                    <a:pt x="f11" y="f12"/>
                  </a:lnTo>
                  <a:lnTo>
                    <a:pt x="f13" y="f14"/>
                  </a:lnTo>
                  <a:lnTo>
                    <a:pt x="f15" y="f16"/>
                  </a:lnTo>
                  <a:lnTo>
                    <a:pt x="f17" y="f18"/>
                  </a:lnTo>
                  <a:lnTo>
                    <a:pt x="f19" y="f20"/>
                  </a:lnTo>
                  <a:lnTo>
                    <a:pt x="f21" y="f20"/>
                  </a:lnTo>
                  <a:lnTo>
                    <a:pt x="f22" y="f23"/>
                  </a:lnTo>
                  <a:lnTo>
                    <a:pt x="f24" y="f25"/>
                  </a:lnTo>
                  <a:lnTo>
                    <a:pt x="f26" y="f27"/>
                  </a:lnTo>
                  <a:lnTo>
                    <a:pt x="f28" y="f27"/>
                  </a:lnTo>
                  <a:lnTo>
                    <a:pt x="f29" y="f30"/>
                  </a:lnTo>
                  <a:lnTo>
                    <a:pt x="f26" y="f30"/>
                  </a:lnTo>
                  <a:lnTo>
                    <a:pt x="f31" y="f32"/>
                  </a:lnTo>
                  <a:lnTo>
                    <a:pt x="f24" y="f33"/>
                  </a:lnTo>
                  <a:lnTo>
                    <a:pt x="f6" y="f34"/>
                  </a:lnTo>
                  <a:lnTo>
                    <a:pt x="f26" y="f35"/>
                  </a:lnTo>
                  <a:lnTo>
                    <a:pt x="f36" y="f37"/>
                  </a:lnTo>
                  <a:lnTo>
                    <a:pt x="f38" y="f34"/>
                  </a:lnTo>
                  <a:lnTo>
                    <a:pt x="f39" y="f40"/>
                  </a:lnTo>
                  <a:lnTo>
                    <a:pt x="f41" y="f42"/>
                  </a:lnTo>
                  <a:lnTo>
                    <a:pt x="f43" y="f30"/>
                  </a:lnTo>
                  <a:lnTo>
                    <a:pt x="f44" y="f45"/>
                  </a:lnTo>
                  <a:lnTo>
                    <a:pt x="f46" y="f45"/>
                  </a:lnTo>
                  <a:lnTo>
                    <a:pt x="f47" y="f25"/>
                  </a:lnTo>
                  <a:lnTo>
                    <a:pt x="f48" y="f14"/>
                  </a:lnTo>
                  <a:cubicBezTo>
                    <a:pt x="f48" y="f14"/>
                    <a:pt x="f49" y="f50"/>
                    <a:pt x="f51" y="f52"/>
                  </a:cubicBezTo>
                  <a:lnTo>
                    <a:pt x="f51" y="f52"/>
                  </a:lnTo>
                  <a:cubicBezTo>
                    <a:pt x="f51" y="f52"/>
                    <a:pt x="f53" y="f52"/>
                    <a:pt x="f53" y="f52"/>
                  </a:cubicBezTo>
                  <a:cubicBezTo>
                    <a:pt x="f54" y="f52"/>
                    <a:pt x="f55" y="f56"/>
                    <a:pt x="f55" y="f56"/>
                  </a:cubicBezTo>
                  <a:lnTo>
                    <a:pt x="f57" y="f20"/>
                  </a:lnTo>
                  <a:lnTo>
                    <a:pt x="f58" y="f5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3" name="Google Shape;1219;p69">
              <a:extLst>
                <a:ext uri="{FF2B5EF4-FFF2-40B4-BE49-F238E27FC236}">
                  <a16:creationId xmlns:a16="http://schemas.microsoft.com/office/drawing/2014/main" id="{064CC15C-DA05-4287-820D-11525442A977}"/>
                </a:ext>
              </a:extLst>
            </p:cNvPr>
            <p:cNvSpPr/>
            <p:nvPr/>
          </p:nvSpPr>
          <p:spPr>
            <a:xfrm>
              <a:off x="1602257" y="1642747"/>
              <a:ext cx="30851" cy="24615"/>
            </a:xfrm>
            <a:custGeom>
              <a:avLst/>
              <a:gdLst>
                <a:gd name="f0" fmla="val w"/>
                <a:gd name="f1" fmla="val h"/>
                <a:gd name="f2" fmla="val 0"/>
                <a:gd name="f3" fmla="val 1524"/>
                <a:gd name="f4" fmla="val 1216"/>
                <a:gd name="f5" fmla="val 1"/>
                <a:gd name="f6" fmla="val 430"/>
                <a:gd name="f7" fmla="val 1215"/>
                <a:gd name="f8" fmla="val 1523"/>
                <a:gd name="f9" fmla="val 608"/>
                <a:gd name="f10" fmla="*/ f0 1 1524"/>
                <a:gd name="f11" fmla="*/ f1 1 1216"/>
                <a:gd name="f12" fmla="val f2"/>
                <a:gd name="f13" fmla="val f3"/>
                <a:gd name="f14" fmla="val f4"/>
                <a:gd name="f15" fmla="+- f14 0 f12"/>
                <a:gd name="f16" fmla="+- f13 0 f12"/>
                <a:gd name="f17" fmla="*/ f16 1 1524"/>
                <a:gd name="f18" fmla="*/ f15 1 121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524" h="1216">
                  <a:moveTo>
                    <a:pt x="f5" y="f5"/>
                  </a:moveTo>
                  <a:lnTo>
                    <a:pt x="f6" y="f7"/>
                  </a:lnTo>
                  <a:lnTo>
                    <a:pt x="f8" y="f9"/>
                  </a:lnTo>
                  <a:lnTo>
                    <a:pt x="f8"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4" name="Google Shape;1220;p69">
              <a:extLst>
                <a:ext uri="{FF2B5EF4-FFF2-40B4-BE49-F238E27FC236}">
                  <a16:creationId xmlns:a16="http://schemas.microsoft.com/office/drawing/2014/main" id="{B96FCF94-32E3-4016-89E9-A674B4D90F22}"/>
                </a:ext>
              </a:extLst>
            </p:cNvPr>
            <p:cNvSpPr/>
            <p:nvPr/>
          </p:nvSpPr>
          <p:spPr>
            <a:xfrm>
              <a:off x="1909084" y="2225494"/>
              <a:ext cx="81180" cy="86685"/>
            </a:xfrm>
            <a:custGeom>
              <a:avLst/>
              <a:gdLst>
                <a:gd name="f0" fmla="val w"/>
                <a:gd name="f1" fmla="val h"/>
                <a:gd name="f2" fmla="val 0"/>
                <a:gd name="f3" fmla="val 4010"/>
                <a:gd name="f4" fmla="val 4282"/>
                <a:gd name="f5" fmla="val 2612"/>
                <a:gd name="f6" fmla="val 1944"/>
                <a:gd name="f7" fmla="val 244"/>
                <a:gd name="f8" fmla="val 1125"/>
                <a:gd name="f9" fmla="val 1450"/>
                <a:gd name="f10" fmla="val 1"/>
                <a:gd name="f11" fmla="val 3128"/>
                <a:gd name="f12" fmla="val 304"/>
                <a:gd name="f13" fmla="val 3386"/>
                <a:gd name="f14" fmla="val 973"/>
                <a:gd name="f15" fmla="val 2035"/>
                <a:gd name="f16" fmla="val 3219"/>
                <a:gd name="f17" fmla="val 1641"/>
                <a:gd name="f18" fmla="val 4008"/>
                <a:gd name="f19" fmla="val 2096"/>
                <a:gd name="f20" fmla="val 3007"/>
                <a:gd name="f21" fmla="val 2763"/>
                <a:gd name="f22" fmla="val 3918"/>
                <a:gd name="f23" fmla="val 3462"/>
                <a:gd name="f24" fmla="val 4009"/>
                <a:gd name="f25" fmla="val 3098"/>
                <a:gd name="f26" fmla="val 3917"/>
                <a:gd name="f27" fmla="val 3826"/>
                <a:gd name="f28" fmla="val 3249"/>
                <a:gd name="f29" fmla="val 2884"/>
                <a:gd name="f30" fmla="val 3432"/>
                <a:gd name="f31" fmla="val 1701"/>
                <a:gd name="f32" fmla="val 1965"/>
                <a:gd name="f33" fmla="val 1215"/>
                <a:gd name="f34" fmla="*/ f0 1 4010"/>
                <a:gd name="f35" fmla="*/ f1 1 4282"/>
                <a:gd name="f36" fmla="val f2"/>
                <a:gd name="f37" fmla="val f3"/>
                <a:gd name="f38" fmla="val f4"/>
                <a:gd name="f39" fmla="+- f38 0 f36"/>
                <a:gd name="f40" fmla="+- f37 0 f36"/>
                <a:gd name="f41" fmla="*/ f40 1 4010"/>
                <a:gd name="f42" fmla="*/ f39 1 4282"/>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4010" h="4282">
                  <a:moveTo>
                    <a:pt x="f5" y="f2"/>
                  </a:moveTo>
                  <a:lnTo>
                    <a:pt x="f6" y="f7"/>
                  </a:lnTo>
                  <a:lnTo>
                    <a:pt x="f8" y="f9"/>
                  </a:lnTo>
                  <a:lnTo>
                    <a:pt x="f10" y="f11"/>
                  </a:lnTo>
                  <a:lnTo>
                    <a:pt x="f12" y="f13"/>
                  </a:lnTo>
                  <a:lnTo>
                    <a:pt x="f14" y="f13"/>
                  </a:lnTo>
                  <a:lnTo>
                    <a:pt x="f15" y="f16"/>
                  </a:lnTo>
                  <a:lnTo>
                    <a:pt x="f5" y="f13"/>
                  </a:lnTo>
                  <a:lnTo>
                    <a:pt x="f17" y="f18"/>
                  </a:lnTo>
                  <a:lnTo>
                    <a:pt x="f19" y="f4"/>
                  </a:lnTo>
                  <a:lnTo>
                    <a:pt x="f20" y="f13"/>
                  </a:lnTo>
                  <a:lnTo>
                    <a:pt x="f20" y="f13"/>
                  </a:lnTo>
                  <a:lnTo>
                    <a:pt x="f21" y="f22"/>
                  </a:lnTo>
                  <a:lnTo>
                    <a:pt x="f23" y="f4"/>
                  </a:lnTo>
                  <a:cubicBezTo>
                    <a:pt x="f23" y="f4"/>
                    <a:pt x="f24" y="f25"/>
                    <a:pt x="f26" y="f25"/>
                  </a:cubicBezTo>
                  <a:cubicBezTo>
                    <a:pt x="f27" y="f25"/>
                    <a:pt x="f28" y="f29"/>
                    <a:pt x="f28" y="f29"/>
                  </a:cubicBezTo>
                  <a:lnTo>
                    <a:pt x="f30" y="f31"/>
                  </a:lnTo>
                  <a:lnTo>
                    <a:pt x="f32" y="f31"/>
                  </a:lnTo>
                  <a:lnTo>
                    <a:pt x="f32" y="f33"/>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1221;p69">
              <a:extLst>
                <a:ext uri="{FF2B5EF4-FFF2-40B4-BE49-F238E27FC236}">
                  <a16:creationId xmlns:a16="http://schemas.microsoft.com/office/drawing/2014/main" id="{21D90E01-E03E-42DB-9AB4-7620E7DBF052}"/>
                </a:ext>
              </a:extLst>
            </p:cNvPr>
            <p:cNvSpPr/>
            <p:nvPr/>
          </p:nvSpPr>
          <p:spPr>
            <a:xfrm>
              <a:off x="1067562" y="1674549"/>
              <a:ext cx="893798" cy="693956"/>
            </a:xfrm>
            <a:custGeom>
              <a:avLst/>
              <a:gdLst>
                <a:gd name="f0" fmla="val w"/>
                <a:gd name="f1" fmla="val h"/>
                <a:gd name="f2" fmla="val 0"/>
                <a:gd name="f3" fmla="val 44149"/>
                <a:gd name="f4" fmla="val 34278"/>
                <a:gd name="f5" fmla="val 16670"/>
                <a:gd name="f6" fmla="val 16557"/>
                <a:gd name="f7" fmla="val 17671"/>
                <a:gd name="f8" fmla="val 17134"/>
                <a:gd name="f9" fmla="val 16092"/>
                <a:gd name="f10" fmla="val 15759"/>
                <a:gd name="f11" fmla="val 17771"/>
                <a:gd name="f12" fmla="val 14575"/>
                <a:gd name="f13" fmla="val 17590"/>
                <a:gd name="f14" fmla="val 17316"/>
                <a:gd name="f15" fmla="val 15424"/>
                <a:gd name="f16" fmla="val 17377"/>
                <a:gd name="f17" fmla="val 15789"/>
                <a:gd name="f18" fmla="val 16799"/>
                <a:gd name="f19" fmla="val 19444"/>
                <a:gd name="f20" fmla="val 18031"/>
                <a:gd name="f21" fmla="val 19624"/>
                <a:gd name="f22" fmla="val 19875"/>
                <a:gd name="f23" fmla="val 18045"/>
                <a:gd name="f24" fmla="val 19265"/>
                <a:gd name="f25" fmla="val 19229"/>
                <a:gd name="f26" fmla="val 19007"/>
                <a:gd name="f27" fmla="val 19138"/>
                <a:gd name="f28" fmla="val 18977"/>
                <a:gd name="f29" fmla="val 19077"/>
                <a:gd name="f30" fmla="val 18946"/>
                <a:gd name="f31" fmla="val 19016"/>
                <a:gd name="f32" fmla="val 19220"/>
                <a:gd name="f33" fmla="val 18075"/>
                <a:gd name="f34" fmla="val 19280"/>
                <a:gd name="f35" fmla="val 18035"/>
                <a:gd name="f36" fmla="val 19353"/>
                <a:gd name="f37" fmla="val 20070"/>
                <a:gd name="f38" fmla="val 18804"/>
                <a:gd name="f39" fmla="val 20556"/>
                <a:gd name="f40" fmla="val 19411"/>
                <a:gd name="f41" fmla="val 19706"/>
                <a:gd name="f42" fmla="val 19594"/>
                <a:gd name="f43" fmla="val 20246"/>
                <a:gd name="f44" fmla="val 18826"/>
                <a:gd name="f45" fmla="val 20929"/>
                <a:gd name="f46" fmla="val 18674"/>
                <a:gd name="f47" fmla="val 20504"/>
                <a:gd name="f48" fmla="val 36801"/>
                <a:gd name="f49" fmla="val 23754"/>
                <a:gd name="f50" fmla="val 37347"/>
                <a:gd name="f51" fmla="val 24087"/>
                <a:gd name="f52" fmla="val 36861"/>
                <a:gd name="f53" fmla="val 24816"/>
                <a:gd name="f54" fmla="val 36376"/>
                <a:gd name="f55" fmla="val 24421"/>
                <a:gd name="f56" fmla="val 19615"/>
                <a:gd name="f57" fmla="val 24178"/>
                <a:gd name="f58" fmla="val 24922"/>
                <a:gd name="f59" fmla="val 19174"/>
                <a:gd name="f60" fmla="val 25635"/>
                <a:gd name="f61" fmla="val 18887"/>
                <a:gd name="f62" fmla="val 25476"/>
                <a:gd name="f63" fmla="val 19311"/>
                <a:gd name="f64" fmla="val 24543"/>
                <a:gd name="f65" fmla="val 18734"/>
                <a:gd name="f66" fmla="val 24482"/>
                <a:gd name="f67" fmla="val 39109"/>
                <a:gd name="f68" fmla="val 40353"/>
                <a:gd name="f69" fmla="val 24573"/>
                <a:gd name="f70" fmla="val 25058"/>
                <a:gd name="f71" fmla="val 39290"/>
                <a:gd name="f72" fmla="val 39412"/>
                <a:gd name="f73" fmla="val 26117"/>
                <a:gd name="f74" fmla="val 38744"/>
                <a:gd name="f75" fmla="val 19950"/>
                <a:gd name="f76" fmla="val 25385"/>
                <a:gd name="f77" fmla="val 26118"/>
                <a:gd name="f78" fmla="val 26699"/>
                <a:gd name="f79" fmla="val 20068"/>
                <a:gd name="f80" fmla="val 19767"/>
                <a:gd name="f81" fmla="val 26850"/>
                <a:gd name="f82" fmla="val 19645"/>
                <a:gd name="f83" fmla="val 25544"/>
                <a:gd name="f84" fmla="val 19873"/>
                <a:gd name="f85" fmla="val 22812"/>
                <a:gd name="f86" fmla="val 19736"/>
                <a:gd name="f87" fmla="val 23510"/>
                <a:gd name="f88" fmla="val 20009"/>
                <a:gd name="f89" fmla="val 23814"/>
                <a:gd name="f90" fmla="val 20374"/>
                <a:gd name="f91" fmla="val 23207"/>
                <a:gd name="f92" fmla="val 20921"/>
                <a:gd name="f93" fmla="val 23449"/>
                <a:gd name="f94" fmla="val 25089"/>
                <a:gd name="f95" fmla="val 21163"/>
                <a:gd name="f96" fmla="val 26546"/>
                <a:gd name="f97" fmla="val 20678"/>
                <a:gd name="f98" fmla="val 25241"/>
                <a:gd name="f99" fmla="val 20344"/>
                <a:gd name="f100" fmla="val 20101"/>
                <a:gd name="f101" fmla="val 23480"/>
                <a:gd name="f102" fmla="val 19190"/>
                <a:gd name="f103" fmla="val 34462"/>
                <a:gd name="f104" fmla="val 27214"/>
                <a:gd name="f105" fmla="val 33582"/>
                <a:gd name="f106" fmla="val 27594"/>
                <a:gd name="f107" fmla="val 32974"/>
                <a:gd name="f108" fmla="val 28915"/>
                <a:gd name="f109" fmla="val 33248"/>
                <a:gd name="f110" fmla="val 29492"/>
                <a:gd name="f111" fmla="val 32488"/>
                <a:gd name="f112" fmla="val 29218"/>
                <a:gd name="f113" fmla="val 6992"/>
                <a:gd name="f114" fmla="val 12518"/>
                <a:gd name="f115" fmla="val 1488"/>
                <a:gd name="f116" fmla="val 14523"/>
                <a:gd name="f117" fmla="val 2855"/>
                <a:gd name="f118" fmla="val 13794"/>
                <a:gd name="f119" fmla="val 3765"/>
                <a:gd name="f120" fmla="val 19350"/>
                <a:gd name="f121" fmla="val 2668"/>
                <a:gd name="f122" fmla="val 20231"/>
                <a:gd name="f123" fmla="val 2672"/>
                <a:gd name="f124" fmla="val 3400"/>
                <a:gd name="f125" fmla="val 23632"/>
                <a:gd name="f126" fmla="val 5183"/>
                <a:gd name="f127" fmla="val 26582"/>
                <a:gd name="f128" fmla="val 21801"/>
                <a:gd name="f129" fmla="val 28155"/>
                <a:gd name="f130" fmla="val 23899"/>
                <a:gd name="f131" fmla="val 29180"/>
                <a:gd name="f132" fmla="val 25353"/>
                <a:gd name="f133" fmla="val 28429"/>
                <a:gd name="f134" fmla="val 25961"/>
                <a:gd name="f135" fmla="val 28611"/>
                <a:gd name="f136" fmla="val 26811"/>
                <a:gd name="f137" fmla="val 29370"/>
                <a:gd name="f138" fmla="val 26933"/>
                <a:gd name="f139" fmla="val 30463"/>
                <a:gd name="f140" fmla="val 28815"/>
                <a:gd name="f141" fmla="val 31162"/>
                <a:gd name="f142" fmla="val 29453"/>
                <a:gd name="f143" fmla="val 32118"/>
                <a:gd name="f144" fmla="val 28937"/>
                <a:gd name="f145" fmla="val 32528"/>
                <a:gd name="f146" fmla="val 28268"/>
                <a:gd name="f147" fmla="val 31891"/>
                <a:gd name="f148" fmla="val 28087"/>
                <a:gd name="f149" fmla="val 33287"/>
                <a:gd name="f150" fmla="val 27685"/>
                <a:gd name="f151" fmla="val 27511"/>
                <a:gd name="f152" fmla="val 34277"/>
                <a:gd name="f153" fmla="val 28071"/>
                <a:gd name="f154" fmla="val 33833"/>
                <a:gd name="f155" fmla="val 28542"/>
                <a:gd name="f156" fmla="val 33986"/>
                <a:gd name="f157" fmla="val 29150"/>
                <a:gd name="f158" fmla="val 29239"/>
                <a:gd name="f159" fmla="val 33904"/>
                <a:gd name="f160" fmla="val 29452"/>
                <a:gd name="f161" fmla="val 33560"/>
                <a:gd name="f162" fmla="val 33105"/>
                <a:gd name="f163" fmla="val 30243"/>
                <a:gd name="f164" fmla="val 32831"/>
                <a:gd name="f165" fmla="val 30576"/>
                <a:gd name="f166" fmla="val 33044"/>
                <a:gd name="f167" fmla="val 30759"/>
                <a:gd name="f168" fmla="val 32710"/>
                <a:gd name="f169" fmla="val 31184"/>
                <a:gd name="f170" fmla="val 31309"/>
                <a:gd name="f171" fmla="val 33004"/>
                <a:gd name="f172" fmla="val 34031"/>
                <a:gd name="f173" fmla="val 32012"/>
                <a:gd name="f174" fmla="val 35660"/>
                <a:gd name="f175" fmla="val 30676"/>
                <a:gd name="f176" fmla="val 36648"/>
                <a:gd name="f177" fmla="val 32442"/>
                <a:gd name="f178" fmla="val 36922"/>
                <a:gd name="f179" fmla="val 32315"/>
                <a:gd name="f180" fmla="val 37165"/>
                <a:gd name="f181" fmla="val 33530"/>
                <a:gd name="f182" fmla="val 38562"/>
                <a:gd name="f183" fmla="val 32681"/>
                <a:gd name="f184" fmla="val 41052"/>
                <a:gd name="f185" fmla="val 31618"/>
                <a:gd name="f186" fmla="val 40748"/>
                <a:gd name="f187" fmla="val 31055"/>
                <a:gd name="f188" fmla="val 39654"/>
                <a:gd name="f189" fmla="val 38380"/>
                <a:gd name="f190" fmla="val 31374"/>
                <a:gd name="f191" fmla="val 38016"/>
                <a:gd name="f192" fmla="val 30107"/>
                <a:gd name="f193" fmla="val 29568"/>
                <a:gd name="f194" fmla="val 28702"/>
                <a:gd name="f195" fmla="val 35252"/>
                <a:gd name="f196" fmla="val 30494"/>
                <a:gd name="f197" fmla="val 37104"/>
                <a:gd name="f198" fmla="val 38136"/>
                <a:gd name="f199" fmla="val 27943"/>
                <a:gd name="f200" fmla="val 41294"/>
                <a:gd name="f201" fmla="val 28156"/>
                <a:gd name="f202" fmla="val 43178"/>
                <a:gd name="f203" fmla="val 27458"/>
                <a:gd name="f204" fmla="val 43784"/>
                <a:gd name="f205" fmla="val 25051"/>
                <a:gd name="f206" fmla="val 42630"/>
                <a:gd name="f207" fmla="val 24223"/>
                <a:gd name="f208" fmla="val 22660"/>
                <a:gd name="f209" fmla="val 42023"/>
                <a:gd name="f210" fmla="val 22083"/>
                <a:gd name="f211" fmla="val 40687"/>
                <a:gd name="f212" fmla="val 18424"/>
                <a:gd name="f213" fmla="val 39473"/>
                <a:gd name="f214" fmla="val 20595"/>
                <a:gd name="f215" fmla="val 38015"/>
                <a:gd name="f216" fmla="val 20049"/>
                <a:gd name="f217" fmla="val 38258"/>
                <a:gd name="f218" fmla="val 17802"/>
                <a:gd name="f219" fmla="val 15980"/>
                <a:gd name="f220" fmla="val 34433"/>
                <a:gd name="f221" fmla="val 15464"/>
                <a:gd name="f222" fmla="val 33825"/>
                <a:gd name="f223" fmla="val 32853"/>
                <a:gd name="f224" fmla="val 19973"/>
                <a:gd name="f225" fmla="val 21780"/>
                <a:gd name="f226" fmla="val 22843"/>
                <a:gd name="f227" fmla="val 31275"/>
                <a:gd name="f228" fmla="val 23404"/>
                <a:gd name="f229" fmla="val 31336"/>
                <a:gd name="f230" fmla="val 26182"/>
                <a:gd name="f231" fmla="val 30060"/>
                <a:gd name="f232" fmla="val 29513"/>
                <a:gd name="f233" fmla="val 25302"/>
                <a:gd name="f234" fmla="val 30182"/>
                <a:gd name="f235" fmla="val 23130"/>
                <a:gd name="f236" fmla="val 28481"/>
                <a:gd name="f237" fmla="val 26052"/>
                <a:gd name="f238" fmla="val 20519"/>
                <a:gd name="f239" fmla="val 24655"/>
                <a:gd name="f240" fmla="val 20990"/>
                <a:gd name="f241" fmla="val 25081"/>
                <a:gd name="f242" fmla="val 24290"/>
                <a:gd name="f243" fmla="val 18348"/>
                <a:gd name="f244" fmla="val 27449"/>
                <a:gd name="f245" fmla="val 14402"/>
                <a:gd name="f246" fmla="val 29088"/>
                <a:gd name="f247" fmla="val 13247"/>
                <a:gd name="f248" fmla="val 31153"/>
                <a:gd name="f249" fmla="val 12154"/>
                <a:gd name="f250" fmla="val 31942"/>
                <a:gd name="f251" fmla="val 11122"/>
                <a:gd name="f252" fmla="val 34128"/>
                <a:gd name="f253" fmla="val 10514"/>
                <a:gd name="f254" fmla="val 34797"/>
                <a:gd name="f255" fmla="val 9664"/>
                <a:gd name="f256" fmla="val 34553"/>
                <a:gd name="f257" fmla="val 8329"/>
                <a:gd name="f258" fmla="val 35707"/>
                <a:gd name="f259" fmla="val 7478"/>
                <a:gd name="f260" fmla="val 34067"/>
                <a:gd name="f261" fmla="val 6506"/>
                <a:gd name="f262" fmla="val 33460"/>
                <a:gd name="f263" fmla="val 7539"/>
                <a:gd name="f264" fmla="val 9421"/>
                <a:gd name="f265" fmla="val 31700"/>
                <a:gd name="f266" fmla="val 8146"/>
                <a:gd name="f267" fmla="val 31881"/>
                <a:gd name="f268" fmla="val 30849"/>
                <a:gd name="f269" fmla="val 7722"/>
                <a:gd name="f270" fmla="val 30607"/>
                <a:gd name="f271" fmla="val 31214"/>
                <a:gd name="f272" fmla="val 5049"/>
                <a:gd name="f273" fmla="val 30909"/>
                <a:gd name="f274" fmla="val 2620"/>
                <a:gd name="f275" fmla="val 29149"/>
                <a:gd name="f276" fmla="val 3625"/>
                <a:gd name="f277" fmla="val 28359"/>
                <a:gd name="f278" fmla="val 5231"/>
                <a:gd name="f279" fmla="val 5353"/>
                <a:gd name="f280" fmla="val 28724"/>
                <a:gd name="f281" fmla="val 5475"/>
                <a:gd name="f282" fmla="val 6324"/>
                <a:gd name="f283" fmla="val 7782"/>
                <a:gd name="f284" fmla="val 27631"/>
                <a:gd name="f285" fmla="val 8996"/>
                <a:gd name="f286" fmla="val 27085"/>
                <a:gd name="f287" fmla="val 7053"/>
                <a:gd name="f288" fmla="val 25930"/>
                <a:gd name="f289" fmla="val 7842"/>
                <a:gd name="f290" fmla="val 23927"/>
                <a:gd name="f291" fmla="val 7356"/>
                <a:gd name="f292" fmla="val 23380"/>
                <a:gd name="f293" fmla="val 5777"/>
                <a:gd name="f294" fmla="val 21923"/>
                <a:gd name="f295" fmla="val 21315"/>
                <a:gd name="f296" fmla="val 20708"/>
                <a:gd name="f297" fmla="val 6567"/>
                <a:gd name="f298" fmla="val 18036"/>
                <a:gd name="f299" fmla="val 5838"/>
                <a:gd name="f300" fmla="val 19008"/>
                <a:gd name="f301" fmla="val 5657"/>
                <a:gd name="f302" fmla="val 18704"/>
                <a:gd name="f303" fmla="val 4198"/>
                <a:gd name="f304" fmla="val 16154"/>
                <a:gd name="f305" fmla="val 2438"/>
                <a:gd name="f306" fmla="val 15061"/>
                <a:gd name="f307" fmla="val 2924"/>
                <a:gd name="f308" fmla="val 14150"/>
                <a:gd name="f309" fmla="val 252"/>
                <a:gd name="f310" fmla="val 8927"/>
                <a:gd name="f311" fmla="val 1770"/>
                <a:gd name="f312" fmla="*/ f0 1 44149"/>
                <a:gd name="f313" fmla="*/ f1 1 34278"/>
                <a:gd name="f314" fmla="val f2"/>
                <a:gd name="f315" fmla="val f3"/>
                <a:gd name="f316" fmla="val f4"/>
                <a:gd name="f317" fmla="+- f316 0 f314"/>
                <a:gd name="f318" fmla="+- f315 0 f314"/>
                <a:gd name="f319" fmla="*/ f318 1 44149"/>
                <a:gd name="f320" fmla="*/ f317 1 34278"/>
                <a:gd name="f321" fmla="*/ f314 1 f319"/>
                <a:gd name="f322" fmla="*/ f315 1 f319"/>
                <a:gd name="f323" fmla="*/ f314 1 f320"/>
                <a:gd name="f324" fmla="*/ f316 1 f320"/>
                <a:gd name="f325" fmla="*/ f321 f312 1"/>
                <a:gd name="f326" fmla="*/ f322 f312 1"/>
                <a:gd name="f327" fmla="*/ f324 f313 1"/>
                <a:gd name="f328" fmla="*/ f323 f313 1"/>
              </a:gdLst>
              <a:ahLst/>
              <a:cxnLst>
                <a:cxn ang="3cd4">
                  <a:pos x="hc" y="t"/>
                </a:cxn>
                <a:cxn ang="0">
                  <a:pos x="r" y="vc"/>
                </a:cxn>
                <a:cxn ang="cd4">
                  <a:pos x="hc" y="b"/>
                </a:cxn>
                <a:cxn ang="cd2">
                  <a:pos x="l" y="vc"/>
                </a:cxn>
              </a:cxnLst>
              <a:rect l="f325" t="f328" r="f326" b="f327"/>
              <a:pathLst>
                <a:path w="44149" h="34278">
                  <a:moveTo>
                    <a:pt x="f5" y="f6"/>
                  </a:moveTo>
                  <a:lnTo>
                    <a:pt x="f7" y="f8"/>
                  </a:lnTo>
                  <a:lnTo>
                    <a:pt x="f9" y="f8"/>
                  </a:lnTo>
                  <a:lnTo>
                    <a:pt x="f10" y="f11"/>
                  </a:lnTo>
                  <a:lnTo>
                    <a:pt x="f12" y="f13"/>
                  </a:lnTo>
                  <a:lnTo>
                    <a:pt x="f12" y="f14"/>
                  </a:lnTo>
                  <a:lnTo>
                    <a:pt x="f15" y="f16"/>
                  </a:lnTo>
                  <a:lnTo>
                    <a:pt x="f17" y="f18"/>
                  </a:lnTo>
                  <a:lnTo>
                    <a:pt x="f5" y="f6"/>
                  </a:lnTo>
                  <a:close/>
                  <a:moveTo>
                    <a:pt x="f19" y="f20"/>
                  </a:moveTo>
                  <a:cubicBezTo>
                    <a:pt x="f21" y="f20"/>
                    <a:pt x="f22" y="f23"/>
                    <a:pt x="f22" y="f23"/>
                  </a:cubicBezTo>
                  <a:lnTo>
                    <a:pt x="f24" y="f25"/>
                  </a:lnTo>
                  <a:cubicBezTo>
                    <a:pt x="f24" y="f25"/>
                    <a:pt x="f26" y="f27"/>
                    <a:pt x="f28" y="f29"/>
                  </a:cubicBezTo>
                  <a:cubicBezTo>
                    <a:pt x="f30" y="f31"/>
                    <a:pt x="f32" y="f33"/>
                    <a:pt x="f24" y="f23"/>
                  </a:cubicBezTo>
                  <a:cubicBezTo>
                    <a:pt x="f34" y="f35"/>
                    <a:pt x="f36" y="f20"/>
                    <a:pt x="f19" y="f20"/>
                  </a:cubicBezTo>
                  <a:close/>
                  <a:moveTo>
                    <a:pt x="f37" y="f38"/>
                  </a:moveTo>
                  <a:lnTo>
                    <a:pt x="f39" y="f40"/>
                  </a:lnTo>
                  <a:lnTo>
                    <a:pt x="f41" y="f42"/>
                  </a:lnTo>
                  <a:lnTo>
                    <a:pt x="f41" y="f43"/>
                  </a:lnTo>
                  <a:lnTo>
                    <a:pt x="f44" y="f45"/>
                  </a:lnTo>
                  <a:lnTo>
                    <a:pt x="f46" y="f47"/>
                  </a:lnTo>
                  <a:lnTo>
                    <a:pt x="f24" y="f43"/>
                  </a:lnTo>
                  <a:lnTo>
                    <a:pt x="f24" y="f21"/>
                  </a:lnTo>
                  <a:lnTo>
                    <a:pt x="f37" y="f38"/>
                  </a:lnTo>
                  <a:close/>
                  <a:moveTo>
                    <a:pt x="f48" y="f49"/>
                  </a:moveTo>
                  <a:lnTo>
                    <a:pt x="f50" y="f51"/>
                  </a:lnTo>
                  <a:lnTo>
                    <a:pt x="f52" y="f53"/>
                  </a:lnTo>
                  <a:lnTo>
                    <a:pt x="f54" y="f55"/>
                  </a:lnTo>
                  <a:lnTo>
                    <a:pt x="f48" y="f49"/>
                  </a:lnTo>
                  <a:close/>
                  <a:moveTo>
                    <a:pt x="f56" y="f57"/>
                  </a:moveTo>
                  <a:lnTo>
                    <a:pt x="f56" y="f58"/>
                  </a:lnTo>
                  <a:lnTo>
                    <a:pt x="f59" y="f60"/>
                  </a:lnTo>
                  <a:lnTo>
                    <a:pt x="f61" y="f62"/>
                  </a:lnTo>
                  <a:lnTo>
                    <a:pt x="f63" y="f64"/>
                  </a:lnTo>
                  <a:lnTo>
                    <a:pt x="f65" y="f66"/>
                  </a:lnTo>
                  <a:lnTo>
                    <a:pt x="f65" y="f57"/>
                  </a:lnTo>
                  <a:close/>
                  <a:moveTo>
                    <a:pt x="f67" y="f55"/>
                  </a:moveTo>
                  <a:lnTo>
                    <a:pt x="f68" y="f69"/>
                  </a:lnTo>
                  <a:lnTo>
                    <a:pt x="f68" y="f70"/>
                  </a:lnTo>
                  <a:lnTo>
                    <a:pt x="f71" y="f70"/>
                  </a:lnTo>
                  <a:lnTo>
                    <a:pt x="f72" y="f73"/>
                  </a:lnTo>
                  <a:lnTo>
                    <a:pt x="f74" y="f53"/>
                  </a:lnTo>
                  <a:lnTo>
                    <a:pt x="f67" y="f55"/>
                  </a:lnTo>
                  <a:close/>
                  <a:moveTo>
                    <a:pt x="f75" y="f76"/>
                  </a:moveTo>
                  <a:lnTo>
                    <a:pt x="f22" y="f77"/>
                  </a:lnTo>
                  <a:lnTo>
                    <a:pt x="f37" y="f78"/>
                  </a:lnTo>
                  <a:lnTo>
                    <a:pt x="f37" y="f78"/>
                  </a:lnTo>
                  <a:cubicBezTo>
                    <a:pt x="f37" y="f78"/>
                    <a:pt x="f37" y="f78"/>
                    <a:pt x="f37" y="f78"/>
                  </a:cubicBezTo>
                  <a:cubicBezTo>
                    <a:pt x="f79" y="f78"/>
                    <a:pt x="f80" y="f81"/>
                    <a:pt x="f41" y="f81"/>
                  </a:cubicBezTo>
                  <a:cubicBezTo>
                    <a:pt x="f82" y="f81"/>
                    <a:pt x="f41" y="f83"/>
                    <a:pt x="f41" y="f83"/>
                  </a:cubicBezTo>
                  <a:lnTo>
                    <a:pt x="f75" y="f76"/>
                  </a:lnTo>
                  <a:close/>
                  <a:moveTo>
                    <a:pt x="f84" y="f85"/>
                  </a:moveTo>
                  <a:lnTo>
                    <a:pt x="f86" y="f87"/>
                  </a:lnTo>
                  <a:lnTo>
                    <a:pt x="f88" y="f89"/>
                  </a:lnTo>
                  <a:lnTo>
                    <a:pt x="f90" y="f91"/>
                  </a:lnTo>
                  <a:lnTo>
                    <a:pt x="f92" y="f93"/>
                  </a:lnTo>
                  <a:lnTo>
                    <a:pt x="f92" y="f94"/>
                  </a:lnTo>
                  <a:lnTo>
                    <a:pt x="f95" y="f96"/>
                  </a:lnTo>
                  <a:lnTo>
                    <a:pt x="f97" y="f81"/>
                  </a:lnTo>
                  <a:lnTo>
                    <a:pt x="f97" y="f98"/>
                  </a:lnTo>
                  <a:lnTo>
                    <a:pt x="f99" y="f98"/>
                  </a:lnTo>
                  <a:lnTo>
                    <a:pt x="f100" y="f64"/>
                  </a:lnTo>
                  <a:lnTo>
                    <a:pt x="f99" y="f51"/>
                  </a:lnTo>
                  <a:lnTo>
                    <a:pt x="f41" y="f51"/>
                  </a:lnTo>
                  <a:lnTo>
                    <a:pt x="f28" y="f101"/>
                  </a:lnTo>
                  <a:lnTo>
                    <a:pt x="f102" y="f85"/>
                  </a:lnTo>
                  <a:close/>
                  <a:moveTo>
                    <a:pt x="f103" y="f81"/>
                  </a:moveTo>
                  <a:lnTo>
                    <a:pt x="f103" y="f104"/>
                  </a:lnTo>
                  <a:lnTo>
                    <a:pt x="f105" y="f106"/>
                  </a:lnTo>
                  <a:lnTo>
                    <a:pt x="f105" y="f104"/>
                  </a:lnTo>
                  <a:lnTo>
                    <a:pt x="f103" y="f81"/>
                  </a:lnTo>
                  <a:close/>
                  <a:moveTo>
                    <a:pt x="f107" y="f108"/>
                  </a:moveTo>
                  <a:lnTo>
                    <a:pt x="f109" y="f110"/>
                  </a:lnTo>
                  <a:lnTo>
                    <a:pt x="f111" y="f112"/>
                  </a:lnTo>
                  <a:lnTo>
                    <a:pt x="f107" y="f108"/>
                  </a:lnTo>
                  <a:close/>
                  <a:moveTo>
                    <a:pt x="f113" y="f2"/>
                  </a:moveTo>
                  <a:lnTo>
                    <a:pt x="f2" y="f114"/>
                  </a:lnTo>
                  <a:lnTo>
                    <a:pt x="f115" y="f116"/>
                  </a:lnTo>
                  <a:lnTo>
                    <a:pt x="f117" y="f118"/>
                  </a:lnTo>
                  <a:lnTo>
                    <a:pt x="f119" y="f120"/>
                  </a:lnTo>
                  <a:lnTo>
                    <a:pt x="f121" y="f122"/>
                  </a:lnTo>
                  <a:lnTo>
                    <a:pt x="f123" y="f4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149"/>
                  </a:lnTo>
                  <a:lnTo>
                    <a:pt x="f151" y="f152"/>
                  </a:lnTo>
                  <a:lnTo>
                    <a:pt x="f153" y="f154"/>
                  </a:lnTo>
                  <a:lnTo>
                    <a:pt x="f155" y="f156"/>
                  </a:lnTo>
                  <a:lnTo>
                    <a:pt x="f157" y="f154"/>
                  </a:lnTo>
                  <a:lnTo>
                    <a:pt x="f158" y="f159"/>
                  </a:lnTo>
                  <a:lnTo>
                    <a:pt x="f160" y="f161"/>
                  </a:lnTo>
                  <a:lnTo>
                    <a:pt x="f157" y="f162"/>
                  </a:lnTo>
                  <a:lnTo>
                    <a:pt x="f163" y="f164"/>
                  </a:lnTo>
                  <a:lnTo>
                    <a:pt x="f165" y="f166"/>
                  </a:lnTo>
                  <a:lnTo>
                    <a:pt x="f167" y="f168"/>
                  </a:lnTo>
                  <a:lnTo>
                    <a:pt x="f169" y="f145"/>
                  </a:lnTo>
                  <a:lnTo>
                    <a:pt x="f170" y="f171"/>
                  </a:lnTo>
                  <a:lnTo>
                    <a:pt x="f172" y="f173"/>
                  </a:lnTo>
                  <a:lnTo>
                    <a:pt x="f174" y="f175"/>
                  </a:lnTo>
                  <a:lnTo>
                    <a:pt x="f176" y="f175"/>
                  </a:lnTo>
                  <a:lnTo>
                    <a:pt x="f176" y="f177"/>
                  </a:lnTo>
                  <a:lnTo>
                    <a:pt x="f178" y="f179"/>
                  </a:lnTo>
                  <a:lnTo>
                    <a:pt x="f180" y="f181"/>
                  </a:lnTo>
                  <a:lnTo>
                    <a:pt x="f182" y="f183"/>
                  </a:lnTo>
                  <a:lnTo>
                    <a:pt x="f184" y="f185"/>
                  </a:lnTo>
                  <a:lnTo>
                    <a:pt x="f186" y="f187"/>
                  </a:lnTo>
                  <a:lnTo>
                    <a:pt x="f188" y="f185"/>
                  </a:lnTo>
                  <a:lnTo>
                    <a:pt x="f189" y="f190"/>
                  </a:lnTo>
                  <a:lnTo>
                    <a:pt x="f191" y="f192"/>
                  </a:lnTo>
                  <a:lnTo>
                    <a:pt x="f67" y="f193"/>
                  </a:lnTo>
                  <a:lnTo>
                    <a:pt x="f189" y="f194"/>
                  </a:lnTo>
                  <a:lnTo>
                    <a:pt x="f195" y="f196"/>
                  </a:lnTo>
                  <a:lnTo>
                    <a:pt x="f197" y="f194"/>
                  </a:lnTo>
                  <a:lnTo>
                    <a:pt x="f198" y="f199"/>
                  </a:lnTo>
                  <a:lnTo>
                    <a:pt x="f200" y="f201"/>
                  </a:lnTo>
                  <a:lnTo>
                    <a:pt x="f202" y="f203"/>
                  </a:lnTo>
                  <a:lnTo>
                    <a:pt x="f3" y="f96"/>
                  </a:lnTo>
                  <a:lnTo>
                    <a:pt x="f204" y="f205"/>
                  </a:lnTo>
                  <a:lnTo>
                    <a:pt x="f206" y="f207"/>
                  </a:lnTo>
                  <a:lnTo>
                    <a:pt x="f200" y="f208"/>
                  </a:lnTo>
                  <a:lnTo>
                    <a:pt x="f209" y="f210"/>
                  </a:lnTo>
                  <a:lnTo>
                    <a:pt x="f211" y="f212"/>
                  </a:lnTo>
                  <a:lnTo>
                    <a:pt x="f213" y="f214"/>
                  </a:lnTo>
                  <a:lnTo>
                    <a:pt x="f215" y="f216"/>
                  </a:lnTo>
                  <a:lnTo>
                    <a:pt x="f217" y="f218"/>
                  </a:lnTo>
                  <a:lnTo>
                    <a:pt x="f50" y="f8"/>
                  </a:lnTo>
                  <a:lnTo>
                    <a:pt x="f178" y="f219"/>
                  </a:lnTo>
                  <a:lnTo>
                    <a:pt x="f220" y="f221"/>
                  </a:lnTo>
                  <a:lnTo>
                    <a:pt x="f222" y="f212"/>
                  </a:lnTo>
                  <a:lnTo>
                    <a:pt x="f223" y="f224"/>
                  </a:lnTo>
                  <a:lnTo>
                    <a:pt x="f105" y="f225"/>
                  </a:lnTo>
                  <a:lnTo>
                    <a:pt x="f107" y="f226"/>
                  </a:lnTo>
                  <a:lnTo>
                    <a:pt x="f227" y="f228"/>
                  </a:lnTo>
                  <a:lnTo>
                    <a:pt x="f229" y="f230"/>
                  </a:lnTo>
                  <a:lnTo>
                    <a:pt x="f231" y="f96"/>
                  </a:lnTo>
                  <a:lnTo>
                    <a:pt x="f232" y="f233"/>
                  </a:lnTo>
                  <a:lnTo>
                    <a:pt x="f234" y="f235"/>
                  </a:lnTo>
                  <a:lnTo>
                    <a:pt x="f236" y="f226"/>
                  </a:lnTo>
                  <a:lnTo>
                    <a:pt x="f237" y="f238"/>
                  </a:lnTo>
                  <a:lnTo>
                    <a:pt x="f239" y="f240"/>
                  </a:lnTo>
                  <a:lnTo>
                    <a:pt x="f239" y="f240"/>
                  </a:lnTo>
                  <a:lnTo>
                    <a:pt x="f241" y="f212"/>
                  </a:lnTo>
                  <a:lnTo>
                    <a:pt x="f242" y="f243"/>
                  </a:lnTo>
                  <a:lnTo>
                    <a:pt x="f244" y="f245"/>
                  </a:lnTo>
                  <a:lnTo>
                    <a:pt x="f246" y="f247"/>
                  </a:lnTo>
                  <a:lnTo>
                    <a:pt x="f248" y="f249"/>
                  </a:lnTo>
                  <a:lnTo>
                    <a:pt x="f250" y="f251"/>
                  </a:lnTo>
                  <a:lnTo>
                    <a:pt x="f252" y="f253"/>
                  </a:lnTo>
                  <a:lnTo>
                    <a:pt x="f254" y="f255"/>
                  </a:lnTo>
                  <a:lnTo>
                    <a:pt x="f256" y="f257"/>
                  </a:lnTo>
                  <a:lnTo>
                    <a:pt x="f195" y="f257"/>
                  </a:lnTo>
                  <a:lnTo>
                    <a:pt x="f258" y="f259"/>
                  </a:lnTo>
                  <a:lnTo>
                    <a:pt x="f260" y="f261"/>
                  </a:lnTo>
                  <a:lnTo>
                    <a:pt x="f262" y="f263"/>
                  </a:lnTo>
                  <a:lnTo>
                    <a:pt x="f250" y="f264"/>
                  </a:lnTo>
                  <a:lnTo>
                    <a:pt x="f265" y="f266"/>
                  </a:lnTo>
                  <a:lnTo>
                    <a:pt x="f267" y="f261"/>
                  </a:lnTo>
                  <a:lnTo>
                    <a:pt x="f268" y="f269"/>
                  </a:lnTo>
                  <a:lnTo>
                    <a:pt x="f270" y="f261"/>
                  </a:lnTo>
                  <a:lnTo>
                    <a:pt x="f271" y="f272"/>
                  </a:lnTo>
                  <a:lnTo>
                    <a:pt x="f273" y="f274"/>
                  </a:lnTo>
                  <a:lnTo>
                    <a:pt x="f275" y="f276"/>
                  </a:lnTo>
                  <a:cubicBezTo>
                    <a:pt x="f275" y="f276"/>
                    <a:pt x="f277" y="f278"/>
                    <a:pt x="f155" y="f279"/>
                  </a:cubicBezTo>
                  <a:cubicBezTo>
                    <a:pt x="f280" y="f281"/>
                    <a:pt x="f232" y="f282"/>
                    <a:pt x="f232" y="f282"/>
                  </a:cubicBezTo>
                  <a:lnTo>
                    <a:pt x="f280" y="f283"/>
                  </a:lnTo>
                  <a:lnTo>
                    <a:pt x="f284" y="f285"/>
                  </a:lnTo>
                  <a:lnTo>
                    <a:pt x="f286" y="f287"/>
                  </a:lnTo>
                  <a:lnTo>
                    <a:pt x="f288" y="f289"/>
                  </a:lnTo>
                  <a:lnTo>
                    <a:pt x="f290" y="f291"/>
                  </a:lnTo>
                  <a:lnTo>
                    <a:pt x="f292" y="f293"/>
                  </a:lnTo>
                  <a:lnTo>
                    <a:pt x="f294" y="f293"/>
                  </a:lnTo>
                  <a:lnTo>
                    <a:pt x="f295" y="f263"/>
                  </a:lnTo>
                  <a:lnTo>
                    <a:pt x="f296" y="f261"/>
                  </a:lnTo>
                  <a:lnTo>
                    <a:pt x="f44" y="f297"/>
                  </a:lnTo>
                  <a:lnTo>
                    <a:pt x="f298" y="f299"/>
                  </a:lnTo>
                  <a:lnTo>
                    <a:pt x="f300" y="f301"/>
                  </a:lnTo>
                  <a:lnTo>
                    <a:pt x="f302" y="f303"/>
                  </a:lnTo>
                  <a:lnTo>
                    <a:pt x="f304" y="f305"/>
                  </a:lnTo>
                  <a:lnTo>
                    <a:pt x="f306" y="f307"/>
                  </a:lnTo>
                  <a:lnTo>
                    <a:pt x="f308" y="f305"/>
                  </a:lnTo>
                  <a:lnTo>
                    <a:pt x="f308" y="f309"/>
                  </a:lnTo>
                  <a:lnTo>
                    <a:pt x="f310" y="f311"/>
                  </a:lnTo>
                  <a:lnTo>
                    <a:pt x="f11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1222;p69">
              <a:extLst>
                <a:ext uri="{FF2B5EF4-FFF2-40B4-BE49-F238E27FC236}">
                  <a16:creationId xmlns:a16="http://schemas.microsoft.com/office/drawing/2014/main" id="{50038C7F-4FAB-42E1-AD8D-9CD1DEE465C8}"/>
                </a:ext>
              </a:extLst>
            </p:cNvPr>
            <p:cNvSpPr/>
            <p:nvPr/>
          </p:nvSpPr>
          <p:spPr>
            <a:xfrm>
              <a:off x="4188692" y="2069753"/>
              <a:ext cx="76562" cy="175180"/>
            </a:xfrm>
            <a:custGeom>
              <a:avLst/>
              <a:gdLst>
                <a:gd name="f0" fmla="val w"/>
                <a:gd name="f1" fmla="val h"/>
                <a:gd name="f2" fmla="val 0"/>
                <a:gd name="f3" fmla="val 3782"/>
                <a:gd name="f4" fmla="val 8653"/>
                <a:gd name="f5" fmla="val 548"/>
                <a:gd name="f6" fmla="val 1"/>
                <a:gd name="f7" fmla="val 911"/>
                <a:gd name="f8" fmla="val 2641"/>
                <a:gd name="f9" fmla="val 1322"/>
                <a:gd name="f10" fmla="val 3370"/>
                <a:gd name="f11" fmla="val 1960"/>
                <a:gd name="f12" fmla="val 6057"/>
                <a:gd name="f13" fmla="val 2552"/>
                <a:gd name="f14" fmla="val 7515"/>
                <a:gd name="f15" fmla="val 2962"/>
                <a:gd name="f16" fmla="val 3143"/>
                <a:gd name="f17" fmla="val 7788"/>
                <a:gd name="f18" fmla="val 3781"/>
                <a:gd name="f19" fmla="val 8243"/>
                <a:gd name="f20" fmla="val 7606"/>
                <a:gd name="f21" fmla="val 2780"/>
                <a:gd name="f22" fmla="val 6922"/>
                <a:gd name="f23" fmla="val 2507"/>
                <a:gd name="f24" fmla="val 5146"/>
                <a:gd name="f25" fmla="val 3508"/>
                <a:gd name="f26" fmla="val 5556"/>
                <a:gd name="f27" fmla="val 2688"/>
                <a:gd name="f28" fmla="val 4327"/>
                <a:gd name="f29" fmla="val 1595"/>
                <a:gd name="f30" fmla="val 2505"/>
                <a:gd name="f31" fmla="val 1276"/>
                <a:gd name="f32" fmla="val 1639"/>
                <a:gd name="f33" fmla="*/ f0 1 3782"/>
                <a:gd name="f34" fmla="*/ f1 1 8653"/>
                <a:gd name="f35" fmla="val f2"/>
                <a:gd name="f36" fmla="val f3"/>
                <a:gd name="f37" fmla="val f4"/>
                <a:gd name="f38" fmla="+- f37 0 f35"/>
                <a:gd name="f39" fmla="+- f36 0 f35"/>
                <a:gd name="f40" fmla="*/ f39 1 3782"/>
                <a:gd name="f41" fmla="*/ f38 1 86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3782" h="8653">
                  <a:moveTo>
                    <a:pt x="f5" y="f6"/>
                  </a:moveTo>
                  <a:lnTo>
                    <a:pt x="f6" y="f7"/>
                  </a:lnTo>
                  <a:lnTo>
                    <a:pt x="f5" y="f8"/>
                  </a:lnTo>
                  <a:lnTo>
                    <a:pt x="f9" y="f10"/>
                  </a:lnTo>
                  <a:lnTo>
                    <a:pt x="f11" y="f12"/>
                  </a:lnTo>
                  <a:lnTo>
                    <a:pt x="f13" y="f14"/>
                  </a:lnTo>
                  <a:lnTo>
                    <a:pt x="f15" y="f4"/>
                  </a:lnTo>
                  <a:lnTo>
                    <a:pt x="f16" y="f17"/>
                  </a:lnTo>
                  <a:lnTo>
                    <a:pt x="f18" y="f19"/>
                  </a:lnTo>
                  <a:lnTo>
                    <a:pt x="f18" y="f20"/>
                  </a:lnTo>
                  <a:lnTo>
                    <a:pt x="f21" y="f22"/>
                  </a:lnTo>
                  <a:lnTo>
                    <a:pt x="f23" y="f24"/>
                  </a:lnTo>
                  <a:lnTo>
                    <a:pt x="f23" y="f24"/>
                  </a:lnTo>
                  <a:lnTo>
                    <a:pt x="f25" y="f26"/>
                  </a:lnTo>
                  <a:lnTo>
                    <a:pt x="f27" y="f28"/>
                  </a:lnTo>
                  <a:lnTo>
                    <a:pt x="f29" y="f30"/>
                  </a:lnTo>
                  <a:lnTo>
                    <a:pt x="f31" y="f32"/>
                  </a:lnTo>
                  <a:lnTo>
                    <a:pt x="f5"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1223;p69">
              <a:extLst>
                <a:ext uri="{FF2B5EF4-FFF2-40B4-BE49-F238E27FC236}">
                  <a16:creationId xmlns:a16="http://schemas.microsoft.com/office/drawing/2014/main" id="{45786799-1365-44A8-BA02-AD3BBEF495EC}"/>
                </a:ext>
              </a:extLst>
            </p:cNvPr>
            <p:cNvSpPr/>
            <p:nvPr/>
          </p:nvSpPr>
          <p:spPr>
            <a:xfrm>
              <a:off x="4305809" y="2232946"/>
              <a:ext cx="27678" cy="31363"/>
            </a:xfrm>
            <a:custGeom>
              <a:avLst/>
              <a:gdLst>
                <a:gd name="f0" fmla="val w"/>
                <a:gd name="f1" fmla="val h"/>
                <a:gd name="f2" fmla="val 0"/>
                <a:gd name="f3" fmla="val 1367"/>
                <a:gd name="f4" fmla="val 1549"/>
                <a:gd name="f5" fmla="val 410"/>
                <a:gd name="f6" fmla="val 592"/>
                <a:gd name="f7" fmla="val 1548"/>
                <a:gd name="f8" fmla="val 456"/>
                <a:gd name="f9" fmla="*/ f0 1 1367"/>
                <a:gd name="f10" fmla="*/ f1 1 1549"/>
                <a:gd name="f11" fmla="val f2"/>
                <a:gd name="f12" fmla="val f3"/>
                <a:gd name="f13" fmla="val f4"/>
                <a:gd name="f14" fmla="+- f13 0 f11"/>
                <a:gd name="f15" fmla="+- f12 0 f11"/>
                <a:gd name="f16" fmla="*/ f15 1 1367"/>
                <a:gd name="f17" fmla="*/ f14 1 154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367" h="1549">
                  <a:moveTo>
                    <a:pt x="f3" y="f2"/>
                  </a:moveTo>
                  <a:lnTo>
                    <a:pt x="f5" y="f6"/>
                  </a:lnTo>
                  <a:lnTo>
                    <a:pt x="f2" y="f7"/>
                  </a:lnTo>
                  <a:lnTo>
                    <a:pt x="f8" y="f7"/>
                  </a:lnTo>
                  <a:lnTo>
                    <a:pt x="f3" y="f6"/>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1224;p69">
              <a:extLst>
                <a:ext uri="{FF2B5EF4-FFF2-40B4-BE49-F238E27FC236}">
                  <a16:creationId xmlns:a16="http://schemas.microsoft.com/office/drawing/2014/main" id="{134D38E3-BA5D-4668-A83E-EC142A475018}"/>
                </a:ext>
              </a:extLst>
            </p:cNvPr>
            <p:cNvSpPr/>
            <p:nvPr/>
          </p:nvSpPr>
          <p:spPr>
            <a:xfrm>
              <a:off x="4337172" y="2215417"/>
              <a:ext cx="14758" cy="23079"/>
            </a:xfrm>
            <a:custGeom>
              <a:avLst/>
              <a:gdLst>
                <a:gd name="f0" fmla="val w"/>
                <a:gd name="f1" fmla="val h"/>
                <a:gd name="f2" fmla="val 0"/>
                <a:gd name="f3" fmla="val 729"/>
                <a:gd name="f4" fmla="val 1140"/>
                <a:gd name="f5" fmla="val 455"/>
                <a:gd name="f6" fmla="val 1"/>
                <a:gd name="f7" fmla="val 182"/>
                <a:gd name="f8" fmla="val 274"/>
                <a:gd name="f9" fmla="*/ f0 1 729"/>
                <a:gd name="f10" fmla="*/ f1 1 1140"/>
                <a:gd name="f11" fmla="val f2"/>
                <a:gd name="f12" fmla="val f3"/>
                <a:gd name="f13" fmla="val f4"/>
                <a:gd name="f14" fmla="+- f13 0 f11"/>
                <a:gd name="f15" fmla="+- f12 0 f11"/>
                <a:gd name="f16" fmla="*/ f15 1 729"/>
                <a:gd name="f17" fmla="*/ f14 1 114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29" h="1140">
                  <a:moveTo>
                    <a:pt x="f5" y="f6"/>
                  </a:moveTo>
                  <a:lnTo>
                    <a:pt x="f2" y="f4"/>
                  </a:lnTo>
                  <a:lnTo>
                    <a:pt x="f7" y="f4"/>
                  </a:lnTo>
                  <a:lnTo>
                    <a:pt x="f3" y="f8"/>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1225;p69">
              <a:extLst>
                <a:ext uri="{FF2B5EF4-FFF2-40B4-BE49-F238E27FC236}">
                  <a16:creationId xmlns:a16="http://schemas.microsoft.com/office/drawing/2014/main" id="{2B0AF767-DB0B-4EB8-BCE9-798118A4A127}"/>
                </a:ext>
              </a:extLst>
            </p:cNvPr>
            <p:cNvSpPr/>
            <p:nvPr/>
          </p:nvSpPr>
          <p:spPr>
            <a:xfrm>
              <a:off x="2665540" y="1576462"/>
              <a:ext cx="92217" cy="122648"/>
            </a:xfrm>
            <a:custGeom>
              <a:avLst/>
              <a:gdLst>
                <a:gd name="f0" fmla="val w"/>
                <a:gd name="f1" fmla="val h"/>
                <a:gd name="f2" fmla="val 0"/>
                <a:gd name="f3" fmla="val 4555"/>
                <a:gd name="f4" fmla="val 6058"/>
                <a:gd name="f5" fmla="val 2278"/>
                <a:gd name="f6" fmla="val 1914"/>
                <a:gd name="f7" fmla="val 228"/>
                <a:gd name="f8" fmla="val 2095"/>
                <a:gd name="f9" fmla="val 2004"/>
                <a:gd name="f10" fmla="val 1549"/>
                <a:gd name="f11" fmla="val 502"/>
                <a:gd name="f12" fmla="val 1049"/>
                <a:gd name="f13" fmla="val 319"/>
                <a:gd name="f14" fmla="val 2778"/>
                <a:gd name="f15" fmla="val 1367"/>
                <a:gd name="f16" fmla="val 3280"/>
                <a:gd name="f17" fmla="val 1823"/>
                <a:gd name="f18" fmla="val 3029"/>
                <a:gd name="f19" fmla="val 1685"/>
                <a:gd name="f20" fmla="val 2323"/>
                <a:gd name="f21" fmla="val 2916"/>
                <a:gd name="f22" fmla="val 3599"/>
                <a:gd name="f23" fmla="val 4965"/>
                <a:gd name="f24" fmla="val 2961"/>
                <a:gd name="f25" fmla="val 3735"/>
                <a:gd name="f26" fmla="val 2506"/>
                <a:gd name="f27" fmla="val 4554"/>
                <a:gd name="f28" fmla="val 2232"/>
                <a:gd name="f29" fmla="val 592"/>
                <a:gd name="f30" fmla="*/ f0 1 4555"/>
                <a:gd name="f31" fmla="*/ f1 1 6058"/>
                <a:gd name="f32" fmla="val f2"/>
                <a:gd name="f33" fmla="val f3"/>
                <a:gd name="f34" fmla="val f4"/>
                <a:gd name="f35" fmla="+- f34 0 f32"/>
                <a:gd name="f36" fmla="+- f33 0 f32"/>
                <a:gd name="f37" fmla="*/ f36 1 4555"/>
                <a:gd name="f38" fmla="*/ f35 1 605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4555" h="6058">
                  <a:moveTo>
                    <a:pt x="f5" y="f2"/>
                  </a:moveTo>
                  <a:lnTo>
                    <a:pt x="f6" y="f7"/>
                  </a:lnTo>
                  <a:lnTo>
                    <a:pt x="f8" y="f9"/>
                  </a:lnTo>
                  <a:lnTo>
                    <a:pt x="f10" y="f11"/>
                  </a:lnTo>
                  <a:lnTo>
                    <a:pt x="f12" y="f13"/>
                  </a:lnTo>
                  <a:lnTo>
                    <a:pt x="f2" y="f12"/>
                  </a:lnTo>
                  <a:lnTo>
                    <a:pt x="f12" y="f14"/>
                  </a:lnTo>
                  <a:lnTo>
                    <a:pt x="f15" y="f16"/>
                  </a:lnTo>
                  <a:lnTo>
                    <a:pt x="f17" y="f18"/>
                  </a:lnTo>
                  <a:lnTo>
                    <a:pt x="f19" y="f20"/>
                  </a:lnTo>
                  <a:lnTo>
                    <a:pt x="f21" y="f18"/>
                  </a:lnTo>
                  <a:lnTo>
                    <a:pt x="f15" y="f22"/>
                  </a:lnTo>
                  <a:lnTo>
                    <a:pt x="f9" y="f23"/>
                  </a:lnTo>
                  <a:lnTo>
                    <a:pt x="f24" y="f4"/>
                  </a:lnTo>
                  <a:lnTo>
                    <a:pt x="f25" y="f26"/>
                  </a:lnTo>
                  <a:lnTo>
                    <a:pt x="f27" y="f28"/>
                  </a:lnTo>
                  <a:lnTo>
                    <a:pt x="f24" y="f2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1226;p69">
              <a:extLst>
                <a:ext uri="{FF2B5EF4-FFF2-40B4-BE49-F238E27FC236}">
                  <a16:creationId xmlns:a16="http://schemas.microsoft.com/office/drawing/2014/main" id="{CAFE1F36-EEAA-4AEE-9DA0-BA5502F91832}"/>
                </a:ext>
              </a:extLst>
            </p:cNvPr>
            <p:cNvSpPr/>
            <p:nvPr/>
          </p:nvSpPr>
          <p:spPr>
            <a:xfrm>
              <a:off x="2749436" y="1626260"/>
              <a:ext cx="40873" cy="47027"/>
            </a:xfrm>
            <a:custGeom>
              <a:avLst/>
              <a:gdLst>
                <a:gd name="f0" fmla="val w"/>
                <a:gd name="f1" fmla="val h"/>
                <a:gd name="f2" fmla="val 0"/>
                <a:gd name="f3" fmla="val 2019"/>
                <a:gd name="f4" fmla="val 2323"/>
                <a:gd name="f5" fmla="val 1"/>
                <a:gd name="f6" fmla="val 342"/>
                <a:gd name="f7" fmla="val 774"/>
                <a:gd name="f8" fmla="val 410"/>
                <a:gd name="f9" fmla="val 2095"/>
                <a:gd name="f10" fmla="val 1185"/>
                <a:gd name="f11" fmla="val 1548"/>
                <a:gd name="f12" fmla="val 2322"/>
                <a:gd name="f13" fmla="val 2018"/>
                <a:gd name="f14" fmla="val 1161"/>
                <a:gd name="f15" fmla="val 1009"/>
                <a:gd name="f16" fmla="val 956"/>
                <a:gd name="f17" fmla="val 569"/>
                <a:gd name="f18" fmla="val 684"/>
                <a:gd name="f19" fmla="*/ f0 1 2019"/>
                <a:gd name="f20" fmla="*/ f1 1 2323"/>
                <a:gd name="f21" fmla="val f2"/>
                <a:gd name="f22" fmla="val f3"/>
                <a:gd name="f23" fmla="val f4"/>
                <a:gd name="f24" fmla="+- f23 0 f21"/>
                <a:gd name="f25" fmla="+- f22 0 f21"/>
                <a:gd name="f26" fmla="*/ f25 1 2019"/>
                <a:gd name="f27" fmla="*/ f24 1 232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19" h="2323">
                  <a:moveTo>
                    <a:pt x="f5" y="f2"/>
                  </a:moveTo>
                  <a:lnTo>
                    <a:pt x="f6" y="f7"/>
                  </a:lnTo>
                  <a:lnTo>
                    <a:pt x="f8" y="f9"/>
                  </a:lnTo>
                  <a:lnTo>
                    <a:pt x="f10" y="f11"/>
                  </a:lnTo>
                  <a:lnTo>
                    <a:pt x="f10" y="f12"/>
                  </a:lnTo>
                  <a:lnTo>
                    <a:pt x="f13" y="f14"/>
                  </a:lnTo>
                  <a:lnTo>
                    <a:pt x="f15" y="f16"/>
                  </a:lnTo>
                  <a:lnTo>
                    <a:pt x="f15" y="f8"/>
                  </a:lnTo>
                  <a:lnTo>
                    <a:pt x="f8" y="f17"/>
                  </a:lnTo>
                  <a:lnTo>
                    <a:pt x="f18"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1" name="Google Shape;1227;p69">
              <a:extLst>
                <a:ext uri="{FF2B5EF4-FFF2-40B4-BE49-F238E27FC236}">
                  <a16:creationId xmlns:a16="http://schemas.microsoft.com/office/drawing/2014/main" id="{A431C3E2-EF9C-4C82-ABE7-E859FD1FBB81}"/>
                </a:ext>
              </a:extLst>
            </p:cNvPr>
            <p:cNvSpPr/>
            <p:nvPr/>
          </p:nvSpPr>
          <p:spPr>
            <a:xfrm>
              <a:off x="2721784" y="1558951"/>
              <a:ext cx="72676" cy="48892"/>
            </a:xfrm>
            <a:custGeom>
              <a:avLst/>
              <a:gdLst>
                <a:gd name="f0" fmla="val w"/>
                <a:gd name="f1" fmla="val h"/>
                <a:gd name="f2" fmla="val 0"/>
                <a:gd name="f3" fmla="val 3590"/>
                <a:gd name="f4" fmla="val 2415"/>
                <a:gd name="f5" fmla="val 455"/>
                <a:gd name="f6" fmla="val 865"/>
                <a:gd name="f7" fmla="val 684"/>
                <a:gd name="f8" fmla="val 1457"/>
                <a:gd name="f9" fmla="val 1549"/>
                <a:gd name="f10" fmla="val 1230"/>
                <a:gd name="f11" fmla="val 775"/>
                <a:gd name="f12" fmla="val 1731"/>
                <a:gd name="f13" fmla="val 2186"/>
                <a:gd name="f14" fmla="val 2375"/>
                <a:gd name="f15" fmla="val 2414"/>
                <a:gd name="f16" fmla="val 3384"/>
                <a:gd name="f17" fmla="val 1959"/>
                <a:gd name="f18" fmla="val 1795"/>
                <a:gd name="f19" fmla="val 638"/>
                <a:gd name="f20" fmla="val 1367"/>
                <a:gd name="f21" fmla="*/ f0 1 3590"/>
                <a:gd name="f22" fmla="*/ f1 1 2415"/>
                <a:gd name="f23" fmla="val f2"/>
                <a:gd name="f24" fmla="val f3"/>
                <a:gd name="f25" fmla="val f4"/>
                <a:gd name="f26" fmla="+- f25 0 f23"/>
                <a:gd name="f27" fmla="+- f24 0 f23"/>
                <a:gd name="f28" fmla="*/ f27 1 3590"/>
                <a:gd name="f29" fmla="*/ f26 1 24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590" h="2415">
                  <a:moveTo>
                    <a:pt x="f5" y="f2"/>
                  </a:moveTo>
                  <a:lnTo>
                    <a:pt x="f2" y="f6"/>
                  </a:lnTo>
                  <a:lnTo>
                    <a:pt x="f7" y="f8"/>
                  </a:lnTo>
                  <a:lnTo>
                    <a:pt x="f9" y="f10"/>
                  </a:lnTo>
                  <a:lnTo>
                    <a:pt x="f11" y="f12"/>
                  </a:lnTo>
                  <a:lnTo>
                    <a:pt x="f9" y="f13"/>
                  </a:lnTo>
                  <a:lnTo>
                    <a:pt x="f14" y="f15"/>
                  </a:lnTo>
                  <a:lnTo>
                    <a:pt x="f16" y="f17"/>
                  </a:lnTo>
                  <a:lnTo>
                    <a:pt x="f3" y="f5"/>
                  </a:lnTo>
                  <a:lnTo>
                    <a:pt x="f14" y="f2"/>
                  </a:lnTo>
                  <a:lnTo>
                    <a:pt x="f18" y="f19"/>
                  </a:lnTo>
                  <a:lnTo>
                    <a:pt x="f20" y="f5"/>
                  </a:lnTo>
                  <a:lnTo>
                    <a:pt x="f20"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2" name="Google Shape;1228;p69">
              <a:extLst>
                <a:ext uri="{FF2B5EF4-FFF2-40B4-BE49-F238E27FC236}">
                  <a16:creationId xmlns:a16="http://schemas.microsoft.com/office/drawing/2014/main" id="{50EC42CC-8BBA-4396-864A-E4352221558F}"/>
                </a:ext>
              </a:extLst>
            </p:cNvPr>
            <p:cNvSpPr/>
            <p:nvPr/>
          </p:nvSpPr>
          <p:spPr>
            <a:xfrm>
              <a:off x="2920950" y="1510991"/>
              <a:ext cx="34372" cy="30449"/>
            </a:xfrm>
            <a:custGeom>
              <a:avLst/>
              <a:gdLst>
                <a:gd name="f0" fmla="val w"/>
                <a:gd name="f1" fmla="val h"/>
                <a:gd name="f2" fmla="val 0"/>
                <a:gd name="f3" fmla="val 1698"/>
                <a:gd name="f4" fmla="val 1504"/>
                <a:gd name="f5" fmla="val 849"/>
                <a:gd name="f6" fmla="val 1"/>
                <a:gd name="f7" fmla="val 1095"/>
                <a:gd name="f8" fmla="val 1061"/>
                <a:gd name="f9" fmla="val 1503"/>
                <a:gd name="f10" fmla="val 1229"/>
                <a:gd name="f11" fmla="val 527"/>
                <a:gd name="f12" fmla="val 1411"/>
                <a:gd name="f13" fmla="*/ f0 1 1698"/>
                <a:gd name="f14" fmla="*/ f1 1 1504"/>
                <a:gd name="f15" fmla="val f2"/>
                <a:gd name="f16" fmla="val f3"/>
                <a:gd name="f17" fmla="val f4"/>
                <a:gd name="f18" fmla="+- f17 0 f15"/>
                <a:gd name="f19" fmla="+- f16 0 f15"/>
                <a:gd name="f20" fmla="*/ f19 1 1698"/>
                <a:gd name="f21" fmla="*/ f18 1 150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98" h="1504">
                  <a:moveTo>
                    <a:pt x="f5" y="f6"/>
                  </a:moveTo>
                  <a:lnTo>
                    <a:pt x="f2" y="f7"/>
                  </a:lnTo>
                  <a:lnTo>
                    <a:pt x="f8" y="f9"/>
                  </a:lnTo>
                  <a:lnTo>
                    <a:pt x="f10" y="f11"/>
                  </a:lnTo>
                  <a:lnTo>
                    <a:pt x="f3" y="f11"/>
                  </a:lnTo>
                  <a:lnTo>
                    <a:pt x="f12" y="f6"/>
                  </a:lnTo>
                  <a:close/>
                </a:path>
              </a:pathLst>
            </a:custGeom>
            <a:solidFill>
              <a:srgbClr val="625E3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3" name="Google Shape;1229;p69">
              <a:extLst>
                <a:ext uri="{FF2B5EF4-FFF2-40B4-BE49-F238E27FC236}">
                  <a16:creationId xmlns:a16="http://schemas.microsoft.com/office/drawing/2014/main" id="{98D4CB47-EA80-48A7-A433-6D172F2554E3}"/>
                </a:ext>
              </a:extLst>
            </p:cNvPr>
            <p:cNvSpPr/>
            <p:nvPr/>
          </p:nvSpPr>
          <p:spPr>
            <a:xfrm>
              <a:off x="2948592" y="1510991"/>
              <a:ext cx="31382" cy="47978"/>
            </a:xfrm>
            <a:custGeom>
              <a:avLst/>
              <a:gdLst>
                <a:gd name="f0" fmla="val w"/>
                <a:gd name="f1" fmla="val h"/>
                <a:gd name="f2" fmla="val 0"/>
                <a:gd name="f3" fmla="val 1550"/>
                <a:gd name="f4" fmla="val 2370"/>
                <a:gd name="f5" fmla="val 776"/>
                <a:gd name="f6" fmla="val 1"/>
                <a:gd name="f7" fmla="val 333"/>
                <a:gd name="f8" fmla="val 752"/>
                <a:gd name="f9" fmla="val 2005"/>
                <a:gd name="f10" fmla="val 638"/>
                <a:gd name="f11" fmla="val 2369"/>
                <a:gd name="f12" fmla="val 971"/>
                <a:gd name="f13" fmla="val 1503"/>
                <a:gd name="f14" fmla="*/ f0 1 1550"/>
                <a:gd name="f15" fmla="*/ f1 1 2370"/>
                <a:gd name="f16" fmla="val f2"/>
                <a:gd name="f17" fmla="val f3"/>
                <a:gd name="f18" fmla="val f4"/>
                <a:gd name="f19" fmla="+- f18 0 f16"/>
                <a:gd name="f20" fmla="+- f17 0 f16"/>
                <a:gd name="f21" fmla="*/ f20 1 1550"/>
                <a:gd name="f22" fmla="*/ f19 1 237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50" h="2370">
                  <a:moveTo>
                    <a:pt x="f5" y="f6"/>
                  </a:moveTo>
                  <a:lnTo>
                    <a:pt x="f7" y="f8"/>
                  </a:lnTo>
                  <a:lnTo>
                    <a:pt x="f6" y="f9"/>
                  </a:lnTo>
                  <a:lnTo>
                    <a:pt x="f10" y="f11"/>
                  </a:lnTo>
                  <a:lnTo>
                    <a:pt x="f12" y="f13"/>
                  </a:lnTo>
                  <a:lnTo>
                    <a:pt x="f3" y="f8"/>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1230;p69">
              <a:extLst>
                <a:ext uri="{FF2B5EF4-FFF2-40B4-BE49-F238E27FC236}">
                  <a16:creationId xmlns:a16="http://schemas.microsoft.com/office/drawing/2014/main" id="{72B976F2-E015-478D-A8E9-DE0931D81983}"/>
                </a:ext>
              </a:extLst>
            </p:cNvPr>
            <p:cNvSpPr/>
            <p:nvPr/>
          </p:nvSpPr>
          <p:spPr>
            <a:xfrm>
              <a:off x="2991002" y="1517446"/>
              <a:ext cx="51663" cy="23993"/>
            </a:xfrm>
            <a:custGeom>
              <a:avLst/>
              <a:gdLst>
                <a:gd name="f0" fmla="val w"/>
                <a:gd name="f1" fmla="val h"/>
                <a:gd name="f2" fmla="val 0"/>
                <a:gd name="f3" fmla="val 2552"/>
                <a:gd name="f4" fmla="val 1185"/>
                <a:gd name="f5" fmla="val 1778"/>
                <a:gd name="f6" fmla="val 1"/>
                <a:gd name="f7" fmla="val 1140"/>
                <a:gd name="f8" fmla="val 433"/>
                <a:gd name="f9" fmla="val 208"/>
                <a:gd name="f10" fmla="val 183"/>
                <a:gd name="f11" fmla="val 1184"/>
                <a:gd name="f12" fmla="val 1003"/>
                <a:gd name="f13" fmla="val 866"/>
                <a:gd name="f14" fmla="val 1640"/>
                <a:gd name="f15" fmla="val 2097"/>
                <a:gd name="f16" fmla="val 1025"/>
                <a:gd name="f17" fmla="*/ f0 1 2552"/>
                <a:gd name="f18" fmla="*/ f1 1 1185"/>
                <a:gd name="f19" fmla="val f2"/>
                <a:gd name="f20" fmla="val f3"/>
                <a:gd name="f21" fmla="val f4"/>
                <a:gd name="f22" fmla="+- f21 0 f19"/>
                <a:gd name="f23" fmla="+- f20 0 f19"/>
                <a:gd name="f24" fmla="*/ f23 1 2552"/>
                <a:gd name="f25" fmla="*/ f22 1 1185"/>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552" h="1185">
                  <a:moveTo>
                    <a:pt x="f5" y="f6"/>
                  </a:moveTo>
                  <a:lnTo>
                    <a:pt x="f7" y="f8"/>
                  </a:lnTo>
                  <a:lnTo>
                    <a:pt x="f6" y="f9"/>
                  </a:lnTo>
                  <a:lnTo>
                    <a:pt x="f10" y="f11"/>
                  </a:lnTo>
                  <a:lnTo>
                    <a:pt x="f12" y="f13"/>
                  </a:lnTo>
                  <a:lnTo>
                    <a:pt x="f14" y="f11"/>
                  </a:lnTo>
                  <a:lnTo>
                    <a:pt x="f15" y="f16"/>
                  </a:lnTo>
                  <a:lnTo>
                    <a:pt x="f3" y="f8"/>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1231;p69">
              <a:extLst>
                <a:ext uri="{FF2B5EF4-FFF2-40B4-BE49-F238E27FC236}">
                  <a16:creationId xmlns:a16="http://schemas.microsoft.com/office/drawing/2014/main" id="{1D498DDC-5A29-4F22-A3DC-3118A6ACED3D}"/>
                </a:ext>
              </a:extLst>
            </p:cNvPr>
            <p:cNvSpPr/>
            <p:nvPr/>
          </p:nvSpPr>
          <p:spPr>
            <a:xfrm>
              <a:off x="3037115" y="1496251"/>
              <a:ext cx="21214" cy="29983"/>
            </a:xfrm>
            <a:custGeom>
              <a:avLst/>
              <a:gdLst>
                <a:gd name="f0" fmla="val w"/>
                <a:gd name="f1" fmla="val h"/>
                <a:gd name="f2" fmla="val 0"/>
                <a:gd name="f3" fmla="val 1048"/>
                <a:gd name="f4" fmla="val 1481"/>
                <a:gd name="f5" fmla="val 820"/>
                <a:gd name="f6" fmla="val 319"/>
                <a:gd name="f7" fmla="val 274"/>
                <a:gd name="f8" fmla="val 1480"/>
                <a:gd name="f9" fmla="val 525"/>
                <a:gd name="f10" fmla="val 546"/>
                <a:gd name="f11" fmla="*/ f0 1 1048"/>
                <a:gd name="f12" fmla="*/ f1 1 1481"/>
                <a:gd name="f13" fmla="val f2"/>
                <a:gd name="f14" fmla="val f3"/>
                <a:gd name="f15" fmla="val f4"/>
                <a:gd name="f16" fmla="+- f15 0 f13"/>
                <a:gd name="f17" fmla="+- f14 0 f13"/>
                <a:gd name="f18" fmla="*/ f17 1 1048"/>
                <a:gd name="f19" fmla="*/ f16 1 1481"/>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48" h="1481">
                  <a:moveTo>
                    <a:pt x="f5" y="f2"/>
                  </a:moveTo>
                  <a:lnTo>
                    <a:pt x="f2" y="f6"/>
                  </a:lnTo>
                  <a:lnTo>
                    <a:pt x="f7" y="f8"/>
                  </a:lnTo>
                  <a:lnTo>
                    <a:pt x="f3" y="f3"/>
                  </a:lnTo>
                  <a:lnTo>
                    <a:pt x="f9" y="f10"/>
                  </a:lnTo>
                  <a:lnTo>
                    <a:pt x="f3" y="f6"/>
                  </a:lnTo>
                  <a:lnTo>
                    <a:pt x="f5" y="f2"/>
                  </a:lnTo>
                  <a:close/>
                </a:path>
              </a:pathLst>
            </a:custGeom>
            <a:solidFill>
              <a:srgbClr val="625E3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1232;p69">
              <a:extLst>
                <a:ext uri="{FF2B5EF4-FFF2-40B4-BE49-F238E27FC236}">
                  <a16:creationId xmlns:a16="http://schemas.microsoft.com/office/drawing/2014/main" id="{938ED2C8-451E-4FC4-914D-15ACCEC5A923}"/>
                </a:ext>
              </a:extLst>
            </p:cNvPr>
            <p:cNvSpPr/>
            <p:nvPr/>
          </p:nvSpPr>
          <p:spPr>
            <a:xfrm>
              <a:off x="3053702" y="1470437"/>
              <a:ext cx="21241" cy="31363"/>
            </a:xfrm>
            <a:custGeom>
              <a:avLst/>
              <a:gdLst>
                <a:gd name="f0" fmla="val w"/>
                <a:gd name="f1" fmla="val h"/>
                <a:gd name="f2" fmla="val 0"/>
                <a:gd name="f3" fmla="val 1049"/>
                <a:gd name="f4" fmla="val 1549"/>
                <a:gd name="f5" fmla="val 1"/>
                <a:gd name="f6" fmla="val 775"/>
                <a:gd name="f7" fmla="val 638"/>
                <a:gd name="f8" fmla="val 1048"/>
                <a:gd name="f9" fmla="*/ f0 1 1049"/>
                <a:gd name="f10" fmla="*/ f1 1 1549"/>
                <a:gd name="f11" fmla="val f2"/>
                <a:gd name="f12" fmla="val f3"/>
                <a:gd name="f13" fmla="val f4"/>
                <a:gd name="f14" fmla="+- f13 0 f11"/>
                <a:gd name="f15" fmla="+- f12 0 f11"/>
                <a:gd name="f16" fmla="*/ f15 1 1049"/>
                <a:gd name="f17" fmla="*/ f14 1 154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049" h="1549">
                  <a:moveTo>
                    <a:pt x="f5" y="f5"/>
                  </a:moveTo>
                  <a:lnTo>
                    <a:pt x="f5" y="f6"/>
                  </a:lnTo>
                  <a:lnTo>
                    <a:pt x="f7" y="f4"/>
                  </a:lnTo>
                  <a:lnTo>
                    <a:pt x="f8" y="f6"/>
                  </a:lnTo>
                  <a:lnTo>
                    <a:pt x="f7" y="f5"/>
                  </a:lnTo>
                  <a:close/>
                </a:path>
              </a:pathLst>
            </a:custGeom>
            <a:solidFill>
              <a:srgbClr val="625E3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7" name="Google Shape;1233;p69">
              <a:extLst>
                <a:ext uri="{FF2B5EF4-FFF2-40B4-BE49-F238E27FC236}">
                  <a16:creationId xmlns:a16="http://schemas.microsoft.com/office/drawing/2014/main" id="{55BC3AEC-54B3-4335-9E5C-19C0B7629F20}"/>
                </a:ext>
              </a:extLst>
            </p:cNvPr>
            <p:cNvSpPr/>
            <p:nvPr/>
          </p:nvSpPr>
          <p:spPr>
            <a:xfrm>
              <a:off x="2993773" y="1474122"/>
              <a:ext cx="33220" cy="43342"/>
            </a:xfrm>
            <a:custGeom>
              <a:avLst/>
              <a:gdLst>
                <a:gd name="f0" fmla="val w"/>
                <a:gd name="f1" fmla="val h"/>
                <a:gd name="f2" fmla="val 0"/>
                <a:gd name="f3" fmla="val 1641"/>
                <a:gd name="f4" fmla="val 2141"/>
                <a:gd name="f5" fmla="val 411"/>
                <a:gd name="f6" fmla="val 593"/>
                <a:gd name="f7" fmla="val 1"/>
                <a:gd name="f8" fmla="val 1093"/>
                <a:gd name="f9" fmla="val 1822"/>
                <a:gd name="f10" fmla="val 571"/>
                <a:gd name="f11" fmla="val 1139"/>
                <a:gd name="f12" fmla="val 1367"/>
                <a:gd name="f13" fmla="val 821"/>
                <a:gd name="f14" fmla="*/ f0 1 1641"/>
                <a:gd name="f15" fmla="*/ f1 1 2141"/>
                <a:gd name="f16" fmla="val f2"/>
                <a:gd name="f17" fmla="val f3"/>
                <a:gd name="f18" fmla="val f4"/>
                <a:gd name="f19" fmla="+- f18 0 f16"/>
                <a:gd name="f20" fmla="+- f17 0 f16"/>
                <a:gd name="f21" fmla="*/ f20 1 1641"/>
                <a:gd name="f22" fmla="*/ f19 1 21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641" h="2141">
                  <a:moveTo>
                    <a:pt x="f5" y="f2"/>
                  </a:moveTo>
                  <a:lnTo>
                    <a:pt x="f5" y="f6"/>
                  </a:lnTo>
                  <a:lnTo>
                    <a:pt x="f7" y="f8"/>
                  </a:lnTo>
                  <a:lnTo>
                    <a:pt x="f7" y="f9"/>
                  </a:lnTo>
                  <a:lnTo>
                    <a:pt x="f10" y="f4"/>
                  </a:lnTo>
                  <a:lnTo>
                    <a:pt x="f11" y="f4"/>
                  </a:lnTo>
                  <a:lnTo>
                    <a:pt x="f3" y="f12"/>
                  </a:lnTo>
                  <a:lnTo>
                    <a:pt x="f13" y="f6"/>
                  </a:lnTo>
                  <a:lnTo>
                    <a:pt x="f11"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1234;p69">
              <a:extLst>
                <a:ext uri="{FF2B5EF4-FFF2-40B4-BE49-F238E27FC236}">
                  <a16:creationId xmlns:a16="http://schemas.microsoft.com/office/drawing/2014/main" id="{C83335F2-E59A-4A87-B37C-4A3DD65D999E}"/>
                </a:ext>
              </a:extLst>
            </p:cNvPr>
            <p:cNvSpPr/>
            <p:nvPr/>
          </p:nvSpPr>
          <p:spPr>
            <a:xfrm>
              <a:off x="3037115" y="1529452"/>
              <a:ext cx="16605" cy="17510"/>
            </a:xfrm>
            <a:custGeom>
              <a:avLst/>
              <a:gdLst>
                <a:gd name="f0" fmla="val w"/>
                <a:gd name="f1" fmla="val h"/>
                <a:gd name="f2" fmla="val 0"/>
                <a:gd name="f3" fmla="val 820"/>
                <a:gd name="f4" fmla="val 865"/>
                <a:gd name="f5" fmla="val 525"/>
                <a:gd name="f6" fmla="val 591"/>
                <a:gd name="f7" fmla="val 410"/>
                <a:gd name="f8" fmla="val 273"/>
                <a:gd name="f9" fmla="*/ f0 1 820"/>
                <a:gd name="f10" fmla="*/ f1 1 865"/>
                <a:gd name="f11" fmla="val f2"/>
                <a:gd name="f12" fmla="val f3"/>
                <a:gd name="f13" fmla="val f4"/>
                <a:gd name="f14" fmla="+- f13 0 f11"/>
                <a:gd name="f15" fmla="+- f12 0 f11"/>
                <a:gd name="f16" fmla="*/ f15 1 820"/>
                <a:gd name="f17" fmla="*/ f14 1 865"/>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820" h="865">
                  <a:moveTo>
                    <a:pt x="f5" y="f2"/>
                  </a:moveTo>
                  <a:lnTo>
                    <a:pt x="f2" y="f6"/>
                  </a:lnTo>
                  <a:lnTo>
                    <a:pt x="f7" y="f4"/>
                  </a:lnTo>
                  <a:lnTo>
                    <a:pt x="f3" y="f8"/>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1235;p69">
              <a:extLst>
                <a:ext uri="{FF2B5EF4-FFF2-40B4-BE49-F238E27FC236}">
                  <a16:creationId xmlns:a16="http://schemas.microsoft.com/office/drawing/2014/main" id="{E3AA5647-64D1-46C8-B586-EFEEDF811A0D}"/>
                </a:ext>
              </a:extLst>
            </p:cNvPr>
            <p:cNvSpPr/>
            <p:nvPr/>
          </p:nvSpPr>
          <p:spPr>
            <a:xfrm>
              <a:off x="2971662" y="1546945"/>
              <a:ext cx="19357" cy="12024"/>
            </a:xfrm>
            <a:custGeom>
              <a:avLst/>
              <a:gdLst>
                <a:gd name="f0" fmla="val w"/>
                <a:gd name="f1" fmla="val h"/>
                <a:gd name="f2" fmla="val 0"/>
                <a:gd name="f3" fmla="val 956"/>
                <a:gd name="f4" fmla="val 594"/>
                <a:gd name="f5" fmla="val 1"/>
                <a:gd name="f6" fmla="val 410"/>
                <a:gd name="f7" fmla="val 593"/>
                <a:gd name="f8" fmla="val 297"/>
                <a:gd name="f9" fmla="*/ f0 1 956"/>
                <a:gd name="f10" fmla="*/ f1 1 594"/>
                <a:gd name="f11" fmla="val f2"/>
                <a:gd name="f12" fmla="val f3"/>
                <a:gd name="f13" fmla="val f4"/>
                <a:gd name="f14" fmla="+- f13 0 f11"/>
                <a:gd name="f15" fmla="+- f12 0 f11"/>
                <a:gd name="f16" fmla="*/ f15 1 956"/>
                <a:gd name="f17" fmla="*/ f14 1 59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56" h="594">
                  <a:moveTo>
                    <a:pt x="f2" y="f5"/>
                  </a:moveTo>
                  <a:lnTo>
                    <a:pt x="f6" y="f7"/>
                  </a:lnTo>
                  <a:lnTo>
                    <a:pt x="f3" y="f8"/>
                  </a:lnTo>
                  <a:lnTo>
                    <a:pt x="f6"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0" name="Google Shape;1236;p69">
              <a:extLst>
                <a:ext uri="{FF2B5EF4-FFF2-40B4-BE49-F238E27FC236}">
                  <a16:creationId xmlns:a16="http://schemas.microsoft.com/office/drawing/2014/main" id="{4D305213-AEFC-4310-9251-2A600E282055}"/>
                </a:ext>
              </a:extLst>
            </p:cNvPr>
            <p:cNvSpPr/>
            <p:nvPr/>
          </p:nvSpPr>
          <p:spPr>
            <a:xfrm>
              <a:off x="3002075" y="1458431"/>
              <a:ext cx="14776" cy="12024"/>
            </a:xfrm>
            <a:custGeom>
              <a:avLst/>
              <a:gdLst>
                <a:gd name="f0" fmla="val w"/>
                <a:gd name="f1" fmla="val h"/>
                <a:gd name="f2" fmla="val 0"/>
                <a:gd name="f3" fmla="val 730"/>
                <a:gd name="f4" fmla="val 594"/>
                <a:gd name="f5" fmla="val 1"/>
                <a:gd name="f6" fmla="val 365"/>
                <a:gd name="f7" fmla="val 729"/>
                <a:gd name="f8" fmla="*/ f0 1 730"/>
                <a:gd name="f9" fmla="*/ f1 1 594"/>
                <a:gd name="f10" fmla="val f2"/>
                <a:gd name="f11" fmla="val f3"/>
                <a:gd name="f12" fmla="val f4"/>
                <a:gd name="f13" fmla="+- f12 0 f10"/>
                <a:gd name="f14" fmla="+- f11 0 f10"/>
                <a:gd name="f15" fmla="*/ f14 1 730"/>
                <a:gd name="f16" fmla="*/ f13 1 59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30" h="594">
                  <a:moveTo>
                    <a:pt x="f5" y="f2"/>
                  </a:moveTo>
                  <a:lnTo>
                    <a:pt x="f6" y="f4"/>
                  </a:lnTo>
                  <a:lnTo>
                    <a:pt x="f7" y="f4"/>
                  </a:lnTo>
                  <a:lnTo>
                    <a:pt x="f7" y="f2"/>
                  </a:lnTo>
                  <a:close/>
                </a:path>
              </a:pathLst>
            </a:custGeom>
            <a:solidFill>
              <a:srgbClr val="625E3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1" name="Google Shape;1237;p69">
              <a:extLst>
                <a:ext uri="{FF2B5EF4-FFF2-40B4-BE49-F238E27FC236}">
                  <a16:creationId xmlns:a16="http://schemas.microsoft.com/office/drawing/2014/main" id="{43347F9D-4516-4FF6-84FC-E0A9E2E61C06}"/>
                </a:ext>
              </a:extLst>
            </p:cNvPr>
            <p:cNvSpPr/>
            <p:nvPr/>
          </p:nvSpPr>
          <p:spPr>
            <a:xfrm>
              <a:off x="3280528" y="1411422"/>
              <a:ext cx="53483" cy="59033"/>
            </a:xfrm>
            <a:custGeom>
              <a:avLst/>
              <a:gdLst>
                <a:gd name="f0" fmla="val w"/>
                <a:gd name="f1" fmla="val h"/>
                <a:gd name="f2" fmla="val 0"/>
                <a:gd name="f3" fmla="val 2642"/>
                <a:gd name="f4" fmla="val 2916"/>
                <a:gd name="f5" fmla="val 730"/>
                <a:gd name="f6" fmla="val 1504"/>
                <a:gd name="f7" fmla="val 365"/>
                <a:gd name="f8" fmla="val 2620"/>
                <a:gd name="f9" fmla="val 1777"/>
                <a:gd name="f10" fmla="val 1731"/>
                <a:gd name="f11" fmla="*/ f0 1 2642"/>
                <a:gd name="f12" fmla="*/ f1 1 2916"/>
                <a:gd name="f13" fmla="val f2"/>
                <a:gd name="f14" fmla="val f3"/>
                <a:gd name="f15" fmla="val f4"/>
                <a:gd name="f16" fmla="+- f15 0 f13"/>
                <a:gd name="f17" fmla="+- f14 0 f13"/>
                <a:gd name="f18" fmla="*/ f17 1 2642"/>
                <a:gd name="f19" fmla="*/ f16 1 291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642" h="2916">
                  <a:moveTo>
                    <a:pt x="f5" y="f2"/>
                  </a:moveTo>
                  <a:lnTo>
                    <a:pt x="f2" y="f6"/>
                  </a:lnTo>
                  <a:lnTo>
                    <a:pt x="f7" y="f8"/>
                  </a:lnTo>
                  <a:lnTo>
                    <a:pt x="f9" y="f4"/>
                  </a:lnTo>
                  <a:lnTo>
                    <a:pt x="f3" y="f10"/>
                  </a:lnTo>
                  <a:lnTo>
                    <a:pt x="f5" y="f2"/>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2" name="Google Shape;1238;p69">
              <a:extLst>
                <a:ext uri="{FF2B5EF4-FFF2-40B4-BE49-F238E27FC236}">
                  <a16:creationId xmlns:a16="http://schemas.microsoft.com/office/drawing/2014/main" id="{7841128A-0088-4ED5-8417-A717E3354AE3}"/>
                </a:ext>
              </a:extLst>
            </p:cNvPr>
            <p:cNvSpPr/>
            <p:nvPr/>
          </p:nvSpPr>
          <p:spPr>
            <a:xfrm>
              <a:off x="3323871" y="1448290"/>
              <a:ext cx="64556" cy="53510"/>
            </a:xfrm>
            <a:custGeom>
              <a:avLst/>
              <a:gdLst>
                <a:gd name="f0" fmla="val w"/>
                <a:gd name="f1" fmla="val h"/>
                <a:gd name="f2" fmla="val 0"/>
                <a:gd name="f3" fmla="val 3189"/>
                <a:gd name="f4" fmla="val 2643"/>
                <a:gd name="f5" fmla="val 1093"/>
                <a:gd name="f6" fmla="val 1"/>
                <a:gd name="f7" fmla="val 1276"/>
                <a:gd name="f8" fmla="val 2050"/>
                <a:gd name="f9" fmla="val 2506"/>
                <a:gd name="f10" fmla="val 2733"/>
                <a:gd name="f11" fmla="val 3188"/>
                <a:gd name="f12" fmla="val 2096"/>
                <a:gd name="f13" fmla="val 2095"/>
                <a:gd name="f14" fmla="val 501"/>
                <a:gd name="f15" fmla="*/ f0 1 3189"/>
                <a:gd name="f16" fmla="*/ f1 1 2643"/>
                <a:gd name="f17" fmla="val f2"/>
                <a:gd name="f18" fmla="val f3"/>
                <a:gd name="f19" fmla="val f4"/>
                <a:gd name="f20" fmla="+- f19 0 f17"/>
                <a:gd name="f21" fmla="+- f18 0 f17"/>
                <a:gd name="f22" fmla="*/ f21 1 3189"/>
                <a:gd name="f23" fmla="*/ f20 1 264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189" h="2643">
                  <a:moveTo>
                    <a:pt x="f5" y="f6"/>
                  </a:moveTo>
                  <a:lnTo>
                    <a:pt x="f2" y="f7"/>
                  </a:lnTo>
                  <a:lnTo>
                    <a:pt x="f2" y="f8"/>
                  </a:lnTo>
                  <a:lnTo>
                    <a:pt x="f5" y="f9"/>
                  </a:lnTo>
                  <a:lnTo>
                    <a:pt x="f10" y="f4"/>
                  </a:lnTo>
                  <a:lnTo>
                    <a:pt x="f11" y="f12"/>
                  </a:lnTo>
                  <a:lnTo>
                    <a:pt x="f13" y="f14"/>
                  </a:lnTo>
                  <a:lnTo>
                    <a:pt x="f5"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3" name="Google Shape;1239;p69">
              <a:extLst>
                <a:ext uri="{FF2B5EF4-FFF2-40B4-BE49-F238E27FC236}">
                  <a16:creationId xmlns:a16="http://schemas.microsoft.com/office/drawing/2014/main" id="{49F44D27-D1D2-465B-9C82-D59C0EA27E9C}"/>
                </a:ext>
              </a:extLst>
            </p:cNvPr>
            <p:cNvSpPr/>
            <p:nvPr/>
          </p:nvSpPr>
          <p:spPr>
            <a:xfrm>
              <a:off x="3394865" y="1464448"/>
              <a:ext cx="47960" cy="65022"/>
            </a:xfrm>
            <a:custGeom>
              <a:avLst/>
              <a:gdLst>
                <a:gd name="f0" fmla="val w"/>
                <a:gd name="f1" fmla="val h"/>
                <a:gd name="f2" fmla="val 0"/>
                <a:gd name="f3" fmla="val 2369"/>
                <a:gd name="f4" fmla="val 3212"/>
                <a:gd name="f5" fmla="val 1"/>
                <a:gd name="f6" fmla="val 1071"/>
                <a:gd name="f7" fmla="val 502"/>
                <a:gd name="f8" fmla="val 3051"/>
                <a:gd name="f9" fmla="val 910"/>
                <a:gd name="f10" fmla="val 3211"/>
                <a:gd name="f11" fmla="val 1639"/>
                <a:gd name="f12" fmla="val 2300"/>
                <a:gd name="f13" fmla="val 1605"/>
                <a:gd name="f14" fmla="val 2110"/>
                <a:gd name="f15" fmla="*/ f0 1 2369"/>
                <a:gd name="f16" fmla="*/ f1 1 3212"/>
                <a:gd name="f17" fmla="val f2"/>
                <a:gd name="f18" fmla="val f3"/>
                <a:gd name="f19" fmla="val f4"/>
                <a:gd name="f20" fmla="+- f19 0 f17"/>
                <a:gd name="f21" fmla="+- f18 0 f17"/>
                <a:gd name="f22" fmla="*/ f21 1 2369"/>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369" h="3212">
                  <a:moveTo>
                    <a:pt x="f2" y="f5"/>
                  </a:moveTo>
                  <a:lnTo>
                    <a:pt x="f2" y="f6"/>
                  </a:lnTo>
                  <a:lnTo>
                    <a:pt x="f7" y="f8"/>
                  </a:lnTo>
                  <a:lnTo>
                    <a:pt x="f9" y="f10"/>
                  </a:lnTo>
                  <a:lnTo>
                    <a:pt x="f11" y="f12"/>
                  </a:lnTo>
                  <a:lnTo>
                    <a:pt x="f3" y="f13"/>
                  </a:lnTo>
                  <a:lnTo>
                    <a:pt x="f14" y="f6"/>
                  </a:lnTo>
                  <a:lnTo>
                    <a:pt x="f2" y="f5"/>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4" name="Google Shape;1240;p69">
              <a:extLst>
                <a:ext uri="{FF2B5EF4-FFF2-40B4-BE49-F238E27FC236}">
                  <a16:creationId xmlns:a16="http://schemas.microsoft.com/office/drawing/2014/main" id="{2389DC0F-0E4F-44A5-BEB9-58EF7D542E87}"/>
                </a:ext>
              </a:extLst>
            </p:cNvPr>
            <p:cNvSpPr/>
            <p:nvPr/>
          </p:nvSpPr>
          <p:spPr>
            <a:xfrm>
              <a:off x="3867857" y="1464448"/>
              <a:ext cx="45189" cy="17062"/>
            </a:xfrm>
            <a:custGeom>
              <a:avLst/>
              <a:gdLst>
                <a:gd name="f0" fmla="val w"/>
                <a:gd name="f1" fmla="val h"/>
                <a:gd name="f2" fmla="val 0"/>
                <a:gd name="f3" fmla="val 2232"/>
                <a:gd name="f4" fmla="val 843"/>
                <a:gd name="f5" fmla="val 684"/>
                <a:gd name="f6" fmla="val 1"/>
                <a:gd name="f7" fmla="val 297"/>
                <a:gd name="f8" fmla="val 774"/>
                <a:gd name="f9" fmla="*/ f0 1 2232"/>
                <a:gd name="f10" fmla="*/ f1 1 843"/>
                <a:gd name="f11" fmla="val f2"/>
                <a:gd name="f12" fmla="val f3"/>
                <a:gd name="f13" fmla="val f4"/>
                <a:gd name="f14" fmla="+- f13 0 f11"/>
                <a:gd name="f15" fmla="+- f12 0 f11"/>
                <a:gd name="f16" fmla="*/ f15 1 2232"/>
                <a:gd name="f17" fmla="*/ f14 1 84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232" h="843">
                  <a:moveTo>
                    <a:pt x="f5" y="f6"/>
                  </a:moveTo>
                  <a:lnTo>
                    <a:pt x="f2" y="f7"/>
                  </a:lnTo>
                  <a:lnTo>
                    <a:pt x="f8" y="f4"/>
                  </a:lnTo>
                  <a:lnTo>
                    <a:pt x="f3" y="f4"/>
                  </a:lnTo>
                  <a:lnTo>
                    <a:pt x="f3"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5" name="Google Shape;1241;p69">
              <a:extLst>
                <a:ext uri="{FF2B5EF4-FFF2-40B4-BE49-F238E27FC236}">
                  <a16:creationId xmlns:a16="http://schemas.microsoft.com/office/drawing/2014/main" id="{F2A5C6AD-C291-4F97-8F0F-538EF31DEDE0}"/>
                </a:ext>
              </a:extLst>
            </p:cNvPr>
            <p:cNvSpPr/>
            <p:nvPr/>
          </p:nvSpPr>
          <p:spPr>
            <a:xfrm>
              <a:off x="3859554" y="1534957"/>
              <a:ext cx="35972" cy="24012"/>
            </a:xfrm>
            <a:custGeom>
              <a:avLst/>
              <a:gdLst>
                <a:gd name="f0" fmla="val w"/>
                <a:gd name="f1" fmla="val h"/>
                <a:gd name="f2" fmla="val 0"/>
                <a:gd name="f3" fmla="val 1777"/>
                <a:gd name="f4" fmla="val 1186"/>
                <a:gd name="f5" fmla="val 410"/>
                <a:gd name="f6" fmla="val 1"/>
                <a:gd name="f7" fmla="val 1185"/>
                <a:gd name="f8" fmla="val 319"/>
                <a:gd name="f9" fmla="*/ f0 1 1777"/>
                <a:gd name="f10" fmla="*/ f1 1 1186"/>
                <a:gd name="f11" fmla="val f2"/>
                <a:gd name="f12" fmla="val f3"/>
                <a:gd name="f13" fmla="val f4"/>
                <a:gd name="f14" fmla="+- f13 0 f11"/>
                <a:gd name="f15" fmla="+- f12 0 f11"/>
                <a:gd name="f16" fmla="*/ f15 1 1777"/>
                <a:gd name="f17" fmla="*/ f14 1 118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777" h="1186">
                  <a:moveTo>
                    <a:pt x="f5" y="f6"/>
                  </a:moveTo>
                  <a:lnTo>
                    <a:pt x="f6" y="f7"/>
                  </a:lnTo>
                  <a:lnTo>
                    <a:pt x="f3" y="f7"/>
                  </a:lnTo>
                  <a:lnTo>
                    <a:pt x="f3" y="f8"/>
                  </a:lnTo>
                  <a:lnTo>
                    <a:pt x="f5"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6" name="Google Shape;1242;p69">
              <a:extLst>
                <a:ext uri="{FF2B5EF4-FFF2-40B4-BE49-F238E27FC236}">
                  <a16:creationId xmlns:a16="http://schemas.microsoft.com/office/drawing/2014/main" id="{D6640EA7-C3DF-426D-9818-C89C1024753D}"/>
                </a:ext>
              </a:extLst>
            </p:cNvPr>
            <p:cNvSpPr/>
            <p:nvPr/>
          </p:nvSpPr>
          <p:spPr>
            <a:xfrm>
              <a:off x="3768269" y="1464448"/>
              <a:ext cx="91302" cy="61786"/>
            </a:xfrm>
            <a:custGeom>
              <a:avLst/>
              <a:gdLst>
                <a:gd name="f0" fmla="val w"/>
                <a:gd name="f1" fmla="val h"/>
                <a:gd name="f2" fmla="val 0"/>
                <a:gd name="f3" fmla="val 4510"/>
                <a:gd name="f4" fmla="val 3052"/>
                <a:gd name="f5" fmla="val 503"/>
                <a:gd name="f6" fmla="val 1"/>
                <a:gd name="f7" fmla="val 1071"/>
                <a:gd name="f8" fmla="val 912"/>
                <a:gd name="f9" fmla="val 2311"/>
                <a:gd name="f10" fmla="val 2460"/>
                <a:gd name="f11" fmla="val 3051"/>
                <a:gd name="f12" fmla="val 3689"/>
                <a:gd name="f13" fmla="val 1845"/>
                <a:gd name="f14" fmla="val 1298"/>
                <a:gd name="f15" fmla="val 4009"/>
                <a:gd name="f16" fmla="val 297"/>
                <a:gd name="f17" fmla="val 1868"/>
                <a:gd name="f18" fmla="*/ f0 1 4510"/>
                <a:gd name="f19" fmla="*/ f1 1 3052"/>
                <a:gd name="f20" fmla="val f2"/>
                <a:gd name="f21" fmla="val f3"/>
                <a:gd name="f22" fmla="val f4"/>
                <a:gd name="f23" fmla="+- f22 0 f20"/>
                <a:gd name="f24" fmla="+- f21 0 f20"/>
                <a:gd name="f25" fmla="*/ f24 1 4510"/>
                <a:gd name="f26" fmla="*/ f23 1 305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4510" h="3052">
                  <a:moveTo>
                    <a:pt x="f5" y="f6"/>
                  </a:moveTo>
                  <a:lnTo>
                    <a:pt x="f6" y="f7"/>
                  </a:lnTo>
                  <a:lnTo>
                    <a:pt x="f8" y="f9"/>
                  </a:lnTo>
                  <a:lnTo>
                    <a:pt x="f10" y="f11"/>
                  </a:lnTo>
                  <a:lnTo>
                    <a:pt x="f12" y="f13"/>
                  </a:lnTo>
                  <a:lnTo>
                    <a:pt x="f3" y="f14"/>
                  </a:lnTo>
                  <a:lnTo>
                    <a:pt x="f15" y="f16"/>
                  </a:lnTo>
                  <a:lnTo>
                    <a:pt x="f17" y="f6"/>
                  </a:lnTo>
                  <a:lnTo>
                    <a:pt x="f17" y="f7"/>
                  </a:lnTo>
                  <a:lnTo>
                    <a:pt x="f5"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7" name="Google Shape;1243;p69">
              <a:extLst>
                <a:ext uri="{FF2B5EF4-FFF2-40B4-BE49-F238E27FC236}">
                  <a16:creationId xmlns:a16="http://schemas.microsoft.com/office/drawing/2014/main" id="{056A0F40-9528-4F4B-8AEF-7620D5CC6844}"/>
                </a:ext>
              </a:extLst>
            </p:cNvPr>
            <p:cNvSpPr/>
            <p:nvPr/>
          </p:nvSpPr>
          <p:spPr>
            <a:xfrm>
              <a:off x="3064309" y="1626260"/>
              <a:ext cx="114812" cy="209315"/>
            </a:xfrm>
            <a:custGeom>
              <a:avLst/>
              <a:gdLst>
                <a:gd name="f0" fmla="val w"/>
                <a:gd name="f1" fmla="val h"/>
                <a:gd name="f2" fmla="val 0"/>
                <a:gd name="f3" fmla="val 5671"/>
                <a:gd name="f4" fmla="val 10339"/>
                <a:gd name="f5" fmla="val 4942"/>
                <a:gd name="f6" fmla="val 4214"/>
                <a:gd name="f7" fmla="val 569"/>
                <a:gd name="f8" fmla="val 3484"/>
                <a:gd name="f9" fmla="val 1458"/>
                <a:gd name="f10" fmla="val 3438"/>
                <a:gd name="f11" fmla="val 3394"/>
                <a:gd name="f12" fmla="val 1663"/>
                <a:gd name="f13" fmla="val 2322"/>
                <a:gd name="f14" fmla="val 1434"/>
                <a:gd name="f15" fmla="val 3324"/>
                <a:gd name="f16" fmla="val 524"/>
                <a:gd name="f17" fmla="val 3825"/>
                <a:gd name="f18" fmla="val 752"/>
                <a:gd name="f19" fmla="val 4736"/>
                <a:gd name="f20" fmla="val 7195"/>
                <a:gd name="f21" fmla="val 8015"/>
                <a:gd name="f22" fmla="val 1"/>
                <a:gd name="f23" fmla="val 8743"/>
                <a:gd name="f24" fmla="val 1481"/>
                <a:gd name="f25" fmla="val 10064"/>
                <a:gd name="f26" fmla="val 3121"/>
                <a:gd name="f27" fmla="val 3690"/>
                <a:gd name="f28" fmla="val 9837"/>
                <a:gd name="f29" fmla="val 2483"/>
                <a:gd name="f30" fmla="val 9290"/>
                <a:gd name="f31" fmla="val 1709"/>
                <a:gd name="f32" fmla="val 7697"/>
                <a:gd name="f33" fmla="val 2347"/>
                <a:gd name="f34" fmla="val 5191"/>
                <a:gd name="f35" fmla="val 3096"/>
                <a:gd name="f36" fmla="val 1161"/>
                <a:gd name="f37" fmla="*/ f0 1 5671"/>
                <a:gd name="f38" fmla="*/ f1 1 10339"/>
                <a:gd name="f39" fmla="val f2"/>
                <a:gd name="f40" fmla="val f3"/>
                <a:gd name="f41" fmla="val f4"/>
                <a:gd name="f42" fmla="+- f41 0 f39"/>
                <a:gd name="f43" fmla="+- f40 0 f39"/>
                <a:gd name="f44" fmla="*/ f43 1 5671"/>
                <a:gd name="f45" fmla="*/ f42 1 1033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5671" h="10339">
                  <a:moveTo>
                    <a:pt x="f5" y="f2"/>
                  </a:moveTo>
                  <a:lnTo>
                    <a:pt x="f6" y="f7"/>
                  </a:lnTo>
                  <a:cubicBezTo>
                    <a:pt x="f6" y="f7"/>
                    <a:pt x="f8" y="f9"/>
                    <a:pt x="f10" y="f9"/>
                  </a:cubicBezTo>
                  <a:cubicBezTo>
                    <a:pt x="f11" y="f9"/>
                    <a:pt x="f12" y="f13"/>
                    <a:pt x="f12" y="f13"/>
                  </a:cubicBezTo>
                  <a:lnTo>
                    <a:pt x="f14" y="f15"/>
                  </a:lnTo>
                  <a:lnTo>
                    <a:pt x="f16" y="f17"/>
                  </a:lnTo>
                  <a:lnTo>
                    <a:pt x="f18" y="f19"/>
                  </a:lnTo>
                  <a:lnTo>
                    <a:pt x="f16" y="f20"/>
                  </a:lnTo>
                  <a:lnTo>
                    <a:pt x="f16" y="f21"/>
                  </a:lnTo>
                  <a:lnTo>
                    <a:pt x="f22" y="f23"/>
                  </a:lnTo>
                  <a:lnTo>
                    <a:pt x="f24" y="f25"/>
                  </a:lnTo>
                  <a:lnTo>
                    <a:pt x="f26" y="f4"/>
                  </a:lnTo>
                  <a:lnTo>
                    <a:pt x="f27" y="f28"/>
                  </a:lnTo>
                  <a:lnTo>
                    <a:pt x="f29" y="f30"/>
                  </a:lnTo>
                  <a:lnTo>
                    <a:pt x="f31" y="f32"/>
                  </a:lnTo>
                  <a:lnTo>
                    <a:pt x="f33" y="f34"/>
                  </a:lnTo>
                  <a:lnTo>
                    <a:pt x="f10" y="f35"/>
                  </a:lnTo>
                  <a:lnTo>
                    <a:pt x="f3" y="f36"/>
                  </a:lnTo>
                  <a:lnTo>
                    <a:pt x="f5" y="f2"/>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8" name="Google Shape;1244;p69">
              <a:extLst>
                <a:ext uri="{FF2B5EF4-FFF2-40B4-BE49-F238E27FC236}">
                  <a16:creationId xmlns:a16="http://schemas.microsoft.com/office/drawing/2014/main" id="{137BDE34-E68B-4A6A-A2F8-84E64470F4CB}"/>
                </a:ext>
              </a:extLst>
            </p:cNvPr>
            <p:cNvSpPr/>
            <p:nvPr/>
          </p:nvSpPr>
          <p:spPr>
            <a:xfrm>
              <a:off x="3053702" y="1865988"/>
              <a:ext cx="21241" cy="23061"/>
            </a:xfrm>
            <a:custGeom>
              <a:avLst/>
              <a:gdLst>
                <a:gd name="f0" fmla="val w"/>
                <a:gd name="f1" fmla="val h"/>
                <a:gd name="f2" fmla="val 0"/>
                <a:gd name="f3" fmla="val 1049"/>
                <a:gd name="f4" fmla="val 1139"/>
                <a:gd name="f5" fmla="val 1"/>
                <a:gd name="f6" fmla="val 637"/>
                <a:gd name="f7" fmla="val 229"/>
                <a:gd name="f8" fmla="val 1048"/>
                <a:gd name="f9" fmla="val 182"/>
                <a:gd name="f10" fmla="*/ f0 1 1049"/>
                <a:gd name="f11" fmla="*/ f1 1 1139"/>
                <a:gd name="f12" fmla="val f2"/>
                <a:gd name="f13" fmla="val f3"/>
                <a:gd name="f14" fmla="val f4"/>
                <a:gd name="f15" fmla="+- f14 0 f12"/>
                <a:gd name="f16" fmla="+- f13 0 f12"/>
                <a:gd name="f17" fmla="*/ f16 1 1049"/>
                <a:gd name="f18" fmla="*/ f15 1 1139"/>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049" h="1139">
                  <a:moveTo>
                    <a:pt x="f5" y="f2"/>
                  </a:moveTo>
                  <a:lnTo>
                    <a:pt x="f5" y="f6"/>
                  </a:lnTo>
                  <a:lnTo>
                    <a:pt x="f7" y="f4"/>
                  </a:lnTo>
                  <a:lnTo>
                    <a:pt x="f8" y="f4"/>
                  </a:lnTo>
                  <a:lnTo>
                    <a:pt x="f8" y="f9"/>
                  </a:lnTo>
                  <a:lnTo>
                    <a:pt x="f5" y="f2"/>
                  </a:lnTo>
                  <a:close/>
                </a:path>
              </a:pathLst>
            </a:custGeom>
            <a:solidFill>
              <a:srgbClr val="625E3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9" name="Google Shape;1245;p69">
              <a:extLst>
                <a:ext uri="{FF2B5EF4-FFF2-40B4-BE49-F238E27FC236}">
                  <a16:creationId xmlns:a16="http://schemas.microsoft.com/office/drawing/2014/main" id="{6D8720D6-B710-4243-8F67-92D3D8342E55}"/>
                </a:ext>
              </a:extLst>
            </p:cNvPr>
            <p:cNvSpPr/>
            <p:nvPr/>
          </p:nvSpPr>
          <p:spPr>
            <a:xfrm>
              <a:off x="3222464" y="1723058"/>
              <a:ext cx="22110" cy="15709"/>
            </a:xfrm>
            <a:custGeom>
              <a:avLst/>
              <a:gdLst>
                <a:gd name="f0" fmla="val w"/>
                <a:gd name="f1" fmla="val h"/>
                <a:gd name="f2" fmla="val 0"/>
                <a:gd name="f3" fmla="val 1092"/>
                <a:gd name="f4" fmla="val 776"/>
                <a:gd name="f5" fmla="val 682"/>
                <a:gd name="f6" fmla="val 1"/>
                <a:gd name="f7" fmla="val 389"/>
                <a:gd name="f8" fmla="val 318"/>
                <a:gd name="f9" fmla="*/ f0 1 1092"/>
                <a:gd name="f10" fmla="*/ f1 1 776"/>
                <a:gd name="f11" fmla="val f2"/>
                <a:gd name="f12" fmla="val f3"/>
                <a:gd name="f13" fmla="val f4"/>
                <a:gd name="f14" fmla="+- f13 0 f11"/>
                <a:gd name="f15" fmla="+- f12 0 f11"/>
                <a:gd name="f16" fmla="*/ f15 1 1092"/>
                <a:gd name="f17" fmla="*/ f14 1 77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092" h="776">
                  <a:moveTo>
                    <a:pt x="f5" y="f6"/>
                  </a:moveTo>
                  <a:lnTo>
                    <a:pt x="f2" y="f7"/>
                  </a:lnTo>
                  <a:lnTo>
                    <a:pt x="f8" y="f4"/>
                  </a:lnTo>
                  <a:lnTo>
                    <a:pt x="f3" y="f4"/>
                  </a:lnTo>
                  <a:lnTo>
                    <a:pt x="f5"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0" name="Google Shape;1246;p69">
              <a:extLst>
                <a:ext uri="{FF2B5EF4-FFF2-40B4-BE49-F238E27FC236}">
                  <a16:creationId xmlns:a16="http://schemas.microsoft.com/office/drawing/2014/main" id="{95ADE5E8-1319-40B3-A3E5-01A2A0932016}"/>
                </a:ext>
              </a:extLst>
            </p:cNvPr>
            <p:cNvSpPr/>
            <p:nvPr/>
          </p:nvSpPr>
          <p:spPr>
            <a:xfrm>
              <a:off x="3589422" y="1602275"/>
              <a:ext cx="16605" cy="18443"/>
            </a:xfrm>
            <a:custGeom>
              <a:avLst/>
              <a:gdLst>
                <a:gd name="f0" fmla="val w"/>
                <a:gd name="f1" fmla="val h"/>
                <a:gd name="f2" fmla="val 0"/>
                <a:gd name="f3" fmla="val 820"/>
                <a:gd name="f4" fmla="val 911"/>
                <a:gd name="f5" fmla="val 819"/>
                <a:gd name="f6" fmla="val 1"/>
                <a:gd name="f7" fmla="val 274"/>
                <a:gd name="f8" fmla="*/ f0 1 820"/>
                <a:gd name="f9" fmla="*/ f1 1 911"/>
                <a:gd name="f10" fmla="val f2"/>
                <a:gd name="f11" fmla="val f3"/>
                <a:gd name="f12" fmla="val f4"/>
                <a:gd name="f13" fmla="+- f12 0 f10"/>
                <a:gd name="f14" fmla="+- f11 0 f10"/>
                <a:gd name="f15" fmla="*/ f14 1 820"/>
                <a:gd name="f16" fmla="*/ f13 1 911"/>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20" h="911">
                  <a:moveTo>
                    <a:pt x="f5" y="f6"/>
                  </a:moveTo>
                  <a:lnTo>
                    <a:pt x="f2" y="f7"/>
                  </a:lnTo>
                  <a:lnTo>
                    <a:pt x="f2" y="f4"/>
                  </a:lnTo>
                  <a:lnTo>
                    <a:pt x="f5" y="f4"/>
                  </a:lnTo>
                  <a:lnTo>
                    <a:pt x="f5"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1" name="Google Shape;1247;p69">
              <a:extLst>
                <a:ext uri="{FF2B5EF4-FFF2-40B4-BE49-F238E27FC236}">
                  <a16:creationId xmlns:a16="http://schemas.microsoft.com/office/drawing/2014/main" id="{25CB8007-6CE1-42C9-8D02-8858DE452B35}"/>
                </a:ext>
              </a:extLst>
            </p:cNvPr>
            <p:cNvSpPr/>
            <p:nvPr/>
          </p:nvSpPr>
          <p:spPr>
            <a:xfrm>
              <a:off x="2845823" y="1521662"/>
              <a:ext cx="1654890" cy="880695"/>
            </a:xfrm>
            <a:custGeom>
              <a:avLst/>
              <a:gdLst>
                <a:gd name="f0" fmla="val w"/>
                <a:gd name="f1" fmla="val h"/>
                <a:gd name="f2" fmla="val 0"/>
                <a:gd name="f3" fmla="val 81743"/>
                <a:gd name="f4" fmla="val 43502"/>
                <a:gd name="f5" fmla="val 5045"/>
                <a:gd name="f6" fmla="val 25050"/>
                <a:gd name="f7" fmla="val 5409"/>
                <a:gd name="f8" fmla="val 25293"/>
                <a:gd name="f9" fmla="val 5773"/>
                <a:gd name="f10" fmla="val 25976"/>
                <a:gd name="f11" fmla="val 6047"/>
                <a:gd name="f12" fmla="val 26721"/>
                <a:gd name="f13" fmla="val 5682"/>
                <a:gd name="f14" fmla="val 26902"/>
                <a:gd name="f15" fmla="val 4772"/>
                <a:gd name="f16" fmla="val 25900"/>
                <a:gd name="f17" fmla="val 3072"/>
                <a:gd name="f18" fmla="val 4286"/>
                <a:gd name="f19" fmla="val 27236"/>
                <a:gd name="f20" fmla="val 3618"/>
                <a:gd name="f21" fmla="val 27874"/>
                <a:gd name="f22" fmla="val 2646"/>
                <a:gd name="f23" fmla="val 7079"/>
                <a:gd name="f24" fmla="val 28542"/>
                <a:gd name="f25" fmla="val 7960"/>
                <a:gd name="f26" fmla="val 29268"/>
                <a:gd name="f27" fmla="val 7747"/>
                <a:gd name="f28" fmla="val 29840"/>
                <a:gd name="f29" fmla="val 6714"/>
                <a:gd name="f30" fmla="val 29043"/>
                <a:gd name="f31" fmla="val 47463"/>
                <a:gd name="f32" fmla="val 28284"/>
                <a:gd name="f33" fmla="val 47827"/>
                <a:gd name="f34" fmla="val 30553"/>
                <a:gd name="f35" fmla="val 46734"/>
                <a:gd name="f36" fmla="val 31639"/>
                <a:gd name="f37" fmla="val 32508"/>
                <a:gd name="f38" fmla="val 45338"/>
                <a:gd name="f39" fmla="val 32884"/>
                <a:gd name="f40" fmla="val 46126"/>
                <a:gd name="f41" fmla="val 32155"/>
                <a:gd name="f42" fmla="val 46583"/>
                <a:gd name="f43" fmla="val 30956"/>
                <a:gd name="f44" fmla="val 47159"/>
                <a:gd name="f45" fmla="val 29913"/>
                <a:gd name="f46" fmla="val 29458"/>
                <a:gd name="f47" fmla="val 1488"/>
                <a:gd name="f48" fmla="val 30549"/>
                <a:gd name="f49" fmla="val 2824"/>
                <a:gd name="f50" fmla="val 29230"/>
                <a:gd name="f51" fmla="val 2976"/>
                <a:gd name="f52" fmla="val 30034"/>
                <a:gd name="f53" fmla="val 3948"/>
                <a:gd name="f54" fmla="val 3491"/>
                <a:gd name="f55" fmla="val 28546"/>
                <a:gd name="f56" fmla="val 4160"/>
                <a:gd name="f57" fmla="val 28182"/>
                <a:gd name="f58" fmla="val 3887"/>
                <a:gd name="f59" fmla="val 26967"/>
                <a:gd name="f60" fmla="val 4190"/>
                <a:gd name="f61" fmla="val 27514"/>
                <a:gd name="f62" fmla="val 4464"/>
                <a:gd name="f63" fmla="val 25935"/>
                <a:gd name="f64" fmla="val 5587"/>
                <a:gd name="f65" fmla="val 25298"/>
                <a:gd name="f66" fmla="val 6832"/>
                <a:gd name="f67" fmla="val 25357"/>
                <a:gd name="f68" fmla="val 7712"/>
                <a:gd name="f69" fmla="val 26360"/>
                <a:gd name="f70" fmla="val 8198"/>
                <a:gd name="f71" fmla="val 25904"/>
                <a:gd name="f72" fmla="val 8503"/>
                <a:gd name="f73" fmla="val 23506"/>
                <a:gd name="f74" fmla="val 9352"/>
                <a:gd name="f75" fmla="val 24235"/>
                <a:gd name="f76" fmla="val 10809"/>
                <a:gd name="f77" fmla="val 25418"/>
                <a:gd name="f78" fmla="val 11447"/>
                <a:gd name="f79" fmla="val 25908"/>
                <a:gd name="f80" fmla="val 11733"/>
                <a:gd name="f81" fmla="val 26147"/>
                <a:gd name="f82" fmla="val 11872"/>
                <a:gd name="f83" fmla="val 26572"/>
                <a:gd name="f84" fmla="val 12935"/>
                <a:gd name="f85" fmla="val 26056"/>
                <a:gd name="f86" fmla="val 13451"/>
                <a:gd name="f87" fmla="val 25814"/>
                <a:gd name="f88" fmla="val 11903"/>
                <a:gd name="f89" fmla="val 24781"/>
                <a:gd name="f90" fmla="val 23292"/>
                <a:gd name="f91" fmla="val 11083"/>
                <a:gd name="f92" fmla="val 22898"/>
                <a:gd name="f93" fmla="val 11599"/>
                <a:gd name="f94" fmla="val 23172"/>
                <a:gd name="f95" fmla="val 12176"/>
                <a:gd name="f96" fmla="val 22351"/>
                <a:gd name="f97" fmla="val 22837"/>
                <a:gd name="f98" fmla="val 12874"/>
                <a:gd name="f99" fmla="val 24052"/>
                <a:gd name="f100" fmla="val 13239"/>
                <a:gd name="f101" fmla="val 22231"/>
                <a:gd name="f102" fmla="val 13027"/>
                <a:gd name="f103" fmla="val 21562"/>
                <a:gd name="f104" fmla="val 10931"/>
                <a:gd name="f105" fmla="val 21168"/>
                <a:gd name="f106" fmla="val 10901"/>
                <a:gd name="f107" fmla="val 21593"/>
                <a:gd name="f108" fmla="val 12116"/>
                <a:gd name="f109" fmla="val 21107"/>
                <a:gd name="f110" fmla="val 12541"/>
                <a:gd name="f111" fmla="val 21410"/>
                <a:gd name="f112" fmla="val 13391"/>
                <a:gd name="f113" fmla="val 14028"/>
                <a:gd name="f114" fmla="val 22595"/>
                <a:gd name="f115" fmla="val 15638"/>
                <a:gd name="f116" fmla="val 22989"/>
                <a:gd name="f117" fmla="val 16002"/>
                <a:gd name="f118" fmla="val 23870"/>
                <a:gd name="f119" fmla="val 15577"/>
                <a:gd name="f120" fmla="val 25145"/>
                <a:gd name="f121" fmla="val 16306"/>
                <a:gd name="f122" fmla="val 25115"/>
                <a:gd name="f123" fmla="val 16853"/>
                <a:gd name="f124" fmla="val 24629"/>
                <a:gd name="f125" fmla="val 16548"/>
                <a:gd name="f126" fmla="val 23991"/>
                <a:gd name="f127" fmla="val 15971"/>
                <a:gd name="f128" fmla="val 23263"/>
                <a:gd name="f129" fmla="val 16579"/>
                <a:gd name="f130" fmla="val 23749"/>
                <a:gd name="f131" fmla="val 17794"/>
                <a:gd name="f132" fmla="val 23414"/>
                <a:gd name="f133" fmla="val 18917"/>
                <a:gd name="f134" fmla="val 23020"/>
                <a:gd name="f135" fmla="val 19434"/>
                <a:gd name="f136" fmla="val 22443"/>
                <a:gd name="f137" fmla="val 19220"/>
                <a:gd name="f138" fmla="val 16762"/>
                <a:gd name="f139" fmla="val 22048"/>
                <a:gd name="f140" fmla="val 15910"/>
                <a:gd name="f141" fmla="val 21258"/>
                <a:gd name="f142" fmla="val 13695"/>
                <a:gd name="f143" fmla="val 20681"/>
                <a:gd name="f144" fmla="val 13209"/>
                <a:gd name="f145" fmla="val 20439"/>
                <a:gd name="f146" fmla="val 11326"/>
                <a:gd name="f147" fmla="val 18738"/>
                <a:gd name="f148" fmla="val 11205"/>
                <a:gd name="f149" fmla="val 18799"/>
                <a:gd name="f150" fmla="val 13087"/>
                <a:gd name="f151" fmla="val 18344"/>
                <a:gd name="f152" fmla="val 19346"/>
                <a:gd name="f153" fmla="val 15941"/>
                <a:gd name="f154" fmla="val 19831"/>
                <a:gd name="f155" fmla="val 16032"/>
                <a:gd name="f156" fmla="val 20622"/>
                <a:gd name="f157" fmla="val 16701"/>
                <a:gd name="f158" fmla="val 20530"/>
                <a:gd name="f159" fmla="val 17611"/>
                <a:gd name="f160" fmla="val 18921"/>
                <a:gd name="f161" fmla="val 16609"/>
                <a:gd name="f162" fmla="val 17220"/>
                <a:gd name="f163" fmla="val 16158"/>
                <a:gd name="f164" fmla="val 16036"/>
                <a:gd name="f165" fmla="val 16457"/>
                <a:gd name="f166" fmla="val 16492"/>
                <a:gd name="f167" fmla="val 17247"/>
                <a:gd name="f168" fmla="val 16006"/>
                <a:gd name="f169" fmla="val 17763"/>
                <a:gd name="f170" fmla="val 15611"/>
                <a:gd name="f171" fmla="val 17216"/>
                <a:gd name="f172" fmla="val 13971"/>
                <a:gd name="f173" fmla="val 13728"/>
                <a:gd name="f174" fmla="val 18219"/>
                <a:gd name="f175" fmla="val 13091"/>
                <a:gd name="f176" fmla="val 18249"/>
                <a:gd name="f177" fmla="val 13030"/>
                <a:gd name="f178" fmla="val 17550"/>
                <a:gd name="f179" fmla="val 10935"/>
                <a:gd name="f180" fmla="val 19038"/>
                <a:gd name="f181" fmla="val 10632"/>
                <a:gd name="f182" fmla="val 19312"/>
                <a:gd name="f183" fmla="val 10540"/>
                <a:gd name="f184" fmla="val 20131"/>
                <a:gd name="f185" fmla="val 9782"/>
                <a:gd name="f186" fmla="val 20223"/>
                <a:gd name="f187" fmla="val 9265"/>
                <a:gd name="f188" fmla="val 19495"/>
                <a:gd name="f189" fmla="val 9872"/>
                <a:gd name="f190" fmla="val 19008"/>
                <a:gd name="f191" fmla="val 9235"/>
                <a:gd name="f192" fmla="val 18310"/>
                <a:gd name="f193" fmla="val 8203"/>
                <a:gd name="f194" fmla="val 8567"/>
                <a:gd name="f195" fmla="val 19950"/>
                <a:gd name="f196" fmla="val 8992"/>
                <a:gd name="f197" fmla="val 20070"/>
                <a:gd name="f198" fmla="val 9053"/>
                <a:gd name="f199" fmla="val 21133"/>
                <a:gd name="f200" fmla="val 8020"/>
                <a:gd name="f201" fmla="val 20800"/>
                <a:gd name="f202" fmla="val 6897"/>
                <a:gd name="f203" fmla="val 21954"/>
                <a:gd name="f204" fmla="val 7504"/>
                <a:gd name="f205" fmla="val 22743"/>
                <a:gd name="f206" fmla="val 7110"/>
                <a:gd name="f207" fmla="val 23167"/>
                <a:gd name="f208" fmla="val 5591"/>
                <a:gd name="f209" fmla="val 22439"/>
                <a:gd name="f210" fmla="val 5379"/>
                <a:gd name="f211" fmla="val 23016"/>
                <a:gd name="f212" fmla="val 6350"/>
                <a:gd name="f213" fmla="val 23441"/>
                <a:gd name="f214" fmla="val 5956"/>
                <a:gd name="f215" fmla="val 23896"/>
                <a:gd name="f216" fmla="val 4893"/>
                <a:gd name="f217" fmla="val 23380"/>
                <a:gd name="f218" fmla="val 4316"/>
                <a:gd name="f219" fmla="val 22257"/>
                <a:gd name="f220" fmla="val 4407"/>
                <a:gd name="f221" fmla="val 21407"/>
                <a:gd name="f222" fmla="val 2920"/>
                <a:gd name="f223" fmla="val 20466"/>
                <a:gd name="f224" fmla="val 3162"/>
                <a:gd name="f225" fmla="val 20344"/>
                <a:gd name="f226" fmla="val 4741"/>
                <a:gd name="f227" fmla="val 21043"/>
                <a:gd name="f228" fmla="val 6017"/>
                <a:gd name="f229" fmla="val 21437"/>
                <a:gd name="f230" fmla="val 7261"/>
                <a:gd name="f231" fmla="val 20861"/>
                <a:gd name="f232" fmla="val 7413"/>
                <a:gd name="f233" fmla="val 19889"/>
                <a:gd name="f234" fmla="val 4404"/>
                <a:gd name="f235" fmla="val 17862"/>
                <a:gd name="f236" fmla="val 3198"/>
                <a:gd name="f237" fmla="val 18045"/>
                <a:gd name="f238" fmla="val 2160"/>
                <a:gd name="f239" fmla="val 17672"/>
                <a:gd name="f240" fmla="val 1776"/>
                <a:gd name="f241" fmla="val 17549"/>
                <a:gd name="f242" fmla="val 1037"/>
                <a:gd name="f243" fmla="val 18319"/>
                <a:gd name="f244" fmla="val 1000"/>
                <a:gd name="f245" fmla="val 18230"/>
                <a:gd name="f246" fmla="val 805"/>
                <a:gd name="f247" fmla="val 18784"/>
                <a:gd name="f248" fmla="val 1734"/>
                <a:gd name="f249" fmla="val 20028"/>
                <a:gd name="f250" fmla="val 1451"/>
                <a:gd name="f251" fmla="val 20659"/>
                <a:gd name="f252" fmla="val 2131"/>
                <a:gd name="f253" fmla="val 22119"/>
                <a:gd name="f254" fmla="val 22899"/>
                <a:gd name="f255" fmla="val 2663"/>
                <a:gd name="f256" fmla="val 24625"/>
                <a:gd name="f257" fmla="val 3061"/>
                <a:gd name="f258" fmla="val 25155"/>
                <a:gd name="f259" fmla="val 1766"/>
                <a:gd name="f260" fmla="val 27358"/>
                <a:gd name="f261" fmla="val 2434"/>
                <a:gd name="f262" fmla="val 27935"/>
                <a:gd name="f263" fmla="val 1698"/>
                <a:gd name="f264" fmla="val 28553"/>
                <a:gd name="f265" fmla="val 1933"/>
                <a:gd name="f266" fmla="val 29983"/>
                <a:gd name="f267" fmla="val 2215"/>
                <a:gd name="f268" fmla="val 31461"/>
                <a:gd name="f269" fmla="val 1635"/>
                <a:gd name="f270" fmla="val 32008"/>
                <a:gd name="f271" fmla="val 1153"/>
                <a:gd name="f272" fmla="val 33096"/>
                <a:gd name="f273" fmla="val 9"/>
                <a:gd name="f274" fmla="val 33667"/>
                <a:gd name="f275" fmla="val 33658"/>
                <a:gd name="f276" fmla="val 308"/>
                <a:gd name="f277" fmla="val 34546"/>
                <a:gd name="f278" fmla="val 54"/>
                <a:gd name="f279" fmla="val 34961"/>
                <a:gd name="f280" fmla="val 107"/>
                <a:gd name="f281" fmla="val 35284"/>
                <a:gd name="f282" fmla="val 700"/>
                <a:gd name="f283" fmla="val 35392"/>
                <a:gd name="f284" fmla="val 1387"/>
                <a:gd name="f285" fmla="val 35177"/>
                <a:gd name="f286" fmla="val 2580"/>
                <a:gd name="f287" fmla="val 35459"/>
                <a:gd name="f288" fmla="val 4122"/>
                <a:gd name="f289" fmla="val 4222"/>
                <a:gd name="f290" fmla="val 35052"/>
                <a:gd name="f291" fmla="val 4854"/>
                <a:gd name="f292" fmla="val 4986"/>
                <a:gd name="f293" fmla="val 34729"/>
                <a:gd name="f294" fmla="val 5865"/>
                <a:gd name="f295" fmla="val 5965"/>
                <a:gd name="f296" fmla="val 35253"/>
                <a:gd name="f297" fmla="val 6263"/>
                <a:gd name="f298" fmla="val 35559"/>
                <a:gd name="f299" fmla="val 6595"/>
                <a:gd name="f300" fmla="val 35475"/>
                <a:gd name="f301" fmla="val 7126"/>
                <a:gd name="f302" fmla="val 36371"/>
                <a:gd name="f303" fmla="val 7959"/>
                <a:gd name="f304" fmla="val 36155"/>
                <a:gd name="f305" fmla="val 8221"/>
                <a:gd name="f306" fmla="val 36454"/>
                <a:gd name="f307" fmla="val 9515"/>
                <a:gd name="f308" fmla="val 36742"/>
                <a:gd name="f309" fmla="val 9665"/>
                <a:gd name="f310" fmla="val 37078"/>
                <a:gd name="f311" fmla="val 9416"/>
                <a:gd name="f312" fmla="val 37227"/>
                <a:gd name="f313" fmla="val 9565"/>
                <a:gd name="f314" fmla="val 37897"/>
                <a:gd name="f315" fmla="val 38229"/>
                <a:gd name="f316" fmla="val 9018"/>
                <a:gd name="f317" fmla="val 38379"/>
                <a:gd name="f318" fmla="val 8888"/>
                <a:gd name="f319" fmla="val 38822"/>
                <a:gd name="f320" fmla="val 9144"/>
                <a:gd name="f321" fmla="val 38744"/>
                <a:gd name="f322" fmla="val 8961"/>
                <a:gd name="f323" fmla="val 39229"/>
                <a:gd name="f324" fmla="val 8597"/>
                <a:gd name="f325" fmla="val 40172"/>
                <a:gd name="f326" fmla="val 40141"/>
                <a:gd name="f327" fmla="val 8233"/>
                <a:gd name="f328" fmla="val 40444"/>
                <a:gd name="f329" fmla="val 8931"/>
                <a:gd name="f330" fmla="val 40839"/>
                <a:gd name="f331" fmla="val 10146"/>
                <a:gd name="f332" fmla="val 41720"/>
                <a:gd name="f333" fmla="val 11086"/>
                <a:gd name="f334" fmla="val 42448"/>
                <a:gd name="f335" fmla="val 10981"/>
                <a:gd name="f336" fmla="val 42998"/>
                <a:gd name="f337" fmla="val 11997"/>
                <a:gd name="f338" fmla="val 43191"/>
                <a:gd name="f339" fmla="val 12362"/>
                <a:gd name="f340" fmla="val 13186"/>
                <a:gd name="f341" fmla="val 43397"/>
                <a:gd name="f342" fmla="val 13510"/>
                <a:gd name="f343" fmla="val 43141"/>
                <a:gd name="f344" fmla="val 14347"/>
                <a:gd name="f345" fmla="val 14078"/>
                <a:gd name="f346" fmla="val 42904"/>
                <a:gd name="f347" fmla="val 14240"/>
                <a:gd name="f348" fmla="val 42723"/>
                <a:gd name="f349" fmla="val 14888"/>
                <a:gd name="f350" fmla="val 15536"/>
                <a:gd name="f351" fmla="val 42712"/>
                <a:gd name="f352" fmla="val 14608"/>
                <a:gd name="f353" fmla="val 41294"/>
                <a:gd name="f354" fmla="val 13940"/>
                <a:gd name="f355" fmla="val 14245"/>
                <a:gd name="f356" fmla="val 39776"/>
                <a:gd name="f357" fmla="val 14822"/>
                <a:gd name="f358" fmla="val 39594"/>
                <a:gd name="f359" fmla="val 15244"/>
                <a:gd name="f360" fmla="val 39246"/>
                <a:gd name="f361" fmla="val 14669"/>
                <a:gd name="f362" fmla="val 38804"/>
                <a:gd name="f363" fmla="val 37711"/>
                <a:gd name="f364" fmla="val 13449"/>
                <a:gd name="f365" fmla="val 36376"/>
                <a:gd name="f366" fmla="val 13759"/>
                <a:gd name="f367" fmla="val 35951"/>
                <a:gd name="f368" fmla="val 14509"/>
                <a:gd name="f369" fmla="val 36528"/>
                <a:gd name="f370" fmla="val 35829"/>
                <a:gd name="f371" fmla="val 15459"/>
                <a:gd name="f372" fmla="val 34858"/>
                <a:gd name="f373" fmla="val 16287"/>
                <a:gd name="f374" fmla="val 17775"/>
                <a:gd name="f375" fmla="val 35556"/>
                <a:gd name="f376" fmla="val 19239"/>
                <a:gd name="f377" fmla="val 35252"/>
                <a:gd name="f378" fmla="val 20286"/>
                <a:gd name="f379" fmla="val 21486"/>
                <a:gd name="f380" fmla="val 35435"/>
                <a:gd name="f381" fmla="val 20786"/>
                <a:gd name="f382" fmla="val 34281"/>
                <a:gd name="f383" fmla="val 21016"/>
                <a:gd name="f384" fmla="val 33340"/>
                <a:gd name="f385" fmla="val 32732"/>
                <a:gd name="f386" fmla="val 32519"/>
                <a:gd name="f387" fmla="val 24287"/>
                <a:gd name="f388" fmla="val 31427"/>
                <a:gd name="f389" fmla="val 24993"/>
                <a:gd name="f390" fmla="val 30850"/>
                <a:gd name="f391" fmla="val 26117"/>
                <a:gd name="f392" fmla="val 31001"/>
                <a:gd name="f393" fmla="val 26299"/>
                <a:gd name="f394" fmla="val 31822"/>
                <a:gd name="f395" fmla="val 28425"/>
                <a:gd name="f396" fmla="val 32246"/>
                <a:gd name="f397" fmla="val 29517"/>
                <a:gd name="f398" fmla="val 32220"/>
                <a:gd name="f399" fmla="val 34463"/>
                <a:gd name="f400" fmla="val 33130"/>
                <a:gd name="f401" fmla="val 34524"/>
                <a:gd name="f402" fmla="val 34072"/>
                <a:gd name="f403" fmla="val 34190"/>
                <a:gd name="f404" fmla="val 35105"/>
                <a:gd name="f405" fmla="val 35131"/>
                <a:gd name="f406" fmla="val 35742"/>
                <a:gd name="f407" fmla="val 35344"/>
                <a:gd name="f408" fmla="val 36380"/>
                <a:gd name="f409" fmla="val 35283"/>
                <a:gd name="f410" fmla="val 36693"/>
                <a:gd name="f411" fmla="val 35761"/>
                <a:gd name="f412" fmla="val 36865"/>
                <a:gd name="f413" fmla="val 35586"/>
                <a:gd name="f414" fmla="val 36984"/>
                <a:gd name="f415" fmla="val 35751"/>
                <a:gd name="f416" fmla="val 37400"/>
                <a:gd name="f417" fmla="val 38262"/>
                <a:gd name="f418" fmla="val 39507"/>
                <a:gd name="f419" fmla="val 33977"/>
                <a:gd name="f420" fmla="val 40871"/>
                <a:gd name="f421" fmla="val 42513"/>
                <a:gd name="f422" fmla="val 34554"/>
                <a:gd name="f423" fmla="val 41997"/>
                <a:gd name="f424" fmla="val 33279"/>
                <a:gd name="f425" fmla="val 32549"/>
                <a:gd name="f426" fmla="val 44516"/>
                <a:gd name="f427" fmla="val 45337"/>
                <a:gd name="f428" fmla="val 33886"/>
                <a:gd name="f429" fmla="val 47158"/>
                <a:gd name="f430" fmla="val 33643"/>
                <a:gd name="f431" fmla="val 48798"/>
                <a:gd name="f432" fmla="val 34342"/>
                <a:gd name="f433" fmla="val 51197"/>
                <a:gd name="f434" fmla="val 34008"/>
                <a:gd name="f435" fmla="val 52138"/>
                <a:gd name="f436" fmla="val 33157"/>
                <a:gd name="f437" fmla="val 53494"/>
                <a:gd name="f438" fmla="val 33502"/>
                <a:gd name="f439" fmla="val 53504"/>
                <a:gd name="f440" fmla="val 33401"/>
                <a:gd name="f441" fmla="val 54264"/>
                <a:gd name="f442" fmla="val 33461"/>
                <a:gd name="f443" fmla="val 54750"/>
                <a:gd name="f444" fmla="val 54628"/>
                <a:gd name="f445" fmla="val 31913"/>
                <a:gd name="f446" fmla="val 54780"/>
                <a:gd name="f447" fmla="val 31214"/>
                <a:gd name="f448" fmla="val 30583"/>
                <a:gd name="f449" fmla="val 30455"/>
                <a:gd name="f450" fmla="val 54415"/>
                <a:gd name="f451" fmla="val 29938"/>
                <a:gd name="f452" fmla="val 55508"/>
                <a:gd name="f453" fmla="val 29514"/>
                <a:gd name="f454" fmla="val 56571"/>
                <a:gd name="f455" fmla="val 57664"/>
                <a:gd name="f456" fmla="val 29877"/>
                <a:gd name="f457" fmla="val 58727"/>
                <a:gd name="f458" fmla="val 31400"/>
                <a:gd name="f459" fmla="val 59607"/>
                <a:gd name="f460" fmla="val 32702"/>
                <a:gd name="f461" fmla="val 60458"/>
                <a:gd name="f462" fmla="val 61824"/>
                <a:gd name="f463" fmla="val 33431"/>
                <a:gd name="f464" fmla="val 62132"/>
                <a:gd name="f465" fmla="val 62947"/>
                <a:gd name="f466" fmla="val 34614"/>
                <a:gd name="f467" fmla="val 63255"/>
                <a:gd name="f468" fmla="val 64041"/>
                <a:gd name="f469" fmla="val 33582"/>
                <a:gd name="f470" fmla="val 64466"/>
                <a:gd name="f471" fmla="val 34269"/>
                <a:gd name="f472" fmla="val 64344"/>
                <a:gd name="f473" fmla="val 34838"/>
                <a:gd name="f474" fmla="val 36953"/>
                <a:gd name="f475" fmla="val 63629"/>
                <a:gd name="f476" fmla="val 36831"/>
                <a:gd name="f477" fmla="val 37195"/>
                <a:gd name="f478" fmla="val 63358"/>
                <a:gd name="f479" fmla="val 39222"/>
                <a:gd name="f480" fmla="val 39396"/>
                <a:gd name="f481" fmla="val 63767"/>
                <a:gd name="f482" fmla="val 38562"/>
                <a:gd name="f483" fmla="val 38593"/>
                <a:gd name="f484" fmla="val 64679"/>
                <a:gd name="f485" fmla="val 39018"/>
                <a:gd name="f486" fmla="val 65346"/>
                <a:gd name="f487" fmla="val 38865"/>
                <a:gd name="f488" fmla="val 66379"/>
                <a:gd name="f489" fmla="val 36801"/>
                <a:gd name="f490" fmla="val 67016"/>
                <a:gd name="f491" fmla="val 34494"/>
                <a:gd name="f492" fmla="val 67290"/>
                <a:gd name="f493" fmla="val 32793"/>
                <a:gd name="f494" fmla="val 66743"/>
                <a:gd name="f495" fmla="val 31031"/>
                <a:gd name="f496" fmla="val 66530"/>
                <a:gd name="f497" fmla="val 29453"/>
                <a:gd name="f498" fmla="val 66287"/>
                <a:gd name="f499" fmla="val 28936"/>
                <a:gd name="f500" fmla="val 66045"/>
                <a:gd name="f501" fmla="val 28025"/>
                <a:gd name="f502" fmla="val 64375"/>
                <a:gd name="f503" fmla="val 64132"/>
                <a:gd name="f504" fmla="val 27904"/>
                <a:gd name="f505" fmla="val 63676"/>
                <a:gd name="f506" fmla="val 27661"/>
                <a:gd name="f507" fmla="val 63221"/>
                <a:gd name="f508" fmla="val 27843"/>
                <a:gd name="f509" fmla="val 62856"/>
                <a:gd name="f510" fmla="val 61885"/>
                <a:gd name="f511" fmla="val 26872"/>
                <a:gd name="f512" fmla="val 62978"/>
                <a:gd name="f513" fmla="val 23926"/>
                <a:gd name="f514" fmla="val 63403"/>
                <a:gd name="f515" fmla="val 22014"/>
                <a:gd name="f516" fmla="val 21072"/>
                <a:gd name="f517" fmla="val 66105"/>
                <a:gd name="f518" fmla="val 20313"/>
                <a:gd name="f519" fmla="val 67138"/>
                <a:gd name="f520" fmla="val 19554"/>
                <a:gd name="f521" fmla="val 68565"/>
                <a:gd name="f522" fmla="val 19766"/>
                <a:gd name="f523" fmla="val 68655"/>
                <a:gd name="f524" fmla="val 19797"/>
                <a:gd name="f525" fmla="val 68747"/>
                <a:gd name="f526" fmla="val 19827"/>
                <a:gd name="f527" fmla="val 68504"/>
                <a:gd name="f528" fmla="val 20283"/>
                <a:gd name="f529" fmla="val 68677"/>
                <a:gd name="f530" fmla="val 20556"/>
                <a:gd name="f531" fmla="val 70387"/>
                <a:gd name="f532" fmla="val 19615"/>
                <a:gd name="f533" fmla="val 70113"/>
                <a:gd name="f534" fmla="val 19251"/>
                <a:gd name="f535" fmla="val 69628"/>
                <a:gd name="f536" fmla="val 19190"/>
                <a:gd name="f537" fmla="val 69810"/>
                <a:gd name="f538" fmla="val 17459"/>
                <a:gd name="f539" fmla="val 69749"/>
                <a:gd name="f540" fmla="val 16426"/>
                <a:gd name="f541" fmla="val 70568"/>
                <a:gd name="f542" fmla="val 71479"/>
                <a:gd name="f543" fmla="val 15606"/>
                <a:gd name="f544" fmla="val 71632"/>
                <a:gd name="f545" fmla="val 16700"/>
                <a:gd name="f546" fmla="val 72452"/>
                <a:gd name="f547" fmla="val 17095"/>
                <a:gd name="f548" fmla="val 72997"/>
                <a:gd name="f549" fmla="val 15334"/>
                <a:gd name="f550" fmla="val 72421"/>
                <a:gd name="f551" fmla="val 14149"/>
                <a:gd name="f552" fmla="val 73515"/>
                <a:gd name="f553" fmla="val 13937"/>
                <a:gd name="f554" fmla="val 73909"/>
                <a:gd name="f555" fmla="val 16518"/>
                <a:gd name="f556" fmla="val 73241"/>
                <a:gd name="f557" fmla="val 17156"/>
                <a:gd name="f558" fmla="val 73180"/>
                <a:gd name="f559" fmla="val 19676"/>
                <a:gd name="f560" fmla="val 73059"/>
                <a:gd name="f561" fmla="val 20769"/>
                <a:gd name="f562" fmla="val 21285"/>
                <a:gd name="f563" fmla="val 72664"/>
                <a:gd name="f564" fmla="val 22135"/>
                <a:gd name="f565" fmla="val 72603"/>
                <a:gd name="f566" fmla="val 23683"/>
                <a:gd name="f567" fmla="val 74820"/>
                <a:gd name="f568" fmla="val 27540"/>
                <a:gd name="f569" fmla="val 75639"/>
                <a:gd name="f570" fmla="val 29027"/>
                <a:gd name="f571" fmla="val 76338"/>
                <a:gd name="f572" fmla="val 28389"/>
                <a:gd name="f573" fmla="val 76125"/>
                <a:gd name="f574" fmla="val 26780"/>
                <a:gd name="f575" fmla="val 76702"/>
                <a:gd name="f576" fmla="val 26325"/>
                <a:gd name="f577" fmla="val 25142"/>
                <a:gd name="f578" fmla="val 76945"/>
                <a:gd name="f579" fmla="val 24473"/>
                <a:gd name="f580" fmla="val 76247"/>
                <a:gd name="f581" fmla="val 22317"/>
                <a:gd name="f582" fmla="val 22256"/>
                <a:gd name="f583" fmla="val 76429"/>
                <a:gd name="f584" fmla="val 21528"/>
                <a:gd name="f585" fmla="val 75974"/>
                <a:gd name="f586" fmla="val 76004"/>
                <a:gd name="f587" fmla="val 20435"/>
                <a:gd name="f588" fmla="val 75457"/>
                <a:gd name="f589" fmla="val 20252"/>
                <a:gd name="f590" fmla="val 75336"/>
                <a:gd name="f591" fmla="val 20708"/>
                <a:gd name="f592" fmla="val 74911"/>
                <a:gd name="f593" fmla="val 20222"/>
                <a:gd name="f594" fmla="val 74941"/>
                <a:gd name="f595" fmla="val 18552"/>
                <a:gd name="f596" fmla="val 74547"/>
                <a:gd name="f597" fmla="val 17489"/>
                <a:gd name="f598" fmla="val 75549"/>
                <a:gd name="f599" fmla="val 16670"/>
                <a:gd name="f600" fmla="val 17399"/>
                <a:gd name="f601" fmla="val 16184"/>
                <a:gd name="f602" fmla="val 77188"/>
                <a:gd name="f603" fmla="val 78130"/>
                <a:gd name="f604" fmla="val 16123"/>
                <a:gd name="f605" fmla="val 78402"/>
                <a:gd name="f606" fmla="val 14150"/>
                <a:gd name="f607" fmla="val 79769"/>
                <a:gd name="f608" fmla="val 11994"/>
                <a:gd name="f609" fmla="val 80711"/>
                <a:gd name="f610" fmla="val 11234"/>
                <a:gd name="f611" fmla="val 77613"/>
                <a:gd name="f612" fmla="val 77037"/>
                <a:gd name="f613" fmla="val 77493"/>
                <a:gd name="f614" fmla="val 8653"/>
                <a:gd name="f615" fmla="val 78252"/>
                <a:gd name="f616" fmla="val 8836"/>
                <a:gd name="f617" fmla="val 78525"/>
                <a:gd name="f618" fmla="val 7045"/>
                <a:gd name="f619" fmla="val 77401"/>
                <a:gd name="f620" fmla="val 5982"/>
                <a:gd name="f621" fmla="val 77704"/>
                <a:gd name="f622" fmla="val 5405"/>
                <a:gd name="f623" fmla="val 78161"/>
                <a:gd name="f624" fmla="val 6103"/>
                <a:gd name="f625" fmla="val 78767"/>
                <a:gd name="f626" fmla="val 6255"/>
                <a:gd name="f627" fmla="val 78889"/>
                <a:gd name="f628" fmla="val 5617"/>
                <a:gd name="f629" fmla="val 79618"/>
                <a:gd name="f630" fmla="val 80043"/>
                <a:gd name="f631" fmla="val 5647"/>
                <a:gd name="f632" fmla="val 80862"/>
                <a:gd name="f633" fmla="val 80195"/>
                <a:gd name="f634" fmla="val 3765"/>
                <a:gd name="f635" fmla="val 80984"/>
                <a:gd name="f636" fmla="val 2885"/>
                <a:gd name="f637" fmla="val 80346"/>
                <a:gd name="f638" fmla="val 1853"/>
                <a:gd name="f639" fmla="val 78950"/>
                <a:gd name="f640" fmla="val 1640"/>
                <a:gd name="f641" fmla="val 78192"/>
                <a:gd name="f642" fmla="val 2248"/>
                <a:gd name="f643" fmla="val 78980"/>
                <a:gd name="f644" fmla="val 3310"/>
                <a:gd name="f645" fmla="val 78281"/>
                <a:gd name="f646" fmla="val 77462"/>
                <a:gd name="f647" fmla="val 2095"/>
                <a:gd name="f648" fmla="val 74001"/>
                <a:gd name="f649" fmla="val 71176"/>
                <a:gd name="f650" fmla="val 1185"/>
                <a:gd name="f651" fmla="val 68323"/>
                <a:gd name="f652" fmla="val 1822"/>
                <a:gd name="f653" fmla="val 68656"/>
                <a:gd name="f654" fmla="val 2550"/>
                <a:gd name="f655" fmla="val 69658"/>
                <a:gd name="f656" fmla="val 3340"/>
                <a:gd name="f657" fmla="val 69415"/>
                <a:gd name="f658" fmla="val 4068"/>
                <a:gd name="f659" fmla="val 68748"/>
                <a:gd name="f660" fmla="val 3613"/>
                <a:gd name="f661" fmla="val 67988"/>
                <a:gd name="f662" fmla="val 67411"/>
                <a:gd name="f663" fmla="val 2733"/>
                <a:gd name="f664" fmla="val 67077"/>
                <a:gd name="f665" fmla="val 3522"/>
                <a:gd name="f666" fmla="val 64800"/>
                <a:gd name="f667" fmla="val 64891"/>
                <a:gd name="f668" fmla="val 4828"/>
                <a:gd name="f669" fmla="val 64163"/>
                <a:gd name="f670" fmla="val 4343"/>
                <a:gd name="f671" fmla="val 63252"/>
                <a:gd name="f672" fmla="val 4554"/>
                <a:gd name="f673" fmla="val 62796"/>
                <a:gd name="f674" fmla="val 61491"/>
                <a:gd name="f675" fmla="val 2702"/>
                <a:gd name="f676" fmla="val 59638"/>
                <a:gd name="f677" fmla="val 3583"/>
                <a:gd name="f678" fmla="val 58485"/>
                <a:gd name="f679" fmla="val 3917"/>
                <a:gd name="f680" fmla="val 58394"/>
                <a:gd name="f681" fmla="val 3461"/>
                <a:gd name="f682" fmla="val 57817"/>
                <a:gd name="f683" fmla="val 3188"/>
                <a:gd name="f684" fmla="val 57422"/>
                <a:gd name="f685" fmla="val 3552"/>
                <a:gd name="f686" fmla="val 56390"/>
                <a:gd name="f687" fmla="val 2945"/>
                <a:gd name="f688" fmla="val 56480"/>
                <a:gd name="f689" fmla="val 2308"/>
                <a:gd name="f690" fmla="val 54901"/>
                <a:gd name="f691" fmla="val 2489"/>
                <a:gd name="f692" fmla="val 54659"/>
                <a:gd name="f693" fmla="val 3826"/>
                <a:gd name="f694" fmla="val 54446"/>
                <a:gd name="f695" fmla="val 2794"/>
                <a:gd name="f696" fmla="val 53687"/>
                <a:gd name="f697" fmla="val 3097"/>
                <a:gd name="f698" fmla="val 53718"/>
                <a:gd name="f699" fmla="val 51106"/>
                <a:gd name="f700" fmla="val 2672"/>
                <a:gd name="f701" fmla="val 51865"/>
                <a:gd name="f702" fmla="val 51228"/>
                <a:gd name="f703" fmla="val 4007"/>
                <a:gd name="f704" fmla="val 52381"/>
                <a:gd name="f705" fmla="val 4889"/>
                <a:gd name="f706" fmla="val 51714"/>
                <a:gd name="f707" fmla="val 4950"/>
                <a:gd name="f708" fmla="val 51744"/>
                <a:gd name="f709" fmla="val 5769"/>
                <a:gd name="f710" fmla="val 50560"/>
                <a:gd name="f711" fmla="val 5283"/>
                <a:gd name="f712" fmla="val 50013"/>
                <a:gd name="f713" fmla="val 5526"/>
                <a:gd name="f714" fmla="val 50105"/>
                <a:gd name="f715" fmla="val 5891"/>
                <a:gd name="f716" fmla="val 49193"/>
                <a:gd name="f717" fmla="val 5860"/>
                <a:gd name="f718" fmla="val 48647"/>
                <a:gd name="f719" fmla="val 49073"/>
                <a:gd name="f720" fmla="val 7378"/>
                <a:gd name="f721" fmla="val 47554"/>
                <a:gd name="f722" fmla="val 6588"/>
                <a:gd name="f723" fmla="val 46339"/>
                <a:gd name="f724" fmla="val 5921"/>
                <a:gd name="f725" fmla="val 47068"/>
                <a:gd name="f726" fmla="val 46612"/>
                <a:gd name="f727" fmla="val 5101"/>
                <a:gd name="f728" fmla="val 46156"/>
                <a:gd name="f729" fmla="val 5192"/>
                <a:gd name="f730" fmla="val 44488"/>
                <a:gd name="f731" fmla="val 3857"/>
                <a:gd name="f732" fmla="val 43242"/>
                <a:gd name="f733" fmla="val 4008"/>
                <a:gd name="f734" fmla="val 42787"/>
                <a:gd name="f735" fmla="val 4282"/>
                <a:gd name="f736" fmla="val 43364"/>
                <a:gd name="f737" fmla="val 5223"/>
                <a:gd name="f738" fmla="val 41815"/>
                <a:gd name="f739" fmla="val 5678"/>
                <a:gd name="f740" fmla="val 40722"/>
                <a:gd name="f741" fmla="val 40753"/>
                <a:gd name="f742" fmla="val 4858"/>
                <a:gd name="f743" fmla="val 38383"/>
                <a:gd name="f744" fmla="val 5344"/>
                <a:gd name="f745" fmla="val 37504"/>
                <a:gd name="f746" fmla="val 5708"/>
                <a:gd name="f747" fmla="val 36593"/>
                <a:gd name="f748" fmla="val 5314"/>
                <a:gd name="f749" fmla="val 35561"/>
                <a:gd name="f750" fmla="val 7834"/>
                <a:gd name="f751" fmla="val 35439"/>
                <a:gd name="f752" fmla="val 6802"/>
                <a:gd name="f753" fmla="val 36198"/>
                <a:gd name="f754" fmla="val 4312"/>
                <a:gd name="f755" fmla="val 36471"/>
                <a:gd name="f756" fmla="val 2459"/>
                <a:gd name="f757" fmla="val 34650"/>
                <a:gd name="f758" fmla="val 33738"/>
                <a:gd name="f759" fmla="val 790"/>
                <a:gd name="f760" fmla="val 32705"/>
                <a:gd name="f761" fmla="val 1276"/>
                <a:gd name="f762" fmla="val 32342"/>
                <a:gd name="f763" fmla="val 2126"/>
                <a:gd name="f764" fmla="val 30732"/>
                <a:gd name="f765" fmla="val 30915"/>
                <a:gd name="f766" fmla="val 244"/>
                <a:gd name="f767" fmla="*/ f0 1 81743"/>
                <a:gd name="f768" fmla="*/ f1 1 43502"/>
                <a:gd name="f769" fmla="val f2"/>
                <a:gd name="f770" fmla="val f3"/>
                <a:gd name="f771" fmla="val f4"/>
                <a:gd name="f772" fmla="+- f771 0 f769"/>
                <a:gd name="f773" fmla="+- f770 0 f769"/>
                <a:gd name="f774" fmla="*/ f773 1 81743"/>
                <a:gd name="f775" fmla="*/ f772 1 43502"/>
                <a:gd name="f776" fmla="*/ f769 1 f774"/>
                <a:gd name="f777" fmla="*/ f770 1 f774"/>
                <a:gd name="f778" fmla="*/ f769 1 f775"/>
                <a:gd name="f779" fmla="*/ f771 1 f775"/>
                <a:gd name="f780" fmla="*/ f776 f767 1"/>
                <a:gd name="f781" fmla="*/ f777 f767 1"/>
                <a:gd name="f782" fmla="*/ f779 f768 1"/>
                <a:gd name="f783" fmla="*/ f778 f768 1"/>
              </a:gdLst>
              <a:ahLst/>
              <a:cxnLst>
                <a:cxn ang="3cd4">
                  <a:pos x="hc" y="t"/>
                </a:cxn>
                <a:cxn ang="0">
                  <a:pos x="r" y="vc"/>
                </a:cxn>
                <a:cxn ang="cd4">
                  <a:pos x="hc" y="b"/>
                </a:cxn>
                <a:cxn ang="cd2">
                  <a:pos x="l" y="vc"/>
                </a:cxn>
              </a:cxnLst>
              <a:rect l="f780" t="f783" r="f781" b="f782"/>
              <a:pathLst>
                <a:path w="81743" h="43502">
                  <a:moveTo>
                    <a:pt x="f5" y="f6"/>
                  </a:moveTo>
                  <a:lnTo>
                    <a:pt x="f7" y="f8"/>
                  </a:lnTo>
                  <a:lnTo>
                    <a:pt x="f9" y="f10"/>
                  </a:lnTo>
                  <a:lnTo>
                    <a:pt x="f11" y="f12"/>
                  </a:lnTo>
                  <a:lnTo>
                    <a:pt x="f13" y="f14"/>
                  </a:lnTo>
                  <a:lnTo>
                    <a:pt x="f15" y="f16"/>
                  </a:lnTo>
                  <a:lnTo>
                    <a:pt x="f5" y="f6"/>
                  </a:lnTo>
                  <a:close/>
                  <a:moveTo>
                    <a:pt x="f17" y="f16"/>
                  </a:moveTo>
                  <a:lnTo>
                    <a:pt x="f18" y="f19"/>
                  </a:lnTo>
                  <a:lnTo>
                    <a:pt x="f20" y="f21"/>
                  </a:lnTo>
                  <a:lnTo>
                    <a:pt x="f22" y="f14"/>
                  </a:lnTo>
                  <a:lnTo>
                    <a:pt x="f17" y="f16"/>
                  </a:lnTo>
                  <a:close/>
                  <a:moveTo>
                    <a:pt x="f23" y="f24"/>
                  </a:moveTo>
                  <a:lnTo>
                    <a:pt x="f25" y="f26"/>
                  </a:lnTo>
                  <a:lnTo>
                    <a:pt x="f27" y="f28"/>
                  </a:lnTo>
                  <a:lnTo>
                    <a:pt x="f29" y="f30"/>
                  </a:lnTo>
                  <a:lnTo>
                    <a:pt x="f23" y="f24"/>
                  </a:lnTo>
                  <a:close/>
                  <a:moveTo>
                    <a:pt x="f31" y="f32"/>
                  </a:moveTo>
                  <a:lnTo>
                    <a:pt x="f33" y="f34"/>
                  </a:lnTo>
                  <a:lnTo>
                    <a:pt x="f35" y="f36"/>
                  </a:lnTo>
                  <a:lnTo>
                    <a:pt x="f35" y="f37"/>
                  </a:lnTo>
                  <a:lnTo>
                    <a:pt x="f38" y="f39"/>
                  </a:lnTo>
                  <a:lnTo>
                    <a:pt x="f38" y="f37"/>
                  </a:lnTo>
                  <a:lnTo>
                    <a:pt x="f40" y="f41"/>
                  </a:lnTo>
                  <a:lnTo>
                    <a:pt x="f42" y="f43"/>
                  </a:lnTo>
                  <a:lnTo>
                    <a:pt x="f44" y="f28"/>
                  </a:lnTo>
                  <a:lnTo>
                    <a:pt x="f42" y="f32"/>
                  </a:lnTo>
                  <a:close/>
                  <a:moveTo>
                    <a:pt x="f45" y="f2"/>
                  </a:moveTo>
                  <a:lnTo>
                    <a:pt x="f46" y="f47"/>
                  </a:lnTo>
                  <a:lnTo>
                    <a:pt x="f48" y="f49"/>
                  </a:lnTo>
                  <a:lnTo>
                    <a:pt x="f50" y="f51"/>
                  </a:lnTo>
                  <a:lnTo>
                    <a:pt x="f52" y="f53"/>
                  </a:lnTo>
                  <a:lnTo>
                    <a:pt x="f50"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88"/>
                  </a:lnTo>
                  <a:lnTo>
                    <a:pt x="f90" y="f91"/>
                  </a:lnTo>
                  <a:lnTo>
                    <a:pt x="f92" y="f93"/>
                  </a:lnTo>
                  <a:lnTo>
                    <a:pt x="f94" y="f95"/>
                  </a:lnTo>
                  <a:lnTo>
                    <a:pt x="f94" y="f95"/>
                  </a:lnTo>
                  <a:lnTo>
                    <a:pt x="f96" y="f88"/>
                  </a:lnTo>
                  <a:lnTo>
                    <a:pt x="f96" y="f88"/>
                  </a:lnTo>
                  <a:lnTo>
                    <a:pt x="f97" y="f98"/>
                  </a:lnTo>
                  <a:lnTo>
                    <a:pt x="f99" y="f100"/>
                  </a:lnTo>
                  <a:lnTo>
                    <a:pt x="f101" y="f102"/>
                  </a:lnTo>
                  <a:lnTo>
                    <a:pt x="f103" y="f104"/>
                  </a:lnTo>
                  <a:lnTo>
                    <a:pt x="f105" y="f106"/>
                  </a:lnTo>
                  <a:lnTo>
                    <a:pt x="f107" y="f108"/>
                  </a:lnTo>
                  <a:lnTo>
                    <a:pt x="f109" y="f110"/>
                  </a:lnTo>
                  <a:lnTo>
                    <a:pt x="f111" y="f112"/>
                  </a:lnTo>
                  <a:lnTo>
                    <a:pt x="f101" y="f113"/>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92" y="f138"/>
                  </a:lnTo>
                  <a:lnTo>
                    <a:pt x="f139" y="f140"/>
                  </a:lnTo>
                  <a:lnTo>
                    <a:pt x="f141" y="f142"/>
                  </a:lnTo>
                  <a:lnTo>
                    <a:pt x="f143" y="f144"/>
                  </a:lnTo>
                  <a:lnTo>
                    <a:pt x="f145" y="f146"/>
                  </a:lnTo>
                  <a:lnTo>
                    <a:pt x="f147" y="f148"/>
                  </a:lnTo>
                  <a:lnTo>
                    <a:pt x="f149" y="f150"/>
                  </a:lnTo>
                  <a:lnTo>
                    <a:pt x="f151" y="f113"/>
                  </a:lnTo>
                  <a:lnTo>
                    <a:pt x="f152" y="f153"/>
                  </a:lnTo>
                  <a:lnTo>
                    <a:pt x="f154" y="f155"/>
                  </a:lnTo>
                  <a:lnTo>
                    <a:pt x="f156" y="f157"/>
                  </a:lnTo>
                  <a:lnTo>
                    <a:pt x="f158" y="f159"/>
                  </a:lnTo>
                  <a:lnTo>
                    <a:pt x="f160" y="f161"/>
                  </a:lnTo>
                  <a:lnTo>
                    <a:pt x="f162" y="f127"/>
                  </a:lnTo>
                  <a:lnTo>
                    <a:pt x="f163" y="f117"/>
                  </a:lnTo>
                  <a:lnTo>
                    <a:pt x="f164" y="f165"/>
                  </a:lnTo>
                  <a:lnTo>
                    <a:pt x="f166" y="f167"/>
                  </a:lnTo>
                  <a:lnTo>
                    <a:pt x="f168" y="f169"/>
                  </a:lnTo>
                  <a:lnTo>
                    <a:pt x="f170" y="f171"/>
                  </a:lnTo>
                  <a:lnTo>
                    <a:pt x="f172" y="f131"/>
                  </a:lnTo>
                  <a:lnTo>
                    <a:pt x="f173" y="f174"/>
                  </a:lnTo>
                  <a:lnTo>
                    <a:pt x="f175" y="f176"/>
                  </a:lnTo>
                  <a:lnTo>
                    <a:pt x="f177" y="f178"/>
                  </a:lnTo>
                  <a:lnTo>
                    <a:pt x="f179" y="f180"/>
                  </a:lnTo>
                  <a:lnTo>
                    <a:pt x="f181" y="f182"/>
                  </a:lnTo>
                  <a:lnTo>
                    <a:pt x="f183" y="f184"/>
                  </a:lnTo>
                  <a:lnTo>
                    <a:pt x="f185" y="f186"/>
                  </a:lnTo>
                  <a:lnTo>
                    <a:pt x="f187" y="f188"/>
                  </a:lnTo>
                  <a:lnTo>
                    <a:pt x="f189" y="f190"/>
                  </a:lnTo>
                  <a:lnTo>
                    <a:pt x="f191" y="f192"/>
                  </a:lnTo>
                  <a:lnTo>
                    <a:pt x="f193" y="f174"/>
                  </a:lnTo>
                  <a:lnTo>
                    <a:pt x="f194" y="f195"/>
                  </a:lnTo>
                  <a:lnTo>
                    <a:pt x="f196" y="f197"/>
                  </a:lnTo>
                  <a:lnTo>
                    <a:pt x="f198" y="f199"/>
                  </a:lnTo>
                  <a:lnTo>
                    <a:pt x="f200" y="f201"/>
                  </a:lnTo>
                  <a:lnTo>
                    <a:pt x="f202" y="f203"/>
                  </a:lnTo>
                  <a:lnTo>
                    <a:pt x="f204" y="f205"/>
                  </a:lnTo>
                  <a:lnTo>
                    <a:pt x="f206" y="f207"/>
                  </a:lnTo>
                  <a:lnTo>
                    <a:pt x="f208" y="f209"/>
                  </a:lnTo>
                  <a:lnTo>
                    <a:pt x="f210" y="f211"/>
                  </a:lnTo>
                  <a:lnTo>
                    <a:pt x="f212" y="f213"/>
                  </a:lnTo>
                  <a:lnTo>
                    <a:pt x="f214" y="f215"/>
                  </a:lnTo>
                  <a:lnTo>
                    <a:pt x="f216" y="f217"/>
                  </a:lnTo>
                  <a:lnTo>
                    <a:pt x="f218" y="f219"/>
                  </a:lnTo>
                  <a:lnTo>
                    <a:pt x="f220" y="f221"/>
                  </a:lnTo>
                  <a:lnTo>
                    <a:pt x="f222" y="f223"/>
                  </a:lnTo>
                  <a:lnTo>
                    <a:pt x="f224" y="f225"/>
                  </a:lnTo>
                  <a:lnTo>
                    <a:pt x="f226" y="f227"/>
                  </a:lnTo>
                  <a:lnTo>
                    <a:pt x="f228" y="f229"/>
                  </a:lnTo>
                  <a:lnTo>
                    <a:pt x="f230" y="f231"/>
                  </a:lnTo>
                  <a:lnTo>
                    <a:pt x="f232" y="f233"/>
                  </a:lnTo>
                  <a:lnTo>
                    <a:pt x="f234" y="f235"/>
                  </a:lnTo>
                  <a:lnTo>
                    <a:pt x="f236" y="f237"/>
                  </a:lnTo>
                  <a:lnTo>
                    <a:pt x="f238" y="f239"/>
                  </a:lnTo>
                  <a:lnTo>
                    <a:pt x="f240" y="f241"/>
                  </a:lnTo>
                  <a:lnTo>
                    <a:pt x="f242" y="f243"/>
                  </a:lnTo>
                  <a:lnTo>
                    <a:pt x="f244" y="f245"/>
                  </a:lnTo>
                  <a:lnTo>
                    <a:pt x="f246" y="f247"/>
                  </a:lnTo>
                  <a:lnTo>
                    <a:pt x="f248" y="f249"/>
                  </a:lnTo>
                  <a:lnTo>
                    <a:pt x="f250" y="f251"/>
                  </a:lnTo>
                  <a:lnTo>
                    <a:pt x="f252" y="f253"/>
                  </a:lnTo>
                  <a:lnTo>
                    <a:pt x="f252" y="f254"/>
                  </a:lnTo>
                  <a:lnTo>
                    <a:pt x="f255" y="f256"/>
                  </a:lnTo>
                  <a:lnTo>
                    <a:pt x="f257" y="f258"/>
                  </a:lnTo>
                  <a:lnTo>
                    <a:pt x="f259" y="f260"/>
                  </a:lnTo>
                  <a:lnTo>
                    <a:pt x="f261" y="f262"/>
                  </a:lnTo>
                  <a:lnTo>
                    <a:pt x="f263" y="f264"/>
                  </a:lnTo>
                  <a:lnTo>
                    <a:pt x="f265" y="f266"/>
                  </a:lnTo>
                  <a:lnTo>
                    <a:pt x="f267" y="f268"/>
                  </a:lnTo>
                  <a:lnTo>
                    <a:pt x="f269" y="f270"/>
                  </a:lnTo>
                  <a:lnTo>
                    <a:pt x="f271" y="f272"/>
                  </a:lnTo>
                  <a:lnTo>
                    <a:pt x="f273" y="f274"/>
                  </a:lnTo>
                  <a:lnTo>
                    <a:pt x="f2" y="f275"/>
                  </a:lnTo>
                  <a:lnTo>
                    <a:pt x="f276" y="f277"/>
                  </a:lnTo>
                  <a:lnTo>
                    <a:pt x="f278" y="f279"/>
                  </a:lnTo>
                  <a:lnTo>
                    <a:pt x="f280" y="f281"/>
                  </a:lnTo>
                  <a:lnTo>
                    <a:pt x="f282" y="f283"/>
                  </a:lnTo>
                  <a:lnTo>
                    <a:pt x="f284" y="f285"/>
                  </a:lnTo>
                  <a:lnTo>
                    <a:pt x="f286" y="f287"/>
                  </a:lnTo>
                  <a:lnTo>
                    <a:pt x="f288" y="f287"/>
                  </a:lnTo>
                  <a:lnTo>
                    <a:pt x="f289" y="f290"/>
                  </a:lnTo>
                  <a:lnTo>
                    <a:pt x="f291" y="f279"/>
                  </a:lnTo>
                  <a:lnTo>
                    <a:pt x="f292" y="f293"/>
                  </a:lnTo>
                  <a:lnTo>
                    <a:pt x="f294" y="f293"/>
                  </a:lnTo>
                  <a:lnTo>
                    <a:pt x="f295" y="f296"/>
                  </a:lnTo>
                  <a:lnTo>
                    <a:pt x="f297" y="f298"/>
                  </a:lnTo>
                  <a:lnTo>
                    <a:pt x="f299" y="f300"/>
                  </a:lnTo>
                  <a:lnTo>
                    <a:pt x="f301" y="f302"/>
                  </a:lnTo>
                  <a:lnTo>
                    <a:pt x="f303" y="f304"/>
                  </a:lnTo>
                  <a:lnTo>
                    <a:pt x="f305" y="f306"/>
                  </a:lnTo>
                  <a:lnTo>
                    <a:pt x="f307" y="f308"/>
                  </a:lnTo>
                  <a:lnTo>
                    <a:pt x="f309" y="f310"/>
                  </a:lnTo>
                  <a:lnTo>
                    <a:pt x="f311" y="f312"/>
                  </a:lnTo>
                  <a:lnTo>
                    <a:pt x="f313" y="f314"/>
                  </a:lnTo>
                  <a:lnTo>
                    <a:pt x="f307" y="f315"/>
                  </a:lnTo>
                  <a:lnTo>
                    <a:pt x="f316" y="f317"/>
                  </a:lnTo>
                  <a:lnTo>
                    <a:pt x="f318" y="f319"/>
                  </a:lnTo>
                  <a:lnTo>
                    <a:pt x="f320" y="f321"/>
                  </a:lnTo>
                  <a:lnTo>
                    <a:pt x="f322" y="f323"/>
                  </a:lnTo>
                  <a:lnTo>
                    <a:pt x="f324" y="f325"/>
                  </a:lnTo>
                  <a:lnTo>
                    <a:pt x="f193" y="f326"/>
                  </a:lnTo>
                  <a:lnTo>
                    <a:pt x="f327" y="f328"/>
                  </a:lnTo>
                  <a:lnTo>
                    <a:pt x="f329" y="f330"/>
                  </a:lnTo>
                  <a:lnTo>
                    <a:pt x="f331" y="f332"/>
                  </a:lnTo>
                  <a:lnTo>
                    <a:pt x="f333" y="f334"/>
                  </a:lnTo>
                  <a:lnTo>
                    <a:pt x="f335" y="f336"/>
                  </a:lnTo>
                  <a:lnTo>
                    <a:pt x="f337" y="f338"/>
                  </a:lnTo>
                  <a:lnTo>
                    <a:pt x="f339" y="f4"/>
                  </a:lnTo>
                  <a:lnTo>
                    <a:pt x="f340" y="f341"/>
                  </a:lnTo>
                  <a:lnTo>
                    <a:pt x="f342" y="f343"/>
                  </a:lnTo>
                  <a:lnTo>
                    <a:pt x="f344" y="f341"/>
                  </a:lnTo>
                  <a:lnTo>
                    <a:pt x="f345" y="f346"/>
                  </a:lnTo>
                  <a:lnTo>
                    <a:pt x="f347" y="f348"/>
                  </a:lnTo>
                  <a:lnTo>
                    <a:pt x="f349" y="f338"/>
                  </a:lnTo>
                  <a:lnTo>
                    <a:pt x="f350" y="f351"/>
                  </a:lnTo>
                  <a:lnTo>
                    <a:pt x="f352" y="f353"/>
                  </a:lnTo>
                  <a:lnTo>
                    <a:pt x="f354" y="f330"/>
                  </a:lnTo>
                  <a:lnTo>
                    <a:pt x="f355" y="f356"/>
                  </a:lnTo>
                  <a:lnTo>
                    <a:pt x="f357" y="f358"/>
                  </a:lnTo>
                  <a:lnTo>
                    <a:pt x="f359" y="f360"/>
                  </a:lnTo>
                  <a:lnTo>
                    <a:pt x="f361" y="f362"/>
                  </a:lnTo>
                  <a:lnTo>
                    <a:pt x="f342" y="f363"/>
                  </a:lnTo>
                  <a:lnTo>
                    <a:pt x="f364" y="f365"/>
                  </a:lnTo>
                  <a:lnTo>
                    <a:pt x="f366" y="f367"/>
                  </a:lnTo>
                  <a:lnTo>
                    <a:pt x="f368" y="f369"/>
                  </a:lnTo>
                  <a:lnTo>
                    <a:pt x="f368" y="f370"/>
                  </a:lnTo>
                  <a:lnTo>
                    <a:pt x="f371" y="f372"/>
                  </a:lnTo>
                  <a:lnTo>
                    <a:pt x="f373" y="f372"/>
                  </a:lnTo>
                  <a:lnTo>
                    <a:pt x="f374" y="f375"/>
                  </a:lnTo>
                  <a:lnTo>
                    <a:pt x="f376" y="f377"/>
                  </a:lnTo>
                  <a:lnTo>
                    <a:pt x="f378" y="f375"/>
                  </a:lnTo>
                  <a:lnTo>
                    <a:pt x="f379" y="f380"/>
                  </a:lnTo>
                  <a:lnTo>
                    <a:pt x="f379" y="f372"/>
                  </a:lnTo>
                  <a:lnTo>
                    <a:pt x="f381" y="f382"/>
                  </a:lnTo>
                  <a:lnTo>
                    <a:pt x="f383" y="f384"/>
                  </a:lnTo>
                  <a:lnTo>
                    <a:pt x="f379" y="f384"/>
                  </a:lnTo>
                  <a:lnTo>
                    <a:pt x="f381" y="f385"/>
                  </a:lnTo>
                  <a:lnTo>
                    <a:pt x="f379" y="f386"/>
                  </a:lnTo>
                  <a:lnTo>
                    <a:pt x="f387" y="f388"/>
                  </a:lnTo>
                  <a:lnTo>
                    <a:pt x="f389" y="f390"/>
                  </a:lnTo>
                  <a:lnTo>
                    <a:pt x="f391" y="f392"/>
                  </a:lnTo>
                  <a:lnTo>
                    <a:pt x="f393" y="f394"/>
                  </a:lnTo>
                  <a:lnTo>
                    <a:pt x="f395" y="f396"/>
                  </a:lnTo>
                  <a:lnTo>
                    <a:pt x="f397" y="f388"/>
                  </a:lnTo>
                  <a:lnTo>
                    <a:pt x="f398" y="f399"/>
                  </a:lnTo>
                  <a:lnTo>
                    <a:pt x="f400" y="f401"/>
                  </a:lnTo>
                  <a:lnTo>
                    <a:pt x="f402" y="f403"/>
                  </a:lnTo>
                  <a:lnTo>
                    <a:pt x="f404" y="f405"/>
                  </a:lnTo>
                  <a:lnTo>
                    <a:pt x="f406" y="f407"/>
                  </a:lnTo>
                  <a:lnTo>
                    <a:pt x="f408" y="f409"/>
                  </a:lnTo>
                  <a:lnTo>
                    <a:pt x="f410" y="f411"/>
                  </a:lnTo>
                  <a:lnTo>
                    <a:pt x="f412" y="f413"/>
                  </a:lnTo>
                  <a:lnTo>
                    <a:pt x="f414" y="f415"/>
                  </a:lnTo>
                  <a:lnTo>
                    <a:pt x="f416" y="f407"/>
                  </a:lnTo>
                  <a:lnTo>
                    <a:pt x="f417" y="f382"/>
                  </a:lnTo>
                  <a:lnTo>
                    <a:pt x="f418" y="f419"/>
                  </a:lnTo>
                  <a:lnTo>
                    <a:pt x="f420" y="f293"/>
                  </a:lnTo>
                  <a:lnTo>
                    <a:pt x="f421" y="f422"/>
                  </a:lnTo>
                  <a:lnTo>
                    <a:pt x="f423" y="f424"/>
                  </a:lnTo>
                  <a:lnTo>
                    <a:pt x="f421" y="f425"/>
                  </a:lnTo>
                  <a:lnTo>
                    <a:pt x="f426" y="f39"/>
                  </a:lnTo>
                  <a:lnTo>
                    <a:pt x="f427" y="f428"/>
                  </a:lnTo>
                  <a:lnTo>
                    <a:pt x="f429" y="f430"/>
                  </a:lnTo>
                  <a:lnTo>
                    <a:pt x="f431" y="f432"/>
                  </a:lnTo>
                  <a:lnTo>
                    <a:pt x="f433" y="f434"/>
                  </a:lnTo>
                  <a:lnTo>
                    <a:pt x="f435" y="f436"/>
                  </a:lnTo>
                  <a:lnTo>
                    <a:pt x="f437" y="f438"/>
                  </a:lnTo>
                  <a:lnTo>
                    <a:pt x="f439" y="f440"/>
                  </a:lnTo>
                  <a:lnTo>
                    <a:pt x="f441" y="f442"/>
                  </a:lnTo>
                  <a:lnTo>
                    <a:pt x="f443" y="f39"/>
                  </a:lnTo>
                  <a:lnTo>
                    <a:pt x="f444" y="f445"/>
                  </a:lnTo>
                  <a:lnTo>
                    <a:pt x="f446" y="f447"/>
                  </a:lnTo>
                  <a:lnTo>
                    <a:pt x="f446" y="f448"/>
                  </a:lnTo>
                  <a:lnTo>
                    <a:pt x="f441" y="f449"/>
                  </a:lnTo>
                  <a:lnTo>
                    <a:pt x="f450" y="f451"/>
                  </a:lnTo>
                  <a:lnTo>
                    <a:pt x="f452" y="f453"/>
                  </a:lnTo>
                  <a:lnTo>
                    <a:pt x="f454" y="f453"/>
                  </a:lnTo>
                  <a:lnTo>
                    <a:pt x="f455" y="f456"/>
                  </a:lnTo>
                  <a:lnTo>
                    <a:pt x="f457" y="f458"/>
                  </a:lnTo>
                  <a:lnTo>
                    <a:pt x="f459" y="f460"/>
                  </a:lnTo>
                  <a:lnTo>
                    <a:pt x="f461" y="f39"/>
                  </a:lnTo>
                  <a:lnTo>
                    <a:pt x="f462" y="f463"/>
                  </a:lnTo>
                  <a:lnTo>
                    <a:pt x="f464" y="f399"/>
                  </a:lnTo>
                  <a:lnTo>
                    <a:pt x="f465" y="f466"/>
                  </a:lnTo>
                  <a:lnTo>
                    <a:pt x="f467" y="f419"/>
                  </a:lnTo>
                  <a:lnTo>
                    <a:pt x="f468" y="f469"/>
                  </a:lnTo>
                  <a:lnTo>
                    <a:pt x="f470" y="f471"/>
                  </a:lnTo>
                  <a:lnTo>
                    <a:pt x="f472" y="f473"/>
                  </a:lnTo>
                  <a:lnTo>
                    <a:pt x="f470" y="f474"/>
                  </a:lnTo>
                  <a:lnTo>
                    <a:pt x="f475" y="f476"/>
                  </a:lnTo>
                  <a:lnTo>
                    <a:pt x="f467" y="f477"/>
                  </a:lnTo>
                  <a:lnTo>
                    <a:pt x="f475" y="f362"/>
                  </a:lnTo>
                  <a:lnTo>
                    <a:pt x="f478" y="f479"/>
                  </a:lnTo>
                  <a:lnTo>
                    <a:pt x="f475" y="f480"/>
                  </a:lnTo>
                  <a:lnTo>
                    <a:pt x="f481" y="f323"/>
                  </a:lnTo>
                  <a:lnTo>
                    <a:pt x="f468" y="f482"/>
                  </a:lnTo>
                  <a:lnTo>
                    <a:pt x="f470" y="f483"/>
                  </a:lnTo>
                  <a:lnTo>
                    <a:pt x="f484" y="f485"/>
                  </a:lnTo>
                  <a:lnTo>
                    <a:pt x="f486" y="f487"/>
                  </a:lnTo>
                  <a:lnTo>
                    <a:pt x="f488" y="f489"/>
                  </a:lnTo>
                  <a:lnTo>
                    <a:pt x="f490" y="f491"/>
                  </a:lnTo>
                  <a:lnTo>
                    <a:pt x="f492" y="f493"/>
                  </a:lnTo>
                  <a:lnTo>
                    <a:pt x="f494" y="f495"/>
                  </a:lnTo>
                  <a:lnTo>
                    <a:pt x="f496" y="f497"/>
                  </a:lnTo>
                  <a:lnTo>
                    <a:pt x="f498" y="f499"/>
                  </a:lnTo>
                  <a:lnTo>
                    <a:pt x="f500" y="f501"/>
                  </a:lnTo>
                  <a:lnTo>
                    <a:pt x="f502" y="f19"/>
                  </a:lnTo>
                  <a:lnTo>
                    <a:pt x="f503" y="f504"/>
                  </a:lnTo>
                  <a:lnTo>
                    <a:pt x="f505" y="f506"/>
                  </a:lnTo>
                  <a:lnTo>
                    <a:pt x="f507" y="f508"/>
                  </a:lnTo>
                  <a:lnTo>
                    <a:pt x="f509" y="f14"/>
                  </a:lnTo>
                  <a:lnTo>
                    <a:pt x="f510" y="f511"/>
                  </a:lnTo>
                  <a:lnTo>
                    <a:pt x="f512" y="f513"/>
                  </a:lnTo>
                  <a:lnTo>
                    <a:pt x="f514" y="f515"/>
                  </a:lnTo>
                  <a:lnTo>
                    <a:pt x="f481" y="f516"/>
                  </a:lnTo>
                  <a:lnTo>
                    <a:pt x="f517" y="f225"/>
                  </a:lnTo>
                  <a:lnTo>
                    <a:pt x="f490" y="f518"/>
                  </a:lnTo>
                  <a:lnTo>
                    <a:pt x="f519" y="f520"/>
                  </a:lnTo>
                  <a:cubicBezTo>
                    <a:pt x="f519" y="f520"/>
                    <a:pt x="f521" y="f522"/>
                    <a:pt x="f523" y="f524"/>
                  </a:cubicBezTo>
                  <a:cubicBezTo>
                    <a:pt x="f525" y="f526"/>
                    <a:pt x="f527" y="f528"/>
                    <a:pt x="f527" y="f528"/>
                  </a:cubicBezTo>
                  <a:lnTo>
                    <a:pt x="f529" y="f530"/>
                  </a:lnTo>
                  <a:lnTo>
                    <a:pt x="f531" y="f532"/>
                  </a:lnTo>
                  <a:lnTo>
                    <a:pt x="f533" y="f534"/>
                  </a:lnTo>
                  <a:lnTo>
                    <a:pt x="f535" y="f536"/>
                  </a:lnTo>
                  <a:lnTo>
                    <a:pt x="f537" y="f538"/>
                  </a:lnTo>
                  <a:lnTo>
                    <a:pt x="f539" y="f540"/>
                  </a:lnTo>
                  <a:lnTo>
                    <a:pt x="f541" y="f140"/>
                  </a:lnTo>
                  <a:lnTo>
                    <a:pt x="f542" y="f543"/>
                  </a:lnTo>
                  <a:lnTo>
                    <a:pt x="f544" y="f545"/>
                  </a:lnTo>
                  <a:lnTo>
                    <a:pt x="f546" y="f547"/>
                  </a:lnTo>
                  <a:lnTo>
                    <a:pt x="f548" y="f549"/>
                  </a:lnTo>
                  <a:lnTo>
                    <a:pt x="f550" y="f551"/>
                  </a:lnTo>
                  <a:lnTo>
                    <a:pt x="f552" y="f553"/>
                  </a:lnTo>
                  <a:lnTo>
                    <a:pt x="f554" y="f555"/>
                  </a:lnTo>
                  <a:lnTo>
                    <a:pt x="f556" y="f557"/>
                  </a:lnTo>
                  <a:lnTo>
                    <a:pt x="f558" y="f559"/>
                  </a:lnTo>
                  <a:lnTo>
                    <a:pt x="f560" y="f561"/>
                  </a:lnTo>
                  <a:lnTo>
                    <a:pt x="f546" y="f562"/>
                  </a:lnTo>
                  <a:lnTo>
                    <a:pt x="f563" y="f564"/>
                  </a:lnTo>
                  <a:lnTo>
                    <a:pt x="f565" y="f566"/>
                  </a:lnTo>
                  <a:lnTo>
                    <a:pt x="f567" y="f568"/>
                  </a:lnTo>
                  <a:lnTo>
                    <a:pt x="f569" y="f570"/>
                  </a:lnTo>
                  <a:lnTo>
                    <a:pt x="f571" y="f572"/>
                  </a:lnTo>
                  <a:lnTo>
                    <a:pt x="f573" y="f574"/>
                  </a:lnTo>
                  <a:lnTo>
                    <a:pt x="f575" y="f576"/>
                  </a:lnTo>
                  <a:lnTo>
                    <a:pt x="f571" y="f577"/>
                  </a:lnTo>
                  <a:lnTo>
                    <a:pt x="f578" y="f579"/>
                  </a:lnTo>
                  <a:lnTo>
                    <a:pt x="f580" y="f581"/>
                  </a:lnTo>
                  <a:lnTo>
                    <a:pt x="f578" y="f582"/>
                  </a:lnTo>
                  <a:lnTo>
                    <a:pt x="f583" y="f584"/>
                  </a:lnTo>
                  <a:lnTo>
                    <a:pt x="f585" y="f584"/>
                  </a:lnTo>
                  <a:lnTo>
                    <a:pt x="f586" y="f587"/>
                  </a:lnTo>
                  <a:lnTo>
                    <a:pt x="f588" y="f589"/>
                  </a:lnTo>
                  <a:lnTo>
                    <a:pt x="f590" y="f591"/>
                  </a:lnTo>
                  <a:lnTo>
                    <a:pt x="f592" y="f593"/>
                  </a:lnTo>
                  <a:lnTo>
                    <a:pt x="f594" y="f595"/>
                  </a:lnTo>
                  <a:lnTo>
                    <a:pt x="f596" y="f597"/>
                  </a:lnTo>
                  <a:lnTo>
                    <a:pt x="f598" y="f599"/>
                  </a:lnTo>
                  <a:lnTo>
                    <a:pt x="f585" y="f600"/>
                  </a:lnTo>
                  <a:lnTo>
                    <a:pt x="f583" y="f601"/>
                  </a:lnTo>
                  <a:lnTo>
                    <a:pt x="f602" y="f117"/>
                  </a:lnTo>
                  <a:lnTo>
                    <a:pt x="f603" y="f545"/>
                  </a:lnTo>
                  <a:lnTo>
                    <a:pt x="f603" y="f604"/>
                  </a:lnTo>
                  <a:lnTo>
                    <a:pt x="f605" y="f606"/>
                  </a:lnTo>
                  <a:lnTo>
                    <a:pt x="f607" y="f608"/>
                  </a:lnTo>
                  <a:lnTo>
                    <a:pt x="f609" y="f608"/>
                  </a:lnTo>
                  <a:lnTo>
                    <a:pt x="f609" y="f610"/>
                  </a:lnTo>
                  <a:lnTo>
                    <a:pt x="f611" y="f316"/>
                  </a:lnTo>
                  <a:lnTo>
                    <a:pt x="f612" y="f316"/>
                  </a:lnTo>
                  <a:lnTo>
                    <a:pt x="f613" y="f614"/>
                  </a:lnTo>
                  <a:lnTo>
                    <a:pt x="f615" y="f616"/>
                  </a:lnTo>
                  <a:lnTo>
                    <a:pt x="f617" y="f618"/>
                  </a:lnTo>
                  <a:lnTo>
                    <a:pt x="f619" y="f620"/>
                  </a:lnTo>
                  <a:lnTo>
                    <a:pt x="f621" y="f622"/>
                  </a:lnTo>
                  <a:lnTo>
                    <a:pt x="f623" y="f624"/>
                  </a:lnTo>
                  <a:lnTo>
                    <a:pt x="f625" y="f626"/>
                  </a:lnTo>
                  <a:lnTo>
                    <a:pt x="f627" y="f628"/>
                  </a:lnTo>
                  <a:lnTo>
                    <a:pt x="f629" y="f64"/>
                  </a:lnTo>
                  <a:lnTo>
                    <a:pt x="f630" y="f624"/>
                  </a:lnTo>
                  <a:lnTo>
                    <a:pt x="f3" y="f631"/>
                  </a:lnTo>
                  <a:lnTo>
                    <a:pt x="f632" y="f56"/>
                  </a:lnTo>
                  <a:lnTo>
                    <a:pt x="f633" y="f634"/>
                  </a:lnTo>
                  <a:lnTo>
                    <a:pt x="f635" y="f636"/>
                  </a:lnTo>
                  <a:lnTo>
                    <a:pt x="f637" y="f638"/>
                  </a:lnTo>
                  <a:lnTo>
                    <a:pt x="f639" y="f640"/>
                  </a:lnTo>
                  <a:lnTo>
                    <a:pt x="f641" y="f642"/>
                  </a:lnTo>
                  <a:lnTo>
                    <a:pt x="f643" y="f644"/>
                  </a:lnTo>
                  <a:lnTo>
                    <a:pt x="f645" y="f644"/>
                  </a:lnTo>
                  <a:lnTo>
                    <a:pt x="f646" y="f647"/>
                  </a:lnTo>
                  <a:lnTo>
                    <a:pt x="f648" y="f640"/>
                  </a:lnTo>
                  <a:lnTo>
                    <a:pt x="f649" y="f650"/>
                  </a:lnTo>
                  <a:lnTo>
                    <a:pt x="f651" y="f652"/>
                  </a:lnTo>
                  <a:lnTo>
                    <a:pt x="f653" y="f654"/>
                  </a:lnTo>
                  <a:lnTo>
                    <a:pt x="f655" y="f656"/>
                  </a:lnTo>
                  <a:lnTo>
                    <a:pt x="f657" y="f658"/>
                  </a:lnTo>
                  <a:lnTo>
                    <a:pt x="f659" y="f660"/>
                  </a:lnTo>
                  <a:lnTo>
                    <a:pt x="f661" y="f656"/>
                  </a:lnTo>
                  <a:lnTo>
                    <a:pt x="f662" y="f663"/>
                  </a:lnTo>
                  <a:lnTo>
                    <a:pt x="f664" y="f665"/>
                  </a:lnTo>
                  <a:lnTo>
                    <a:pt x="f666" y="f658"/>
                  </a:lnTo>
                  <a:lnTo>
                    <a:pt x="f667" y="f668"/>
                  </a:lnTo>
                  <a:lnTo>
                    <a:pt x="f669" y="f670"/>
                  </a:lnTo>
                  <a:lnTo>
                    <a:pt x="f671" y="f672"/>
                  </a:lnTo>
                  <a:lnTo>
                    <a:pt x="f673" y="f656"/>
                  </a:lnTo>
                  <a:lnTo>
                    <a:pt x="f674" y="f675"/>
                  </a:lnTo>
                  <a:lnTo>
                    <a:pt x="f676" y="f677"/>
                  </a:lnTo>
                  <a:lnTo>
                    <a:pt x="f678" y="f679"/>
                  </a:lnTo>
                  <a:lnTo>
                    <a:pt x="f680" y="f681"/>
                  </a:lnTo>
                  <a:lnTo>
                    <a:pt x="f682" y="f683"/>
                  </a:lnTo>
                  <a:lnTo>
                    <a:pt x="f684" y="f685"/>
                  </a:lnTo>
                  <a:lnTo>
                    <a:pt x="f686" y="f687"/>
                  </a:lnTo>
                  <a:lnTo>
                    <a:pt x="f688" y="f689"/>
                  </a:lnTo>
                  <a:lnTo>
                    <a:pt x="f690" y="f691"/>
                  </a:lnTo>
                  <a:lnTo>
                    <a:pt x="f692" y="f693"/>
                  </a:lnTo>
                  <a:lnTo>
                    <a:pt x="f694" y="f695"/>
                  </a:lnTo>
                  <a:lnTo>
                    <a:pt x="f696" y="f697"/>
                  </a:lnTo>
                  <a:lnTo>
                    <a:pt x="f698" y="f691"/>
                  </a:lnTo>
                  <a:lnTo>
                    <a:pt x="f699" y="f700"/>
                  </a:lnTo>
                  <a:lnTo>
                    <a:pt x="f701" y="f644"/>
                  </a:lnTo>
                  <a:lnTo>
                    <a:pt x="f702" y="f693"/>
                  </a:lnTo>
                  <a:lnTo>
                    <a:pt x="f701" y="f703"/>
                  </a:lnTo>
                  <a:lnTo>
                    <a:pt x="f704" y="f705"/>
                  </a:lnTo>
                  <a:lnTo>
                    <a:pt x="f706" y="f707"/>
                  </a:lnTo>
                  <a:lnTo>
                    <a:pt x="f708" y="f709"/>
                  </a:lnTo>
                  <a:lnTo>
                    <a:pt x="f710" y="f711"/>
                  </a:lnTo>
                  <a:lnTo>
                    <a:pt x="f712" y="f713"/>
                  </a:lnTo>
                  <a:lnTo>
                    <a:pt x="f714" y="f715"/>
                  </a:lnTo>
                  <a:lnTo>
                    <a:pt x="f714" y="f715"/>
                  </a:lnTo>
                  <a:lnTo>
                    <a:pt x="f716" y="f717"/>
                  </a:lnTo>
                  <a:lnTo>
                    <a:pt x="f718" y="f622"/>
                  </a:lnTo>
                  <a:lnTo>
                    <a:pt x="f719" y="f720"/>
                  </a:lnTo>
                  <a:lnTo>
                    <a:pt x="f721" y="f722"/>
                  </a:lnTo>
                  <a:lnTo>
                    <a:pt x="f723" y="f724"/>
                  </a:lnTo>
                  <a:lnTo>
                    <a:pt x="f725" y="f709"/>
                  </a:lnTo>
                  <a:lnTo>
                    <a:pt x="f726" y="f727"/>
                  </a:lnTo>
                  <a:lnTo>
                    <a:pt x="f728" y="f729"/>
                  </a:lnTo>
                  <a:lnTo>
                    <a:pt x="f40" y="f672"/>
                  </a:lnTo>
                  <a:lnTo>
                    <a:pt x="f730" y="f731"/>
                  </a:lnTo>
                  <a:lnTo>
                    <a:pt x="f732" y="f733"/>
                  </a:lnTo>
                  <a:lnTo>
                    <a:pt x="f734" y="f735"/>
                  </a:lnTo>
                  <a:lnTo>
                    <a:pt x="f736" y="f737"/>
                  </a:lnTo>
                  <a:lnTo>
                    <a:pt x="f738" y="f739"/>
                  </a:lnTo>
                  <a:lnTo>
                    <a:pt x="f740" y="f628"/>
                  </a:lnTo>
                  <a:lnTo>
                    <a:pt x="f741" y="f742"/>
                  </a:lnTo>
                  <a:lnTo>
                    <a:pt x="f743" y="f744"/>
                  </a:lnTo>
                  <a:lnTo>
                    <a:pt x="f745" y="f746"/>
                  </a:lnTo>
                  <a:lnTo>
                    <a:pt x="f747" y="f748"/>
                  </a:lnTo>
                  <a:lnTo>
                    <a:pt x="f747" y="f626"/>
                  </a:lnTo>
                  <a:lnTo>
                    <a:pt x="f749" y="f750"/>
                  </a:lnTo>
                  <a:lnTo>
                    <a:pt x="f751" y="f752"/>
                  </a:lnTo>
                  <a:lnTo>
                    <a:pt x="f753" y="f754"/>
                  </a:lnTo>
                  <a:lnTo>
                    <a:pt x="f755" y="f756"/>
                  </a:lnTo>
                  <a:lnTo>
                    <a:pt x="f757" y="f650"/>
                  </a:lnTo>
                  <a:lnTo>
                    <a:pt x="f758" y="f759"/>
                  </a:lnTo>
                  <a:lnTo>
                    <a:pt x="f760" y="f761"/>
                  </a:lnTo>
                  <a:lnTo>
                    <a:pt x="f762" y="f763"/>
                  </a:lnTo>
                  <a:lnTo>
                    <a:pt x="f270" y="f759"/>
                  </a:lnTo>
                  <a:lnTo>
                    <a:pt x="f764" y="f650"/>
                  </a:lnTo>
                  <a:lnTo>
                    <a:pt x="f765" y="f766"/>
                  </a:lnTo>
                  <a:lnTo>
                    <a:pt x="f45" y="f2"/>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2" name="Google Shape;1248;p69">
              <a:extLst>
                <a:ext uri="{FF2B5EF4-FFF2-40B4-BE49-F238E27FC236}">
                  <a16:creationId xmlns:a16="http://schemas.microsoft.com/office/drawing/2014/main" id="{59969741-2016-4327-90AB-420F50159E78}"/>
                </a:ext>
              </a:extLst>
            </p:cNvPr>
            <p:cNvSpPr/>
            <p:nvPr/>
          </p:nvSpPr>
          <p:spPr>
            <a:xfrm>
              <a:off x="4383898" y="2770147"/>
              <a:ext cx="11091" cy="17839"/>
            </a:xfrm>
            <a:custGeom>
              <a:avLst/>
              <a:gdLst>
                <a:gd name="f0" fmla="val w"/>
                <a:gd name="f1" fmla="val h"/>
                <a:gd name="f2" fmla="val 0"/>
                <a:gd name="f3" fmla="val 548"/>
                <a:gd name="f4" fmla="val 881"/>
                <a:gd name="f5" fmla="val 305"/>
                <a:gd name="f6" fmla="val 1"/>
                <a:gd name="f7" fmla="val 394"/>
                <a:gd name="f8" fmla="val 274"/>
                <a:gd name="f9" fmla="val 880"/>
                <a:gd name="f10" fmla="val 213"/>
                <a:gd name="f11" fmla="*/ f0 1 548"/>
                <a:gd name="f12" fmla="*/ f1 1 881"/>
                <a:gd name="f13" fmla="val f2"/>
                <a:gd name="f14" fmla="val f3"/>
                <a:gd name="f15" fmla="val f4"/>
                <a:gd name="f16" fmla="+- f15 0 f13"/>
                <a:gd name="f17" fmla="+- f14 0 f13"/>
                <a:gd name="f18" fmla="*/ f17 1 548"/>
                <a:gd name="f19" fmla="*/ f16 1 881"/>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548" h="881">
                  <a:moveTo>
                    <a:pt x="f5" y="f2"/>
                  </a:moveTo>
                  <a:lnTo>
                    <a:pt x="f6" y="f7"/>
                  </a:lnTo>
                  <a:lnTo>
                    <a:pt x="f8" y="f9"/>
                  </a:lnTo>
                  <a:lnTo>
                    <a:pt x="f3" y="f10"/>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3" name="Google Shape;1249;p69">
              <a:extLst>
                <a:ext uri="{FF2B5EF4-FFF2-40B4-BE49-F238E27FC236}">
                  <a16:creationId xmlns:a16="http://schemas.microsoft.com/office/drawing/2014/main" id="{02AC9C24-3ADD-4CD8-BE03-8A3048BB953E}"/>
                </a:ext>
              </a:extLst>
            </p:cNvPr>
            <p:cNvSpPr/>
            <p:nvPr/>
          </p:nvSpPr>
          <p:spPr>
            <a:xfrm>
              <a:off x="4567098" y="3047969"/>
              <a:ext cx="18461" cy="19074"/>
            </a:xfrm>
            <a:custGeom>
              <a:avLst/>
              <a:gdLst>
                <a:gd name="f0" fmla="val w"/>
                <a:gd name="f1" fmla="val h"/>
                <a:gd name="f2" fmla="val 0"/>
                <a:gd name="f3" fmla="val 912"/>
                <a:gd name="f4" fmla="val 942"/>
                <a:gd name="f5" fmla="val 1"/>
                <a:gd name="f6" fmla="val 199"/>
                <a:gd name="f7" fmla="val 638"/>
                <a:gd name="f8" fmla="val 609"/>
                <a:gd name="f9" fmla="*/ f0 1 912"/>
                <a:gd name="f10" fmla="*/ f1 1 942"/>
                <a:gd name="f11" fmla="val f2"/>
                <a:gd name="f12" fmla="val f3"/>
                <a:gd name="f13" fmla="val f4"/>
                <a:gd name="f14" fmla="+- f13 0 f11"/>
                <a:gd name="f15" fmla="+- f12 0 f11"/>
                <a:gd name="f16" fmla="*/ f15 1 912"/>
                <a:gd name="f17" fmla="*/ f14 1 942"/>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12" h="942">
                  <a:moveTo>
                    <a:pt x="f2" y="f5"/>
                  </a:moveTo>
                  <a:lnTo>
                    <a:pt x="f2" y="f6"/>
                  </a:lnTo>
                  <a:lnTo>
                    <a:pt x="f7" y="f4"/>
                  </a:lnTo>
                  <a:lnTo>
                    <a:pt x="f3" y="f8"/>
                  </a:lnTo>
                  <a:lnTo>
                    <a:pt x="f2"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4" name="Google Shape;1250;p69">
              <a:extLst>
                <a:ext uri="{FF2B5EF4-FFF2-40B4-BE49-F238E27FC236}">
                  <a16:creationId xmlns:a16="http://schemas.microsoft.com/office/drawing/2014/main" id="{CD953BB8-4451-43EB-ABED-D82FBE638B6F}"/>
                </a:ext>
              </a:extLst>
            </p:cNvPr>
            <p:cNvSpPr/>
            <p:nvPr/>
          </p:nvSpPr>
          <p:spPr>
            <a:xfrm>
              <a:off x="4576325" y="3075337"/>
              <a:ext cx="19074" cy="15060"/>
            </a:xfrm>
            <a:custGeom>
              <a:avLst/>
              <a:gdLst>
                <a:gd name="f0" fmla="val w"/>
                <a:gd name="f1" fmla="val h"/>
                <a:gd name="f2" fmla="val 0"/>
                <a:gd name="f3" fmla="val 942"/>
                <a:gd name="f4" fmla="val 744"/>
                <a:gd name="f5" fmla="val 213"/>
                <a:gd name="f6" fmla="val 1"/>
                <a:gd name="f7" fmla="val 349"/>
                <a:gd name="f8" fmla="val 820"/>
                <a:gd name="f9" fmla="val 372"/>
                <a:gd name="f10" fmla="*/ f0 1 942"/>
                <a:gd name="f11" fmla="*/ f1 1 744"/>
                <a:gd name="f12" fmla="val f2"/>
                <a:gd name="f13" fmla="val f3"/>
                <a:gd name="f14" fmla="val f4"/>
                <a:gd name="f15" fmla="+- f14 0 f12"/>
                <a:gd name="f16" fmla="+- f13 0 f12"/>
                <a:gd name="f17" fmla="*/ f16 1 942"/>
                <a:gd name="f18" fmla="*/ f15 1 74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42" h="744">
                  <a:moveTo>
                    <a:pt x="f5" y="f6"/>
                  </a:moveTo>
                  <a:lnTo>
                    <a:pt x="f2" y="f7"/>
                  </a:lnTo>
                  <a:lnTo>
                    <a:pt x="f8" y="f4"/>
                  </a:lnTo>
                  <a:lnTo>
                    <a:pt x="f3" y="f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5" name="Google Shape;1251;p69">
              <a:extLst>
                <a:ext uri="{FF2B5EF4-FFF2-40B4-BE49-F238E27FC236}">
                  <a16:creationId xmlns:a16="http://schemas.microsoft.com/office/drawing/2014/main" id="{F04EA9F7-2013-4EF4-856C-E64008823BB9}"/>
                </a:ext>
              </a:extLst>
            </p:cNvPr>
            <p:cNvSpPr/>
            <p:nvPr/>
          </p:nvSpPr>
          <p:spPr>
            <a:xfrm>
              <a:off x="4591083" y="3060277"/>
              <a:ext cx="17839" cy="22613"/>
            </a:xfrm>
            <a:custGeom>
              <a:avLst/>
              <a:gdLst>
                <a:gd name="f0" fmla="val w"/>
                <a:gd name="f1" fmla="val h"/>
                <a:gd name="f2" fmla="val 0"/>
                <a:gd name="f3" fmla="val 881"/>
                <a:gd name="f4" fmla="val 1117"/>
                <a:gd name="f5" fmla="val 1"/>
                <a:gd name="f6" fmla="val 516"/>
                <a:gd name="f7" fmla="val 1116"/>
                <a:gd name="f8" fmla="val 880"/>
                <a:gd name="f9" fmla="val 213"/>
                <a:gd name="f10" fmla="*/ f0 1 881"/>
                <a:gd name="f11" fmla="*/ f1 1 1117"/>
                <a:gd name="f12" fmla="val f2"/>
                <a:gd name="f13" fmla="val f3"/>
                <a:gd name="f14" fmla="val f4"/>
                <a:gd name="f15" fmla="+- f14 0 f12"/>
                <a:gd name="f16" fmla="+- f13 0 f12"/>
                <a:gd name="f17" fmla="*/ f16 1 881"/>
                <a:gd name="f18" fmla="*/ f15 1 111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881" h="1117">
                  <a:moveTo>
                    <a:pt x="f2" y="f5"/>
                  </a:moveTo>
                  <a:lnTo>
                    <a:pt x="f6" y="f7"/>
                  </a:lnTo>
                  <a:lnTo>
                    <a:pt x="f8" y="f3"/>
                  </a:lnTo>
                  <a:lnTo>
                    <a:pt x="f9"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6" name="Google Shape;1252;p69">
              <a:extLst>
                <a:ext uri="{FF2B5EF4-FFF2-40B4-BE49-F238E27FC236}">
                  <a16:creationId xmlns:a16="http://schemas.microsoft.com/office/drawing/2014/main" id="{DE046860-0890-49A1-BD4E-F4FD4E96DB4B}"/>
                </a:ext>
              </a:extLst>
            </p:cNvPr>
            <p:cNvSpPr/>
            <p:nvPr/>
          </p:nvSpPr>
          <p:spPr>
            <a:xfrm>
              <a:off x="4599971" y="3086694"/>
              <a:ext cx="13844" cy="14776"/>
            </a:xfrm>
            <a:custGeom>
              <a:avLst/>
              <a:gdLst>
                <a:gd name="f0" fmla="val w"/>
                <a:gd name="f1" fmla="val h"/>
                <a:gd name="f2" fmla="val 0"/>
                <a:gd name="f3" fmla="val 684"/>
                <a:gd name="f4" fmla="val 730"/>
                <a:gd name="f5" fmla="val 1"/>
                <a:gd name="f6" fmla="val 335"/>
                <a:gd name="f7" fmla="*/ f0 1 684"/>
                <a:gd name="f8" fmla="*/ f1 1 730"/>
                <a:gd name="f9" fmla="val f2"/>
                <a:gd name="f10" fmla="val f3"/>
                <a:gd name="f11" fmla="val f4"/>
                <a:gd name="f12" fmla="+- f11 0 f9"/>
                <a:gd name="f13" fmla="+- f10 0 f9"/>
                <a:gd name="f14" fmla="*/ f13 1 684"/>
                <a:gd name="f15" fmla="*/ f12 1 7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84" h="730">
                  <a:moveTo>
                    <a:pt x="f5" y="f5"/>
                  </a:moveTo>
                  <a:lnTo>
                    <a:pt x="f5" y="f6"/>
                  </a:lnTo>
                  <a:lnTo>
                    <a:pt x="f3" y="f4"/>
                  </a:lnTo>
                  <a:lnTo>
                    <a:pt x="f3" y="f6"/>
                  </a:lnTo>
                  <a:lnTo>
                    <a:pt x="f5"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7" name="Google Shape;1253;p69">
              <a:extLst>
                <a:ext uri="{FF2B5EF4-FFF2-40B4-BE49-F238E27FC236}">
                  <a16:creationId xmlns:a16="http://schemas.microsoft.com/office/drawing/2014/main" id="{D1A921EB-10E9-4315-828F-BBAD2D7163BC}"/>
                </a:ext>
              </a:extLst>
            </p:cNvPr>
            <p:cNvSpPr/>
            <p:nvPr/>
          </p:nvSpPr>
          <p:spPr>
            <a:xfrm>
              <a:off x="4653783" y="3148809"/>
              <a:ext cx="15361" cy="17839"/>
            </a:xfrm>
            <a:custGeom>
              <a:avLst/>
              <a:gdLst>
                <a:gd name="f0" fmla="val w"/>
                <a:gd name="f1" fmla="val h"/>
                <a:gd name="f2" fmla="val 0"/>
                <a:gd name="f3" fmla="val 759"/>
                <a:gd name="f4" fmla="val 881"/>
                <a:gd name="f5" fmla="val 364"/>
                <a:gd name="f6" fmla="val 182"/>
                <a:gd name="f7" fmla="val 880"/>
                <a:gd name="f8" fmla="val 698"/>
                <a:gd name="f9" fmla="*/ f0 1 759"/>
                <a:gd name="f10" fmla="*/ f1 1 881"/>
                <a:gd name="f11" fmla="val f2"/>
                <a:gd name="f12" fmla="val f3"/>
                <a:gd name="f13" fmla="val f4"/>
                <a:gd name="f14" fmla="+- f13 0 f11"/>
                <a:gd name="f15" fmla="+- f12 0 f11"/>
                <a:gd name="f16" fmla="*/ f15 1 759"/>
                <a:gd name="f17" fmla="*/ f14 1 881"/>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59" h="881">
                  <a:moveTo>
                    <a:pt x="f5" y="f2"/>
                  </a:moveTo>
                  <a:lnTo>
                    <a:pt x="f2" y="f6"/>
                  </a:lnTo>
                  <a:lnTo>
                    <a:pt x="f5" y="f7"/>
                  </a:lnTo>
                  <a:lnTo>
                    <a:pt x="f3" y="f8"/>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8" name="Google Shape;1254;p69">
              <a:extLst>
                <a:ext uri="{FF2B5EF4-FFF2-40B4-BE49-F238E27FC236}">
                  <a16:creationId xmlns:a16="http://schemas.microsoft.com/office/drawing/2014/main" id="{8BDB13B2-230C-4AFE-B34A-C6C0B9739A90}"/>
                </a:ext>
              </a:extLst>
            </p:cNvPr>
            <p:cNvSpPr/>
            <p:nvPr/>
          </p:nvSpPr>
          <p:spPr>
            <a:xfrm>
              <a:off x="4666055" y="3166622"/>
              <a:ext cx="8641" cy="10469"/>
            </a:xfrm>
            <a:custGeom>
              <a:avLst/>
              <a:gdLst>
                <a:gd name="f0" fmla="val w"/>
                <a:gd name="f1" fmla="val h"/>
                <a:gd name="f2" fmla="val 0"/>
                <a:gd name="f3" fmla="val 427"/>
                <a:gd name="f4" fmla="val 517"/>
                <a:gd name="f5" fmla="val 153"/>
                <a:gd name="f6" fmla="val 1"/>
                <a:gd name="f7" fmla="val 516"/>
                <a:gd name="f8" fmla="val 426"/>
                <a:gd name="f9" fmla="*/ f0 1 427"/>
                <a:gd name="f10" fmla="*/ f1 1 517"/>
                <a:gd name="f11" fmla="val f2"/>
                <a:gd name="f12" fmla="val f3"/>
                <a:gd name="f13" fmla="val f4"/>
                <a:gd name="f14" fmla="+- f13 0 f11"/>
                <a:gd name="f15" fmla="+- f12 0 f11"/>
                <a:gd name="f16" fmla="*/ f15 1 427"/>
                <a:gd name="f17" fmla="*/ f14 1 51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27" h="517">
                  <a:moveTo>
                    <a:pt x="f5" y="f2"/>
                  </a:moveTo>
                  <a:lnTo>
                    <a:pt x="f6" y="f7"/>
                  </a:lnTo>
                  <a:lnTo>
                    <a:pt x="f8" y="f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9" name="Google Shape;1255;p69">
              <a:extLst>
                <a:ext uri="{FF2B5EF4-FFF2-40B4-BE49-F238E27FC236}">
                  <a16:creationId xmlns:a16="http://schemas.microsoft.com/office/drawing/2014/main" id="{CE1C661D-6AF6-4637-858A-4D4CF6A16972}"/>
                </a:ext>
              </a:extLst>
            </p:cNvPr>
            <p:cNvSpPr/>
            <p:nvPr/>
          </p:nvSpPr>
          <p:spPr>
            <a:xfrm>
              <a:off x="4674677" y="3188147"/>
              <a:ext cx="9253" cy="11704"/>
            </a:xfrm>
            <a:custGeom>
              <a:avLst/>
              <a:gdLst>
                <a:gd name="f0" fmla="val w"/>
                <a:gd name="f1" fmla="val h"/>
                <a:gd name="f2" fmla="val 0"/>
                <a:gd name="f3" fmla="val 457"/>
                <a:gd name="f4" fmla="val 578"/>
                <a:gd name="f5" fmla="val 152"/>
                <a:gd name="f6" fmla="val 577"/>
                <a:gd name="f7" fmla="val 456"/>
                <a:gd name="f8" fmla="val 303"/>
                <a:gd name="f9" fmla="*/ f0 1 457"/>
                <a:gd name="f10" fmla="*/ f1 1 578"/>
                <a:gd name="f11" fmla="val f2"/>
                <a:gd name="f12" fmla="val f3"/>
                <a:gd name="f13" fmla="val f4"/>
                <a:gd name="f14" fmla="+- f13 0 f11"/>
                <a:gd name="f15" fmla="+- f12 0 f11"/>
                <a:gd name="f16" fmla="*/ f15 1 457"/>
                <a:gd name="f17" fmla="*/ f14 1 57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57" h="578">
                  <a:moveTo>
                    <a:pt x="f2" y="f2"/>
                  </a:moveTo>
                  <a:lnTo>
                    <a:pt x="f5" y="f6"/>
                  </a:lnTo>
                  <a:lnTo>
                    <a:pt x="f7" y="f6"/>
                  </a:lnTo>
                  <a:lnTo>
                    <a:pt x="f8"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0" name="Google Shape;1256;p69">
              <a:extLst>
                <a:ext uri="{FF2B5EF4-FFF2-40B4-BE49-F238E27FC236}">
                  <a16:creationId xmlns:a16="http://schemas.microsoft.com/office/drawing/2014/main" id="{B3155E9F-FE5D-4A25-AEFE-AB864EAE033E}"/>
                </a:ext>
              </a:extLst>
            </p:cNvPr>
            <p:cNvSpPr/>
            <p:nvPr/>
          </p:nvSpPr>
          <p:spPr>
            <a:xfrm>
              <a:off x="4787158" y="3188147"/>
              <a:ext cx="19696" cy="18443"/>
            </a:xfrm>
            <a:custGeom>
              <a:avLst/>
              <a:gdLst>
                <a:gd name="f0" fmla="val w"/>
                <a:gd name="f1" fmla="val h"/>
                <a:gd name="f2" fmla="val 0"/>
                <a:gd name="f3" fmla="val 973"/>
                <a:gd name="f4" fmla="val 911"/>
                <a:gd name="f5" fmla="val 821"/>
                <a:gd name="f6" fmla="val 213"/>
                <a:gd name="f7" fmla="val 288"/>
                <a:gd name="f8" fmla="val 759"/>
                <a:gd name="f9" fmla="val 972"/>
                <a:gd name="f10" fmla="val 455"/>
                <a:gd name="f11" fmla="*/ f0 1 973"/>
                <a:gd name="f12" fmla="*/ f1 1 911"/>
                <a:gd name="f13" fmla="val f2"/>
                <a:gd name="f14" fmla="val f3"/>
                <a:gd name="f15" fmla="val f4"/>
                <a:gd name="f16" fmla="+- f15 0 f13"/>
                <a:gd name="f17" fmla="+- f14 0 f13"/>
                <a:gd name="f18" fmla="*/ f17 1 973"/>
                <a:gd name="f19" fmla="*/ f16 1 911"/>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973" h="911">
                  <a:moveTo>
                    <a:pt x="f5" y="f2"/>
                  </a:moveTo>
                  <a:lnTo>
                    <a:pt x="f6" y="f7"/>
                  </a:lnTo>
                  <a:lnTo>
                    <a:pt x="f2" y="f8"/>
                  </a:lnTo>
                  <a:lnTo>
                    <a:pt x="f5" y="f4"/>
                  </a:lnTo>
                  <a:lnTo>
                    <a:pt x="f9" y="f10"/>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1" name="Google Shape;1257;p69">
              <a:extLst>
                <a:ext uri="{FF2B5EF4-FFF2-40B4-BE49-F238E27FC236}">
                  <a16:creationId xmlns:a16="http://schemas.microsoft.com/office/drawing/2014/main" id="{ADCED813-A37E-4F75-9DB9-58CABE4BDFBB}"/>
                </a:ext>
              </a:extLst>
            </p:cNvPr>
            <p:cNvSpPr/>
            <p:nvPr/>
          </p:nvSpPr>
          <p:spPr>
            <a:xfrm>
              <a:off x="4806836" y="3171852"/>
              <a:ext cx="17839" cy="13844"/>
            </a:xfrm>
            <a:custGeom>
              <a:avLst/>
              <a:gdLst>
                <a:gd name="f0" fmla="val w"/>
                <a:gd name="f1" fmla="val h"/>
                <a:gd name="f2" fmla="val 0"/>
                <a:gd name="f3" fmla="val 881"/>
                <a:gd name="f4" fmla="val 684"/>
                <a:gd name="f5" fmla="val 350"/>
                <a:gd name="f6" fmla="*/ f0 1 881"/>
                <a:gd name="f7" fmla="*/ f1 1 684"/>
                <a:gd name="f8" fmla="val f2"/>
                <a:gd name="f9" fmla="val f3"/>
                <a:gd name="f10" fmla="val f4"/>
                <a:gd name="f11" fmla="+- f10 0 f8"/>
                <a:gd name="f12" fmla="+- f9 0 f8"/>
                <a:gd name="f13" fmla="*/ f12 1 881"/>
                <a:gd name="f14" fmla="*/ f11 1 68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81" h="684">
                  <a:moveTo>
                    <a:pt x="f3" y="f2"/>
                  </a:moveTo>
                  <a:lnTo>
                    <a:pt x="f2" y="f5"/>
                  </a:lnTo>
                  <a:lnTo>
                    <a:pt x="f2" y="f4"/>
                  </a:lnTo>
                  <a:lnTo>
                    <a:pt x="f3" y="f4"/>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2" name="Google Shape;1258;p69">
              <a:extLst>
                <a:ext uri="{FF2B5EF4-FFF2-40B4-BE49-F238E27FC236}">
                  <a16:creationId xmlns:a16="http://schemas.microsoft.com/office/drawing/2014/main" id="{1054C3E2-FDD8-42FC-B2F1-2F9DF928CE79}"/>
                </a:ext>
              </a:extLst>
            </p:cNvPr>
            <p:cNvSpPr/>
            <p:nvPr/>
          </p:nvSpPr>
          <p:spPr>
            <a:xfrm>
              <a:off x="4618744" y="3228700"/>
              <a:ext cx="35067" cy="37517"/>
            </a:xfrm>
            <a:custGeom>
              <a:avLst/>
              <a:gdLst>
                <a:gd name="f0" fmla="val w"/>
                <a:gd name="f1" fmla="val h"/>
                <a:gd name="f2" fmla="val 0"/>
                <a:gd name="f3" fmla="val 1732"/>
                <a:gd name="f4" fmla="val 1853"/>
                <a:gd name="f5" fmla="val 182"/>
                <a:gd name="f6" fmla="val 274"/>
                <a:gd name="f7" fmla="val 577"/>
                <a:gd name="f8" fmla="val 1215"/>
                <a:gd name="f9" fmla="val 1518"/>
                <a:gd name="f10" fmla="val 1731"/>
                <a:gd name="f11" fmla="val 1459"/>
                <a:gd name="f12" fmla="val 865"/>
                <a:gd name="f13" fmla="val 669"/>
                <a:gd name="f14" fmla="*/ f0 1 1732"/>
                <a:gd name="f15" fmla="*/ f1 1 1853"/>
                <a:gd name="f16" fmla="val f2"/>
                <a:gd name="f17" fmla="val f3"/>
                <a:gd name="f18" fmla="val f4"/>
                <a:gd name="f19" fmla="+- f18 0 f16"/>
                <a:gd name="f20" fmla="+- f17 0 f16"/>
                <a:gd name="f21" fmla="*/ f20 1 1732"/>
                <a:gd name="f22" fmla="*/ f19 1 185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732" h="1853">
                  <a:moveTo>
                    <a:pt x="f5" y="f2"/>
                  </a:moveTo>
                  <a:lnTo>
                    <a:pt x="f2" y="f6"/>
                  </a:lnTo>
                  <a:lnTo>
                    <a:pt x="f7" y="f8"/>
                  </a:lnTo>
                  <a:lnTo>
                    <a:pt x="f9" y="f4"/>
                  </a:lnTo>
                  <a:lnTo>
                    <a:pt x="f10" y="f11"/>
                  </a:lnTo>
                  <a:lnTo>
                    <a:pt x="f12" y="f13"/>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3" name="Google Shape;1259;p69">
              <a:extLst>
                <a:ext uri="{FF2B5EF4-FFF2-40B4-BE49-F238E27FC236}">
                  <a16:creationId xmlns:a16="http://schemas.microsoft.com/office/drawing/2014/main" id="{D32845CB-C0DD-47E1-8FC4-7FB8F4641A1F}"/>
                </a:ext>
              </a:extLst>
            </p:cNvPr>
            <p:cNvSpPr/>
            <p:nvPr/>
          </p:nvSpPr>
          <p:spPr>
            <a:xfrm>
              <a:off x="4671596" y="3475808"/>
              <a:ext cx="68241" cy="150034"/>
            </a:xfrm>
            <a:custGeom>
              <a:avLst/>
              <a:gdLst>
                <a:gd name="f0" fmla="val w"/>
                <a:gd name="f1" fmla="val h"/>
                <a:gd name="f2" fmla="val 0"/>
                <a:gd name="f3" fmla="val 3371"/>
                <a:gd name="f4" fmla="val 7411"/>
                <a:gd name="f5" fmla="val 942"/>
                <a:gd name="f6" fmla="val 1"/>
                <a:gd name="f7" fmla="val 547"/>
                <a:gd name="f8" fmla="val 153"/>
                <a:gd name="f9" fmla="val 744"/>
                <a:gd name="f10" fmla="val 1489"/>
                <a:gd name="f11" fmla="val 2795"/>
                <a:gd name="f12" fmla="val 4434"/>
                <a:gd name="f13" fmla="val 4616"/>
                <a:gd name="f14" fmla="val 5133"/>
                <a:gd name="f15" fmla="val 638"/>
                <a:gd name="f16" fmla="val 5801"/>
                <a:gd name="f17" fmla="val 6894"/>
                <a:gd name="f18" fmla="val 274"/>
                <a:gd name="f19" fmla="val 2034"/>
                <a:gd name="f20" fmla="val 5405"/>
                <a:gd name="f21" fmla="val 2672"/>
                <a:gd name="f22" fmla="val 4980"/>
                <a:gd name="f23" fmla="val 3705"/>
                <a:gd name="f24" fmla="val 3066"/>
                <a:gd name="f25" fmla="val 3432"/>
                <a:gd name="f26" fmla="val 2520"/>
                <a:gd name="f27" fmla="val 3887"/>
                <a:gd name="f28" fmla="val 1944"/>
                <a:gd name="f29" fmla="val 1883"/>
                <a:gd name="f30" fmla="val 2187"/>
                <a:gd name="f31" fmla="val 1336"/>
                <a:gd name="f32" fmla="val 2339"/>
                <a:gd name="f33" fmla="val 1686"/>
                <a:gd name="f34" fmla="val 1156"/>
                <a:gd name="f35" fmla="*/ f0 1 3371"/>
                <a:gd name="f36" fmla="*/ f1 1 7411"/>
                <a:gd name="f37" fmla="val f2"/>
                <a:gd name="f38" fmla="val f3"/>
                <a:gd name="f39" fmla="val f4"/>
                <a:gd name="f40" fmla="+- f39 0 f37"/>
                <a:gd name="f41" fmla="+- f38 0 f37"/>
                <a:gd name="f42" fmla="*/ f41 1 3371"/>
                <a:gd name="f43" fmla="*/ f40 1 7411"/>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371" h="7411">
                  <a:moveTo>
                    <a:pt x="f5" y="f6"/>
                  </a:moveTo>
                  <a:lnTo>
                    <a:pt x="f7" y="f8"/>
                  </a:lnTo>
                  <a:lnTo>
                    <a:pt x="f9" y="f10"/>
                  </a:lnTo>
                  <a:lnTo>
                    <a:pt x="f5" y="f11"/>
                  </a:lnTo>
                  <a:lnTo>
                    <a:pt x="f9" y="f12"/>
                  </a:lnTo>
                  <a:lnTo>
                    <a:pt x="f2" y="f13"/>
                  </a:lnTo>
                  <a:lnTo>
                    <a:pt x="f2" y="f14"/>
                  </a:lnTo>
                  <a:lnTo>
                    <a:pt x="f15" y="f16"/>
                  </a:lnTo>
                  <a:lnTo>
                    <a:pt x="f2" y="f17"/>
                  </a:lnTo>
                  <a:lnTo>
                    <a:pt x="f18" y="f4"/>
                  </a:lnTo>
                  <a:lnTo>
                    <a:pt x="f19" y="f20"/>
                  </a:lnTo>
                  <a:lnTo>
                    <a:pt x="f21" y="f22"/>
                  </a:lnTo>
                  <a:lnTo>
                    <a:pt x="f3" y="f23"/>
                  </a:lnTo>
                  <a:lnTo>
                    <a:pt x="f24" y="f25"/>
                  </a:lnTo>
                  <a:lnTo>
                    <a:pt x="f26" y="f27"/>
                  </a:lnTo>
                  <a:lnTo>
                    <a:pt x="f28" y="f3"/>
                  </a:lnTo>
                  <a:lnTo>
                    <a:pt x="f29" y="f30"/>
                  </a:lnTo>
                  <a:lnTo>
                    <a:pt x="f31" y="f32"/>
                  </a:lnTo>
                  <a:lnTo>
                    <a:pt x="f33" y="f3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4" name="Google Shape;1260;p69">
              <a:extLst>
                <a:ext uri="{FF2B5EF4-FFF2-40B4-BE49-F238E27FC236}">
                  <a16:creationId xmlns:a16="http://schemas.microsoft.com/office/drawing/2014/main" id="{C99C2E98-7713-446D-A573-DDC8F5EC77BE}"/>
                </a:ext>
              </a:extLst>
            </p:cNvPr>
            <p:cNvSpPr/>
            <p:nvPr/>
          </p:nvSpPr>
          <p:spPr>
            <a:xfrm>
              <a:off x="4538834" y="3598776"/>
              <a:ext cx="124806" cy="124788"/>
            </a:xfrm>
            <a:custGeom>
              <a:avLst/>
              <a:gdLst>
                <a:gd name="f0" fmla="val w"/>
                <a:gd name="f1" fmla="val h"/>
                <a:gd name="f2" fmla="val 0"/>
                <a:gd name="f3" fmla="val 6165"/>
                <a:gd name="f4" fmla="val 6164"/>
                <a:gd name="f5" fmla="val 5314"/>
                <a:gd name="f6" fmla="val 4007"/>
                <a:gd name="f7" fmla="val 1883"/>
                <a:gd name="f8" fmla="val 2550"/>
                <a:gd name="f9" fmla="val 2946"/>
                <a:gd name="f10" fmla="val 941"/>
                <a:gd name="f11" fmla="val 3917"/>
                <a:gd name="f12" fmla="val 5465"/>
                <a:gd name="f13" fmla="val 729"/>
                <a:gd name="f14" fmla="val 5769"/>
                <a:gd name="f15" fmla="val 1518"/>
                <a:gd name="f16" fmla="val 6163"/>
                <a:gd name="f17" fmla="val 2733"/>
                <a:gd name="f18" fmla="val 5100"/>
                <a:gd name="f19" fmla="val 3613"/>
                <a:gd name="f20" fmla="val 3735"/>
                <a:gd name="f21" fmla="val 4767"/>
                <a:gd name="f22" fmla="val 3491"/>
                <a:gd name="f23" fmla="val 2885"/>
                <a:gd name="f24" fmla="val 5952"/>
                <a:gd name="f25" fmla="val 1822"/>
                <a:gd name="f26" fmla="val 1123"/>
                <a:gd name="f27" fmla="*/ f0 1 6165"/>
                <a:gd name="f28" fmla="*/ f1 1 6164"/>
                <a:gd name="f29" fmla="val f2"/>
                <a:gd name="f30" fmla="val f3"/>
                <a:gd name="f31" fmla="val f4"/>
                <a:gd name="f32" fmla="+- f31 0 f29"/>
                <a:gd name="f33" fmla="+- f30 0 f29"/>
                <a:gd name="f34" fmla="*/ f33 1 6165"/>
                <a:gd name="f35" fmla="*/ f32 1 61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165" h="6164">
                  <a:moveTo>
                    <a:pt x="f5" y="f2"/>
                  </a:moveTo>
                  <a:lnTo>
                    <a:pt x="f6" y="f7"/>
                  </a:lnTo>
                  <a:lnTo>
                    <a:pt x="f8" y="f9"/>
                  </a:lnTo>
                  <a:lnTo>
                    <a:pt x="f10" y="f11"/>
                  </a:lnTo>
                  <a:lnTo>
                    <a:pt x="f2" y="f12"/>
                  </a:lnTo>
                  <a:lnTo>
                    <a:pt x="f13" y="f14"/>
                  </a:lnTo>
                  <a:lnTo>
                    <a:pt x="f15" y="f16"/>
                  </a:lnTo>
                  <a:lnTo>
                    <a:pt x="f17" y="f18"/>
                  </a:lnTo>
                  <a:lnTo>
                    <a:pt x="f19" y="f20"/>
                  </a:lnTo>
                  <a:lnTo>
                    <a:pt x="f21" y="f22"/>
                  </a:lnTo>
                  <a:lnTo>
                    <a:pt x="f21" y="f23"/>
                  </a:lnTo>
                  <a:lnTo>
                    <a:pt x="f24" y="f25"/>
                  </a:lnTo>
                  <a:lnTo>
                    <a:pt x="f4" y="f2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5" name="Google Shape;1261;p69">
              <a:extLst>
                <a:ext uri="{FF2B5EF4-FFF2-40B4-BE49-F238E27FC236}">
                  <a16:creationId xmlns:a16="http://schemas.microsoft.com/office/drawing/2014/main" id="{13CF944F-EF77-4C30-9109-FC24AAA0BC6B}"/>
                </a:ext>
              </a:extLst>
            </p:cNvPr>
            <p:cNvSpPr/>
            <p:nvPr/>
          </p:nvSpPr>
          <p:spPr>
            <a:xfrm>
              <a:off x="4538834" y="3717996"/>
              <a:ext cx="17227" cy="18480"/>
            </a:xfrm>
            <a:custGeom>
              <a:avLst/>
              <a:gdLst>
                <a:gd name="f0" fmla="val w"/>
                <a:gd name="f1" fmla="val h"/>
                <a:gd name="f2" fmla="val 0"/>
                <a:gd name="f3" fmla="val 851"/>
                <a:gd name="f4" fmla="val 913"/>
                <a:gd name="f5" fmla="val 303"/>
                <a:gd name="f6" fmla="val 1"/>
                <a:gd name="f7" fmla="val 912"/>
                <a:gd name="f8" fmla="val 850"/>
                <a:gd name="f9" fmla="val 579"/>
                <a:gd name="f10" fmla="*/ f0 1 851"/>
                <a:gd name="f11" fmla="*/ f1 1 913"/>
                <a:gd name="f12" fmla="val f2"/>
                <a:gd name="f13" fmla="val f3"/>
                <a:gd name="f14" fmla="val f4"/>
                <a:gd name="f15" fmla="+- f14 0 f12"/>
                <a:gd name="f16" fmla="+- f13 0 f12"/>
                <a:gd name="f17" fmla="*/ f16 1 851"/>
                <a:gd name="f18" fmla="*/ f15 1 913"/>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851" h="913">
                  <a:moveTo>
                    <a:pt x="f5" y="f6"/>
                  </a:moveTo>
                  <a:lnTo>
                    <a:pt x="f2" y="f7"/>
                  </a:lnTo>
                  <a:lnTo>
                    <a:pt x="f8" y="f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6" name="Google Shape;1262;p69">
              <a:extLst>
                <a:ext uri="{FF2B5EF4-FFF2-40B4-BE49-F238E27FC236}">
                  <a16:creationId xmlns:a16="http://schemas.microsoft.com/office/drawing/2014/main" id="{93966616-C004-4613-8FD9-C57AA6FB929F}"/>
                </a:ext>
              </a:extLst>
            </p:cNvPr>
            <p:cNvSpPr/>
            <p:nvPr/>
          </p:nvSpPr>
          <p:spPr>
            <a:xfrm>
              <a:off x="4310143" y="3565574"/>
              <a:ext cx="44275" cy="60249"/>
            </a:xfrm>
            <a:custGeom>
              <a:avLst/>
              <a:gdLst>
                <a:gd name="f0" fmla="val w"/>
                <a:gd name="f1" fmla="val h"/>
                <a:gd name="f2" fmla="val 0"/>
                <a:gd name="f3" fmla="val 2187"/>
                <a:gd name="f4" fmla="val 2976"/>
                <a:gd name="f5" fmla="val 1"/>
                <a:gd name="f6" fmla="val 2369"/>
                <a:gd name="f7" fmla="val 304"/>
                <a:gd name="f8" fmla="val 1094"/>
                <a:gd name="f9" fmla="val 2550"/>
                <a:gd name="f10" fmla="val 1883"/>
                <a:gd name="f11" fmla="val 1640"/>
                <a:gd name="f12" fmla="val 395"/>
                <a:gd name="f13" fmla="val 1064"/>
                <a:gd name="f14" fmla="val 790"/>
                <a:gd name="f15" fmla="val 92"/>
                <a:gd name="f16" fmla="*/ f0 1 2187"/>
                <a:gd name="f17" fmla="*/ f1 1 2976"/>
                <a:gd name="f18" fmla="val f2"/>
                <a:gd name="f19" fmla="val f3"/>
                <a:gd name="f20" fmla="val f4"/>
                <a:gd name="f21" fmla="+- f20 0 f18"/>
                <a:gd name="f22" fmla="+- f19 0 f18"/>
                <a:gd name="f23" fmla="*/ f22 1 2187"/>
                <a:gd name="f24" fmla="*/ f21 1 2976"/>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187" h="2976">
                  <a:moveTo>
                    <a:pt x="f5" y="f2"/>
                  </a:moveTo>
                  <a:lnTo>
                    <a:pt x="f5" y="f6"/>
                  </a:lnTo>
                  <a:lnTo>
                    <a:pt x="f7" y="f4"/>
                  </a:lnTo>
                  <a:lnTo>
                    <a:pt x="f8" y="f9"/>
                  </a:lnTo>
                  <a:lnTo>
                    <a:pt x="f10" y="f11"/>
                  </a:lnTo>
                  <a:lnTo>
                    <a:pt x="f3" y="f12"/>
                  </a:lnTo>
                  <a:lnTo>
                    <a:pt x="f13" y="f14"/>
                  </a:lnTo>
                  <a:cubicBezTo>
                    <a:pt x="f13" y="f14"/>
                    <a:pt x="f15" y="f2"/>
                    <a:pt x="f5" y="f2"/>
                  </a:cubicBez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7" name="Google Shape;1263;p69">
              <a:extLst>
                <a:ext uri="{FF2B5EF4-FFF2-40B4-BE49-F238E27FC236}">
                  <a16:creationId xmlns:a16="http://schemas.microsoft.com/office/drawing/2014/main" id="{CDE82EF9-181E-4274-8C91-7B04D7E77C47}"/>
                </a:ext>
              </a:extLst>
            </p:cNvPr>
            <p:cNvSpPr/>
            <p:nvPr/>
          </p:nvSpPr>
          <p:spPr>
            <a:xfrm>
              <a:off x="3976972" y="3097749"/>
              <a:ext cx="499765" cy="441399"/>
            </a:xfrm>
            <a:custGeom>
              <a:avLst/>
              <a:gdLst>
                <a:gd name="f0" fmla="val w"/>
                <a:gd name="f1" fmla="val h"/>
                <a:gd name="f2" fmla="val 0"/>
                <a:gd name="f3" fmla="val 24686"/>
                <a:gd name="f4" fmla="val 21803"/>
                <a:gd name="f5" fmla="val 18917"/>
                <a:gd name="f6" fmla="val 1"/>
                <a:gd name="f7" fmla="val 18492"/>
                <a:gd name="f8" fmla="val 1823"/>
                <a:gd name="f9" fmla="val 18173"/>
                <a:gd name="f10" fmla="val 4002"/>
                <a:gd name="f11" fmla="val 17551"/>
                <a:gd name="f12" fmla="val 4586"/>
                <a:gd name="f13" fmla="val 16670"/>
                <a:gd name="f14" fmla="val 15001"/>
                <a:gd name="f15" fmla="val 2962"/>
                <a:gd name="f16" fmla="val 14788"/>
                <a:gd name="f17" fmla="val 2294"/>
                <a:gd name="f18" fmla="val 15668"/>
                <a:gd name="f19" fmla="val 821"/>
                <a:gd name="f20" fmla="val 14226"/>
                <a:gd name="f21" fmla="val 640"/>
                <a:gd name="f22" fmla="val 13026"/>
                <a:gd name="f23" fmla="val 184"/>
                <a:gd name="f24" fmla="val 760"/>
                <a:gd name="f25" fmla="val 11963"/>
                <a:gd name="f26" fmla="val 882"/>
                <a:gd name="f27" fmla="val 10931"/>
                <a:gd name="f28" fmla="val 1975"/>
                <a:gd name="f29" fmla="val 2735"/>
                <a:gd name="f30" fmla="val 10233"/>
                <a:gd name="f31" fmla="val 2522"/>
                <a:gd name="f32" fmla="val 9413"/>
                <a:gd name="f33" fmla="val 1914"/>
                <a:gd name="f34" fmla="val 8108"/>
                <a:gd name="f35" fmla="val 2795"/>
                <a:gd name="f36" fmla="val 7379"/>
                <a:gd name="f37" fmla="val 3660"/>
                <a:gd name="f38" fmla="val 7166"/>
                <a:gd name="f39" fmla="val 4344"/>
                <a:gd name="f40" fmla="val 6613"/>
                <a:gd name="f41" fmla="val 6104"/>
                <a:gd name="f42" fmla="val 4920"/>
                <a:gd name="f43" fmla="val 5466"/>
                <a:gd name="f44" fmla="val 5832"/>
                <a:gd name="f45" fmla="val 1762"/>
                <a:gd name="f46" fmla="val 6803"/>
                <a:gd name="f47" fmla="val 7395"/>
                <a:gd name="f48" fmla="val 304"/>
                <a:gd name="f49" fmla="val 9354"/>
                <a:gd name="f50" fmla="val 548"/>
                <a:gd name="f51" fmla="val 10325"/>
                <a:gd name="f52" fmla="val 10629"/>
                <a:gd name="f53" fmla="val 517"/>
                <a:gd name="f54" fmla="val 12390"/>
                <a:gd name="f55" fmla="val 14729"/>
                <a:gd name="f56" fmla="val 16064"/>
                <a:gd name="f57" fmla="val 91"/>
                <a:gd name="f58" fmla="val 16095"/>
                <a:gd name="f59" fmla="val 183"/>
                <a:gd name="f60" fmla="val 16125"/>
                <a:gd name="f61" fmla="val 607"/>
                <a:gd name="f62" fmla="val 16853"/>
                <a:gd name="f63" fmla="val 17158"/>
                <a:gd name="f64" fmla="val 3370"/>
                <a:gd name="f65" fmla="val 16307"/>
                <a:gd name="f66" fmla="val 5041"/>
                <a:gd name="f67" fmla="val 5800"/>
                <a:gd name="f68" fmla="val 15609"/>
                <a:gd name="f69" fmla="val 15548"/>
                <a:gd name="f70" fmla="val 6893"/>
                <a:gd name="f71" fmla="val 15092"/>
                <a:gd name="f72" fmla="val 7956"/>
                <a:gd name="f73" fmla="val 8927"/>
                <a:gd name="f74" fmla="val 10780"/>
                <a:gd name="f75" fmla="val 14910"/>
                <a:gd name="f76" fmla="val 11812"/>
                <a:gd name="f77" fmla="val 15335"/>
                <a:gd name="f78" fmla="val 12465"/>
                <a:gd name="f79" fmla="val 17491"/>
                <a:gd name="f80" fmla="val 14059"/>
                <a:gd name="f81" fmla="val 15851"/>
                <a:gd name="f82" fmla="val 13209"/>
                <a:gd name="f83" fmla="val 17765"/>
                <a:gd name="f84" fmla="val 13907"/>
                <a:gd name="f85" fmla="val 18341"/>
                <a:gd name="f86" fmla="val 14544"/>
                <a:gd name="f87" fmla="val 18190"/>
                <a:gd name="f88" fmla="val 19677"/>
                <a:gd name="f89" fmla="val 14818"/>
                <a:gd name="f90" fmla="val 20437"/>
                <a:gd name="f91" fmla="val 16457"/>
                <a:gd name="f92" fmla="val 21499"/>
                <a:gd name="f93" fmla="val 17338"/>
                <a:gd name="f94" fmla="val 20801"/>
                <a:gd name="f95" fmla="val 17884"/>
                <a:gd name="f96" fmla="val 19372"/>
                <a:gd name="f97" fmla="val 20283"/>
                <a:gd name="f98" fmla="val 20831"/>
                <a:gd name="f99" fmla="val 20739"/>
                <a:gd name="f100" fmla="val 20193"/>
                <a:gd name="f101" fmla="val 21194"/>
                <a:gd name="f102" fmla="val 18675"/>
                <a:gd name="f103" fmla="val 23440"/>
                <a:gd name="f104" fmla="val 15578"/>
                <a:gd name="f105" fmla="val 12238"/>
                <a:gd name="f106" fmla="val 24231"/>
                <a:gd name="f107" fmla="val 9718"/>
                <a:gd name="f108" fmla="val 22136"/>
                <a:gd name="f109" fmla="val 6044"/>
                <a:gd name="f110" fmla="val 21012"/>
                <a:gd name="f111" fmla="val 5042"/>
                <a:gd name="f112" fmla="val 20587"/>
                <a:gd name="f113" fmla="val 2370"/>
                <a:gd name="f114" fmla="val 19919"/>
                <a:gd name="f115" fmla="val 2188"/>
                <a:gd name="f116" fmla="*/ f0 1 24686"/>
                <a:gd name="f117" fmla="*/ f1 1 21803"/>
                <a:gd name="f118" fmla="val f2"/>
                <a:gd name="f119" fmla="val f3"/>
                <a:gd name="f120" fmla="val f4"/>
                <a:gd name="f121" fmla="+- f120 0 f118"/>
                <a:gd name="f122" fmla="+- f119 0 f118"/>
                <a:gd name="f123" fmla="*/ f122 1 24686"/>
                <a:gd name="f124" fmla="*/ f121 1 21803"/>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24686" h="21803">
                  <a:moveTo>
                    <a:pt x="f5" y="f6"/>
                  </a:moveTo>
                  <a:lnTo>
                    <a:pt x="f7" y="f8"/>
                  </a:lnTo>
                  <a:lnTo>
                    <a:pt x="f9" y="f10"/>
                  </a:lnTo>
                  <a:lnTo>
                    <a:pt x="f11" y="f12"/>
                  </a:lnTo>
                  <a:lnTo>
                    <a:pt x="f13" y="f10"/>
                  </a:lnTo>
                  <a:lnTo>
                    <a:pt x="f14" y="f15"/>
                  </a:lnTo>
                  <a:lnTo>
                    <a:pt x="f16" y="f17"/>
                  </a:lnTo>
                  <a:lnTo>
                    <a:pt x="f18" y="f19"/>
                  </a:lnTo>
                  <a:lnTo>
                    <a:pt x="f20" y="f21"/>
                  </a:lnTo>
                  <a:lnTo>
                    <a:pt x="f22" y="f23"/>
                  </a:lnTo>
                  <a:lnTo>
                    <a:pt x="f22" y="f24"/>
                  </a:lnTo>
                  <a:lnTo>
                    <a:pt x="f25" y="f26"/>
                  </a:lnTo>
                  <a:lnTo>
                    <a:pt x="f27" y="f28"/>
                  </a:lnTo>
                  <a:lnTo>
                    <a:pt x="f27" y="f29"/>
                  </a:lnTo>
                  <a:lnTo>
                    <a:pt x="f30" y="f31"/>
                  </a:lnTo>
                  <a:lnTo>
                    <a:pt x="f32" y="f33"/>
                  </a:lnTo>
                  <a:lnTo>
                    <a:pt x="f34" y="f35"/>
                  </a:lnTo>
                  <a:lnTo>
                    <a:pt x="f36" y="f37"/>
                  </a:lnTo>
                  <a:lnTo>
                    <a:pt x="f38" y="f39"/>
                  </a:lnTo>
                  <a:lnTo>
                    <a:pt x="f40" y="f37"/>
                  </a:lnTo>
                  <a:lnTo>
                    <a:pt x="f41" y="f39"/>
                  </a:lnTo>
                  <a:lnTo>
                    <a:pt x="f41" y="f42"/>
                  </a:lnTo>
                  <a:lnTo>
                    <a:pt x="f43" y="f44"/>
                  </a:lnTo>
                  <a:lnTo>
                    <a:pt x="f45" y="f46"/>
                  </a:lnTo>
                  <a:lnTo>
                    <a:pt x="f24" y="f47"/>
                  </a:lnTo>
                  <a:lnTo>
                    <a:pt x="f48" y="f49"/>
                  </a:lnTo>
                  <a:lnTo>
                    <a:pt x="f50" y="f51"/>
                  </a:lnTo>
                  <a:lnTo>
                    <a:pt x="f48" y="f52"/>
                  </a:lnTo>
                  <a:lnTo>
                    <a:pt x="f53" y="f54"/>
                  </a:lnTo>
                  <a:lnTo>
                    <a:pt x="f19" y="f55"/>
                  </a:lnTo>
                  <a:cubicBezTo>
                    <a:pt x="f19" y="f55"/>
                    <a:pt x="f6" y="f56"/>
                    <a:pt x="f57" y="f58"/>
                  </a:cubicBezTo>
                  <a:cubicBezTo>
                    <a:pt x="f59" y="f60"/>
                    <a:pt x="f61" y="f62"/>
                    <a:pt x="f61" y="f62"/>
                  </a:cubicBezTo>
                  <a:lnTo>
                    <a:pt x="f45" y="f63"/>
                  </a:lnTo>
                  <a:lnTo>
                    <a:pt x="f64" y="f65"/>
                  </a:lnTo>
                  <a:lnTo>
                    <a:pt x="f66" y="f65"/>
                  </a:lnTo>
                  <a:lnTo>
                    <a:pt x="f67" y="f68"/>
                  </a:lnTo>
                  <a:lnTo>
                    <a:pt x="f40" y="f69"/>
                  </a:lnTo>
                  <a:lnTo>
                    <a:pt x="f70" y="f71"/>
                  </a:lnTo>
                  <a:lnTo>
                    <a:pt x="f72" y="f71"/>
                  </a:lnTo>
                  <a:lnTo>
                    <a:pt x="f73" y="f55"/>
                  </a:lnTo>
                  <a:lnTo>
                    <a:pt x="f74" y="f75"/>
                  </a:lnTo>
                  <a:lnTo>
                    <a:pt x="f76" y="f77"/>
                  </a:lnTo>
                  <a:lnTo>
                    <a:pt x="f78" y="f79"/>
                  </a:lnTo>
                  <a:lnTo>
                    <a:pt x="f80" y="f81"/>
                  </a:lnTo>
                  <a:lnTo>
                    <a:pt x="f82" y="f83"/>
                  </a:lnTo>
                  <a:lnTo>
                    <a:pt x="f82" y="f83"/>
                  </a:lnTo>
                  <a:lnTo>
                    <a:pt x="f20" y="f79"/>
                  </a:lnTo>
                  <a:lnTo>
                    <a:pt x="f84" y="f85"/>
                  </a:lnTo>
                  <a:lnTo>
                    <a:pt x="f84" y="f85"/>
                  </a:lnTo>
                  <a:lnTo>
                    <a:pt x="f86" y="f87"/>
                  </a:lnTo>
                  <a:lnTo>
                    <a:pt x="f86" y="f88"/>
                  </a:lnTo>
                  <a:lnTo>
                    <a:pt x="f89" y="f90"/>
                  </a:lnTo>
                  <a:lnTo>
                    <a:pt x="f91" y="f92"/>
                  </a:lnTo>
                  <a:lnTo>
                    <a:pt x="f93" y="f94"/>
                  </a:lnTo>
                  <a:lnTo>
                    <a:pt x="f95" y="f4"/>
                  </a:lnTo>
                  <a:lnTo>
                    <a:pt x="f96" y="f94"/>
                  </a:lnTo>
                  <a:lnTo>
                    <a:pt x="f97" y="f98"/>
                  </a:lnTo>
                  <a:lnTo>
                    <a:pt x="f99" y="f100"/>
                  </a:lnTo>
                  <a:lnTo>
                    <a:pt x="f101" y="f102"/>
                  </a:lnTo>
                  <a:lnTo>
                    <a:pt x="f103" y="f104"/>
                  </a:lnTo>
                  <a:lnTo>
                    <a:pt x="f3" y="f105"/>
                  </a:lnTo>
                  <a:lnTo>
                    <a:pt x="f106" y="f107"/>
                  </a:lnTo>
                  <a:lnTo>
                    <a:pt x="f108" y="f109"/>
                  </a:lnTo>
                  <a:lnTo>
                    <a:pt x="f110" y="f111"/>
                  </a:lnTo>
                  <a:lnTo>
                    <a:pt x="f112" y="f113"/>
                  </a:lnTo>
                  <a:lnTo>
                    <a:pt x="f114" y="f115"/>
                  </a:lnTo>
                  <a:lnTo>
                    <a:pt x="f96" y="f6"/>
                  </a:lnTo>
                  <a:close/>
                </a:path>
              </a:pathLst>
            </a:custGeom>
            <a:solidFill>
              <a:srgbClr val="B2773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8" name="Google Shape;1264;p69">
              <a:extLst>
                <a:ext uri="{FF2B5EF4-FFF2-40B4-BE49-F238E27FC236}">
                  <a16:creationId xmlns:a16="http://schemas.microsoft.com/office/drawing/2014/main" id="{F6B31FFA-0891-4D85-9EA6-DC7671906100}"/>
                </a:ext>
              </a:extLst>
            </p:cNvPr>
            <p:cNvSpPr/>
            <p:nvPr/>
          </p:nvSpPr>
          <p:spPr>
            <a:xfrm>
              <a:off x="4210583" y="3097749"/>
              <a:ext cx="18763" cy="12957"/>
            </a:xfrm>
            <a:custGeom>
              <a:avLst/>
              <a:gdLst>
                <a:gd name="f0" fmla="val w"/>
                <a:gd name="f1" fmla="val h"/>
                <a:gd name="f2" fmla="val 0"/>
                <a:gd name="f3" fmla="val 927"/>
                <a:gd name="f4" fmla="val 640"/>
                <a:gd name="f5" fmla="val 1"/>
                <a:gd name="f6" fmla="val 487"/>
                <a:gd name="f7" fmla="val 576"/>
                <a:gd name="f8" fmla="val 926"/>
                <a:gd name="f9" fmla="val 184"/>
                <a:gd name="f10" fmla="*/ f0 1 927"/>
                <a:gd name="f11" fmla="*/ f1 1 640"/>
                <a:gd name="f12" fmla="val f2"/>
                <a:gd name="f13" fmla="val f3"/>
                <a:gd name="f14" fmla="val f4"/>
                <a:gd name="f15" fmla="+- f14 0 f12"/>
                <a:gd name="f16" fmla="+- f13 0 f12"/>
                <a:gd name="f17" fmla="*/ f16 1 927"/>
                <a:gd name="f18" fmla="*/ f15 1 64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27" h="640">
                  <a:moveTo>
                    <a:pt x="f2" y="f5"/>
                  </a:moveTo>
                  <a:lnTo>
                    <a:pt x="f2" y="f6"/>
                  </a:lnTo>
                  <a:lnTo>
                    <a:pt x="f7" y="f4"/>
                  </a:lnTo>
                  <a:lnTo>
                    <a:pt x="f8" y="f9"/>
                  </a:lnTo>
                  <a:lnTo>
                    <a:pt x="f2"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9" name="Google Shape;1265;p69">
              <a:extLst>
                <a:ext uri="{FF2B5EF4-FFF2-40B4-BE49-F238E27FC236}">
                  <a16:creationId xmlns:a16="http://schemas.microsoft.com/office/drawing/2014/main" id="{2E029EF2-86F5-4F1F-ACAF-7AB34FCCDD67}"/>
                </a:ext>
              </a:extLst>
            </p:cNvPr>
            <p:cNvSpPr/>
            <p:nvPr/>
          </p:nvSpPr>
          <p:spPr>
            <a:xfrm>
              <a:off x="4233946" y="3465969"/>
              <a:ext cx="22731" cy="9857"/>
            </a:xfrm>
            <a:custGeom>
              <a:avLst/>
              <a:gdLst>
                <a:gd name="f0" fmla="val w"/>
                <a:gd name="f1" fmla="val h"/>
                <a:gd name="f2" fmla="val 0"/>
                <a:gd name="f3" fmla="val 1123"/>
                <a:gd name="f4" fmla="val 487"/>
                <a:gd name="f5" fmla="val 849"/>
                <a:gd name="f6" fmla="val 1"/>
                <a:gd name="f7" fmla="val 274"/>
                <a:gd name="f8" fmla="val 212"/>
                <a:gd name="f9" fmla="*/ f0 1 1123"/>
                <a:gd name="f10" fmla="*/ f1 1 487"/>
                <a:gd name="f11" fmla="val f2"/>
                <a:gd name="f12" fmla="val f3"/>
                <a:gd name="f13" fmla="val f4"/>
                <a:gd name="f14" fmla="+- f13 0 f11"/>
                <a:gd name="f15" fmla="+- f12 0 f11"/>
                <a:gd name="f16" fmla="*/ f15 1 1123"/>
                <a:gd name="f17" fmla="*/ f14 1 4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123" h="487">
                  <a:moveTo>
                    <a:pt x="f5" y="f6"/>
                  </a:moveTo>
                  <a:lnTo>
                    <a:pt x="f2" y="f7"/>
                  </a:lnTo>
                  <a:lnTo>
                    <a:pt x="f8" y="f4"/>
                  </a:lnTo>
                  <a:lnTo>
                    <a:pt x="f3" y="f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0" name="Google Shape;1266;p69">
              <a:extLst>
                <a:ext uri="{FF2B5EF4-FFF2-40B4-BE49-F238E27FC236}">
                  <a16:creationId xmlns:a16="http://schemas.microsoft.com/office/drawing/2014/main" id="{91940E26-ACE4-489D-8D6B-CAE8F74C6D39}"/>
                </a:ext>
              </a:extLst>
            </p:cNvPr>
            <p:cNvSpPr/>
            <p:nvPr/>
          </p:nvSpPr>
          <p:spPr>
            <a:xfrm>
              <a:off x="4141829" y="3060277"/>
              <a:ext cx="35570" cy="15709"/>
            </a:xfrm>
            <a:custGeom>
              <a:avLst/>
              <a:gdLst>
                <a:gd name="f0" fmla="val w"/>
                <a:gd name="f1" fmla="val h"/>
                <a:gd name="f2" fmla="val 0"/>
                <a:gd name="f3" fmla="val 1757"/>
                <a:gd name="f4" fmla="val 776"/>
                <a:gd name="f5" fmla="val 1605"/>
                <a:gd name="f6" fmla="val 1"/>
                <a:gd name="f7" fmla="val 495"/>
                <a:gd name="f8" fmla="val 182"/>
                <a:gd name="f9" fmla="val 483"/>
                <a:gd name="f10" fmla="val 586"/>
                <a:gd name="f11" fmla="val 633"/>
                <a:gd name="f12" fmla="val 729"/>
                <a:gd name="f13" fmla="val 1756"/>
                <a:gd name="f14" fmla="val 334"/>
                <a:gd name="f15" fmla="*/ f0 1 1757"/>
                <a:gd name="f16" fmla="*/ f1 1 776"/>
                <a:gd name="f17" fmla="val f2"/>
                <a:gd name="f18" fmla="val f3"/>
                <a:gd name="f19" fmla="val f4"/>
                <a:gd name="f20" fmla="+- f19 0 f17"/>
                <a:gd name="f21" fmla="+- f18 0 f17"/>
                <a:gd name="f22" fmla="*/ f21 1 1757"/>
                <a:gd name="f23" fmla="*/ f20 1 7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757" h="776">
                  <a:moveTo>
                    <a:pt x="f5" y="f6"/>
                  </a:moveTo>
                  <a:lnTo>
                    <a:pt x="f7" y="f8"/>
                  </a:lnTo>
                  <a:lnTo>
                    <a:pt x="f2" y="f9"/>
                  </a:lnTo>
                  <a:lnTo>
                    <a:pt x="f10" y="f4"/>
                  </a:lnTo>
                  <a:lnTo>
                    <a:pt x="f11" y="f12"/>
                  </a:lnTo>
                  <a:lnTo>
                    <a:pt x="f13" y="f1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1" name="Google Shape;1267;p69">
              <a:extLst>
                <a:ext uri="{FF2B5EF4-FFF2-40B4-BE49-F238E27FC236}">
                  <a16:creationId xmlns:a16="http://schemas.microsoft.com/office/drawing/2014/main" id="{D57129A2-B786-48B4-9637-A30BE2A5D6D9}"/>
                </a:ext>
              </a:extLst>
            </p:cNvPr>
            <p:cNvSpPr/>
            <p:nvPr/>
          </p:nvSpPr>
          <p:spPr>
            <a:xfrm>
              <a:off x="4441094" y="3006181"/>
              <a:ext cx="52276" cy="30897"/>
            </a:xfrm>
            <a:custGeom>
              <a:avLst/>
              <a:gdLst>
                <a:gd name="f0" fmla="val w"/>
                <a:gd name="f1" fmla="val h"/>
                <a:gd name="f2" fmla="val 0"/>
                <a:gd name="f3" fmla="val 2582"/>
                <a:gd name="f4" fmla="val 1526"/>
                <a:gd name="f5" fmla="val 2155"/>
                <a:gd name="f6" fmla="val 1"/>
                <a:gd name="f7" fmla="val 1700"/>
                <a:gd name="f8" fmla="val 987"/>
                <a:gd name="f9" fmla="val 912"/>
                <a:gd name="f10" fmla="val 729"/>
                <a:gd name="f11" fmla="val 1184"/>
                <a:gd name="f12" fmla="val 1062"/>
                <a:gd name="f13" fmla="val 1944"/>
                <a:gd name="f14" fmla="val 2581"/>
                <a:gd name="f15" fmla="*/ f0 1 2582"/>
                <a:gd name="f16" fmla="*/ f1 1 1526"/>
                <a:gd name="f17" fmla="val f2"/>
                <a:gd name="f18" fmla="val f3"/>
                <a:gd name="f19" fmla="val f4"/>
                <a:gd name="f20" fmla="+- f19 0 f17"/>
                <a:gd name="f21" fmla="+- f18 0 f17"/>
                <a:gd name="f22" fmla="*/ f21 1 2582"/>
                <a:gd name="f23" fmla="*/ f20 1 15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582" h="1526">
                  <a:moveTo>
                    <a:pt x="f5" y="f6"/>
                  </a:moveTo>
                  <a:lnTo>
                    <a:pt x="f7" y="f8"/>
                  </a:lnTo>
                  <a:lnTo>
                    <a:pt x="f9" y="f8"/>
                  </a:lnTo>
                  <a:lnTo>
                    <a:pt x="f2" y="f10"/>
                  </a:lnTo>
                  <a:lnTo>
                    <a:pt x="f2" y="f11"/>
                  </a:lnTo>
                  <a:lnTo>
                    <a:pt x="f12" y="f4"/>
                  </a:lnTo>
                  <a:lnTo>
                    <a:pt x="f13" y="f4"/>
                  </a:lnTo>
                  <a:lnTo>
                    <a:pt x="f14" y="f10"/>
                  </a:lnTo>
                  <a:lnTo>
                    <a:pt x="f14"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2" name="Google Shape;1268;p69">
              <a:extLst>
                <a:ext uri="{FF2B5EF4-FFF2-40B4-BE49-F238E27FC236}">
                  <a16:creationId xmlns:a16="http://schemas.microsoft.com/office/drawing/2014/main" id="{8B660EB0-DC29-4229-AFDA-1259D4AC68A7}"/>
                </a:ext>
              </a:extLst>
            </p:cNvPr>
            <p:cNvSpPr/>
            <p:nvPr/>
          </p:nvSpPr>
          <p:spPr>
            <a:xfrm>
              <a:off x="4472430" y="2985900"/>
              <a:ext cx="31985" cy="31985"/>
            </a:xfrm>
            <a:custGeom>
              <a:avLst/>
              <a:gdLst>
                <a:gd name="f0" fmla="val w"/>
                <a:gd name="f1" fmla="val h"/>
                <a:gd name="f2" fmla="val 0"/>
                <a:gd name="f3" fmla="val 1580"/>
                <a:gd name="f4" fmla="val 1"/>
                <a:gd name="f5" fmla="val 349"/>
                <a:gd name="f6" fmla="val 881"/>
                <a:gd name="f7" fmla="val 676"/>
                <a:gd name="f8" fmla="val 1398"/>
                <a:gd name="f9" fmla="val 1579"/>
                <a:gd name="f10" fmla="val 1033"/>
                <a:gd name="f11" fmla="val 456"/>
                <a:gd name="f12" fmla="*/ f0 1 1580"/>
                <a:gd name="f13" fmla="*/ f1 1 1580"/>
                <a:gd name="f14" fmla="val f2"/>
                <a:gd name="f15" fmla="val f3"/>
                <a:gd name="f16" fmla="+- f15 0 f14"/>
                <a:gd name="f17" fmla="*/ f16 1 1580"/>
                <a:gd name="f18" fmla="*/ f14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1580" h="1580">
                  <a:moveTo>
                    <a:pt x="f2" y="f4"/>
                  </a:moveTo>
                  <a:lnTo>
                    <a:pt x="f2" y="f5"/>
                  </a:lnTo>
                  <a:lnTo>
                    <a:pt x="f6" y="f7"/>
                  </a:lnTo>
                  <a:lnTo>
                    <a:pt x="f8" y="f3"/>
                  </a:lnTo>
                  <a:lnTo>
                    <a:pt x="f9" y="f3"/>
                  </a:lnTo>
                  <a:lnTo>
                    <a:pt x="f10" y="f11"/>
                  </a:lnTo>
                  <a:lnTo>
                    <a:pt x="f2" y="f4"/>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3" name="Google Shape;1269;p69">
              <a:extLst>
                <a:ext uri="{FF2B5EF4-FFF2-40B4-BE49-F238E27FC236}">
                  <a16:creationId xmlns:a16="http://schemas.microsoft.com/office/drawing/2014/main" id="{0542D0C7-7252-492E-89F2-8953102295DE}"/>
                </a:ext>
              </a:extLst>
            </p:cNvPr>
            <p:cNvSpPr/>
            <p:nvPr/>
          </p:nvSpPr>
          <p:spPr>
            <a:xfrm>
              <a:off x="4520976" y="3021634"/>
              <a:ext cx="18461" cy="22082"/>
            </a:xfrm>
            <a:custGeom>
              <a:avLst/>
              <a:gdLst>
                <a:gd name="f0" fmla="val w"/>
                <a:gd name="f1" fmla="val h"/>
                <a:gd name="f2" fmla="val 0"/>
                <a:gd name="f3" fmla="val 912"/>
                <a:gd name="f4" fmla="val 1091"/>
                <a:gd name="f5" fmla="val 1"/>
                <a:gd name="f6" fmla="val 543"/>
                <a:gd name="f7" fmla="val 396"/>
                <a:gd name="f8" fmla="val 1090"/>
                <a:gd name="f9" fmla="val 763"/>
                <a:gd name="f10" fmla="*/ f0 1 912"/>
                <a:gd name="f11" fmla="*/ f1 1 1091"/>
                <a:gd name="f12" fmla="val f2"/>
                <a:gd name="f13" fmla="val f3"/>
                <a:gd name="f14" fmla="val f4"/>
                <a:gd name="f15" fmla="+- f14 0 f12"/>
                <a:gd name="f16" fmla="+- f13 0 f12"/>
                <a:gd name="f17" fmla="*/ f16 1 912"/>
                <a:gd name="f18" fmla="*/ f15 1 1091"/>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12" h="1091">
                  <a:moveTo>
                    <a:pt x="f5" y="f2"/>
                  </a:moveTo>
                  <a:lnTo>
                    <a:pt x="f5" y="f6"/>
                  </a:lnTo>
                  <a:lnTo>
                    <a:pt x="f7" y="f8"/>
                  </a:lnTo>
                  <a:lnTo>
                    <a:pt x="f3" y="f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4" name="Google Shape;1270;p69">
              <a:extLst>
                <a:ext uri="{FF2B5EF4-FFF2-40B4-BE49-F238E27FC236}">
                  <a16:creationId xmlns:a16="http://schemas.microsoft.com/office/drawing/2014/main" id="{B7717DA4-9DE0-4C94-AF91-568B8E2A225E}"/>
                </a:ext>
              </a:extLst>
            </p:cNvPr>
            <p:cNvSpPr/>
            <p:nvPr/>
          </p:nvSpPr>
          <p:spPr>
            <a:xfrm>
              <a:off x="4348776" y="2986421"/>
              <a:ext cx="118753" cy="107076"/>
            </a:xfrm>
            <a:custGeom>
              <a:avLst/>
              <a:gdLst>
                <a:gd name="f0" fmla="val w"/>
                <a:gd name="f1" fmla="val h"/>
                <a:gd name="f2" fmla="val 0"/>
                <a:gd name="f3" fmla="val 5866"/>
                <a:gd name="f4" fmla="val 5289"/>
                <a:gd name="f5" fmla="val 110"/>
                <a:gd name="f6" fmla="val 1"/>
                <a:gd name="f7" fmla="val 4314"/>
                <a:gd name="f8" fmla="val 97"/>
                <a:gd name="f9" fmla="val 4393"/>
                <a:gd name="f10" fmla="val 1281"/>
                <a:gd name="f11" fmla="val 4590"/>
                <a:gd name="f12" fmla="val 1523"/>
                <a:gd name="f13" fmla="val 3436"/>
                <a:gd name="f14" fmla="val 2313"/>
                <a:gd name="f15" fmla="val 3284"/>
                <a:gd name="f16" fmla="val 3194"/>
                <a:gd name="f17" fmla="val 3800"/>
                <a:gd name="f18" fmla="val 3983"/>
                <a:gd name="f19" fmla="val 4924"/>
                <a:gd name="f20" fmla="val 5288"/>
                <a:gd name="f21" fmla="val 4832"/>
                <a:gd name="f22" fmla="val 4864"/>
                <a:gd name="f23" fmla="val 4135"/>
                <a:gd name="f24" fmla="val 3771"/>
                <a:gd name="f25" fmla="val 2768"/>
                <a:gd name="f26" fmla="val 4257"/>
                <a:gd name="f27" fmla="val 2707"/>
                <a:gd name="f28" fmla="val 4196"/>
                <a:gd name="f29" fmla="val 2160"/>
                <a:gd name="f30" fmla="val 2950"/>
                <a:gd name="f31" fmla="val 1705"/>
                <a:gd name="f32" fmla="val 3102"/>
                <a:gd name="f33" fmla="val 1158"/>
                <a:gd name="f34" fmla="*/ f0 1 5866"/>
                <a:gd name="f35" fmla="*/ f1 1 5289"/>
                <a:gd name="f36" fmla="val f2"/>
                <a:gd name="f37" fmla="val f3"/>
                <a:gd name="f38" fmla="val f4"/>
                <a:gd name="f39" fmla="+- f38 0 f36"/>
                <a:gd name="f40" fmla="+- f37 0 f36"/>
                <a:gd name="f41" fmla="*/ f40 1 5866"/>
                <a:gd name="f42" fmla="*/ f39 1 5289"/>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866" h="5289">
                  <a:moveTo>
                    <a:pt x="f5" y="f2"/>
                  </a:moveTo>
                  <a:lnTo>
                    <a:pt x="f6" y="f7"/>
                  </a:lnTo>
                  <a:lnTo>
                    <a:pt x="f8" y="f9"/>
                  </a:lnTo>
                  <a:lnTo>
                    <a:pt x="f10" y="f11"/>
                  </a:lnTo>
                  <a:lnTo>
                    <a:pt x="f12" y="f13"/>
                  </a:lnTo>
                  <a:lnTo>
                    <a:pt x="f14" y="f15"/>
                  </a:lnTo>
                  <a:lnTo>
                    <a:pt x="f16" y="f17"/>
                  </a:lnTo>
                  <a:lnTo>
                    <a:pt x="f18" y="f19"/>
                  </a:lnTo>
                  <a:lnTo>
                    <a:pt x="f3" y="f20"/>
                  </a:lnTo>
                  <a:lnTo>
                    <a:pt x="f3" y="f21"/>
                  </a:lnTo>
                  <a:lnTo>
                    <a:pt x="f22" y="f23"/>
                  </a:lnTo>
                  <a:lnTo>
                    <a:pt x="f24" y="f25"/>
                  </a:lnTo>
                  <a:lnTo>
                    <a:pt x="f26" y="f27"/>
                  </a:lnTo>
                  <a:lnTo>
                    <a:pt x="f28" y="f29"/>
                  </a:lnTo>
                  <a:lnTo>
                    <a:pt x="f30" y="f31"/>
                  </a:lnTo>
                  <a:lnTo>
                    <a:pt x="f32" y="f33"/>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5" name="Google Shape;1271;p69">
              <a:extLst>
                <a:ext uri="{FF2B5EF4-FFF2-40B4-BE49-F238E27FC236}">
                  <a16:creationId xmlns:a16="http://schemas.microsoft.com/office/drawing/2014/main" id="{060B6C3E-AA7A-4B1F-B2C1-C5353D9CFCB0}"/>
                </a:ext>
              </a:extLst>
            </p:cNvPr>
            <p:cNvSpPr/>
            <p:nvPr/>
          </p:nvSpPr>
          <p:spPr>
            <a:xfrm>
              <a:off x="3779644" y="2881393"/>
              <a:ext cx="136492" cy="148782"/>
            </a:xfrm>
            <a:custGeom>
              <a:avLst/>
              <a:gdLst>
                <a:gd name="f0" fmla="val w"/>
                <a:gd name="f1" fmla="val h"/>
                <a:gd name="f2" fmla="val 0"/>
                <a:gd name="f3" fmla="val 6742"/>
                <a:gd name="f4" fmla="val 7349"/>
                <a:gd name="f5" fmla="val 1"/>
                <a:gd name="f6" fmla="val 426"/>
                <a:gd name="f7" fmla="val 685"/>
                <a:gd name="f8" fmla="val 1215"/>
                <a:gd name="f9" fmla="val 1944"/>
                <a:gd name="f10" fmla="val 2460"/>
                <a:gd name="f11" fmla="val 3128"/>
                <a:gd name="f12" fmla="val 4555"/>
                <a:gd name="f13" fmla="val 3158"/>
                <a:gd name="f14" fmla="val 4646"/>
                <a:gd name="f15" fmla="val 3189"/>
                <a:gd name="f16" fmla="val 4737"/>
                <a:gd name="f17" fmla="val 3644"/>
                <a:gd name="f18" fmla="val 5466"/>
                <a:gd name="f19" fmla="val 5618"/>
                <a:gd name="f20" fmla="val 7348"/>
                <a:gd name="f21" fmla="val 6438"/>
                <a:gd name="f22" fmla="val 6741"/>
                <a:gd name="f23" fmla="val 5679"/>
                <a:gd name="f24" fmla="val 5921"/>
                <a:gd name="f25" fmla="val 5132"/>
                <a:gd name="f26" fmla="val 5709"/>
                <a:gd name="f27" fmla="val 4403"/>
                <a:gd name="f28" fmla="val 5072"/>
                <a:gd name="f29" fmla="val 4161"/>
                <a:gd name="f30" fmla="val 5314"/>
                <a:gd name="f31" fmla="val 3674"/>
                <a:gd name="f32" fmla="val 4950"/>
                <a:gd name="f33" fmla="val 3310"/>
                <a:gd name="f34" fmla="val 3918"/>
                <a:gd name="f35" fmla="val 2582"/>
                <a:gd name="f36" fmla="val 2581"/>
                <a:gd name="f37" fmla="val 1398"/>
                <a:gd name="f38" fmla="val 1367"/>
                <a:gd name="f39" fmla="val 334"/>
                <a:gd name="f40" fmla="*/ f0 1 6742"/>
                <a:gd name="f41" fmla="*/ f1 1 7349"/>
                <a:gd name="f42" fmla="val f2"/>
                <a:gd name="f43" fmla="val f3"/>
                <a:gd name="f44" fmla="val f4"/>
                <a:gd name="f45" fmla="+- f44 0 f42"/>
                <a:gd name="f46" fmla="+- f43 0 f42"/>
                <a:gd name="f47" fmla="*/ f46 1 6742"/>
                <a:gd name="f48" fmla="*/ f45 1 7349"/>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6742" h="7349">
                  <a:moveTo>
                    <a:pt x="f2" y="f5"/>
                  </a:moveTo>
                  <a:lnTo>
                    <a:pt x="f2" y="f6"/>
                  </a:lnTo>
                  <a:lnTo>
                    <a:pt x="f7" y="f8"/>
                  </a:lnTo>
                  <a:lnTo>
                    <a:pt x="f9" y="f10"/>
                  </a:lnTo>
                  <a:cubicBezTo>
                    <a:pt x="f9" y="f10"/>
                    <a:pt x="f11" y="f12"/>
                    <a:pt x="f13" y="f14"/>
                  </a:cubicBezTo>
                  <a:cubicBezTo>
                    <a:pt x="f15" y="f16"/>
                    <a:pt x="f17" y="f18"/>
                    <a:pt x="f17" y="f18"/>
                  </a:cubicBezTo>
                  <a:lnTo>
                    <a:pt x="f19" y="f20"/>
                  </a:lnTo>
                  <a:lnTo>
                    <a:pt x="f21" y="f20"/>
                  </a:lnTo>
                  <a:lnTo>
                    <a:pt x="f22" y="f23"/>
                  </a:lnTo>
                  <a:lnTo>
                    <a:pt x="f24" y="f25"/>
                  </a:lnTo>
                  <a:lnTo>
                    <a:pt x="f26" y="f27"/>
                  </a:lnTo>
                  <a:lnTo>
                    <a:pt x="f28" y="f29"/>
                  </a:lnTo>
                  <a:lnTo>
                    <a:pt x="f30" y="f31"/>
                  </a:lnTo>
                  <a:lnTo>
                    <a:pt x="f32" y="f33"/>
                  </a:lnTo>
                  <a:lnTo>
                    <a:pt x="f34" y="f35"/>
                  </a:lnTo>
                  <a:lnTo>
                    <a:pt x="f36" y="f37"/>
                  </a:lnTo>
                  <a:lnTo>
                    <a:pt x="f38" y="f39"/>
                  </a:lnTo>
                  <a:lnTo>
                    <a:pt x="f2"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6" name="Google Shape;1272;p69">
              <a:extLst>
                <a:ext uri="{FF2B5EF4-FFF2-40B4-BE49-F238E27FC236}">
                  <a16:creationId xmlns:a16="http://schemas.microsoft.com/office/drawing/2014/main" id="{527CC9B6-09A6-4BD3-B6DC-34C72DB5BB0C}"/>
                </a:ext>
              </a:extLst>
            </p:cNvPr>
            <p:cNvSpPr/>
            <p:nvPr/>
          </p:nvSpPr>
          <p:spPr>
            <a:xfrm>
              <a:off x="3903198" y="3030157"/>
              <a:ext cx="218852" cy="60249"/>
            </a:xfrm>
            <a:custGeom>
              <a:avLst/>
              <a:gdLst>
                <a:gd name="f0" fmla="val w"/>
                <a:gd name="f1" fmla="val h"/>
                <a:gd name="f2" fmla="val 0"/>
                <a:gd name="f3" fmla="val 10810"/>
                <a:gd name="f4" fmla="val 2976"/>
                <a:gd name="f5" fmla="val 821"/>
                <a:gd name="f6" fmla="val 1"/>
                <a:gd name="f7" fmla="val 638"/>
                <a:gd name="f8" fmla="val 1853"/>
                <a:gd name="f9" fmla="val 1276"/>
                <a:gd name="f10" fmla="val 3948"/>
                <a:gd name="f11" fmla="val 1579"/>
                <a:gd name="f12" fmla="val 5224"/>
                <a:gd name="f13" fmla="val 1761"/>
                <a:gd name="f14" fmla="val 6377"/>
                <a:gd name="f15" fmla="val 7046"/>
                <a:gd name="f16" fmla="val 2126"/>
                <a:gd name="f17" fmla="val 8229"/>
                <a:gd name="f18" fmla="val 1974"/>
                <a:gd name="f19" fmla="val 8169"/>
                <a:gd name="f20" fmla="val 2491"/>
                <a:gd name="f21" fmla="val 8291"/>
                <a:gd name="f22" fmla="val 9505"/>
                <a:gd name="f23" fmla="val 2308"/>
                <a:gd name="f24" fmla="val 8472"/>
                <a:gd name="f25" fmla="val 2095"/>
                <a:gd name="f26" fmla="val 8685"/>
                <a:gd name="f27" fmla="val 1822"/>
                <a:gd name="f28" fmla="val 1944"/>
                <a:gd name="f29" fmla="val 1337"/>
                <a:gd name="f30" fmla="val 10082"/>
                <a:gd name="f31" fmla="val 1639"/>
                <a:gd name="f32" fmla="val 9293"/>
                <a:gd name="f33" fmla="val 1489"/>
                <a:gd name="f34" fmla="val 8200"/>
                <a:gd name="f35" fmla="val 6954"/>
                <a:gd name="f36" fmla="val 6014"/>
                <a:gd name="f37" fmla="val 5380"/>
                <a:gd name="f38" fmla="val 4404"/>
                <a:gd name="f39" fmla="val 669"/>
                <a:gd name="f40" fmla="val 3310"/>
                <a:gd name="f41" fmla="val 213"/>
                <a:gd name="f42" fmla="val 3189"/>
                <a:gd name="f43" fmla="val 699"/>
                <a:gd name="f44" fmla="val 2076"/>
                <a:gd name="f45" fmla="val 608"/>
                <a:gd name="f46" fmla="*/ f0 1 10810"/>
                <a:gd name="f47" fmla="*/ f1 1 2976"/>
                <a:gd name="f48" fmla="val f2"/>
                <a:gd name="f49" fmla="val f3"/>
                <a:gd name="f50" fmla="val f4"/>
                <a:gd name="f51" fmla="+- f50 0 f48"/>
                <a:gd name="f52" fmla="+- f49 0 f48"/>
                <a:gd name="f53" fmla="*/ f52 1 10810"/>
                <a:gd name="f54" fmla="*/ f51 1 2976"/>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810" h="2976">
                  <a:moveTo>
                    <a:pt x="f5" y="f2"/>
                  </a:moveTo>
                  <a:lnTo>
                    <a:pt x="f6" y="f7"/>
                  </a:lnTo>
                  <a:lnTo>
                    <a:pt x="f8" y="f9"/>
                  </a:lnTo>
                  <a:lnTo>
                    <a:pt x="f10" y="f11"/>
                  </a:lnTo>
                  <a:lnTo>
                    <a:pt x="f12" y="f13"/>
                  </a:lnTo>
                  <a:lnTo>
                    <a:pt x="f14" y="f13"/>
                  </a:lnTo>
                  <a:lnTo>
                    <a:pt x="f15" y="f16"/>
                  </a:lnTo>
                  <a:lnTo>
                    <a:pt x="f17" y="f18"/>
                  </a:lnTo>
                  <a:lnTo>
                    <a:pt x="f17" y="f18"/>
                  </a:lnTo>
                  <a:cubicBezTo>
                    <a:pt x="f17" y="f18"/>
                    <a:pt x="f19" y="f20"/>
                    <a:pt x="f17" y="f20"/>
                  </a:cubicBezTo>
                  <a:cubicBezTo>
                    <a:pt x="f21" y="f20"/>
                    <a:pt x="f22" y="f4"/>
                    <a:pt x="f22" y="f4"/>
                  </a:cubicBezTo>
                  <a:lnTo>
                    <a:pt x="f22" y="f23"/>
                  </a:lnTo>
                  <a:lnTo>
                    <a:pt x="f24" y="f25"/>
                  </a:lnTo>
                  <a:lnTo>
                    <a:pt x="f26" y="f27"/>
                  </a:lnTo>
                  <a:lnTo>
                    <a:pt x="f22" y="f28"/>
                  </a:lnTo>
                  <a:lnTo>
                    <a:pt x="f3" y="f27"/>
                  </a:lnTo>
                  <a:lnTo>
                    <a:pt x="f3" y="f29"/>
                  </a:lnTo>
                  <a:lnTo>
                    <a:pt x="f30" y="f31"/>
                  </a:lnTo>
                  <a:lnTo>
                    <a:pt x="f32" y="f33"/>
                  </a:lnTo>
                  <a:lnTo>
                    <a:pt x="f34" y="f31"/>
                  </a:lnTo>
                  <a:lnTo>
                    <a:pt x="f35" y="f33"/>
                  </a:lnTo>
                  <a:lnTo>
                    <a:pt x="f36" y="f33"/>
                  </a:lnTo>
                  <a:lnTo>
                    <a:pt x="f37" y="f9"/>
                  </a:lnTo>
                  <a:lnTo>
                    <a:pt x="f38" y="f39"/>
                  </a:lnTo>
                  <a:lnTo>
                    <a:pt x="f40" y="f41"/>
                  </a:lnTo>
                  <a:lnTo>
                    <a:pt x="f42" y="f43"/>
                  </a:lnTo>
                  <a:lnTo>
                    <a:pt x="f44" y="f45"/>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7" name="Google Shape;1273;p69">
              <a:extLst>
                <a:ext uri="{FF2B5EF4-FFF2-40B4-BE49-F238E27FC236}">
                  <a16:creationId xmlns:a16="http://schemas.microsoft.com/office/drawing/2014/main" id="{63493181-691B-4C62-85F2-2DE44AF4F665}"/>
                </a:ext>
              </a:extLst>
            </p:cNvPr>
            <p:cNvSpPr/>
            <p:nvPr/>
          </p:nvSpPr>
          <p:spPr>
            <a:xfrm>
              <a:off x="3798691" y="2936120"/>
              <a:ext cx="16029" cy="13542"/>
            </a:xfrm>
            <a:custGeom>
              <a:avLst/>
              <a:gdLst>
                <a:gd name="f0" fmla="val w"/>
                <a:gd name="f1" fmla="val h"/>
                <a:gd name="f2" fmla="val 0"/>
                <a:gd name="f3" fmla="val 792"/>
                <a:gd name="f4" fmla="val 669"/>
                <a:gd name="f5" fmla="val 1"/>
                <a:gd name="f6" fmla="val 426"/>
                <a:gd name="f7" fmla="val 668"/>
                <a:gd name="f8" fmla="val 791"/>
                <a:gd name="f9" fmla="val 334"/>
                <a:gd name="f10" fmla="*/ f0 1 792"/>
                <a:gd name="f11" fmla="*/ f1 1 669"/>
                <a:gd name="f12" fmla="val f2"/>
                <a:gd name="f13" fmla="val f3"/>
                <a:gd name="f14" fmla="val f4"/>
                <a:gd name="f15" fmla="+- f14 0 f12"/>
                <a:gd name="f16" fmla="+- f13 0 f12"/>
                <a:gd name="f17" fmla="*/ f16 1 792"/>
                <a:gd name="f18" fmla="*/ f15 1 669"/>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792" h="669">
                  <a:moveTo>
                    <a:pt x="f5" y="f2"/>
                  </a:moveTo>
                  <a:lnTo>
                    <a:pt x="f6" y="f7"/>
                  </a:lnTo>
                  <a:lnTo>
                    <a:pt x="f8" y="f9"/>
                  </a:lnTo>
                  <a:lnTo>
                    <a:pt x="f6"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8" name="Google Shape;1274;p69">
              <a:extLst>
                <a:ext uri="{FF2B5EF4-FFF2-40B4-BE49-F238E27FC236}">
                  <a16:creationId xmlns:a16="http://schemas.microsoft.com/office/drawing/2014/main" id="{878C6D3A-1D8E-45DA-9F78-B3D981E8EDB8}"/>
                </a:ext>
              </a:extLst>
            </p:cNvPr>
            <p:cNvSpPr/>
            <p:nvPr/>
          </p:nvSpPr>
          <p:spPr>
            <a:xfrm>
              <a:off x="3817766" y="2966843"/>
              <a:ext cx="14154" cy="15974"/>
            </a:xfrm>
            <a:custGeom>
              <a:avLst/>
              <a:gdLst>
                <a:gd name="f0" fmla="val w"/>
                <a:gd name="f1" fmla="val h"/>
                <a:gd name="f2" fmla="val 0"/>
                <a:gd name="f3" fmla="val 699"/>
                <a:gd name="f4" fmla="val 789"/>
                <a:gd name="f5" fmla="val 273"/>
                <a:gd name="f6" fmla="val 1"/>
                <a:gd name="f7" fmla="val 334"/>
                <a:gd name="f8" fmla="val 517"/>
                <a:gd name="f9" fmla="val 698"/>
                <a:gd name="f10" fmla="val 395"/>
                <a:gd name="f11" fmla="*/ f0 1 699"/>
                <a:gd name="f12" fmla="*/ f1 1 789"/>
                <a:gd name="f13" fmla="val f2"/>
                <a:gd name="f14" fmla="val f3"/>
                <a:gd name="f15" fmla="val f4"/>
                <a:gd name="f16" fmla="+- f15 0 f13"/>
                <a:gd name="f17" fmla="+- f14 0 f13"/>
                <a:gd name="f18" fmla="*/ f17 1 699"/>
                <a:gd name="f19" fmla="*/ f16 1 78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699" h="789">
                  <a:moveTo>
                    <a:pt x="f5" y="f2"/>
                  </a:moveTo>
                  <a:lnTo>
                    <a:pt x="f6" y="f7"/>
                  </a:lnTo>
                  <a:lnTo>
                    <a:pt x="f8" y="f4"/>
                  </a:lnTo>
                  <a:lnTo>
                    <a:pt x="f9" y="f10"/>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9" name="Google Shape;1275;p69">
              <a:extLst>
                <a:ext uri="{FF2B5EF4-FFF2-40B4-BE49-F238E27FC236}">
                  <a16:creationId xmlns:a16="http://schemas.microsoft.com/office/drawing/2014/main" id="{A897FB0E-5078-42E1-BEC2-DACA50A74B66}"/>
                </a:ext>
              </a:extLst>
            </p:cNvPr>
            <p:cNvSpPr/>
            <p:nvPr/>
          </p:nvSpPr>
          <p:spPr>
            <a:xfrm>
              <a:off x="3903198" y="2974826"/>
              <a:ext cx="22146" cy="22146"/>
            </a:xfrm>
            <a:custGeom>
              <a:avLst/>
              <a:gdLst>
                <a:gd name="f0" fmla="val w"/>
                <a:gd name="f1" fmla="val h"/>
                <a:gd name="f2" fmla="val 0"/>
                <a:gd name="f3" fmla="val 1094"/>
                <a:gd name="f4" fmla="val 305"/>
                <a:gd name="f5" fmla="val 1"/>
                <a:gd name="f6" fmla="val 395"/>
                <a:gd name="f7" fmla="val 882"/>
                <a:gd name="f8" fmla="val 1093"/>
                <a:gd name="f9" fmla="val 730"/>
                <a:gd name="f10" fmla="*/ f0 1 1094"/>
                <a:gd name="f11" fmla="*/ f1 1 1094"/>
                <a:gd name="f12" fmla="val f2"/>
                <a:gd name="f13" fmla="val f3"/>
                <a:gd name="f14" fmla="+- f13 0 f12"/>
                <a:gd name="f15" fmla="*/ f14 1 1094"/>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094" h="1094">
                  <a:moveTo>
                    <a:pt x="f4" y="f5"/>
                  </a:moveTo>
                  <a:lnTo>
                    <a:pt x="f5" y="f6"/>
                  </a:lnTo>
                  <a:lnTo>
                    <a:pt x="f7" y="f3"/>
                  </a:lnTo>
                  <a:lnTo>
                    <a:pt x="f8" y="f9"/>
                  </a:lnTo>
                  <a:lnTo>
                    <a:pt x="f4"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0" name="Google Shape;1276;p69">
              <a:extLst>
                <a:ext uri="{FF2B5EF4-FFF2-40B4-BE49-F238E27FC236}">
                  <a16:creationId xmlns:a16="http://schemas.microsoft.com/office/drawing/2014/main" id="{1709B7B3-F82D-4BB7-AEFA-892941498461}"/>
                </a:ext>
              </a:extLst>
            </p:cNvPr>
            <p:cNvSpPr/>
            <p:nvPr/>
          </p:nvSpPr>
          <p:spPr>
            <a:xfrm>
              <a:off x="3931462" y="2988972"/>
              <a:ext cx="13770" cy="8001"/>
            </a:xfrm>
            <a:custGeom>
              <a:avLst/>
              <a:gdLst>
                <a:gd name="f0" fmla="val w"/>
                <a:gd name="f1" fmla="val h"/>
                <a:gd name="f2" fmla="val 0"/>
                <a:gd name="f3" fmla="val 680"/>
                <a:gd name="f4" fmla="val 395"/>
                <a:gd name="f5" fmla="val 1"/>
                <a:gd name="f6" fmla="val 518"/>
                <a:gd name="f7" fmla="*/ f0 1 680"/>
                <a:gd name="f8" fmla="*/ f1 1 395"/>
                <a:gd name="f9" fmla="val f2"/>
                <a:gd name="f10" fmla="val f3"/>
                <a:gd name="f11" fmla="val f4"/>
                <a:gd name="f12" fmla="+- f11 0 f9"/>
                <a:gd name="f13" fmla="+- f10 0 f9"/>
                <a:gd name="f14" fmla="*/ f13 1 680"/>
                <a:gd name="f15" fmla="*/ f12 1 39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80" h="395">
                  <a:moveTo>
                    <a:pt x="f5" y="f2"/>
                  </a:moveTo>
                  <a:lnTo>
                    <a:pt x="f5" y="f4"/>
                  </a:lnTo>
                  <a:lnTo>
                    <a:pt x="f6" y="f4"/>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1" name="Google Shape;1277;p69">
              <a:extLst>
                <a:ext uri="{FF2B5EF4-FFF2-40B4-BE49-F238E27FC236}">
                  <a16:creationId xmlns:a16="http://schemas.microsoft.com/office/drawing/2014/main" id="{3FBBC08B-54C6-4056-AFDF-66897E06ECFE}"/>
                </a:ext>
              </a:extLst>
            </p:cNvPr>
            <p:cNvSpPr/>
            <p:nvPr/>
          </p:nvSpPr>
          <p:spPr>
            <a:xfrm>
              <a:off x="4069774" y="2936120"/>
              <a:ext cx="82094" cy="94055"/>
            </a:xfrm>
            <a:custGeom>
              <a:avLst/>
              <a:gdLst>
                <a:gd name="f0" fmla="val w"/>
                <a:gd name="f1" fmla="val h"/>
                <a:gd name="f2" fmla="val 0"/>
                <a:gd name="f3" fmla="val 4055"/>
                <a:gd name="f4" fmla="val 4646"/>
                <a:gd name="f5" fmla="val 4054"/>
                <a:gd name="f6" fmla="val 3219"/>
                <a:gd name="f7" fmla="val 334"/>
                <a:gd name="f8" fmla="val 1428"/>
                <a:gd name="f9" fmla="val 167"/>
                <a:gd name="f10" fmla="val 730"/>
                <a:gd name="f11" fmla="val 668"/>
                <a:gd name="f12" fmla="val 457"/>
                <a:gd name="f13" fmla="val 1700"/>
                <a:gd name="f14" fmla="val 1"/>
                <a:gd name="f15" fmla="val 3218"/>
                <a:gd name="f16" fmla="val 3401"/>
                <a:gd name="f17" fmla="val 4555"/>
                <a:gd name="f18" fmla="val 1126"/>
                <a:gd name="f19" fmla="val 4645"/>
                <a:gd name="f20" fmla="val 1246"/>
                <a:gd name="f21" fmla="val 2808"/>
                <a:gd name="f22" fmla="val 1459"/>
                <a:gd name="f23" fmla="val 3006"/>
                <a:gd name="f24" fmla="val 1823"/>
                <a:gd name="f25" fmla="val 4251"/>
                <a:gd name="f26" fmla="val 2946"/>
                <a:gd name="f27" fmla="val 3643"/>
                <a:gd name="f28" fmla="val 1793"/>
                <a:gd name="f29" fmla="val 2323"/>
                <a:gd name="f30" fmla="val 3068"/>
                <a:gd name="f31" fmla="val 2977"/>
                <a:gd name="f32" fmla="val 1245"/>
                <a:gd name="f33" fmla="val 1913"/>
                <a:gd name="f34" fmla="val 882"/>
                <a:gd name="f35" fmla="val 1154"/>
                <a:gd name="f36" fmla="val 1338"/>
                <a:gd name="f37" fmla="val 2309"/>
                <a:gd name="f38" fmla="val 3280"/>
                <a:gd name="f39" fmla="val 971"/>
                <a:gd name="f40" fmla="*/ f0 1 4055"/>
                <a:gd name="f41" fmla="*/ f1 1 4646"/>
                <a:gd name="f42" fmla="val f2"/>
                <a:gd name="f43" fmla="val f3"/>
                <a:gd name="f44" fmla="val f4"/>
                <a:gd name="f45" fmla="+- f44 0 f42"/>
                <a:gd name="f46" fmla="+- f43 0 f42"/>
                <a:gd name="f47" fmla="*/ f46 1 4055"/>
                <a:gd name="f48" fmla="*/ f45 1 4646"/>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4055" h="4646">
                  <a:moveTo>
                    <a:pt x="f5" y="f2"/>
                  </a:moveTo>
                  <a:lnTo>
                    <a:pt x="f6" y="f7"/>
                  </a:lnTo>
                  <a:lnTo>
                    <a:pt x="f8" y="f9"/>
                  </a:lnTo>
                  <a:lnTo>
                    <a:pt x="f10" y="f11"/>
                  </a:lnTo>
                  <a:lnTo>
                    <a:pt x="f12" y="f13"/>
                  </a:lnTo>
                  <a:lnTo>
                    <a:pt x="f14" y="f15"/>
                  </a:lnTo>
                  <a:lnTo>
                    <a:pt x="f12" y="f16"/>
                  </a:lnTo>
                  <a:lnTo>
                    <a:pt x="f12" y="f17"/>
                  </a:lnTo>
                  <a:lnTo>
                    <a:pt x="f18" y="f19"/>
                  </a:lnTo>
                  <a:lnTo>
                    <a:pt x="f20" y="f21"/>
                  </a:lnTo>
                  <a:lnTo>
                    <a:pt x="f22" y="f23"/>
                  </a:lnTo>
                  <a:lnTo>
                    <a:pt x="f24" y="f25"/>
                  </a:lnTo>
                  <a:lnTo>
                    <a:pt x="f26" y="f27"/>
                  </a:lnTo>
                  <a:lnTo>
                    <a:pt x="f28" y="f29"/>
                  </a:lnTo>
                  <a:lnTo>
                    <a:pt x="f30" y="f13"/>
                  </a:lnTo>
                  <a:lnTo>
                    <a:pt x="f31" y="f32"/>
                  </a:lnTo>
                  <a:lnTo>
                    <a:pt x="f22" y="f33"/>
                  </a:lnTo>
                  <a:lnTo>
                    <a:pt x="f34" y="f35"/>
                  </a:lnTo>
                  <a:lnTo>
                    <a:pt x="f36" y="f11"/>
                  </a:lnTo>
                  <a:lnTo>
                    <a:pt x="f37" y="f11"/>
                  </a:lnTo>
                  <a:lnTo>
                    <a:pt x="f38" y="f39"/>
                  </a:lnTo>
                  <a:lnTo>
                    <a:pt x="f5" y="f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2" name="Google Shape;1278;p69">
              <a:extLst>
                <a:ext uri="{FF2B5EF4-FFF2-40B4-BE49-F238E27FC236}">
                  <a16:creationId xmlns:a16="http://schemas.microsoft.com/office/drawing/2014/main" id="{3E263B30-8E66-4638-9D52-DA847CFC3AA0}"/>
                </a:ext>
              </a:extLst>
            </p:cNvPr>
            <p:cNvSpPr/>
            <p:nvPr/>
          </p:nvSpPr>
          <p:spPr>
            <a:xfrm>
              <a:off x="4180435" y="2924415"/>
              <a:ext cx="18461" cy="45527"/>
            </a:xfrm>
            <a:custGeom>
              <a:avLst/>
              <a:gdLst>
                <a:gd name="f0" fmla="val w"/>
                <a:gd name="f1" fmla="val h"/>
                <a:gd name="f2" fmla="val 0"/>
                <a:gd name="f3" fmla="val 912"/>
                <a:gd name="f4" fmla="val 2249"/>
                <a:gd name="f5" fmla="val 669"/>
                <a:gd name="f6" fmla="val 578"/>
                <a:gd name="f7" fmla="val 396"/>
                <a:gd name="f8" fmla="val 1549"/>
                <a:gd name="f9" fmla="val 2248"/>
                <a:gd name="f10" fmla="val 1883"/>
                <a:gd name="f11" fmla="val 335"/>
                <a:gd name="f12" fmla="val 1246"/>
                <a:gd name="f13" fmla="val 911"/>
                <a:gd name="f14" fmla="val 456"/>
                <a:gd name="f15" fmla="*/ f0 1 912"/>
                <a:gd name="f16" fmla="*/ f1 1 2249"/>
                <a:gd name="f17" fmla="val f2"/>
                <a:gd name="f18" fmla="val f3"/>
                <a:gd name="f19" fmla="val f4"/>
                <a:gd name="f20" fmla="+- f19 0 f17"/>
                <a:gd name="f21" fmla="+- f18 0 f17"/>
                <a:gd name="f22" fmla="*/ f21 1 912"/>
                <a:gd name="f23" fmla="*/ f20 1 224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912" h="2249">
                  <a:moveTo>
                    <a:pt x="f5" y="f2"/>
                  </a:moveTo>
                  <a:cubicBezTo>
                    <a:pt x="f6" y="f2"/>
                    <a:pt x="f2" y="f7"/>
                    <a:pt x="f2" y="f7"/>
                  </a:cubicBezTo>
                  <a:lnTo>
                    <a:pt x="f2" y="f8"/>
                  </a:lnTo>
                  <a:lnTo>
                    <a:pt x="f5" y="f9"/>
                  </a:lnTo>
                  <a:lnTo>
                    <a:pt x="f5" y="f10"/>
                  </a:lnTo>
                  <a:lnTo>
                    <a:pt x="f11" y="f12"/>
                  </a:lnTo>
                  <a:lnTo>
                    <a:pt x="f13" y="f12"/>
                  </a:lnTo>
                  <a:lnTo>
                    <a:pt x="f13" y="f6"/>
                  </a:lnTo>
                  <a:lnTo>
                    <a:pt x="f14" y="f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3" name="Google Shape;1279;p69">
              <a:extLst>
                <a:ext uri="{FF2B5EF4-FFF2-40B4-BE49-F238E27FC236}">
                  <a16:creationId xmlns:a16="http://schemas.microsoft.com/office/drawing/2014/main" id="{CBE4C529-F1E0-4366-B48E-31A6582EEB67}"/>
                </a:ext>
              </a:extLst>
            </p:cNvPr>
            <p:cNvSpPr/>
            <p:nvPr/>
          </p:nvSpPr>
          <p:spPr>
            <a:xfrm>
              <a:off x="4157703" y="2992968"/>
              <a:ext cx="19696" cy="13240"/>
            </a:xfrm>
            <a:custGeom>
              <a:avLst/>
              <a:gdLst>
                <a:gd name="f0" fmla="val w"/>
                <a:gd name="f1" fmla="val h"/>
                <a:gd name="f2" fmla="val 0"/>
                <a:gd name="f3" fmla="val 973"/>
                <a:gd name="f4" fmla="val 654"/>
                <a:gd name="f5" fmla="val 608"/>
                <a:gd name="f6" fmla="val 198"/>
                <a:gd name="f7" fmla="val 304"/>
                <a:gd name="f8" fmla="val 972"/>
                <a:gd name="f9" fmla="*/ f0 1 973"/>
                <a:gd name="f10" fmla="*/ f1 1 654"/>
                <a:gd name="f11" fmla="val f2"/>
                <a:gd name="f12" fmla="val f3"/>
                <a:gd name="f13" fmla="val f4"/>
                <a:gd name="f14" fmla="+- f13 0 f11"/>
                <a:gd name="f15" fmla="+- f12 0 f11"/>
                <a:gd name="f16" fmla="*/ f15 1 973"/>
                <a:gd name="f17" fmla="*/ f14 1 65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73" h="654">
                  <a:moveTo>
                    <a:pt x="f5" y="f2"/>
                  </a:moveTo>
                  <a:lnTo>
                    <a:pt x="f2" y="f6"/>
                  </a:lnTo>
                  <a:lnTo>
                    <a:pt x="f7" y="f4"/>
                  </a:lnTo>
                  <a:lnTo>
                    <a:pt x="f8" y="f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4" name="Google Shape;1280;p69">
              <a:extLst>
                <a:ext uri="{FF2B5EF4-FFF2-40B4-BE49-F238E27FC236}">
                  <a16:creationId xmlns:a16="http://schemas.microsoft.com/office/drawing/2014/main" id="{857D5AF7-AFE8-4D0E-8C30-CEB4908FAE5C}"/>
                </a:ext>
              </a:extLst>
            </p:cNvPr>
            <p:cNvSpPr/>
            <p:nvPr/>
          </p:nvSpPr>
          <p:spPr>
            <a:xfrm>
              <a:off x="4184120" y="2988972"/>
              <a:ext cx="40590" cy="17227"/>
            </a:xfrm>
            <a:custGeom>
              <a:avLst/>
              <a:gdLst>
                <a:gd name="f0" fmla="val w"/>
                <a:gd name="f1" fmla="val h"/>
                <a:gd name="f2" fmla="val 0"/>
                <a:gd name="f3" fmla="val 2005"/>
                <a:gd name="f4" fmla="val 851"/>
                <a:gd name="f5" fmla="val 1003"/>
                <a:gd name="f6" fmla="val 1"/>
                <a:gd name="f7" fmla="val 197"/>
                <a:gd name="f8" fmla="val 154"/>
                <a:gd name="f9" fmla="val 1125"/>
                <a:gd name="f10" fmla="val 524"/>
                <a:gd name="f11" fmla="val 1702"/>
                <a:gd name="f12" fmla="*/ f0 1 2005"/>
                <a:gd name="f13" fmla="*/ f1 1 851"/>
                <a:gd name="f14" fmla="val f2"/>
                <a:gd name="f15" fmla="val f3"/>
                <a:gd name="f16" fmla="val f4"/>
                <a:gd name="f17" fmla="+- f16 0 f14"/>
                <a:gd name="f18" fmla="+- f15 0 f14"/>
                <a:gd name="f19" fmla="*/ f18 1 2005"/>
                <a:gd name="f20" fmla="*/ f17 1 851"/>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005" h="851">
                  <a:moveTo>
                    <a:pt x="f5" y="f2"/>
                  </a:moveTo>
                  <a:lnTo>
                    <a:pt x="f6" y="f7"/>
                  </a:lnTo>
                  <a:lnTo>
                    <a:pt x="f8" y="f4"/>
                  </a:lnTo>
                  <a:lnTo>
                    <a:pt x="f9" y="f10"/>
                  </a:lnTo>
                  <a:lnTo>
                    <a:pt x="f3" y="f4"/>
                  </a:lnTo>
                  <a:lnTo>
                    <a:pt x="f11" y="f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5" name="Google Shape;1281;p69">
              <a:extLst>
                <a:ext uri="{FF2B5EF4-FFF2-40B4-BE49-F238E27FC236}">
                  <a16:creationId xmlns:a16="http://schemas.microsoft.com/office/drawing/2014/main" id="{ED432F11-112F-4DA0-8875-C758614084B7}"/>
                </a:ext>
              </a:extLst>
            </p:cNvPr>
            <p:cNvSpPr/>
            <p:nvPr/>
          </p:nvSpPr>
          <p:spPr>
            <a:xfrm>
              <a:off x="4258497" y="3026170"/>
              <a:ext cx="12938" cy="21826"/>
            </a:xfrm>
            <a:custGeom>
              <a:avLst/>
              <a:gdLst>
                <a:gd name="f0" fmla="val w"/>
                <a:gd name="f1" fmla="val h"/>
                <a:gd name="f2" fmla="val 0"/>
                <a:gd name="f3" fmla="val 639"/>
                <a:gd name="f4" fmla="val 1078"/>
                <a:gd name="f5" fmla="val 304"/>
                <a:gd name="f6" fmla="val 1"/>
                <a:gd name="f7" fmla="val 592"/>
                <a:gd name="f8" fmla="val 153"/>
                <a:gd name="f9" fmla="val 638"/>
                <a:gd name="f10" fmla="val 197"/>
                <a:gd name="f11" fmla="val 548"/>
                <a:gd name="f12" fmla="val 107"/>
                <a:gd name="f13" fmla="*/ f0 1 639"/>
                <a:gd name="f14" fmla="*/ f1 1 1078"/>
                <a:gd name="f15" fmla="val f2"/>
                <a:gd name="f16" fmla="val f3"/>
                <a:gd name="f17" fmla="val f4"/>
                <a:gd name="f18" fmla="+- f17 0 f15"/>
                <a:gd name="f19" fmla="+- f16 0 f15"/>
                <a:gd name="f20" fmla="*/ f19 1 639"/>
                <a:gd name="f21" fmla="*/ f18 1 1078"/>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 h="1078">
                  <a:moveTo>
                    <a:pt x="f5" y="f2"/>
                  </a:moveTo>
                  <a:lnTo>
                    <a:pt x="f6" y="f7"/>
                  </a:lnTo>
                  <a:lnTo>
                    <a:pt x="f8" y="f4"/>
                  </a:lnTo>
                  <a:lnTo>
                    <a:pt x="f9" y="f10"/>
                  </a:lnTo>
                  <a:cubicBezTo>
                    <a:pt x="f11" y="f12"/>
                    <a:pt x="f5" y="f2"/>
                    <a:pt x="f5" y="f2"/>
                  </a:cubicBez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6" name="Google Shape;1282;p69">
              <a:extLst>
                <a:ext uri="{FF2B5EF4-FFF2-40B4-BE49-F238E27FC236}">
                  <a16:creationId xmlns:a16="http://schemas.microsoft.com/office/drawing/2014/main" id="{9476E219-501D-4AAA-B723-E2E2E0DCD81B}"/>
                </a:ext>
              </a:extLst>
            </p:cNvPr>
            <p:cNvSpPr/>
            <p:nvPr/>
          </p:nvSpPr>
          <p:spPr>
            <a:xfrm>
              <a:off x="4224692" y="3043699"/>
              <a:ext cx="9272" cy="16605"/>
            </a:xfrm>
            <a:custGeom>
              <a:avLst/>
              <a:gdLst>
                <a:gd name="f0" fmla="val w"/>
                <a:gd name="f1" fmla="val h"/>
                <a:gd name="f2" fmla="val 0"/>
                <a:gd name="f3" fmla="val 458"/>
                <a:gd name="f4" fmla="val 820"/>
                <a:gd name="f5" fmla="val 457"/>
                <a:gd name="f6" fmla="val 1"/>
                <a:gd name="f7" fmla="val 212"/>
                <a:gd name="f8" fmla="val 123"/>
                <a:gd name="f9" fmla="val 410"/>
                <a:gd name="f10" fmla="*/ f0 1 458"/>
                <a:gd name="f11" fmla="*/ f1 1 820"/>
                <a:gd name="f12" fmla="val f2"/>
                <a:gd name="f13" fmla="val f3"/>
                <a:gd name="f14" fmla="val f4"/>
                <a:gd name="f15" fmla="+- f14 0 f12"/>
                <a:gd name="f16" fmla="+- f13 0 f12"/>
                <a:gd name="f17" fmla="*/ f16 1 458"/>
                <a:gd name="f18" fmla="*/ f15 1 82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58" h="820">
                  <a:moveTo>
                    <a:pt x="f5" y="f2"/>
                  </a:moveTo>
                  <a:lnTo>
                    <a:pt x="f6" y="f7"/>
                  </a:lnTo>
                  <a:lnTo>
                    <a:pt x="f8" y="f4"/>
                  </a:lnTo>
                  <a:lnTo>
                    <a:pt x="f5" y="f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7" name="Google Shape;1283;p69">
              <a:extLst>
                <a:ext uri="{FF2B5EF4-FFF2-40B4-BE49-F238E27FC236}">
                  <a16:creationId xmlns:a16="http://schemas.microsoft.com/office/drawing/2014/main" id="{1B2FFEE1-77C0-44EA-BFD6-D73157EFC0CF}"/>
                </a:ext>
              </a:extLst>
            </p:cNvPr>
            <p:cNvSpPr/>
            <p:nvPr/>
          </p:nvSpPr>
          <p:spPr>
            <a:xfrm>
              <a:off x="4126358" y="3070061"/>
              <a:ext cx="27349" cy="20345"/>
            </a:xfrm>
            <a:custGeom>
              <a:avLst/>
              <a:gdLst>
                <a:gd name="f0" fmla="val w"/>
                <a:gd name="f1" fmla="val h"/>
                <a:gd name="f2" fmla="val 0"/>
                <a:gd name="f3" fmla="val 1351"/>
                <a:gd name="f4" fmla="val 1005"/>
                <a:gd name="f5" fmla="val 764"/>
                <a:gd name="f6" fmla="val 334"/>
                <a:gd name="f7" fmla="val 262"/>
                <a:gd name="f8" fmla="val 820"/>
                <a:gd name="f9" fmla="val 823"/>
                <a:gd name="f10" fmla="val 1350"/>
                <a:gd name="f11" fmla="val 293"/>
                <a:gd name="f12" fmla="*/ f0 1 1351"/>
                <a:gd name="f13" fmla="*/ f1 1 1005"/>
                <a:gd name="f14" fmla="val f2"/>
                <a:gd name="f15" fmla="val f3"/>
                <a:gd name="f16" fmla="val f4"/>
                <a:gd name="f17" fmla="+- f16 0 f14"/>
                <a:gd name="f18" fmla="+- f15 0 f14"/>
                <a:gd name="f19" fmla="*/ f18 1 1351"/>
                <a:gd name="f20" fmla="*/ f17 1 100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51" h="1005">
                  <a:moveTo>
                    <a:pt x="f5" y="f2"/>
                  </a:moveTo>
                  <a:lnTo>
                    <a:pt x="f6" y="f7"/>
                  </a:lnTo>
                  <a:lnTo>
                    <a:pt x="f2" y="f4"/>
                  </a:lnTo>
                  <a:lnTo>
                    <a:pt x="f8" y="f9"/>
                  </a:lnTo>
                  <a:lnTo>
                    <a:pt x="f10" y="f11"/>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8" name="Google Shape;1284;p69">
              <a:extLst>
                <a:ext uri="{FF2B5EF4-FFF2-40B4-BE49-F238E27FC236}">
                  <a16:creationId xmlns:a16="http://schemas.microsoft.com/office/drawing/2014/main" id="{0A18FBC6-FE33-4E2E-8741-8CF5B897ACA2}"/>
                </a:ext>
              </a:extLst>
            </p:cNvPr>
            <p:cNvSpPr/>
            <p:nvPr/>
          </p:nvSpPr>
          <p:spPr>
            <a:xfrm>
              <a:off x="4222241" y="2958852"/>
              <a:ext cx="128774" cy="114930"/>
            </a:xfrm>
            <a:custGeom>
              <a:avLst/>
              <a:gdLst>
                <a:gd name="f0" fmla="val w"/>
                <a:gd name="f1" fmla="val h"/>
                <a:gd name="f2" fmla="val 0"/>
                <a:gd name="f3" fmla="val 6361"/>
                <a:gd name="f4" fmla="val 5677"/>
                <a:gd name="f5" fmla="val 1002"/>
                <a:gd name="f6" fmla="val 395"/>
                <a:gd name="f7" fmla="val 122"/>
                <a:gd name="f8" fmla="val 744"/>
                <a:gd name="f9" fmla="val 852"/>
                <a:gd name="f10" fmla="val 1337"/>
                <a:gd name="f11" fmla="val 1762"/>
                <a:gd name="f12" fmla="val 1184"/>
                <a:gd name="f13" fmla="val 1853"/>
                <a:gd name="f14" fmla="val 1488"/>
                <a:gd name="f15" fmla="val 790"/>
                <a:gd name="f16" fmla="val 1685"/>
                <a:gd name="f17" fmla="val 1276"/>
                <a:gd name="f18" fmla="val 2520"/>
                <a:gd name="f19" fmla="val 1913"/>
                <a:gd name="f20" fmla="val 2012"/>
                <a:gd name="f21" fmla="val 4191"/>
                <a:gd name="f22" fmla="val 3189"/>
                <a:gd name="f23" fmla="val 4889"/>
                <a:gd name="f24" fmla="val 4312"/>
                <a:gd name="f25" fmla="val 4282"/>
                <a:gd name="f26" fmla="val 5162"/>
                <a:gd name="f27" fmla="val 5436"/>
                <a:gd name="f28" fmla="val 5011"/>
                <a:gd name="f29" fmla="val 6251"/>
                <a:gd name="f30" fmla="val 5676"/>
                <a:gd name="f31" fmla="val 6360"/>
                <a:gd name="f32" fmla="val 1362"/>
                <a:gd name="f33" fmla="val 4252"/>
                <a:gd name="f34" fmla="val 547"/>
                <a:gd name="f35" fmla="val 3037"/>
                <a:gd name="f36" fmla="val 2278"/>
                <a:gd name="f37" fmla="val 2095"/>
                <a:gd name="f38" fmla="*/ f0 1 6361"/>
                <a:gd name="f39" fmla="*/ f1 1 5677"/>
                <a:gd name="f40" fmla="val f2"/>
                <a:gd name="f41" fmla="val f3"/>
                <a:gd name="f42" fmla="val f4"/>
                <a:gd name="f43" fmla="+- f42 0 f40"/>
                <a:gd name="f44" fmla="+- f41 0 f40"/>
                <a:gd name="f45" fmla="*/ f44 1 6361"/>
                <a:gd name="f46" fmla="*/ f43 1 5677"/>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61" h="5677">
                  <a:moveTo>
                    <a:pt x="f5" y="f2"/>
                  </a:moveTo>
                  <a:lnTo>
                    <a:pt x="f2"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19"/>
                  </a:lnTo>
                  <a:lnTo>
                    <a:pt x="f36" y="f14"/>
                  </a:lnTo>
                  <a:lnTo>
                    <a:pt x="f37" y="f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9" name="Google Shape;1285;p69">
              <a:extLst>
                <a:ext uri="{FF2B5EF4-FFF2-40B4-BE49-F238E27FC236}">
                  <a16:creationId xmlns:a16="http://schemas.microsoft.com/office/drawing/2014/main" id="{312E3D49-088C-4E32-BE99-7F372F49504B}"/>
                </a:ext>
              </a:extLst>
            </p:cNvPr>
            <p:cNvSpPr/>
            <p:nvPr/>
          </p:nvSpPr>
          <p:spPr>
            <a:xfrm>
              <a:off x="3942399" y="2898602"/>
              <a:ext cx="132972" cy="111282"/>
            </a:xfrm>
            <a:custGeom>
              <a:avLst/>
              <a:gdLst>
                <a:gd name="f0" fmla="val w"/>
                <a:gd name="f1" fmla="val h"/>
                <a:gd name="f2" fmla="val 0"/>
                <a:gd name="f3" fmla="val 6568"/>
                <a:gd name="f4" fmla="val 5497"/>
                <a:gd name="f5" fmla="val 4715"/>
                <a:gd name="f6" fmla="val 1"/>
                <a:gd name="f7" fmla="val 3986"/>
                <a:gd name="f8" fmla="val 1944"/>
                <a:gd name="f9" fmla="val 1526"/>
                <a:gd name="f10" fmla="val 2399"/>
                <a:gd name="f11" fmla="val 1031"/>
                <a:gd name="f12" fmla="val 1666"/>
                <a:gd name="f13" fmla="val 676"/>
                <a:gd name="f14" fmla="val 1579"/>
                <a:gd name="f15" fmla="val 2491"/>
                <a:gd name="f16" fmla="val 166"/>
                <a:gd name="f17" fmla="val 169"/>
                <a:gd name="f18" fmla="val 172"/>
                <a:gd name="f19" fmla="val 175"/>
                <a:gd name="f20" fmla="val 2490"/>
                <a:gd name="f21" fmla="val 176"/>
                <a:gd name="f22" fmla="val 178"/>
                <a:gd name="f23" fmla="val 179"/>
                <a:gd name="f24" fmla="val 384"/>
                <a:gd name="f25" fmla="val 1283"/>
                <a:gd name="f26" fmla="val 4829"/>
                <a:gd name="f27" fmla="val 3591"/>
                <a:gd name="f28" fmla="val 5010"/>
                <a:gd name="f29" fmla="val 3894"/>
                <a:gd name="f30" fmla="val 5496"/>
                <a:gd name="f31" fmla="val 4685"/>
                <a:gd name="f32" fmla="val 5017"/>
                <a:gd name="f33" fmla="val 3857"/>
                <a:gd name="f34" fmla="val 5717"/>
                <a:gd name="f35" fmla="val 6567"/>
                <a:gd name="f36" fmla="val 2278"/>
                <a:gd name="f37" fmla="val 5777"/>
                <a:gd name="f38" fmla="val 5898"/>
                <a:gd name="f39" fmla="val 1275"/>
                <a:gd name="f40" fmla="val 5534"/>
                <a:gd name="f41" fmla="val 669"/>
                <a:gd name="f42" fmla="val 5811"/>
                <a:gd name="f43" fmla="val 148"/>
                <a:gd name="f44" fmla="*/ f0 1 6568"/>
                <a:gd name="f45" fmla="*/ f1 1 5497"/>
                <a:gd name="f46" fmla="val f2"/>
                <a:gd name="f47" fmla="val f3"/>
                <a:gd name="f48" fmla="val f4"/>
                <a:gd name="f49" fmla="+- f48 0 f46"/>
                <a:gd name="f50" fmla="+- f47 0 f46"/>
                <a:gd name="f51" fmla="*/ f50 1 6568"/>
                <a:gd name="f52" fmla="*/ f49 1 5497"/>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568" h="5497">
                  <a:moveTo>
                    <a:pt x="f5" y="f6"/>
                  </a:moveTo>
                  <a:lnTo>
                    <a:pt x="f7" y="f8"/>
                  </a:lnTo>
                  <a:lnTo>
                    <a:pt x="f9" y="f10"/>
                  </a:lnTo>
                  <a:lnTo>
                    <a:pt x="f11" y="f12"/>
                  </a:lnTo>
                  <a:lnTo>
                    <a:pt x="f13" y="f14"/>
                  </a:lnTo>
                  <a:cubicBezTo>
                    <a:pt x="f13" y="f14"/>
                    <a:pt x="f2" y="f15"/>
                    <a:pt x="f16" y="f15"/>
                  </a:cubicBezTo>
                  <a:cubicBezTo>
                    <a:pt x="f17" y="f15"/>
                    <a:pt x="f18" y="f15"/>
                    <a:pt x="f19" y="f20"/>
                  </a:cubicBezTo>
                  <a:cubicBezTo>
                    <a:pt x="f21" y="f20"/>
                    <a:pt x="f22" y="f20"/>
                    <a:pt x="f23" y="f20"/>
                  </a:cubicBezTo>
                  <a:cubicBezTo>
                    <a:pt x="f24" y="f20"/>
                    <a:pt x="f25" y="f26"/>
                    <a:pt x="f25" y="f26"/>
                  </a:cubicBezTo>
                  <a:lnTo>
                    <a:pt x="f27" y="f28"/>
                  </a:lnTo>
                  <a:lnTo>
                    <a:pt x="f29" y="f30"/>
                  </a:lnTo>
                  <a:lnTo>
                    <a:pt x="f31" y="f28"/>
                  </a:lnTo>
                  <a:lnTo>
                    <a:pt x="f32" y="f33"/>
                  </a:lnTo>
                  <a:lnTo>
                    <a:pt x="f34" y="f10"/>
                  </a:lnTo>
                  <a:lnTo>
                    <a:pt x="f35" y="f36"/>
                  </a:lnTo>
                  <a:lnTo>
                    <a:pt x="f37" y="f14"/>
                  </a:lnTo>
                  <a:lnTo>
                    <a:pt x="f38" y="f39"/>
                  </a:lnTo>
                  <a:lnTo>
                    <a:pt x="f40" y="f41"/>
                  </a:lnTo>
                  <a:lnTo>
                    <a:pt x="f42" y="f43"/>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0" name="Google Shape;1286;p69">
              <a:extLst>
                <a:ext uri="{FF2B5EF4-FFF2-40B4-BE49-F238E27FC236}">
                  <a16:creationId xmlns:a16="http://schemas.microsoft.com/office/drawing/2014/main" id="{44550AD1-5834-484E-9EC2-10AC577E7A03}"/>
                </a:ext>
              </a:extLst>
            </p:cNvPr>
            <p:cNvSpPr/>
            <p:nvPr/>
          </p:nvSpPr>
          <p:spPr>
            <a:xfrm>
              <a:off x="4075343" y="2703743"/>
              <a:ext cx="82378" cy="132789"/>
            </a:xfrm>
            <a:custGeom>
              <a:avLst/>
              <a:gdLst>
                <a:gd name="f0" fmla="val w"/>
                <a:gd name="f1" fmla="val h"/>
                <a:gd name="f2" fmla="val 0"/>
                <a:gd name="f3" fmla="val 4069"/>
                <a:gd name="f4" fmla="val 6559"/>
                <a:gd name="f5" fmla="val 546"/>
                <a:gd name="f6" fmla="val 182"/>
                <a:gd name="f7" fmla="val 577"/>
                <a:gd name="f8" fmla="val 2217"/>
                <a:gd name="f9" fmla="val 607"/>
                <a:gd name="f10" fmla="val 3037"/>
                <a:gd name="f11" fmla="val 1123"/>
                <a:gd name="f12" fmla="val 3462"/>
                <a:gd name="f13" fmla="val 2064"/>
                <a:gd name="f14" fmla="val 3674"/>
                <a:gd name="f15" fmla="val 2854"/>
                <a:gd name="f16" fmla="val 4373"/>
                <a:gd name="f17" fmla="val 3401"/>
                <a:gd name="f18" fmla="val 4889"/>
                <a:gd name="f19" fmla="val 3005"/>
                <a:gd name="f20" fmla="val 2520"/>
                <a:gd name="f21" fmla="val 5800"/>
                <a:gd name="f22" fmla="val 2307"/>
                <a:gd name="f23" fmla="val 4920"/>
                <a:gd name="f24" fmla="val 1700"/>
                <a:gd name="f25" fmla="val 4737"/>
                <a:gd name="f26" fmla="val 5587"/>
                <a:gd name="f27" fmla="val 2156"/>
                <a:gd name="f28" fmla="val 5374"/>
                <a:gd name="f29" fmla="val 1913"/>
                <a:gd name="f30" fmla="val 6195"/>
                <a:gd name="f31" fmla="val 2975"/>
                <a:gd name="f32" fmla="val 3127"/>
                <a:gd name="f33" fmla="val 3552"/>
                <a:gd name="f34" fmla="val 6013"/>
                <a:gd name="f35" fmla="val 3218"/>
                <a:gd name="f36" fmla="val 5283"/>
                <a:gd name="f37" fmla="val 3779"/>
                <a:gd name="f38" fmla="val 5314"/>
                <a:gd name="f39" fmla="val 4068"/>
                <a:gd name="f40" fmla="val 5192"/>
                <a:gd name="f41" fmla="val 4131"/>
                <a:gd name="f42" fmla="val 2763"/>
                <a:gd name="f43" fmla="val 3978"/>
                <a:gd name="f44" fmla="val 3280"/>
                <a:gd name="f45" fmla="val 1883"/>
                <a:gd name="f46" fmla="val 2946"/>
                <a:gd name="f47" fmla="val 1275"/>
                <a:gd name="f48" fmla="val 2186"/>
                <a:gd name="f49" fmla="val 1754"/>
                <a:gd name="f50" fmla="val 1428"/>
                <a:gd name="f51" fmla="*/ f0 1 4069"/>
                <a:gd name="f52" fmla="*/ f1 1 6559"/>
                <a:gd name="f53" fmla="val f2"/>
                <a:gd name="f54" fmla="val f3"/>
                <a:gd name="f55" fmla="val f4"/>
                <a:gd name="f56" fmla="+- f55 0 f53"/>
                <a:gd name="f57" fmla="+- f54 0 f53"/>
                <a:gd name="f58" fmla="*/ f57 1 4069"/>
                <a:gd name="f59" fmla="*/ f56 1 655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4069" h="6559">
                  <a:moveTo>
                    <a:pt x="f5" y="f2"/>
                  </a:moveTo>
                  <a:lnTo>
                    <a:pt x="f6" y="f7"/>
                  </a:lnTo>
                  <a:lnTo>
                    <a:pt x="f2" y="f8"/>
                  </a:lnTo>
                  <a:lnTo>
                    <a:pt x="f9" y="f10"/>
                  </a:lnTo>
                  <a:lnTo>
                    <a:pt x="f11" y="f12"/>
                  </a:lnTo>
                  <a:lnTo>
                    <a:pt x="f13" y="f14"/>
                  </a:lnTo>
                  <a:lnTo>
                    <a:pt x="f15" y="f16"/>
                  </a:lnTo>
                  <a:lnTo>
                    <a:pt x="f17" y="f18"/>
                  </a:lnTo>
                  <a:lnTo>
                    <a:pt x="f19" y="f18"/>
                  </a:lnTo>
                  <a:lnTo>
                    <a:pt x="f20" y="f21"/>
                  </a:lnTo>
                  <a:lnTo>
                    <a:pt x="f22" y="f23"/>
                  </a:lnTo>
                  <a:lnTo>
                    <a:pt x="f24" y="f25"/>
                  </a:lnTo>
                  <a:lnTo>
                    <a:pt x="f24" y="f26"/>
                  </a:lnTo>
                  <a:lnTo>
                    <a:pt x="f27" y="f28"/>
                  </a:lnTo>
                  <a:lnTo>
                    <a:pt x="f27" y="f28"/>
                  </a:lnTo>
                  <a:lnTo>
                    <a:pt x="f29" y="f30"/>
                  </a:lnTo>
                  <a:lnTo>
                    <a:pt x="f20" y="f4"/>
                  </a:lnTo>
                  <a:lnTo>
                    <a:pt x="f31" y="f21"/>
                  </a:lnTo>
                  <a:lnTo>
                    <a:pt x="f32" y="f30"/>
                  </a:lnTo>
                  <a:lnTo>
                    <a:pt x="f33" y="f34"/>
                  </a:lnTo>
                  <a:lnTo>
                    <a:pt x="f35" y="f36"/>
                  </a:lnTo>
                  <a:lnTo>
                    <a:pt x="f37" y="f38"/>
                  </a:lnTo>
                  <a:lnTo>
                    <a:pt x="f39" y="f40"/>
                  </a:lnTo>
                  <a:lnTo>
                    <a:pt x="f37" y="f41"/>
                  </a:lnTo>
                  <a:lnTo>
                    <a:pt x="f42" y="f43"/>
                  </a:lnTo>
                  <a:lnTo>
                    <a:pt x="f20" y="f44"/>
                  </a:lnTo>
                  <a:lnTo>
                    <a:pt x="f45" y="f46"/>
                  </a:lnTo>
                  <a:lnTo>
                    <a:pt x="f47" y="f46"/>
                  </a:lnTo>
                  <a:lnTo>
                    <a:pt x="f11" y="f48"/>
                  </a:lnTo>
                  <a:lnTo>
                    <a:pt x="f49" y="f50"/>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1" name="Google Shape;1287;p69">
              <a:extLst>
                <a:ext uri="{FF2B5EF4-FFF2-40B4-BE49-F238E27FC236}">
                  <a16:creationId xmlns:a16="http://schemas.microsoft.com/office/drawing/2014/main" id="{F2384B15-135A-4D55-B1A7-B9DF28765B73}"/>
                </a:ext>
              </a:extLst>
            </p:cNvPr>
            <p:cNvSpPr/>
            <p:nvPr/>
          </p:nvSpPr>
          <p:spPr>
            <a:xfrm>
              <a:off x="4110831" y="2826062"/>
              <a:ext cx="59801" cy="55348"/>
            </a:xfrm>
            <a:custGeom>
              <a:avLst/>
              <a:gdLst>
                <a:gd name="f0" fmla="val w"/>
                <a:gd name="f1" fmla="val h"/>
                <a:gd name="f2" fmla="val 0"/>
                <a:gd name="f3" fmla="val 2954"/>
                <a:gd name="f4" fmla="val 2734"/>
                <a:gd name="f5" fmla="val 2026"/>
                <a:gd name="f6" fmla="val 1"/>
                <a:gd name="f7" fmla="val 1252"/>
                <a:gd name="f8" fmla="val 1124"/>
                <a:gd name="f9" fmla="val 979"/>
                <a:gd name="f10" fmla="val 851"/>
                <a:gd name="f11" fmla="val 1444"/>
                <a:gd name="f12" fmla="val 2035"/>
                <a:gd name="f13" fmla="val 281"/>
                <a:gd name="f14" fmla="val 554"/>
                <a:gd name="f15" fmla="val 1519"/>
                <a:gd name="f16" fmla="val 1283"/>
                <a:gd name="f17" fmla="val 1344"/>
                <a:gd name="f18" fmla="val 2338"/>
                <a:gd name="f19" fmla="val 2315"/>
                <a:gd name="f20" fmla="val 2188"/>
                <a:gd name="f21" fmla="val 1611"/>
                <a:gd name="f22" fmla="val 2953"/>
                <a:gd name="f23" fmla="val 1792"/>
                <a:gd name="f24" fmla="val 2680"/>
                <a:gd name="f25" fmla="val 517"/>
                <a:gd name="f26" fmla="*/ f0 1 2954"/>
                <a:gd name="f27" fmla="*/ f1 1 2734"/>
                <a:gd name="f28" fmla="val f2"/>
                <a:gd name="f29" fmla="val f3"/>
                <a:gd name="f30" fmla="val f4"/>
                <a:gd name="f31" fmla="+- f30 0 f28"/>
                <a:gd name="f32" fmla="+- f29 0 f28"/>
                <a:gd name="f33" fmla="*/ f32 1 2954"/>
                <a:gd name="f34" fmla="*/ f31 1 2734"/>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54" h="2734">
                  <a:moveTo>
                    <a:pt x="f5" y="f6"/>
                  </a:moveTo>
                  <a:lnTo>
                    <a:pt x="f7" y="f8"/>
                  </a:lnTo>
                  <a:lnTo>
                    <a:pt x="f9" y="f10"/>
                  </a:lnTo>
                  <a:lnTo>
                    <a:pt x="f6" y="f11"/>
                  </a:lnTo>
                  <a:lnTo>
                    <a:pt x="f6" y="f12"/>
                  </a:lnTo>
                  <a:lnTo>
                    <a:pt x="f13" y="f12"/>
                  </a:lnTo>
                  <a:lnTo>
                    <a:pt x="f14" y="f15"/>
                  </a:lnTo>
                  <a:lnTo>
                    <a:pt x="f16" y="f15"/>
                  </a:lnTo>
                  <a:lnTo>
                    <a:pt x="f17" y="f18"/>
                  </a:lnTo>
                  <a:lnTo>
                    <a:pt x="f5" y="f4"/>
                  </a:lnTo>
                  <a:lnTo>
                    <a:pt x="f19" y="f20"/>
                  </a:lnTo>
                  <a:lnTo>
                    <a:pt x="f19" y="f21"/>
                  </a:lnTo>
                  <a:lnTo>
                    <a:pt x="f22" y="f23"/>
                  </a:lnTo>
                  <a:lnTo>
                    <a:pt x="f24" y="f25"/>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2" name="Google Shape;1288;p69">
              <a:extLst>
                <a:ext uri="{FF2B5EF4-FFF2-40B4-BE49-F238E27FC236}">
                  <a16:creationId xmlns:a16="http://schemas.microsoft.com/office/drawing/2014/main" id="{D4458258-938F-4B61-928F-8CA759F16BF5}"/>
                </a:ext>
              </a:extLst>
            </p:cNvPr>
            <p:cNvSpPr/>
            <p:nvPr/>
          </p:nvSpPr>
          <p:spPr>
            <a:xfrm>
              <a:off x="4047042" y="2803349"/>
              <a:ext cx="31985" cy="39968"/>
            </a:xfrm>
            <a:custGeom>
              <a:avLst/>
              <a:gdLst>
                <a:gd name="f0" fmla="val w"/>
                <a:gd name="f1" fmla="val h"/>
                <a:gd name="f2" fmla="val 0"/>
                <a:gd name="f3" fmla="val 1580"/>
                <a:gd name="f4" fmla="val 1974"/>
                <a:gd name="f5" fmla="val 1398"/>
                <a:gd name="f6" fmla="val 1"/>
                <a:gd name="f7" fmla="val 1792"/>
                <a:gd name="f8" fmla="val 274"/>
                <a:gd name="f9" fmla="val 1973"/>
                <a:gd name="f10" fmla="val 638"/>
                <a:gd name="f11" fmla="*/ f0 1 1580"/>
                <a:gd name="f12" fmla="*/ f1 1 1974"/>
                <a:gd name="f13" fmla="val f2"/>
                <a:gd name="f14" fmla="val f3"/>
                <a:gd name="f15" fmla="val f4"/>
                <a:gd name="f16" fmla="+- f15 0 f13"/>
                <a:gd name="f17" fmla="+- f14 0 f13"/>
                <a:gd name="f18" fmla="*/ f17 1 1580"/>
                <a:gd name="f19" fmla="*/ f16 1 19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580" h="1974">
                  <a:moveTo>
                    <a:pt x="f5" y="f2"/>
                  </a:moveTo>
                  <a:lnTo>
                    <a:pt x="f6" y="f7"/>
                  </a:lnTo>
                  <a:lnTo>
                    <a:pt x="f8" y="f9"/>
                  </a:lnTo>
                  <a:lnTo>
                    <a:pt x="f3" y="f10"/>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3" name="Google Shape;1289;p69">
              <a:extLst>
                <a:ext uri="{FF2B5EF4-FFF2-40B4-BE49-F238E27FC236}">
                  <a16:creationId xmlns:a16="http://schemas.microsoft.com/office/drawing/2014/main" id="{EFF6CFC9-B552-4623-983B-2DDB5C4C373A}"/>
                </a:ext>
              </a:extLst>
            </p:cNvPr>
            <p:cNvSpPr/>
            <p:nvPr/>
          </p:nvSpPr>
          <p:spPr>
            <a:xfrm>
              <a:off x="4083317" y="2774435"/>
              <a:ext cx="20308" cy="21515"/>
            </a:xfrm>
            <a:custGeom>
              <a:avLst/>
              <a:gdLst>
                <a:gd name="f0" fmla="val w"/>
                <a:gd name="f1" fmla="val h"/>
                <a:gd name="f2" fmla="val 0"/>
                <a:gd name="f3" fmla="val 1003"/>
                <a:gd name="f4" fmla="val 1063"/>
                <a:gd name="f5" fmla="val 1"/>
                <a:gd name="f6" fmla="val 577"/>
                <a:gd name="f7" fmla="val 729"/>
                <a:gd name="f8" fmla="val 759"/>
                <a:gd name="f9" fmla="val 182"/>
                <a:gd name="f10" fmla="*/ f0 1 1003"/>
                <a:gd name="f11" fmla="*/ f1 1 1063"/>
                <a:gd name="f12" fmla="val f2"/>
                <a:gd name="f13" fmla="val f3"/>
                <a:gd name="f14" fmla="val f4"/>
                <a:gd name="f15" fmla="+- f14 0 f12"/>
                <a:gd name="f16" fmla="+- f13 0 f12"/>
                <a:gd name="f17" fmla="*/ f16 1 1003"/>
                <a:gd name="f18" fmla="*/ f15 1 1063"/>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003" h="1063">
                  <a:moveTo>
                    <a:pt x="f2" y="f5"/>
                  </a:moveTo>
                  <a:lnTo>
                    <a:pt x="f6" y="f4"/>
                  </a:lnTo>
                  <a:lnTo>
                    <a:pt x="f3" y="f7"/>
                  </a:lnTo>
                  <a:lnTo>
                    <a:pt x="f8" y="f9"/>
                  </a:lnTo>
                  <a:lnTo>
                    <a:pt x="f2"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4" name="Google Shape;1290;p69">
              <a:extLst>
                <a:ext uri="{FF2B5EF4-FFF2-40B4-BE49-F238E27FC236}">
                  <a16:creationId xmlns:a16="http://schemas.microsoft.com/office/drawing/2014/main" id="{2C25C356-B326-4856-BC9E-30DE9C90736D}"/>
                </a:ext>
              </a:extLst>
            </p:cNvPr>
            <p:cNvSpPr/>
            <p:nvPr/>
          </p:nvSpPr>
          <p:spPr>
            <a:xfrm>
              <a:off x="4069774" y="2609971"/>
              <a:ext cx="20930" cy="53849"/>
            </a:xfrm>
            <a:custGeom>
              <a:avLst/>
              <a:gdLst>
                <a:gd name="f0" fmla="val w"/>
                <a:gd name="f1" fmla="val h"/>
                <a:gd name="f2" fmla="val 0"/>
                <a:gd name="f3" fmla="val 1034"/>
                <a:gd name="f4" fmla="val 2660"/>
                <a:gd name="f5" fmla="val 579"/>
                <a:gd name="f6" fmla="val 1"/>
                <a:gd name="f7" fmla="val 928"/>
                <a:gd name="f8" fmla="val 1808"/>
                <a:gd name="f9" fmla="val 366"/>
                <a:gd name="f10" fmla="val 2234"/>
                <a:gd name="f11" fmla="val 518"/>
                <a:gd name="f12" fmla="val 2659"/>
                <a:gd name="f13" fmla="val 730"/>
                <a:gd name="f14" fmla="val 2112"/>
                <a:gd name="f15" fmla="val 882"/>
                <a:gd name="f16" fmla="val 1657"/>
                <a:gd name="f17" fmla="val 321"/>
                <a:gd name="f18" fmla="*/ f0 1 1034"/>
                <a:gd name="f19" fmla="*/ f1 1 2660"/>
                <a:gd name="f20" fmla="val f2"/>
                <a:gd name="f21" fmla="val f3"/>
                <a:gd name="f22" fmla="val f4"/>
                <a:gd name="f23" fmla="+- f22 0 f20"/>
                <a:gd name="f24" fmla="+- f21 0 f20"/>
                <a:gd name="f25" fmla="*/ f24 1 1034"/>
                <a:gd name="f26" fmla="*/ f23 1 2660"/>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34" h="2660">
                  <a:moveTo>
                    <a:pt x="f5" y="f6"/>
                  </a:moveTo>
                  <a:lnTo>
                    <a:pt x="f6" y="f7"/>
                  </a:lnTo>
                  <a:lnTo>
                    <a:pt x="f6" y="f8"/>
                  </a:lnTo>
                  <a:lnTo>
                    <a:pt x="f9" y="f10"/>
                  </a:lnTo>
                  <a:lnTo>
                    <a:pt x="f11" y="f12"/>
                  </a:lnTo>
                  <a:lnTo>
                    <a:pt x="f13" y="f12"/>
                  </a:lnTo>
                  <a:lnTo>
                    <a:pt x="f11" y="f14"/>
                  </a:lnTo>
                  <a:lnTo>
                    <a:pt x="f15" y="f16"/>
                  </a:lnTo>
                  <a:lnTo>
                    <a:pt x="f3" y="f17"/>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5" name="Google Shape;1291;p69">
              <a:extLst>
                <a:ext uri="{FF2B5EF4-FFF2-40B4-BE49-F238E27FC236}">
                  <a16:creationId xmlns:a16="http://schemas.microsoft.com/office/drawing/2014/main" id="{140575B9-0C68-4393-9EA9-5DE5015E27DA}"/>
                </a:ext>
              </a:extLst>
            </p:cNvPr>
            <p:cNvSpPr/>
            <p:nvPr/>
          </p:nvSpPr>
          <p:spPr>
            <a:xfrm>
              <a:off x="3582335" y="2829144"/>
              <a:ext cx="27066" cy="52276"/>
            </a:xfrm>
            <a:custGeom>
              <a:avLst/>
              <a:gdLst>
                <a:gd name="f0" fmla="val w"/>
                <a:gd name="f1" fmla="val h"/>
                <a:gd name="f2" fmla="val 0"/>
                <a:gd name="f3" fmla="val 1337"/>
                <a:gd name="f4" fmla="val 2582"/>
                <a:gd name="f5" fmla="val 213"/>
                <a:gd name="f6" fmla="val 1"/>
                <a:gd name="f7" fmla="val 1367"/>
                <a:gd name="f8" fmla="val 365"/>
                <a:gd name="f9" fmla="val 1276"/>
                <a:gd name="f10" fmla="val 2035"/>
                <a:gd name="f11" fmla="val 1215"/>
                <a:gd name="f12" fmla="val 1292"/>
                <a:gd name="f13" fmla="val 638"/>
                <a:gd name="f14" fmla="*/ f0 1 1337"/>
                <a:gd name="f15" fmla="*/ f1 1 2582"/>
                <a:gd name="f16" fmla="val f2"/>
                <a:gd name="f17" fmla="val f3"/>
                <a:gd name="f18" fmla="val f4"/>
                <a:gd name="f19" fmla="+- f18 0 f16"/>
                <a:gd name="f20" fmla="+- f17 0 f16"/>
                <a:gd name="f21" fmla="*/ f20 1 1337"/>
                <a:gd name="f22" fmla="*/ f19 1 25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337" h="2582">
                  <a:moveTo>
                    <a:pt x="f5" y="f6"/>
                  </a:moveTo>
                  <a:lnTo>
                    <a:pt x="f2" y="f7"/>
                  </a:lnTo>
                  <a:lnTo>
                    <a:pt x="f8" y="f4"/>
                  </a:lnTo>
                  <a:lnTo>
                    <a:pt x="f9" y="f10"/>
                  </a:lnTo>
                  <a:cubicBezTo>
                    <a:pt x="f9" y="f10"/>
                    <a:pt x="f11" y="f7"/>
                    <a:pt x="f9" y="f12"/>
                  </a:cubicBezTo>
                  <a:cubicBezTo>
                    <a:pt x="f3" y="f11"/>
                    <a:pt x="f13" y="f5"/>
                    <a:pt x="f13" y="f5"/>
                  </a:cubicBez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6" name="Google Shape;1292;p69">
              <a:extLst>
                <a:ext uri="{FF2B5EF4-FFF2-40B4-BE49-F238E27FC236}">
                  <a16:creationId xmlns:a16="http://schemas.microsoft.com/office/drawing/2014/main" id="{EC82FA0E-2618-4E0E-89EF-F50386C735BF}"/>
                </a:ext>
              </a:extLst>
            </p:cNvPr>
            <p:cNvSpPr/>
            <p:nvPr/>
          </p:nvSpPr>
          <p:spPr>
            <a:xfrm>
              <a:off x="4244955" y="2251389"/>
              <a:ext cx="60880" cy="80211"/>
            </a:xfrm>
            <a:custGeom>
              <a:avLst/>
              <a:gdLst>
                <a:gd name="f0" fmla="val w"/>
                <a:gd name="f1" fmla="val h"/>
                <a:gd name="f2" fmla="val 0"/>
                <a:gd name="f3" fmla="val 3007"/>
                <a:gd name="f4" fmla="val 3962"/>
                <a:gd name="f5" fmla="val 183"/>
                <a:gd name="f6" fmla="val 1"/>
                <a:gd name="f7" fmla="val 455"/>
                <a:gd name="f8" fmla="val 456"/>
                <a:gd name="f9" fmla="val 1230"/>
                <a:gd name="f10" fmla="val 2050"/>
                <a:gd name="f11" fmla="val 3006"/>
                <a:gd name="f12" fmla="val 364"/>
                <a:gd name="f13" fmla="val 1002"/>
                <a:gd name="f14" fmla="val 3507"/>
                <a:gd name="f15" fmla="val 2779"/>
                <a:gd name="f16" fmla="val 2687"/>
                <a:gd name="f17" fmla="val 2005"/>
                <a:gd name="f18" fmla="val 3234"/>
                <a:gd name="f19" fmla="val 2232"/>
                <a:gd name="f20" fmla="val 1981"/>
                <a:gd name="f21" fmla="*/ f0 1 3007"/>
                <a:gd name="f22" fmla="*/ f1 1 3962"/>
                <a:gd name="f23" fmla="val f2"/>
                <a:gd name="f24" fmla="val f3"/>
                <a:gd name="f25" fmla="val f4"/>
                <a:gd name="f26" fmla="+- f25 0 f23"/>
                <a:gd name="f27" fmla="+- f24 0 f23"/>
                <a:gd name="f28" fmla="*/ f27 1 3007"/>
                <a:gd name="f29" fmla="*/ f26 1 3962"/>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007" h="3962">
                  <a:moveTo>
                    <a:pt x="f5" y="f6"/>
                  </a:moveTo>
                  <a:lnTo>
                    <a:pt x="f5" y="f7"/>
                  </a:lnTo>
                  <a:lnTo>
                    <a:pt x="f8" y="f9"/>
                  </a:lnTo>
                  <a:lnTo>
                    <a:pt x="f8" y="f10"/>
                  </a:lnTo>
                  <a:lnTo>
                    <a:pt x="f6" y="f10"/>
                  </a:lnTo>
                  <a:lnTo>
                    <a:pt x="f6" y="f11"/>
                  </a:lnTo>
                  <a:lnTo>
                    <a:pt x="f12" y="f4"/>
                  </a:lnTo>
                  <a:lnTo>
                    <a:pt x="f13" y="f14"/>
                  </a:lnTo>
                  <a:lnTo>
                    <a:pt x="f8" y="f15"/>
                  </a:lnTo>
                  <a:lnTo>
                    <a:pt x="f13" y="f16"/>
                  </a:lnTo>
                  <a:lnTo>
                    <a:pt x="f17" y="f18"/>
                  </a:lnTo>
                  <a:lnTo>
                    <a:pt x="f19" y="f20"/>
                  </a:lnTo>
                  <a:lnTo>
                    <a:pt x="f11" y="f20"/>
                  </a:lnTo>
                  <a:lnTo>
                    <a:pt x="f11" y="f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7" name="Google Shape;1293;p69">
              <a:extLst>
                <a:ext uri="{FF2B5EF4-FFF2-40B4-BE49-F238E27FC236}">
                  <a16:creationId xmlns:a16="http://schemas.microsoft.com/office/drawing/2014/main" id="{BA070CB5-6B7A-4EAB-BF5C-E7CE3F7E9281}"/>
                </a:ext>
              </a:extLst>
            </p:cNvPr>
            <p:cNvSpPr/>
            <p:nvPr/>
          </p:nvSpPr>
          <p:spPr>
            <a:xfrm>
              <a:off x="4161059" y="2331582"/>
              <a:ext cx="129104" cy="189975"/>
            </a:xfrm>
            <a:custGeom>
              <a:avLst/>
              <a:gdLst>
                <a:gd name="f0" fmla="val w"/>
                <a:gd name="f1" fmla="val h"/>
                <a:gd name="f2" fmla="val 0"/>
                <a:gd name="f3" fmla="val 6377"/>
                <a:gd name="f4" fmla="val 9384"/>
                <a:gd name="f5" fmla="val 5146"/>
                <a:gd name="f6" fmla="val 1"/>
                <a:gd name="f7" fmla="val 4600"/>
                <a:gd name="f8" fmla="val 547"/>
                <a:gd name="f9" fmla="val 1413"/>
                <a:gd name="f10" fmla="val 4873"/>
                <a:gd name="f11" fmla="val 2689"/>
                <a:gd name="f12" fmla="val 3827"/>
                <a:gd name="f13" fmla="val 3598"/>
                <a:gd name="f14" fmla="val 3257"/>
                <a:gd name="f15" fmla="val 4965"/>
                <a:gd name="f16" fmla="val 2641"/>
                <a:gd name="f17" fmla="val 5194"/>
                <a:gd name="f18" fmla="val 1548"/>
                <a:gd name="f19" fmla="val 5466"/>
                <a:gd name="f20" fmla="val 6466"/>
                <a:gd name="f21" fmla="val 6970"/>
                <a:gd name="f22" fmla="val 7607"/>
                <a:gd name="f23" fmla="val 820"/>
                <a:gd name="f24" fmla="val 9383"/>
                <a:gd name="f25" fmla="val 1366"/>
                <a:gd name="f26" fmla="val 8927"/>
                <a:gd name="f27" fmla="val 7334"/>
                <a:gd name="f28" fmla="val 865"/>
                <a:gd name="f29" fmla="val 6832"/>
                <a:gd name="f30" fmla="val 2824"/>
                <a:gd name="f31" fmla="val 6013"/>
                <a:gd name="f32" fmla="val 6696"/>
                <a:gd name="f33" fmla="val 3553"/>
                <a:gd name="f34" fmla="val 7198"/>
                <a:gd name="f35" fmla="val 4145"/>
                <a:gd name="f36" fmla="val 6286"/>
                <a:gd name="f37" fmla="val 5739"/>
                <a:gd name="f38" fmla="val 4828"/>
                <a:gd name="f39" fmla="val 5694"/>
                <a:gd name="f40" fmla="val 5647"/>
                <a:gd name="f41" fmla="val 5056"/>
                <a:gd name="f42" fmla="val 5876"/>
                <a:gd name="f43" fmla="val 5877"/>
                <a:gd name="f44" fmla="val 6376"/>
                <a:gd name="f45" fmla="val 5011"/>
                <a:gd name="f46" fmla="val 6012"/>
                <a:gd name="f47" fmla="val 4464"/>
                <a:gd name="f48" fmla="val 3099"/>
                <a:gd name="f49" fmla="val 6195"/>
                <a:gd name="f50" fmla="val 2642"/>
                <a:gd name="f51" fmla="val 5966"/>
                <a:gd name="f52" fmla="val 1049"/>
                <a:gd name="f53" fmla="*/ f0 1 6377"/>
                <a:gd name="f54" fmla="*/ f1 1 9384"/>
                <a:gd name="f55" fmla="val f2"/>
                <a:gd name="f56" fmla="val f3"/>
                <a:gd name="f57" fmla="val f4"/>
                <a:gd name="f58" fmla="+- f57 0 f55"/>
                <a:gd name="f59" fmla="+- f56 0 f55"/>
                <a:gd name="f60" fmla="*/ f59 1 6377"/>
                <a:gd name="f61" fmla="*/ f58 1 9384"/>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6377" h="9384">
                  <a:moveTo>
                    <a:pt x="f5" y="f6"/>
                  </a:moveTo>
                  <a:lnTo>
                    <a:pt x="f7" y="f8"/>
                  </a:lnTo>
                  <a:lnTo>
                    <a:pt x="f7" y="f9"/>
                  </a:lnTo>
                  <a:lnTo>
                    <a:pt x="f10" y="f11"/>
                  </a:lnTo>
                  <a:lnTo>
                    <a:pt x="f7" y="f12"/>
                  </a:lnTo>
                  <a:lnTo>
                    <a:pt x="f13" y="f12"/>
                  </a:lnTo>
                  <a:lnTo>
                    <a:pt x="f14" y="f15"/>
                  </a:lnTo>
                  <a:lnTo>
                    <a:pt x="f16" y="f17"/>
                  </a:lnTo>
                  <a:lnTo>
                    <a:pt x="f18" y="f19"/>
                  </a:lnTo>
                  <a:lnTo>
                    <a:pt x="f8" y="f20"/>
                  </a:lnTo>
                  <a:lnTo>
                    <a:pt x="f8" y="f21"/>
                  </a:lnTo>
                  <a:lnTo>
                    <a:pt x="f2" y="f22"/>
                  </a:lnTo>
                  <a:lnTo>
                    <a:pt x="f23" y="f24"/>
                  </a:lnTo>
                  <a:lnTo>
                    <a:pt x="f25" y="f26"/>
                  </a:lnTo>
                  <a:lnTo>
                    <a:pt x="f25" y="f27"/>
                  </a:lnTo>
                  <a:lnTo>
                    <a:pt x="f28" y="f29"/>
                  </a:lnTo>
                  <a:lnTo>
                    <a:pt x="f25" y="f20"/>
                  </a:lnTo>
                  <a:lnTo>
                    <a:pt x="f30" y="f31"/>
                  </a:lnTo>
                  <a:lnTo>
                    <a:pt x="f14" y="f32"/>
                  </a:lnTo>
                  <a:lnTo>
                    <a:pt x="f33" y="f34"/>
                  </a:lnTo>
                  <a:lnTo>
                    <a:pt x="f35" y="f36"/>
                  </a:lnTo>
                  <a:lnTo>
                    <a:pt x="f35" y="f37"/>
                  </a:lnTo>
                  <a:lnTo>
                    <a:pt x="f38" y="f31"/>
                  </a:lnTo>
                  <a:lnTo>
                    <a:pt x="f5" y="f39"/>
                  </a:lnTo>
                  <a:lnTo>
                    <a:pt x="f40" y="f41"/>
                  </a:lnTo>
                  <a:lnTo>
                    <a:pt x="f42" y="f43"/>
                  </a:lnTo>
                  <a:lnTo>
                    <a:pt x="f44" y="f45"/>
                  </a:lnTo>
                  <a:lnTo>
                    <a:pt x="f46" y="f47"/>
                  </a:lnTo>
                  <a:lnTo>
                    <a:pt x="f40" y="f48"/>
                  </a:lnTo>
                  <a:lnTo>
                    <a:pt x="f49" y="f50"/>
                  </a:lnTo>
                  <a:lnTo>
                    <a:pt x="f51" y="f52"/>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8" name="Google Shape;1294;p69">
              <a:extLst>
                <a:ext uri="{FF2B5EF4-FFF2-40B4-BE49-F238E27FC236}">
                  <a16:creationId xmlns:a16="http://schemas.microsoft.com/office/drawing/2014/main" id="{DE6C1BC1-046B-480F-A5EB-285897CE506E}"/>
                </a:ext>
              </a:extLst>
            </p:cNvPr>
            <p:cNvSpPr/>
            <p:nvPr/>
          </p:nvSpPr>
          <p:spPr>
            <a:xfrm>
              <a:off x="4188692" y="2462460"/>
              <a:ext cx="32314" cy="27733"/>
            </a:xfrm>
            <a:custGeom>
              <a:avLst/>
              <a:gdLst>
                <a:gd name="f0" fmla="val w"/>
                <a:gd name="f1" fmla="val h"/>
                <a:gd name="f2" fmla="val 0"/>
                <a:gd name="f3" fmla="val 1596"/>
                <a:gd name="f4" fmla="val 1370"/>
                <a:gd name="f5" fmla="val 1186"/>
                <a:gd name="f6" fmla="val 1"/>
                <a:gd name="f7" fmla="val 413"/>
                <a:gd name="f8" fmla="val 594"/>
                <a:gd name="f9" fmla="val 1369"/>
                <a:gd name="f10" fmla="val 685"/>
                <a:gd name="f11" fmla="val 1595"/>
                <a:gd name="f12" fmla="*/ f0 1 1596"/>
                <a:gd name="f13" fmla="*/ f1 1 1370"/>
                <a:gd name="f14" fmla="val f2"/>
                <a:gd name="f15" fmla="val f3"/>
                <a:gd name="f16" fmla="val f4"/>
                <a:gd name="f17" fmla="+- f16 0 f14"/>
                <a:gd name="f18" fmla="+- f15 0 f14"/>
                <a:gd name="f19" fmla="*/ f18 1 1596"/>
                <a:gd name="f20" fmla="*/ f17 1 1370"/>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596" h="1370">
                  <a:moveTo>
                    <a:pt x="f5" y="f6"/>
                  </a:moveTo>
                  <a:lnTo>
                    <a:pt x="f6" y="f7"/>
                  </a:lnTo>
                  <a:lnTo>
                    <a:pt x="f8" y="f9"/>
                  </a:lnTo>
                  <a:lnTo>
                    <a:pt x="f5" y="f10"/>
                  </a:lnTo>
                  <a:lnTo>
                    <a:pt x="f11" y="f10"/>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9" name="Google Shape;1295;p69">
              <a:extLst>
                <a:ext uri="{FF2B5EF4-FFF2-40B4-BE49-F238E27FC236}">
                  <a16:creationId xmlns:a16="http://schemas.microsoft.com/office/drawing/2014/main" id="{C700A214-3A55-4FCB-97B0-01DDD07A6DFC}"/>
                </a:ext>
              </a:extLst>
            </p:cNvPr>
            <p:cNvSpPr/>
            <p:nvPr/>
          </p:nvSpPr>
          <p:spPr>
            <a:xfrm>
              <a:off x="3427994" y="2509753"/>
              <a:ext cx="349995" cy="339059"/>
            </a:xfrm>
            <a:custGeom>
              <a:avLst/>
              <a:gdLst>
                <a:gd name="f0" fmla="val w"/>
                <a:gd name="f1" fmla="val h"/>
                <a:gd name="f2" fmla="val 0"/>
                <a:gd name="f3" fmla="val 17288"/>
                <a:gd name="f4" fmla="val 16748"/>
                <a:gd name="f5" fmla="val 4372"/>
                <a:gd name="f6" fmla="val 3431"/>
                <a:gd name="f7" fmla="val 457"/>
                <a:gd name="f8" fmla="val 3696"/>
                <a:gd name="f9" fmla="val 525"/>
                <a:gd name="f10" fmla="val 3102"/>
                <a:gd name="f11" fmla="val 1109"/>
                <a:gd name="f12" fmla="val 2967"/>
                <a:gd name="f13" fmla="val 1902"/>
                <a:gd name="f14" fmla="val 1886"/>
                <a:gd name="f15" fmla="val 3784"/>
                <a:gd name="f16" fmla="val 995"/>
                <a:gd name="f17" fmla="val 3649"/>
                <a:gd name="f18" fmla="val 400"/>
                <a:gd name="f19" fmla="val 4513"/>
                <a:gd name="f20" fmla="val 1346"/>
                <a:gd name="f21" fmla="val 5406"/>
                <a:gd name="f22" fmla="val 1612"/>
                <a:gd name="f23" fmla="val 6162"/>
                <a:gd name="f24" fmla="val 372"/>
                <a:gd name="f25" fmla="val 6378"/>
                <a:gd name="f26" fmla="val 1"/>
                <a:gd name="f27" fmla="val 6720"/>
                <a:gd name="f28" fmla="val 125"/>
                <a:gd name="f29" fmla="val 6758"/>
                <a:gd name="f30" fmla="val 519"/>
                <a:gd name="f31" fmla="val 7214"/>
                <a:gd name="f32" fmla="val 1368"/>
                <a:gd name="f33" fmla="val 7123"/>
                <a:gd name="f34" fmla="val 792"/>
                <a:gd name="f35" fmla="val 7639"/>
                <a:gd name="f36" fmla="val 306"/>
                <a:gd name="f37" fmla="val 7548"/>
                <a:gd name="f38" fmla="val 8732"/>
                <a:gd name="f39" fmla="val 2462"/>
                <a:gd name="f40" fmla="val 8217"/>
                <a:gd name="f41" fmla="val 2675"/>
                <a:gd name="f42" fmla="val 7427"/>
                <a:gd name="f43" fmla="val 2978"/>
                <a:gd name="f44" fmla="val 9795"/>
                <a:gd name="f45" fmla="val 3768"/>
                <a:gd name="f46" fmla="val 12103"/>
                <a:gd name="f47" fmla="val 4801"/>
                <a:gd name="f48" fmla="val 14319"/>
                <a:gd name="f49" fmla="val 6289"/>
                <a:gd name="f50" fmla="val 6713"/>
                <a:gd name="f51" fmla="val 16597"/>
                <a:gd name="f52" fmla="val 7685"/>
                <a:gd name="f53" fmla="val 15382"/>
                <a:gd name="f54" fmla="val 7928"/>
                <a:gd name="f55" fmla="val 13377"/>
                <a:gd name="f56" fmla="val 11829"/>
                <a:gd name="f57" fmla="val 9567"/>
                <a:gd name="f58" fmla="val 10554"/>
                <a:gd name="f59" fmla="val 10660"/>
                <a:gd name="f60" fmla="val 9309"/>
                <a:gd name="f61" fmla="val 11632"/>
                <a:gd name="f62" fmla="val 8520"/>
                <a:gd name="f63" fmla="val 12179"/>
                <a:gd name="f64" fmla="val 7700"/>
                <a:gd name="f65" fmla="val 12878"/>
                <a:gd name="f66" fmla="val 7840"/>
                <a:gd name="f67" fmla="val 12115"/>
                <a:gd name="f68" fmla="val 5891"/>
                <a:gd name="f69" fmla="val 12451"/>
                <a:gd name="f70" fmla="val 5351"/>
                <a:gd name="f71" fmla="val 11911"/>
                <a:gd name="f72" fmla="val 5089"/>
                <a:gd name="f73" fmla="val 4702"/>
                <a:gd name="f74" fmla="val 12830"/>
                <a:gd name="f75" fmla="val 4921"/>
                <a:gd name="f76" fmla="val 13207"/>
                <a:gd name="f77" fmla="val 5432"/>
                <a:gd name="f78" fmla="val 14559"/>
                <a:gd name="f79" fmla="val 5626"/>
                <a:gd name="f80" fmla="val 13911"/>
                <a:gd name="f81" fmla="val 6485"/>
                <a:gd name="f82" fmla="val 14370"/>
                <a:gd name="f83" fmla="val 7026"/>
                <a:gd name="f84" fmla="val 14424"/>
                <a:gd name="f85" fmla="val 14668"/>
                <a:gd name="f86" fmla="val 14938"/>
                <a:gd name="f87" fmla="val 7756"/>
                <a:gd name="f88" fmla="val 15246"/>
                <a:gd name="f89" fmla="val 7350"/>
                <a:gd name="f90" fmla="val 15732"/>
                <a:gd name="f91" fmla="val 5762"/>
                <a:gd name="f92" fmla="val 16424"/>
                <a:gd name="f93" fmla="val 4189"/>
                <a:gd name="f94" fmla="val 16775"/>
                <a:gd name="f95" fmla="val 3136"/>
                <a:gd name="f96" fmla="val 16478"/>
                <a:gd name="f97" fmla="val 2486"/>
                <a:gd name="f98" fmla="val 15488"/>
                <a:gd name="f99" fmla="val 2622"/>
                <a:gd name="f100" fmla="val 13937"/>
                <a:gd name="f101" fmla="val 14100"/>
                <a:gd name="f102" fmla="val 4324"/>
                <a:gd name="f103" fmla="val 12317"/>
                <a:gd name="f104" fmla="val 4351"/>
                <a:gd name="f105" fmla="val 3514"/>
                <a:gd name="f106" fmla="val 11668"/>
                <a:gd name="f107" fmla="val 3541"/>
                <a:gd name="f108" fmla="val 4649"/>
                <a:gd name="f109" fmla="val 10479"/>
                <a:gd name="f110" fmla="val 8777"/>
                <a:gd name="f111" fmla="val 4054"/>
                <a:gd name="f112" fmla="val 6832"/>
                <a:gd name="f113" fmla="val 6994"/>
                <a:gd name="f114" fmla="val 1974"/>
                <a:gd name="f115" fmla="val 5994"/>
                <a:gd name="f116" fmla="val 1676"/>
                <a:gd name="f117" fmla="val 5561"/>
                <a:gd name="f118" fmla="val 264"/>
                <a:gd name="f119" fmla="*/ f0 1 17288"/>
                <a:gd name="f120" fmla="*/ f1 1 16748"/>
                <a:gd name="f121" fmla="val f2"/>
                <a:gd name="f122" fmla="val f3"/>
                <a:gd name="f123" fmla="val f4"/>
                <a:gd name="f124" fmla="+- f123 0 f121"/>
                <a:gd name="f125" fmla="+- f122 0 f121"/>
                <a:gd name="f126" fmla="*/ f125 1 17288"/>
                <a:gd name="f127" fmla="*/ f124 1 16748"/>
                <a:gd name="f128" fmla="*/ f121 1 f126"/>
                <a:gd name="f129" fmla="*/ f122 1 f126"/>
                <a:gd name="f130" fmla="*/ f121 1 f127"/>
                <a:gd name="f131" fmla="*/ f123 1 f127"/>
                <a:gd name="f132" fmla="*/ f128 f119 1"/>
                <a:gd name="f133" fmla="*/ f129 f119 1"/>
                <a:gd name="f134" fmla="*/ f131 f120 1"/>
                <a:gd name="f135" fmla="*/ f130 f120 1"/>
              </a:gdLst>
              <a:ahLst/>
              <a:cxnLst>
                <a:cxn ang="3cd4">
                  <a:pos x="hc" y="t"/>
                </a:cxn>
                <a:cxn ang="0">
                  <a:pos x="r" y="vc"/>
                </a:cxn>
                <a:cxn ang="cd4">
                  <a:pos x="hc" y="b"/>
                </a:cxn>
                <a:cxn ang="cd2">
                  <a:pos x="l" y="vc"/>
                </a:cxn>
              </a:cxnLst>
              <a:rect l="f132" t="f135" r="f133" b="f134"/>
              <a:pathLst>
                <a:path w="17288" h="16748">
                  <a:moveTo>
                    <a:pt x="f5" y="f2"/>
                  </a:move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22" y="f38"/>
                  </a:lnTo>
                  <a:lnTo>
                    <a:pt x="f39" y="f40"/>
                  </a:lnTo>
                  <a:lnTo>
                    <a:pt x="f41" y="f42"/>
                  </a:lnTo>
                  <a:lnTo>
                    <a:pt x="f43" y="f44"/>
                  </a:lnTo>
                  <a:lnTo>
                    <a:pt x="f45" y="f46"/>
                  </a:lnTo>
                  <a:lnTo>
                    <a:pt x="f47" y="f48"/>
                  </a:lnTo>
                  <a:lnTo>
                    <a:pt x="f49" y="f4"/>
                  </a:lnTo>
                  <a:lnTo>
                    <a:pt x="f50" y="f51"/>
                  </a:lnTo>
                  <a:lnTo>
                    <a:pt x="f52" y="f53"/>
                  </a:lnTo>
                  <a:lnTo>
                    <a:pt x="f54" y="f55"/>
                  </a:lnTo>
                  <a:lnTo>
                    <a:pt x="f54" y="f56"/>
                  </a:lnTo>
                  <a:lnTo>
                    <a:pt x="f57" y="f58"/>
                  </a:lnTo>
                  <a:lnTo>
                    <a:pt x="f59" y="f60"/>
                  </a:lnTo>
                  <a:lnTo>
                    <a:pt x="f61" y="f62"/>
                  </a:lnTo>
                  <a:lnTo>
                    <a:pt x="f63" y="f64"/>
                  </a:lnTo>
                  <a:lnTo>
                    <a:pt x="f65" y="f66"/>
                  </a:lnTo>
                  <a:lnTo>
                    <a:pt x="f67" y="f68"/>
                  </a:lnTo>
                  <a:lnTo>
                    <a:pt x="f69" y="f70"/>
                  </a:lnTo>
                  <a:lnTo>
                    <a:pt x="f71" y="f72"/>
                  </a:lnTo>
                  <a:lnTo>
                    <a:pt x="f67" y="f73"/>
                  </a:lnTo>
                  <a:lnTo>
                    <a:pt x="f74" y="f75"/>
                  </a:lnTo>
                  <a:lnTo>
                    <a:pt x="f76" y="f77"/>
                  </a:lnTo>
                  <a:lnTo>
                    <a:pt x="f78" y="f79"/>
                  </a:lnTo>
                  <a:lnTo>
                    <a:pt x="f80" y="f81"/>
                  </a:lnTo>
                  <a:lnTo>
                    <a:pt x="f82" y="f83"/>
                  </a:lnTo>
                  <a:lnTo>
                    <a:pt x="f84" y="f27"/>
                  </a:lnTo>
                  <a:lnTo>
                    <a:pt x="f85" y="f81"/>
                  </a:lnTo>
                  <a:lnTo>
                    <a:pt x="f86" y="f87"/>
                  </a:lnTo>
                  <a:lnTo>
                    <a:pt x="f88" y="f89"/>
                  </a:lnTo>
                  <a:lnTo>
                    <a:pt x="f88" y="f81"/>
                  </a:lnTo>
                  <a:lnTo>
                    <a:pt x="f90" y="f81"/>
                  </a:lnTo>
                  <a:lnTo>
                    <a:pt x="f90" y="f91"/>
                  </a:lnTo>
                  <a:lnTo>
                    <a:pt x="f92" y="f93"/>
                  </a:lnTo>
                  <a:lnTo>
                    <a:pt x="f3" y="f17"/>
                  </a:lnTo>
                  <a:lnTo>
                    <a:pt x="f94" y="f95"/>
                  </a:lnTo>
                  <a:lnTo>
                    <a:pt x="f96" y="f97"/>
                  </a:lnTo>
                  <a:lnTo>
                    <a:pt x="f98" y="f99"/>
                  </a:lnTo>
                  <a:lnTo>
                    <a:pt x="f100" y="f17"/>
                  </a:lnTo>
                  <a:lnTo>
                    <a:pt x="f101" y="f102"/>
                  </a:lnTo>
                  <a:lnTo>
                    <a:pt x="f103" y="f104"/>
                  </a:lnTo>
                  <a:lnTo>
                    <a:pt x="f67" y="f105"/>
                  </a:lnTo>
                  <a:lnTo>
                    <a:pt x="f106" y="f107"/>
                  </a:lnTo>
                  <a:lnTo>
                    <a:pt x="f106" y="f108"/>
                  </a:lnTo>
                  <a:lnTo>
                    <a:pt x="f109" y="f19"/>
                  </a:lnTo>
                  <a:lnTo>
                    <a:pt x="f110" y="f111"/>
                  </a:lnTo>
                  <a:lnTo>
                    <a:pt x="f112" y="f95"/>
                  </a:lnTo>
                  <a:lnTo>
                    <a:pt x="f113" y="f114"/>
                  </a:lnTo>
                  <a:lnTo>
                    <a:pt x="f115" y="f116"/>
                  </a:lnTo>
                  <a:lnTo>
                    <a:pt x="f117" y="f118"/>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0" name="Google Shape;1296;p69">
              <a:extLst>
                <a:ext uri="{FF2B5EF4-FFF2-40B4-BE49-F238E27FC236}">
                  <a16:creationId xmlns:a16="http://schemas.microsoft.com/office/drawing/2014/main" id="{392F9E86-3A37-4742-BACB-BB8B8480FA5A}"/>
                </a:ext>
              </a:extLst>
            </p:cNvPr>
            <p:cNvSpPr/>
            <p:nvPr/>
          </p:nvSpPr>
          <p:spPr>
            <a:xfrm>
              <a:off x="3566278" y="2553306"/>
              <a:ext cx="97923" cy="50575"/>
            </a:xfrm>
            <a:custGeom>
              <a:avLst/>
              <a:gdLst>
                <a:gd name="f0" fmla="val w"/>
                <a:gd name="f1" fmla="val h"/>
                <a:gd name="f2" fmla="val 0"/>
                <a:gd name="f3" fmla="val 4837"/>
                <a:gd name="f4" fmla="val 2498"/>
                <a:gd name="f5" fmla="val 138"/>
                <a:gd name="f6" fmla="val 1"/>
                <a:gd name="f7" fmla="val 985"/>
                <a:gd name="f8" fmla="val 1946"/>
                <a:gd name="f9" fmla="val 1903"/>
                <a:gd name="f10" fmla="val 3648"/>
                <a:gd name="f11" fmla="val 2362"/>
                <a:gd name="f12" fmla="val 1498"/>
                <a:gd name="f13" fmla="val 4566"/>
                <a:gd name="f14" fmla="val 4000"/>
                <a:gd name="f15" fmla="val 1193"/>
                <a:gd name="f16" fmla="val 3297"/>
                <a:gd name="f17" fmla="val 2946"/>
                <a:gd name="f18" fmla="val 1814"/>
                <a:gd name="f19" fmla="val 309"/>
                <a:gd name="f20" fmla="val 702"/>
                <a:gd name="f21" fmla="*/ f0 1 4837"/>
                <a:gd name="f22" fmla="*/ f1 1 2498"/>
                <a:gd name="f23" fmla="val f2"/>
                <a:gd name="f24" fmla="val f3"/>
                <a:gd name="f25" fmla="val f4"/>
                <a:gd name="f26" fmla="+- f25 0 f23"/>
                <a:gd name="f27" fmla="+- f24 0 f23"/>
                <a:gd name="f28" fmla="*/ f27 1 4837"/>
                <a:gd name="f29" fmla="*/ f26 1 249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837" h="2498">
                  <a:moveTo>
                    <a:pt x="f5" y="f2"/>
                  </a:moveTo>
                  <a:lnTo>
                    <a:pt x="f6" y="f7"/>
                  </a:lnTo>
                  <a:lnTo>
                    <a:pt x="f8" y="f9"/>
                  </a:lnTo>
                  <a:lnTo>
                    <a:pt x="f10" y="f11"/>
                  </a:lnTo>
                  <a:lnTo>
                    <a:pt x="f3" y="f4"/>
                  </a:lnTo>
                  <a:lnTo>
                    <a:pt x="f3" y="f12"/>
                  </a:lnTo>
                  <a:lnTo>
                    <a:pt x="f13" y="f12"/>
                  </a:lnTo>
                  <a:lnTo>
                    <a:pt x="f14" y="f15"/>
                  </a:lnTo>
                  <a:lnTo>
                    <a:pt x="f16" y="f15"/>
                  </a:lnTo>
                  <a:lnTo>
                    <a:pt x="f17" y="f7"/>
                  </a:lnTo>
                  <a:lnTo>
                    <a:pt x="f18" y="f19"/>
                  </a:lnTo>
                  <a:lnTo>
                    <a:pt x="f20"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1" name="Google Shape;1297;p69">
              <a:extLst>
                <a:ext uri="{FF2B5EF4-FFF2-40B4-BE49-F238E27FC236}">
                  <a16:creationId xmlns:a16="http://schemas.microsoft.com/office/drawing/2014/main" id="{474C092B-8BBD-4803-B832-F9BE704CA3CF}"/>
                </a:ext>
              </a:extLst>
            </p:cNvPr>
            <p:cNvSpPr/>
            <p:nvPr/>
          </p:nvSpPr>
          <p:spPr>
            <a:xfrm>
              <a:off x="3460601" y="2447382"/>
              <a:ext cx="88166" cy="73023"/>
            </a:xfrm>
            <a:custGeom>
              <a:avLst/>
              <a:gdLst>
                <a:gd name="f0" fmla="val w"/>
                <a:gd name="f1" fmla="val h"/>
                <a:gd name="f2" fmla="val 0"/>
                <a:gd name="f3" fmla="val 4355"/>
                <a:gd name="f4" fmla="val 3607"/>
                <a:gd name="f5" fmla="val 951"/>
                <a:gd name="f6" fmla="val 1"/>
                <a:gd name="f7" fmla="val 244"/>
                <a:gd name="f8" fmla="val 140"/>
                <a:gd name="f9" fmla="val 640"/>
                <a:gd name="f10" fmla="val 63"/>
                <a:gd name="f11" fmla="val 663"/>
                <a:gd name="f12" fmla="val 1034"/>
                <a:gd name="f13" fmla="val 1672"/>
                <a:gd name="f14" fmla="val 600"/>
                <a:gd name="f15" fmla="val 2143"/>
                <a:gd name="f16" fmla="val 735"/>
                <a:gd name="f17" fmla="val 3056"/>
                <a:gd name="f18" fmla="val 1194"/>
                <a:gd name="f19" fmla="val 3379"/>
                <a:gd name="f20" fmla="val 1820"/>
                <a:gd name="f21" fmla="val 3538"/>
                <a:gd name="f22" fmla="val 2761"/>
                <a:gd name="f23" fmla="val 3081"/>
                <a:gd name="f24" fmla="val 3950"/>
                <a:gd name="f25" fmla="val 3345"/>
                <a:gd name="f26" fmla="val 4031"/>
                <a:gd name="f27" fmla="val 3352"/>
                <a:gd name="f28" fmla="val 3842"/>
                <a:gd name="f29" fmla="val 2217"/>
                <a:gd name="f30" fmla="val 3059"/>
                <a:gd name="f31" fmla="val 1353"/>
                <a:gd name="f32" fmla="val 2085"/>
                <a:gd name="f33" fmla="val 947"/>
                <a:gd name="f34" fmla="val 1599"/>
                <a:gd name="f35" fmla="*/ f0 1 4355"/>
                <a:gd name="f36" fmla="*/ f1 1 3607"/>
                <a:gd name="f37" fmla="val f2"/>
                <a:gd name="f38" fmla="val f3"/>
                <a:gd name="f39" fmla="val f4"/>
                <a:gd name="f40" fmla="+- f39 0 f37"/>
                <a:gd name="f41" fmla="+- f38 0 f37"/>
                <a:gd name="f42" fmla="*/ f41 1 4355"/>
                <a:gd name="f43" fmla="*/ f40 1 3607"/>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4355" h="3607">
                  <a:moveTo>
                    <a:pt x="f5" y="f6"/>
                  </a:moveTo>
                  <a:lnTo>
                    <a:pt x="f5" y="f7"/>
                  </a:lnTo>
                  <a:lnTo>
                    <a:pt x="f8" y="f9"/>
                  </a:lnTo>
                  <a:lnTo>
                    <a:pt x="f10" y="f11"/>
                  </a:lnTo>
                  <a:lnTo>
                    <a:pt x="f6" y="f12"/>
                  </a:lnTo>
                  <a:lnTo>
                    <a:pt x="f5" y="f13"/>
                  </a:lnTo>
                  <a:lnTo>
                    <a:pt x="f14" y="f15"/>
                  </a:lnTo>
                  <a:lnTo>
                    <a:pt x="f16" y="f17"/>
                  </a:lnTo>
                  <a:lnTo>
                    <a:pt x="f18" y="f19"/>
                  </a:lnTo>
                  <a:lnTo>
                    <a:pt x="f20" y="f21"/>
                  </a:lnTo>
                  <a:lnTo>
                    <a:pt x="f22" y="f23"/>
                  </a:lnTo>
                  <a:lnTo>
                    <a:pt x="f24" y="f25"/>
                  </a:lnTo>
                  <a:lnTo>
                    <a:pt x="f26" y="f4"/>
                  </a:lnTo>
                  <a:lnTo>
                    <a:pt x="f3" y="f27"/>
                  </a:lnTo>
                  <a:lnTo>
                    <a:pt x="f28" y="f29"/>
                  </a:lnTo>
                  <a:lnTo>
                    <a:pt x="f30" y="f31"/>
                  </a:lnTo>
                  <a:lnTo>
                    <a:pt x="f32" y="f33"/>
                  </a:lnTo>
                  <a:lnTo>
                    <a:pt x="f34"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2" name="Google Shape;1298;p69">
              <a:extLst>
                <a:ext uri="{FF2B5EF4-FFF2-40B4-BE49-F238E27FC236}">
                  <a16:creationId xmlns:a16="http://schemas.microsoft.com/office/drawing/2014/main" id="{CB02C1BD-F369-4127-988C-AA0CE90CBD25}"/>
                </a:ext>
              </a:extLst>
            </p:cNvPr>
            <p:cNvSpPr/>
            <p:nvPr/>
          </p:nvSpPr>
          <p:spPr>
            <a:xfrm>
              <a:off x="3669130" y="2604951"/>
              <a:ext cx="62005" cy="77294"/>
            </a:xfrm>
            <a:custGeom>
              <a:avLst/>
              <a:gdLst>
                <a:gd name="f0" fmla="val w"/>
                <a:gd name="f1" fmla="val h"/>
                <a:gd name="f2" fmla="val 0"/>
                <a:gd name="f3" fmla="val 3063"/>
                <a:gd name="f4" fmla="val 3818"/>
                <a:gd name="f5" fmla="val 204"/>
                <a:gd name="f6" fmla="val 387"/>
                <a:gd name="f7" fmla="val 540"/>
                <a:gd name="f8" fmla="val 649"/>
                <a:gd name="f9" fmla="val 1189"/>
                <a:gd name="f10" fmla="val 967"/>
                <a:gd name="f11" fmla="val 3138"/>
                <a:gd name="f12" fmla="val 1027"/>
                <a:gd name="f13" fmla="val 3150"/>
                <a:gd name="f14" fmla="val 1726"/>
                <a:gd name="f15" fmla="val 2573"/>
                <a:gd name="f16" fmla="val 2272"/>
                <a:gd name="f17" fmla="val 2482"/>
                <a:gd name="f18" fmla="val 2606"/>
                <a:gd name="f19" fmla="val 3454"/>
                <a:gd name="f20" fmla="val 2922"/>
                <a:gd name="f21" fmla="val 3062"/>
                <a:gd name="f22" fmla="val 3006"/>
                <a:gd name="f23" fmla="val 3027"/>
                <a:gd name="f24" fmla="val 3054"/>
                <a:gd name="f25" fmla="val 2757"/>
                <a:gd name="f26" fmla="val 1783"/>
                <a:gd name="f27" fmla="val 2513"/>
                <a:gd name="f28" fmla="val 2018"/>
                <a:gd name="f29" fmla="val 2459"/>
                <a:gd name="f30" fmla="val 2324"/>
                <a:gd name="f31" fmla="val 2000"/>
                <a:gd name="f32" fmla="val 2648"/>
                <a:gd name="f33" fmla="val 924"/>
                <a:gd name="f34" fmla="val 1296"/>
                <a:gd name="f35" fmla="val 730"/>
                <a:gd name="f36" fmla="val 919"/>
                <a:gd name="f37" fmla="val 219"/>
                <a:gd name="f38" fmla="*/ f0 1 3063"/>
                <a:gd name="f39" fmla="*/ f1 1 3818"/>
                <a:gd name="f40" fmla="val f2"/>
                <a:gd name="f41" fmla="val f3"/>
                <a:gd name="f42" fmla="val f4"/>
                <a:gd name="f43" fmla="+- f42 0 f40"/>
                <a:gd name="f44" fmla="+- f41 0 f40"/>
                <a:gd name="f45" fmla="*/ f44 1 3063"/>
                <a:gd name="f46" fmla="*/ f43 1 3818"/>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3063" h="3818">
                  <a:moveTo>
                    <a:pt x="f5" y="f2"/>
                  </a:moveTo>
                  <a:lnTo>
                    <a:pt x="f2" y="f6"/>
                  </a:lnTo>
                  <a:lnTo>
                    <a:pt x="f7" y="f8"/>
                  </a:lnTo>
                  <a:lnTo>
                    <a:pt x="f5" y="f9"/>
                  </a:lnTo>
                  <a:lnTo>
                    <a:pt x="f10" y="f11"/>
                  </a:lnTo>
                  <a:lnTo>
                    <a:pt x="f12" y="f13"/>
                  </a:lnTo>
                  <a:lnTo>
                    <a:pt x="f14" y="f15"/>
                  </a:lnTo>
                  <a:lnTo>
                    <a:pt x="f16" y="f17"/>
                  </a:lnTo>
                  <a:lnTo>
                    <a:pt x="f18" y="f19"/>
                  </a:lnTo>
                  <a:lnTo>
                    <a:pt x="f20" y="f4"/>
                  </a:lnTo>
                  <a:lnTo>
                    <a:pt x="f21" y="f22"/>
                  </a:lnTo>
                  <a:lnTo>
                    <a:pt x="f23" y="f24"/>
                  </a:lnTo>
                  <a:lnTo>
                    <a:pt x="f25" y="f26"/>
                  </a:lnTo>
                  <a:lnTo>
                    <a:pt x="f27" y="f28"/>
                  </a:lnTo>
                  <a:lnTo>
                    <a:pt x="f29" y="f30"/>
                  </a:lnTo>
                  <a:lnTo>
                    <a:pt x="f31" y="f26"/>
                  </a:lnTo>
                  <a:lnTo>
                    <a:pt x="f32" y="f33"/>
                  </a:lnTo>
                  <a:lnTo>
                    <a:pt x="f34" y="f35"/>
                  </a:lnTo>
                  <a:lnTo>
                    <a:pt x="f36" y="f3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3" name="Google Shape;1299;p69">
              <a:extLst>
                <a:ext uri="{FF2B5EF4-FFF2-40B4-BE49-F238E27FC236}">
                  <a16:creationId xmlns:a16="http://schemas.microsoft.com/office/drawing/2014/main" id="{92F5CDEB-63A1-4190-9FF6-967F470AF0CE}"/>
                </a:ext>
              </a:extLst>
            </p:cNvPr>
            <p:cNvSpPr/>
            <p:nvPr/>
          </p:nvSpPr>
          <p:spPr>
            <a:xfrm>
              <a:off x="3728264" y="2577455"/>
              <a:ext cx="109910" cy="250655"/>
            </a:xfrm>
            <a:custGeom>
              <a:avLst/>
              <a:gdLst>
                <a:gd name="f0" fmla="val w"/>
                <a:gd name="f1" fmla="val h"/>
                <a:gd name="f2" fmla="val 0"/>
                <a:gd name="f3" fmla="val 5429"/>
                <a:gd name="f4" fmla="val 12381"/>
                <a:gd name="f5" fmla="val 2915"/>
                <a:gd name="f6" fmla="val 2341"/>
                <a:gd name="f7" fmla="val 190"/>
                <a:gd name="f8" fmla="val 2456"/>
                <a:gd name="f9" fmla="val 305"/>
                <a:gd name="f10" fmla="val 1592"/>
                <a:gd name="f11" fmla="val 845"/>
                <a:gd name="f12" fmla="val 900"/>
                <a:gd name="f13" fmla="val 2418"/>
                <a:gd name="f14" fmla="val 3141"/>
                <a:gd name="f15" fmla="val 414"/>
                <a:gd name="f16" fmla="val 4006"/>
                <a:gd name="f17" fmla="val 141"/>
                <a:gd name="f18" fmla="val 4364"/>
                <a:gd name="f19" fmla="val 1"/>
                <a:gd name="f20" fmla="val 5176"/>
                <a:gd name="f21" fmla="val 293"/>
                <a:gd name="f22" fmla="val 5510"/>
                <a:gd name="f23" fmla="val 929"/>
                <a:gd name="f24" fmla="val 5995"/>
                <a:gd name="f25" fmla="val 656"/>
                <a:gd name="f26" fmla="val 6209"/>
                <a:gd name="f27" fmla="val 6572"/>
                <a:gd name="f28" fmla="val 1233"/>
                <a:gd name="f29" fmla="val 6238"/>
                <a:gd name="f30" fmla="val 1658"/>
                <a:gd name="f31" fmla="val 7422"/>
                <a:gd name="f32" fmla="val 1386"/>
                <a:gd name="f33" fmla="val 8364"/>
                <a:gd name="f34" fmla="val 8516"/>
                <a:gd name="f35" fmla="val 2995"/>
                <a:gd name="f36" fmla="val 7847"/>
                <a:gd name="f37" fmla="val 7392"/>
                <a:gd name="f38" fmla="val 3723"/>
                <a:gd name="f39" fmla="val 8820"/>
                <a:gd name="f40" fmla="val 4208"/>
                <a:gd name="f41" fmla="val 10094"/>
                <a:gd name="f42" fmla="val 4452"/>
                <a:gd name="f43" fmla="val 11188"/>
                <a:gd name="f44" fmla="val 4270"/>
                <a:gd name="f45" fmla="val 12007"/>
                <a:gd name="f46" fmla="val 4835"/>
                <a:gd name="f47" fmla="val 11158"/>
                <a:gd name="f48" fmla="val 4753"/>
                <a:gd name="f49" fmla="val 10550"/>
                <a:gd name="f50" fmla="val 4646"/>
                <a:gd name="f51" fmla="val 9731"/>
                <a:gd name="f52" fmla="val 4077"/>
                <a:gd name="f53" fmla="val 9005"/>
                <a:gd name="f54" fmla="val 4185"/>
                <a:gd name="f55" fmla="val 8040"/>
                <a:gd name="f56" fmla="val 3374"/>
                <a:gd name="f57" fmla="val 6871"/>
                <a:gd name="f58" fmla="val 3713"/>
                <a:gd name="f59" fmla="val 6102"/>
                <a:gd name="f60" fmla="val 4726"/>
                <a:gd name="f61" fmla="val 5357"/>
                <a:gd name="f62" fmla="val 4520"/>
                <a:gd name="f63" fmla="val 4132"/>
                <a:gd name="f64" fmla="val 4141"/>
                <a:gd name="f65" fmla="val 4375"/>
                <a:gd name="f66" fmla="val 3791"/>
                <a:gd name="f67" fmla="val 3970"/>
                <a:gd name="f68" fmla="val 3321"/>
                <a:gd name="f69" fmla="val 2936"/>
                <a:gd name="f70" fmla="val 2997"/>
                <a:gd name="f71" fmla="val 2575"/>
                <a:gd name="f72" fmla="val 3537"/>
                <a:gd name="f73" fmla="val 1224"/>
                <a:gd name="f74" fmla="*/ f0 1 5429"/>
                <a:gd name="f75" fmla="*/ f1 1 12381"/>
                <a:gd name="f76" fmla="val f2"/>
                <a:gd name="f77" fmla="val f3"/>
                <a:gd name="f78" fmla="val f4"/>
                <a:gd name="f79" fmla="+- f78 0 f76"/>
                <a:gd name="f80" fmla="+- f77 0 f76"/>
                <a:gd name="f81" fmla="*/ f80 1 5429"/>
                <a:gd name="f82" fmla="*/ f79 1 1238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5429" h="12381">
                  <a:moveTo>
                    <a:pt x="f5" y="f2"/>
                  </a:moveTo>
                  <a:lnTo>
                    <a:pt x="f6" y="f7"/>
                  </a:lnTo>
                  <a:lnTo>
                    <a:pt x="f8" y="f9"/>
                  </a:lnTo>
                  <a:lnTo>
                    <a:pt x="f10" y="f11"/>
                  </a:lnTo>
                  <a:lnTo>
                    <a:pt x="f12" y="f13"/>
                  </a:lnTo>
                  <a:lnTo>
                    <a:pt x="f12" y="f14"/>
                  </a:lnTo>
                  <a:lnTo>
                    <a:pt x="f15" y="f14"/>
                  </a:lnTo>
                  <a:lnTo>
                    <a:pt x="f15" y="f16"/>
                  </a:lnTo>
                  <a:lnTo>
                    <a:pt x="f17" y="f18"/>
                  </a:lnTo>
                  <a:lnTo>
                    <a:pt x="f19" y="f20"/>
                  </a:lnTo>
                  <a:lnTo>
                    <a:pt x="f21" y="f22"/>
                  </a:lnTo>
                  <a:lnTo>
                    <a:pt x="f23" y="f24"/>
                  </a:lnTo>
                  <a:lnTo>
                    <a:pt x="f25" y="f26"/>
                  </a:lnTo>
                  <a:lnTo>
                    <a:pt x="f23" y="f27"/>
                  </a:lnTo>
                  <a:lnTo>
                    <a:pt x="f28" y="f29"/>
                  </a:lnTo>
                  <a:lnTo>
                    <a:pt x="f30" y="f31"/>
                  </a:lnTo>
                  <a:lnTo>
                    <a:pt x="f32" y="f33"/>
                  </a:lnTo>
                  <a:lnTo>
                    <a:pt x="f30" y="f34"/>
                  </a:lnTo>
                  <a:lnTo>
                    <a:pt x="f35" y="f36"/>
                  </a:lnTo>
                  <a:lnTo>
                    <a:pt x="f35" y="f37"/>
                  </a:lnTo>
                  <a:lnTo>
                    <a:pt x="f38" y="f39"/>
                  </a:lnTo>
                  <a:lnTo>
                    <a:pt x="f40" y="f41"/>
                  </a:lnTo>
                  <a:lnTo>
                    <a:pt x="f42" y="f43"/>
                  </a:lnTo>
                  <a:lnTo>
                    <a:pt x="f44" y="f45"/>
                  </a:lnTo>
                  <a:lnTo>
                    <a:pt x="f44" y="f4"/>
                  </a:lnTo>
                  <a:lnTo>
                    <a:pt x="f46" y="f47"/>
                  </a:lnTo>
                  <a:lnTo>
                    <a:pt x="f48" y="f49"/>
                  </a:lnTo>
                  <a:lnTo>
                    <a:pt x="f50" y="f51"/>
                  </a:lnTo>
                  <a:lnTo>
                    <a:pt x="f52" y="f53"/>
                  </a:lnTo>
                  <a:lnTo>
                    <a:pt x="f54" y="f55"/>
                  </a:lnTo>
                  <a:lnTo>
                    <a:pt x="f56" y="f57"/>
                  </a:lnTo>
                  <a:lnTo>
                    <a:pt x="f58" y="f59"/>
                  </a:lnTo>
                  <a:lnTo>
                    <a:pt x="f60" y="f61"/>
                  </a:lnTo>
                  <a:lnTo>
                    <a:pt x="f3" y="f62"/>
                  </a:lnTo>
                  <a:lnTo>
                    <a:pt x="f63" y="f64"/>
                  </a:lnTo>
                  <a:lnTo>
                    <a:pt x="f65" y="f66"/>
                  </a:lnTo>
                  <a:lnTo>
                    <a:pt x="f67" y="f14"/>
                  </a:lnTo>
                  <a:lnTo>
                    <a:pt x="f68" y="f69"/>
                  </a:lnTo>
                  <a:lnTo>
                    <a:pt x="f70" y="f71"/>
                  </a:lnTo>
                  <a:lnTo>
                    <a:pt x="f72" y="f73"/>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4" name="Google Shape;1300;p69">
              <a:extLst>
                <a:ext uri="{FF2B5EF4-FFF2-40B4-BE49-F238E27FC236}">
                  <a16:creationId xmlns:a16="http://schemas.microsoft.com/office/drawing/2014/main" id="{F2C35BFD-70CE-4051-AF40-B449C367231D}"/>
                </a:ext>
              </a:extLst>
            </p:cNvPr>
            <p:cNvSpPr/>
            <p:nvPr/>
          </p:nvSpPr>
          <p:spPr>
            <a:xfrm>
              <a:off x="3674873" y="2578571"/>
              <a:ext cx="38569" cy="19293"/>
            </a:xfrm>
            <a:custGeom>
              <a:avLst/>
              <a:gdLst>
                <a:gd name="f0" fmla="val w"/>
                <a:gd name="f1" fmla="val h"/>
                <a:gd name="f2" fmla="val 0"/>
                <a:gd name="f3" fmla="val 1905"/>
                <a:gd name="f4" fmla="val 953"/>
                <a:gd name="f5" fmla="val 499"/>
                <a:gd name="f6" fmla="val 1"/>
                <a:gd name="f7" fmla="val 448"/>
                <a:gd name="f8" fmla="val 122"/>
                <a:gd name="f9" fmla="val 952"/>
                <a:gd name="f10" fmla="val 925"/>
                <a:gd name="f11" fmla="val 1742"/>
                <a:gd name="f12" fmla="val 250"/>
                <a:gd name="f13" fmla="val 1766"/>
                <a:gd name="f14" fmla="val 235"/>
                <a:gd name="f15" fmla="val 1473"/>
                <a:gd name="f16" fmla="*/ f0 1 1905"/>
                <a:gd name="f17" fmla="*/ f1 1 953"/>
                <a:gd name="f18" fmla="val f2"/>
                <a:gd name="f19" fmla="val f3"/>
                <a:gd name="f20" fmla="val f4"/>
                <a:gd name="f21" fmla="+- f20 0 f18"/>
                <a:gd name="f22" fmla="+- f19 0 f18"/>
                <a:gd name="f23" fmla="*/ f22 1 1905"/>
                <a:gd name="f24" fmla="*/ f21 1 9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905" h="953">
                  <a:moveTo>
                    <a:pt x="f5" y="f6"/>
                  </a:moveTo>
                  <a:lnTo>
                    <a:pt x="f6" y="f7"/>
                  </a:lnTo>
                  <a:lnTo>
                    <a:pt x="f8" y="f9"/>
                  </a:lnTo>
                  <a:lnTo>
                    <a:pt x="f3" y="f10"/>
                  </a:lnTo>
                  <a:lnTo>
                    <a:pt x="f11" y="f12"/>
                  </a:lnTo>
                  <a:lnTo>
                    <a:pt x="f13" y="f14"/>
                  </a:lnTo>
                  <a:lnTo>
                    <a:pt x="f1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5" name="Google Shape;1301;p69">
              <a:extLst>
                <a:ext uri="{FF2B5EF4-FFF2-40B4-BE49-F238E27FC236}">
                  <a16:creationId xmlns:a16="http://schemas.microsoft.com/office/drawing/2014/main" id="{0E07318A-15D2-4D77-B8AE-788E18247183}"/>
                </a:ext>
              </a:extLst>
            </p:cNvPr>
            <p:cNvSpPr/>
            <p:nvPr/>
          </p:nvSpPr>
          <p:spPr>
            <a:xfrm>
              <a:off x="3863321" y="2763609"/>
              <a:ext cx="64584" cy="56948"/>
            </a:xfrm>
            <a:custGeom>
              <a:avLst/>
              <a:gdLst>
                <a:gd name="f0" fmla="val w"/>
                <a:gd name="f1" fmla="val h"/>
                <a:gd name="f2" fmla="val 0"/>
                <a:gd name="f3" fmla="val 3190"/>
                <a:gd name="f4" fmla="val 2813"/>
                <a:gd name="f5" fmla="val 2298"/>
                <a:gd name="f6" fmla="val 536"/>
                <a:gd name="f7" fmla="val 1488"/>
                <a:gd name="f8" fmla="val 107"/>
                <a:gd name="f9" fmla="val 445"/>
                <a:gd name="f10" fmla="val 1"/>
                <a:gd name="f11" fmla="val 763"/>
                <a:gd name="f12" fmla="val 159"/>
                <a:gd name="f13" fmla="val 1769"/>
                <a:gd name="f14" fmla="val 665"/>
                <a:gd name="f15" fmla="val 2387"/>
                <a:gd name="f16" fmla="val 969"/>
                <a:gd name="f17" fmla="val 2812"/>
                <a:gd name="f18" fmla="val 1458"/>
                <a:gd name="f19" fmla="val 1702"/>
                <a:gd name="f20" fmla="val 2513"/>
                <a:gd name="f21" fmla="val 2608"/>
                <a:gd name="f22" fmla="val 1963"/>
                <a:gd name="f23" fmla="val 3189"/>
                <a:gd name="f24" fmla="val 1203"/>
                <a:gd name="f25" fmla="val 2919"/>
                <a:gd name="f26" fmla="val 323"/>
                <a:gd name="f27" fmla="*/ f0 1 3190"/>
                <a:gd name="f28" fmla="*/ f1 1 2813"/>
                <a:gd name="f29" fmla="val f2"/>
                <a:gd name="f30" fmla="val f3"/>
                <a:gd name="f31" fmla="val f4"/>
                <a:gd name="f32" fmla="+- f31 0 f29"/>
                <a:gd name="f33" fmla="+- f30 0 f29"/>
                <a:gd name="f34" fmla="*/ f33 1 3190"/>
                <a:gd name="f35" fmla="*/ f32 1 2813"/>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190" h="2813">
                  <a:moveTo>
                    <a:pt x="f5" y="f2"/>
                  </a:moveTo>
                  <a:lnTo>
                    <a:pt x="f5" y="f6"/>
                  </a:lnTo>
                  <a:lnTo>
                    <a:pt x="f7" y="f8"/>
                  </a:lnTo>
                  <a:lnTo>
                    <a:pt x="f9" y="f8"/>
                  </a:lnTo>
                  <a:lnTo>
                    <a:pt x="f10" y="f11"/>
                  </a:lnTo>
                  <a:lnTo>
                    <a:pt x="f12" y="f13"/>
                  </a:lnTo>
                  <a:lnTo>
                    <a:pt x="f14" y="f15"/>
                  </a:lnTo>
                  <a:lnTo>
                    <a:pt x="f16" y="f17"/>
                  </a:lnTo>
                  <a:lnTo>
                    <a:pt x="f18" y="f17"/>
                  </a:lnTo>
                  <a:lnTo>
                    <a:pt x="f19" y="f20"/>
                  </a:lnTo>
                  <a:lnTo>
                    <a:pt x="f21" y="f20"/>
                  </a:lnTo>
                  <a:lnTo>
                    <a:pt x="f5" y="f22"/>
                  </a:lnTo>
                  <a:lnTo>
                    <a:pt x="f23" y="f24"/>
                  </a:lnTo>
                  <a:lnTo>
                    <a:pt x="f25" y="f2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6" name="Google Shape;1302;p69">
              <a:extLst>
                <a:ext uri="{FF2B5EF4-FFF2-40B4-BE49-F238E27FC236}">
                  <a16:creationId xmlns:a16="http://schemas.microsoft.com/office/drawing/2014/main" id="{56892500-0D34-40CD-A4F2-4DE13E088F48}"/>
                </a:ext>
              </a:extLst>
            </p:cNvPr>
            <p:cNvSpPr/>
            <p:nvPr/>
          </p:nvSpPr>
          <p:spPr>
            <a:xfrm>
              <a:off x="3849386" y="2645779"/>
              <a:ext cx="98718" cy="198141"/>
            </a:xfrm>
            <a:custGeom>
              <a:avLst/>
              <a:gdLst>
                <a:gd name="f0" fmla="val w"/>
                <a:gd name="f1" fmla="val h"/>
                <a:gd name="f2" fmla="val 0"/>
                <a:gd name="f3" fmla="val 4876"/>
                <a:gd name="f4" fmla="val 9787"/>
                <a:gd name="f5" fmla="val 1662"/>
                <a:gd name="f6" fmla="val 1"/>
                <a:gd name="f7" fmla="val 419"/>
                <a:gd name="f8" fmla="val 416"/>
                <a:gd name="f9" fmla="val 545"/>
                <a:gd name="f10" fmla="val 1199"/>
                <a:gd name="f11" fmla="val 689"/>
                <a:gd name="f12" fmla="val 1656"/>
                <a:gd name="f13" fmla="val 1553"/>
                <a:gd name="f14" fmla="val 1851"/>
                <a:gd name="f15" fmla="val 2135"/>
                <a:gd name="f16" fmla="val 1310"/>
                <a:gd name="f17" fmla="val 2578"/>
                <a:gd name="f18" fmla="val 1580"/>
                <a:gd name="f19" fmla="val 3117"/>
                <a:gd name="f20" fmla="val 2283"/>
                <a:gd name="f21" fmla="val 3469"/>
                <a:gd name="f22" fmla="val 2904"/>
                <a:gd name="f23" fmla="val 4306"/>
                <a:gd name="f24" fmla="val 3877"/>
                <a:gd name="f25" fmla="val 4874"/>
                <a:gd name="f26" fmla="val 3715"/>
                <a:gd name="f27" fmla="val 5441"/>
                <a:gd name="f28" fmla="val 3564"/>
                <a:gd name="f29" fmla="val 6120"/>
                <a:gd name="f30" fmla="val 3607"/>
                <a:gd name="f31" fmla="val 6143"/>
                <a:gd name="f32" fmla="val 7023"/>
                <a:gd name="f33" fmla="val 2986"/>
                <a:gd name="f34" fmla="val 7783"/>
                <a:gd name="f35" fmla="val 3296"/>
                <a:gd name="f36" fmla="val 8333"/>
                <a:gd name="f37" fmla="val 2390"/>
                <a:gd name="f38" fmla="val 2146"/>
                <a:gd name="f39" fmla="val 8632"/>
                <a:gd name="f40" fmla="val 2173"/>
                <a:gd name="f41" fmla="val 2477"/>
                <a:gd name="f42" fmla="val 8693"/>
                <a:gd name="f43" fmla="val 2264"/>
                <a:gd name="f44" fmla="val 9786"/>
                <a:gd name="f45" fmla="val 2659"/>
                <a:gd name="f46" fmla="val 9695"/>
                <a:gd name="f47" fmla="val 3448"/>
                <a:gd name="f48" fmla="val 8602"/>
                <a:gd name="f49" fmla="val 3843"/>
                <a:gd name="f50" fmla="val 8571"/>
                <a:gd name="f51" fmla="val 4875"/>
                <a:gd name="f52" fmla="val 7722"/>
                <a:gd name="f53" fmla="val 6719"/>
                <a:gd name="f54" fmla="val 4389"/>
                <a:gd name="f55" fmla="val 4958"/>
                <a:gd name="f56" fmla="val 2963"/>
                <a:gd name="f57" fmla="val 3835"/>
                <a:gd name="f58" fmla="val 2841"/>
                <a:gd name="f59" fmla="val 3470"/>
                <a:gd name="f60" fmla="val 2355"/>
                <a:gd name="f61" fmla="val 3107"/>
                <a:gd name="f62" fmla="val 2446"/>
                <a:gd name="f63" fmla="val 2196"/>
                <a:gd name="f64" fmla="val 2810"/>
                <a:gd name="f65" fmla="val 1467"/>
                <a:gd name="f66" fmla="val 3477"/>
                <a:gd name="f67" fmla="val 1235"/>
                <a:gd name="f68" fmla="val 2715"/>
                <a:gd name="f69" fmla="val 890"/>
                <a:gd name="f70" fmla="val 335"/>
                <a:gd name="f71" fmla="*/ f0 1 4876"/>
                <a:gd name="f72" fmla="*/ f1 1 9787"/>
                <a:gd name="f73" fmla="val f2"/>
                <a:gd name="f74" fmla="val f3"/>
                <a:gd name="f75" fmla="val f4"/>
                <a:gd name="f76" fmla="+- f75 0 f73"/>
                <a:gd name="f77" fmla="+- f74 0 f73"/>
                <a:gd name="f78" fmla="*/ f77 1 4876"/>
                <a:gd name="f79" fmla="*/ f76 1 9787"/>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4876" h="9787">
                  <a:moveTo>
                    <a:pt x="f5" y="f6"/>
                  </a:moveTo>
                  <a:lnTo>
                    <a:pt x="f7" y="f8"/>
                  </a:lnTo>
                  <a:lnTo>
                    <a:pt x="f2" y="f9"/>
                  </a:lnTo>
                  <a:lnTo>
                    <a:pt x="f7" y="f10"/>
                  </a:lnTo>
                  <a:lnTo>
                    <a:pt x="f11" y="f12"/>
                  </a:lnTo>
                  <a:lnTo>
                    <a:pt x="f13" y="f12"/>
                  </a:lnTo>
                  <a:lnTo>
                    <a:pt x="f14" y="f15"/>
                  </a:lnTo>
                  <a:lnTo>
                    <a:pt x="f16" y="f17"/>
                  </a:lnTo>
                  <a:lnTo>
                    <a:pt x="f18" y="f19"/>
                  </a:lnTo>
                  <a:lnTo>
                    <a:pt x="f20" y="f21"/>
                  </a:lnTo>
                  <a:lnTo>
                    <a:pt x="f22" y="f23"/>
                  </a:lnTo>
                  <a:lnTo>
                    <a:pt x="f24" y="f25"/>
                  </a:lnTo>
                  <a:lnTo>
                    <a:pt x="f26" y="f27"/>
                  </a:lnTo>
                  <a:lnTo>
                    <a:pt x="f28" y="f29"/>
                  </a:lnTo>
                  <a:lnTo>
                    <a:pt x="f30" y="f31"/>
                  </a:lnTo>
                  <a:lnTo>
                    <a:pt x="f24" y="f32"/>
                  </a:lnTo>
                  <a:lnTo>
                    <a:pt x="f33" y="f34"/>
                  </a:lnTo>
                  <a:lnTo>
                    <a:pt x="f35" y="f36"/>
                  </a:lnTo>
                  <a:lnTo>
                    <a:pt x="f37" y="f36"/>
                  </a:lnTo>
                  <a:lnTo>
                    <a:pt x="f38" y="f39"/>
                  </a:lnTo>
                  <a:lnTo>
                    <a:pt x="f40" y="f39"/>
                  </a:lnTo>
                  <a:lnTo>
                    <a:pt x="f41" y="f42"/>
                  </a:lnTo>
                  <a:lnTo>
                    <a:pt x="f43" y="f44"/>
                  </a:lnTo>
                  <a:lnTo>
                    <a:pt x="f45" y="f46"/>
                  </a:lnTo>
                  <a:lnTo>
                    <a:pt x="f47" y="f48"/>
                  </a:lnTo>
                  <a:lnTo>
                    <a:pt x="f49" y="f50"/>
                  </a:lnTo>
                  <a:lnTo>
                    <a:pt x="f51" y="f52"/>
                  </a:lnTo>
                  <a:lnTo>
                    <a:pt x="f51" y="f53"/>
                  </a:lnTo>
                  <a:lnTo>
                    <a:pt x="f54" y="f55"/>
                  </a:lnTo>
                  <a:lnTo>
                    <a:pt x="f56" y="f57"/>
                  </a:lnTo>
                  <a:lnTo>
                    <a:pt x="f58" y="f59"/>
                  </a:lnTo>
                  <a:lnTo>
                    <a:pt x="f60" y="f61"/>
                  </a:lnTo>
                  <a:lnTo>
                    <a:pt x="f62" y="f63"/>
                  </a:lnTo>
                  <a:lnTo>
                    <a:pt x="f64" y="f65"/>
                  </a:lnTo>
                  <a:lnTo>
                    <a:pt x="f66" y="f67"/>
                  </a:lnTo>
                  <a:lnTo>
                    <a:pt x="f68" y="f69"/>
                  </a:lnTo>
                  <a:lnTo>
                    <a:pt x="f68" y="f70"/>
                  </a:lnTo>
                  <a:lnTo>
                    <a:pt x="f5" y="f6"/>
                  </a:lnTo>
                  <a:close/>
                </a:path>
              </a:pathLst>
            </a:custGeom>
            <a:solidFill>
              <a:srgbClr val="B2773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7" name="Google Shape;1303;p69">
              <a:extLst>
                <a:ext uri="{FF2B5EF4-FFF2-40B4-BE49-F238E27FC236}">
                  <a16:creationId xmlns:a16="http://schemas.microsoft.com/office/drawing/2014/main" id="{4AEC0DEA-FDA1-449D-8A9D-3071EFAF50EF}"/>
                </a:ext>
              </a:extLst>
            </p:cNvPr>
            <p:cNvSpPr/>
            <p:nvPr/>
          </p:nvSpPr>
          <p:spPr>
            <a:xfrm>
              <a:off x="4101925" y="2393990"/>
              <a:ext cx="49030" cy="72493"/>
            </a:xfrm>
            <a:custGeom>
              <a:avLst/>
              <a:gdLst>
                <a:gd name="f0" fmla="val w"/>
                <a:gd name="f1" fmla="val h"/>
                <a:gd name="f2" fmla="val 0"/>
                <a:gd name="f3" fmla="val 2422"/>
                <a:gd name="f4" fmla="val 3581"/>
                <a:gd name="f5" fmla="val 1208"/>
                <a:gd name="f6" fmla="val 1"/>
                <a:gd name="f7" fmla="val 675"/>
                <a:gd name="f8" fmla="val 448"/>
                <a:gd name="f9" fmla="val 1333"/>
                <a:gd name="f10" fmla="val 144"/>
                <a:gd name="f11" fmla="val 1545"/>
                <a:gd name="f12" fmla="val 660"/>
                <a:gd name="f13" fmla="val 2336"/>
                <a:gd name="f14" fmla="val 478"/>
                <a:gd name="f15" fmla="val 2881"/>
                <a:gd name="f16" fmla="val 843"/>
                <a:gd name="f17" fmla="val 3580"/>
                <a:gd name="f18" fmla="val 1631"/>
                <a:gd name="f19" fmla="val 2942"/>
                <a:gd name="f20" fmla="val 2456"/>
                <a:gd name="f21" fmla="val 1814"/>
                <a:gd name="f22" fmla="val 877"/>
                <a:gd name="f23" fmla="*/ f0 1 2422"/>
                <a:gd name="f24" fmla="*/ f1 1 3581"/>
                <a:gd name="f25" fmla="val f2"/>
                <a:gd name="f26" fmla="val f3"/>
                <a:gd name="f27" fmla="val f4"/>
                <a:gd name="f28" fmla="+- f27 0 f25"/>
                <a:gd name="f29" fmla="+- f26 0 f25"/>
                <a:gd name="f30" fmla="*/ f29 1 2422"/>
                <a:gd name="f31" fmla="*/ f28 1 3581"/>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422" h="3581">
                  <a:moveTo>
                    <a:pt x="f5" y="f2"/>
                  </a:moveTo>
                  <a:lnTo>
                    <a:pt x="f6" y="f7"/>
                  </a:lnTo>
                  <a:lnTo>
                    <a:pt x="f8" y="f9"/>
                  </a:lnTo>
                  <a:lnTo>
                    <a:pt x="f10" y="f11"/>
                  </a:lnTo>
                  <a:lnTo>
                    <a:pt x="f12" y="f13"/>
                  </a:lnTo>
                  <a:lnTo>
                    <a:pt x="f14" y="f15"/>
                  </a:lnTo>
                  <a:lnTo>
                    <a:pt x="f16" y="f17"/>
                  </a:lnTo>
                  <a:lnTo>
                    <a:pt x="f18" y="f19"/>
                  </a:lnTo>
                  <a:lnTo>
                    <a:pt x="f3" y="f20"/>
                  </a:lnTo>
                  <a:lnTo>
                    <a:pt x="f21" y="f22"/>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8" name="Google Shape;1304;p69">
              <a:extLst>
                <a:ext uri="{FF2B5EF4-FFF2-40B4-BE49-F238E27FC236}">
                  <a16:creationId xmlns:a16="http://schemas.microsoft.com/office/drawing/2014/main" id="{18833BCD-A6E1-44D0-A27D-BC293BF01A61}"/>
                </a:ext>
              </a:extLst>
            </p:cNvPr>
            <p:cNvSpPr/>
            <p:nvPr/>
          </p:nvSpPr>
          <p:spPr>
            <a:xfrm>
              <a:off x="4073395" y="2312261"/>
              <a:ext cx="60633" cy="100108"/>
            </a:xfrm>
            <a:custGeom>
              <a:avLst/>
              <a:gdLst>
                <a:gd name="f0" fmla="val w"/>
                <a:gd name="f1" fmla="val h"/>
                <a:gd name="f2" fmla="val 0"/>
                <a:gd name="f3" fmla="val 2995"/>
                <a:gd name="f4" fmla="val 4945"/>
                <a:gd name="f5" fmla="val 2459"/>
                <a:gd name="f6" fmla="val 1"/>
                <a:gd name="f7" fmla="val 1729"/>
                <a:gd name="f8" fmla="val 955"/>
                <a:gd name="f9" fmla="val 1892"/>
                <a:gd name="f10" fmla="val 1488"/>
                <a:gd name="f11" fmla="val 919"/>
                <a:gd name="f12" fmla="val 1190"/>
                <a:gd name="f13" fmla="val 2568"/>
                <a:gd name="f14" fmla="val 3027"/>
                <a:gd name="f15" fmla="val 551"/>
                <a:gd name="f16" fmla="val 3184"/>
                <a:gd name="f17" fmla="val 4550"/>
                <a:gd name="f18" fmla="val 855"/>
                <a:gd name="f19" fmla="val 4944"/>
                <a:gd name="f20" fmla="val 1341"/>
                <a:gd name="f21" fmla="val 4612"/>
                <a:gd name="f22" fmla="val 1410"/>
                <a:gd name="f23" fmla="val 4712"/>
                <a:gd name="f24" fmla="val 2617"/>
                <a:gd name="f25" fmla="val 4037"/>
                <a:gd name="f26" fmla="val 2616"/>
                <a:gd name="f27" fmla="val 4034"/>
                <a:gd name="f28" fmla="val 2342"/>
                <a:gd name="f29" fmla="val 3731"/>
                <a:gd name="f30" fmla="val 1766"/>
                <a:gd name="f31" fmla="val 3427"/>
                <a:gd name="f32" fmla="val 1705"/>
                <a:gd name="f33" fmla="val 2880"/>
                <a:gd name="f34" fmla="val 2737"/>
                <a:gd name="f35" fmla="val 1817"/>
                <a:gd name="f36" fmla="val 2525"/>
                <a:gd name="f37" fmla="val 907"/>
                <a:gd name="f38" fmla="val 2994"/>
                <a:gd name="f39" fmla="val 344"/>
                <a:gd name="f40" fmla="*/ f0 1 2995"/>
                <a:gd name="f41" fmla="*/ f1 1 4945"/>
                <a:gd name="f42" fmla="val f2"/>
                <a:gd name="f43" fmla="val f3"/>
                <a:gd name="f44" fmla="val f4"/>
                <a:gd name="f45" fmla="+- f44 0 f42"/>
                <a:gd name="f46" fmla="+- f43 0 f42"/>
                <a:gd name="f47" fmla="*/ f46 1 2995"/>
                <a:gd name="f48" fmla="*/ f45 1 4945"/>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2995" h="4945">
                  <a:moveTo>
                    <a:pt x="f5" y="f6"/>
                  </a:moveTo>
                  <a:lnTo>
                    <a:pt x="f7" y="f8"/>
                  </a:lnTo>
                  <a:lnTo>
                    <a:pt x="f9" y="f10"/>
                  </a:lnTo>
                  <a:lnTo>
                    <a:pt x="f11" y="f12"/>
                  </a:lnTo>
                  <a:lnTo>
                    <a:pt x="f2" y="f13"/>
                  </a:lnTo>
                  <a:lnTo>
                    <a:pt x="f2" y="f14"/>
                  </a:lnTo>
                  <a:lnTo>
                    <a:pt x="f15" y="f16"/>
                  </a:lnTo>
                  <a:lnTo>
                    <a:pt x="f15"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9" name="Google Shape;1305;p69">
              <a:extLst>
                <a:ext uri="{FF2B5EF4-FFF2-40B4-BE49-F238E27FC236}">
                  <a16:creationId xmlns:a16="http://schemas.microsoft.com/office/drawing/2014/main" id="{F1C09690-786A-4D1A-8AAE-AA4B9EC92D26}"/>
                </a:ext>
              </a:extLst>
            </p:cNvPr>
            <p:cNvSpPr/>
            <p:nvPr/>
          </p:nvSpPr>
          <p:spPr>
            <a:xfrm>
              <a:off x="3390659" y="2119167"/>
              <a:ext cx="760305" cy="564916"/>
            </a:xfrm>
            <a:custGeom>
              <a:avLst/>
              <a:gdLst>
                <a:gd name="f0" fmla="val w"/>
                <a:gd name="f1" fmla="val h"/>
                <a:gd name="f2" fmla="val 0"/>
                <a:gd name="f3" fmla="val 37555"/>
                <a:gd name="f4" fmla="val 27904"/>
                <a:gd name="f5" fmla="val 28597"/>
                <a:gd name="f6" fmla="val 27504"/>
                <a:gd name="f7" fmla="val 424"/>
                <a:gd name="f8" fmla="val 27352"/>
                <a:gd name="f9" fmla="val 941"/>
                <a:gd name="f10" fmla="val 27869"/>
                <a:gd name="f11" fmla="val 1070"/>
                <a:gd name="f12" fmla="val 1700"/>
                <a:gd name="f13" fmla="val 27717"/>
                <a:gd name="f14" fmla="val 2399"/>
                <a:gd name="f15" fmla="val 27839"/>
                <a:gd name="f16" fmla="val 3370"/>
                <a:gd name="f17" fmla="val 3948"/>
                <a:gd name="f18" fmla="val 26593"/>
                <a:gd name="f19" fmla="val 3887"/>
                <a:gd name="f20" fmla="val 26381"/>
                <a:gd name="f21" fmla="val 5894"/>
                <a:gd name="f22" fmla="val 27625"/>
                <a:gd name="f23" fmla="val 28020"/>
                <a:gd name="f24" fmla="val 5496"/>
                <a:gd name="f25" fmla="val 28749"/>
                <a:gd name="f26" fmla="val 6212"/>
                <a:gd name="f27" fmla="val 28962"/>
                <a:gd name="f28" fmla="val 6771"/>
                <a:gd name="f29" fmla="val 28172"/>
                <a:gd name="f30" fmla="val 6892"/>
                <a:gd name="f31" fmla="val 27565"/>
                <a:gd name="f32" fmla="val 7409"/>
                <a:gd name="f33" fmla="val 27262"/>
                <a:gd name="f34" fmla="val 7955"/>
                <a:gd name="f35" fmla="val 8167"/>
                <a:gd name="f36" fmla="val 26107"/>
                <a:gd name="f37" fmla="val 8683"/>
                <a:gd name="f38" fmla="val 25318"/>
                <a:gd name="f39" fmla="val 8532"/>
                <a:gd name="f40" fmla="val 24741"/>
                <a:gd name="f41" fmla="val 8744"/>
                <a:gd name="f42" fmla="val 9290"/>
                <a:gd name="f43" fmla="val 25258"/>
                <a:gd name="f44" fmla="val 9539"/>
                <a:gd name="f45" fmla="val 24589"/>
                <a:gd name="f46" fmla="val 10658"/>
                <a:gd name="f47" fmla="val 22252"/>
                <a:gd name="f48" fmla="val 11416"/>
                <a:gd name="f49" fmla="val 21644"/>
                <a:gd name="f50" fmla="val 11841"/>
                <a:gd name="f51" fmla="val 20732"/>
                <a:gd name="f52" fmla="val 19391"/>
                <a:gd name="f53" fmla="val 11235"/>
                <a:gd name="f54" fmla="val 18426"/>
                <a:gd name="f55" fmla="val 11082"/>
                <a:gd name="f56" fmla="val 17272"/>
                <a:gd name="f57" fmla="val 16239"/>
                <a:gd name="f58" fmla="val 15450"/>
                <a:gd name="f59" fmla="val 10050"/>
                <a:gd name="f60" fmla="val 14205"/>
                <a:gd name="f61" fmla="val 9412"/>
                <a:gd name="f62" fmla="val 13051"/>
                <a:gd name="f63" fmla="val 12383"/>
                <a:gd name="f64" fmla="val 9018"/>
                <a:gd name="f65" fmla="val 12535"/>
                <a:gd name="f66" fmla="val 8512"/>
                <a:gd name="f67" fmla="val 7864"/>
                <a:gd name="f68" fmla="val 11867"/>
                <a:gd name="f69" fmla="val 7168"/>
                <a:gd name="f70" fmla="val 11094"/>
                <a:gd name="f71" fmla="val 7044"/>
                <a:gd name="f72" fmla="val 10744"/>
                <a:gd name="f73" fmla="val 9953"/>
                <a:gd name="f74" fmla="val 6072"/>
                <a:gd name="f75" fmla="val 9498"/>
                <a:gd name="f76" fmla="val 6532"/>
                <a:gd name="f77" fmla="val 9074"/>
                <a:gd name="f78" fmla="val 9286"/>
                <a:gd name="f79" fmla="val 7742"/>
                <a:gd name="f80" fmla="val 8860"/>
                <a:gd name="f81" fmla="val 8197"/>
                <a:gd name="f82" fmla="val 7810"/>
                <a:gd name="f83" fmla="val 8016"/>
                <a:gd name="f84" fmla="val 7525"/>
                <a:gd name="f85" fmla="val 7312"/>
                <a:gd name="f86" fmla="val 9715"/>
                <a:gd name="f87" fmla="val 6462"/>
                <a:gd name="f88" fmla="val 9868"/>
                <a:gd name="f89" fmla="val 10276"/>
                <a:gd name="f90" fmla="val 6796"/>
                <a:gd name="f91" fmla="val 10323"/>
                <a:gd name="f92" fmla="val 7130"/>
                <a:gd name="f93" fmla="val 11477"/>
                <a:gd name="f94" fmla="val 6887"/>
                <a:gd name="f95" fmla="val 12012"/>
                <a:gd name="f96" fmla="val 6219"/>
                <a:gd name="f97" fmla="val 11751"/>
                <a:gd name="f98" fmla="val 4671"/>
                <a:gd name="f99" fmla="val 11720"/>
                <a:gd name="f100" fmla="val 2940"/>
                <a:gd name="f101" fmla="val 11569"/>
                <a:gd name="f102" fmla="val 1694"/>
                <a:gd name="f103" fmla="val 1460"/>
                <a:gd name="f104" fmla="val 12507"/>
                <a:gd name="f105" fmla="val 13052"/>
                <a:gd name="f106" fmla="val 1866"/>
                <a:gd name="f107" fmla="val 13329"/>
                <a:gd name="f108" fmla="val 2082"/>
                <a:gd name="f109" fmla="val 12970"/>
                <a:gd name="f110" fmla="val 2424"/>
                <a:gd name="f111" fmla="val 2136"/>
                <a:gd name="f112" fmla="val 13594"/>
                <a:gd name="f113" fmla="val 1271"/>
                <a:gd name="f114" fmla="val 13385"/>
                <a:gd name="f115" fmla="val 840"/>
                <a:gd name="f116" fmla="val 13825"/>
                <a:gd name="f117" fmla="val 1029"/>
                <a:gd name="f118" fmla="val 14139"/>
                <a:gd name="f119" fmla="val 1"/>
                <a:gd name="f120" fmla="val 14698"/>
                <a:gd name="f121" fmla="val 406"/>
                <a:gd name="f122" fmla="val 15470"/>
                <a:gd name="f123" fmla="val 273"/>
                <a:gd name="f124" fmla="val 16280"/>
                <a:gd name="f125" fmla="val 920"/>
                <a:gd name="f126" fmla="val 16456"/>
                <a:gd name="f127" fmla="val 1568"/>
                <a:gd name="f128" fmla="val 16241"/>
                <a:gd name="f129" fmla="val 1974"/>
                <a:gd name="f130" fmla="val 15653"/>
                <a:gd name="f131" fmla="val 16754"/>
                <a:gd name="f132" fmla="val 3568"/>
                <a:gd name="f133" fmla="val 16036"/>
                <a:gd name="f134" fmla="val 4406"/>
                <a:gd name="f135" fmla="val 15872"/>
                <a:gd name="f136" fmla="val 16213"/>
                <a:gd name="f137" fmla="val 5054"/>
                <a:gd name="f138" fmla="val 5540"/>
                <a:gd name="f139" fmla="val 17159"/>
                <a:gd name="f140" fmla="val 6514"/>
                <a:gd name="f141" fmla="val 17565"/>
                <a:gd name="f142" fmla="val 7297"/>
                <a:gd name="f143" fmla="val 18429"/>
                <a:gd name="f144" fmla="val 19564"/>
                <a:gd name="f145" fmla="val 7486"/>
                <a:gd name="f146" fmla="val 19819"/>
                <a:gd name="f147" fmla="val 7838"/>
                <a:gd name="f148" fmla="val 20969"/>
                <a:gd name="f149" fmla="val 8838"/>
                <a:gd name="f150" fmla="val 21267"/>
                <a:gd name="f151" fmla="val 8813"/>
                <a:gd name="f152" fmla="val 21444"/>
                <a:gd name="f153" fmla="val 9377"/>
                <a:gd name="f154" fmla="val 10489"/>
                <a:gd name="f155" fmla="val 21753"/>
                <a:gd name="f156" fmla="val 11621"/>
                <a:gd name="f157" fmla="val 22429"/>
                <a:gd name="f158" fmla="val 11972"/>
                <a:gd name="f159" fmla="val 22637"/>
                <a:gd name="f160" fmla="val 12675"/>
                <a:gd name="f161" fmla="val 13241"/>
                <a:gd name="f162" fmla="val 22942"/>
                <a:gd name="f163" fmla="val 13512"/>
                <a:gd name="f164" fmla="val 22834"/>
                <a:gd name="f165" fmla="val 13959"/>
                <a:gd name="f166" fmla="val 22807"/>
                <a:gd name="f167" fmla="val 14040"/>
                <a:gd name="f168" fmla="val 23140"/>
                <a:gd name="f169" fmla="val 14538"/>
                <a:gd name="f170" fmla="val 22693"/>
                <a:gd name="f171" fmla="val 15512"/>
                <a:gd name="f172" fmla="val 15805"/>
                <a:gd name="f173" fmla="val 22927"/>
                <a:gd name="f174" fmla="val 17332"/>
                <a:gd name="f175" fmla="val 21915"/>
                <a:gd name="f176" fmla="val 18322"/>
                <a:gd name="f177" fmla="val 21779"/>
                <a:gd name="f178" fmla="val 18619"/>
                <a:gd name="f179" fmla="val 19017"/>
                <a:gd name="f180" fmla="val 22827"/>
                <a:gd name="f181" fmla="val 19591"/>
                <a:gd name="f182" fmla="val 20213"/>
                <a:gd name="f183" fmla="val 23861"/>
                <a:gd name="f184" fmla="val 19673"/>
                <a:gd name="f185" fmla="val 25212"/>
                <a:gd name="f186" fmla="val 19997"/>
                <a:gd name="f187" fmla="val 25573"/>
                <a:gd name="f188" fmla="val 20646"/>
                <a:gd name="f189" fmla="val 25778"/>
                <a:gd name="f190" fmla="val 21051"/>
                <a:gd name="f191" fmla="val 26428"/>
                <a:gd name="f192" fmla="val 20808"/>
                <a:gd name="f193" fmla="val 26778"/>
                <a:gd name="f194" fmla="val 22105"/>
                <a:gd name="f195" fmla="val 27157"/>
                <a:gd name="f196" fmla="val 21967"/>
                <a:gd name="f197" fmla="val 27322"/>
                <a:gd name="f198" fmla="val 22375"/>
                <a:gd name="f199" fmla="val 27401"/>
                <a:gd name="f200" fmla="val 26643"/>
                <a:gd name="f201" fmla="val 23078"/>
                <a:gd name="f202" fmla="val 24321"/>
                <a:gd name="f203" fmla="val 26013"/>
                <a:gd name="f204" fmla="val 25374"/>
                <a:gd name="f205" fmla="val 26347"/>
                <a:gd name="f206" fmla="val 26902"/>
                <a:gd name="f207" fmla="val 26136"/>
                <a:gd name="f208" fmla="val 27247"/>
                <a:gd name="f209" fmla="val 26775"/>
                <a:gd name="f210" fmla="val 27023"/>
                <a:gd name="f211" fmla="val 27206"/>
                <a:gd name="f212" fmla="val 27534"/>
                <a:gd name="f213" fmla="val 27903"/>
                <a:gd name="f214" fmla="val 27900"/>
                <a:gd name="f215" fmla="val 27873"/>
                <a:gd name="f216" fmla="val 27236"/>
                <a:gd name="f217" fmla="val 29448"/>
                <a:gd name="f218" fmla="val 26690"/>
                <a:gd name="f219" fmla="val 31300"/>
                <a:gd name="f220" fmla="val 25930"/>
                <a:gd name="f221" fmla="val 32119"/>
                <a:gd name="f222" fmla="val 24914"/>
                <a:gd name="f223" fmla="val 32879"/>
                <a:gd name="f224" fmla="val 23410"/>
                <a:gd name="f225" fmla="val 33546"/>
                <a:gd name="f226" fmla="val 22165"/>
                <a:gd name="f227" fmla="val 33880"/>
                <a:gd name="f228" fmla="val 20859"/>
                <a:gd name="f229" fmla="val 33030"/>
                <a:gd name="f230" fmla="val 20434"/>
                <a:gd name="f231" fmla="val 33667"/>
                <a:gd name="f232" fmla="val 19857"/>
                <a:gd name="f233" fmla="val 32970"/>
                <a:gd name="f234" fmla="val 19311"/>
                <a:gd name="f235" fmla="val 33425"/>
                <a:gd name="f236" fmla="val 19008"/>
                <a:gd name="f237" fmla="val 32241"/>
                <a:gd name="f238" fmla="val 17399"/>
                <a:gd name="f239" fmla="val 31482"/>
                <a:gd name="f240" fmla="val 17064"/>
                <a:gd name="f241" fmla="val 31633"/>
                <a:gd name="f242" fmla="val 16123"/>
                <a:gd name="f243" fmla="val 32362"/>
                <a:gd name="f244" fmla="val 15393"/>
                <a:gd name="f245" fmla="val 33091"/>
                <a:gd name="f246" fmla="val 15242"/>
                <a:gd name="f247" fmla="val 33122"/>
                <a:gd name="f248" fmla="val 14665"/>
                <a:gd name="f249" fmla="val 32210"/>
                <a:gd name="f250" fmla="val 31846"/>
                <a:gd name="f251" fmla="val 14392"/>
                <a:gd name="f252" fmla="val 31451"/>
                <a:gd name="f253" fmla="val 31178"/>
                <a:gd name="f254" fmla="val 15151"/>
                <a:gd name="f255" fmla="val 30813"/>
                <a:gd name="f256" fmla="val 30662"/>
                <a:gd name="f257" fmla="val 14514"/>
                <a:gd name="f258" fmla="val 30328"/>
                <a:gd name="f259" fmla="val 14543"/>
                <a:gd name="f260" fmla="val 29782"/>
                <a:gd name="f261" fmla="val 14058"/>
                <a:gd name="f262" fmla="val 29842"/>
                <a:gd name="f263" fmla="val 13420"/>
                <a:gd name="f264" fmla="val 30480"/>
                <a:gd name="f265" fmla="val 13481"/>
                <a:gd name="f266" fmla="val 30631"/>
                <a:gd name="f267" fmla="val 12692"/>
                <a:gd name="f268" fmla="val 31087"/>
                <a:gd name="f269" fmla="val 12601"/>
                <a:gd name="f270" fmla="val 11902"/>
                <a:gd name="f271" fmla="val 31877"/>
                <a:gd name="f272" fmla="val 12722"/>
                <a:gd name="f273" fmla="val 13178"/>
                <a:gd name="f274" fmla="val 13542"/>
                <a:gd name="f275" fmla="val 32059"/>
                <a:gd name="f276" fmla="val 13724"/>
                <a:gd name="f277" fmla="val 32484"/>
                <a:gd name="f278" fmla="val 32635"/>
                <a:gd name="f279" fmla="val 13025"/>
                <a:gd name="f280" fmla="val 33638"/>
                <a:gd name="f281" fmla="val 12540"/>
                <a:gd name="f282" fmla="val 33724"/>
                <a:gd name="f283" fmla="val 12565"/>
                <a:gd name="f284" fmla="val 12106"/>
                <a:gd name="f285" fmla="val 34643"/>
                <a:gd name="f286" fmla="val 10728"/>
                <a:gd name="f287" fmla="val 35616"/>
                <a:gd name="f288" fmla="val 11026"/>
                <a:gd name="f289" fmla="val 35453"/>
                <a:gd name="f290" fmla="val 10493"/>
                <a:gd name="f291" fmla="val 36183"/>
                <a:gd name="f292" fmla="val 36447"/>
                <a:gd name="f293" fmla="val 9708"/>
                <a:gd name="f294" fmla="val 36718"/>
                <a:gd name="f295" fmla="val 36344"/>
                <a:gd name="f296" fmla="val 7681"/>
                <a:gd name="f297" fmla="val 7317"/>
                <a:gd name="f298" fmla="val 7439"/>
                <a:gd name="f299" fmla="val 37433"/>
                <a:gd name="f300" fmla="val 5324"/>
                <a:gd name="f301" fmla="val 4755"/>
                <a:gd name="f302" fmla="val 37130"/>
                <a:gd name="f303" fmla="val 4068"/>
                <a:gd name="f304" fmla="val 4463"/>
                <a:gd name="f305" fmla="val 36036"/>
                <a:gd name="f306" fmla="val 5100"/>
                <a:gd name="f307" fmla="val 35221"/>
                <a:gd name="f308" fmla="val 4949"/>
                <a:gd name="f309" fmla="val 34912"/>
                <a:gd name="f310" fmla="val 3917"/>
                <a:gd name="f311" fmla="val 32696"/>
                <a:gd name="f312" fmla="val 3188"/>
                <a:gd name="f313" fmla="val 31816"/>
                <a:gd name="f314" fmla="val 1886"/>
                <a:gd name="f315" fmla="val 30753"/>
                <a:gd name="f316" fmla="val 363"/>
                <a:gd name="f317" fmla="val 29660"/>
                <a:gd name="f318" fmla="*/ f0 1 37555"/>
                <a:gd name="f319" fmla="*/ f1 1 27904"/>
                <a:gd name="f320" fmla="val f2"/>
                <a:gd name="f321" fmla="val f3"/>
                <a:gd name="f322" fmla="val f4"/>
                <a:gd name="f323" fmla="+- f322 0 f320"/>
                <a:gd name="f324" fmla="+- f321 0 f320"/>
                <a:gd name="f325" fmla="*/ f324 1 37555"/>
                <a:gd name="f326" fmla="*/ f323 1 27904"/>
                <a:gd name="f327" fmla="*/ f320 1 f325"/>
                <a:gd name="f328" fmla="*/ f321 1 f325"/>
                <a:gd name="f329" fmla="*/ f320 1 f326"/>
                <a:gd name="f330" fmla="*/ f322 1 f326"/>
                <a:gd name="f331" fmla="*/ f327 f318 1"/>
                <a:gd name="f332" fmla="*/ f328 f318 1"/>
                <a:gd name="f333" fmla="*/ f330 f319 1"/>
                <a:gd name="f334" fmla="*/ f329 f319 1"/>
              </a:gdLst>
              <a:ahLst/>
              <a:cxnLst>
                <a:cxn ang="3cd4">
                  <a:pos x="hc" y="t"/>
                </a:cxn>
                <a:cxn ang="0">
                  <a:pos x="r" y="vc"/>
                </a:cxn>
                <a:cxn ang="cd4">
                  <a:pos x="hc" y="b"/>
                </a:cxn>
                <a:cxn ang="cd2">
                  <a:pos x="l" y="vc"/>
                </a:cxn>
              </a:cxnLst>
              <a:rect l="f331" t="f334" r="f332" b="f333"/>
              <a:pathLst>
                <a:path w="37555" h="27904">
                  <a:moveTo>
                    <a:pt x="f5" y="f2"/>
                  </a:moveTo>
                  <a:lnTo>
                    <a:pt x="f6" y="f7"/>
                  </a:lnTo>
                  <a:lnTo>
                    <a:pt x="f8" y="f9"/>
                  </a:lnTo>
                  <a:lnTo>
                    <a:pt x="f10" y="f11"/>
                  </a:lnTo>
                  <a:lnTo>
                    <a:pt x="f10" y="f12"/>
                  </a:lnTo>
                  <a:lnTo>
                    <a:pt x="f13" y="f14"/>
                  </a:lnTo>
                  <a:lnTo>
                    <a:pt x="f15" y="f16"/>
                  </a:lnTo>
                  <a:lnTo>
                    <a:pt x="f8" y="f17"/>
                  </a:lnTo>
                  <a:lnTo>
                    <a:pt x="f18" y="f19"/>
                  </a:lnTo>
                  <a:lnTo>
                    <a:pt x="f20" y="f21"/>
                  </a:lnTo>
                  <a:lnTo>
                    <a:pt x="f22" y="f21"/>
                  </a:lnTo>
                  <a:lnTo>
                    <a:pt x="f23" y="f24"/>
                  </a:lnTo>
                  <a:lnTo>
                    <a:pt x="f25" y="f26"/>
                  </a:lnTo>
                  <a:lnTo>
                    <a:pt x="f27" y="f28"/>
                  </a:lnTo>
                  <a:lnTo>
                    <a:pt x="f29" y="f30"/>
                  </a:lnTo>
                  <a:lnTo>
                    <a:pt x="f31" y="f32"/>
                  </a:lnTo>
                  <a:lnTo>
                    <a:pt x="f33" y="f34"/>
                  </a:lnTo>
                  <a:lnTo>
                    <a:pt x="f18" y="f35"/>
                  </a:lnTo>
                  <a:lnTo>
                    <a:pt x="f36" y="f37"/>
                  </a:lnTo>
                  <a:lnTo>
                    <a:pt x="f38" y="f39"/>
                  </a:lnTo>
                  <a:lnTo>
                    <a:pt x="f40" y="f41"/>
                  </a:lnTo>
                  <a:lnTo>
                    <a:pt x="f40" y="f42"/>
                  </a:lnTo>
                  <a:lnTo>
                    <a:pt x="f43" y="f44"/>
                  </a:lnTo>
                  <a:lnTo>
                    <a:pt x="f45" y="f46"/>
                  </a:lnTo>
                  <a:lnTo>
                    <a:pt x="f47" y="f48"/>
                  </a:lnTo>
                  <a:lnTo>
                    <a:pt x="f49" y="f50"/>
                  </a:lnTo>
                  <a:lnTo>
                    <a:pt x="f51" y="f50"/>
                  </a:lnTo>
                  <a:lnTo>
                    <a:pt x="f52" y="f53"/>
                  </a:lnTo>
                  <a:lnTo>
                    <a:pt x="f54" y="f55"/>
                  </a:lnTo>
                  <a:lnTo>
                    <a:pt x="f56" y="f53"/>
                  </a:lnTo>
                  <a:lnTo>
                    <a:pt x="f57" y="f53"/>
                  </a:lnTo>
                  <a:lnTo>
                    <a:pt x="f58" y="f59"/>
                  </a:lnTo>
                  <a:lnTo>
                    <a:pt x="f60" y="f61"/>
                  </a:lnTo>
                  <a:lnTo>
                    <a:pt x="f62" y="f61"/>
                  </a:lnTo>
                  <a:lnTo>
                    <a:pt x="f63" y="f64"/>
                  </a:lnTo>
                  <a:lnTo>
                    <a:pt x="f65" y="f66"/>
                  </a:lnTo>
                  <a:lnTo>
                    <a:pt x="f63" y="f67"/>
                  </a:lnTo>
                  <a:lnTo>
                    <a:pt x="f68" y="f69"/>
                  </a:lnTo>
                  <a:lnTo>
                    <a:pt x="f70" y="f71"/>
                  </a:lnTo>
                  <a:lnTo>
                    <a:pt x="f72" y="f69"/>
                  </a:lnTo>
                  <a:lnTo>
                    <a:pt x="f73" y="f74"/>
                  </a:lnTo>
                  <a:lnTo>
                    <a:pt x="f75" y="f76"/>
                  </a:lnTo>
                  <a:lnTo>
                    <a:pt x="f77" y="f69"/>
                  </a:lnTo>
                  <a:lnTo>
                    <a:pt x="f78" y="f79"/>
                  </a:lnTo>
                  <a:lnTo>
                    <a:pt x="f80" y="f81"/>
                  </a:lnTo>
                  <a:lnTo>
                    <a:pt x="f82" y="f83"/>
                  </a:lnTo>
                  <a:lnTo>
                    <a:pt x="f84" y="f42"/>
                  </a:lnTo>
                  <a:lnTo>
                    <a:pt x="f82" y="f44"/>
                  </a:lnTo>
                  <a:lnTo>
                    <a:pt x="f85" y="f86"/>
                  </a:lnTo>
                  <a:lnTo>
                    <a:pt x="f87" y="f88"/>
                  </a:lnTo>
                  <a:lnTo>
                    <a:pt x="f87" y="f89"/>
                  </a:lnTo>
                  <a:lnTo>
                    <a:pt x="f90" y="f91"/>
                  </a:lnTo>
                  <a:lnTo>
                    <a:pt x="f92" y="f93"/>
                  </a:lnTo>
                  <a:lnTo>
                    <a:pt x="f94" y="f95"/>
                  </a:lnTo>
                  <a:lnTo>
                    <a:pt x="f96" y="f97"/>
                  </a:lnTo>
                  <a:lnTo>
                    <a:pt x="f98" y="f99"/>
                  </a:lnTo>
                  <a:lnTo>
                    <a:pt x="f100" y="f101"/>
                  </a:lnTo>
                  <a:lnTo>
                    <a:pt x="f100" y="f95"/>
                  </a:lnTo>
                  <a:lnTo>
                    <a:pt x="f102" y="f95"/>
                  </a:lnTo>
                  <a:lnTo>
                    <a:pt x="f103" y="f104"/>
                  </a:lnTo>
                  <a:lnTo>
                    <a:pt x="f103" y="f105"/>
                  </a:lnTo>
                  <a:lnTo>
                    <a:pt x="f106" y="f107"/>
                  </a:lnTo>
                  <a:lnTo>
                    <a:pt x="f108" y="f109"/>
                  </a:lnTo>
                  <a:lnTo>
                    <a:pt x="f110" y="f107"/>
                  </a:lnTo>
                  <a:lnTo>
                    <a:pt x="f111" y="f112"/>
                  </a:lnTo>
                  <a:lnTo>
                    <a:pt x="f113" y="f114"/>
                  </a:lnTo>
                  <a:lnTo>
                    <a:pt x="f115" y="f116"/>
                  </a:lnTo>
                  <a:lnTo>
                    <a:pt x="f117" y="f118"/>
                  </a:lnTo>
                  <a:lnTo>
                    <a:pt x="f119" y="f120"/>
                  </a:lnTo>
                  <a:lnTo>
                    <a:pt x="f121" y="f122"/>
                  </a:lnTo>
                  <a:lnTo>
                    <a:pt x="f123" y="f124"/>
                  </a:lnTo>
                  <a:lnTo>
                    <a:pt x="f125" y="f126"/>
                  </a:lnTo>
                  <a:lnTo>
                    <a:pt x="f127" y="f128"/>
                  </a:lnTo>
                  <a:lnTo>
                    <a:pt x="f129" y="f122"/>
                  </a:lnTo>
                  <a:lnTo>
                    <a:pt x="f110" y="f130"/>
                  </a:lnTo>
                  <a:lnTo>
                    <a:pt x="f110" y="f131"/>
                  </a:lnTo>
                  <a:lnTo>
                    <a:pt x="f100" y="f131"/>
                  </a:lnTo>
                  <a:lnTo>
                    <a:pt x="f132" y="f133"/>
                  </a:lnTo>
                  <a:lnTo>
                    <a:pt x="f134" y="f135"/>
                  </a:lnTo>
                  <a:lnTo>
                    <a:pt x="f134" y="f136"/>
                  </a:lnTo>
                  <a:lnTo>
                    <a:pt x="f137" y="f136"/>
                  </a:lnTo>
                  <a:lnTo>
                    <a:pt x="f138" y="f139"/>
                  </a:lnTo>
                  <a:lnTo>
                    <a:pt x="f140" y="f141"/>
                  </a:lnTo>
                  <a:lnTo>
                    <a:pt x="f142" y="f143"/>
                  </a:lnTo>
                  <a:lnTo>
                    <a:pt x="f82" y="f144"/>
                  </a:lnTo>
                  <a:lnTo>
                    <a:pt x="f145" y="f146"/>
                  </a:lnTo>
                  <a:lnTo>
                    <a:pt x="f147" y="f148"/>
                  </a:lnTo>
                  <a:lnTo>
                    <a:pt x="f149" y="f150"/>
                  </a:lnTo>
                  <a:lnTo>
                    <a:pt x="f151" y="f152"/>
                  </a:lnTo>
                  <a:lnTo>
                    <a:pt x="f153" y="f152"/>
                  </a:lnTo>
                  <a:lnTo>
                    <a:pt x="f154" y="f155"/>
                  </a:lnTo>
                  <a:lnTo>
                    <a:pt x="f156" y="f157"/>
                  </a:lnTo>
                  <a:lnTo>
                    <a:pt x="f158" y="f159"/>
                  </a:lnTo>
                  <a:lnTo>
                    <a:pt x="f160" y="f159"/>
                  </a:lnTo>
                  <a:lnTo>
                    <a:pt x="f161" y="f162"/>
                  </a:lnTo>
                  <a:lnTo>
                    <a:pt x="f163" y="f162"/>
                  </a:lnTo>
                  <a:lnTo>
                    <a:pt x="f163" y="f164"/>
                  </a:lnTo>
                  <a:lnTo>
                    <a:pt x="f165" y="f166"/>
                  </a:lnTo>
                  <a:lnTo>
                    <a:pt x="f167" y="f168"/>
                  </a:lnTo>
                  <a:lnTo>
                    <a:pt x="f169" y="f170"/>
                  </a:lnTo>
                  <a:lnTo>
                    <a:pt x="f171" y="f170"/>
                  </a:lnTo>
                  <a:lnTo>
                    <a:pt x="f172" y="f173"/>
                  </a:lnTo>
                  <a:lnTo>
                    <a:pt x="f174" y="f175"/>
                  </a:lnTo>
                  <a:lnTo>
                    <a:pt x="f176" y="f177"/>
                  </a:lnTo>
                  <a:lnTo>
                    <a:pt x="f178" y="f157"/>
                  </a:lnTo>
                  <a:lnTo>
                    <a:pt x="f179" y="f180"/>
                  </a:lnTo>
                  <a:lnTo>
                    <a:pt x="f181" y="f159"/>
                  </a:lnTo>
                  <a:lnTo>
                    <a:pt x="f182" y="f183"/>
                  </a:lnTo>
                  <a:lnTo>
                    <a:pt x="f184" y="f185"/>
                  </a:lnTo>
                  <a:lnTo>
                    <a:pt x="f186" y="f187"/>
                  </a:lnTo>
                  <a:lnTo>
                    <a:pt x="f188" y="f189"/>
                  </a:lnTo>
                  <a:lnTo>
                    <a:pt x="f190" y="f191"/>
                  </a:lnTo>
                  <a:lnTo>
                    <a:pt x="f192" y="f193"/>
                  </a:lnTo>
                  <a:lnTo>
                    <a:pt x="f194" y="f195"/>
                  </a:lnTo>
                  <a:lnTo>
                    <a:pt x="f196" y="f197"/>
                  </a:lnTo>
                  <a:lnTo>
                    <a:pt x="f198" y="f199"/>
                  </a:lnTo>
                  <a:lnTo>
                    <a:pt x="f198" y="f200"/>
                  </a:lnTo>
                  <a:lnTo>
                    <a:pt x="f201" y="f191"/>
                  </a:lnTo>
                  <a:lnTo>
                    <a:pt x="f202" y="f203"/>
                  </a:lnTo>
                  <a:lnTo>
                    <a:pt x="f204" y="f205"/>
                  </a:lnTo>
                  <a:lnTo>
                    <a:pt x="f204" y="f206"/>
                  </a:lnTo>
                  <a:lnTo>
                    <a:pt x="f207" y="f208"/>
                  </a:lnTo>
                  <a:lnTo>
                    <a:pt x="f209" y="f210"/>
                  </a:lnTo>
                  <a:lnTo>
                    <a:pt x="f197" y="f211"/>
                  </a:lnTo>
                  <a:lnTo>
                    <a:pt x="f212" y="f213"/>
                  </a:lnTo>
                  <a:lnTo>
                    <a:pt x="f214" y="f215"/>
                  </a:lnTo>
                  <a:lnTo>
                    <a:pt x="f214"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48"/>
                  </a:lnTo>
                  <a:lnTo>
                    <a:pt x="f250" y="f251"/>
                  </a:lnTo>
                  <a:lnTo>
                    <a:pt x="f252" y="f248"/>
                  </a:lnTo>
                  <a:lnTo>
                    <a:pt x="f253" y="f254"/>
                  </a:lnTo>
                  <a:lnTo>
                    <a:pt x="f255" y="f254"/>
                  </a:lnTo>
                  <a:lnTo>
                    <a:pt x="f256" y="f257"/>
                  </a:lnTo>
                  <a:lnTo>
                    <a:pt x="f258" y="f259"/>
                  </a:lnTo>
                  <a:lnTo>
                    <a:pt x="f260" y="f261"/>
                  </a:lnTo>
                  <a:lnTo>
                    <a:pt x="f262" y="f263"/>
                  </a:lnTo>
                  <a:lnTo>
                    <a:pt x="f264" y="f265"/>
                  </a:lnTo>
                  <a:lnTo>
                    <a:pt x="f266" y="f267"/>
                  </a:lnTo>
                  <a:lnTo>
                    <a:pt x="f268" y="f269"/>
                  </a:lnTo>
                  <a:lnTo>
                    <a:pt x="f239" y="f99"/>
                  </a:lnTo>
                  <a:lnTo>
                    <a:pt x="f249" y="f270"/>
                  </a:lnTo>
                  <a:lnTo>
                    <a:pt x="f271" y="f272"/>
                  </a:lnTo>
                  <a:lnTo>
                    <a:pt x="f221" y="f273"/>
                  </a:lnTo>
                  <a:lnTo>
                    <a:pt x="f250" y="f274"/>
                  </a:lnTo>
                  <a:lnTo>
                    <a:pt x="f275" y="f276"/>
                  </a:lnTo>
                  <a:lnTo>
                    <a:pt x="f277" y="f107"/>
                  </a:lnTo>
                  <a:lnTo>
                    <a:pt x="f278" y="f279"/>
                  </a:lnTo>
                  <a:lnTo>
                    <a:pt x="f280" y="f281"/>
                  </a:lnTo>
                  <a:lnTo>
                    <a:pt x="f282" y="f283"/>
                  </a:lnTo>
                  <a:lnTo>
                    <a:pt x="f282" y="f284"/>
                  </a:lnTo>
                  <a:lnTo>
                    <a:pt x="f285" y="f286"/>
                  </a:lnTo>
                  <a:lnTo>
                    <a:pt x="f287" y="f288"/>
                  </a:lnTo>
                  <a:lnTo>
                    <a:pt x="f289" y="f290"/>
                  </a:lnTo>
                  <a:lnTo>
                    <a:pt x="f291" y="f44"/>
                  </a:lnTo>
                  <a:lnTo>
                    <a:pt x="f292" y="f293"/>
                  </a:lnTo>
                  <a:lnTo>
                    <a:pt x="f294" y="f42"/>
                  </a:lnTo>
                  <a:lnTo>
                    <a:pt x="f295" y="f296"/>
                  </a:lnTo>
                  <a:lnTo>
                    <a:pt x="f294" y="f297"/>
                  </a:lnTo>
                  <a:lnTo>
                    <a:pt x="f3" y="f298"/>
                  </a:lnTo>
                  <a:lnTo>
                    <a:pt x="f299" y="f300"/>
                  </a:lnTo>
                  <a:lnTo>
                    <a:pt x="f3" y="f301"/>
                  </a:lnTo>
                  <a:lnTo>
                    <a:pt x="f302" y="f303"/>
                  </a:lnTo>
                  <a:lnTo>
                    <a:pt x="f295" y="f304"/>
                  </a:lnTo>
                  <a:lnTo>
                    <a:pt x="f305" y="f306"/>
                  </a:lnTo>
                  <a:lnTo>
                    <a:pt x="f307" y="f308"/>
                  </a:lnTo>
                  <a:lnTo>
                    <a:pt x="f309" y="f310"/>
                  </a:lnTo>
                  <a:lnTo>
                    <a:pt x="f225" y="f16"/>
                  </a:lnTo>
                  <a:lnTo>
                    <a:pt x="f311" y="f312"/>
                  </a:lnTo>
                  <a:lnTo>
                    <a:pt x="f313" y="f314"/>
                  </a:lnTo>
                  <a:lnTo>
                    <a:pt x="f315" y="f316"/>
                  </a:lnTo>
                  <a:lnTo>
                    <a:pt x="f317" y="f2"/>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0" name="Google Shape;1306;p69">
              <a:extLst>
                <a:ext uri="{FF2B5EF4-FFF2-40B4-BE49-F238E27FC236}">
                  <a16:creationId xmlns:a16="http://schemas.microsoft.com/office/drawing/2014/main" id="{4979EC4E-6A8F-4F80-8392-EB0E85E7EDFC}"/>
                </a:ext>
              </a:extLst>
            </p:cNvPr>
            <p:cNvSpPr/>
            <p:nvPr/>
          </p:nvSpPr>
          <p:spPr>
            <a:xfrm>
              <a:off x="3594542" y="2180615"/>
              <a:ext cx="382447" cy="178298"/>
            </a:xfrm>
            <a:custGeom>
              <a:avLst/>
              <a:gdLst>
                <a:gd name="f0" fmla="val w"/>
                <a:gd name="f1" fmla="val h"/>
                <a:gd name="f2" fmla="val 0"/>
                <a:gd name="f3" fmla="val 18891"/>
                <a:gd name="f4" fmla="val 8807"/>
                <a:gd name="f5" fmla="val 5530"/>
                <a:gd name="f6" fmla="val 5014"/>
                <a:gd name="f7" fmla="val 730"/>
                <a:gd name="f8" fmla="val 2005"/>
                <a:gd name="f9" fmla="val 3888"/>
                <a:gd name="f10" fmla="val 2180"/>
                <a:gd name="f11" fmla="val 2525"/>
                <a:gd name="f12" fmla="val 1428"/>
                <a:gd name="f13" fmla="val 1280"/>
                <a:gd name="f14" fmla="val 1732"/>
                <a:gd name="f15" fmla="val 418"/>
                <a:gd name="f16" fmla="val 2795"/>
                <a:gd name="f17" fmla="val 1"/>
                <a:gd name="f18" fmla="val 3201"/>
                <a:gd name="f19" fmla="val 673"/>
                <a:gd name="f20" fmla="val 4133"/>
                <a:gd name="f21" fmla="val 1023"/>
                <a:gd name="f22" fmla="val 4009"/>
                <a:gd name="f23" fmla="val 1796"/>
                <a:gd name="f24" fmla="val 2312"/>
                <a:gd name="f25" fmla="val 4829"/>
                <a:gd name="f26" fmla="val 2464"/>
                <a:gd name="f27" fmla="val 5477"/>
                <a:gd name="f28" fmla="val 5983"/>
                <a:gd name="f29" fmla="val 2980"/>
                <a:gd name="f30" fmla="val 6377"/>
                <a:gd name="f31" fmla="val 4134"/>
                <a:gd name="f32" fmla="val 5379"/>
                <a:gd name="f33" fmla="val 7015"/>
                <a:gd name="f34" fmla="val 6168"/>
                <a:gd name="f35" fmla="val 8200"/>
                <a:gd name="f36" fmla="val 7201"/>
                <a:gd name="f37" fmla="val 8355"/>
                <a:gd name="f38" fmla="val 8047"/>
                <a:gd name="f39" fmla="val 9320"/>
                <a:gd name="f40" fmla="val 10661"/>
                <a:gd name="f41" fmla="val 8806"/>
                <a:gd name="f42" fmla="val 11573"/>
                <a:gd name="f43" fmla="val 12181"/>
                <a:gd name="f44" fmla="val 8381"/>
                <a:gd name="f45" fmla="val 14518"/>
                <a:gd name="f46" fmla="val 7623"/>
                <a:gd name="f47" fmla="val 15187"/>
                <a:gd name="f48" fmla="val 6504"/>
                <a:gd name="f49" fmla="val 14670"/>
                <a:gd name="f50" fmla="val 6255"/>
                <a:gd name="f51" fmla="val 5709"/>
                <a:gd name="f52" fmla="val 15247"/>
                <a:gd name="f53" fmla="val 5497"/>
                <a:gd name="f54" fmla="val 16036"/>
                <a:gd name="f55" fmla="val 5648"/>
                <a:gd name="f56" fmla="val 16522"/>
                <a:gd name="f57" fmla="val 5132"/>
                <a:gd name="f58" fmla="val 17191"/>
                <a:gd name="f59" fmla="val 4920"/>
                <a:gd name="f60" fmla="val 17494"/>
                <a:gd name="f61" fmla="val 4374"/>
                <a:gd name="f62" fmla="val 18101"/>
                <a:gd name="f63" fmla="val 3857"/>
                <a:gd name="f64" fmla="val 3736"/>
                <a:gd name="f65" fmla="val 18678"/>
                <a:gd name="f66" fmla="val 3177"/>
                <a:gd name="f67" fmla="val 17949"/>
                <a:gd name="f68" fmla="val 2461"/>
                <a:gd name="f69" fmla="val 17554"/>
                <a:gd name="f70" fmla="val 2859"/>
                <a:gd name="f71" fmla="val 16310"/>
                <a:gd name="f72" fmla="val 16512"/>
                <a:gd name="f73" fmla="val 953"/>
                <a:gd name="f74" fmla="val 15156"/>
                <a:gd name="f75" fmla="val 608"/>
                <a:gd name="f76" fmla="val 14215"/>
                <a:gd name="f77" fmla="val 1459"/>
                <a:gd name="f78" fmla="val 11816"/>
                <a:gd name="f79" fmla="val 1793"/>
                <a:gd name="f80" fmla="val 10176"/>
                <a:gd name="f81" fmla="val 1094"/>
                <a:gd name="f82" fmla="val 1337"/>
                <a:gd name="f83" fmla="val 7534"/>
                <a:gd name="f84" fmla="val 335"/>
                <a:gd name="f85" fmla="*/ f0 1 18891"/>
                <a:gd name="f86" fmla="*/ f1 1 8807"/>
                <a:gd name="f87" fmla="val f2"/>
                <a:gd name="f88" fmla="val f3"/>
                <a:gd name="f89" fmla="val f4"/>
                <a:gd name="f90" fmla="+- f89 0 f87"/>
                <a:gd name="f91" fmla="+- f88 0 f87"/>
                <a:gd name="f92" fmla="*/ f91 1 18891"/>
                <a:gd name="f93" fmla="*/ f90 1 880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18891" h="8807">
                  <a:moveTo>
                    <a:pt x="f5" y="f2"/>
                  </a:moveTo>
                  <a:lnTo>
                    <a:pt x="f6" y="f7"/>
                  </a:lnTo>
                  <a:lnTo>
                    <a:pt x="f5" y="f8"/>
                  </a:lnTo>
                  <a:lnTo>
                    <a:pt x="f9" y="f10"/>
                  </a:lnTo>
                  <a:lnTo>
                    <a:pt x="f11" y="f12"/>
                  </a:lnTo>
                  <a:lnTo>
                    <a:pt x="f13" y="f14"/>
                  </a:lnTo>
                  <a:lnTo>
                    <a:pt x="f15" y="f16"/>
                  </a:lnTo>
                  <a:lnTo>
                    <a:pt x="f17" y="f18"/>
                  </a:lnTo>
                  <a:lnTo>
                    <a:pt x="f19" y="f20"/>
                  </a:lnTo>
                  <a:lnTo>
                    <a:pt x="f21" y="f22"/>
                  </a:lnTo>
                  <a:lnTo>
                    <a:pt x="f23" y="f20"/>
                  </a:lnTo>
                  <a:lnTo>
                    <a:pt x="f24" y="f25"/>
                  </a:lnTo>
                  <a:lnTo>
                    <a:pt x="f26" y="f27"/>
                  </a:lnTo>
                  <a:lnTo>
                    <a:pt x="f24" y="f28"/>
                  </a:lnTo>
                  <a:lnTo>
                    <a:pt x="f29" y="f30"/>
                  </a:lnTo>
                  <a:lnTo>
                    <a:pt x="f31" y="f30"/>
                  </a:lnTo>
                  <a:lnTo>
                    <a:pt x="f32" y="f33"/>
                  </a:lnTo>
                  <a:lnTo>
                    <a:pt x="f34" y="f35"/>
                  </a:lnTo>
                  <a:lnTo>
                    <a:pt x="f36" y="f35"/>
                  </a:lnTo>
                  <a:lnTo>
                    <a:pt x="f37" y="f38"/>
                  </a:lnTo>
                  <a:lnTo>
                    <a:pt x="f39" y="f35"/>
                  </a:lnTo>
                  <a:lnTo>
                    <a:pt x="f40" y="f41"/>
                  </a:lnTo>
                  <a:lnTo>
                    <a:pt x="f42" y="f41"/>
                  </a:lnTo>
                  <a:lnTo>
                    <a:pt x="f43" y="f44"/>
                  </a:lnTo>
                  <a:lnTo>
                    <a:pt x="f45" y="f46"/>
                  </a:lnTo>
                  <a:lnTo>
                    <a:pt x="f47" y="f48"/>
                  </a:lnTo>
                  <a:lnTo>
                    <a:pt x="f49" y="f50"/>
                  </a:lnTo>
                  <a:lnTo>
                    <a:pt x="f49" y="f51"/>
                  </a:lnTo>
                  <a:lnTo>
                    <a:pt x="f52" y="f53"/>
                  </a:lnTo>
                  <a:lnTo>
                    <a:pt x="f54" y="f55"/>
                  </a:lnTo>
                  <a:lnTo>
                    <a:pt x="f56" y="f57"/>
                  </a:lnTo>
                  <a:lnTo>
                    <a:pt x="f58" y="f59"/>
                  </a:lnTo>
                  <a:lnTo>
                    <a:pt x="f60" y="f61"/>
                  </a:lnTo>
                  <a:lnTo>
                    <a:pt x="f62" y="f63"/>
                  </a:lnTo>
                  <a:lnTo>
                    <a:pt x="f3" y="f64"/>
                  </a:lnTo>
                  <a:lnTo>
                    <a:pt x="f65" y="f66"/>
                  </a:lnTo>
                  <a:lnTo>
                    <a:pt x="f67" y="f68"/>
                  </a:lnTo>
                  <a:lnTo>
                    <a:pt x="f69" y="f70"/>
                  </a:lnTo>
                  <a:lnTo>
                    <a:pt x="f71" y="f70"/>
                  </a:lnTo>
                  <a:lnTo>
                    <a:pt x="f72" y="f73"/>
                  </a:lnTo>
                  <a:lnTo>
                    <a:pt x="f74" y="f75"/>
                  </a:lnTo>
                  <a:lnTo>
                    <a:pt x="f76" y="f77"/>
                  </a:lnTo>
                  <a:lnTo>
                    <a:pt x="f78" y="f79"/>
                  </a:lnTo>
                  <a:lnTo>
                    <a:pt x="f80" y="f81"/>
                  </a:lnTo>
                  <a:lnTo>
                    <a:pt x="f37" y="f82"/>
                  </a:lnTo>
                  <a:lnTo>
                    <a:pt x="f83" y="f8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1" name="Google Shape;1307;p69">
              <a:extLst>
                <a:ext uri="{FF2B5EF4-FFF2-40B4-BE49-F238E27FC236}">
                  <a16:creationId xmlns:a16="http://schemas.microsoft.com/office/drawing/2014/main" id="{72DD0750-D0E4-407B-A4F2-2C0AFB520681}"/>
                </a:ext>
              </a:extLst>
            </p:cNvPr>
            <p:cNvSpPr/>
            <p:nvPr/>
          </p:nvSpPr>
          <p:spPr>
            <a:xfrm>
              <a:off x="3736622" y="2778120"/>
              <a:ext cx="9857" cy="43059"/>
            </a:xfrm>
            <a:custGeom>
              <a:avLst/>
              <a:gdLst>
                <a:gd name="f0" fmla="val w"/>
                <a:gd name="f1" fmla="val h"/>
                <a:gd name="f2" fmla="val 0"/>
                <a:gd name="f3" fmla="val 487"/>
                <a:gd name="f4" fmla="val 2127"/>
                <a:gd name="f5" fmla="val 183"/>
                <a:gd name="f6" fmla="val 365"/>
                <a:gd name="f7" fmla="val 1"/>
                <a:gd name="f8" fmla="val 1913"/>
                <a:gd name="f9" fmla="val 243"/>
                <a:gd name="f10" fmla="val 2126"/>
                <a:gd name="f11" fmla="val 1336"/>
                <a:gd name="f12" fmla="val 638"/>
                <a:gd name="f13" fmla="*/ f0 1 487"/>
                <a:gd name="f14" fmla="*/ f1 1 2127"/>
                <a:gd name="f15" fmla="val f2"/>
                <a:gd name="f16" fmla="val f3"/>
                <a:gd name="f17" fmla="val f4"/>
                <a:gd name="f18" fmla="+- f17 0 f15"/>
                <a:gd name="f19" fmla="+- f16 0 f15"/>
                <a:gd name="f20" fmla="*/ f19 1 487"/>
                <a:gd name="f21" fmla="*/ f18 1 212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87" h="2127">
                  <a:moveTo>
                    <a:pt x="f3" y="f2"/>
                  </a:moveTo>
                  <a:lnTo>
                    <a:pt x="f5" y="f6"/>
                  </a:lnTo>
                  <a:lnTo>
                    <a:pt x="f7" y="f8"/>
                  </a:lnTo>
                  <a:lnTo>
                    <a:pt x="f9" y="f10"/>
                  </a:lnTo>
                  <a:lnTo>
                    <a:pt x="f9" y="f11"/>
                  </a:lnTo>
                  <a:lnTo>
                    <a:pt x="f3" y="f12"/>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2" name="Google Shape;1308;p69">
              <a:extLst>
                <a:ext uri="{FF2B5EF4-FFF2-40B4-BE49-F238E27FC236}">
                  <a16:creationId xmlns:a16="http://schemas.microsoft.com/office/drawing/2014/main" id="{49ED8351-5938-4CCF-BDD9-2C3FD3805D7C}"/>
                </a:ext>
              </a:extLst>
            </p:cNvPr>
            <p:cNvSpPr/>
            <p:nvPr/>
          </p:nvSpPr>
          <p:spPr>
            <a:xfrm>
              <a:off x="3752011" y="2843290"/>
              <a:ext cx="11676" cy="27066"/>
            </a:xfrm>
            <a:custGeom>
              <a:avLst/>
              <a:gdLst>
                <a:gd name="f0" fmla="val w"/>
                <a:gd name="f1" fmla="val h"/>
                <a:gd name="f2" fmla="val 0"/>
                <a:gd name="f3" fmla="val 577"/>
                <a:gd name="f4" fmla="val 1337"/>
                <a:gd name="f5" fmla="val 363"/>
                <a:gd name="f6" fmla="val 1123"/>
                <a:gd name="f7" fmla="val 288"/>
                <a:gd name="f8" fmla="val 243"/>
                <a:gd name="f9" fmla="*/ f0 1 577"/>
                <a:gd name="f10" fmla="*/ f1 1 1337"/>
                <a:gd name="f11" fmla="val f2"/>
                <a:gd name="f12" fmla="val f3"/>
                <a:gd name="f13" fmla="val f4"/>
                <a:gd name="f14" fmla="+- f13 0 f11"/>
                <a:gd name="f15" fmla="+- f12 0 f11"/>
                <a:gd name="f16" fmla="*/ f15 1 577"/>
                <a:gd name="f17" fmla="*/ f14 1 133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77" h="1337">
                  <a:moveTo>
                    <a:pt x="f2" y="f2"/>
                  </a:moveTo>
                  <a:lnTo>
                    <a:pt x="f5" y="f4"/>
                  </a:lnTo>
                  <a:lnTo>
                    <a:pt x="f3" y="f6"/>
                  </a:lnTo>
                  <a:lnTo>
                    <a:pt x="f7" y="f8"/>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3" name="Google Shape;1309;p69">
              <a:extLst>
                <a:ext uri="{FF2B5EF4-FFF2-40B4-BE49-F238E27FC236}">
                  <a16:creationId xmlns:a16="http://schemas.microsoft.com/office/drawing/2014/main" id="{50BFA538-B69B-4FFE-8387-A6456EA89821}"/>
                </a:ext>
              </a:extLst>
            </p:cNvPr>
            <p:cNvSpPr/>
            <p:nvPr/>
          </p:nvSpPr>
          <p:spPr>
            <a:xfrm>
              <a:off x="3963247" y="2862346"/>
              <a:ext cx="115781" cy="84847"/>
            </a:xfrm>
            <a:custGeom>
              <a:avLst/>
              <a:gdLst>
                <a:gd name="f0" fmla="val w"/>
                <a:gd name="f1" fmla="val h"/>
                <a:gd name="f2" fmla="val 0"/>
                <a:gd name="f3" fmla="val 5719"/>
                <a:gd name="f4" fmla="val 4191"/>
                <a:gd name="f5" fmla="val 4079"/>
                <a:gd name="f6" fmla="val 2414"/>
                <a:gd name="f7" fmla="val 1701"/>
                <a:gd name="f8" fmla="val 1165"/>
                <a:gd name="f9" fmla="val 2824"/>
                <a:gd name="f10" fmla="val 648"/>
                <a:gd name="f11" fmla="val 3613"/>
                <a:gd name="f12" fmla="val 1"/>
                <a:gd name="f13" fmla="val 3457"/>
                <a:gd name="f14" fmla="val 496"/>
                <a:gd name="f15" fmla="val 4190"/>
                <a:gd name="f16" fmla="val 2956"/>
                <a:gd name="f17" fmla="val 3735"/>
                <a:gd name="f18" fmla="val 3685"/>
                <a:gd name="f19" fmla="val 1792"/>
                <a:gd name="f20" fmla="val 4781"/>
                <a:gd name="f21" fmla="val 1939"/>
                <a:gd name="f22" fmla="val 5020"/>
                <a:gd name="f23" fmla="val 1489"/>
                <a:gd name="f24" fmla="val 1154"/>
                <a:gd name="f25" fmla="*/ f0 1 5719"/>
                <a:gd name="f26" fmla="*/ f1 1 4191"/>
                <a:gd name="f27" fmla="val f2"/>
                <a:gd name="f28" fmla="val f3"/>
                <a:gd name="f29" fmla="val f4"/>
                <a:gd name="f30" fmla="+- f29 0 f27"/>
                <a:gd name="f31" fmla="+- f28 0 f27"/>
                <a:gd name="f32" fmla="*/ f31 1 5719"/>
                <a:gd name="f33" fmla="*/ f30 1 419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719" h="4191">
                  <a:moveTo>
                    <a:pt x="f5" y="f2"/>
                  </a:moveTo>
                  <a:lnTo>
                    <a:pt x="f6" y="f7"/>
                  </a:lnTo>
                  <a:lnTo>
                    <a:pt x="f8" y="f9"/>
                  </a:lnTo>
                  <a:lnTo>
                    <a:pt x="f10" y="f11"/>
                  </a:lnTo>
                  <a:lnTo>
                    <a:pt x="f12" y="f13"/>
                  </a:lnTo>
                  <a:lnTo>
                    <a:pt x="f14" y="f15"/>
                  </a:lnTo>
                  <a:lnTo>
                    <a:pt x="f16" y="f17"/>
                  </a:lnTo>
                  <a:lnTo>
                    <a:pt x="f18" y="f19"/>
                  </a:lnTo>
                  <a:lnTo>
                    <a:pt x="f20" y="f21"/>
                  </a:lnTo>
                  <a:lnTo>
                    <a:pt x="f22" y="f23"/>
                  </a:lnTo>
                  <a:lnTo>
                    <a:pt x="f3" y="f2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4" name="Google Shape;1310;p69">
              <a:extLst>
                <a:ext uri="{FF2B5EF4-FFF2-40B4-BE49-F238E27FC236}">
                  <a16:creationId xmlns:a16="http://schemas.microsoft.com/office/drawing/2014/main" id="{73C9DCDB-06B3-487C-9FC6-5611E105D394}"/>
                </a:ext>
              </a:extLst>
            </p:cNvPr>
            <p:cNvSpPr/>
            <p:nvPr/>
          </p:nvSpPr>
          <p:spPr>
            <a:xfrm>
              <a:off x="3836392" y="2870639"/>
              <a:ext cx="56994" cy="67336"/>
            </a:xfrm>
            <a:custGeom>
              <a:avLst/>
              <a:gdLst>
                <a:gd name="f0" fmla="val w"/>
                <a:gd name="f1" fmla="val h"/>
                <a:gd name="f2" fmla="val 0"/>
                <a:gd name="f3" fmla="val 2815"/>
                <a:gd name="f4" fmla="val 3326"/>
                <a:gd name="f5" fmla="val 174"/>
                <a:gd name="f6" fmla="val 228"/>
                <a:gd name="f7" fmla="val 416"/>
                <a:gd name="f8" fmla="val 1412"/>
                <a:gd name="f9" fmla="val 1024"/>
                <a:gd name="f10" fmla="val 2323"/>
                <a:gd name="f11" fmla="val 2663"/>
                <a:gd name="f12" fmla="val 3325"/>
                <a:gd name="f13" fmla="val 2991"/>
                <a:gd name="f14" fmla="val 2238"/>
                <a:gd name="f15" fmla="val 2140"/>
                <a:gd name="f16" fmla="val 2177"/>
                <a:gd name="f17" fmla="val 926"/>
                <a:gd name="f18" fmla="val 1418"/>
                <a:gd name="f19" fmla="val 106"/>
                <a:gd name="f20" fmla="val 1402"/>
                <a:gd name="f21" fmla="val 98"/>
                <a:gd name="f22" fmla="*/ f0 1 2815"/>
                <a:gd name="f23" fmla="*/ f1 1 3326"/>
                <a:gd name="f24" fmla="val f2"/>
                <a:gd name="f25" fmla="val f3"/>
                <a:gd name="f26" fmla="val f4"/>
                <a:gd name="f27" fmla="+- f26 0 f24"/>
                <a:gd name="f28" fmla="+- f25 0 f24"/>
                <a:gd name="f29" fmla="*/ f28 1 2815"/>
                <a:gd name="f30" fmla="*/ f27 1 332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815" h="3326">
                  <a:moveTo>
                    <a:pt x="f2" y="f2"/>
                  </a:moveTo>
                  <a:lnTo>
                    <a:pt x="f5" y="f6"/>
                  </a:lnTo>
                  <a:lnTo>
                    <a:pt x="f7" y="f8"/>
                  </a:lnTo>
                  <a:lnTo>
                    <a:pt x="f9" y="f10"/>
                  </a:lnTo>
                  <a:lnTo>
                    <a:pt x="f11" y="f12"/>
                  </a:lnTo>
                  <a:lnTo>
                    <a:pt x="f3" y="f13"/>
                  </a:lnTo>
                  <a:lnTo>
                    <a:pt x="f14" y="f15"/>
                  </a:lnTo>
                  <a:lnTo>
                    <a:pt x="f16" y="f17"/>
                  </a:lnTo>
                  <a:lnTo>
                    <a:pt x="f18" y="f19"/>
                  </a:lnTo>
                  <a:lnTo>
                    <a:pt x="f20" y="f21"/>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5" name="Google Shape;1311;p69">
              <a:extLst>
                <a:ext uri="{FF2B5EF4-FFF2-40B4-BE49-F238E27FC236}">
                  <a16:creationId xmlns:a16="http://schemas.microsoft.com/office/drawing/2014/main" id="{091E7625-49A5-4DFB-B059-C158F29E6AAC}"/>
                </a:ext>
              </a:extLst>
            </p:cNvPr>
            <p:cNvSpPr/>
            <p:nvPr/>
          </p:nvSpPr>
          <p:spPr>
            <a:xfrm>
              <a:off x="3796570" y="2685300"/>
              <a:ext cx="103976" cy="187351"/>
            </a:xfrm>
            <a:custGeom>
              <a:avLst/>
              <a:gdLst>
                <a:gd name="f0" fmla="val w"/>
                <a:gd name="f1" fmla="val h"/>
                <a:gd name="f2" fmla="val 0"/>
                <a:gd name="f3" fmla="val 5136"/>
                <a:gd name="f4" fmla="val 9254"/>
                <a:gd name="f5" fmla="val 1377"/>
                <a:gd name="f6" fmla="val 1352"/>
                <a:gd name="f7" fmla="val 30"/>
                <a:gd name="f8" fmla="val 339"/>
                <a:gd name="f9" fmla="val 775"/>
                <a:gd name="f10" fmla="val 1544"/>
                <a:gd name="f11" fmla="val 811"/>
                <a:gd name="f12" fmla="val 2713"/>
                <a:gd name="f13" fmla="val 703"/>
                <a:gd name="f14" fmla="val 3678"/>
                <a:gd name="f15" fmla="val 1272"/>
                <a:gd name="f16" fmla="val 4404"/>
                <a:gd name="f17" fmla="val 1379"/>
                <a:gd name="f18" fmla="val 5223"/>
                <a:gd name="f19" fmla="val 1461"/>
                <a:gd name="f20" fmla="val 5831"/>
                <a:gd name="f21" fmla="val 896"/>
                <a:gd name="f22" fmla="val 7054"/>
                <a:gd name="f23" fmla="val 8077"/>
                <a:gd name="f24" fmla="val 1078"/>
                <a:gd name="f25" fmla="val 7987"/>
                <a:gd name="f26" fmla="val 1967"/>
                <a:gd name="f27" fmla="val 9155"/>
                <a:gd name="f28" fmla="val 3369"/>
                <a:gd name="f29" fmla="val 9253"/>
                <a:gd name="f30" fmla="val 2536"/>
                <a:gd name="f31" fmla="val 8805"/>
                <a:gd name="f32" fmla="val 2141"/>
                <a:gd name="f33" fmla="val 8442"/>
                <a:gd name="f34" fmla="val 2292"/>
                <a:gd name="f35" fmla="val 8290"/>
                <a:gd name="f36" fmla="val 2080"/>
                <a:gd name="f37" fmla="val 7773"/>
                <a:gd name="f38" fmla="val 1655"/>
                <a:gd name="f39" fmla="val 7288"/>
                <a:gd name="f40" fmla="val 1381"/>
                <a:gd name="f41" fmla="val 7076"/>
                <a:gd name="f42" fmla="val 1594"/>
                <a:gd name="f43" fmla="val 6194"/>
                <a:gd name="f44" fmla="val 1806"/>
                <a:gd name="f45" fmla="val 5284"/>
                <a:gd name="f46" fmla="val 1837"/>
                <a:gd name="f47" fmla="val 4646"/>
                <a:gd name="f48" fmla="val 2353"/>
                <a:gd name="f49" fmla="val 5193"/>
                <a:gd name="f50" fmla="val 3416"/>
                <a:gd name="f51" fmla="val 5587"/>
                <a:gd name="f52" fmla="val 3456"/>
                <a:gd name="f53" fmla="val 5637"/>
                <a:gd name="f54" fmla="val 3298"/>
                <a:gd name="f55" fmla="val 4631"/>
                <a:gd name="f56" fmla="val 3742"/>
                <a:gd name="f57" fmla="val 3975"/>
                <a:gd name="f58" fmla="val 4785"/>
                <a:gd name="f59" fmla="val 4960"/>
                <a:gd name="f60" fmla="val 4069"/>
                <a:gd name="f61" fmla="val 3219"/>
                <a:gd name="f62" fmla="val 4541"/>
                <a:gd name="f63" fmla="val 2733"/>
                <a:gd name="f64" fmla="val 4351"/>
                <a:gd name="f65" fmla="val 1895"/>
                <a:gd name="f66" fmla="val 1367"/>
                <a:gd name="f67" fmla="val 3568"/>
                <a:gd name="f68" fmla="val 1760"/>
                <a:gd name="f69" fmla="val 3082"/>
                <a:gd name="f70" fmla="val 1625"/>
                <a:gd name="f71" fmla="val 2189"/>
                <a:gd name="f72" fmla="val 1866"/>
                <a:gd name="f73" fmla="*/ f0 1 5136"/>
                <a:gd name="f74" fmla="*/ f1 1 9254"/>
                <a:gd name="f75" fmla="val f2"/>
                <a:gd name="f76" fmla="val f3"/>
                <a:gd name="f77" fmla="val f4"/>
                <a:gd name="f78" fmla="+- f77 0 f75"/>
                <a:gd name="f79" fmla="+- f76 0 f75"/>
                <a:gd name="f80" fmla="*/ f79 1 5136"/>
                <a:gd name="f81" fmla="*/ f78 1 9254"/>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5136" h="9254">
                  <a:moveTo>
                    <a:pt x="f5" y="f2"/>
                  </a:moveTo>
                  <a:lnTo>
                    <a:pt x="f6" y="f7"/>
                  </a:lnTo>
                  <a:lnTo>
                    <a:pt x="f8" y="f9"/>
                  </a:lnTo>
                  <a:lnTo>
                    <a:pt x="f2" y="f10"/>
                  </a:lnTo>
                  <a:lnTo>
                    <a:pt x="f11" y="f12"/>
                  </a:lnTo>
                  <a:lnTo>
                    <a:pt x="f13" y="f14"/>
                  </a:lnTo>
                  <a:lnTo>
                    <a:pt x="f15" y="f16"/>
                  </a:lnTo>
                  <a:lnTo>
                    <a:pt x="f17" y="f18"/>
                  </a:lnTo>
                  <a:lnTo>
                    <a:pt x="f19" y="f20"/>
                  </a:lnTo>
                  <a:lnTo>
                    <a:pt x="f21" y="f22"/>
                  </a:lnTo>
                  <a:lnTo>
                    <a:pt x="f21" y="f23"/>
                  </a:lnTo>
                  <a:lnTo>
                    <a:pt x="f24" y="f25"/>
                  </a:lnTo>
                  <a:lnTo>
                    <a:pt x="f26" y="f27"/>
                  </a:lnTo>
                  <a:lnTo>
                    <a:pt x="f28" y="f29"/>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7"/>
                  </a:lnTo>
                  <a:lnTo>
                    <a:pt x="f48" y="f49"/>
                  </a:lnTo>
                  <a:lnTo>
                    <a:pt x="f50" y="f51"/>
                  </a:lnTo>
                  <a:lnTo>
                    <a:pt x="f52" y="f53"/>
                  </a:lnTo>
                  <a:lnTo>
                    <a:pt x="f54" y="f55"/>
                  </a:lnTo>
                  <a:lnTo>
                    <a:pt x="f56" y="f57"/>
                  </a:lnTo>
                  <a:lnTo>
                    <a:pt x="f58" y="f57"/>
                  </a:lnTo>
                  <a:lnTo>
                    <a:pt x="f59" y="f60"/>
                  </a:lnTo>
                  <a:lnTo>
                    <a:pt x="f3" y="f61"/>
                  </a:lnTo>
                  <a:lnTo>
                    <a:pt x="f62" y="f63"/>
                  </a:lnTo>
                  <a:lnTo>
                    <a:pt x="f64" y="f65"/>
                  </a:lnTo>
                  <a:lnTo>
                    <a:pt x="f56" y="f66"/>
                  </a:lnTo>
                  <a:lnTo>
                    <a:pt x="f67" y="f68"/>
                  </a:lnTo>
                  <a:lnTo>
                    <a:pt x="f69" y="f70"/>
                  </a:lnTo>
                  <a:lnTo>
                    <a:pt x="f71" y="f65"/>
                  </a:lnTo>
                  <a:lnTo>
                    <a:pt x="f71" y="f9"/>
                  </a:lnTo>
                  <a:lnTo>
                    <a:pt x="f72" y="f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6" name="Google Shape;1312;p69">
              <a:extLst>
                <a:ext uri="{FF2B5EF4-FFF2-40B4-BE49-F238E27FC236}">
                  <a16:creationId xmlns:a16="http://schemas.microsoft.com/office/drawing/2014/main" id="{03B4CFD6-5035-4CFD-BF8B-9BA63E9B189F}"/>
                </a:ext>
              </a:extLst>
            </p:cNvPr>
            <p:cNvSpPr/>
            <p:nvPr/>
          </p:nvSpPr>
          <p:spPr>
            <a:xfrm>
              <a:off x="3824423" y="2656798"/>
              <a:ext cx="103473" cy="117664"/>
            </a:xfrm>
            <a:custGeom>
              <a:avLst/>
              <a:gdLst>
                <a:gd name="f0" fmla="val w"/>
                <a:gd name="f1" fmla="val h"/>
                <a:gd name="f2" fmla="val 0"/>
                <a:gd name="f3" fmla="val 5111"/>
                <a:gd name="f4" fmla="val 5812"/>
                <a:gd name="f5" fmla="val 1233"/>
                <a:gd name="f6" fmla="val 1"/>
                <a:gd name="f7" fmla="val 949"/>
                <a:gd name="f8" fmla="val 87"/>
                <a:gd name="f9" fmla="val 845"/>
                <a:gd name="f10" fmla="val 541"/>
                <a:gd name="f11" fmla="val 766"/>
                <a:gd name="f12" fmla="val 1408"/>
                <a:gd name="f13" fmla="val 490"/>
                <a:gd name="f14" fmla="val 2183"/>
                <a:gd name="f15" fmla="val 813"/>
                <a:gd name="f16" fmla="val 3303"/>
                <a:gd name="f17" fmla="val 1706"/>
                <a:gd name="f18" fmla="val 3033"/>
                <a:gd name="f19" fmla="val 2192"/>
                <a:gd name="f20" fmla="val 3168"/>
                <a:gd name="f21" fmla="val 2366"/>
                <a:gd name="f22" fmla="val 2775"/>
                <a:gd name="f23" fmla="val 2975"/>
                <a:gd name="f24" fmla="val 3165"/>
                <a:gd name="f25" fmla="val 4141"/>
                <a:gd name="f26" fmla="val 3760"/>
                <a:gd name="f27" fmla="val 4627"/>
                <a:gd name="f28" fmla="val 3584"/>
                <a:gd name="f29" fmla="val 5477"/>
                <a:gd name="f30" fmla="val 4219"/>
                <a:gd name="f31" fmla="val 5276"/>
                <a:gd name="f32" fmla="val 4797"/>
                <a:gd name="f33" fmla="val 5576"/>
                <a:gd name="f34" fmla="val 4948"/>
                <a:gd name="f35" fmla="val 4897"/>
                <a:gd name="f36" fmla="val 5110"/>
                <a:gd name="f37" fmla="val 4330"/>
                <a:gd name="f38" fmla="val 4137"/>
                <a:gd name="f39" fmla="val 3762"/>
                <a:gd name="f40" fmla="val 3516"/>
                <a:gd name="f41" fmla="val 2925"/>
                <a:gd name="f42" fmla="val 2813"/>
                <a:gd name="f43" fmla="val 2573"/>
                <a:gd name="f44" fmla="val 2543"/>
                <a:gd name="f45" fmla="val 2034"/>
                <a:gd name="f46" fmla="val 3084"/>
                <a:gd name="f47" fmla="val 1591"/>
                <a:gd name="f48" fmla="val 2786"/>
                <a:gd name="f49" fmla="val 1112"/>
                <a:gd name="f50" fmla="val 1922"/>
                <a:gd name="f51" fmla="val 1652"/>
                <a:gd name="f52" fmla="val 655"/>
                <a:gd name="f53" fmla="*/ f0 1 5111"/>
                <a:gd name="f54" fmla="*/ f1 1 5812"/>
                <a:gd name="f55" fmla="val f2"/>
                <a:gd name="f56" fmla="val f3"/>
                <a:gd name="f57" fmla="val f4"/>
                <a:gd name="f58" fmla="+- f57 0 f55"/>
                <a:gd name="f59" fmla="+- f56 0 f55"/>
                <a:gd name="f60" fmla="*/ f59 1 5111"/>
                <a:gd name="f61" fmla="*/ f58 1 5812"/>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5111" h="5812">
                  <a:moveTo>
                    <a:pt x="f5" y="f6"/>
                  </a:moveTo>
                  <a:lnTo>
                    <a:pt x="f7" y="f8"/>
                  </a:lnTo>
                  <a:lnTo>
                    <a:pt x="f7" y="f9"/>
                  </a:lnTo>
                  <a:lnTo>
                    <a:pt x="f10" y="f11"/>
                  </a:lnTo>
                  <a:lnTo>
                    <a:pt x="f6" y="f12"/>
                  </a:lnTo>
                  <a:lnTo>
                    <a:pt x="f13" y="f14"/>
                  </a:lnTo>
                  <a:lnTo>
                    <a:pt x="f15" y="f14"/>
                  </a:lnTo>
                  <a:lnTo>
                    <a:pt x="f15" y="f16"/>
                  </a:lnTo>
                  <a:lnTo>
                    <a:pt x="f17" y="f18"/>
                  </a:lnTo>
                  <a:lnTo>
                    <a:pt x="f19" y="f20"/>
                  </a:lnTo>
                  <a:lnTo>
                    <a:pt x="f21" y="f22"/>
                  </a:lnTo>
                  <a:lnTo>
                    <a:pt x="f23" y="f16"/>
                  </a:lnTo>
                  <a:lnTo>
                    <a:pt x="f24" y="f25"/>
                  </a:lnTo>
                  <a:lnTo>
                    <a:pt x="f26" y="f27"/>
                  </a:lnTo>
                  <a:lnTo>
                    <a:pt x="f28" y="f29"/>
                  </a:lnTo>
                  <a:lnTo>
                    <a:pt x="f30" y="f4"/>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49"/>
                  </a:lnTo>
                  <a:lnTo>
                    <a:pt x="f51" y="f52"/>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7" name="Google Shape;1313;p69">
              <a:extLst>
                <a:ext uri="{FF2B5EF4-FFF2-40B4-BE49-F238E27FC236}">
                  <a16:creationId xmlns:a16="http://schemas.microsoft.com/office/drawing/2014/main" id="{592E6756-ACC5-4A5C-AEEC-6F5C025AF4A9}"/>
                </a:ext>
              </a:extLst>
            </p:cNvPr>
            <p:cNvSpPr/>
            <p:nvPr/>
          </p:nvSpPr>
          <p:spPr>
            <a:xfrm>
              <a:off x="3931462" y="2688985"/>
              <a:ext cx="28949" cy="23993"/>
            </a:xfrm>
            <a:custGeom>
              <a:avLst/>
              <a:gdLst>
                <a:gd name="f0" fmla="val w"/>
                <a:gd name="f1" fmla="val h"/>
                <a:gd name="f2" fmla="val 0"/>
                <a:gd name="f3" fmla="val 1430"/>
                <a:gd name="f4" fmla="val 1185"/>
                <a:gd name="f5" fmla="val 457"/>
                <a:gd name="f6" fmla="val 1"/>
                <a:gd name="f7" fmla="val 425"/>
                <a:gd name="f8" fmla="val 274"/>
                <a:gd name="f9" fmla="val 821"/>
                <a:gd name="f10" fmla="val 1216"/>
                <a:gd name="f11" fmla="val 912"/>
                <a:gd name="f12" fmla="val 1429"/>
                <a:gd name="f13" fmla="val 304"/>
                <a:gd name="f14" fmla="*/ f0 1 1430"/>
                <a:gd name="f15" fmla="*/ f1 1 1185"/>
                <a:gd name="f16" fmla="val f2"/>
                <a:gd name="f17" fmla="val f3"/>
                <a:gd name="f18" fmla="val f4"/>
                <a:gd name="f19" fmla="+- f18 0 f16"/>
                <a:gd name="f20" fmla="+- f17 0 f16"/>
                <a:gd name="f21" fmla="*/ f20 1 1430"/>
                <a:gd name="f22" fmla="*/ f19 1 1185"/>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430" h="1185">
                  <a:moveTo>
                    <a:pt x="f5" y="f6"/>
                  </a:moveTo>
                  <a:lnTo>
                    <a:pt x="f6" y="f7"/>
                  </a:lnTo>
                  <a:lnTo>
                    <a:pt x="f8" y="f4"/>
                  </a:lnTo>
                  <a:lnTo>
                    <a:pt x="f9" y="f4"/>
                  </a:lnTo>
                  <a:lnTo>
                    <a:pt x="f10" y="f11"/>
                  </a:lnTo>
                  <a:lnTo>
                    <a:pt x="f12" y="f13"/>
                  </a:lnTo>
                  <a:lnTo>
                    <a:pt x="f12"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8" name="Google Shape;1314;p69">
              <a:extLst>
                <a:ext uri="{FF2B5EF4-FFF2-40B4-BE49-F238E27FC236}">
                  <a16:creationId xmlns:a16="http://schemas.microsoft.com/office/drawing/2014/main" id="{A5EB9C1F-3DFC-4D62-8E1D-631DBA1DCE07}"/>
                </a:ext>
              </a:extLst>
            </p:cNvPr>
            <p:cNvSpPr/>
            <p:nvPr/>
          </p:nvSpPr>
          <p:spPr>
            <a:xfrm>
              <a:off x="2972540" y="2487990"/>
              <a:ext cx="28913" cy="14127"/>
            </a:xfrm>
            <a:custGeom>
              <a:avLst/>
              <a:gdLst>
                <a:gd name="f0" fmla="val w"/>
                <a:gd name="f1" fmla="val h"/>
                <a:gd name="f2" fmla="val 0"/>
                <a:gd name="f3" fmla="val 1428"/>
                <a:gd name="f4" fmla="val 698"/>
                <a:gd name="f5" fmla="val 713"/>
                <a:gd name="f6" fmla="val 274"/>
                <a:gd name="f7" fmla="val 304"/>
                <a:gd name="f8" fmla="val 1093"/>
                <a:gd name="f9" fmla="val 485"/>
                <a:gd name="f10" fmla="*/ f0 1 1428"/>
                <a:gd name="f11" fmla="*/ f1 1 698"/>
                <a:gd name="f12" fmla="val f2"/>
                <a:gd name="f13" fmla="val f3"/>
                <a:gd name="f14" fmla="val f4"/>
                <a:gd name="f15" fmla="+- f14 0 f12"/>
                <a:gd name="f16" fmla="+- f13 0 f12"/>
                <a:gd name="f17" fmla="*/ f16 1 1428"/>
                <a:gd name="f18" fmla="*/ f15 1 698"/>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428" h="698">
                  <a:moveTo>
                    <a:pt x="f5" y="f2"/>
                  </a:moveTo>
                  <a:lnTo>
                    <a:pt x="f2" y="f6"/>
                  </a:lnTo>
                  <a:lnTo>
                    <a:pt x="f7" y="f4"/>
                  </a:lnTo>
                  <a:lnTo>
                    <a:pt x="f8" y="f9"/>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9" name="Google Shape;1315;p69">
              <a:extLst>
                <a:ext uri="{FF2B5EF4-FFF2-40B4-BE49-F238E27FC236}">
                  <a16:creationId xmlns:a16="http://schemas.microsoft.com/office/drawing/2014/main" id="{01AD5693-F40B-49F9-805A-9FF17DD4247D}"/>
                </a:ext>
              </a:extLst>
            </p:cNvPr>
            <p:cNvSpPr/>
            <p:nvPr/>
          </p:nvSpPr>
          <p:spPr>
            <a:xfrm>
              <a:off x="3251615" y="2790428"/>
              <a:ext cx="14776" cy="7370"/>
            </a:xfrm>
            <a:custGeom>
              <a:avLst/>
              <a:gdLst>
                <a:gd name="f0" fmla="val w"/>
                <a:gd name="f1" fmla="val h"/>
                <a:gd name="f2" fmla="val 0"/>
                <a:gd name="f3" fmla="val 730"/>
                <a:gd name="f4" fmla="val 364"/>
                <a:gd name="f5" fmla="val 1"/>
                <a:gd name="f6" fmla="val 729"/>
                <a:gd name="f7" fmla="*/ f0 1 730"/>
                <a:gd name="f8" fmla="*/ f1 1 364"/>
                <a:gd name="f9" fmla="val f2"/>
                <a:gd name="f10" fmla="val f3"/>
                <a:gd name="f11" fmla="val f4"/>
                <a:gd name="f12" fmla="+- f11 0 f9"/>
                <a:gd name="f13" fmla="+- f10 0 f9"/>
                <a:gd name="f14" fmla="*/ f13 1 730"/>
                <a:gd name="f15" fmla="*/ f12 1 364"/>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730" h="364">
                  <a:moveTo>
                    <a:pt x="f5" y="f2"/>
                  </a:moveTo>
                  <a:lnTo>
                    <a:pt x="f5" y="f4"/>
                  </a:lnTo>
                  <a:lnTo>
                    <a:pt x="f6" y="f4"/>
                  </a:lnTo>
                  <a:lnTo>
                    <a:pt x="f6" y="f2"/>
                  </a:lnTo>
                  <a:close/>
                </a:path>
              </a:pathLst>
            </a:custGeom>
            <a:solidFill>
              <a:srgbClr val="0066A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0" name="Google Shape;1316;p69">
              <a:extLst>
                <a:ext uri="{FF2B5EF4-FFF2-40B4-BE49-F238E27FC236}">
                  <a16:creationId xmlns:a16="http://schemas.microsoft.com/office/drawing/2014/main" id="{7B02EF06-71F0-4D30-BFD7-82D390A6833B}"/>
                </a:ext>
              </a:extLst>
            </p:cNvPr>
            <p:cNvSpPr/>
            <p:nvPr/>
          </p:nvSpPr>
          <p:spPr>
            <a:xfrm>
              <a:off x="2895685" y="2389016"/>
              <a:ext cx="223689" cy="94055"/>
            </a:xfrm>
            <a:custGeom>
              <a:avLst/>
              <a:gdLst>
                <a:gd name="f0" fmla="val w"/>
                <a:gd name="f1" fmla="val h"/>
                <a:gd name="f2" fmla="val 0"/>
                <a:gd name="f3" fmla="val 11049"/>
                <a:gd name="f4" fmla="val 4646"/>
                <a:gd name="f5" fmla="val 4768"/>
                <a:gd name="f6" fmla="val 3280"/>
                <a:gd name="f7" fmla="val 273"/>
                <a:gd name="f8" fmla="val 2703"/>
                <a:gd name="f9" fmla="val 789"/>
                <a:gd name="f10" fmla="val 1884"/>
                <a:gd name="f11" fmla="val 699"/>
                <a:gd name="f12" fmla="val 1580"/>
                <a:gd name="f13" fmla="val 911"/>
                <a:gd name="f14" fmla="val 1671"/>
                <a:gd name="f15" fmla="val 1185"/>
                <a:gd name="f16" fmla="val 487"/>
                <a:gd name="f17" fmla="val 1367"/>
                <a:gd name="f18" fmla="val 1"/>
                <a:gd name="f19" fmla="val 1670"/>
                <a:gd name="f20" fmla="val 93"/>
                <a:gd name="f21" fmla="val 2064"/>
                <a:gd name="f22" fmla="val 396"/>
                <a:gd name="f23" fmla="val 2156"/>
                <a:gd name="f24" fmla="val 426"/>
                <a:gd name="f25" fmla="val 2702"/>
                <a:gd name="f26" fmla="val 122"/>
                <a:gd name="f27" fmla="val 2854"/>
                <a:gd name="f28" fmla="val 1245"/>
                <a:gd name="f29" fmla="val 4070"/>
                <a:gd name="f30" fmla="val 2399"/>
                <a:gd name="f31" fmla="val 4342"/>
                <a:gd name="f32" fmla="val 2824"/>
                <a:gd name="f33" fmla="val 3917"/>
                <a:gd name="f34" fmla="val 3948"/>
                <a:gd name="f35" fmla="val 4525"/>
                <a:gd name="f36" fmla="val 4281"/>
                <a:gd name="f37" fmla="val 5255"/>
                <a:gd name="f38" fmla="val 3887"/>
                <a:gd name="f39" fmla="val 6074"/>
                <a:gd name="f40" fmla="val 3856"/>
                <a:gd name="f41" fmla="val 5956"/>
                <a:gd name="f42" fmla="val 4489"/>
                <a:gd name="f43" fmla="val 6346"/>
                <a:gd name="f44" fmla="val 4039"/>
                <a:gd name="f45" fmla="val 9481"/>
                <a:gd name="f46" fmla="val 3674"/>
                <a:gd name="f47" fmla="val 10913"/>
                <a:gd name="f48" fmla="val 11048"/>
                <a:gd name="f49" fmla="val 3477"/>
                <a:gd name="f50" fmla="val 10696"/>
                <a:gd name="f51" fmla="val 2969"/>
                <a:gd name="f52" fmla="val 10481"/>
                <a:gd name="f53" fmla="val 1883"/>
                <a:gd name="f54" fmla="val 1563"/>
                <a:gd name="f55" fmla="val 10129"/>
                <a:gd name="f56" fmla="val 1397"/>
                <a:gd name="f57" fmla="val 10075"/>
                <a:gd name="f58" fmla="val 810"/>
                <a:gd name="f59" fmla="val 9535"/>
                <a:gd name="f60" fmla="val 348"/>
                <a:gd name="f61" fmla="val 8518"/>
                <a:gd name="f62" fmla="val 155"/>
                <a:gd name="f63" fmla="val 8442"/>
                <a:gd name="f64" fmla="val 547"/>
                <a:gd name="f65" fmla="val 7167"/>
                <a:gd name="f66" fmla="val 729"/>
                <a:gd name="f67" fmla="val 5588"/>
                <a:gd name="f68" fmla="val 334"/>
                <a:gd name="f69" fmla="*/ f0 1 11049"/>
                <a:gd name="f70" fmla="*/ f1 1 4646"/>
                <a:gd name="f71" fmla="val f2"/>
                <a:gd name="f72" fmla="val f3"/>
                <a:gd name="f73" fmla="val f4"/>
                <a:gd name="f74" fmla="+- f73 0 f71"/>
                <a:gd name="f75" fmla="+- f72 0 f71"/>
                <a:gd name="f76" fmla="*/ f75 1 11049"/>
                <a:gd name="f77" fmla="*/ f74 1 4646"/>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11049" h="4646">
                  <a:moveTo>
                    <a:pt x="f5" y="f2"/>
                  </a:move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5" y="f36"/>
                  </a:lnTo>
                  <a:lnTo>
                    <a:pt x="f37" y="f38"/>
                  </a:lnTo>
                  <a:lnTo>
                    <a:pt x="f39" y="f40"/>
                  </a:lnTo>
                  <a:lnTo>
                    <a:pt x="f41" y="f42"/>
                  </a:lnTo>
                  <a:lnTo>
                    <a:pt x="f43" y="f4"/>
                  </a:lnTo>
                  <a:lnTo>
                    <a:pt x="f43" y="f44"/>
                  </a:lnTo>
                  <a:lnTo>
                    <a:pt x="f45" y="f46"/>
                  </a:lnTo>
                  <a:lnTo>
                    <a:pt x="f47" y="f46"/>
                  </a:lnTo>
                  <a:lnTo>
                    <a:pt x="f48" y="f49"/>
                  </a:lnTo>
                  <a:lnTo>
                    <a:pt x="f50" y="f51"/>
                  </a:lnTo>
                  <a:lnTo>
                    <a:pt x="f52" y="f53"/>
                  </a:lnTo>
                  <a:lnTo>
                    <a:pt x="f50" y="f54"/>
                  </a:lnTo>
                  <a:lnTo>
                    <a:pt x="f55" y="f56"/>
                  </a:lnTo>
                  <a:lnTo>
                    <a:pt x="f57" y="f58"/>
                  </a:lnTo>
                  <a:lnTo>
                    <a:pt x="f59" y="f60"/>
                  </a:lnTo>
                  <a:lnTo>
                    <a:pt x="f61" y="f62"/>
                  </a:lnTo>
                  <a:lnTo>
                    <a:pt x="f63" y="f64"/>
                  </a:lnTo>
                  <a:lnTo>
                    <a:pt x="f65" y="f66"/>
                  </a:lnTo>
                  <a:lnTo>
                    <a:pt x="f67" y="f68"/>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1" name="Google Shape;1317;p69">
              <a:extLst>
                <a:ext uri="{FF2B5EF4-FFF2-40B4-BE49-F238E27FC236}">
                  <a16:creationId xmlns:a16="http://schemas.microsoft.com/office/drawing/2014/main" id="{7B8CFB25-FE86-4F9A-B1DE-6F9713B828E0}"/>
                </a:ext>
              </a:extLst>
            </p:cNvPr>
            <p:cNvSpPr/>
            <p:nvPr/>
          </p:nvSpPr>
          <p:spPr>
            <a:xfrm>
              <a:off x="3096076" y="2399038"/>
              <a:ext cx="44092" cy="35405"/>
            </a:xfrm>
            <a:custGeom>
              <a:avLst/>
              <a:gdLst>
                <a:gd name="f0" fmla="val w"/>
                <a:gd name="f1" fmla="val h"/>
                <a:gd name="f2" fmla="val 0"/>
                <a:gd name="f3" fmla="val 2178"/>
                <a:gd name="f4" fmla="val 1749"/>
                <a:gd name="f5" fmla="val 898"/>
                <a:gd name="f6" fmla="val 1"/>
                <a:gd name="f7" fmla="val 825"/>
                <a:gd name="f8" fmla="val 59"/>
                <a:gd name="f9" fmla="val 164"/>
                <a:gd name="f10" fmla="val 177"/>
                <a:gd name="f11" fmla="val 315"/>
                <a:gd name="f12" fmla="val 231"/>
                <a:gd name="f13" fmla="val 902"/>
                <a:gd name="f14" fmla="val 798"/>
                <a:gd name="f15" fmla="val 1068"/>
                <a:gd name="f16" fmla="val 639"/>
                <a:gd name="f17" fmla="val 1304"/>
                <a:gd name="f18" fmla="val 935"/>
                <a:gd name="f19" fmla="val 1229"/>
                <a:gd name="f20" fmla="val 1095"/>
                <a:gd name="f21" fmla="val 1389"/>
                <a:gd name="f22" fmla="val 1312"/>
                <a:gd name="f23" fmla="val 1221"/>
                <a:gd name="f24" fmla="val 1907"/>
                <a:gd name="f25" fmla="val 1748"/>
                <a:gd name="f26" fmla="val 2177"/>
                <a:gd name="f27" fmla="val 1388"/>
                <a:gd name="f28" fmla="val 1501"/>
                <a:gd name="f29" fmla="*/ f0 1 2178"/>
                <a:gd name="f30" fmla="*/ f1 1 1749"/>
                <a:gd name="f31" fmla="val f2"/>
                <a:gd name="f32" fmla="val f3"/>
                <a:gd name="f33" fmla="val f4"/>
                <a:gd name="f34" fmla="+- f33 0 f31"/>
                <a:gd name="f35" fmla="+- f32 0 f31"/>
                <a:gd name="f36" fmla="*/ f35 1 2178"/>
                <a:gd name="f37" fmla="*/ f34 1 1749"/>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2178" h="1749">
                  <a:moveTo>
                    <a:pt x="f5" y="f6"/>
                  </a:moveTo>
                  <a:lnTo>
                    <a:pt x="f7" y="f8"/>
                  </a:lnTo>
                  <a:lnTo>
                    <a:pt x="f6" y="f9"/>
                  </a:lnTo>
                  <a:lnTo>
                    <a:pt x="f10" y="f11"/>
                  </a:lnTo>
                  <a:lnTo>
                    <a:pt x="f12" y="f13"/>
                  </a:lnTo>
                  <a:lnTo>
                    <a:pt x="f14" y="f15"/>
                  </a:lnTo>
                  <a:lnTo>
                    <a:pt x="f16" y="f17"/>
                  </a:lnTo>
                  <a:lnTo>
                    <a:pt x="f18" y="f19"/>
                  </a:lnTo>
                  <a:lnTo>
                    <a:pt x="f20" y="f21"/>
                  </a:lnTo>
                  <a:lnTo>
                    <a:pt x="f22" y="f23"/>
                  </a:lnTo>
                  <a:lnTo>
                    <a:pt x="f24" y="f25"/>
                  </a:lnTo>
                  <a:lnTo>
                    <a:pt x="f26" y="f27"/>
                  </a:lnTo>
                  <a:lnTo>
                    <a:pt x="f28" y="f13"/>
                  </a:lnTo>
                  <a:lnTo>
                    <a:pt x="f5"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2" name="Google Shape;1318;p69">
              <a:extLst>
                <a:ext uri="{FF2B5EF4-FFF2-40B4-BE49-F238E27FC236}">
                  <a16:creationId xmlns:a16="http://schemas.microsoft.com/office/drawing/2014/main" id="{BF11713A-DD1B-42AA-8338-10982F8ED0F0}"/>
                </a:ext>
              </a:extLst>
            </p:cNvPr>
            <p:cNvSpPr/>
            <p:nvPr/>
          </p:nvSpPr>
          <p:spPr>
            <a:xfrm>
              <a:off x="3114254" y="2386364"/>
              <a:ext cx="64849" cy="57479"/>
            </a:xfrm>
            <a:custGeom>
              <a:avLst/>
              <a:gdLst>
                <a:gd name="f0" fmla="val w"/>
                <a:gd name="f1" fmla="val h"/>
                <a:gd name="f2" fmla="val 0"/>
                <a:gd name="f3" fmla="val 3203"/>
                <a:gd name="f4" fmla="val 2839"/>
                <a:gd name="f5" fmla="val 2278"/>
                <a:gd name="f6" fmla="val 1630"/>
                <a:gd name="f7" fmla="val 479"/>
                <a:gd name="f8" fmla="val 982"/>
                <a:gd name="f9" fmla="val 11"/>
                <a:gd name="f10" fmla="val 819"/>
                <a:gd name="f11" fmla="val 192"/>
                <a:gd name="f12" fmla="val 1089"/>
                <a:gd name="f13" fmla="val 685"/>
                <a:gd name="f14" fmla="val 252"/>
                <a:gd name="f15" fmla="val 429"/>
                <a:gd name="f16" fmla="val 627"/>
                <a:gd name="f17" fmla="val 603"/>
                <a:gd name="f18" fmla="val 1528"/>
                <a:gd name="f19" fmla="val 1279"/>
                <a:gd name="f20" fmla="val 2014"/>
                <a:gd name="f21" fmla="val 1009"/>
                <a:gd name="f22" fmla="val 2374"/>
                <a:gd name="f23" fmla="val 414"/>
                <a:gd name="f24" fmla="val 1847"/>
                <a:gd name="f25" fmla="val 197"/>
                <a:gd name="f26" fmla="val 2015"/>
                <a:gd name="f27" fmla="val 684"/>
                <a:gd name="f28" fmla="val 2500"/>
                <a:gd name="f29" fmla="val 1306"/>
                <a:gd name="f30" fmla="val 2473"/>
                <a:gd name="f31" fmla="val 1981"/>
                <a:gd name="f32" fmla="val 1855"/>
                <a:gd name="f33" fmla="val 2333"/>
                <a:gd name="f34" fmla="val 2742"/>
                <a:gd name="f35" fmla="val 2587"/>
                <a:gd name="f36" fmla="val 2838"/>
                <a:gd name="f37" fmla="val 2748"/>
                <a:gd name="f38" fmla="val 1194"/>
                <a:gd name="f39" fmla="val 2899"/>
                <a:gd name="f40" fmla="val 952"/>
                <a:gd name="f41" fmla="*/ f0 1 3203"/>
                <a:gd name="f42" fmla="*/ f1 1 2839"/>
                <a:gd name="f43" fmla="val f2"/>
                <a:gd name="f44" fmla="val f3"/>
                <a:gd name="f45" fmla="val f4"/>
                <a:gd name="f46" fmla="+- f45 0 f43"/>
                <a:gd name="f47" fmla="+- f44 0 f43"/>
                <a:gd name="f48" fmla="*/ f47 1 3203"/>
                <a:gd name="f49" fmla="*/ f46 1 2839"/>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203" h="2839">
                  <a:moveTo>
                    <a:pt x="f5" y="f2"/>
                  </a:moveTo>
                  <a:lnTo>
                    <a:pt x="f6" y="f7"/>
                  </a:lnTo>
                  <a:lnTo>
                    <a:pt x="f8" y="f9"/>
                  </a:lnTo>
                  <a:lnTo>
                    <a:pt x="f10" y="f11"/>
                  </a:lnTo>
                  <a:lnTo>
                    <a:pt x="f12" y="f13"/>
                  </a:lnTo>
                  <a:lnTo>
                    <a:pt x="f14" y="f15"/>
                  </a:lnTo>
                  <a:lnTo>
                    <a:pt x="f2" y="f16"/>
                  </a:lnTo>
                  <a:lnTo>
                    <a:pt x="f17" y="f18"/>
                  </a:lnTo>
                  <a:lnTo>
                    <a:pt x="f19" y="f20"/>
                  </a:lnTo>
                  <a:lnTo>
                    <a:pt x="f21" y="f22"/>
                  </a:lnTo>
                  <a:lnTo>
                    <a:pt x="f23" y="f24"/>
                  </a:lnTo>
                  <a:lnTo>
                    <a:pt x="f25" y="f26"/>
                  </a:lnTo>
                  <a:lnTo>
                    <a:pt x="f27" y="f28"/>
                  </a:lnTo>
                  <a:lnTo>
                    <a:pt x="f29" y="f30"/>
                  </a:lnTo>
                  <a:lnTo>
                    <a:pt x="f31" y="f32"/>
                  </a:lnTo>
                  <a:lnTo>
                    <a:pt x="f33" y="f22"/>
                  </a:lnTo>
                  <a:lnTo>
                    <a:pt x="f33" y="f34"/>
                  </a:lnTo>
                  <a:lnTo>
                    <a:pt x="f35" y="f36"/>
                  </a:lnTo>
                  <a:lnTo>
                    <a:pt x="f37" y="f18"/>
                  </a:lnTo>
                  <a:lnTo>
                    <a:pt x="f3" y="f38"/>
                  </a:lnTo>
                  <a:lnTo>
                    <a:pt x="f39" y="f40"/>
                  </a:lnTo>
                  <a:lnTo>
                    <a:pt x="f5" y="f2"/>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3" name="Google Shape;1319;p69">
              <a:extLst>
                <a:ext uri="{FF2B5EF4-FFF2-40B4-BE49-F238E27FC236}">
                  <a16:creationId xmlns:a16="http://schemas.microsoft.com/office/drawing/2014/main" id="{7DCAA42E-F4B7-44FD-8AED-0AD27382D322}"/>
                </a:ext>
              </a:extLst>
            </p:cNvPr>
            <p:cNvSpPr/>
            <p:nvPr/>
          </p:nvSpPr>
          <p:spPr>
            <a:xfrm>
              <a:off x="2995309" y="2519071"/>
              <a:ext cx="26682" cy="58402"/>
            </a:xfrm>
            <a:custGeom>
              <a:avLst/>
              <a:gdLst>
                <a:gd name="f0" fmla="val w"/>
                <a:gd name="f1" fmla="val h"/>
                <a:gd name="f2" fmla="val 0"/>
                <a:gd name="f3" fmla="val 1318"/>
                <a:gd name="f4" fmla="val 2885"/>
                <a:gd name="f5" fmla="val 1155"/>
                <a:gd name="f6" fmla="val 1"/>
                <a:gd name="f7" fmla="val 613"/>
                <a:gd name="f8" fmla="val 86"/>
                <a:gd name="f9" fmla="val 545"/>
                <a:gd name="f10" fmla="val 408"/>
                <a:gd name="f11" fmla="val 1226"/>
                <a:gd name="f12" fmla="val 735"/>
                <a:gd name="f13" fmla="val 2884"/>
                <a:gd name="f14" fmla="val 840"/>
                <a:gd name="f15" fmla="val 2478"/>
                <a:gd name="f16" fmla="val 1020"/>
                <a:gd name="f17" fmla="val 649"/>
                <a:gd name="f18" fmla="val 1317"/>
                <a:gd name="f19" fmla="val 352"/>
                <a:gd name="f20" fmla="*/ f0 1 1318"/>
                <a:gd name="f21" fmla="*/ f1 1 2885"/>
                <a:gd name="f22" fmla="val f2"/>
                <a:gd name="f23" fmla="val f3"/>
                <a:gd name="f24" fmla="val f4"/>
                <a:gd name="f25" fmla="+- f24 0 f22"/>
                <a:gd name="f26" fmla="+- f23 0 f22"/>
                <a:gd name="f27" fmla="*/ f26 1 1318"/>
                <a:gd name="f28" fmla="*/ f25 1 288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18" h="2885">
                  <a:moveTo>
                    <a:pt x="f5" y="f6"/>
                  </a:moveTo>
                  <a:lnTo>
                    <a:pt x="f7" y="f8"/>
                  </a:lnTo>
                  <a:lnTo>
                    <a:pt x="f9" y="f10"/>
                  </a:lnTo>
                  <a:lnTo>
                    <a:pt x="f2" y="f11"/>
                  </a:lnTo>
                  <a:lnTo>
                    <a:pt x="f12" y="f13"/>
                  </a:lnTo>
                  <a:lnTo>
                    <a:pt x="f14" y="f15"/>
                  </a:lnTo>
                  <a:lnTo>
                    <a:pt x="f16" y="f17"/>
                  </a:lnTo>
                  <a:lnTo>
                    <a:pt x="f18" y="f1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4" name="Google Shape;1320;p69">
              <a:extLst>
                <a:ext uri="{FF2B5EF4-FFF2-40B4-BE49-F238E27FC236}">
                  <a16:creationId xmlns:a16="http://schemas.microsoft.com/office/drawing/2014/main" id="{0A0082DC-C873-4BDB-8C5B-BC810F4D5668}"/>
                </a:ext>
              </a:extLst>
            </p:cNvPr>
            <p:cNvSpPr/>
            <p:nvPr/>
          </p:nvSpPr>
          <p:spPr>
            <a:xfrm>
              <a:off x="3007726" y="2497226"/>
              <a:ext cx="19193" cy="24030"/>
            </a:xfrm>
            <a:custGeom>
              <a:avLst/>
              <a:gdLst>
                <a:gd name="f0" fmla="val w"/>
                <a:gd name="f1" fmla="val h"/>
                <a:gd name="f2" fmla="val 0"/>
                <a:gd name="f3" fmla="val 948"/>
                <a:gd name="f4" fmla="val 1187"/>
                <a:gd name="f5" fmla="val 247"/>
                <a:gd name="f6" fmla="val 1165"/>
                <a:gd name="f7" fmla="val 542"/>
                <a:gd name="f8" fmla="val 1080"/>
                <a:gd name="f9" fmla="val 592"/>
                <a:gd name="f10" fmla="val 377"/>
                <a:gd name="f11" fmla="*/ f0 1 948"/>
                <a:gd name="f12" fmla="*/ f1 1 1187"/>
                <a:gd name="f13" fmla="val f2"/>
                <a:gd name="f14" fmla="val f3"/>
                <a:gd name="f15" fmla="val f4"/>
                <a:gd name="f16" fmla="+- f15 0 f13"/>
                <a:gd name="f17" fmla="+- f14 0 f13"/>
                <a:gd name="f18" fmla="*/ f17 1 948"/>
                <a:gd name="f19" fmla="*/ f16 1 11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948" h="1187">
                  <a:moveTo>
                    <a:pt x="f5" y="f2"/>
                  </a:moveTo>
                  <a:lnTo>
                    <a:pt x="f2" y="f6"/>
                  </a:lnTo>
                  <a:lnTo>
                    <a:pt x="f7" y="f8"/>
                  </a:lnTo>
                  <a:lnTo>
                    <a:pt x="f9" y="f4"/>
                  </a:lnTo>
                  <a:lnTo>
                    <a:pt x="f3" y="f10"/>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5" name="Google Shape;1321;p69">
              <a:extLst>
                <a:ext uri="{FF2B5EF4-FFF2-40B4-BE49-F238E27FC236}">
                  <a16:creationId xmlns:a16="http://schemas.microsoft.com/office/drawing/2014/main" id="{A4E5DD78-CE5E-4A59-9A93-992038E53759}"/>
                </a:ext>
              </a:extLst>
            </p:cNvPr>
            <p:cNvSpPr/>
            <p:nvPr/>
          </p:nvSpPr>
          <p:spPr>
            <a:xfrm>
              <a:off x="3012317" y="2515770"/>
              <a:ext cx="50676" cy="61703"/>
            </a:xfrm>
            <a:custGeom>
              <a:avLst/>
              <a:gdLst>
                <a:gd name="f0" fmla="val 180"/>
                <a:gd name="f1" fmla="val w"/>
                <a:gd name="f2" fmla="val h"/>
                <a:gd name="f3" fmla="val 0"/>
                <a:gd name="f4" fmla="val 2503"/>
                <a:gd name="f5" fmla="val 3048"/>
                <a:gd name="f6" fmla="val 2098"/>
                <a:gd name="f7" fmla="val 1"/>
                <a:gd name="f8" fmla="val 936"/>
                <a:gd name="f9" fmla="val 812"/>
                <a:gd name="f10" fmla="val 421"/>
                <a:gd name="f11" fmla="val 569"/>
                <a:gd name="f12" fmla="val 2641"/>
                <a:gd name="f13" fmla="val 10"/>
                <a:gd name="f14" fmla="val 2605"/>
                <a:gd name="f15" fmla="val 2912"/>
                <a:gd name="f16" fmla="val 721"/>
                <a:gd name="f17" fmla="val 3047"/>
                <a:gd name="f18" fmla="val 1234"/>
                <a:gd name="f19" fmla="val 2649"/>
                <a:gd name="f20" fmla="val 1639"/>
                <a:gd name="f21" fmla="val 2044"/>
                <a:gd name="f22" fmla="val 2027"/>
                <a:gd name="f23" fmla="val 1315"/>
                <a:gd name="f24" fmla="val 1379"/>
                <a:gd name="f25" fmla="val 865"/>
                <a:gd name="f26" fmla="*/ f1 1 2503"/>
                <a:gd name="f27" fmla="*/ f2 1 3048"/>
                <a:gd name="f28" fmla="val f3"/>
                <a:gd name="f29" fmla="val f4"/>
                <a:gd name="f30" fmla="val f5"/>
                <a:gd name="f31" fmla="+- f30 0 f28"/>
                <a:gd name="f32" fmla="+- f29 0 f28"/>
                <a:gd name="f33" fmla="*/ f32 1 2503"/>
                <a:gd name="f34" fmla="*/ f31 1 304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503" h="3048">
                  <a:moveTo>
                    <a:pt x="f6" y="f7"/>
                  </a:moveTo>
                  <a:lnTo>
                    <a:pt x="f8" y="f9"/>
                  </a:lnTo>
                  <a:lnTo>
                    <a:pt x="f10" y="f11"/>
                  </a:lnTo>
                  <a:lnTo>
                    <a:pt x="f0" y="f9"/>
                  </a:lnTo>
                  <a:lnTo>
                    <a:pt x="f3" y="f12"/>
                  </a:lnTo>
                  <a:lnTo>
                    <a:pt x="f13" y="f14"/>
                  </a:lnTo>
                  <a:lnTo>
                    <a:pt x="f13" y="f15"/>
                  </a:lnTo>
                  <a:lnTo>
                    <a:pt x="f16" y="f17"/>
                  </a:lnTo>
                  <a:lnTo>
                    <a:pt x="f18" y="f19"/>
                  </a:lnTo>
                  <a:lnTo>
                    <a:pt x="f20" y="f19"/>
                  </a:lnTo>
                  <a:lnTo>
                    <a:pt x="f21" y="f22"/>
                  </a:lnTo>
                  <a:lnTo>
                    <a:pt x="f23" y="f24"/>
                  </a:lnTo>
                  <a:lnTo>
                    <a:pt x="f4" y="f25"/>
                  </a:lnTo>
                  <a:lnTo>
                    <a:pt x="f6" y="f7"/>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6" name="Google Shape;1322;p69">
              <a:extLst>
                <a:ext uri="{FF2B5EF4-FFF2-40B4-BE49-F238E27FC236}">
                  <a16:creationId xmlns:a16="http://schemas.microsoft.com/office/drawing/2014/main" id="{117461EE-22FD-4DC3-BE7B-00C028F4828E}"/>
                </a:ext>
              </a:extLst>
            </p:cNvPr>
            <p:cNvSpPr/>
            <p:nvPr/>
          </p:nvSpPr>
          <p:spPr>
            <a:xfrm>
              <a:off x="3012701" y="2463393"/>
              <a:ext cx="80394" cy="68808"/>
            </a:xfrm>
            <a:custGeom>
              <a:avLst/>
              <a:gdLst>
                <a:gd name="f0" fmla="val w"/>
                <a:gd name="f1" fmla="val h"/>
                <a:gd name="f2" fmla="val 0"/>
                <a:gd name="f3" fmla="val 3971"/>
                <a:gd name="f4" fmla="val 3399"/>
                <a:gd name="f5" fmla="val 3701"/>
                <a:gd name="f6" fmla="val 566"/>
                <a:gd name="f7" fmla="val 365"/>
                <a:gd name="f8" fmla="val 972"/>
                <a:gd name="f9" fmla="val 176"/>
                <a:gd name="f10" fmla="val 815"/>
                <a:gd name="f11" fmla="val 142"/>
                <a:gd name="f12" fmla="val 1002"/>
                <a:gd name="f13" fmla="val 1"/>
                <a:gd name="f14" fmla="val 1671"/>
                <a:gd name="f15" fmla="val 702"/>
                <a:gd name="f16" fmla="val 2048"/>
                <a:gd name="f17" fmla="val 346"/>
                <a:gd name="f18" fmla="val 2858"/>
                <a:gd name="f19" fmla="val 458"/>
                <a:gd name="f20" fmla="val 3102"/>
                <a:gd name="f21" fmla="val 402"/>
                <a:gd name="f22" fmla="val 3156"/>
                <a:gd name="f23" fmla="val 917"/>
                <a:gd name="f24" fmla="val 2079"/>
                <a:gd name="f25" fmla="val 2588"/>
                <a:gd name="f26" fmla="val 2114"/>
                <a:gd name="f27" fmla="val 2664"/>
                <a:gd name="f28" fmla="val 3322"/>
                <a:gd name="f29" fmla="val 1761"/>
                <a:gd name="f30" fmla="val 881"/>
                <a:gd name="f31" fmla="val 532"/>
                <a:gd name="f32" fmla="val 243"/>
                <a:gd name="f33" fmla="*/ f0 1 3971"/>
                <a:gd name="f34" fmla="*/ f1 1 3399"/>
                <a:gd name="f35" fmla="val f2"/>
                <a:gd name="f36" fmla="val f3"/>
                <a:gd name="f37" fmla="val f4"/>
                <a:gd name="f38" fmla="+- f37 0 f35"/>
                <a:gd name="f39" fmla="+- f36 0 f35"/>
                <a:gd name="f40" fmla="*/ f39 1 3971"/>
                <a:gd name="f41" fmla="*/ f38 1 3399"/>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3971" h="3399">
                  <a:moveTo>
                    <a:pt x="f5" y="f2"/>
                  </a:moveTo>
                  <a:lnTo>
                    <a:pt x="f6" y="f7"/>
                  </a:lnTo>
                  <a:lnTo>
                    <a:pt x="f6" y="f8"/>
                  </a:lnTo>
                  <a:lnTo>
                    <a:pt x="f9" y="f10"/>
                  </a:lnTo>
                  <a:lnTo>
                    <a:pt x="f11" y="f12"/>
                  </a:lnTo>
                  <a:lnTo>
                    <a:pt x="f13" y="f14"/>
                  </a:lnTo>
                  <a:lnTo>
                    <a:pt x="f15" y="f16"/>
                  </a:lnTo>
                  <a:lnTo>
                    <a:pt x="f17" y="f18"/>
                  </a:lnTo>
                  <a:lnTo>
                    <a:pt x="f19" y="f20"/>
                  </a:lnTo>
                  <a:lnTo>
                    <a:pt x="f21" y="f22"/>
                  </a:lnTo>
                  <a:lnTo>
                    <a:pt x="f23" y="f4"/>
                  </a:lnTo>
                  <a:lnTo>
                    <a:pt x="f24" y="f25"/>
                  </a:lnTo>
                  <a:lnTo>
                    <a:pt x="f26" y="f27"/>
                  </a:lnTo>
                  <a:lnTo>
                    <a:pt x="f28" y="f29"/>
                  </a:lnTo>
                  <a:lnTo>
                    <a:pt x="f28" y="f30"/>
                  </a:lnTo>
                  <a:lnTo>
                    <a:pt x="f28" y="f31"/>
                  </a:lnTo>
                  <a:lnTo>
                    <a:pt x="f3" y="f32"/>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7" name="Google Shape;1323;p69">
              <a:extLst>
                <a:ext uri="{FF2B5EF4-FFF2-40B4-BE49-F238E27FC236}">
                  <a16:creationId xmlns:a16="http://schemas.microsoft.com/office/drawing/2014/main" id="{0F63B551-E3FA-47F4-BE98-1492AC65DA9B}"/>
                </a:ext>
              </a:extLst>
            </p:cNvPr>
            <p:cNvSpPr/>
            <p:nvPr/>
          </p:nvSpPr>
          <p:spPr>
            <a:xfrm>
              <a:off x="3055504" y="2463293"/>
              <a:ext cx="120097" cy="114181"/>
            </a:xfrm>
            <a:custGeom>
              <a:avLst/>
              <a:gdLst>
                <a:gd name="f0" fmla="val w"/>
                <a:gd name="f1" fmla="val h"/>
                <a:gd name="f2" fmla="val 0"/>
                <a:gd name="f3" fmla="val 5932"/>
                <a:gd name="f4" fmla="val 5640"/>
                <a:gd name="f5" fmla="val 3023"/>
                <a:gd name="f6" fmla="val 3019"/>
                <a:gd name="f7" fmla="val 5"/>
                <a:gd name="f8" fmla="val 1857"/>
                <a:gd name="f9" fmla="val 248"/>
                <a:gd name="f10" fmla="val 1208"/>
                <a:gd name="f11" fmla="val 537"/>
                <a:gd name="f12" fmla="val 886"/>
                <a:gd name="f13" fmla="val 1766"/>
                <a:gd name="f14" fmla="val 2669"/>
                <a:gd name="f15" fmla="val 346"/>
                <a:gd name="f16" fmla="val 3404"/>
                <a:gd name="f17" fmla="val 803"/>
                <a:gd name="f18" fmla="val 3613"/>
                <a:gd name="f19" fmla="val 5639"/>
                <a:gd name="f20" fmla="val 4911"/>
                <a:gd name="f21" fmla="val 5153"/>
                <a:gd name="f22" fmla="val 4917"/>
                <a:gd name="f23" fmla="val 5793"/>
                <a:gd name="f24" fmla="val 5026"/>
                <a:gd name="f25" fmla="val 5892"/>
                <a:gd name="f26" fmla="val 4742"/>
                <a:gd name="f27" fmla="val 5931"/>
                <a:gd name="f28" fmla="val 5478"/>
                <a:gd name="f29" fmla="val 4133"/>
                <a:gd name="f30" fmla="val 3539"/>
                <a:gd name="f31" fmla="val 4694"/>
                <a:gd name="f32" fmla="val 2917"/>
                <a:gd name="f33" fmla="val 3911"/>
                <a:gd name="f34" fmla="val 2323"/>
                <a:gd name="f35" fmla="val 3937"/>
                <a:gd name="f36" fmla="val 4181"/>
                <a:gd name="f37" fmla="val 1494"/>
                <a:gd name="f38" fmla="val 4343"/>
                <a:gd name="f39" fmla="val 977"/>
                <a:gd name="f40" fmla="val 3640"/>
                <a:gd name="f41" fmla="val 704"/>
                <a:gd name="f42" fmla="*/ f0 1 5932"/>
                <a:gd name="f43" fmla="*/ f1 1 5640"/>
                <a:gd name="f44" fmla="val f2"/>
                <a:gd name="f45" fmla="val f3"/>
                <a:gd name="f46" fmla="val f4"/>
                <a:gd name="f47" fmla="+- f46 0 f44"/>
                <a:gd name="f48" fmla="+- f45 0 f44"/>
                <a:gd name="f49" fmla="*/ f48 1 5932"/>
                <a:gd name="f50" fmla="*/ f47 1 564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5932" h="5640">
                  <a:moveTo>
                    <a:pt x="f5" y="f2"/>
                  </a:moveTo>
                  <a:lnTo>
                    <a:pt x="f6" y="f7"/>
                  </a:lnTo>
                  <a:lnTo>
                    <a:pt x="f8" y="f7"/>
                  </a:lnTo>
                  <a:lnTo>
                    <a:pt x="f8" y="f9"/>
                  </a:lnTo>
                  <a:lnTo>
                    <a:pt x="f10" y="f11"/>
                  </a:lnTo>
                  <a:lnTo>
                    <a:pt x="f10" y="f12"/>
                  </a:lnTo>
                  <a:lnTo>
                    <a:pt x="f10" y="f13"/>
                  </a:lnTo>
                  <a:lnTo>
                    <a:pt x="f2" y="f14"/>
                  </a:lnTo>
                  <a:lnTo>
                    <a:pt x="f15" y="f16"/>
                  </a:lnTo>
                  <a:lnTo>
                    <a:pt x="f17" y="f16"/>
                  </a:lnTo>
                  <a:lnTo>
                    <a:pt x="f18" y="f19"/>
                  </a:lnTo>
                  <a:lnTo>
                    <a:pt x="f20" y="f19"/>
                  </a:lnTo>
                  <a:lnTo>
                    <a:pt x="f21" y="f22"/>
                  </a:lnTo>
                  <a:lnTo>
                    <a:pt x="f23" y="f24"/>
                  </a:lnTo>
                  <a:lnTo>
                    <a:pt x="f25" y="f26"/>
                  </a:lnTo>
                  <a:lnTo>
                    <a:pt x="f27" y="f26"/>
                  </a:lnTo>
                  <a:lnTo>
                    <a:pt x="f28" y="f29"/>
                  </a:lnTo>
                  <a:lnTo>
                    <a:pt x="f28" y="f30"/>
                  </a:lnTo>
                  <a:lnTo>
                    <a:pt x="f31" y="f32"/>
                  </a:lnTo>
                  <a:lnTo>
                    <a:pt x="f33" y="f34"/>
                  </a:lnTo>
                  <a:lnTo>
                    <a:pt x="f35" y="f13"/>
                  </a:lnTo>
                  <a:lnTo>
                    <a:pt x="f36" y="f37"/>
                  </a:lnTo>
                  <a:lnTo>
                    <a:pt x="f38" y="f39"/>
                  </a:lnTo>
                  <a:lnTo>
                    <a:pt x="f40" y="f41"/>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8" name="Google Shape;1324;p69">
              <a:extLst>
                <a:ext uri="{FF2B5EF4-FFF2-40B4-BE49-F238E27FC236}">
                  <a16:creationId xmlns:a16="http://schemas.microsoft.com/office/drawing/2014/main" id="{337109EC-EB25-4F39-BE74-078DE875DE6C}"/>
                </a:ext>
              </a:extLst>
            </p:cNvPr>
            <p:cNvSpPr/>
            <p:nvPr/>
          </p:nvSpPr>
          <p:spPr>
            <a:xfrm>
              <a:off x="3154963" y="2562816"/>
              <a:ext cx="21259" cy="20811"/>
            </a:xfrm>
            <a:custGeom>
              <a:avLst/>
              <a:gdLst>
                <a:gd name="f0" fmla="val w"/>
                <a:gd name="f1" fmla="val h"/>
                <a:gd name="f2" fmla="val 0"/>
                <a:gd name="f3" fmla="val 1050"/>
                <a:gd name="f4" fmla="val 1028"/>
                <a:gd name="f5" fmla="val 240"/>
                <a:gd name="f6" fmla="val 1"/>
                <a:gd name="f7" fmla="val 712"/>
                <a:gd name="f8" fmla="val 660"/>
                <a:gd name="f9" fmla="val 1049"/>
                <a:gd name="f10" fmla="val 840"/>
                <a:gd name="f11" fmla="val 1040"/>
                <a:gd name="f12" fmla="val 828"/>
                <a:gd name="f13" fmla="val 768"/>
                <a:gd name="f14" fmla="val 433"/>
                <a:gd name="f15" fmla="val 880"/>
                <a:gd name="f16" fmla="val 110"/>
                <a:gd name="f17" fmla="*/ f0 1 1050"/>
                <a:gd name="f18" fmla="*/ f1 1 1028"/>
                <a:gd name="f19" fmla="val f2"/>
                <a:gd name="f20" fmla="val f3"/>
                <a:gd name="f21" fmla="val f4"/>
                <a:gd name="f22" fmla="+- f21 0 f19"/>
                <a:gd name="f23" fmla="+- f20 0 f19"/>
                <a:gd name="f24" fmla="*/ f23 1 1050"/>
                <a:gd name="f25" fmla="*/ f22 1 10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050" h="1028">
                  <a:moveTo>
                    <a:pt x="f5" y="f6"/>
                  </a:moveTo>
                  <a:lnTo>
                    <a:pt x="f6" y="f7"/>
                  </a:lnTo>
                  <a:lnTo>
                    <a:pt x="f8" y="f4"/>
                  </a:lnTo>
                  <a:lnTo>
                    <a:pt x="f9" y="f10"/>
                  </a:lnTo>
                  <a:lnTo>
                    <a:pt x="f11" y="f12"/>
                  </a:lnTo>
                  <a:lnTo>
                    <a:pt x="f13" y="f14"/>
                  </a:lnTo>
                  <a:lnTo>
                    <a:pt x="f15" y="f16"/>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9" name="Google Shape;1325;p69">
              <a:extLst>
                <a:ext uri="{FF2B5EF4-FFF2-40B4-BE49-F238E27FC236}">
                  <a16:creationId xmlns:a16="http://schemas.microsoft.com/office/drawing/2014/main" id="{E50FE26A-A512-4A18-8F36-9432BEC00DA7}"/>
                </a:ext>
              </a:extLst>
            </p:cNvPr>
            <p:cNvSpPr/>
            <p:nvPr/>
          </p:nvSpPr>
          <p:spPr>
            <a:xfrm>
              <a:off x="3209260" y="2612779"/>
              <a:ext cx="10122" cy="21744"/>
            </a:xfrm>
            <a:custGeom>
              <a:avLst/>
              <a:gdLst>
                <a:gd name="f0" fmla="val w"/>
                <a:gd name="f1" fmla="val h"/>
                <a:gd name="f2" fmla="val 0"/>
                <a:gd name="f3" fmla="val 500"/>
                <a:gd name="f4" fmla="val 1074"/>
                <a:gd name="f5" fmla="val 28"/>
                <a:gd name="f6" fmla="val 1"/>
                <a:gd name="f7" fmla="val 841"/>
                <a:gd name="f8" fmla="val 499"/>
                <a:gd name="f9" fmla="val 1073"/>
                <a:gd name="f10" fmla="val 422"/>
                <a:gd name="f11" fmla="val 532"/>
                <a:gd name="f12" fmla="val 392"/>
                <a:gd name="f13" fmla="val 182"/>
                <a:gd name="f14" fmla="*/ f0 1 500"/>
                <a:gd name="f15" fmla="*/ f1 1 1074"/>
                <a:gd name="f16" fmla="val f2"/>
                <a:gd name="f17" fmla="val f3"/>
                <a:gd name="f18" fmla="val f4"/>
                <a:gd name="f19" fmla="+- f18 0 f16"/>
                <a:gd name="f20" fmla="+- f17 0 f16"/>
                <a:gd name="f21" fmla="*/ f20 1 500"/>
                <a:gd name="f22" fmla="*/ f19 1 1074"/>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00" h="1074">
                  <a:moveTo>
                    <a:pt x="f5" y="f2"/>
                  </a:moveTo>
                  <a:lnTo>
                    <a:pt x="f6" y="f7"/>
                  </a:lnTo>
                  <a:lnTo>
                    <a:pt x="f8" y="f9"/>
                  </a:lnTo>
                  <a:lnTo>
                    <a:pt x="f10" y="f11"/>
                  </a:lnTo>
                  <a:lnTo>
                    <a:pt x="f12" y="f13"/>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0" name="Google Shape;1326;p69">
              <a:extLst>
                <a:ext uri="{FF2B5EF4-FFF2-40B4-BE49-F238E27FC236}">
                  <a16:creationId xmlns:a16="http://schemas.microsoft.com/office/drawing/2014/main" id="{B7C0A858-6EF1-4CEF-AEF7-06B754CCA81B}"/>
                </a:ext>
              </a:extLst>
            </p:cNvPr>
            <p:cNvSpPr/>
            <p:nvPr/>
          </p:nvSpPr>
          <p:spPr>
            <a:xfrm>
              <a:off x="3012499" y="2532183"/>
              <a:ext cx="254139" cy="217755"/>
            </a:xfrm>
            <a:custGeom>
              <a:avLst/>
              <a:gdLst>
                <a:gd name="f0" fmla="val w"/>
                <a:gd name="f1" fmla="val h"/>
                <a:gd name="f2" fmla="val 0"/>
                <a:gd name="f3" fmla="val 12553"/>
                <a:gd name="f4" fmla="val 10756"/>
                <a:gd name="f5" fmla="val 2470"/>
                <a:gd name="f6" fmla="val 1"/>
                <a:gd name="f7" fmla="val 2494"/>
                <a:gd name="f8" fmla="val 54"/>
                <a:gd name="f9" fmla="val 1306"/>
                <a:gd name="f10" fmla="val 568"/>
                <a:gd name="f11" fmla="val 2035"/>
                <a:gd name="f12" fmla="val 1216"/>
                <a:gd name="f13" fmla="val 1630"/>
                <a:gd name="f14" fmla="val 1838"/>
                <a:gd name="f15" fmla="val 1225"/>
                <a:gd name="f16" fmla="val 712"/>
                <a:gd name="f17" fmla="val 2236"/>
                <a:gd name="f18" fmla="val 2101"/>
                <a:gd name="f19" fmla="val 2827"/>
                <a:gd name="f20" fmla="val 1245"/>
                <a:gd name="f21" fmla="val 4513"/>
                <a:gd name="f22" fmla="val 1700"/>
                <a:gd name="f23" fmla="val 5438"/>
                <a:gd name="f24" fmla="val 2247"/>
                <a:gd name="f25" fmla="val 5559"/>
                <a:gd name="f26" fmla="val 2672"/>
                <a:gd name="f27" fmla="val 6683"/>
                <a:gd name="f28" fmla="val 2794"/>
                <a:gd name="f29" fmla="val 7351"/>
                <a:gd name="f30" fmla="val 3917"/>
                <a:gd name="f31" fmla="val 8445"/>
                <a:gd name="f32" fmla="val 4677"/>
                <a:gd name="f33" fmla="val 9628"/>
                <a:gd name="f34" fmla="val 5050"/>
                <a:gd name="f35" fmla="val 10480"/>
                <a:gd name="f36" fmla="val 5548"/>
                <a:gd name="f37" fmla="val 10269"/>
                <a:gd name="f38" fmla="val 9620"/>
                <a:gd name="f39" fmla="val 7332"/>
                <a:gd name="f40" fmla="val 10094"/>
                <a:gd name="f41" fmla="val 7428"/>
                <a:gd name="f42" fmla="val 10755"/>
                <a:gd name="f43" fmla="val 8548"/>
                <a:gd name="f44" fmla="val 9296"/>
                <a:gd name="f45" fmla="val 12540"/>
                <a:gd name="f46" fmla="val 8189"/>
                <a:gd name="f47" fmla="val 6270"/>
                <a:gd name="f48" fmla="val 6242"/>
                <a:gd name="f49" fmla="val 10475"/>
                <a:gd name="f50" fmla="val 5362"/>
                <a:gd name="f51" fmla="val 10263"/>
                <a:gd name="f52" fmla="val 5377"/>
                <a:gd name="f53" fmla="val 10218"/>
                <a:gd name="f54" fmla="val 5054"/>
                <a:gd name="f55" fmla="val 9720"/>
                <a:gd name="f56" fmla="val 4822"/>
                <a:gd name="f57" fmla="val 9716"/>
                <a:gd name="f58" fmla="val 4922"/>
                <a:gd name="f59" fmla="val 9140"/>
                <a:gd name="f60" fmla="val 3647"/>
                <a:gd name="f61" fmla="val 8086"/>
                <a:gd name="f62" fmla="val 2353"/>
                <a:gd name="f63" fmla="val 7697"/>
                <a:gd name="f64" fmla="val 2541"/>
                <a:gd name="f65" fmla="val 7038"/>
                <a:gd name="f66" fmla="val 2225"/>
                <a:gd name="f67" fmla="val 7035"/>
                <a:gd name="f68" fmla="val 5737"/>
                <a:gd name="f69" fmla="val 2927"/>
                <a:gd name="f70" fmla="*/ f0 1 12553"/>
                <a:gd name="f71" fmla="*/ f1 1 10756"/>
                <a:gd name="f72" fmla="val f2"/>
                <a:gd name="f73" fmla="val f3"/>
                <a:gd name="f74" fmla="val f4"/>
                <a:gd name="f75" fmla="+- f74 0 f72"/>
                <a:gd name="f76" fmla="+- f73 0 f72"/>
                <a:gd name="f77" fmla="*/ f76 1 12553"/>
                <a:gd name="f78" fmla="*/ f75 1 10756"/>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2553" h="10756">
                  <a:moveTo>
                    <a:pt x="f5" y="f6"/>
                  </a:moveTo>
                  <a:lnTo>
                    <a:pt x="f7" y="f8"/>
                  </a:lnTo>
                  <a:lnTo>
                    <a:pt x="f9" y="f10"/>
                  </a:lnTo>
                  <a:lnTo>
                    <a:pt x="f11" y="f12"/>
                  </a:lnTo>
                  <a:lnTo>
                    <a:pt x="f13" y="f14"/>
                  </a:lnTo>
                  <a:lnTo>
                    <a:pt x="f15" y="f14"/>
                  </a:lnTo>
                  <a:lnTo>
                    <a:pt x="f16" y="f17"/>
                  </a:lnTo>
                  <a:lnTo>
                    <a:pt x="f6" y="f18"/>
                  </a:lnTo>
                  <a:lnTo>
                    <a:pt x="f6" y="f19"/>
                  </a:lnTo>
                  <a:lnTo>
                    <a:pt x="f20" y="f21"/>
                  </a:lnTo>
                  <a:lnTo>
                    <a:pt x="f22" y="f23"/>
                  </a:lnTo>
                  <a:lnTo>
                    <a:pt x="f24" y="f25"/>
                  </a:lnTo>
                  <a:lnTo>
                    <a:pt x="f26" y="f27"/>
                  </a:lnTo>
                  <a:lnTo>
                    <a:pt x="f28" y="f29"/>
                  </a:lnTo>
                  <a:lnTo>
                    <a:pt x="f30" y="f31"/>
                  </a:lnTo>
                  <a:lnTo>
                    <a:pt x="f32" y="f33"/>
                  </a:lnTo>
                  <a:lnTo>
                    <a:pt x="f34" y="f35"/>
                  </a:lnTo>
                  <a:lnTo>
                    <a:pt x="f36" y="f37"/>
                  </a:lnTo>
                  <a:lnTo>
                    <a:pt x="f36" y="f38"/>
                  </a:lnTo>
                  <a:lnTo>
                    <a:pt x="f39" y="f40"/>
                  </a:lnTo>
                  <a:lnTo>
                    <a:pt x="f41" y="f42"/>
                  </a:lnTo>
                  <a:lnTo>
                    <a:pt x="f43" y="f44"/>
                  </a:lnTo>
                  <a:lnTo>
                    <a:pt x="f45" y="f46"/>
                  </a:lnTo>
                  <a:lnTo>
                    <a:pt x="f45" y="f47"/>
                  </a:lnTo>
                  <a:lnTo>
                    <a:pt x="f3" y="f48"/>
                  </a:lnTo>
                  <a:lnTo>
                    <a:pt x="f49" y="f48"/>
                  </a:lnTo>
                  <a:lnTo>
                    <a:pt x="f49" y="f50"/>
                  </a:lnTo>
                  <a:lnTo>
                    <a:pt x="f51" y="f52"/>
                  </a:lnTo>
                  <a:lnTo>
                    <a:pt x="f53" y="f54"/>
                  </a:lnTo>
                  <a:lnTo>
                    <a:pt x="f55" y="f56"/>
                  </a:lnTo>
                  <a:lnTo>
                    <a:pt x="f57" y="f58"/>
                  </a:lnTo>
                  <a:lnTo>
                    <a:pt x="f59" y="f60"/>
                  </a:lnTo>
                  <a:lnTo>
                    <a:pt x="f61" y="f62"/>
                  </a:lnTo>
                  <a:lnTo>
                    <a:pt x="f63" y="f64"/>
                  </a:lnTo>
                  <a:lnTo>
                    <a:pt x="f65" y="f66"/>
                  </a:lnTo>
                  <a:lnTo>
                    <a:pt x="f67" y="f17"/>
                  </a:lnTo>
                  <a:lnTo>
                    <a:pt x="f68" y="f17"/>
                  </a:lnTo>
                  <a:lnTo>
                    <a:pt x="f69"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1" name="Google Shape;1327;p69">
              <a:extLst>
                <a:ext uri="{FF2B5EF4-FFF2-40B4-BE49-F238E27FC236}">
                  <a16:creationId xmlns:a16="http://schemas.microsoft.com/office/drawing/2014/main" id="{B2DDDCF1-465E-4692-B288-98F63B4E8CB0}"/>
                </a:ext>
              </a:extLst>
            </p:cNvPr>
            <p:cNvSpPr/>
            <p:nvPr/>
          </p:nvSpPr>
          <p:spPr>
            <a:xfrm>
              <a:off x="3224567" y="2609359"/>
              <a:ext cx="57095" cy="49213"/>
            </a:xfrm>
            <a:custGeom>
              <a:avLst/>
              <a:gdLst>
                <a:gd name="f0" fmla="val w"/>
                <a:gd name="f1" fmla="val h"/>
                <a:gd name="f2" fmla="val 0"/>
                <a:gd name="f3" fmla="val 2820"/>
                <a:gd name="f4" fmla="val 2431"/>
                <a:gd name="f5" fmla="val 2520"/>
                <a:gd name="f6" fmla="val 1"/>
                <a:gd name="f7" fmla="val 1398"/>
                <a:gd name="f8" fmla="val 1445"/>
                <a:gd name="f9" fmla="val 1550"/>
                <a:gd name="f10" fmla="val 2430"/>
                <a:gd name="f11" fmla="val 2078"/>
                <a:gd name="f12" fmla="val 842"/>
                <a:gd name="f13" fmla="*/ f0 1 2820"/>
                <a:gd name="f14" fmla="*/ f1 1 2431"/>
                <a:gd name="f15" fmla="val f2"/>
                <a:gd name="f16" fmla="val f3"/>
                <a:gd name="f17" fmla="val f4"/>
                <a:gd name="f18" fmla="+- f17 0 f15"/>
                <a:gd name="f19" fmla="+- f16 0 f15"/>
                <a:gd name="f20" fmla="*/ f19 1 2820"/>
                <a:gd name="f21" fmla="*/ f18 1 243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820" h="2431">
                  <a:moveTo>
                    <a:pt x="f5" y="f6"/>
                  </a:moveTo>
                  <a:lnTo>
                    <a:pt x="f7" y="f8"/>
                  </a:lnTo>
                  <a:lnTo>
                    <a:pt x="f2" y="f9"/>
                  </a:lnTo>
                  <a:lnTo>
                    <a:pt x="f2" y="f10"/>
                  </a:lnTo>
                  <a:lnTo>
                    <a:pt x="f11" y="f10"/>
                  </a:lnTo>
                  <a:lnTo>
                    <a:pt x="f3" y="f12"/>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2" name="Google Shape;1328;p69">
              <a:extLst>
                <a:ext uri="{FF2B5EF4-FFF2-40B4-BE49-F238E27FC236}">
                  <a16:creationId xmlns:a16="http://schemas.microsoft.com/office/drawing/2014/main" id="{AF155387-5960-43F8-8A50-5C3193962991}"/>
                </a:ext>
              </a:extLst>
            </p:cNvPr>
            <p:cNvSpPr/>
            <p:nvPr/>
          </p:nvSpPr>
          <p:spPr>
            <a:xfrm>
              <a:off x="3114739" y="2708379"/>
              <a:ext cx="131573" cy="82680"/>
            </a:xfrm>
            <a:custGeom>
              <a:avLst/>
              <a:gdLst>
                <a:gd name="f0" fmla="val w"/>
                <a:gd name="f1" fmla="val h"/>
                <a:gd name="f2" fmla="val 0"/>
                <a:gd name="f3" fmla="val 6499"/>
                <a:gd name="f4" fmla="val 4084"/>
                <a:gd name="f5" fmla="val 5634"/>
                <a:gd name="f6" fmla="val 1"/>
                <a:gd name="f7" fmla="val 3498"/>
                <a:gd name="f8" fmla="val 593"/>
                <a:gd name="f9" fmla="val 2378"/>
                <a:gd name="f10" fmla="val 2052"/>
                <a:gd name="f11" fmla="val 2282"/>
                <a:gd name="f12" fmla="val 1391"/>
                <a:gd name="f13" fmla="val 498"/>
                <a:gd name="f14" fmla="val 917"/>
                <a:gd name="f15" fmla="val 1566"/>
                <a:gd name="f16" fmla="val 1777"/>
                <a:gd name="f17" fmla="val 172"/>
                <a:gd name="f18" fmla="val 2170"/>
                <a:gd name="f19" fmla="val 719"/>
                <a:gd name="f20" fmla="val 4083"/>
                <a:gd name="f21" fmla="val 1661"/>
                <a:gd name="f22" fmla="val 3902"/>
                <a:gd name="f23" fmla="val 2025"/>
                <a:gd name="f24" fmla="val 3506"/>
                <a:gd name="f25" fmla="val 2663"/>
                <a:gd name="f26" fmla="val 3749"/>
                <a:gd name="f27" fmla="val 3361"/>
                <a:gd name="f28" fmla="val 3264"/>
                <a:gd name="f29" fmla="val 4515"/>
                <a:gd name="f30" fmla="val 2717"/>
                <a:gd name="f31" fmla="val 6063"/>
                <a:gd name="f32" fmla="val 2292"/>
                <a:gd name="f33" fmla="val 1715"/>
                <a:gd name="f34" fmla="val 1573"/>
                <a:gd name="f35" fmla="*/ f0 1 6499"/>
                <a:gd name="f36" fmla="*/ f1 1 4084"/>
                <a:gd name="f37" fmla="val f2"/>
                <a:gd name="f38" fmla="val f3"/>
                <a:gd name="f39" fmla="val f4"/>
                <a:gd name="f40" fmla="+- f39 0 f37"/>
                <a:gd name="f41" fmla="+- f38 0 f37"/>
                <a:gd name="f42" fmla="*/ f41 1 6499"/>
                <a:gd name="f43" fmla="*/ f40 1 4084"/>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6499" h="4084">
                  <a:moveTo>
                    <a:pt x="f5" y="f6"/>
                  </a:moveTo>
                  <a:lnTo>
                    <a:pt x="f7" y="f8"/>
                  </a:lnTo>
                  <a:lnTo>
                    <a:pt x="f9" y="f10"/>
                  </a:lnTo>
                  <a:lnTo>
                    <a:pt x="f11" y="f12"/>
                  </a:lnTo>
                  <a:lnTo>
                    <a:pt x="f13" y="f14"/>
                  </a:lnTo>
                  <a:lnTo>
                    <a:pt x="f13" y="f15"/>
                  </a:lnTo>
                  <a:lnTo>
                    <a:pt x="f2" y="f16"/>
                  </a:lnTo>
                  <a:lnTo>
                    <a:pt x="f17" y="f18"/>
                  </a:lnTo>
                  <a:lnTo>
                    <a:pt x="f19" y="f20"/>
                  </a:lnTo>
                  <a:lnTo>
                    <a:pt x="f21" y="f22"/>
                  </a:lnTo>
                  <a:lnTo>
                    <a:pt x="f23" y="f24"/>
                  </a:lnTo>
                  <a:lnTo>
                    <a:pt x="f25" y="f26"/>
                  </a:lnTo>
                  <a:lnTo>
                    <a:pt x="f27" y="f28"/>
                  </a:lnTo>
                  <a:lnTo>
                    <a:pt x="f29" y="f30"/>
                  </a:lnTo>
                  <a:lnTo>
                    <a:pt x="f31" y="f32"/>
                  </a:lnTo>
                  <a:lnTo>
                    <a:pt x="f31" y="f33"/>
                  </a:lnTo>
                  <a:lnTo>
                    <a:pt x="f3" y="f3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3" name="Google Shape;1329;p69">
              <a:extLst>
                <a:ext uri="{FF2B5EF4-FFF2-40B4-BE49-F238E27FC236}">
                  <a16:creationId xmlns:a16="http://schemas.microsoft.com/office/drawing/2014/main" id="{16C51327-A31E-48DF-AD26-399EDB077402}"/>
                </a:ext>
              </a:extLst>
            </p:cNvPr>
            <p:cNvSpPr/>
            <p:nvPr/>
          </p:nvSpPr>
          <p:spPr>
            <a:xfrm>
              <a:off x="3228782" y="2626403"/>
              <a:ext cx="95390" cy="113833"/>
            </a:xfrm>
            <a:custGeom>
              <a:avLst/>
              <a:gdLst>
                <a:gd name="f0" fmla="val w"/>
                <a:gd name="f1" fmla="val h"/>
                <a:gd name="f2" fmla="val 0"/>
                <a:gd name="f3" fmla="val 4712"/>
                <a:gd name="f4" fmla="val 5623"/>
                <a:gd name="f5" fmla="val 2612"/>
                <a:gd name="f6" fmla="val 1857"/>
                <a:gd name="f7" fmla="val 1616"/>
                <a:gd name="f8" fmla="val 3535"/>
                <a:gd name="f9" fmla="val 1"/>
                <a:gd name="f10" fmla="val 4050"/>
                <a:gd name="f11" fmla="val 866"/>
                <a:gd name="f12" fmla="val 5622"/>
                <a:gd name="f13" fmla="val 1736"/>
                <a:gd name="f14" fmla="val 5339"/>
                <a:gd name="f15" fmla="val 2191"/>
                <a:gd name="f16" fmla="val 5217"/>
                <a:gd name="f17" fmla="val 2373"/>
                <a:gd name="f18" fmla="val 4823"/>
                <a:gd name="f19" fmla="val 2859"/>
                <a:gd name="f20" fmla="val 4702"/>
                <a:gd name="f21" fmla="val 3102"/>
                <a:gd name="f22" fmla="val 4154"/>
                <a:gd name="f23" fmla="val 3649"/>
                <a:gd name="f24" fmla="val 4124"/>
                <a:gd name="f25" fmla="val 3304"/>
                <a:gd name="f26" fmla="val 4013"/>
                <a:gd name="f27" fmla="val 2940"/>
                <a:gd name="f28" fmla="val 1816"/>
                <a:gd name="f29" fmla="val 3921"/>
                <a:gd name="f30" fmla="val 966"/>
                <a:gd name="f31" fmla="val 2889"/>
                <a:gd name="f32" fmla="val 784"/>
                <a:gd name="f33" fmla="*/ f0 1 4712"/>
                <a:gd name="f34" fmla="*/ f1 1 5623"/>
                <a:gd name="f35" fmla="val f2"/>
                <a:gd name="f36" fmla="val f3"/>
                <a:gd name="f37" fmla="val f4"/>
                <a:gd name="f38" fmla="+- f37 0 f35"/>
                <a:gd name="f39" fmla="+- f36 0 f35"/>
                <a:gd name="f40" fmla="*/ f39 1 4712"/>
                <a:gd name="f41" fmla="*/ f38 1 56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712" h="5623">
                  <a:moveTo>
                    <a:pt x="f5" y="f2"/>
                  </a:moveTo>
                  <a:lnTo>
                    <a:pt x="f6" y="f7"/>
                  </a:lnTo>
                  <a:lnTo>
                    <a:pt x="f6" y="f8"/>
                  </a:lnTo>
                  <a:lnTo>
                    <a:pt x="f9" y="f10"/>
                  </a:lnTo>
                  <a:lnTo>
                    <a:pt x="f11" y="f12"/>
                  </a:lnTo>
                  <a:lnTo>
                    <a:pt x="f13" y="f14"/>
                  </a:lnTo>
                  <a:lnTo>
                    <a:pt x="f15" y="f16"/>
                  </a:lnTo>
                  <a:lnTo>
                    <a:pt x="f17" y="f18"/>
                  </a:lnTo>
                  <a:lnTo>
                    <a:pt x="f19" y="f20"/>
                  </a:lnTo>
                  <a:lnTo>
                    <a:pt x="f21" y="f22"/>
                  </a:lnTo>
                  <a:lnTo>
                    <a:pt x="f23" y="f24"/>
                  </a:lnTo>
                  <a:lnTo>
                    <a:pt x="f23" y="f25"/>
                  </a:lnTo>
                  <a:lnTo>
                    <a:pt x="f26" y="f27"/>
                  </a:lnTo>
                  <a:lnTo>
                    <a:pt x="f3" y="f28"/>
                  </a:lnTo>
                  <a:lnTo>
                    <a:pt x="f29" y="f30"/>
                  </a:lnTo>
                  <a:lnTo>
                    <a:pt x="f31" y="f32"/>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4" name="Google Shape;1330;p69">
              <a:extLst>
                <a:ext uri="{FF2B5EF4-FFF2-40B4-BE49-F238E27FC236}">
                  <a16:creationId xmlns:a16="http://schemas.microsoft.com/office/drawing/2014/main" id="{97FECE87-2603-4A5B-8313-17DF82480EB0}"/>
                </a:ext>
              </a:extLst>
            </p:cNvPr>
            <p:cNvSpPr/>
            <p:nvPr/>
          </p:nvSpPr>
          <p:spPr>
            <a:xfrm>
              <a:off x="3107853" y="2423900"/>
              <a:ext cx="254925" cy="202411"/>
            </a:xfrm>
            <a:custGeom>
              <a:avLst/>
              <a:gdLst>
                <a:gd name="f0" fmla="val w"/>
                <a:gd name="f1" fmla="val h"/>
                <a:gd name="f2" fmla="val 0"/>
                <a:gd name="f3" fmla="val 12592"/>
                <a:gd name="f4" fmla="val 9998"/>
                <a:gd name="f5" fmla="val 353"/>
                <a:gd name="f6" fmla="val 1"/>
                <a:gd name="f7" fmla="val 57"/>
                <a:gd name="f8" fmla="val 76"/>
                <a:gd name="f9" fmla="val 160"/>
                <a:gd name="f10" fmla="val 216"/>
                <a:gd name="f11" fmla="val 1246"/>
                <a:gd name="f12" fmla="val 568"/>
                <a:gd name="f13" fmla="val 1754"/>
                <a:gd name="f14" fmla="val 437"/>
                <a:gd name="f15" fmla="val 1946"/>
                <a:gd name="f16" fmla="val 1054"/>
                <a:gd name="f17" fmla="val 2650"/>
                <a:gd name="f18" fmla="val 1757"/>
                <a:gd name="f19" fmla="val 2923"/>
                <a:gd name="f20" fmla="val 1595"/>
                <a:gd name="f21" fmla="val 3440"/>
                <a:gd name="f22" fmla="val 1351"/>
                <a:gd name="f23" fmla="val 3712"/>
                <a:gd name="f24" fmla="val 1325"/>
                <a:gd name="f25" fmla="val 4269"/>
                <a:gd name="f26" fmla="val 2108"/>
                <a:gd name="f27" fmla="val 4863"/>
                <a:gd name="f28" fmla="val 2892"/>
                <a:gd name="f29" fmla="val 5485"/>
                <a:gd name="f30" fmla="val 6079"/>
                <a:gd name="f31" fmla="val 3345"/>
                <a:gd name="f32" fmla="val 6688"/>
                <a:gd name="f33" fmla="val 4277"/>
                <a:gd name="f34" fmla="val 6718"/>
                <a:gd name="f35" fmla="val 5188"/>
                <a:gd name="f36" fmla="val 8024"/>
                <a:gd name="f37" fmla="val 7436"/>
                <a:gd name="f38" fmla="val 9162"/>
                <a:gd name="f39" fmla="val 8437"/>
                <a:gd name="f40" fmla="val 8601"/>
                <a:gd name="f41" fmla="val 9045"/>
                <a:gd name="f42" fmla="val 9512"/>
                <a:gd name="f43" fmla="val 11595"/>
                <a:gd name="f44" fmla="val 11673"/>
                <a:gd name="f45" fmla="val 9992"/>
                <a:gd name="f46" fmla="val 9330"/>
                <a:gd name="f47" fmla="val 8890"/>
                <a:gd name="f48" fmla="val 12106"/>
                <a:gd name="f49" fmla="val 7890"/>
                <a:gd name="f50" fmla="val 11403"/>
                <a:gd name="f51" fmla="val 7585"/>
                <a:gd name="f52" fmla="val 10917"/>
                <a:gd name="f53" fmla="val 6863"/>
                <a:gd name="f54" fmla="val 6143"/>
                <a:gd name="f55" fmla="val 11295"/>
                <a:gd name="f56" fmla="val 5565"/>
                <a:gd name="f57" fmla="val 10685"/>
                <a:gd name="f58" fmla="val 10214"/>
                <a:gd name="f59" fmla="val 3515"/>
                <a:gd name="f60" fmla="val 10566"/>
                <a:gd name="f61" fmla="val 3166"/>
                <a:gd name="f62" fmla="val 10404"/>
                <a:gd name="f63" fmla="val 2072"/>
                <a:gd name="f64" fmla="val 7830"/>
                <a:gd name="f65" fmla="val 820"/>
                <a:gd name="f66" fmla="val 6151"/>
                <a:gd name="f67" fmla="val 1617"/>
                <a:gd name="f68" fmla="val 6221"/>
                <a:gd name="f69" fmla="val 1906"/>
                <a:gd name="f70" fmla="val 4705"/>
                <a:gd name="f71" fmla="val 2194"/>
                <a:gd name="f72" fmla="val 2851"/>
                <a:gd name="f73" fmla="val 1404"/>
                <a:gd name="f74" fmla="val 2903"/>
                <a:gd name="f75" fmla="val 984"/>
                <a:gd name="f76" fmla="val 2649"/>
                <a:gd name="f77" fmla="val 888"/>
                <a:gd name="f78" fmla="val 520"/>
                <a:gd name="f79" fmla="val 2297"/>
                <a:gd name="f80" fmla="val 1622"/>
                <a:gd name="f81" fmla="val 619"/>
                <a:gd name="f82" fmla="val 1000"/>
                <a:gd name="f83" fmla="val 646"/>
                <a:gd name="f84" fmla="*/ f0 1 12592"/>
                <a:gd name="f85" fmla="*/ f1 1 9998"/>
                <a:gd name="f86" fmla="val f2"/>
                <a:gd name="f87" fmla="val f3"/>
                <a:gd name="f88" fmla="val f4"/>
                <a:gd name="f89" fmla="+- f88 0 f86"/>
                <a:gd name="f90" fmla="+- f87 0 f86"/>
                <a:gd name="f91" fmla="*/ f90 1 12592"/>
                <a:gd name="f92" fmla="*/ f89 1 9998"/>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592" h="9998">
                  <a:moveTo>
                    <a:pt x="f5" y="f6"/>
                  </a:moveTo>
                  <a:lnTo>
                    <a:pt x="f7" y="f8"/>
                  </a:lnTo>
                  <a:lnTo>
                    <a:pt x="f6"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28" y="f30"/>
                  </a:lnTo>
                  <a:lnTo>
                    <a:pt x="f31" y="f32"/>
                  </a:lnTo>
                  <a:lnTo>
                    <a:pt x="f33" y="f34"/>
                  </a:lnTo>
                  <a:lnTo>
                    <a:pt x="f35" y="f36"/>
                  </a:lnTo>
                  <a:lnTo>
                    <a:pt x="f37" y="f38"/>
                  </a:lnTo>
                  <a:lnTo>
                    <a:pt x="f39" y="f40"/>
                  </a:lnTo>
                  <a:lnTo>
                    <a:pt x="f41" y="f42"/>
                  </a:lnTo>
                  <a:lnTo>
                    <a:pt x="f43" y="f4"/>
                  </a:lnTo>
                  <a:lnTo>
                    <a:pt x="f44" y="f45"/>
                  </a:lnTo>
                  <a:lnTo>
                    <a:pt x="f44" y="f46"/>
                  </a:lnTo>
                  <a:lnTo>
                    <a:pt x="f3" y="f47"/>
                  </a:lnTo>
                  <a:lnTo>
                    <a:pt x="f48" y="f49"/>
                  </a:lnTo>
                  <a:lnTo>
                    <a:pt x="f50" y="f51"/>
                  </a:lnTo>
                  <a:lnTo>
                    <a:pt x="f52" y="f53"/>
                  </a:lnTo>
                  <a:lnTo>
                    <a:pt x="f50" y="f54"/>
                  </a:lnTo>
                  <a:lnTo>
                    <a:pt x="f55" y="f56"/>
                  </a:lnTo>
                  <a:lnTo>
                    <a:pt x="f57" y="f56"/>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6" y="f78"/>
                  </a:lnTo>
                  <a:lnTo>
                    <a:pt x="f79" y="f6"/>
                  </a:lnTo>
                  <a:lnTo>
                    <a:pt x="f80" y="f81"/>
                  </a:lnTo>
                  <a:lnTo>
                    <a:pt x="f82" y="f83"/>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5" name="Google Shape;1331;p69">
              <a:extLst>
                <a:ext uri="{FF2B5EF4-FFF2-40B4-BE49-F238E27FC236}">
                  <a16:creationId xmlns:a16="http://schemas.microsoft.com/office/drawing/2014/main" id="{D9844381-910A-4BAC-908C-0F3A74E28FD0}"/>
                </a:ext>
              </a:extLst>
            </p:cNvPr>
            <p:cNvSpPr/>
            <p:nvPr/>
          </p:nvSpPr>
          <p:spPr>
            <a:xfrm>
              <a:off x="3205703" y="2369704"/>
              <a:ext cx="175701" cy="115232"/>
            </a:xfrm>
            <a:custGeom>
              <a:avLst/>
              <a:gdLst>
                <a:gd name="f0" fmla="val w"/>
                <a:gd name="f1" fmla="val h"/>
                <a:gd name="f2" fmla="val 0"/>
                <a:gd name="f3" fmla="val 8679"/>
                <a:gd name="f4" fmla="val 5692"/>
                <a:gd name="f5" fmla="val 3496"/>
                <a:gd name="f6" fmla="val 1"/>
                <a:gd name="f7" fmla="val 2633"/>
                <a:gd name="f8" fmla="val 595"/>
                <a:gd name="f9" fmla="val 1219"/>
                <a:gd name="f10" fmla="val 1734"/>
                <a:gd name="f11" fmla="val 675"/>
                <a:gd name="f12" fmla="val 461"/>
                <a:gd name="f13" fmla="val 833"/>
                <a:gd name="f14" fmla="val 173"/>
                <a:gd name="f15" fmla="val 1319"/>
                <a:gd name="f16" fmla="val 204"/>
                <a:gd name="f17" fmla="val 2107"/>
                <a:gd name="f18" fmla="val 962"/>
                <a:gd name="f19" fmla="val 2837"/>
                <a:gd name="f20" fmla="val 1318"/>
                <a:gd name="f21" fmla="val 4294"/>
                <a:gd name="f22" fmla="val 2997"/>
                <a:gd name="f23" fmla="val 3497"/>
                <a:gd name="f24" fmla="val 5571"/>
                <a:gd name="f25" fmla="val 4749"/>
                <a:gd name="f26" fmla="val 5673"/>
                <a:gd name="f27" fmla="val 5445"/>
                <a:gd name="f28" fmla="val 6570"/>
                <a:gd name="f29" fmla="val 5691"/>
                <a:gd name="f30" fmla="val 7516"/>
                <a:gd name="f31" fmla="val 4871"/>
                <a:gd name="f32" fmla="val 7759"/>
                <a:gd name="f33" fmla="val 4190"/>
                <a:gd name="f34" fmla="val 8678"/>
                <a:gd name="f35" fmla="val 3973"/>
                <a:gd name="f36" fmla="val 6057"/>
                <a:gd name="f37" fmla="val 2243"/>
                <a:gd name="f38" fmla="val 5625"/>
                <a:gd name="f39" fmla="*/ f0 1 8679"/>
                <a:gd name="f40" fmla="*/ f1 1 5692"/>
                <a:gd name="f41" fmla="val f2"/>
                <a:gd name="f42" fmla="val f3"/>
                <a:gd name="f43" fmla="val f4"/>
                <a:gd name="f44" fmla="+- f43 0 f41"/>
                <a:gd name="f45" fmla="+- f42 0 f41"/>
                <a:gd name="f46" fmla="*/ f45 1 8679"/>
                <a:gd name="f47" fmla="*/ f44 1 569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8679" h="5692">
                  <a:moveTo>
                    <a:pt x="f5" y="f6"/>
                  </a:moveTo>
                  <a:lnTo>
                    <a:pt x="f7" y="f8"/>
                  </a:lnTo>
                  <a:lnTo>
                    <a:pt x="f7" y="f9"/>
                  </a:lnTo>
                  <a:lnTo>
                    <a:pt x="f10" y="f9"/>
                  </a:lnTo>
                  <a:lnTo>
                    <a:pt x="f11" y="f12"/>
                  </a:lnTo>
                  <a:lnTo>
                    <a:pt x="f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4" y="f23"/>
                  </a:lnTo>
                  <a:lnTo>
                    <a:pt x="f36" y="f37"/>
                  </a:lnTo>
                  <a:lnTo>
                    <a:pt x="f38" y="f9"/>
                  </a:lnTo>
                  <a:lnTo>
                    <a:pt x="f5"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6" name="Google Shape;1332;p69">
              <a:extLst>
                <a:ext uri="{FF2B5EF4-FFF2-40B4-BE49-F238E27FC236}">
                  <a16:creationId xmlns:a16="http://schemas.microsoft.com/office/drawing/2014/main" id="{5651C2CE-9CD4-4AE1-8832-82CC27D3C916}"/>
                </a:ext>
              </a:extLst>
            </p:cNvPr>
            <p:cNvSpPr/>
            <p:nvPr/>
          </p:nvSpPr>
          <p:spPr>
            <a:xfrm>
              <a:off x="3235320" y="2327184"/>
              <a:ext cx="204414" cy="125153"/>
            </a:xfrm>
            <a:custGeom>
              <a:avLst/>
              <a:gdLst>
                <a:gd name="f0" fmla="val w"/>
                <a:gd name="f1" fmla="val h"/>
                <a:gd name="f2" fmla="val 0"/>
                <a:gd name="f3" fmla="val 10097"/>
                <a:gd name="f4" fmla="val 6182"/>
                <a:gd name="f5" fmla="val 1564"/>
                <a:gd name="f6" fmla="val 1"/>
                <a:gd name="f7" fmla="val 318"/>
                <a:gd name="f8" fmla="val 503"/>
                <a:gd name="f9" fmla="val 3319"/>
                <a:gd name="f10" fmla="val 1170"/>
                <a:gd name="f11" fmla="val 2695"/>
                <a:gd name="f12" fmla="val 2033"/>
                <a:gd name="f13" fmla="val 2101"/>
                <a:gd name="f14" fmla="val 4162"/>
                <a:gd name="f15" fmla="val 4594"/>
                <a:gd name="f16" fmla="val 4343"/>
                <a:gd name="f17" fmla="val 7215"/>
                <a:gd name="f18" fmla="val 5597"/>
                <a:gd name="f19" fmla="val 5964"/>
                <a:gd name="f20" fmla="val 7917"/>
                <a:gd name="f21" fmla="val 6181"/>
                <a:gd name="f22" fmla="val 8079"/>
                <a:gd name="f23" fmla="val 5195"/>
                <a:gd name="f24" fmla="val 7674"/>
                <a:gd name="f25" fmla="val 4423"/>
                <a:gd name="f26" fmla="val 8702"/>
                <a:gd name="f27" fmla="val 3864"/>
                <a:gd name="f28" fmla="val 8513"/>
                <a:gd name="f29" fmla="val 3550"/>
                <a:gd name="f30" fmla="val 8944"/>
                <a:gd name="f31" fmla="val 3110"/>
                <a:gd name="f32" fmla="val 9809"/>
                <a:gd name="f33" fmla="val 3054"/>
                <a:gd name="f34" fmla="val 9755"/>
                <a:gd name="f35" fmla="val 9539"/>
                <a:gd name="f36" fmla="val 9133"/>
                <a:gd name="f37" fmla="val 2777"/>
                <a:gd name="f38" fmla="val 8188"/>
                <a:gd name="f39" fmla="val 6864"/>
                <a:gd name="f40" fmla="val 6728"/>
                <a:gd name="f41" fmla="val 2534"/>
                <a:gd name="f42" fmla="val 6134"/>
                <a:gd name="f43" fmla="val 2399"/>
                <a:gd name="f44" fmla="val 1745"/>
                <a:gd name="f45" fmla="val 5648"/>
                <a:gd name="f46" fmla="val 1202"/>
                <a:gd name="f47" fmla="val 3703"/>
                <a:gd name="f48" fmla="val 2655"/>
                <a:gd name="f49" fmla="val 567"/>
                <a:gd name="f50" fmla="val 2446"/>
                <a:gd name="f51" fmla="val 960"/>
                <a:gd name="f52" fmla="val 746"/>
                <a:gd name="f53" fmla="*/ f0 1 10097"/>
                <a:gd name="f54" fmla="*/ f1 1 6182"/>
                <a:gd name="f55" fmla="val f2"/>
                <a:gd name="f56" fmla="val f3"/>
                <a:gd name="f57" fmla="val f4"/>
                <a:gd name="f58" fmla="+- f57 0 f55"/>
                <a:gd name="f59" fmla="+- f56 0 f55"/>
                <a:gd name="f60" fmla="*/ f59 1 10097"/>
                <a:gd name="f61" fmla="*/ f58 1 6182"/>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0097" h="6182">
                  <a:moveTo>
                    <a:pt x="f5" y="f6"/>
                  </a:moveTo>
                  <a:lnTo>
                    <a:pt x="f6" y="f7"/>
                  </a:lnTo>
                  <a:lnTo>
                    <a:pt x="f8" y="f9"/>
                  </a:lnTo>
                  <a:lnTo>
                    <a:pt x="f10" y="f9"/>
                  </a:lnTo>
                  <a:lnTo>
                    <a:pt x="f10" y="f11"/>
                  </a:lnTo>
                  <a:lnTo>
                    <a:pt x="f12" y="f13"/>
                  </a:lnTo>
                  <a:lnTo>
                    <a:pt x="f14" y="f9"/>
                  </a:lnTo>
                  <a:lnTo>
                    <a:pt x="f15" y="f16"/>
                  </a:lnTo>
                  <a:lnTo>
                    <a:pt x="f17" y="f18"/>
                  </a:lnTo>
                  <a:lnTo>
                    <a:pt x="f17" y="f19"/>
                  </a:lnTo>
                  <a:lnTo>
                    <a:pt x="f20" y="f21"/>
                  </a:lnTo>
                  <a:lnTo>
                    <a:pt x="f22" y="f23"/>
                  </a:lnTo>
                  <a:lnTo>
                    <a:pt x="f24" y="f25"/>
                  </a:lnTo>
                  <a:lnTo>
                    <a:pt x="f26" y="f27"/>
                  </a:lnTo>
                  <a:lnTo>
                    <a:pt x="f28" y="f29"/>
                  </a:lnTo>
                  <a:lnTo>
                    <a:pt x="f30" y="f31"/>
                  </a:lnTo>
                  <a:lnTo>
                    <a:pt x="f32" y="f9"/>
                  </a:lnTo>
                  <a:lnTo>
                    <a:pt x="f3" y="f33"/>
                  </a:lnTo>
                  <a:lnTo>
                    <a:pt x="f34" y="f11"/>
                  </a:lnTo>
                  <a:lnTo>
                    <a:pt x="f35" y="f33"/>
                  </a:lnTo>
                  <a:lnTo>
                    <a:pt x="f36" y="f37"/>
                  </a:lnTo>
                  <a:lnTo>
                    <a:pt x="f36" y="f13"/>
                  </a:lnTo>
                  <a:lnTo>
                    <a:pt x="f38" y="f31"/>
                  </a:lnTo>
                  <a:lnTo>
                    <a:pt x="f39" y="f33"/>
                  </a:lnTo>
                  <a:lnTo>
                    <a:pt x="f40" y="f41"/>
                  </a:lnTo>
                  <a:lnTo>
                    <a:pt x="f42" y="f43"/>
                  </a:lnTo>
                  <a:lnTo>
                    <a:pt x="f42" y="f44"/>
                  </a:lnTo>
                  <a:lnTo>
                    <a:pt x="f45" y="f46"/>
                  </a:lnTo>
                  <a:lnTo>
                    <a:pt x="f47" y="f46"/>
                  </a:lnTo>
                  <a:lnTo>
                    <a:pt x="f48" y="f49"/>
                  </a:lnTo>
                  <a:lnTo>
                    <a:pt x="f50" y="f51"/>
                  </a:lnTo>
                  <a:lnTo>
                    <a:pt x="f5" y="f52"/>
                  </a:lnTo>
                  <a:lnTo>
                    <a:pt x="f5"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7" name="Google Shape;1333;p69">
              <a:extLst>
                <a:ext uri="{FF2B5EF4-FFF2-40B4-BE49-F238E27FC236}">
                  <a16:creationId xmlns:a16="http://schemas.microsoft.com/office/drawing/2014/main" id="{B8F6348F-DCDE-4DBC-B914-284A26FAE418}"/>
                </a:ext>
              </a:extLst>
            </p:cNvPr>
            <p:cNvSpPr/>
            <p:nvPr/>
          </p:nvSpPr>
          <p:spPr>
            <a:xfrm>
              <a:off x="3314635" y="2432340"/>
              <a:ext cx="165241" cy="130503"/>
            </a:xfrm>
            <a:custGeom>
              <a:avLst/>
              <a:gdLst>
                <a:gd name="f0" fmla="val w"/>
                <a:gd name="f1" fmla="val h"/>
                <a:gd name="f2" fmla="val 0"/>
                <a:gd name="f3" fmla="val 8162"/>
                <a:gd name="f4" fmla="val 6446"/>
                <a:gd name="f5" fmla="val 5729"/>
                <a:gd name="f6" fmla="val 1"/>
                <a:gd name="f7" fmla="val 5323"/>
                <a:gd name="f8" fmla="val 772"/>
                <a:gd name="f9" fmla="val 4675"/>
                <a:gd name="f10" fmla="val 987"/>
                <a:gd name="f11" fmla="val 4028"/>
                <a:gd name="f12" fmla="val 811"/>
                <a:gd name="f13" fmla="val 3999"/>
                <a:gd name="f14" fmla="val 3297"/>
                <a:gd name="f15" fmla="val 770"/>
                <a:gd name="f16" fmla="val 879"/>
                <a:gd name="f17" fmla="val 2378"/>
                <a:gd name="f18" fmla="val 1096"/>
                <a:gd name="f19" fmla="val 2135"/>
                <a:gd name="f20" fmla="val 1777"/>
                <a:gd name="f21" fmla="val 1189"/>
                <a:gd name="f22" fmla="val 2597"/>
                <a:gd name="f23" fmla="val 292"/>
                <a:gd name="f24" fmla="val 2351"/>
                <a:gd name="f25" fmla="val 352"/>
                <a:gd name="f26" fmla="val 2749"/>
                <a:gd name="f27" fmla="val 3098"/>
                <a:gd name="f28" fmla="val 471"/>
                <a:gd name="f29" fmla="val 5148"/>
                <a:gd name="f30" fmla="val 1081"/>
                <a:gd name="f31" fmla="val 5726"/>
                <a:gd name="f32" fmla="val 703"/>
                <a:gd name="f33" fmla="val 3946"/>
                <a:gd name="f34" fmla="val 5645"/>
                <a:gd name="f35" fmla="val 5405"/>
                <a:gd name="f36" fmla="val 4933"/>
                <a:gd name="f37" fmla="val 5702"/>
                <a:gd name="f38" fmla="val 3447"/>
                <a:gd name="f39" fmla="val 6323"/>
                <a:gd name="f40" fmla="val 3205"/>
                <a:gd name="f41" fmla="val 6458"/>
                <a:gd name="f42" fmla="val 1655"/>
                <a:gd name="f43" fmla="val 7350"/>
                <a:gd name="f44" fmla="val 1383"/>
                <a:gd name="f45" fmla="val 8161"/>
                <a:gd name="f46" fmla="val 403"/>
                <a:gd name="f47" fmla="val 7323"/>
                <a:gd name="f48" fmla="val 567"/>
                <a:gd name="f49" fmla="val 6695"/>
                <a:gd name="f50" fmla="val 1285"/>
                <a:gd name="f51" fmla="val 6179"/>
                <a:gd name="f52" fmla="val 184"/>
                <a:gd name="f53" fmla="*/ f0 1 8162"/>
                <a:gd name="f54" fmla="*/ f1 1 6446"/>
                <a:gd name="f55" fmla="val f2"/>
                <a:gd name="f56" fmla="val f3"/>
                <a:gd name="f57" fmla="val f4"/>
                <a:gd name="f58" fmla="+- f57 0 f55"/>
                <a:gd name="f59" fmla="+- f56 0 f55"/>
                <a:gd name="f60" fmla="*/ f59 1 8162"/>
                <a:gd name="f61" fmla="*/ f58 1 644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162" h="6446">
                  <a:moveTo>
                    <a:pt x="f5" y="f6"/>
                  </a:moveTo>
                  <a:lnTo>
                    <a:pt x="f7" y="f8"/>
                  </a:lnTo>
                  <a:lnTo>
                    <a:pt x="f9" y="f10"/>
                  </a:lnTo>
                  <a:lnTo>
                    <a:pt x="f11" y="f12"/>
                  </a:lnTo>
                  <a:lnTo>
                    <a:pt x="f13" y="f10"/>
                  </a:lnTo>
                  <a:lnTo>
                    <a:pt x="f14" y="f15"/>
                  </a:lnTo>
                  <a:lnTo>
                    <a:pt x="f14" y="f16"/>
                  </a:lnTo>
                  <a:lnTo>
                    <a:pt x="f17" y="f18"/>
                  </a:lnTo>
                  <a:lnTo>
                    <a:pt x="f19" y="f20"/>
                  </a:lnTo>
                  <a:lnTo>
                    <a:pt x="f21" y="f22"/>
                  </a:lnTo>
                  <a:lnTo>
                    <a:pt x="f23" y="f24"/>
                  </a:lnTo>
                  <a:lnTo>
                    <a:pt x="f25" y="f26"/>
                  </a:lnTo>
                  <a:lnTo>
                    <a:pt x="f2" y="f27"/>
                  </a:lnTo>
                  <a:lnTo>
                    <a:pt x="f28" y="f29"/>
                  </a:lnTo>
                  <a:lnTo>
                    <a:pt x="f30" y="f29"/>
                  </a:lnTo>
                  <a:lnTo>
                    <a:pt x="f21" y="f31"/>
                  </a:lnTo>
                  <a:lnTo>
                    <a:pt x="f32" y="f4"/>
                  </a:lnTo>
                  <a:lnTo>
                    <a:pt x="f33" y="f4"/>
                  </a:lnTo>
                  <a:lnTo>
                    <a:pt x="f33" y="f34"/>
                  </a:lnTo>
                  <a:lnTo>
                    <a:pt x="f35" y="f36"/>
                  </a:lnTo>
                  <a:lnTo>
                    <a:pt x="f37" y="f38"/>
                  </a:lnTo>
                  <a:lnTo>
                    <a:pt x="f39" y="f40"/>
                  </a:lnTo>
                  <a:lnTo>
                    <a:pt x="f41" y="f42"/>
                  </a:lnTo>
                  <a:lnTo>
                    <a:pt x="f43" y="f44"/>
                  </a:lnTo>
                  <a:lnTo>
                    <a:pt x="f45" y="f10"/>
                  </a:lnTo>
                  <a:lnTo>
                    <a:pt x="f45" y="f46"/>
                  </a:lnTo>
                  <a:lnTo>
                    <a:pt x="f47" y="f48"/>
                  </a:lnTo>
                  <a:lnTo>
                    <a:pt x="f49" y="f50"/>
                  </a:lnTo>
                  <a:lnTo>
                    <a:pt x="f51" y="f50"/>
                  </a:lnTo>
                  <a:lnTo>
                    <a:pt x="f51" y="f52"/>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8" name="Google Shape;1334;p69">
              <a:extLst>
                <a:ext uri="{FF2B5EF4-FFF2-40B4-BE49-F238E27FC236}">
                  <a16:creationId xmlns:a16="http://schemas.microsoft.com/office/drawing/2014/main" id="{92D50E1E-CEB0-4C4D-83C4-D184AD58539F}"/>
                </a:ext>
              </a:extLst>
            </p:cNvPr>
            <p:cNvSpPr/>
            <p:nvPr/>
          </p:nvSpPr>
          <p:spPr>
            <a:xfrm>
              <a:off x="3328873" y="2460805"/>
              <a:ext cx="173964" cy="185001"/>
            </a:xfrm>
            <a:custGeom>
              <a:avLst/>
              <a:gdLst>
                <a:gd name="f0" fmla="val w"/>
                <a:gd name="f1" fmla="val h"/>
                <a:gd name="f2" fmla="val 0"/>
                <a:gd name="f3" fmla="val 8593"/>
                <a:gd name="f4" fmla="val 9138"/>
                <a:gd name="f5" fmla="val 6570"/>
                <a:gd name="f6" fmla="val 5755"/>
                <a:gd name="f7" fmla="val 249"/>
                <a:gd name="f8" fmla="val 5620"/>
                <a:gd name="f9" fmla="val 1799"/>
                <a:gd name="f10" fmla="val 4999"/>
                <a:gd name="f11" fmla="val 2041"/>
                <a:gd name="f12" fmla="val 4702"/>
                <a:gd name="f13" fmla="val 3527"/>
                <a:gd name="f14" fmla="val 3243"/>
                <a:gd name="f15" fmla="val 4239"/>
                <a:gd name="f16" fmla="val 5040"/>
                <a:gd name="f17" fmla="val 486"/>
                <a:gd name="f18" fmla="val 5762"/>
                <a:gd name="f19" fmla="val 1189"/>
                <a:gd name="f20" fmla="val 6067"/>
                <a:gd name="f21" fmla="val 1675"/>
                <a:gd name="f22" fmla="val 7067"/>
                <a:gd name="f23" fmla="val 756"/>
                <a:gd name="f24" fmla="val 7507"/>
                <a:gd name="f25" fmla="val 8169"/>
                <a:gd name="f26" fmla="val 2682"/>
                <a:gd name="f27" fmla="val 8039"/>
                <a:gd name="f28" fmla="val 3654"/>
                <a:gd name="f29" fmla="val 4353"/>
                <a:gd name="f30" fmla="val 8964"/>
                <a:gd name="f31" fmla="val 4897"/>
                <a:gd name="f32" fmla="val 5268"/>
                <a:gd name="f33" fmla="val 8796"/>
                <a:gd name="f34" fmla="val 6508"/>
                <a:gd name="f35" fmla="val 8580"/>
                <a:gd name="f36" fmla="val 6242"/>
                <a:gd name="f37" fmla="val 7824"/>
                <a:gd name="f38" fmla="val 5296"/>
                <a:gd name="f39" fmla="val 6931"/>
                <a:gd name="f40" fmla="val 5891"/>
                <a:gd name="f41" fmla="val 6782"/>
                <a:gd name="f42" fmla="val 6202"/>
                <a:gd name="f43" fmla="val 7863"/>
                <a:gd name="f44" fmla="val 4320"/>
                <a:gd name="f45" fmla="val 7998"/>
                <a:gd name="f46" fmla="val 8592"/>
                <a:gd name="f47" fmla="val 2943"/>
                <a:gd name="f48" fmla="val 7701"/>
                <a:gd name="f49" fmla="val 2716"/>
                <a:gd name="f50" fmla="val 7242"/>
                <a:gd name="f51" fmla="val 2393"/>
                <a:gd name="f52" fmla="val 7107"/>
                <a:gd name="f53" fmla="val 1480"/>
                <a:gd name="f54" fmla="val 7458"/>
                <a:gd name="f55" fmla="val 1009"/>
                <a:gd name="f56" fmla="val 371"/>
                <a:gd name="f57" fmla="*/ f0 1 8593"/>
                <a:gd name="f58" fmla="*/ f1 1 9138"/>
                <a:gd name="f59" fmla="val f2"/>
                <a:gd name="f60" fmla="val f3"/>
                <a:gd name="f61" fmla="val f4"/>
                <a:gd name="f62" fmla="+- f61 0 f59"/>
                <a:gd name="f63" fmla="+- f60 0 f59"/>
                <a:gd name="f64" fmla="*/ f63 1 8593"/>
                <a:gd name="f65" fmla="*/ f62 1 9138"/>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8593" h="9138">
                  <a:moveTo>
                    <a:pt x="f5" y="f2"/>
                  </a:moveTo>
                  <a:lnTo>
                    <a:pt x="f6" y="f7"/>
                  </a:lnTo>
                  <a:lnTo>
                    <a:pt x="f8" y="f9"/>
                  </a:lnTo>
                  <a:lnTo>
                    <a:pt x="f10" y="f11"/>
                  </a:lnTo>
                  <a:lnTo>
                    <a:pt x="f12" y="f13"/>
                  </a:lnTo>
                  <a:lnTo>
                    <a:pt x="f14" y="f15"/>
                  </a:lnTo>
                  <a:lnTo>
                    <a:pt x="f14" y="f16"/>
                  </a:lnTo>
                  <a:lnTo>
                    <a:pt x="f2" y="f16"/>
                  </a:lnTo>
                  <a:lnTo>
                    <a:pt x="f17" y="f18"/>
                  </a:lnTo>
                  <a:lnTo>
                    <a:pt x="f19" y="f20"/>
                  </a:lnTo>
                  <a:lnTo>
                    <a:pt x="f21" y="f22"/>
                  </a:lnTo>
                  <a:lnTo>
                    <a:pt x="f23" y="f24"/>
                  </a:lnTo>
                  <a:lnTo>
                    <a:pt x="f23" y="f25"/>
                  </a:lnTo>
                  <a:lnTo>
                    <a:pt x="f26" y="f27"/>
                  </a:lnTo>
                  <a:lnTo>
                    <a:pt x="f28" y="f27"/>
                  </a:lnTo>
                  <a:lnTo>
                    <a:pt x="f29" y="f30"/>
                  </a:lnTo>
                  <a:lnTo>
                    <a:pt x="f31" y="f4"/>
                  </a:lnTo>
                  <a:lnTo>
                    <a:pt x="f32" y="f33"/>
                  </a:lnTo>
                  <a:lnTo>
                    <a:pt x="f34" y="f35"/>
                  </a:lnTo>
                  <a:lnTo>
                    <a:pt x="f36" y="f37"/>
                  </a:lnTo>
                  <a:lnTo>
                    <a:pt x="f38" y="f39"/>
                  </a:lnTo>
                  <a:lnTo>
                    <a:pt x="f40" y="f20"/>
                  </a:lnTo>
                  <a:lnTo>
                    <a:pt x="f41" y="f42"/>
                  </a:lnTo>
                  <a:lnTo>
                    <a:pt x="f43" y="f44"/>
                  </a:lnTo>
                  <a:lnTo>
                    <a:pt x="f45" y="f13"/>
                  </a:lnTo>
                  <a:lnTo>
                    <a:pt x="f46" y="f47"/>
                  </a:lnTo>
                  <a:lnTo>
                    <a:pt x="f48" y="f49"/>
                  </a:lnTo>
                  <a:lnTo>
                    <a:pt x="f50" y="f51"/>
                  </a:lnTo>
                  <a:lnTo>
                    <a:pt x="f52" y="f53"/>
                  </a:lnTo>
                  <a:lnTo>
                    <a:pt x="f54" y="f55"/>
                  </a:lnTo>
                  <a:lnTo>
                    <a:pt x="f34" y="f5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9" name="Google Shape;1335;p69">
              <a:extLst>
                <a:ext uri="{FF2B5EF4-FFF2-40B4-BE49-F238E27FC236}">
                  <a16:creationId xmlns:a16="http://schemas.microsoft.com/office/drawing/2014/main" id="{706F331A-C884-4C1A-8B3F-ADD4B6914D0B}"/>
                </a:ext>
              </a:extLst>
            </p:cNvPr>
            <p:cNvSpPr/>
            <p:nvPr/>
          </p:nvSpPr>
          <p:spPr>
            <a:xfrm>
              <a:off x="3118094" y="2146197"/>
              <a:ext cx="470577" cy="248186"/>
            </a:xfrm>
            <a:custGeom>
              <a:avLst/>
              <a:gdLst>
                <a:gd name="f0" fmla="val w"/>
                <a:gd name="f1" fmla="val h"/>
                <a:gd name="f2" fmla="val 0"/>
                <a:gd name="f3" fmla="val 23244"/>
                <a:gd name="f4" fmla="val 12259"/>
                <a:gd name="f5" fmla="val 16403"/>
                <a:gd name="f6" fmla="val 7197"/>
                <a:gd name="f7" fmla="val 16919"/>
                <a:gd name="f8" fmla="val 7379"/>
                <a:gd name="f9" fmla="val 7955"/>
                <a:gd name="f10" fmla="val 8715"/>
                <a:gd name="f11" fmla="val 15887"/>
                <a:gd name="f12" fmla="val 8441"/>
                <a:gd name="f13" fmla="val 7744"/>
                <a:gd name="f14" fmla="val 11545"/>
                <a:gd name="f15" fmla="val 1"/>
                <a:gd name="f16" fmla="val 10838"/>
                <a:gd name="f17" fmla="val 578"/>
                <a:gd name="f18" fmla="val 8038"/>
                <a:gd name="f19" fmla="val 1670"/>
                <a:gd name="f20" fmla="val 7337"/>
                <a:gd name="f21" fmla="val 1883"/>
                <a:gd name="f22" fmla="val 2491"/>
                <a:gd name="f23" fmla="val 7567"/>
                <a:gd name="f24" fmla="val 3432"/>
                <a:gd name="f25" fmla="val 4009"/>
                <a:gd name="f26" fmla="val 4586"/>
                <a:gd name="f27" fmla="val 6838"/>
                <a:gd name="f28" fmla="val 4707"/>
                <a:gd name="f29" fmla="val 5791"/>
                <a:gd name="f30" fmla="val 4403"/>
                <a:gd name="f31" fmla="val 4327"/>
                <a:gd name="f32" fmla="val 2839"/>
                <a:gd name="f33" fmla="val 2011"/>
                <a:gd name="f34" fmla="val 1061"/>
                <a:gd name="f35" fmla="val 4980"/>
                <a:gd name="f36" fmla="val 5679"/>
                <a:gd name="f37" fmla="val 310"/>
                <a:gd name="f38" fmla="val 5102"/>
                <a:gd name="f39" fmla="val 5527"/>
                <a:gd name="f40" fmla="val 61"/>
                <a:gd name="f41" fmla="val 6862"/>
                <a:gd name="f42" fmla="val 1221"/>
                <a:gd name="f43" fmla="val 1795"/>
                <a:gd name="f44" fmla="val 8397"/>
                <a:gd name="f45" fmla="val 2589"/>
                <a:gd name="f46" fmla="val 3832"/>
                <a:gd name="f47" fmla="val 4137"/>
                <a:gd name="f48" fmla="val 8988"/>
                <a:gd name="f49" fmla="val 4196"/>
                <a:gd name="f50" fmla="val 9079"/>
                <a:gd name="f51" fmla="val 4257"/>
                <a:gd name="f52" fmla="val 9170"/>
                <a:gd name="f53" fmla="val 2982"/>
                <a:gd name="f54" fmla="val 9231"/>
                <a:gd name="f55" fmla="val 9899"/>
                <a:gd name="f56" fmla="val 3103"/>
                <a:gd name="f57" fmla="val 10658"/>
                <a:gd name="f58" fmla="val 4045"/>
                <a:gd name="f59" fmla="val 11083"/>
                <a:gd name="f60" fmla="val 4326"/>
                <a:gd name="f61" fmla="val 11873"/>
                <a:gd name="f62" fmla="val 5001"/>
                <a:gd name="f63" fmla="val 11500"/>
                <a:gd name="f64" fmla="val 6060"/>
                <a:gd name="f65" fmla="val 6293"/>
                <a:gd name="f66" fmla="val 9258"/>
                <a:gd name="f67" fmla="val 7354"/>
                <a:gd name="f68" fmla="val 8941"/>
                <a:gd name="f69" fmla="val 8624"/>
                <a:gd name="f70" fmla="val 8417"/>
                <a:gd name="f71" fmla="val 8077"/>
                <a:gd name="f72" fmla="val 8721"/>
                <a:gd name="f73" fmla="val 8444"/>
                <a:gd name="f74" fmla="val 9507"/>
                <a:gd name="f75" fmla="val 9493"/>
                <a:gd name="f76" fmla="val 10142"/>
                <a:gd name="f77" fmla="val 11438"/>
                <a:gd name="f78" fmla="val 11924"/>
                <a:gd name="f79" fmla="val 10685"/>
                <a:gd name="f80" fmla="val 11339"/>
                <a:gd name="f81" fmla="val 12518"/>
                <a:gd name="f82" fmla="val 11474"/>
                <a:gd name="f83" fmla="val 12654"/>
                <a:gd name="f84" fmla="val 11994"/>
                <a:gd name="f85" fmla="val 13978"/>
                <a:gd name="f86" fmla="val 12050"/>
                <a:gd name="f87" fmla="val 14923"/>
                <a:gd name="f88" fmla="val 11041"/>
                <a:gd name="f89" fmla="val 11172"/>
                <a:gd name="f90" fmla="val 15157"/>
                <a:gd name="f91" fmla="val 10677"/>
                <a:gd name="f92" fmla="val 10234"/>
                <a:gd name="f93" fmla="val 18133"/>
                <a:gd name="f94" fmla="val 10385"/>
                <a:gd name="f95" fmla="val 19681"/>
                <a:gd name="f96" fmla="val 10416"/>
                <a:gd name="f97" fmla="val 20350"/>
                <a:gd name="f98" fmla="val 10676"/>
                <a:gd name="f99" fmla="val 20593"/>
                <a:gd name="f100" fmla="val 20258"/>
                <a:gd name="f101" fmla="val 19925"/>
                <a:gd name="f102" fmla="val 8533"/>
                <a:gd name="f103" fmla="val 20774"/>
                <a:gd name="f104" fmla="val 8380"/>
                <a:gd name="f105" fmla="val 21273"/>
                <a:gd name="f106" fmla="val 8204"/>
                <a:gd name="f107" fmla="val 20988"/>
                <a:gd name="f108" fmla="val 6681"/>
                <a:gd name="f109" fmla="val 22323"/>
                <a:gd name="f110" fmla="val 22749"/>
                <a:gd name="f111" fmla="val 6407"/>
                <a:gd name="f112" fmla="val 22536"/>
                <a:gd name="f113" fmla="val 5833"/>
                <a:gd name="f114" fmla="val 22961"/>
                <a:gd name="f115" fmla="val 5196"/>
                <a:gd name="f116" fmla="val 4911"/>
                <a:gd name="f117" fmla="val 22931"/>
                <a:gd name="f118" fmla="val 4434"/>
                <a:gd name="f119" fmla="val 22293"/>
                <a:gd name="f120" fmla="val 4495"/>
                <a:gd name="f121" fmla="val 21656"/>
                <a:gd name="f122" fmla="val 4282"/>
                <a:gd name="f123" fmla="val 20624"/>
                <a:gd name="f124" fmla="val 3341"/>
                <a:gd name="f125" fmla="val 19682"/>
                <a:gd name="f126" fmla="val 3675"/>
                <a:gd name="f127" fmla="val 18771"/>
                <a:gd name="f128" fmla="val 3614"/>
                <a:gd name="f129" fmla="val 16068"/>
                <a:gd name="f130" fmla="val 14976"/>
                <a:gd name="f131" fmla="val 1397"/>
                <a:gd name="f132" fmla="val 12851"/>
                <a:gd name="f133" fmla="val 972"/>
                <a:gd name="f134" fmla="val 12668"/>
                <a:gd name="f135" fmla="val 152"/>
                <a:gd name="f136" fmla="*/ f0 1 23244"/>
                <a:gd name="f137" fmla="*/ f1 1 12259"/>
                <a:gd name="f138" fmla="val f2"/>
                <a:gd name="f139" fmla="val f3"/>
                <a:gd name="f140" fmla="val f4"/>
                <a:gd name="f141" fmla="+- f140 0 f138"/>
                <a:gd name="f142" fmla="+- f139 0 f138"/>
                <a:gd name="f143" fmla="*/ f142 1 23244"/>
                <a:gd name="f144" fmla="*/ f141 1 12259"/>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23244" h="12259">
                  <a:moveTo>
                    <a:pt x="f5" y="f6"/>
                  </a:moveTo>
                  <a:lnTo>
                    <a:pt x="f7" y="f8"/>
                  </a:lnTo>
                  <a:lnTo>
                    <a:pt x="f5" y="f9"/>
                  </a:lnTo>
                  <a:lnTo>
                    <a:pt x="f5" y="f10"/>
                  </a:lnTo>
                  <a:lnTo>
                    <a:pt x="f11" y="f12"/>
                  </a:lnTo>
                  <a:lnTo>
                    <a:pt x="f11" y="f13"/>
                  </a:lnTo>
                  <a:lnTo>
                    <a:pt x="f5" y="f6"/>
                  </a:lnTo>
                  <a:close/>
                  <a:moveTo>
                    <a:pt x="f14" y="f15"/>
                  </a:moveTo>
                  <a:lnTo>
                    <a:pt x="f16" y="f17"/>
                  </a:lnTo>
                  <a:lnTo>
                    <a:pt x="f18" y="f19"/>
                  </a:lnTo>
                  <a:lnTo>
                    <a:pt x="f20" y="f21"/>
                  </a:lnTo>
                  <a:lnTo>
                    <a:pt x="f18" y="f22"/>
                  </a:lnTo>
                  <a:lnTo>
                    <a:pt x="f23" y="f22"/>
                  </a:lnTo>
                  <a:lnTo>
                    <a:pt x="f20" y="f24"/>
                  </a:lnTo>
                  <a:lnTo>
                    <a:pt x="f18" y="f25"/>
                  </a:lnTo>
                  <a:lnTo>
                    <a:pt x="f18" y="f26"/>
                  </a:lnTo>
                  <a:lnTo>
                    <a:pt x="f27" y="f28"/>
                  </a:lnTo>
                  <a:lnTo>
                    <a:pt x="f29" y="f30"/>
                  </a:lnTo>
                  <a:lnTo>
                    <a:pt x="f31" y="f28"/>
                  </a:lnTo>
                  <a:lnTo>
                    <a:pt x="f32" y="f25"/>
                  </a:lnTo>
                  <a:lnTo>
                    <a:pt x="f33" y="f25"/>
                  </a:lnTo>
                  <a:lnTo>
                    <a:pt x="f34" y="f35"/>
                  </a:lnTo>
                  <a:lnTo>
                    <a:pt x="f34" y="f36"/>
                  </a:lnTo>
                  <a:lnTo>
                    <a:pt x="f37" y="f38"/>
                  </a:lnTo>
                  <a:lnTo>
                    <a:pt x="f2" y="f39"/>
                  </a:lnTo>
                  <a:lnTo>
                    <a:pt x="f40" y="f41"/>
                  </a:lnTo>
                  <a:lnTo>
                    <a:pt x="f42" y="f9"/>
                  </a:lnTo>
                  <a:lnTo>
                    <a:pt x="f43" y="f44"/>
                  </a:lnTo>
                  <a:lnTo>
                    <a:pt x="f45" y="f13"/>
                  </a:lnTo>
                  <a:lnTo>
                    <a:pt x="f46" y="f13"/>
                  </a:lnTo>
                  <a:cubicBezTo>
                    <a:pt x="f46" y="f13"/>
                    <a:pt x="f47" y="f48"/>
                    <a:pt x="f49" y="f50"/>
                  </a:cubicBezTo>
                  <a:cubicBezTo>
                    <a:pt x="f51" y="f52"/>
                    <a:pt x="f53" y="f54"/>
                    <a:pt x="f53" y="f54"/>
                  </a:cubicBezTo>
                  <a:lnTo>
                    <a:pt x="f45" y="f55"/>
                  </a:lnTo>
                  <a:lnTo>
                    <a:pt x="f56" y="f57"/>
                  </a:lnTo>
                  <a:lnTo>
                    <a:pt x="f58" y="f59"/>
                  </a:lnTo>
                  <a:lnTo>
                    <a:pt x="f60" y="f61"/>
                  </a:lnTo>
                  <a:lnTo>
                    <a:pt x="f62" y="f63"/>
                  </a:lnTo>
                  <a:lnTo>
                    <a:pt x="f64" y="f4"/>
                  </a:lnTo>
                  <a:lnTo>
                    <a:pt x="f65" y="f4"/>
                  </a:lnTo>
                  <a:lnTo>
                    <a:pt x="f29" y="f66"/>
                  </a:lnTo>
                  <a:lnTo>
                    <a:pt x="f67" y="f68"/>
                  </a:lnTo>
                  <a:lnTo>
                    <a:pt x="f67" y="f69"/>
                  </a:lnTo>
                  <a:lnTo>
                    <a:pt x="f70" y="f71"/>
                  </a:lnTo>
                  <a:lnTo>
                    <a:pt x="f72" y="f48"/>
                  </a:lnTo>
                  <a:lnTo>
                    <a:pt x="f73" y="f74"/>
                  </a:lnTo>
                  <a:lnTo>
                    <a:pt x="f75" y="f76"/>
                  </a:lnTo>
                  <a:lnTo>
                    <a:pt x="f77" y="f76"/>
                  </a:lnTo>
                  <a:lnTo>
                    <a:pt x="f78" y="f79"/>
                  </a:lnTo>
                  <a:lnTo>
                    <a:pt x="f78" y="f80"/>
                  </a:lnTo>
                  <a:lnTo>
                    <a:pt x="f81" y="f82"/>
                  </a:lnTo>
                  <a:lnTo>
                    <a:pt x="f83" y="f84"/>
                  </a:lnTo>
                  <a:lnTo>
                    <a:pt x="f85" y="f86"/>
                  </a:lnTo>
                  <a:lnTo>
                    <a:pt x="f87" y="f88"/>
                  </a:lnTo>
                  <a:lnTo>
                    <a:pt x="f87" y="f89"/>
                  </a:lnTo>
                  <a:lnTo>
                    <a:pt x="f90" y="f91"/>
                  </a:lnTo>
                  <a:lnTo>
                    <a:pt x="f5" y="f91"/>
                  </a:lnTo>
                  <a:lnTo>
                    <a:pt x="f5" y="f92"/>
                  </a:lnTo>
                  <a:lnTo>
                    <a:pt x="f93" y="f94"/>
                  </a:lnTo>
                  <a:lnTo>
                    <a:pt x="f95" y="f96"/>
                  </a:lnTo>
                  <a:lnTo>
                    <a:pt x="f97" y="f98"/>
                  </a:lnTo>
                  <a:lnTo>
                    <a:pt x="f99" y="f76"/>
                  </a:lnTo>
                  <a:lnTo>
                    <a:pt x="f100" y="f48"/>
                  </a:lnTo>
                  <a:lnTo>
                    <a:pt x="f101" y="f68"/>
                  </a:lnTo>
                  <a:lnTo>
                    <a:pt x="f101" y="f102"/>
                  </a:lnTo>
                  <a:lnTo>
                    <a:pt x="f103" y="f104"/>
                  </a:lnTo>
                  <a:lnTo>
                    <a:pt x="f105" y="f106"/>
                  </a:lnTo>
                  <a:lnTo>
                    <a:pt x="f107" y="f9"/>
                  </a:lnTo>
                  <a:lnTo>
                    <a:pt x="f105" y="f108"/>
                  </a:lnTo>
                  <a:lnTo>
                    <a:pt x="f109" y="f41"/>
                  </a:lnTo>
                  <a:lnTo>
                    <a:pt x="f110" y="f111"/>
                  </a:lnTo>
                  <a:lnTo>
                    <a:pt x="f112" y="f113"/>
                  </a:lnTo>
                  <a:lnTo>
                    <a:pt x="f114" y="f115"/>
                  </a:lnTo>
                  <a:lnTo>
                    <a:pt x="f3" y="f116"/>
                  </a:lnTo>
                  <a:lnTo>
                    <a:pt x="f117" y="f118"/>
                  </a:lnTo>
                  <a:lnTo>
                    <a:pt x="f119" y="f120"/>
                  </a:lnTo>
                  <a:lnTo>
                    <a:pt x="f121" y="f122"/>
                  </a:lnTo>
                  <a:lnTo>
                    <a:pt x="f123" y="f124"/>
                  </a:lnTo>
                  <a:lnTo>
                    <a:pt x="f125" y="f126"/>
                  </a:lnTo>
                  <a:lnTo>
                    <a:pt x="f127" y="f128"/>
                  </a:lnTo>
                  <a:lnTo>
                    <a:pt x="f129" y="f17"/>
                  </a:lnTo>
                  <a:lnTo>
                    <a:pt x="f130" y="f131"/>
                  </a:lnTo>
                  <a:lnTo>
                    <a:pt x="f132" y="f133"/>
                  </a:lnTo>
                  <a:lnTo>
                    <a:pt x="f134" y="f135"/>
                  </a:lnTo>
                  <a:lnTo>
                    <a:pt x="f14" y="f15"/>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0" name="Google Shape;1336;p69">
              <a:extLst>
                <a:ext uri="{FF2B5EF4-FFF2-40B4-BE49-F238E27FC236}">
                  <a16:creationId xmlns:a16="http://schemas.microsoft.com/office/drawing/2014/main" id="{29B023C3-AAE3-4360-9D30-D6D7C960F2BA}"/>
                </a:ext>
              </a:extLst>
            </p:cNvPr>
            <p:cNvSpPr/>
            <p:nvPr/>
          </p:nvSpPr>
          <p:spPr>
            <a:xfrm>
              <a:off x="2892878" y="2390150"/>
              <a:ext cx="31117" cy="27148"/>
            </a:xfrm>
            <a:custGeom>
              <a:avLst/>
              <a:gdLst>
                <a:gd name="f0" fmla="val w"/>
                <a:gd name="f1" fmla="val h"/>
                <a:gd name="f2" fmla="val 0"/>
                <a:gd name="f3" fmla="val 1537"/>
                <a:gd name="f4" fmla="val 1341"/>
                <a:gd name="f5" fmla="val 981"/>
                <a:gd name="f6" fmla="val 269"/>
                <a:gd name="f7" fmla="val 310"/>
                <a:gd name="f8" fmla="val 338"/>
                <a:gd name="f9" fmla="val 341"/>
                <a:gd name="f10" fmla="val 1061"/>
                <a:gd name="f11" fmla="val 140"/>
                <a:gd name="f12" fmla="val 869"/>
                <a:gd name="f13" fmla="val 886"/>
                <a:gd name="f14" fmla="val 1476"/>
                <a:gd name="f15" fmla="val 825"/>
                <a:gd name="f16" fmla="val 582"/>
                <a:gd name="f17" fmla="val 1082"/>
                <a:gd name="f18" fmla="val 278"/>
                <a:gd name="f19" fmla="*/ f0 1 1537"/>
                <a:gd name="f20" fmla="*/ f1 1 1341"/>
                <a:gd name="f21" fmla="val f2"/>
                <a:gd name="f22" fmla="val f3"/>
                <a:gd name="f23" fmla="val f4"/>
                <a:gd name="f24" fmla="+- f23 0 f21"/>
                <a:gd name="f25" fmla="+- f22 0 f21"/>
                <a:gd name="f26" fmla="*/ f25 1 1537"/>
                <a:gd name="f27" fmla="*/ f24 1 134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537" h="1341">
                  <a:moveTo>
                    <a:pt x="f5" y="f2"/>
                  </a:moveTo>
                  <a:lnTo>
                    <a:pt x="f6" y="f7"/>
                  </a:lnTo>
                  <a:lnTo>
                    <a:pt x="f8" y="f9"/>
                  </a:lnTo>
                  <a:lnTo>
                    <a:pt x="f2" y="f10"/>
                  </a:lnTo>
                  <a:lnTo>
                    <a:pt x="f11" y="f4"/>
                  </a:lnTo>
                  <a:lnTo>
                    <a:pt x="f12" y="f13"/>
                  </a:lnTo>
                  <a:lnTo>
                    <a:pt x="f14" y="f15"/>
                  </a:lnTo>
                  <a:lnTo>
                    <a:pt x="f3" y="f16"/>
                  </a:lnTo>
                  <a:lnTo>
                    <a:pt x="f17" y="f18"/>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1" name="Google Shape;1337;p69">
              <a:extLst>
                <a:ext uri="{FF2B5EF4-FFF2-40B4-BE49-F238E27FC236}">
                  <a16:creationId xmlns:a16="http://schemas.microsoft.com/office/drawing/2014/main" id="{BAFFBA5D-576C-4103-9C72-D2EF1136EC7D}"/>
                </a:ext>
              </a:extLst>
            </p:cNvPr>
            <p:cNvSpPr/>
            <p:nvPr/>
          </p:nvSpPr>
          <p:spPr>
            <a:xfrm>
              <a:off x="2743867" y="2176628"/>
              <a:ext cx="4636" cy="10158"/>
            </a:xfrm>
            <a:custGeom>
              <a:avLst/>
              <a:gdLst>
                <a:gd name="f0" fmla="val w"/>
                <a:gd name="f1" fmla="val h"/>
                <a:gd name="f2" fmla="val 0"/>
                <a:gd name="f3" fmla="val 229"/>
                <a:gd name="f4" fmla="val 502"/>
                <a:gd name="f5" fmla="val 395"/>
                <a:gd name="f6" fmla="val 228"/>
                <a:gd name="f7" fmla="val 137"/>
                <a:gd name="f8" fmla="*/ f0 1 229"/>
                <a:gd name="f9" fmla="*/ f1 1 502"/>
                <a:gd name="f10" fmla="val f2"/>
                <a:gd name="f11" fmla="val f3"/>
                <a:gd name="f12" fmla="val f4"/>
                <a:gd name="f13" fmla="+- f12 0 f10"/>
                <a:gd name="f14" fmla="+- f11 0 f10"/>
                <a:gd name="f15" fmla="*/ f14 1 229"/>
                <a:gd name="f16" fmla="*/ f13 1 502"/>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229" h="502">
                  <a:moveTo>
                    <a:pt x="f2" y="f2"/>
                  </a:moveTo>
                  <a:lnTo>
                    <a:pt x="f2" y="f5"/>
                  </a:lnTo>
                  <a:lnTo>
                    <a:pt x="f6" y="f4"/>
                  </a:lnTo>
                  <a:lnTo>
                    <a:pt x="f6" y="f7"/>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2" name="Google Shape;1338;p69">
              <a:extLst>
                <a:ext uri="{FF2B5EF4-FFF2-40B4-BE49-F238E27FC236}">
                  <a16:creationId xmlns:a16="http://schemas.microsoft.com/office/drawing/2014/main" id="{555733B5-024C-4EF3-95D7-1EA2C66683AF}"/>
                </a:ext>
              </a:extLst>
            </p:cNvPr>
            <p:cNvSpPr/>
            <p:nvPr/>
          </p:nvSpPr>
          <p:spPr>
            <a:xfrm>
              <a:off x="2763545" y="2144350"/>
              <a:ext cx="7086" cy="20610"/>
            </a:xfrm>
            <a:custGeom>
              <a:avLst/>
              <a:gdLst>
                <a:gd name="f0" fmla="val w"/>
                <a:gd name="f1" fmla="val h"/>
                <a:gd name="f2" fmla="val 0"/>
                <a:gd name="f3" fmla="val 350"/>
                <a:gd name="f4" fmla="val 1018"/>
                <a:gd name="f5" fmla="val 166"/>
                <a:gd name="f6" fmla="val 1"/>
                <a:gd name="f7" fmla="val 972"/>
                <a:gd name="f8" fmla="val 1017"/>
                <a:gd name="f9" fmla="val 349"/>
                <a:gd name="f10" fmla="*/ f0 1 350"/>
                <a:gd name="f11" fmla="*/ f1 1 1018"/>
                <a:gd name="f12" fmla="val f2"/>
                <a:gd name="f13" fmla="val f3"/>
                <a:gd name="f14" fmla="val f4"/>
                <a:gd name="f15" fmla="+- f14 0 f12"/>
                <a:gd name="f16" fmla="+- f13 0 f12"/>
                <a:gd name="f17" fmla="*/ f16 1 350"/>
                <a:gd name="f18" fmla="*/ f15 1 1018"/>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50" h="1018">
                  <a:moveTo>
                    <a:pt x="f5" y="f6"/>
                  </a:moveTo>
                  <a:lnTo>
                    <a:pt x="f2" y="f7"/>
                  </a:lnTo>
                  <a:lnTo>
                    <a:pt x="f5" y="f8"/>
                  </a:lnTo>
                  <a:lnTo>
                    <a:pt x="f9"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3" name="Google Shape;1339;p69">
              <a:extLst>
                <a:ext uri="{FF2B5EF4-FFF2-40B4-BE49-F238E27FC236}">
                  <a16:creationId xmlns:a16="http://schemas.microsoft.com/office/drawing/2014/main" id="{78596E53-D0FB-419E-B105-AE06992D4BA5}"/>
                </a:ext>
              </a:extLst>
            </p:cNvPr>
            <p:cNvSpPr/>
            <p:nvPr/>
          </p:nvSpPr>
          <p:spPr>
            <a:xfrm>
              <a:off x="2779218" y="2133276"/>
              <a:ext cx="11091" cy="19696"/>
            </a:xfrm>
            <a:custGeom>
              <a:avLst/>
              <a:gdLst>
                <a:gd name="f0" fmla="val w"/>
                <a:gd name="f1" fmla="val h"/>
                <a:gd name="f2" fmla="val 0"/>
                <a:gd name="f3" fmla="val 548"/>
                <a:gd name="f4" fmla="val 973"/>
                <a:gd name="f5" fmla="val 547"/>
                <a:gd name="f6" fmla="val 1"/>
                <a:gd name="f7" fmla="val 501"/>
                <a:gd name="f8" fmla="val 213"/>
                <a:gd name="f9" fmla="val 77"/>
                <a:gd name="f10" fmla="val 411"/>
                <a:gd name="f11" fmla="val 91"/>
                <a:gd name="f12" fmla="val 471"/>
                <a:gd name="f13" fmla="val 487"/>
                <a:gd name="f14" fmla="*/ f0 1 548"/>
                <a:gd name="f15" fmla="*/ f1 1 973"/>
                <a:gd name="f16" fmla="val f2"/>
                <a:gd name="f17" fmla="val f3"/>
                <a:gd name="f18" fmla="val f4"/>
                <a:gd name="f19" fmla="+- f18 0 f16"/>
                <a:gd name="f20" fmla="+- f17 0 f16"/>
                <a:gd name="f21" fmla="*/ f20 1 548"/>
                <a:gd name="f22" fmla="*/ f19 1 97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48" h="973">
                  <a:moveTo>
                    <a:pt x="f5" y="f6"/>
                  </a:moveTo>
                  <a:cubicBezTo>
                    <a:pt x="f7" y="f6"/>
                    <a:pt x="f8" y="f9"/>
                    <a:pt x="f8" y="f9"/>
                  </a:cubicBezTo>
                  <a:lnTo>
                    <a:pt x="f2" y="f10"/>
                  </a:lnTo>
                  <a:lnTo>
                    <a:pt x="f11" y="f4"/>
                  </a:lnTo>
                  <a:lnTo>
                    <a:pt x="f8" y="f4"/>
                  </a:lnTo>
                  <a:lnTo>
                    <a:pt x="f12" y="f13"/>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4" name="Google Shape;1340;p69">
              <a:extLst>
                <a:ext uri="{FF2B5EF4-FFF2-40B4-BE49-F238E27FC236}">
                  <a16:creationId xmlns:a16="http://schemas.microsoft.com/office/drawing/2014/main" id="{5015214B-7F28-4B4C-A55D-54BAE3B1D42E}"/>
                </a:ext>
              </a:extLst>
            </p:cNvPr>
            <p:cNvSpPr/>
            <p:nvPr/>
          </p:nvSpPr>
          <p:spPr>
            <a:xfrm>
              <a:off x="2819790" y="2109630"/>
              <a:ext cx="10469" cy="5852"/>
            </a:xfrm>
            <a:custGeom>
              <a:avLst/>
              <a:gdLst>
                <a:gd name="f0" fmla="val w"/>
                <a:gd name="f1" fmla="val h"/>
                <a:gd name="f2" fmla="val 0"/>
                <a:gd name="f3" fmla="val 517"/>
                <a:gd name="f4" fmla="val 289"/>
                <a:gd name="f5" fmla="val 335"/>
                <a:gd name="f6" fmla="val 1"/>
                <a:gd name="f7" fmla="val 198"/>
                <a:gd name="f8" fmla="val 516"/>
                <a:gd name="f9" fmla="val 144"/>
                <a:gd name="f10" fmla="*/ f0 1 517"/>
                <a:gd name="f11" fmla="*/ f1 1 289"/>
                <a:gd name="f12" fmla="val f2"/>
                <a:gd name="f13" fmla="val f3"/>
                <a:gd name="f14" fmla="val f4"/>
                <a:gd name="f15" fmla="+- f14 0 f12"/>
                <a:gd name="f16" fmla="+- f13 0 f12"/>
                <a:gd name="f17" fmla="*/ f16 1 517"/>
                <a:gd name="f18" fmla="*/ f15 1 289"/>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17" h="289">
                  <a:moveTo>
                    <a:pt x="f5" y="f6"/>
                  </a:moveTo>
                  <a:lnTo>
                    <a:pt x="f2" y="f7"/>
                  </a:lnTo>
                  <a:lnTo>
                    <a:pt x="f5" y="f4"/>
                  </a:lnTo>
                  <a:lnTo>
                    <a:pt x="f8" y="f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5" name="Google Shape;1341;p69">
              <a:extLst>
                <a:ext uri="{FF2B5EF4-FFF2-40B4-BE49-F238E27FC236}">
                  <a16:creationId xmlns:a16="http://schemas.microsoft.com/office/drawing/2014/main" id="{8B948A4C-DCBF-4BED-9F37-920CFEA28A12}"/>
                </a:ext>
              </a:extLst>
            </p:cNvPr>
            <p:cNvSpPr/>
            <p:nvPr/>
          </p:nvSpPr>
          <p:spPr>
            <a:xfrm>
              <a:off x="2819790" y="2118216"/>
              <a:ext cx="10469" cy="15078"/>
            </a:xfrm>
            <a:custGeom>
              <a:avLst/>
              <a:gdLst>
                <a:gd name="f0" fmla="val w"/>
                <a:gd name="f1" fmla="val h"/>
                <a:gd name="f2" fmla="val 0"/>
                <a:gd name="f3" fmla="val 517"/>
                <a:gd name="f4" fmla="val 745"/>
                <a:gd name="f5" fmla="val 182"/>
                <a:gd name="f6" fmla="val 1"/>
                <a:gd name="f7" fmla="val 168"/>
                <a:gd name="f8" fmla="val 365"/>
                <a:gd name="f9" fmla="val 152"/>
                <a:gd name="f10" fmla="val 639"/>
                <a:gd name="f11" fmla="val 258"/>
                <a:gd name="f12" fmla="val 373"/>
                <a:gd name="f13" fmla="val 516"/>
                <a:gd name="f14" fmla="val 229"/>
                <a:gd name="f15" fmla="*/ f0 1 517"/>
                <a:gd name="f16" fmla="*/ f1 1 745"/>
                <a:gd name="f17" fmla="val f2"/>
                <a:gd name="f18" fmla="val f3"/>
                <a:gd name="f19" fmla="val f4"/>
                <a:gd name="f20" fmla="+- f19 0 f17"/>
                <a:gd name="f21" fmla="+- f18 0 f17"/>
                <a:gd name="f22" fmla="*/ f21 1 517"/>
                <a:gd name="f23" fmla="*/ f20 1 74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517" h="745">
                  <a:moveTo>
                    <a:pt x="f5" y="f6"/>
                  </a:moveTo>
                  <a:lnTo>
                    <a:pt x="f2" y="f7"/>
                  </a:lnTo>
                  <a:lnTo>
                    <a:pt x="f2" y="f8"/>
                  </a:lnTo>
                  <a:lnTo>
                    <a:pt x="f2" y="f4"/>
                  </a:lnTo>
                  <a:lnTo>
                    <a:pt x="f9" y="f10"/>
                  </a:lnTo>
                  <a:lnTo>
                    <a:pt x="f11" y="f12"/>
                  </a:lnTo>
                  <a:lnTo>
                    <a:pt x="f13" y="f12"/>
                  </a:lnTo>
                  <a:lnTo>
                    <a:pt x="f13" y="f14"/>
                  </a:lnTo>
                  <a:lnTo>
                    <a:pt x="f13"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6" name="Google Shape;1342;p69">
              <a:extLst>
                <a:ext uri="{FF2B5EF4-FFF2-40B4-BE49-F238E27FC236}">
                  <a16:creationId xmlns:a16="http://schemas.microsoft.com/office/drawing/2014/main" id="{5315175C-53F3-4260-B24D-E0ADC29D3613}"/>
                </a:ext>
              </a:extLst>
            </p:cNvPr>
            <p:cNvSpPr/>
            <p:nvPr/>
          </p:nvSpPr>
          <p:spPr>
            <a:xfrm>
              <a:off x="2790291" y="2080424"/>
              <a:ext cx="8302" cy="11073"/>
            </a:xfrm>
            <a:custGeom>
              <a:avLst/>
              <a:gdLst>
                <a:gd name="f0" fmla="val w"/>
                <a:gd name="f1" fmla="val h"/>
                <a:gd name="f2" fmla="val 0"/>
                <a:gd name="f3" fmla="val 410"/>
                <a:gd name="f4" fmla="val 547"/>
                <a:gd name="f5" fmla="val 152"/>
                <a:gd name="f6" fmla="val 1"/>
                <a:gd name="f7" fmla="val 274"/>
                <a:gd name="f8" fmla="val 122"/>
                <a:gd name="f9" fmla="*/ f0 1 410"/>
                <a:gd name="f10" fmla="*/ f1 1 547"/>
                <a:gd name="f11" fmla="val f2"/>
                <a:gd name="f12" fmla="val f3"/>
                <a:gd name="f13" fmla="val f4"/>
                <a:gd name="f14" fmla="+- f13 0 f11"/>
                <a:gd name="f15" fmla="+- f12 0 f11"/>
                <a:gd name="f16" fmla="*/ f15 1 410"/>
                <a:gd name="f17" fmla="*/ f14 1 54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10" h="547">
                  <a:moveTo>
                    <a:pt x="f5" y="f6"/>
                  </a:moveTo>
                  <a:lnTo>
                    <a:pt x="f2" y="f7"/>
                  </a:lnTo>
                  <a:lnTo>
                    <a:pt x="f3" y="f4"/>
                  </a:lnTo>
                  <a:lnTo>
                    <a:pt x="f3" y="f8"/>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7" name="Google Shape;1343;p69">
              <a:extLst>
                <a:ext uri="{FF2B5EF4-FFF2-40B4-BE49-F238E27FC236}">
                  <a16:creationId xmlns:a16="http://schemas.microsoft.com/office/drawing/2014/main" id="{5A98AA88-C956-4F75-A407-25AA25ED7152}"/>
                </a:ext>
              </a:extLst>
            </p:cNvPr>
            <p:cNvSpPr/>
            <p:nvPr/>
          </p:nvSpPr>
          <p:spPr>
            <a:xfrm>
              <a:off x="2508418" y="2046006"/>
              <a:ext cx="7406" cy="20308"/>
            </a:xfrm>
            <a:custGeom>
              <a:avLst/>
              <a:gdLst>
                <a:gd name="f0" fmla="val w"/>
                <a:gd name="f1" fmla="val h"/>
                <a:gd name="f2" fmla="val 0"/>
                <a:gd name="f3" fmla="val 366"/>
                <a:gd name="f4" fmla="val 1003"/>
                <a:gd name="f5" fmla="val 290"/>
                <a:gd name="f6" fmla="val 1"/>
                <a:gd name="f7" fmla="val 92"/>
                <a:gd name="f8" fmla="val 145"/>
                <a:gd name="f9" fmla="val 441"/>
                <a:gd name="f10" fmla="val 1002"/>
                <a:gd name="f11" fmla="val 349"/>
                <a:gd name="f12" fmla="*/ f0 1 366"/>
                <a:gd name="f13" fmla="*/ f1 1 1003"/>
                <a:gd name="f14" fmla="val f2"/>
                <a:gd name="f15" fmla="val f3"/>
                <a:gd name="f16" fmla="val f4"/>
                <a:gd name="f17" fmla="+- f16 0 f14"/>
                <a:gd name="f18" fmla="+- f15 0 f14"/>
                <a:gd name="f19" fmla="*/ f18 1 366"/>
                <a:gd name="f20" fmla="*/ f17 1 1003"/>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66" h="1003">
                  <a:moveTo>
                    <a:pt x="f5" y="f2"/>
                  </a:moveTo>
                  <a:lnTo>
                    <a:pt x="f6" y="f7"/>
                  </a:lnTo>
                  <a:lnTo>
                    <a:pt x="f8" y="f9"/>
                  </a:lnTo>
                  <a:lnTo>
                    <a:pt x="f5" y="f10"/>
                  </a:lnTo>
                  <a:lnTo>
                    <a:pt x="f3" y="f10"/>
                  </a:lnTo>
                  <a:lnTo>
                    <a:pt x="f3" y="f11"/>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8" name="Google Shape;1344;p69">
              <a:extLst>
                <a:ext uri="{FF2B5EF4-FFF2-40B4-BE49-F238E27FC236}">
                  <a16:creationId xmlns:a16="http://schemas.microsoft.com/office/drawing/2014/main" id="{7F562E7B-9C29-4F23-A828-17DDD5A85E5D}"/>
                </a:ext>
              </a:extLst>
            </p:cNvPr>
            <p:cNvSpPr/>
            <p:nvPr/>
          </p:nvSpPr>
          <p:spPr>
            <a:xfrm>
              <a:off x="2335084" y="1953789"/>
              <a:ext cx="108210" cy="67638"/>
            </a:xfrm>
            <a:custGeom>
              <a:avLst/>
              <a:gdLst>
                <a:gd name="f0" fmla="val w"/>
                <a:gd name="f1" fmla="val h"/>
                <a:gd name="f2" fmla="val 0"/>
                <a:gd name="f3" fmla="val 5345"/>
                <a:gd name="f4" fmla="val 3341"/>
                <a:gd name="f5" fmla="val 1124"/>
                <a:gd name="f6" fmla="val 1"/>
                <a:gd name="f7" fmla="val 608"/>
                <a:gd name="f8" fmla="val 381"/>
                <a:gd name="f9" fmla="val 1063"/>
                <a:gd name="f10" fmla="val 92"/>
                <a:gd name="f11" fmla="val 1094"/>
                <a:gd name="f12" fmla="val 122"/>
                <a:gd name="f13" fmla="val 1104"/>
                <a:gd name="f14" fmla="val 264"/>
                <a:gd name="f15" fmla="val 1107"/>
                <a:gd name="f16" fmla="val 439"/>
                <a:gd name="f17" fmla="val 790"/>
                <a:gd name="f18" fmla="val 1276"/>
                <a:gd name="f19" fmla="val 1154"/>
                <a:gd name="f20" fmla="val 1519"/>
                <a:gd name="f21" fmla="val 183"/>
                <a:gd name="f22" fmla="val 304"/>
                <a:gd name="f23" fmla="val 1974"/>
                <a:gd name="f24" fmla="val 907"/>
                <a:gd name="f25" fmla="val 1246"/>
                <a:gd name="f26" fmla="val 2399"/>
                <a:gd name="f27" fmla="val 730"/>
                <a:gd name="f28" fmla="val 2551"/>
                <a:gd name="f29" fmla="val 2976"/>
                <a:gd name="f30" fmla="val 1732"/>
                <a:gd name="f31" fmla="val 2642"/>
                <a:gd name="f32" fmla="val 4859"/>
                <a:gd name="f33" fmla="val 2369"/>
                <a:gd name="f34" fmla="val 1671"/>
                <a:gd name="f35" fmla="val 5132"/>
                <a:gd name="f36" fmla="val 4404"/>
                <a:gd name="f37" fmla="val 3128"/>
                <a:gd name="f38" fmla="val 517"/>
                <a:gd name="f39" fmla="val 2218"/>
                <a:gd name="f40" fmla="val 426"/>
                <a:gd name="f41" fmla="val 2187"/>
                <a:gd name="f42" fmla="val 1277"/>
                <a:gd name="f43" fmla="val 1731"/>
                <a:gd name="f44" fmla="val 761"/>
                <a:gd name="f45" fmla="*/ f0 1 5345"/>
                <a:gd name="f46" fmla="*/ f1 1 3341"/>
                <a:gd name="f47" fmla="val f2"/>
                <a:gd name="f48" fmla="val f3"/>
                <a:gd name="f49" fmla="val f4"/>
                <a:gd name="f50" fmla="+- f49 0 f47"/>
                <a:gd name="f51" fmla="+- f48 0 f47"/>
                <a:gd name="f52" fmla="*/ f51 1 5345"/>
                <a:gd name="f53" fmla="*/ f50 1 3341"/>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5345" h="3341">
                  <a:moveTo>
                    <a:pt x="f5" y="f6"/>
                  </a:moveTo>
                  <a:lnTo>
                    <a:pt x="f7" y="f8"/>
                  </a:lnTo>
                  <a:cubicBezTo>
                    <a:pt x="f7" y="f8"/>
                    <a:pt x="f2" y="f9"/>
                    <a:pt x="f10" y="f11"/>
                  </a:cubicBezTo>
                  <a:cubicBezTo>
                    <a:pt x="f12" y="f13"/>
                    <a:pt x="f14" y="f15"/>
                    <a:pt x="f16" y="f15"/>
                  </a:cubicBezTo>
                  <a:cubicBezTo>
                    <a:pt x="f17" y="f15"/>
                    <a:pt x="f18" y="f11"/>
                    <a:pt x="f18" y="f11"/>
                  </a:cubicBezTo>
                  <a:lnTo>
                    <a:pt x="f18" y="f11"/>
                  </a:lnTo>
                  <a:lnTo>
                    <a:pt x="f19" y="f20"/>
                  </a:lnTo>
                  <a:lnTo>
                    <a:pt x="f21" y="f20"/>
                  </a:lnTo>
                  <a:lnTo>
                    <a:pt x="f22" y="f23"/>
                  </a:lnTo>
                  <a:lnTo>
                    <a:pt x="f24" y="f23"/>
                  </a:lnTo>
                  <a:lnTo>
                    <a:pt x="f25" y="f26"/>
                  </a:lnTo>
                  <a:lnTo>
                    <a:pt x="f27" y="f28"/>
                  </a:lnTo>
                  <a:lnTo>
                    <a:pt x="f24" y="f29"/>
                  </a:lnTo>
                  <a:lnTo>
                    <a:pt x="f30" y="f29"/>
                  </a:lnTo>
                  <a:lnTo>
                    <a:pt x="f31" y="f4"/>
                  </a:lnTo>
                  <a:lnTo>
                    <a:pt x="f32" y="f33"/>
                  </a:lnTo>
                  <a:lnTo>
                    <a:pt x="f3" y="f34"/>
                  </a:lnTo>
                  <a:lnTo>
                    <a:pt x="f35" y="f7"/>
                  </a:lnTo>
                  <a:lnTo>
                    <a:pt x="f36" y="f6"/>
                  </a:lnTo>
                  <a:lnTo>
                    <a:pt x="f37" y="f38"/>
                  </a:lnTo>
                  <a:lnTo>
                    <a:pt x="f39" y="f40"/>
                  </a:lnTo>
                  <a:lnTo>
                    <a:pt x="f41" y="f5"/>
                  </a:lnTo>
                  <a:lnTo>
                    <a:pt x="f34" y="f42"/>
                  </a:lnTo>
                  <a:lnTo>
                    <a:pt x="f43" y="f4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9" name="Google Shape;1345;p69">
              <a:extLst>
                <a:ext uri="{FF2B5EF4-FFF2-40B4-BE49-F238E27FC236}">
                  <a16:creationId xmlns:a16="http://schemas.microsoft.com/office/drawing/2014/main" id="{20129482-7C47-4A2D-B305-008920F28F7B}"/>
                </a:ext>
              </a:extLst>
            </p:cNvPr>
            <p:cNvSpPr/>
            <p:nvPr/>
          </p:nvSpPr>
          <p:spPr>
            <a:xfrm>
              <a:off x="2567434" y="2078879"/>
              <a:ext cx="6473" cy="11091"/>
            </a:xfrm>
            <a:custGeom>
              <a:avLst/>
              <a:gdLst>
                <a:gd name="f0" fmla="val w"/>
                <a:gd name="f1" fmla="val h"/>
                <a:gd name="f2" fmla="val 0"/>
                <a:gd name="f3" fmla="val 320"/>
                <a:gd name="f4" fmla="val 548"/>
                <a:gd name="f5" fmla="val 1"/>
                <a:gd name="f6" fmla="val 183"/>
                <a:gd name="f7" fmla="val 441"/>
                <a:gd name="f8" fmla="val 229"/>
                <a:gd name="f9" fmla="val 547"/>
                <a:gd name="f10" fmla="val 274"/>
                <a:gd name="f11" fmla="*/ f0 1 320"/>
                <a:gd name="f12" fmla="*/ f1 1 548"/>
                <a:gd name="f13" fmla="val f2"/>
                <a:gd name="f14" fmla="val f3"/>
                <a:gd name="f15" fmla="val f4"/>
                <a:gd name="f16" fmla="+- f15 0 f13"/>
                <a:gd name="f17" fmla="+- f14 0 f13"/>
                <a:gd name="f18" fmla="*/ f17 1 320"/>
                <a:gd name="f19" fmla="*/ f16 1 548"/>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20" h="548">
                  <a:moveTo>
                    <a:pt x="f3" y="f5"/>
                  </a:moveTo>
                  <a:lnTo>
                    <a:pt x="f5" y="f6"/>
                  </a:lnTo>
                  <a:lnTo>
                    <a:pt x="f5" y="f7"/>
                  </a:lnTo>
                  <a:lnTo>
                    <a:pt x="f8" y="f9"/>
                  </a:lnTo>
                  <a:lnTo>
                    <a:pt x="f3" y="f10"/>
                  </a:lnTo>
                  <a:lnTo>
                    <a:pt x="f3"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0" name="Google Shape;1346;p69">
              <a:extLst>
                <a:ext uri="{FF2B5EF4-FFF2-40B4-BE49-F238E27FC236}">
                  <a16:creationId xmlns:a16="http://schemas.microsoft.com/office/drawing/2014/main" id="{E5F11D57-C5B9-48EA-87EE-C992F13C304A}"/>
                </a:ext>
              </a:extLst>
            </p:cNvPr>
            <p:cNvSpPr/>
            <p:nvPr/>
          </p:nvSpPr>
          <p:spPr>
            <a:xfrm>
              <a:off x="2517974" y="2121600"/>
              <a:ext cx="88230" cy="151534"/>
            </a:xfrm>
            <a:custGeom>
              <a:avLst/>
              <a:gdLst>
                <a:gd name="f0" fmla="val w"/>
                <a:gd name="f1" fmla="val h"/>
                <a:gd name="f2" fmla="val 0"/>
                <a:gd name="f3" fmla="val 4358"/>
                <a:gd name="f4" fmla="val 7485"/>
                <a:gd name="f5" fmla="val 682"/>
                <a:gd name="f6" fmla="val 1"/>
                <a:gd name="f7" fmla="val 501"/>
                <a:gd name="f8" fmla="val 700"/>
                <a:gd name="f9" fmla="val 288"/>
                <a:gd name="f10" fmla="val 1064"/>
                <a:gd name="f11" fmla="val 1428"/>
                <a:gd name="f12" fmla="val 1732"/>
                <a:gd name="f13" fmla="val 91"/>
                <a:gd name="f14" fmla="val 2141"/>
                <a:gd name="f15" fmla="val 546"/>
                <a:gd name="f16" fmla="val 1633"/>
                <a:gd name="f17" fmla="val 365"/>
                <a:gd name="f18" fmla="val 2248"/>
                <a:gd name="f19" fmla="val 319"/>
                <a:gd name="f20" fmla="val 2854"/>
                <a:gd name="f21" fmla="val 607"/>
                <a:gd name="f22" fmla="val 790"/>
                <a:gd name="f23" fmla="val 2718"/>
                <a:gd name="f24" fmla="val 593"/>
                <a:gd name="f25" fmla="val 3311"/>
                <a:gd name="f26" fmla="val 910"/>
                <a:gd name="f27" fmla="val 1503"/>
                <a:gd name="f28" fmla="val 3129"/>
                <a:gd name="f29" fmla="val 1320"/>
                <a:gd name="f30" fmla="val 3508"/>
                <a:gd name="f31" fmla="val 1336"/>
                <a:gd name="f32" fmla="val 3553"/>
                <a:gd name="f33" fmla="val 1351"/>
                <a:gd name="f34" fmla="val 3600"/>
                <a:gd name="f35" fmla="val 1442"/>
                <a:gd name="f36" fmla="val 3827"/>
                <a:gd name="f37" fmla="val 1776"/>
                <a:gd name="f38" fmla="val 1655"/>
                <a:gd name="f39" fmla="val 4571"/>
                <a:gd name="f40" fmla="val 888"/>
                <a:gd name="f41" fmla="val 4464"/>
                <a:gd name="f42" fmla="val 820"/>
                <a:gd name="f43" fmla="val 5026"/>
                <a:gd name="f44" fmla="val 1108"/>
                <a:gd name="f45" fmla="val 5102"/>
                <a:gd name="f46" fmla="val 1078"/>
                <a:gd name="f47" fmla="val 5466"/>
                <a:gd name="f48" fmla="val 485"/>
                <a:gd name="f49" fmla="val 5740"/>
                <a:gd name="f50" fmla="val 6059"/>
                <a:gd name="f51" fmla="val 1017"/>
                <a:gd name="f52" fmla="val 5982"/>
                <a:gd name="f53" fmla="val 1321"/>
                <a:gd name="f54" fmla="val 6150"/>
                <a:gd name="f55" fmla="val 1625"/>
                <a:gd name="f56" fmla="val 6225"/>
                <a:gd name="f57" fmla="val 2095"/>
                <a:gd name="f58" fmla="val 5892"/>
                <a:gd name="f59" fmla="val 6439"/>
                <a:gd name="f60" fmla="val 1124"/>
                <a:gd name="f61" fmla="val 851"/>
                <a:gd name="f62" fmla="val 6681"/>
                <a:gd name="f63" fmla="val 182"/>
                <a:gd name="f64" fmla="val 7349"/>
                <a:gd name="f65" fmla="val 471"/>
                <a:gd name="f66" fmla="val 1048"/>
                <a:gd name="f67" fmla="val 7152"/>
                <a:gd name="f68" fmla="val 1412"/>
                <a:gd name="f69" fmla="val 7258"/>
                <a:gd name="f70" fmla="val 6802"/>
                <a:gd name="f71" fmla="val 2308"/>
                <a:gd name="f72" fmla="val 2353"/>
                <a:gd name="f73" fmla="val 6817"/>
                <a:gd name="f74" fmla="val 2357"/>
                <a:gd name="f75" fmla="val 6818"/>
                <a:gd name="f76" fmla="val 2367"/>
                <a:gd name="f77" fmla="val 6819"/>
                <a:gd name="f78" fmla="val 2383"/>
                <a:gd name="f79" fmla="val 2588"/>
                <a:gd name="f80" fmla="val 3720"/>
                <a:gd name="f81" fmla="val 6742"/>
                <a:gd name="f82" fmla="val 4281"/>
                <a:gd name="f83" fmla="val 3765"/>
                <a:gd name="f84" fmla="val 6073"/>
                <a:gd name="f85" fmla="val 4357"/>
                <a:gd name="f86" fmla="val 5375"/>
                <a:gd name="f87" fmla="val 4190"/>
                <a:gd name="f88" fmla="val 4860"/>
                <a:gd name="f89" fmla="val 3401"/>
                <a:gd name="f90" fmla="val 3482"/>
                <a:gd name="f91" fmla="val 3324"/>
                <a:gd name="f92" fmla="val 4313"/>
                <a:gd name="f93" fmla="val 2961"/>
                <a:gd name="f94" fmla="val 3569"/>
                <a:gd name="f95" fmla="val 2763"/>
                <a:gd name="f96" fmla="val 3462"/>
                <a:gd name="f97" fmla="val 2368"/>
                <a:gd name="f98" fmla="val 1897"/>
                <a:gd name="f99" fmla="val 1822"/>
                <a:gd name="f100" fmla="val 2051"/>
                <a:gd name="f101" fmla="val 1761"/>
                <a:gd name="f102" fmla="val 1838"/>
                <a:gd name="f103" fmla="val 2261"/>
                <a:gd name="f104" fmla="val 911"/>
                <a:gd name="f105" fmla="val 1775"/>
                <a:gd name="f106" fmla="val 1139"/>
                <a:gd name="f107" fmla="val 1168"/>
                <a:gd name="f108" fmla="val 578"/>
                <a:gd name="f109" fmla="val 1594"/>
                <a:gd name="f110" fmla="val 304"/>
                <a:gd name="f111" fmla="val 1578"/>
                <a:gd name="f112" fmla="*/ f0 1 4358"/>
                <a:gd name="f113" fmla="*/ f1 1 7485"/>
                <a:gd name="f114" fmla="val f2"/>
                <a:gd name="f115" fmla="val f3"/>
                <a:gd name="f116" fmla="val f4"/>
                <a:gd name="f117" fmla="+- f116 0 f114"/>
                <a:gd name="f118" fmla="+- f115 0 f114"/>
                <a:gd name="f119" fmla="*/ f118 1 4358"/>
                <a:gd name="f120" fmla="*/ f117 1 7485"/>
                <a:gd name="f121" fmla="*/ f114 1 f119"/>
                <a:gd name="f122" fmla="*/ f115 1 f119"/>
                <a:gd name="f123" fmla="*/ f114 1 f120"/>
                <a:gd name="f124" fmla="*/ f116 1 f120"/>
                <a:gd name="f125" fmla="*/ f121 f112 1"/>
                <a:gd name="f126" fmla="*/ f122 f112 1"/>
                <a:gd name="f127" fmla="*/ f124 f113 1"/>
                <a:gd name="f128" fmla="*/ f123 f113 1"/>
              </a:gdLst>
              <a:ahLst/>
              <a:cxnLst>
                <a:cxn ang="3cd4">
                  <a:pos x="hc" y="t"/>
                </a:cxn>
                <a:cxn ang="0">
                  <a:pos x="r" y="vc"/>
                </a:cxn>
                <a:cxn ang="cd4">
                  <a:pos x="hc" y="b"/>
                </a:cxn>
                <a:cxn ang="cd2">
                  <a:pos x="l" y="vc"/>
                </a:cxn>
              </a:cxnLst>
              <a:rect l="f125" t="f128" r="f126" b="f127"/>
              <a:pathLst>
                <a:path w="4358" h="7485">
                  <a:moveTo>
                    <a:pt x="f5" y="f6"/>
                  </a:moveTo>
                  <a:lnTo>
                    <a:pt x="f7" y="f8"/>
                  </a:lnTo>
                  <a:lnTo>
                    <a:pt x="f9" y="f10"/>
                  </a:lnTo>
                  <a:lnTo>
                    <a:pt x="f9" y="f11"/>
                  </a:lnTo>
                  <a:lnTo>
                    <a:pt x="f2" y="f12"/>
                  </a:lnTo>
                  <a:lnTo>
                    <a:pt x="f13" y="f14"/>
                  </a:lnTo>
                  <a:lnTo>
                    <a:pt x="f15" y="f16"/>
                  </a:lnTo>
                  <a:lnTo>
                    <a:pt x="f17" y="f18"/>
                  </a:lnTo>
                  <a:lnTo>
                    <a:pt x="f19" y="f20"/>
                  </a:lnTo>
                  <a:lnTo>
                    <a:pt x="f21" y="f20"/>
                  </a:lnTo>
                  <a:lnTo>
                    <a:pt x="f22" y="f14"/>
                  </a:lnTo>
                  <a:lnTo>
                    <a:pt x="f22" y="f23"/>
                  </a:lnTo>
                  <a:lnTo>
                    <a:pt x="f24" y="f25"/>
                  </a:lnTo>
                  <a:lnTo>
                    <a:pt x="f26" y="f25"/>
                  </a:lnTo>
                  <a:lnTo>
                    <a:pt x="f27" y="f28"/>
                  </a:lnTo>
                  <a:lnTo>
                    <a:pt x="f27" y="f28"/>
                  </a:lnTo>
                  <a:cubicBezTo>
                    <a:pt x="f27" y="f28"/>
                    <a:pt x="f29" y="f30"/>
                    <a:pt x="f31" y="f32"/>
                  </a:cubicBezTo>
                  <a:cubicBezTo>
                    <a:pt x="f33" y="f34"/>
                    <a:pt x="f35" y="f36"/>
                    <a:pt x="f35" y="f36"/>
                  </a:cubicBezTo>
                  <a:lnTo>
                    <a:pt x="f37" y="f36"/>
                  </a:lnTo>
                  <a:lnTo>
                    <a:pt x="f38" y="f39"/>
                  </a:lnTo>
                  <a:lnTo>
                    <a:pt x="f40" y="f41"/>
                  </a:lnTo>
                  <a:lnTo>
                    <a:pt x="f42" y="f43"/>
                  </a:lnTo>
                  <a:lnTo>
                    <a:pt x="f44" y="f45"/>
                  </a:lnTo>
                  <a:lnTo>
                    <a:pt x="f46" y="f47"/>
                  </a:lnTo>
                  <a:lnTo>
                    <a:pt x="f48" y="f49"/>
                  </a:lnTo>
                  <a:lnTo>
                    <a:pt x="f24" y="f50"/>
                  </a:lnTo>
                  <a:lnTo>
                    <a:pt x="f51" y="f52"/>
                  </a:lnTo>
                  <a:lnTo>
                    <a:pt x="f53" y="f54"/>
                  </a:lnTo>
                  <a:lnTo>
                    <a:pt x="f55" y="f56"/>
                  </a:lnTo>
                  <a:lnTo>
                    <a:pt x="f57" y="f58"/>
                  </a:lnTo>
                  <a:lnTo>
                    <a:pt x="f37" y="f59"/>
                  </a:lnTo>
                  <a:lnTo>
                    <a:pt x="f60" y="f59"/>
                  </a:lnTo>
                  <a:lnTo>
                    <a:pt x="f61" y="f62"/>
                  </a:lnTo>
                  <a:lnTo>
                    <a:pt x="f63" y="f64"/>
                  </a:lnTo>
                  <a:lnTo>
                    <a:pt x="f65" y="f4"/>
                  </a:lnTo>
                  <a:lnTo>
                    <a:pt x="f66" y="f67"/>
                  </a:lnTo>
                  <a:lnTo>
                    <a:pt x="f68" y="f69"/>
                  </a:lnTo>
                  <a:lnTo>
                    <a:pt x="f37" y="f70"/>
                  </a:lnTo>
                  <a:cubicBezTo>
                    <a:pt x="f37" y="f70"/>
                    <a:pt x="f71" y="f70"/>
                    <a:pt x="f72" y="f73"/>
                  </a:cubicBezTo>
                  <a:cubicBezTo>
                    <a:pt x="f74" y="f75"/>
                    <a:pt x="f76" y="f77"/>
                    <a:pt x="f78" y="f77"/>
                  </a:cubicBezTo>
                  <a:cubicBezTo>
                    <a:pt x="f79" y="f77"/>
                    <a:pt x="f80" y="f81"/>
                    <a:pt x="f80" y="f81"/>
                  </a:cubicBezTo>
                  <a:lnTo>
                    <a:pt x="f82" y="f56"/>
                  </a:lnTo>
                  <a:lnTo>
                    <a:pt x="f83" y="f84"/>
                  </a:lnTo>
                  <a:lnTo>
                    <a:pt x="f85" y="f86"/>
                  </a:lnTo>
                  <a:lnTo>
                    <a:pt x="f87" y="f88"/>
                  </a:lnTo>
                  <a:lnTo>
                    <a:pt x="f89" y="f88"/>
                  </a:lnTo>
                  <a:lnTo>
                    <a:pt x="f90" y="f39"/>
                  </a:lnTo>
                  <a:lnTo>
                    <a:pt x="f91" y="f92"/>
                  </a:lnTo>
                  <a:lnTo>
                    <a:pt x="f93" y="f94"/>
                  </a:lnTo>
                  <a:lnTo>
                    <a:pt x="f95" y="f96"/>
                  </a:lnTo>
                  <a:lnTo>
                    <a:pt x="f97" y="f23"/>
                  </a:lnTo>
                  <a:lnTo>
                    <a:pt x="f98" y="f18"/>
                  </a:lnTo>
                  <a:lnTo>
                    <a:pt x="f53" y="f18"/>
                  </a:lnTo>
                  <a:lnTo>
                    <a:pt x="f99" y="f100"/>
                  </a:lnTo>
                  <a:lnTo>
                    <a:pt x="f101" y="f102"/>
                  </a:lnTo>
                  <a:lnTo>
                    <a:pt x="f103" y="f104"/>
                  </a:lnTo>
                  <a:lnTo>
                    <a:pt x="f105" y="f22"/>
                  </a:lnTo>
                  <a:lnTo>
                    <a:pt x="f106" y="f104"/>
                  </a:lnTo>
                  <a:lnTo>
                    <a:pt x="f107" y="f108"/>
                  </a:lnTo>
                  <a:lnTo>
                    <a:pt x="f109" y="f110"/>
                  </a:lnTo>
                  <a:lnTo>
                    <a:pt x="f111"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1" name="Google Shape;1347;p69">
              <a:extLst>
                <a:ext uri="{FF2B5EF4-FFF2-40B4-BE49-F238E27FC236}">
                  <a16:creationId xmlns:a16="http://schemas.microsoft.com/office/drawing/2014/main" id="{C2131DFB-86A8-46DE-8C83-39FD804301CE}"/>
                </a:ext>
              </a:extLst>
            </p:cNvPr>
            <p:cNvSpPr/>
            <p:nvPr/>
          </p:nvSpPr>
          <p:spPr>
            <a:xfrm>
              <a:off x="2505968" y="2125769"/>
              <a:ext cx="13871" cy="27212"/>
            </a:xfrm>
            <a:custGeom>
              <a:avLst/>
              <a:gdLst>
                <a:gd name="f0" fmla="val w"/>
                <a:gd name="f1" fmla="val h"/>
                <a:gd name="f2" fmla="val 0"/>
                <a:gd name="f3" fmla="val 685"/>
                <a:gd name="f4" fmla="val 1344"/>
                <a:gd name="f5" fmla="val 684"/>
                <a:gd name="f6" fmla="val 228"/>
                <a:gd name="f7" fmla="val 98"/>
                <a:gd name="f8" fmla="val 463"/>
                <a:gd name="f9" fmla="val 1"/>
                <a:gd name="f10" fmla="val 599"/>
                <a:gd name="f11" fmla="val 62"/>
                <a:gd name="f12" fmla="val 122"/>
                <a:gd name="f13" fmla="val 1268"/>
                <a:gd name="f14" fmla="val 198"/>
                <a:gd name="f15" fmla="val 672"/>
                <a:gd name="f16" fmla="val 487"/>
                <a:gd name="f17" fmla="val 372"/>
                <a:gd name="f18" fmla="*/ f0 1 685"/>
                <a:gd name="f19" fmla="*/ f1 1 1344"/>
                <a:gd name="f20" fmla="val f2"/>
                <a:gd name="f21" fmla="val f3"/>
                <a:gd name="f22" fmla="val f4"/>
                <a:gd name="f23" fmla="+- f22 0 f20"/>
                <a:gd name="f24" fmla="+- f21 0 f20"/>
                <a:gd name="f25" fmla="*/ f24 1 685"/>
                <a:gd name="f26" fmla="*/ f23 1 134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685" h="1344">
                  <a:moveTo>
                    <a:pt x="f5" y="f2"/>
                  </a:moveTo>
                  <a:lnTo>
                    <a:pt x="f6" y="f7"/>
                  </a:lnTo>
                  <a:lnTo>
                    <a:pt x="f6" y="f8"/>
                  </a:lnTo>
                  <a:lnTo>
                    <a:pt x="f9" y="f10"/>
                  </a:lnTo>
                  <a:lnTo>
                    <a:pt x="f11" y="f4"/>
                  </a:lnTo>
                  <a:lnTo>
                    <a:pt x="f12" y="f13"/>
                  </a:lnTo>
                  <a:lnTo>
                    <a:pt x="f14" y="f15"/>
                  </a:lnTo>
                  <a:lnTo>
                    <a:pt x="f16" y="f1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2" name="Google Shape;1348;p69">
              <a:extLst>
                <a:ext uri="{FF2B5EF4-FFF2-40B4-BE49-F238E27FC236}">
                  <a16:creationId xmlns:a16="http://schemas.microsoft.com/office/drawing/2014/main" id="{53F9294A-00FD-4B20-B5A2-FCAB35959985}"/>
                </a:ext>
              </a:extLst>
            </p:cNvPr>
            <p:cNvSpPr/>
            <p:nvPr/>
          </p:nvSpPr>
          <p:spPr>
            <a:xfrm>
              <a:off x="2511518" y="2137263"/>
              <a:ext cx="9537" cy="11091"/>
            </a:xfrm>
            <a:custGeom>
              <a:avLst/>
              <a:gdLst>
                <a:gd name="f0" fmla="val w"/>
                <a:gd name="f1" fmla="val h"/>
                <a:gd name="f2" fmla="val 0"/>
                <a:gd name="f3" fmla="val 471"/>
                <a:gd name="f4" fmla="val 548"/>
                <a:gd name="f5" fmla="val 319"/>
                <a:gd name="f6" fmla="val 1"/>
                <a:gd name="f7" fmla="val 107"/>
                <a:gd name="f8" fmla="val 68"/>
                <a:gd name="f9" fmla="val 153"/>
                <a:gd name="f10" fmla="val 137"/>
                <a:gd name="f11" fmla="val 198"/>
                <a:gd name="f12" fmla="val 351"/>
                <a:gd name="f13" fmla="*/ f0 1 471"/>
                <a:gd name="f14" fmla="*/ f1 1 548"/>
                <a:gd name="f15" fmla="val f2"/>
                <a:gd name="f16" fmla="val f3"/>
                <a:gd name="f17" fmla="val f4"/>
                <a:gd name="f18" fmla="+- f17 0 f15"/>
                <a:gd name="f19" fmla="+- f16 0 f15"/>
                <a:gd name="f20" fmla="*/ f19 1 471"/>
                <a:gd name="f21" fmla="*/ f18 1 548"/>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71" h="548">
                  <a:moveTo>
                    <a:pt x="f5" y="f6"/>
                  </a:moveTo>
                  <a:cubicBezTo>
                    <a:pt x="f5" y="f6"/>
                    <a:pt x="f2" y="f7"/>
                    <a:pt x="f8" y="f9"/>
                  </a:cubicBezTo>
                  <a:cubicBezTo>
                    <a:pt x="f10" y="f11"/>
                    <a:pt x="f5" y="f4"/>
                    <a:pt x="f5" y="f4"/>
                  </a:cubicBezTo>
                  <a:lnTo>
                    <a:pt x="f3" y="f4"/>
                  </a:lnTo>
                  <a:lnTo>
                    <a:pt x="f3" y="f12"/>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3" name="Google Shape;1349;p69">
              <a:extLst>
                <a:ext uri="{FF2B5EF4-FFF2-40B4-BE49-F238E27FC236}">
                  <a16:creationId xmlns:a16="http://schemas.microsoft.com/office/drawing/2014/main" id="{D2D76162-E4A2-4403-BA78-71AD27223B22}"/>
                </a:ext>
              </a:extLst>
            </p:cNvPr>
            <p:cNvSpPr/>
            <p:nvPr/>
          </p:nvSpPr>
          <p:spPr>
            <a:xfrm>
              <a:off x="2531781" y="2194742"/>
              <a:ext cx="5870" cy="9875"/>
            </a:xfrm>
            <a:custGeom>
              <a:avLst/>
              <a:gdLst>
                <a:gd name="f0" fmla="val w"/>
                <a:gd name="f1" fmla="val h"/>
                <a:gd name="f2" fmla="val 0"/>
                <a:gd name="f3" fmla="val 290"/>
                <a:gd name="f4" fmla="val 488"/>
                <a:gd name="f5" fmla="val 289"/>
                <a:gd name="f6" fmla="val 1"/>
                <a:gd name="f7" fmla="val 130"/>
                <a:gd name="f8" fmla="val 487"/>
                <a:gd name="f9" fmla="val 245"/>
                <a:gd name="f10" fmla="*/ f0 1 290"/>
                <a:gd name="f11" fmla="*/ f1 1 488"/>
                <a:gd name="f12" fmla="val f2"/>
                <a:gd name="f13" fmla="val f3"/>
                <a:gd name="f14" fmla="val f4"/>
                <a:gd name="f15" fmla="+- f14 0 f12"/>
                <a:gd name="f16" fmla="+- f13 0 f12"/>
                <a:gd name="f17" fmla="*/ f16 1 290"/>
                <a:gd name="f18" fmla="*/ f15 1 488"/>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90" h="488">
                  <a:moveTo>
                    <a:pt x="f5" y="f6"/>
                  </a:moveTo>
                  <a:lnTo>
                    <a:pt x="f2" y="f7"/>
                  </a:lnTo>
                  <a:lnTo>
                    <a:pt x="f2" y="f8"/>
                  </a:lnTo>
                  <a:lnTo>
                    <a:pt x="f5" y="f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4" name="Google Shape;1350;p69">
              <a:extLst>
                <a:ext uri="{FF2B5EF4-FFF2-40B4-BE49-F238E27FC236}">
                  <a16:creationId xmlns:a16="http://schemas.microsoft.com/office/drawing/2014/main" id="{D3FE4BD3-F221-4972-AC78-C529193AAB31}"/>
                </a:ext>
              </a:extLst>
            </p:cNvPr>
            <p:cNvSpPr/>
            <p:nvPr/>
          </p:nvSpPr>
          <p:spPr>
            <a:xfrm>
              <a:off x="2501697" y="2181319"/>
              <a:ext cx="22128" cy="20281"/>
            </a:xfrm>
            <a:custGeom>
              <a:avLst/>
              <a:gdLst>
                <a:gd name="f0" fmla="val w"/>
                <a:gd name="f1" fmla="val h"/>
                <a:gd name="f2" fmla="val 0"/>
                <a:gd name="f3" fmla="val 1093"/>
                <a:gd name="f4" fmla="val 1002"/>
                <a:gd name="f5" fmla="val 451"/>
                <a:gd name="f6" fmla="val 419"/>
                <a:gd name="f7" fmla="val 664"/>
                <a:gd name="f8" fmla="val 212"/>
                <a:gd name="f9" fmla="val 908"/>
                <a:gd name="f10" fmla="val 398"/>
                <a:gd name="f11" fmla="val 743"/>
                <a:gd name="f12" fmla="val 1001"/>
                <a:gd name="f13" fmla="val 1092"/>
                <a:gd name="f14" fmla="val 793"/>
                <a:gd name="f15" fmla="val 956"/>
                <a:gd name="f16" fmla="val 87"/>
                <a:gd name="f17" fmla="val 553"/>
                <a:gd name="f18" fmla="val 19"/>
                <a:gd name="f19" fmla="*/ f0 1 1093"/>
                <a:gd name="f20" fmla="*/ f1 1 1002"/>
                <a:gd name="f21" fmla="val f2"/>
                <a:gd name="f22" fmla="val f3"/>
                <a:gd name="f23" fmla="val f4"/>
                <a:gd name="f24" fmla="+- f23 0 f21"/>
                <a:gd name="f25" fmla="+- f22 0 f21"/>
                <a:gd name="f26" fmla="*/ f25 1 1093"/>
                <a:gd name="f27" fmla="*/ f24 1 100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93" h="1002">
                  <a:moveTo>
                    <a:pt x="f5" y="f2"/>
                  </a:moveTo>
                  <a:lnTo>
                    <a:pt x="f2" y="f6"/>
                  </a:lnTo>
                  <a:lnTo>
                    <a:pt x="f2" y="f7"/>
                  </a:lnTo>
                  <a:lnTo>
                    <a:pt x="f8" y="f9"/>
                  </a:lnTo>
                  <a:lnTo>
                    <a:pt x="f10" y="f7"/>
                  </a:lnTo>
                  <a:lnTo>
                    <a:pt x="f11" y="f12"/>
                  </a:lnTo>
                  <a:lnTo>
                    <a:pt x="f13" y="f14"/>
                  </a:lnTo>
                  <a:lnTo>
                    <a:pt x="f15" y="f16"/>
                  </a:lnTo>
                  <a:lnTo>
                    <a:pt x="f17" y="f18"/>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5" name="Google Shape;1351;p69">
              <a:extLst>
                <a:ext uri="{FF2B5EF4-FFF2-40B4-BE49-F238E27FC236}">
                  <a16:creationId xmlns:a16="http://schemas.microsoft.com/office/drawing/2014/main" id="{203293D9-FB52-4A00-ABC8-38C8DC2372E8}"/>
                </a:ext>
              </a:extLst>
            </p:cNvPr>
            <p:cNvSpPr/>
            <p:nvPr/>
          </p:nvSpPr>
          <p:spPr>
            <a:xfrm>
              <a:off x="2469392" y="2179399"/>
              <a:ext cx="48609" cy="65187"/>
            </a:xfrm>
            <a:custGeom>
              <a:avLst/>
              <a:gdLst>
                <a:gd name="f0" fmla="val w"/>
                <a:gd name="f1" fmla="val h"/>
                <a:gd name="f2" fmla="val 0"/>
                <a:gd name="f3" fmla="val 2401"/>
                <a:gd name="f4" fmla="val 3220"/>
                <a:gd name="f5" fmla="val 1534"/>
                <a:gd name="f6" fmla="val 1170"/>
                <a:gd name="f7" fmla="val 441"/>
                <a:gd name="f8" fmla="val 1428"/>
                <a:gd name="f9" fmla="val 607"/>
                <a:gd name="f10" fmla="val 759"/>
                <a:gd name="f11" fmla="val 351"/>
                <a:gd name="f12" fmla="val 1093"/>
                <a:gd name="f13" fmla="val 593"/>
                <a:gd name="f14" fmla="val 1245"/>
                <a:gd name="f15" fmla="val 1488"/>
                <a:gd name="f16" fmla="val 821"/>
                <a:gd name="f17" fmla="val 1731"/>
                <a:gd name="f18" fmla="val 2216"/>
                <a:gd name="f19" fmla="val 942"/>
                <a:gd name="f20" fmla="val 2430"/>
                <a:gd name="f21" fmla="val 1"/>
                <a:gd name="f22" fmla="val 2505"/>
                <a:gd name="f23" fmla="val 244"/>
                <a:gd name="f24" fmla="val 3022"/>
                <a:gd name="f25" fmla="val 699"/>
                <a:gd name="f26" fmla="val 3219"/>
                <a:gd name="f27" fmla="val 1322"/>
                <a:gd name="f28" fmla="val 2885"/>
                <a:gd name="f29" fmla="val 2111"/>
                <a:gd name="f30" fmla="val 2672"/>
                <a:gd name="f31" fmla="val 2294"/>
                <a:gd name="f32" fmla="val 2611"/>
                <a:gd name="f33" fmla="val 2400"/>
                <a:gd name="f34" fmla="val 2019"/>
                <a:gd name="f35" fmla="val 2346"/>
                <a:gd name="f36" fmla="val 1351"/>
                <a:gd name="f37" fmla="val 1123"/>
                <a:gd name="f38" fmla="val 2339"/>
                <a:gd name="f39" fmla="val 1096"/>
                <a:gd name="f40" fmla="val 1994"/>
                <a:gd name="f41" fmla="val 1808"/>
                <a:gd name="f42" fmla="val 1003"/>
                <a:gd name="f43" fmla="val 1596"/>
                <a:gd name="f44" fmla="val 514"/>
                <a:gd name="f45" fmla="val 2047"/>
                <a:gd name="f46" fmla="val 95"/>
                <a:gd name="f47" fmla="*/ f0 1 2401"/>
                <a:gd name="f48" fmla="*/ f1 1 3220"/>
                <a:gd name="f49" fmla="val f2"/>
                <a:gd name="f50" fmla="val f3"/>
                <a:gd name="f51" fmla="val f4"/>
                <a:gd name="f52" fmla="+- f51 0 f49"/>
                <a:gd name="f53" fmla="+- f50 0 f49"/>
                <a:gd name="f54" fmla="*/ f53 1 2401"/>
                <a:gd name="f55" fmla="*/ f52 1 3220"/>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2401" h="3220">
                  <a:moveTo>
                    <a:pt x="f5" y="f2"/>
                  </a:moveTo>
                  <a:lnTo>
                    <a:pt x="f6" y="f7"/>
                  </a:lnTo>
                  <a:lnTo>
                    <a:pt x="f8" y="f9"/>
                  </a:lnTo>
                  <a:lnTo>
                    <a:pt x="f6" y="f10"/>
                  </a:lnTo>
                  <a:lnTo>
                    <a:pt x="f11" y="f10"/>
                  </a:lnTo>
                  <a:lnTo>
                    <a:pt x="f11" y="f12"/>
                  </a:lnTo>
                  <a:lnTo>
                    <a:pt x="f13" y="f14"/>
                  </a:lnTo>
                  <a:lnTo>
                    <a:pt x="f11" y="f15"/>
                  </a:lnTo>
                  <a:lnTo>
                    <a:pt x="f16" y="f17"/>
                  </a:lnTo>
                  <a:lnTo>
                    <a:pt x="f11" y="f18"/>
                  </a:lnTo>
                  <a:lnTo>
                    <a:pt x="f19" y="f18"/>
                  </a:lnTo>
                  <a:lnTo>
                    <a:pt x="f11" y="f20"/>
                  </a:lnTo>
                  <a:lnTo>
                    <a:pt x="f21" y="f22"/>
                  </a:lnTo>
                  <a:lnTo>
                    <a:pt x="f23" y="f24"/>
                  </a:lnTo>
                  <a:lnTo>
                    <a:pt x="f25" y="f26"/>
                  </a:lnTo>
                  <a:lnTo>
                    <a:pt x="f27" y="f28"/>
                  </a:lnTo>
                  <a:lnTo>
                    <a:pt x="f29" y="f30"/>
                  </a:lnTo>
                  <a:lnTo>
                    <a:pt x="f31" y="f32"/>
                  </a:lnTo>
                  <a:lnTo>
                    <a:pt x="f33" y="f34"/>
                  </a:lnTo>
                  <a:lnTo>
                    <a:pt x="f35" y="f36"/>
                  </a:lnTo>
                  <a:lnTo>
                    <a:pt x="f31" y="f37"/>
                  </a:lnTo>
                  <a:lnTo>
                    <a:pt x="f38" y="f39"/>
                  </a:lnTo>
                  <a:lnTo>
                    <a:pt x="f40" y="f10"/>
                  </a:lnTo>
                  <a:lnTo>
                    <a:pt x="f41" y="f42"/>
                  </a:lnTo>
                  <a:lnTo>
                    <a:pt x="f43" y="f10"/>
                  </a:lnTo>
                  <a:lnTo>
                    <a:pt x="f43" y="f44"/>
                  </a:lnTo>
                  <a:lnTo>
                    <a:pt x="f45" y="f4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6" name="Google Shape;1352;p69">
              <a:extLst>
                <a:ext uri="{FF2B5EF4-FFF2-40B4-BE49-F238E27FC236}">
                  <a16:creationId xmlns:a16="http://schemas.microsoft.com/office/drawing/2014/main" id="{CCA33E72-C28F-4A31-8F2A-2EF64EC8F6C9}"/>
                </a:ext>
              </a:extLst>
            </p:cNvPr>
            <p:cNvSpPr/>
            <p:nvPr/>
          </p:nvSpPr>
          <p:spPr>
            <a:xfrm>
              <a:off x="2476478" y="2392298"/>
              <a:ext cx="38669" cy="73572"/>
            </a:xfrm>
            <a:custGeom>
              <a:avLst/>
              <a:gdLst>
                <a:gd name="f0" fmla="val w"/>
                <a:gd name="f1" fmla="val h"/>
                <a:gd name="f2" fmla="val 0"/>
                <a:gd name="f3" fmla="val 1910"/>
                <a:gd name="f4" fmla="val 3634"/>
                <a:gd name="f5" fmla="val 484"/>
                <a:gd name="f6" fmla="val 1"/>
                <a:gd name="f7" fmla="val 516"/>
                <a:gd name="f8" fmla="val 111"/>
                <a:gd name="f9" fmla="val 547"/>
                <a:gd name="f10" fmla="val 1113"/>
                <a:gd name="f11" fmla="val 2237"/>
                <a:gd name="f12" fmla="val 304"/>
                <a:gd name="f13" fmla="val 2662"/>
                <a:gd name="f14" fmla="val 273"/>
                <a:gd name="f15" fmla="val 3633"/>
                <a:gd name="f16" fmla="val 1282"/>
                <a:gd name="f17" fmla="val 1213"/>
                <a:gd name="f18" fmla="val 3263"/>
                <a:gd name="f19" fmla="val 1444"/>
                <a:gd name="f20" fmla="val 2807"/>
                <a:gd name="f21" fmla="val 1312"/>
                <a:gd name="f22" fmla="val 2685"/>
                <a:gd name="f23" fmla="val 1478"/>
                <a:gd name="f24" fmla="val 2207"/>
                <a:gd name="f25" fmla="val 1229"/>
                <a:gd name="f26" fmla="val 1721"/>
                <a:gd name="f27" fmla="val 1561"/>
                <a:gd name="f28" fmla="val 1637"/>
                <a:gd name="f29" fmla="val 170"/>
                <a:gd name="f30" fmla="*/ f0 1 1910"/>
                <a:gd name="f31" fmla="*/ f1 1 3634"/>
                <a:gd name="f32" fmla="val f2"/>
                <a:gd name="f33" fmla="val f3"/>
                <a:gd name="f34" fmla="val f4"/>
                <a:gd name="f35" fmla="+- f34 0 f32"/>
                <a:gd name="f36" fmla="+- f33 0 f32"/>
                <a:gd name="f37" fmla="*/ f36 1 1910"/>
                <a:gd name="f38" fmla="*/ f35 1 363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910" h="3634">
                  <a:moveTo>
                    <a:pt x="f5" y="f6"/>
                  </a:moveTo>
                  <a:lnTo>
                    <a:pt x="f7" y="f8"/>
                  </a:lnTo>
                  <a:lnTo>
                    <a:pt x="f9" y="f10"/>
                  </a:lnTo>
                  <a:lnTo>
                    <a:pt x="f6" y="f11"/>
                  </a:lnTo>
                  <a:lnTo>
                    <a:pt x="f12" y="f13"/>
                  </a:lnTo>
                  <a:lnTo>
                    <a:pt x="f14" y="f15"/>
                  </a:lnTo>
                  <a:lnTo>
                    <a:pt x="f16" y="f15"/>
                  </a:lnTo>
                  <a:lnTo>
                    <a:pt x="f17" y="f18"/>
                  </a:lnTo>
                  <a:lnTo>
                    <a:pt x="f19" y="f20"/>
                  </a:lnTo>
                  <a:lnTo>
                    <a:pt x="f21" y="f22"/>
                  </a:lnTo>
                  <a:lnTo>
                    <a:pt x="f23" y="f24"/>
                  </a:lnTo>
                  <a:lnTo>
                    <a:pt x="f25" y="f26"/>
                  </a:lnTo>
                  <a:lnTo>
                    <a:pt x="f27" y="f28"/>
                  </a:lnTo>
                  <a:lnTo>
                    <a:pt x="f3" y="f2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7" name="Google Shape;1353;p69">
              <a:extLst>
                <a:ext uri="{FF2B5EF4-FFF2-40B4-BE49-F238E27FC236}">
                  <a16:creationId xmlns:a16="http://schemas.microsoft.com/office/drawing/2014/main" id="{599CEEC2-E61E-489D-9554-0341159B5214}"/>
                </a:ext>
              </a:extLst>
            </p:cNvPr>
            <p:cNvSpPr/>
            <p:nvPr/>
          </p:nvSpPr>
          <p:spPr>
            <a:xfrm>
              <a:off x="2603406" y="2436958"/>
              <a:ext cx="6455" cy="7086"/>
            </a:xfrm>
            <a:custGeom>
              <a:avLst/>
              <a:gdLst>
                <a:gd name="f0" fmla="val w"/>
                <a:gd name="f1" fmla="val h"/>
                <a:gd name="f2" fmla="val 0"/>
                <a:gd name="f3" fmla="val 319"/>
                <a:gd name="f4" fmla="val 350"/>
                <a:gd name="f5" fmla="val 213"/>
                <a:gd name="f6" fmla="val 1"/>
                <a:gd name="f7" fmla="val 92"/>
                <a:gd name="f8" fmla="val 106"/>
                <a:gd name="f9" fmla="val 175"/>
                <a:gd name="f10" fmla="*/ f0 1 319"/>
                <a:gd name="f11" fmla="*/ f1 1 350"/>
                <a:gd name="f12" fmla="val f2"/>
                <a:gd name="f13" fmla="val f3"/>
                <a:gd name="f14" fmla="val f4"/>
                <a:gd name="f15" fmla="+- f14 0 f12"/>
                <a:gd name="f16" fmla="+- f13 0 f12"/>
                <a:gd name="f17" fmla="*/ f16 1 319"/>
                <a:gd name="f18" fmla="*/ f15 1 35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19" h="350">
                  <a:moveTo>
                    <a:pt x="f5" y="f6"/>
                  </a:moveTo>
                  <a:lnTo>
                    <a:pt x="f2" y="f7"/>
                  </a:lnTo>
                  <a:lnTo>
                    <a:pt x="f8" y="f4"/>
                  </a:lnTo>
                  <a:lnTo>
                    <a:pt x="f3" y="f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8" name="Google Shape;1354;p69">
              <a:extLst>
                <a:ext uri="{FF2B5EF4-FFF2-40B4-BE49-F238E27FC236}">
                  <a16:creationId xmlns:a16="http://schemas.microsoft.com/office/drawing/2014/main" id="{5D6331FF-1FAE-45A4-A3B6-1BA350ACD158}"/>
                </a:ext>
              </a:extLst>
            </p:cNvPr>
            <p:cNvSpPr/>
            <p:nvPr/>
          </p:nvSpPr>
          <p:spPr>
            <a:xfrm>
              <a:off x="2616006" y="2427119"/>
              <a:ext cx="8924" cy="7717"/>
            </a:xfrm>
            <a:custGeom>
              <a:avLst/>
              <a:gdLst>
                <a:gd name="f0" fmla="val w"/>
                <a:gd name="f1" fmla="val h"/>
                <a:gd name="f2" fmla="val 0"/>
                <a:gd name="f3" fmla="val 441"/>
                <a:gd name="f4" fmla="val 381"/>
                <a:gd name="f5" fmla="val 221"/>
                <a:gd name="f6" fmla="val 1"/>
                <a:gd name="f7" fmla="val 198"/>
                <a:gd name="f8" fmla="val 274"/>
                <a:gd name="f9" fmla="val 77"/>
                <a:gd name="f10" fmla="*/ f0 1 441"/>
                <a:gd name="f11" fmla="*/ f1 1 381"/>
                <a:gd name="f12" fmla="val f2"/>
                <a:gd name="f13" fmla="val f3"/>
                <a:gd name="f14" fmla="val f4"/>
                <a:gd name="f15" fmla="+- f14 0 f12"/>
                <a:gd name="f16" fmla="+- f13 0 f12"/>
                <a:gd name="f17" fmla="*/ f16 1 441"/>
                <a:gd name="f18" fmla="*/ f15 1 381"/>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41" h="381">
                  <a:moveTo>
                    <a:pt x="f5" y="f6"/>
                  </a:moveTo>
                  <a:lnTo>
                    <a:pt x="f2" y="f7"/>
                  </a:lnTo>
                  <a:lnTo>
                    <a:pt x="f8" y="f4"/>
                  </a:lnTo>
                  <a:lnTo>
                    <a:pt x="f3" y="f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9" name="Google Shape;1355;p69">
              <a:extLst>
                <a:ext uri="{FF2B5EF4-FFF2-40B4-BE49-F238E27FC236}">
                  <a16:creationId xmlns:a16="http://schemas.microsoft.com/office/drawing/2014/main" id="{055BFE47-EC81-4E7E-B511-C005680F9571}"/>
                </a:ext>
              </a:extLst>
            </p:cNvPr>
            <p:cNvSpPr/>
            <p:nvPr/>
          </p:nvSpPr>
          <p:spPr>
            <a:xfrm>
              <a:off x="2627985" y="2423736"/>
              <a:ext cx="7717" cy="3401"/>
            </a:xfrm>
            <a:custGeom>
              <a:avLst/>
              <a:gdLst>
                <a:gd name="f0" fmla="val w"/>
                <a:gd name="f1" fmla="val h"/>
                <a:gd name="f2" fmla="val 0"/>
                <a:gd name="f3" fmla="val 381"/>
                <a:gd name="f4" fmla="val 168"/>
                <a:gd name="f5" fmla="val 1"/>
                <a:gd name="f6" fmla="val 122"/>
                <a:gd name="f7" fmla="val 380"/>
                <a:gd name="f8" fmla="val 243"/>
                <a:gd name="f9" fmla="*/ f0 1 381"/>
                <a:gd name="f10" fmla="*/ f1 1 168"/>
                <a:gd name="f11" fmla="val f2"/>
                <a:gd name="f12" fmla="val f3"/>
                <a:gd name="f13" fmla="val f4"/>
                <a:gd name="f14" fmla="+- f13 0 f11"/>
                <a:gd name="f15" fmla="+- f12 0 f11"/>
                <a:gd name="f16" fmla="*/ f15 1 381"/>
                <a:gd name="f17" fmla="*/ f14 1 16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381" h="168">
                  <a:moveTo>
                    <a:pt x="f5" y="f5"/>
                  </a:moveTo>
                  <a:lnTo>
                    <a:pt x="f6" y="f4"/>
                  </a:lnTo>
                  <a:lnTo>
                    <a:pt x="f7" y="f4"/>
                  </a:lnTo>
                  <a:lnTo>
                    <a:pt x="f8"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0" name="Google Shape;1356;p69">
              <a:extLst>
                <a:ext uri="{FF2B5EF4-FFF2-40B4-BE49-F238E27FC236}">
                  <a16:creationId xmlns:a16="http://schemas.microsoft.com/office/drawing/2014/main" id="{9E23BE8B-965E-431D-A896-5B00947D1C0A}"/>
                </a:ext>
              </a:extLst>
            </p:cNvPr>
            <p:cNvSpPr/>
            <p:nvPr/>
          </p:nvSpPr>
          <p:spPr>
            <a:xfrm>
              <a:off x="2374422" y="2580811"/>
              <a:ext cx="2898" cy="7818"/>
            </a:xfrm>
            <a:custGeom>
              <a:avLst/>
              <a:gdLst>
                <a:gd name="f0" fmla="val w"/>
                <a:gd name="f1" fmla="val h"/>
                <a:gd name="f2" fmla="val 0"/>
                <a:gd name="f3" fmla="val 143"/>
                <a:gd name="f4" fmla="val 386"/>
                <a:gd name="f5" fmla="val 162"/>
                <a:gd name="f6" fmla="val 385"/>
                <a:gd name="f7" fmla="val 192"/>
                <a:gd name="f8" fmla="*/ f0 1 143"/>
                <a:gd name="f9" fmla="*/ f1 1 386"/>
                <a:gd name="f10" fmla="val f2"/>
                <a:gd name="f11" fmla="val f3"/>
                <a:gd name="f12" fmla="val f4"/>
                <a:gd name="f13" fmla="+- f12 0 f10"/>
                <a:gd name="f14" fmla="+- f11 0 f10"/>
                <a:gd name="f15" fmla="*/ f14 1 143"/>
                <a:gd name="f16" fmla="*/ f13 1 38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3" h="386">
                  <a:moveTo>
                    <a:pt x="f2" y="f2"/>
                  </a:moveTo>
                  <a:lnTo>
                    <a:pt x="f2" y="f5"/>
                  </a:lnTo>
                  <a:lnTo>
                    <a:pt x="f2" y="f6"/>
                  </a:lnTo>
                  <a:lnTo>
                    <a:pt x="f3" y="f7"/>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1" name="Google Shape;1357;p69">
              <a:extLst>
                <a:ext uri="{FF2B5EF4-FFF2-40B4-BE49-F238E27FC236}">
                  <a16:creationId xmlns:a16="http://schemas.microsoft.com/office/drawing/2014/main" id="{C7A699F7-ABBE-4064-8194-4D6A369EBE39}"/>
                </a:ext>
              </a:extLst>
            </p:cNvPr>
            <p:cNvSpPr/>
            <p:nvPr/>
          </p:nvSpPr>
          <p:spPr>
            <a:xfrm>
              <a:off x="2381810" y="2584707"/>
              <a:ext cx="11887" cy="9235"/>
            </a:xfrm>
            <a:custGeom>
              <a:avLst/>
              <a:gdLst>
                <a:gd name="f0" fmla="val w"/>
                <a:gd name="f1" fmla="val h"/>
                <a:gd name="f2" fmla="val 0"/>
                <a:gd name="f3" fmla="val 587"/>
                <a:gd name="f4" fmla="val 456"/>
                <a:gd name="f5" fmla="val 1"/>
                <a:gd name="f6" fmla="val 193"/>
                <a:gd name="f7" fmla="val 142"/>
                <a:gd name="f8" fmla="val 455"/>
                <a:gd name="f9" fmla="val 324"/>
                <a:gd name="f10" fmla="*/ f0 1 587"/>
                <a:gd name="f11" fmla="*/ f1 1 456"/>
                <a:gd name="f12" fmla="val f2"/>
                <a:gd name="f13" fmla="val f3"/>
                <a:gd name="f14" fmla="val f4"/>
                <a:gd name="f15" fmla="+- f14 0 f12"/>
                <a:gd name="f16" fmla="+- f13 0 f12"/>
                <a:gd name="f17" fmla="*/ f16 1 587"/>
                <a:gd name="f18" fmla="*/ f15 1 45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87" h="456">
                  <a:moveTo>
                    <a:pt x="f3" y="f2"/>
                  </a:moveTo>
                  <a:lnTo>
                    <a:pt x="f5" y="f6"/>
                  </a:lnTo>
                  <a:lnTo>
                    <a:pt x="f7" y="f8"/>
                  </a:lnTo>
                  <a:lnTo>
                    <a:pt x="f3" y="f9"/>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2" name="Google Shape;1358;p69">
              <a:extLst>
                <a:ext uri="{FF2B5EF4-FFF2-40B4-BE49-F238E27FC236}">
                  <a16:creationId xmlns:a16="http://schemas.microsoft.com/office/drawing/2014/main" id="{8C238254-A31B-44C3-AD81-F81CCBE69B0D}"/>
                </a:ext>
              </a:extLst>
            </p:cNvPr>
            <p:cNvSpPr/>
            <p:nvPr/>
          </p:nvSpPr>
          <p:spPr>
            <a:xfrm>
              <a:off x="2397373" y="2591043"/>
              <a:ext cx="6583" cy="6583"/>
            </a:xfrm>
            <a:custGeom>
              <a:avLst/>
              <a:gdLst>
                <a:gd name="f0" fmla="val w"/>
                <a:gd name="f1" fmla="val h"/>
                <a:gd name="f2" fmla="val 0"/>
                <a:gd name="f3" fmla="val 325"/>
                <a:gd name="f4" fmla="val 1"/>
                <a:gd name="f5" fmla="val 163"/>
                <a:gd name="f6" fmla="val 203"/>
                <a:gd name="f7" fmla="*/ f0 1 325"/>
                <a:gd name="f8" fmla="*/ f1 1 325"/>
                <a:gd name="f9" fmla="val f2"/>
                <a:gd name="f10" fmla="val f3"/>
                <a:gd name="f11" fmla="+- f10 0 f9"/>
                <a:gd name="f12" fmla="*/ f11 1 325"/>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25" h="325">
                  <a:moveTo>
                    <a:pt x="f4" y="f4"/>
                  </a:moveTo>
                  <a:lnTo>
                    <a:pt x="f4" y="f3"/>
                  </a:lnTo>
                  <a:lnTo>
                    <a:pt x="f3" y="f5"/>
                  </a:lnTo>
                  <a:lnTo>
                    <a:pt x="f6" y="f4"/>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3" name="Google Shape;1359;p69">
              <a:extLst>
                <a:ext uri="{FF2B5EF4-FFF2-40B4-BE49-F238E27FC236}">
                  <a16:creationId xmlns:a16="http://schemas.microsoft.com/office/drawing/2014/main" id="{343FA24B-F497-48D4-93D6-484248FE787D}"/>
                </a:ext>
              </a:extLst>
            </p:cNvPr>
            <p:cNvSpPr/>
            <p:nvPr/>
          </p:nvSpPr>
          <p:spPr>
            <a:xfrm>
              <a:off x="2413366" y="2584707"/>
              <a:ext cx="8622" cy="9235"/>
            </a:xfrm>
            <a:custGeom>
              <a:avLst/>
              <a:gdLst>
                <a:gd name="f0" fmla="val w"/>
                <a:gd name="f1" fmla="val h"/>
                <a:gd name="f2" fmla="val 0"/>
                <a:gd name="f3" fmla="val 426"/>
                <a:gd name="f4" fmla="val 456"/>
                <a:gd name="f5" fmla="val 213"/>
                <a:gd name="f6" fmla="val 455"/>
                <a:gd name="f7" fmla="val 243"/>
                <a:gd name="f8" fmla="val 425"/>
                <a:gd name="f9" fmla="*/ f0 1 426"/>
                <a:gd name="f10" fmla="*/ f1 1 456"/>
                <a:gd name="f11" fmla="val f2"/>
                <a:gd name="f12" fmla="val f3"/>
                <a:gd name="f13" fmla="val f4"/>
                <a:gd name="f14" fmla="+- f13 0 f11"/>
                <a:gd name="f15" fmla="+- f12 0 f11"/>
                <a:gd name="f16" fmla="*/ f15 1 426"/>
                <a:gd name="f17" fmla="*/ f14 1 45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26" h="456">
                  <a:moveTo>
                    <a:pt x="f5" y="f2"/>
                  </a:moveTo>
                  <a:lnTo>
                    <a:pt x="f2" y="f6"/>
                  </a:lnTo>
                  <a:lnTo>
                    <a:pt x="f7" y="f6"/>
                  </a:lnTo>
                  <a:lnTo>
                    <a:pt x="f8"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4" name="Google Shape;1360;p69">
              <a:extLst>
                <a:ext uri="{FF2B5EF4-FFF2-40B4-BE49-F238E27FC236}">
                  <a16:creationId xmlns:a16="http://schemas.microsoft.com/office/drawing/2014/main" id="{4030D807-9907-4B48-974A-518113675C2A}"/>
                </a:ext>
              </a:extLst>
            </p:cNvPr>
            <p:cNvSpPr/>
            <p:nvPr/>
          </p:nvSpPr>
          <p:spPr>
            <a:xfrm>
              <a:off x="2421971" y="2577108"/>
              <a:ext cx="5733" cy="4956"/>
            </a:xfrm>
            <a:custGeom>
              <a:avLst/>
              <a:gdLst>
                <a:gd name="f0" fmla="val w"/>
                <a:gd name="f1" fmla="val h"/>
                <a:gd name="f2" fmla="val 0"/>
                <a:gd name="f3" fmla="val 283"/>
                <a:gd name="f4" fmla="val 245"/>
                <a:gd name="f5" fmla="val 112"/>
                <a:gd name="f6" fmla="val 1"/>
                <a:gd name="f7" fmla="val 244"/>
                <a:gd name="f8" fmla="val 82"/>
                <a:gd name="f9" fmla="*/ f0 1 283"/>
                <a:gd name="f10" fmla="*/ f1 1 245"/>
                <a:gd name="f11" fmla="val f2"/>
                <a:gd name="f12" fmla="val f3"/>
                <a:gd name="f13" fmla="val f4"/>
                <a:gd name="f14" fmla="+- f13 0 f11"/>
                <a:gd name="f15" fmla="+- f12 0 f11"/>
                <a:gd name="f16" fmla="*/ f15 1 283"/>
                <a:gd name="f17" fmla="*/ f14 1 245"/>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3" h="245">
                  <a:moveTo>
                    <a:pt x="f5" y="f6"/>
                  </a:moveTo>
                  <a:lnTo>
                    <a:pt x="f2" y="f7"/>
                  </a:lnTo>
                  <a:lnTo>
                    <a:pt x="f3" y="f7"/>
                  </a:lnTo>
                  <a:lnTo>
                    <a:pt x="f3" y="f8"/>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5" name="Google Shape;1361;p69">
              <a:extLst>
                <a:ext uri="{FF2B5EF4-FFF2-40B4-BE49-F238E27FC236}">
                  <a16:creationId xmlns:a16="http://schemas.microsoft.com/office/drawing/2014/main" id="{7CEDBFED-1ADF-4B81-8AB8-4B3C1C6C6DC6}"/>
                </a:ext>
              </a:extLst>
            </p:cNvPr>
            <p:cNvSpPr/>
            <p:nvPr/>
          </p:nvSpPr>
          <p:spPr>
            <a:xfrm>
              <a:off x="2369923" y="2594317"/>
              <a:ext cx="4517" cy="4937"/>
            </a:xfrm>
            <a:custGeom>
              <a:avLst/>
              <a:gdLst>
                <a:gd name="f0" fmla="val w"/>
                <a:gd name="f1" fmla="val h"/>
                <a:gd name="f2" fmla="val 0"/>
                <a:gd name="f3" fmla="val 223"/>
                <a:gd name="f4" fmla="val 244"/>
                <a:gd name="f5" fmla="val 112"/>
                <a:gd name="f6" fmla="val 1"/>
                <a:gd name="f7" fmla="val 243"/>
                <a:gd name="f8" fmla="val 222"/>
                <a:gd name="f9" fmla="*/ f0 1 223"/>
                <a:gd name="f10" fmla="*/ f1 1 244"/>
                <a:gd name="f11" fmla="val f2"/>
                <a:gd name="f12" fmla="val f3"/>
                <a:gd name="f13" fmla="val f4"/>
                <a:gd name="f14" fmla="+- f13 0 f11"/>
                <a:gd name="f15" fmla="+- f12 0 f11"/>
                <a:gd name="f16" fmla="*/ f15 1 223"/>
                <a:gd name="f17" fmla="*/ f14 1 2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23" h="244">
                  <a:moveTo>
                    <a:pt x="f5" y="f6"/>
                  </a:moveTo>
                  <a:lnTo>
                    <a:pt x="f6" y="f7"/>
                  </a:lnTo>
                  <a:lnTo>
                    <a:pt x="f8" y="f7"/>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6" name="Google Shape;1362;p69">
              <a:extLst>
                <a:ext uri="{FF2B5EF4-FFF2-40B4-BE49-F238E27FC236}">
                  <a16:creationId xmlns:a16="http://schemas.microsoft.com/office/drawing/2014/main" id="{9C6656CC-33F4-4229-BE9B-A72204AF76E9}"/>
                </a:ext>
              </a:extLst>
            </p:cNvPr>
            <p:cNvSpPr/>
            <p:nvPr/>
          </p:nvSpPr>
          <p:spPr>
            <a:xfrm>
              <a:off x="2481398" y="2366284"/>
              <a:ext cx="140076" cy="114345"/>
            </a:xfrm>
            <a:custGeom>
              <a:avLst/>
              <a:gdLst>
                <a:gd name="f0" fmla="val w"/>
                <a:gd name="f1" fmla="val h"/>
                <a:gd name="f2" fmla="val 0"/>
                <a:gd name="f3" fmla="val 6919"/>
                <a:gd name="f4" fmla="val 5648"/>
                <a:gd name="f5" fmla="val 729"/>
                <a:gd name="f6" fmla="val 1"/>
                <a:gd name="f7" fmla="val 486"/>
                <a:gd name="f8" fmla="val 241"/>
                <a:gd name="f9" fmla="val 1286"/>
                <a:gd name="f10" fmla="val 1667"/>
                <a:gd name="f11" fmla="val 1455"/>
                <a:gd name="f12" fmla="val 1318"/>
                <a:gd name="f13" fmla="val 2922"/>
                <a:gd name="f14" fmla="val 986"/>
                <a:gd name="f15" fmla="val 3006"/>
                <a:gd name="f16" fmla="val 1235"/>
                <a:gd name="f17" fmla="val 3492"/>
                <a:gd name="f18" fmla="val 1069"/>
                <a:gd name="f19" fmla="val 3970"/>
                <a:gd name="f20" fmla="val 1201"/>
                <a:gd name="f21" fmla="val 4092"/>
                <a:gd name="f22" fmla="val 970"/>
                <a:gd name="f23" fmla="val 4548"/>
                <a:gd name="f24" fmla="val 1039"/>
                <a:gd name="f25" fmla="val 4918"/>
                <a:gd name="f26" fmla="val 1367"/>
                <a:gd name="f27" fmla="val 1973"/>
                <a:gd name="f28" fmla="val 3067"/>
                <a:gd name="f29" fmla="val 5101"/>
                <a:gd name="f30" fmla="val 4129"/>
                <a:gd name="f31" fmla="val 4889"/>
                <a:gd name="f32" fmla="val 4767"/>
                <a:gd name="f33" fmla="val 5289"/>
                <a:gd name="f34" fmla="val 3644"/>
                <a:gd name="f35" fmla="val 5070"/>
                <a:gd name="f36" fmla="val 3097"/>
                <a:gd name="f37" fmla="val 6043"/>
                <a:gd name="f38" fmla="val 1944"/>
                <a:gd name="f39" fmla="val 6862"/>
                <a:gd name="f40" fmla="val 1579"/>
                <a:gd name="f41" fmla="val 1099"/>
                <a:gd name="f42" fmla="val 6187"/>
                <a:gd name="f43" fmla="val 907"/>
                <a:gd name="f44" fmla="val 5582"/>
                <a:gd name="f45" fmla="val 4619"/>
                <a:gd name="f46" fmla="val 674"/>
                <a:gd name="f47" fmla="val 4319"/>
                <a:gd name="f48" fmla="val 364"/>
                <a:gd name="f49" fmla="*/ f0 1 6919"/>
                <a:gd name="f50" fmla="*/ f1 1 5648"/>
                <a:gd name="f51" fmla="val f2"/>
                <a:gd name="f52" fmla="val f3"/>
                <a:gd name="f53" fmla="val f4"/>
                <a:gd name="f54" fmla="+- f53 0 f51"/>
                <a:gd name="f55" fmla="+- f52 0 f51"/>
                <a:gd name="f56" fmla="*/ f55 1 6919"/>
                <a:gd name="f57" fmla="*/ f54 1 5648"/>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919" h="5648">
                  <a:moveTo>
                    <a:pt x="f5" y="f6"/>
                  </a:moveTo>
                  <a:lnTo>
                    <a:pt x="f2" y="f7"/>
                  </a:lnTo>
                  <a:lnTo>
                    <a:pt x="f8" y="f9"/>
                  </a:lnTo>
                  <a:lnTo>
                    <a:pt x="f10" y="f11"/>
                  </a:lnTo>
                  <a:lnTo>
                    <a:pt x="f12" y="f13"/>
                  </a:lnTo>
                  <a:lnTo>
                    <a:pt x="f14" y="f15"/>
                  </a:lnTo>
                  <a:lnTo>
                    <a:pt x="f16" y="f17"/>
                  </a:lnTo>
                  <a:lnTo>
                    <a:pt x="f18" y="f19"/>
                  </a:lnTo>
                  <a:lnTo>
                    <a:pt x="f20" y="f21"/>
                  </a:lnTo>
                  <a:lnTo>
                    <a:pt x="f22" y="f23"/>
                  </a:lnTo>
                  <a:lnTo>
                    <a:pt x="f24" y="f25"/>
                  </a:lnTo>
                  <a:lnTo>
                    <a:pt x="f26" y="f25"/>
                  </a:lnTo>
                  <a:lnTo>
                    <a:pt x="f27" y="f4"/>
                  </a:lnTo>
                  <a:lnTo>
                    <a:pt x="f28" y="f29"/>
                  </a:lnTo>
                  <a:lnTo>
                    <a:pt x="f30" y="f29"/>
                  </a:lnTo>
                  <a:lnTo>
                    <a:pt x="f31" y="f32"/>
                  </a:lnTo>
                  <a:lnTo>
                    <a:pt x="f33" y="f34"/>
                  </a:lnTo>
                  <a:lnTo>
                    <a:pt x="f35" y="f36"/>
                  </a:lnTo>
                  <a:lnTo>
                    <a:pt x="f37" y="f38"/>
                  </a:lnTo>
                  <a:lnTo>
                    <a:pt x="f39" y="f40"/>
                  </a:lnTo>
                  <a:lnTo>
                    <a:pt x="f3" y="f41"/>
                  </a:lnTo>
                  <a:lnTo>
                    <a:pt x="f42" y="f43"/>
                  </a:lnTo>
                  <a:lnTo>
                    <a:pt x="f44" y="f43"/>
                  </a:lnTo>
                  <a:lnTo>
                    <a:pt x="f45" y="f46"/>
                  </a:lnTo>
                  <a:lnTo>
                    <a:pt x="f47" y="f48"/>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7" name="Google Shape;1363;p69">
              <a:extLst>
                <a:ext uri="{FF2B5EF4-FFF2-40B4-BE49-F238E27FC236}">
                  <a16:creationId xmlns:a16="http://schemas.microsoft.com/office/drawing/2014/main" id="{573AFB8B-D38C-41E9-83F6-456D1788635C}"/>
                </a:ext>
              </a:extLst>
            </p:cNvPr>
            <p:cNvSpPr/>
            <p:nvPr/>
          </p:nvSpPr>
          <p:spPr>
            <a:xfrm>
              <a:off x="2682995" y="2377330"/>
              <a:ext cx="9272" cy="25850"/>
            </a:xfrm>
            <a:custGeom>
              <a:avLst/>
              <a:gdLst>
                <a:gd name="f0" fmla="val w"/>
                <a:gd name="f1" fmla="val h"/>
                <a:gd name="f2" fmla="val 0"/>
                <a:gd name="f3" fmla="val 458"/>
                <a:gd name="f4" fmla="val 1277"/>
                <a:gd name="f5" fmla="val 457"/>
                <a:gd name="f6" fmla="val 1"/>
                <a:gd name="f7" fmla="val 426"/>
                <a:gd name="f8" fmla="val 229"/>
                <a:gd name="f9" fmla="val 1276"/>
                <a:gd name="f10" fmla="*/ f0 1 458"/>
                <a:gd name="f11" fmla="*/ f1 1 1277"/>
                <a:gd name="f12" fmla="val f2"/>
                <a:gd name="f13" fmla="val f3"/>
                <a:gd name="f14" fmla="val f4"/>
                <a:gd name="f15" fmla="+- f14 0 f12"/>
                <a:gd name="f16" fmla="+- f13 0 f12"/>
                <a:gd name="f17" fmla="*/ f16 1 458"/>
                <a:gd name="f18" fmla="*/ f15 1 127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58" h="1277">
                  <a:moveTo>
                    <a:pt x="f5" y="f6"/>
                  </a:moveTo>
                  <a:lnTo>
                    <a:pt x="f6" y="f7"/>
                  </a:lnTo>
                  <a:lnTo>
                    <a:pt x="f8" y="f9"/>
                  </a:lnTo>
                  <a:lnTo>
                    <a:pt x="f5" y="f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8" name="Google Shape;1364;p69">
              <a:extLst>
                <a:ext uri="{FF2B5EF4-FFF2-40B4-BE49-F238E27FC236}">
                  <a16:creationId xmlns:a16="http://schemas.microsoft.com/office/drawing/2014/main" id="{114D52A1-FD4C-4B23-A809-974CAF97920C}"/>
                </a:ext>
              </a:extLst>
            </p:cNvPr>
            <p:cNvSpPr/>
            <p:nvPr/>
          </p:nvSpPr>
          <p:spPr>
            <a:xfrm>
              <a:off x="2530565" y="2250740"/>
              <a:ext cx="144466" cy="137790"/>
            </a:xfrm>
            <a:custGeom>
              <a:avLst/>
              <a:gdLst>
                <a:gd name="f0" fmla="val w"/>
                <a:gd name="f1" fmla="val h"/>
                <a:gd name="f2" fmla="val 0"/>
                <a:gd name="f3" fmla="val 7136"/>
                <a:gd name="f4" fmla="val 6806"/>
                <a:gd name="f5" fmla="val 4254"/>
                <a:gd name="f6" fmla="val 1"/>
                <a:gd name="f7" fmla="val 4009"/>
                <a:gd name="f8" fmla="val 150"/>
                <a:gd name="f9" fmla="val 3629"/>
                <a:gd name="f10" fmla="val 910"/>
                <a:gd name="f11" fmla="val 3188"/>
                <a:gd name="f12" fmla="val 1031"/>
                <a:gd name="f13" fmla="val 2860"/>
                <a:gd name="f14" fmla="val 1441"/>
                <a:gd name="f15" fmla="val 2338"/>
                <a:gd name="f16" fmla="val 1426"/>
                <a:gd name="f17" fmla="val 1883"/>
                <a:gd name="f18" fmla="val 1182"/>
                <a:gd name="f19" fmla="val 1959"/>
                <a:gd name="f20" fmla="val 1972"/>
                <a:gd name="f21" fmla="val 1412"/>
                <a:gd name="f22" fmla="val 2017"/>
                <a:gd name="f23" fmla="val 2002"/>
                <a:gd name="f24" fmla="val 1685"/>
                <a:gd name="f25" fmla="val 3338"/>
                <a:gd name="f26" fmla="val 4356"/>
                <a:gd name="f27" fmla="val 1898"/>
                <a:gd name="f28" fmla="val 6071"/>
                <a:gd name="f29" fmla="val 1890"/>
                <a:gd name="f30" fmla="val 2190"/>
                <a:gd name="f31" fmla="val 6381"/>
                <a:gd name="f32" fmla="val 3153"/>
                <a:gd name="f33" fmla="val 6614"/>
                <a:gd name="f34" fmla="val 3758"/>
                <a:gd name="f35" fmla="val 4490"/>
                <a:gd name="f36" fmla="val 4555"/>
                <a:gd name="f37" fmla="val 6254"/>
                <a:gd name="f38" fmla="val 4919"/>
                <a:gd name="f39" fmla="val 5828"/>
                <a:gd name="f40" fmla="val 5587"/>
                <a:gd name="f41" fmla="val 5950"/>
                <a:gd name="f42" fmla="val 6224"/>
                <a:gd name="f43" fmla="val 7017"/>
                <a:gd name="f44" fmla="val 5667"/>
                <a:gd name="f45" fmla="val 6439"/>
                <a:gd name="f46" fmla="val 4772"/>
                <a:gd name="f47" fmla="val 6654"/>
                <a:gd name="f48" fmla="val 4589"/>
                <a:gd name="f49" fmla="val 6456"/>
                <a:gd name="f50" fmla="val 3710"/>
                <a:gd name="f51" fmla="val 5974"/>
                <a:gd name="f52" fmla="val 3976"/>
                <a:gd name="f53" fmla="val 6090"/>
                <a:gd name="f54" fmla="val 3528"/>
                <a:gd name="f55" fmla="val 6538"/>
                <a:gd name="f56" fmla="val 3046"/>
                <a:gd name="f57" fmla="val 2748"/>
                <a:gd name="f58" fmla="val 6920"/>
                <a:gd name="f59" fmla="val 1636"/>
                <a:gd name="f60" fmla="val 6206"/>
                <a:gd name="f61" fmla="val 1387"/>
                <a:gd name="f62" fmla="val 5192"/>
                <a:gd name="f63" fmla="val 988"/>
                <a:gd name="f64" fmla="val 4661"/>
                <a:gd name="f65" fmla="val 608"/>
                <a:gd name="f66" fmla="*/ f0 1 7136"/>
                <a:gd name="f67" fmla="*/ f1 1 6806"/>
                <a:gd name="f68" fmla="val f2"/>
                <a:gd name="f69" fmla="val f3"/>
                <a:gd name="f70" fmla="val f4"/>
                <a:gd name="f71" fmla="+- f70 0 f68"/>
                <a:gd name="f72" fmla="+- f69 0 f68"/>
                <a:gd name="f73" fmla="*/ f72 1 7136"/>
                <a:gd name="f74" fmla="*/ f71 1 680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7136" h="6806">
                  <a:moveTo>
                    <a:pt x="f5" y="f6"/>
                  </a:moveTo>
                  <a:lnTo>
                    <a:pt x="f7" y="f8"/>
                  </a:lnTo>
                  <a:lnTo>
                    <a:pt x="f9" y="f10"/>
                  </a:lnTo>
                  <a:lnTo>
                    <a:pt x="f11" y="f12"/>
                  </a:lnTo>
                  <a:lnTo>
                    <a:pt x="f13" y="f14"/>
                  </a:lnTo>
                  <a:lnTo>
                    <a:pt x="f15" y="f16"/>
                  </a:lnTo>
                  <a:lnTo>
                    <a:pt x="f17" y="f18"/>
                  </a:lnTo>
                  <a:lnTo>
                    <a:pt x="f19" y="f20"/>
                  </a:lnTo>
                  <a:lnTo>
                    <a:pt x="f21" y="f22"/>
                  </a:lnTo>
                  <a:lnTo>
                    <a:pt x="f6" y="f23"/>
                  </a:lnTo>
                  <a:lnTo>
                    <a:pt x="f24" y="f25"/>
                  </a:lnTo>
                  <a:lnTo>
                    <a:pt x="f15" y="f26"/>
                  </a:lnTo>
                  <a:lnTo>
                    <a:pt x="f27" y="f28"/>
                  </a:lnTo>
                  <a:lnTo>
                    <a:pt x="f29" y="f28"/>
                  </a:lnTo>
                  <a:lnTo>
                    <a:pt x="f30" y="f31"/>
                  </a:lnTo>
                  <a:lnTo>
                    <a:pt x="f32" y="f33"/>
                  </a:lnTo>
                  <a:lnTo>
                    <a:pt x="f34" y="f33"/>
                  </a:lnTo>
                  <a:lnTo>
                    <a:pt x="f35" y="f4"/>
                  </a:lnTo>
                  <a:lnTo>
                    <a:pt x="f36" y="f37"/>
                  </a:lnTo>
                  <a:lnTo>
                    <a:pt x="f38" y="f39"/>
                  </a:lnTo>
                  <a:lnTo>
                    <a:pt x="f40" y="f41"/>
                  </a:lnTo>
                  <a:lnTo>
                    <a:pt x="f42" y="f37"/>
                  </a:lnTo>
                  <a:lnTo>
                    <a:pt x="f43" y="f44"/>
                  </a:lnTo>
                  <a:lnTo>
                    <a:pt x="f45" y="f46"/>
                  </a:lnTo>
                  <a:lnTo>
                    <a:pt x="f47" y="f48"/>
                  </a:lnTo>
                  <a:lnTo>
                    <a:pt x="f49" y="f50"/>
                  </a:lnTo>
                  <a:lnTo>
                    <a:pt x="f51" y="f52"/>
                  </a:lnTo>
                  <a:lnTo>
                    <a:pt x="f53" y="f54"/>
                  </a:lnTo>
                  <a:lnTo>
                    <a:pt x="f55" y="f56"/>
                  </a:lnTo>
                  <a:lnTo>
                    <a:pt x="f49" y="f57"/>
                  </a:lnTo>
                  <a:lnTo>
                    <a:pt x="f58" y="f57"/>
                  </a:lnTo>
                  <a:lnTo>
                    <a:pt x="f3" y="f59"/>
                  </a:lnTo>
                  <a:lnTo>
                    <a:pt x="f60" y="f61"/>
                  </a:lnTo>
                  <a:lnTo>
                    <a:pt x="f62" y="f63"/>
                  </a:lnTo>
                  <a:lnTo>
                    <a:pt x="f64" y="f65"/>
                  </a:lnTo>
                  <a:lnTo>
                    <a:pt x="f5" y="f6"/>
                  </a:lnTo>
                  <a:close/>
                </a:path>
              </a:pathLst>
            </a:custGeom>
            <a:solidFill>
              <a:srgbClr val="B2773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9" name="Google Shape;1365;p69">
              <a:extLst>
                <a:ext uri="{FF2B5EF4-FFF2-40B4-BE49-F238E27FC236}">
                  <a16:creationId xmlns:a16="http://schemas.microsoft.com/office/drawing/2014/main" id="{BD4F3B90-5040-4EAA-88DC-13A7139EF067}"/>
                </a:ext>
              </a:extLst>
            </p:cNvPr>
            <p:cNvSpPr/>
            <p:nvPr/>
          </p:nvSpPr>
          <p:spPr>
            <a:xfrm>
              <a:off x="2690686" y="2176628"/>
              <a:ext cx="11704" cy="10158"/>
            </a:xfrm>
            <a:custGeom>
              <a:avLst/>
              <a:gdLst>
                <a:gd name="f0" fmla="val w"/>
                <a:gd name="f1" fmla="val h"/>
                <a:gd name="f2" fmla="val 0"/>
                <a:gd name="f3" fmla="val 578"/>
                <a:gd name="f4" fmla="val 502"/>
                <a:gd name="f5" fmla="val 290"/>
                <a:gd name="f6" fmla="val 1"/>
                <a:gd name="f7" fmla="val 153"/>
                <a:gd name="f8" fmla="val 319"/>
                <a:gd name="f9" fmla="*/ f0 1 578"/>
                <a:gd name="f10" fmla="*/ f1 1 502"/>
                <a:gd name="f11" fmla="val f2"/>
                <a:gd name="f12" fmla="val f3"/>
                <a:gd name="f13" fmla="val f4"/>
                <a:gd name="f14" fmla="+- f13 0 f11"/>
                <a:gd name="f15" fmla="+- f12 0 f11"/>
                <a:gd name="f16" fmla="*/ f15 1 578"/>
                <a:gd name="f17" fmla="*/ f14 1 502"/>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78" h="502">
                  <a:moveTo>
                    <a:pt x="f5" y="f2"/>
                  </a:moveTo>
                  <a:lnTo>
                    <a:pt x="f6" y="f7"/>
                  </a:lnTo>
                  <a:lnTo>
                    <a:pt x="f5" y="f4"/>
                  </a:lnTo>
                  <a:lnTo>
                    <a:pt x="f3" y="f8"/>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0" name="Google Shape;1366;p69">
              <a:extLst>
                <a:ext uri="{FF2B5EF4-FFF2-40B4-BE49-F238E27FC236}">
                  <a16:creationId xmlns:a16="http://schemas.microsoft.com/office/drawing/2014/main" id="{7269EC63-4734-4C3F-A0FB-E20AED010BC7}"/>
                </a:ext>
              </a:extLst>
            </p:cNvPr>
            <p:cNvSpPr/>
            <p:nvPr/>
          </p:nvSpPr>
          <p:spPr>
            <a:xfrm>
              <a:off x="2702372" y="2167091"/>
              <a:ext cx="16925" cy="24615"/>
            </a:xfrm>
            <a:custGeom>
              <a:avLst/>
              <a:gdLst>
                <a:gd name="f0" fmla="val w"/>
                <a:gd name="f1" fmla="val h"/>
                <a:gd name="f2" fmla="val 0"/>
                <a:gd name="f3" fmla="val 836"/>
                <a:gd name="f4" fmla="val 1216"/>
                <a:gd name="f5" fmla="val 1"/>
                <a:gd name="f6" fmla="val 419"/>
                <a:gd name="f7" fmla="val 62"/>
                <a:gd name="f8" fmla="val 517"/>
                <a:gd name="f9" fmla="val 350"/>
                <a:gd name="f10" fmla="val 304"/>
                <a:gd name="f11" fmla="val 168"/>
                <a:gd name="f12" fmla="val 92"/>
                <a:gd name="f13" fmla="val 396"/>
                <a:gd name="f14" fmla="val 198"/>
                <a:gd name="f15" fmla="val 654"/>
                <a:gd name="f16" fmla="val 501"/>
                <a:gd name="f17" fmla="val 722"/>
                <a:gd name="f18" fmla="val 1049"/>
                <a:gd name="f19" fmla="val 183"/>
                <a:gd name="f20" fmla="val 973"/>
                <a:gd name="f21" fmla="val 152"/>
                <a:gd name="f22" fmla="val 1215"/>
                <a:gd name="f23" fmla="val 668"/>
                <a:gd name="f24" fmla="val 593"/>
                <a:gd name="f25" fmla="*/ f0 1 836"/>
                <a:gd name="f26" fmla="*/ f1 1 1216"/>
                <a:gd name="f27" fmla="val f2"/>
                <a:gd name="f28" fmla="val f3"/>
                <a:gd name="f29" fmla="val f4"/>
                <a:gd name="f30" fmla="+- f29 0 f27"/>
                <a:gd name="f31" fmla="+- f28 0 f27"/>
                <a:gd name="f32" fmla="*/ f31 1 836"/>
                <a:gd name="f33" fmla="*/ f30 1 12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36" h="1216">
                  <a:moveTo>
                    <a:pt x="f3" y="f5"/>
                  </a:moveTo>
                  <a:lnTo>
                    <a:pt x="f6" y="f7"/>
                  </a:lnTo>
                  <a:lnTo>
                    <a:pt x="f8" y="f9"/>
                  </a:lnTo>
                  <a:lnTo>
                    <a:pt x="f10" y="f11"/>
                  </a:lnTo>
                  <a:lnTo>
                    <a:pt x="f12" y="f13"/>
                  </a:lnTo>
                  <a:lnTo>
                    <a:pt x="f14" y="f15"/>
                  </a:lnTo>
                  <a:lnTo>
                    <a:pt x="f16" y="f17"/>
                  </a:lnTo>
                  <a:lnTo>
                    <a:pt x="f16" y="f18"/>
                  </a:lnTo>
                  <a:lnTo>
                    <a:pt x="f19" y="f20"/>
                  </a:lnTo>
                  <a:lnTo>
                    <a:pt x="f5" y="f18"/>
                  </a:lnTo>
                  <a:lnTo>
                    <a:pt x="f21" y="f22"/>
                  </a:lnTo>
                  <a:lnTo>
                    <a:pt x="f23" y="f22"/>
                  </a:lnTo>
                  <a:lnTo>
                    <a:pt x="f23" y="f17"/>
                  </a:lnTo>
                  <a:lnTo>
                    <a:pt x="f3" y="f24"/>
                  </a:lnTo>
                  <a:lnTo>
                    <a:pt x="f3"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1" name="Google Shape;1367;p69">
              <a:extLst>
                <a:ext uri="{FF2B5EF4-FFF2-40B4-BE49-F238E27FC236}">
                  <a16:creationId xmlns:a16="http://schemas.microsoft.com/office/drawing/2014/main" id="{E82E7BBD-BCBA-4B5B-A35D-90EF72F0BB91}"/>
                </a:ext>
              </a:extLst>
            </p:cNvPr>
            <p:cNvSpPr/>
            <p:nvPr/>
          </p:nvSpPr>
          <p:spPr>
            <a:xfrm>
              <a:off x="2669490" y="2133276"/>
              <a:ext cx="28913" cy="54443"/>
            </a:xfrm>
            <a:custGeom>
              <a:avLst/>
              <a:gdLst>
                <a:gd name="f0" fmla="val w"/>
                <a:gd name="f1" fmla="val h"/>
                <a:gd name="f2" fmla="val 0"/>
                <a:gd name="f3" fmla="val 1428"/>
                <a:gd name="f4" fmla="val 2689"/>
                <a:gd name="f5" fmla="val 1"/>
                <a:gd name="f6" fmla="val 1155"/>
                <a:gd name="f7" fmla="val 291"/>
                <a:gd name="f8" fmla="val 2509"/>
                <a:gd name="f9" fmla="val 551"/>
                <a:gd name="f10" fmla="val 2576"/>
                <a:gd name="f11" fmla="val 873"/>
                <a:gd name="f12" fmla="val 2651"/>
                <a:gd name="f13" fmla="val 1030"/>
                <a:gd name="f14" fmla="val 2688"/>
                <a:gd name="f15" fmla="val 790"/>
                <a:gd name="f16" fmla="val 2385"/>
                <a:gd name="f17" fmla="val 1306"/>
                <a:gd name="f18" fmla="val 1930"/>
                <a:gd name="f19" fmla="*/ f0 1 1428"/>
                <a:gd name="f20" fmla="*/ f1 1 2689"/>
                <a:gd name="f21" fmla="val f2"/>
                <a:gd name="f22" fmla="val f3"/>
                <a:gd name="f23" fmla="val f4"/>
                <a:gd name="f24" fmla="+- f23 0 f21"/>
                <a:gd name="f25" fmla="+- f22 0 f21"/>
                <a:gd name="f26" fmla="*/ f25 1 1428"/>
                <a:gd name="f27" fmla="*/ f24 1 268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428" h="2689">
                  <a:moveTo>
                    <a:pt x="f3" y="f5"/>
                  </a:moveTo>
                  <a:lnTo>
                    <a:pt x="f2" y="f6"/>
                  </a:lnTo>
                  <a:lnTo>
                    <a:pt x="f7" y="f8"/>
                  </a:lnTo>
                  <a:cubicBezTo>
                    <a:pt x="f9" y="f10"/>
                    <a:pt x="f11" y="f12"/>
                    <a:pt x="f13" y="f14"/>
                  </a:cubicBezTo>
                  <a:lnTo>
                    <a:pt x="f15" y="f16"/>
                  </a:lnTo>
                  <a:lnTo>
                    <a:pt x="f17" y="f18"/>
                  </a:lnTo>
                  <a:lnTo>
                    <a:pt x="f3"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2" name="Google Shape;1368;p69">
              <a:extLst>
                <a:ext uri="{FF2B5EF4-FFF2-40B4-BE49-F238E27FC236}">
                  <a16:creationId xmlns:a16="http://schemas.microsoft.com/office/drawing/2014/main" id="{B5E249E5-BFD0-41B1-AEAE-17C1A274DE94}"/>
                </a:ext>
              </a:extLst>
            </p:cNvPr>
            <p:cNvSpPr/>
            <p:nvPr/>
          </p:nvSpPr>
          <p:spPr>
            <a:xfrm>
              <a:off x="2627848" y="2212253"/>
              <a:ext cx="35771" cy="38020"/>
            </a:xfrm>
            <a:custGeom>
              <a:avLst/>
              <a:gdLst>
                <a:gd name="f0" fmla="val w"/>
                <a:gd name="f1" fmla="val h"/>
                <a:gd name="f2" fmla="val 0"/>
                <a:gd name="f3" fmla="val 1767"/>
                <a:gd name="f4" fmla="val 1878"/>
                <a:gd name="f5" fmla="val 1687"/>
                <a:gd name="f6" fmla="val 1"/>
                <a:gd name="f7" fmla="val 327"/>
                <a:gd name="f8" fmla="val 412"/>
                <a:gd name="f9" fmla="val 8"/>
                <a:gd name="f10" fmla="val 1565"/>
                <a:gd name="f11" fmla="val 1569"/>
                <a:gd name="f12" fmla="val 1095"/>
                <a:gd name="f13" fmla="val 1202"/>
                <a:gd name="f14" fmla="val 1297"/>
                <a:gd name="f15" fmla="val 1518"/>
                <a:gd name="f16" fmla="val 1642"/>
                <a:gd name="f17" fmla="val 1065"/>
                <a:gd name="f18" fmla="val 750"/>
                <a:gd name="f19" fmla="val 1766"/>
                <a:gd name="f20" fmla="val 584"/>
                <a:gd name="f21" fmla="*/ f0 1 1767"/>
                <a:gd name="f22" fmla="*/ f1 1 1878"/>
                <a:gd name="f23" fmla="val f2"/>
                <a:gd name="f24" fmla="val f3"/>
                <a:gd name="f25" fmla="val f4"/>
                <a:gd name="f26" fmla="+- f25 0 f23"/>
                <a:gd name="f27" fmla="+- f24 0 f23"/>
                <a:gd name="f28" fmla="*/ f27 1 1767"/>
                <a:gd name="f29" fmla="*/ f26 1 187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767" h="1878">
                  <a:moveTo>
                    <a:pt x="f5" y="f6"/>
                  </a:moveTo>
                  <a:lnTo>
                    <a:pt x="f7" y="f8"/>
                  </a:lnTo>
                  <a:lnTo>
                    <a:pt x="f9" y="f10"/>
                  </a:lnTo>
                  <a:lnTo>
                    <a:pt x="f2" y="f11"/>
                  </a:lnTo>
                  <a:lnTo>
                    <a:pt x="f12" y="f4"/>
                  </a:lnTo>
                  <a:lnTo>
                    <a:pt x="f13" y="f14"/>
                  </a:lnTo>
                  <a:lnTo>
                    <a:pt x="f15" y="f14"/>
                  </a:lnTo>
                  <a:lnTo>
                    <a:pt x="f16" y="f17"/>
                  </a:lnTo>
                  <a:lnTo>
                    <a:pt x="f15" y="f18"/>
                  </a:lnTo>
                  <a:lnTo>
                    <a:pt x="f19" y="f20"/>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3" name="Google Shape;1369;p69">
              <a:extLst>
                <a:ext uri="{FF2B5EF4-FFF2-40B4-BE49-F238E27FC236}">
                  <a16:creationId xmlns:a16="http://schemas.microsoft.com/office/drawing/2014/main" id="{FB020597-E77B-4FD0-A8E0-5AF6CC3C74F8}"/>
                </a:ext>
              </a:extLst>
            </p:cNvPr>
            <p:cNvSpPr/>
            <p:nvPr/>
          </p:nvSpPr>
          <p:spPr>
            <a:xfrm>
              <a:off x="2616692" y="2244019"/>
              <a:ext cx="33348" cy="31318"/>
            </a:xfrm>
            <a:custGeom>
              <a:avLst/>
              <a:gdLst>
                <a:gd name="f0" fmla="val w"/>
                <a:gd name="f1" fmla="val h"/>
                <a:gd name="f2" fmla="val 0"/>
                <a:gd name="f3" fmla="val 1647"/>
                <a:gd name="f4" fmla="val 1547"/>
                <a:gd name="f5" fmla="val 551"/>
                <a:gd name="f6" fmla="val 333"/>
                <a:gd name="f7" fmla="val 407"/>
                <a:gd name="f8" fmla="val 940"/>
                <a:gd name="f9" fmla="val 938"/>
                <a:gd name="f10" fmla="val 1320"/>
                <a:gd name="f11" fmla="val 1513"/>
                <a:gd name="f12" fmla="val 1546"/>
                <a:gd name="f13" fmla="val 1637"/>
                <a:gd name="f14" fmla="val 1006"/>
                <a:gd name="f15" fmla="val 359"/>
                <a:gd name="f16" fmla="val 1646"/>
                <a:gd name="f17" fmla="val 309"/>
                <a:gd name="f18" fmla="*/ f0 1 1647"/>
                <a:gd name="f19" fmla="*/ f1 1 1547"/>
                <a:gd name="f20" fmla="val f2"/>
                <a:gd name="f21" fmla="val f3"/>
                <a:gd name="f22" fmla="val f4"/>
                <a:gd name="f23" fmla="+- f22 0 f20"/>
                <a:gd name="f24" fmla="+- f21 0 f20"/>
                <a:gd name="f25" fmla="*/ f24 1 1647"/>
                <a:gd name="f26" fmla="*/ f23 1 154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647" h="1547">
                  <a:moveTo>
                    <a:pt x="f5" y="f2"/>
                  </a:moveTo>
                  <a:lnTo>
                    <a:pt x="f2" y="f6"/>
                  </a:lnTo>
                  <a:lnTo>
                    <a:pt x="f7" y="f8"/>
                  </a:lnTo>
                  <a:lnTo>
                    <a:pt x="f9" y="f10"/>
                  </a:lnTo>
                  <a:lnTo>
                    <a:pt x="f11" y="f12"/>
                  </a:lnTo>
                  <a:lnTo>
                    <a:pt x="f13" y="f14"/>
                  </a:lnTo>
                  <a:lnTo>
                    <a:pt x="f13" y="f15"/>
                  </a:lnTo>
                  <a:lnTo>
                    <a:pt x="f16" y="f1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4" name="Google Shape;1370;p69">
              <a:extLst>
                <a:ext uri="{FF2B5EF4-FFF2-40B4-BE49-F238E27FC236}">
                  <a16:creationId xmlns:a16="http://schemas.microsoft.com/office/drawing/2014/main" id="{754B64AC-A1F8-4D25-80CD-761FEEFEC300}"/>
                </a:ext>
              </a:extLst>
            </p:cNvPr>
            <p:cNvSpPr/>
            <p:nvPr/>
          </p:nvSpPr>
          <p:spPr>
            <a:xfrm>
              <a:off x="2647325" y="2265499"/>
              <a:ext cx="9820" cy="13587"/>
            </a:xfrm>
            <a:custGeom>
              <a:avLst/>
              <a:gdLst>
                <a:gd name="f0" fmla="val w"/>
                <a:gd name="f1" fmla="val h"/>
                <a:gd name="f2" fmla="val 0"/>
                <a:gd name="f3" fmla="val 485"/>
                <a:gd name="f4" fmla="val 671"/>
                <a:gd name="f5" fmla="val 112"/>
                <a:gd name="f6" fmla="val 439"/>
                <a:gd name="f7" fmla="val 658"/>
                <a:gd name="f8" fmla="val 484"/>
                <a:gd name="f9" fmla="val 670"/>
                <a:gd name="f10" fmla="*/ f0 1 485"/>
                <a:gd name="f11" fmla="*/ f1 1 671"/>
                <a:gd name="f12" fmla="val f2"/>
                <a:gd name="f13" fmla="val f3"/>
                <a:gd name="f14" fmla="val f4"/>
                <a:gd name="f15" fmla="+- f14 0 f12"/>
                <a:gd name="f16" fmla="+- f13 0 f12"/>
                <a:gd name="f17" fmla="*/ f16 1 485"/>
                <a:gd name="f18" fmla="*/ f15 1 671"/>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85" h="671">
                  <a:moveTo>
                    <a:pt x="f5" y="f2"/>
                  </a:moveTo>
                  <a:lnTo>
                    <a:pt x="f2" y="f3"/>
                  </a:lnTo>
                  <a:lnTo>
                    <a:pt x="f6" y="f7"/>
                  </a:lnTo>
                  <a:lnTo>
                    <a:pt x="f8" y="f9"/>
                  </a:lnTo>
                  <a:lnTo>
                    <a:pt x="f8" y="f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5" name="Google Shape;1371;p69">
              <a:extLst>
                <a:ext uri="{FF2B5EF4-FFF2-40B4-BE49-F238E27FC236}">
                  <a16:creationId xmlns:a16="http://schemas.microsoft.com/office/drawing/2014/main" id="{A3C2A03F-636F-4A07-97A6-69F66D4AC51F}"/>
                </a:ext>
              </a:extLst>
            </p:cNvPr>
            <p:cNvSpPr/>
            <p:nvPr/>
          </p:nvSpPr>
          <p:spPr>
            <a:xfrm>
              <a:off x="2649565" y="2184053"/>
              <a:ext cx="103071" cy="125684"/>
            </a:xfrm>
            <a:custGeom>
              <a:avLst/>
              <a:gdLst>
                <a:gd name="f0" fmla="val w"/>
                <a:gd name="f1" fmla="val h"/>
                <a:gd name="f2" fmla="val 0"/>
                <a:gd name="f3" fmla="val 5091"/>
                <a:gd name="f4" fmla="val 6208"/>
                <a:gd name="f5" fmla="val 1274"/>
                <a:gd name="f6" fmla="val 1"/>
                <a:gd name="f7" fmla="val 1516"/>
                <a:gd name="f8" fmla="val 1121"/>
                <a:gd name="f9" fmla="val 613"/>
                <a:gd name="f10" fmla="val 1394"/>
                <a:gd name="f11" fmla="val 693"/>
                <a:gd name="f12" fmla="val 1977"/>
                <a:gd name="f13" fmla="val 445"/>
                <a:gd name="f14" fmla="val 2143"/>
                <a:gd name="f15" fmla="val 569"/>
                <a:gd name="f16" fmla="val 2458"/>
                <a:gd name="f17" fmla="val 2690"/>
                <a:gd name="f18" fmla="val 129"/>
                <a:gd name="f19" fmla="val 13"/>
                <a:gd name="f20" fmla="val 3321"/>
                <a:gd name="f21" fmla="val 3968"/>
                <a:gd name="f22" fmla="val 4023"/>
                <a:gd name="f23" fmla="val 373"/>
                <a:gd name="f24" fmla="val 4693"/>
                <a:gd name="f25" fmla="val 1258"/>
                <a:gd name="f26" fmla="val 4930"/>
                <a:gd name="f27" fmla="val 1050"/>
                <a:gd name="f28" fmla="val 5999"/>
                <a:gd name="f29" fmla="val 6117"/>
                <a:gd name="f30" fmla="val 1652"/>
                <a:gd name="f31" fmla="val 6008"/>
                <a:gd name="f32" fmla="val 2321"/>
                <a:gd name="f33" fmla="val 6207"/>
                <a:gd name="f34" fmla="val 3563"/>
                <a:gd name="f35" fmla="val 5976"/>
                <a:gd name="f36" fmla="val 4051"/>
                <a:gd name="f37" fmla="val 3963"/>
                <a:gd name="f38" fmla="val 5843"/>
                <a:gd name="f39" fmla="val 4444"/>
                <a:gd name="f40" fmla="val 5145"/>
                <a:gd name="f41" fmla="val 3846"/>
                <a:gd name="f42" fmla="val 4631"/>
                <a:gd name="f43" fmla="val 3444"/>
                <a:gd name="f44" fmla="val 3951"/>
                <a:gd name="f45" fmla="val 4658"/>
                <a:gd name="f46" fmla="val 1877"/>
                <a:gd name="f47" fmla="val 4750"/>
                <a:gd name="f48" fmla="val 893"/>
                <a:gd name="f49" fmla="val 3808"/>
                <a:gd name="f50" fmla="val 590"/>
                <a:gd name="f51" fmla="val 2412"/>
                <a:gd name="f52" fmla="val 682"/>
                <a:gd name="f53" fmla="val 2013"/>
                <a:gd name="f54" fmla="val 179"/>
                <a:gd name="f55" fmla="val 1857"/>
                <a:gd name="f56" fmla="val 143"/>
                <a:gd name="f57" fmla="val 1535"/>
                <a:gd name="f58" fmla="val 68"/>
                <a:gd name="f59" fmla="*/ f0 1 5091"/>
                <a:gd name="f60" fmla="*/ f1 1 6208"/>
                <a:gd name="f61" fmla="val f2"/>
                <a:gd name="f62" fmla="val f3"/>
                <a:gd name="f63" fmla="val f4"/>
                <a:gd name="f64" fmla="+- f63 0 f61"/>
                <a:gd name="f65" fmla="+- f62 0 f61"/>
                <a:gd name="f66" fmla="*/ f65 1 5091"/>
                <a:gd name="f67" fmla="*/ f64 1 6208"/>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5091" h="6208">
                  <a:moveTo>
                    <a:pt x="f5" y="f6"/>
                  </a:moveTo>
                  <a:lnTo>
                    <a:pt x="f7" y="f8"/>
                  </a:lnTo>
                  <a:lnTo>
                    <a:pt x="f9" y="f10"/>
                  </a:lnTo>
                  <a:lnTo>
                    <a:pt x="f11" y="f12"/>
                  </a:lnTo>
                  <a:lnTo>
                    <a:pt x="f13" y="f14"/>
                  </a:lnTo>
                  <a:lnTo>
                    <a:pt x="f15" y="f16"/>
                  </a:lnTo>
                  <a:lnTo>
                    <a:pt x="f13" y="f17"/>
                  </a:lnTo>
                  <a:lnTo>
                    <a:pt x="f18" y="f17"/>
                  </a:lnTo>
                  <a:lnTo>
                    <a:pt x="f19" y="f20"/>
                  </a:lnTo>
                  <a:lnTo>
                    <a:pt x="f19" y="f21"/>
                  </a:lnTo>
                  <a:lnTo>
                    <a:pt x="f6" y="f22"/>
                  </a:lnTo>
                  <a:lnTo>
                    <a:pt x="f23" y="f24"/>
                  </a:lnTo>
                  <a:lnTo>
                    <a:pt x="f25" y="f26"/>
                  </a:lnTo>
                  <a:lnTo>
                    <a:pt x="f27" y="f28"/>
                  </a:lnTo>
                  <a:lnTo>
                    <a:pt x="f25" y="f29"/>
                  </a:lnTo>
                  <a:lnTo>
                    <a:pt x="f30" y="f31"/>
                  </a:lnTo>
                  <a:lnTo>
                    <a:pt x="f32" y="f33"/>
                  </a:lnTo>
                  <a:lnTo>
                    <a:pt x="f34" y="f35"/>
                  </a:lnTo>
                  <a:lnTo>
                    <a:pt x="f36" y="f29"/>
                  </a:lnTo>
                  <a:lnTo>
                    <a:pt x="f36" y="f29"/>
                  </a:lnTo>
                  <a:lnTo>
                    <a:pt x="f37" y="f38"/>
                  </a:lnTo>
                  <a:lnTo>
                    <a:pt x="f39" y="f40"/>
                  </a:lnTo>
                  <a:lnTo>
                    <a:pt x="f41" y="f42"/>
                  </a:lnTo>
                  <a:lnTo>
                    <a:pt x="f43" y="f44"/>
                  </a:lnTo>
                  <a:lnTo>
                    <a:pt x="f3" y="f20"/>
                  </a:lnTo>
                  <a:lnTo>
                    <a:pt x="f45" y="f46"/>
                  </a:lnTo>
                  <a:lnTo>
                    <a:pt x="f47" y="f48"/>
                  </a:lnTo>
                  <a:lnTo>
                    <a:pt x="f49" y="f50"/>
                  </a:lnTo>
                  <a:lnTo>
                    <a:pt x="f51" y="f52"/>
                  </a:lnTo>
                  <a:lnTo>
                    <a:pt x="f53" y="f54"/>
                  </a:lnTo>
                  <a:cubicBezTo>
                    <a:pt x="f55" y="f56"/>
                    <a:pt x="f57" y="f58"/>
                    <a:pt x="f5" y="f6"/>
                  </a:cubicBez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6" name="Google Shape;1372;p69">
              <a:extLst>
                <a:ext uri="{FF2B5EF4-FFF2-40B4-BE49-F238E27FC236}">
                  <a16:creationId xmlns:a16="http://schemas.microsoft.com/office/drawing/2014/main" id="{93A11009-1CE6-46D5-97BF-577FD05EBDD7}"/>
                </a:ext>
              </a:extLst>
            </p:cNvPr>
            <p:cNvSpPr/>
            <p:nvPr/>
          </p:nvSpPr>
          <p:spPr>
            <a:xfrm>
              <a:off x="2634450" y="1843759"/>
              <a:ext cx="247354" cy="287725"/>
            </a:xfrm>
            <a:custGeom>
              <a:avLst/>
              <a:gdLst>
                <a:gd name="f0" fmla="val w"/>
                <a:gd name="f1" fmla="val h"/>
                <a:gd name="f2" fmla="val 0"/>
                <a:gd name="f3" fmla="val 12218"/>
                <a:gd name="f4" fmla="val 14212"/>
                <a:gd name="f5" fmla="val 10355"/>
                <a:gd name="f6" fmla="val 7652"/>
                <a:gd name="f7" fmla="val 942"/>
                <a:gd name="f8" fmla="val 5375"/>
                <a:gd name="f9" fmla="val 2976"/>
                <a:gd name="f10" fmla="val 3280"/>
                <a:gd name="f11" fmla="val 7501"/>
                <a:gd name="f12" fmla="val 1883"/>
                <a:gd name="f13" fmla="val 9110"/>
                <a:gd name="f14" fmla="val 1"/>
                <a:gd name="f15" fmla="val 10264"/>
                <a:gd name="f16" fmla="val 335"/>
                <a:gd name="f17" fmla="val 13695"/>
                <a:gd name="f18" fmla="val 1398"/>
                <a:gd name="f19" fmla="val 14211"/>
                <a:gd name="f20" fmla="val 3129"/>
                <a:gd name="f21" fmla="val 12815"/>
                <a:gd name="f22" fmla="val 3307"/>
                <a:gd name="f23" fmla="val 13277"/>
                <a:gd name="f24" fmla="val 3774"/>
                <a:gd name="f25" fmla="val 3663"/>
                <a:gd name="f26" fmla="val 12464"/>
                <a:gd name="f27" fmla="val 4039"/>
                <a:gd name="f28" fmla="val 12161"/>
                <a:gd name="f29" fmla="val 11369"/>
                <a:gd name="f30" fmla="val 4191"/>
                <a:gd name="f31" fmla="val 10689"/>
                <a:gd name="f32" fmla="val 3738"/>
                <a:gd name="f33" fmla="val 10340"/>
                <a:gd name="f34" fmla="val 3662"/>
                <a:gd name="f35" fmla="val 8432"/>
                <a:gd name="f36" fmla="val 4328"/>
                <a:gd name="f37" fmla="val 8233"/>
                <a:gd name="f38" fmla="val 4659"/>
                <a:gd name="f39" fmla="val 6225"/>
                <a:gd name="f40" fmla="val 5090"/>
                <a:gd name="f41" fmla="val 5793"/>
                <a:gd name="f42" fmla="val 5519"/>
                <a:gd name="f43" fmla="val 4931"/>
                <a:gd name="f44" fmla="val 5405"/>
                <a:gd name="f45" fmla="val 4516"/>
                <a:gd name="f46" fmla="val 5821"/>
                <a:gd name="f47" fmla="val 3769"/>
                <a:gd name="f48" fmla="val 6153"/>
                <a:gd name="f49" fmla="val 3868"/>
                <a:gd name="f50" fmla="val 6318"/>
                <a:gd name="f51" fmla="val 3239"/>
                <a:gd name="f52" fmla="val 7151"/>
                <a:gd name="f53" fmla="val 3420"/>
                <a:gd name="f54" fmla="val 7698"/>
                <a:gd name="f55" fmla="val 2342"/>
                <a:gd name="f56" fmla="val 8459"/>
                <a:gd name="f57" fmla="val 3040"/>
                <a:gd name="f58" fmla="val 9819"/>
                <a:gd name="f59" fmla="val 2608"/>
                <a:gd name="f60" fmla="val 9936"/>
                <a:gd name="f61" fmla="val 1563"/>
                <a:gd name="f62" fmla="val 10566"/>
                <a:gd name="f63" fmla="val 1280"/>
                <a:gd name="f64" fmla="val 11197"/>
                <a:gd name="f65" fmla="val 1729"/>
                <a:gd name="f66" fmla="val 11478"/>
                <a:gd name="f67" fmla="val 2409"/>
                <a:gd name="f68" fmla="val 12217"/>
                <a:gd name="f69" fmla="val 1639"/>
                <a:gd name="f70" fmla="val 11240"/>
                <a:gd name="f71" fmla="val 1326"/>
                <a:gd name="f72" fmla="val 12070"/>
                <a:gd name="f73" fmla="val 911"/>
                <a:gd name="f74" fmla="*/ f0 1 12218"/>
                <a:gd name="f75" fmla="*/ f1 1 14212"/>
                <a:gd name="f76" fmla="val f2"/>
                <a:gd name="f77" fmla="val f3"/>
                <a:gd name="f78" fmla="val f4"/>
                <a:gd name="f79" fmla="+- f78 0 f76"/>
                <a:gd name="f80" fmla="+- f77 0 f76"/>
                <a:gd name="f81" fmla="*/ f80 1 12218"/>
                <a:gd name="f82" fmla="*/ f79 1 14212"/>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218" h="14212">
                  <a:moveTo>
                    <a:pt x="f5" y="f2"/>
                  </a:moveTo>
                  <a:lnTo>
                    <a:pt x="f6" y="f7"/>
                  </a:lnTo>
                  <a:lnTo>
                    <a:pt x="f8" y="f9"/>
                  </a:lnTo>
                  <a:lnTo>
                    <a:pt x="f10" y="f11"/>
                  </a:lnTo>
                  <a:lnTo>
                    <a:pt x="f12" y="f13"/>
                  </a:lnTo>
                  <a:lnTo>
                    <a:pt x="f14" y="f15"/>
                  </a:lnTo>
                  <a:lnTo>
                    <a:pt x="f16" y="f17"/>
                  </a:lnTo>
                  <a:lnTo>
                    <a:pt x="f18" y="f19"/>
                  </a:lnTo>
                  <a:lnTo>
                    <a:pt x="f20" y="f21"/>
                  </a:lnTo>
                  <a:lnTo>
                    <a:pt x="f22" y="f23"/>
                  </a:lnTo>
                  <a:lnTo>
                    <a:pt x="f24" y="f23"/>
                  </a:lnTo>
                  <a:lnTo>
                    <a:pt x="f25" y="f26"/>
                  </a:lnTo>
                  <a:lnTo>
                    <a:pt x="f27" y="f28"/>
                  </a:lnTo>
                  <a:lnTo>
                    <a:pt x="f24"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7" name="Google Shape;1373;p69">
              <a:extLst>
                <a:ext uri="{FF2B5EF4-FFF2-40B4-BE49-F238E27FC236}">
                  <a16:creationId xmlns:a16="http://schemas.microsoft.com/office/drawing/2014/main" id="{FBFA08EF-0DF2-4E05-84CF-31C3EB90B97E}"/>
                </a:ext>
              </a:extLst>
            </p:cNvPr>
            <p:cNvSpPr/>
            <p:nvPr/>
          </p:nvSpPr>
          <p:spPr>
            <a:xfrm>
              <a:off x="2701393" y="1898623"/>
              <a:ext cx="125419" cy="280793"/>
            </a:xfrm>
            <a:custGeom>
              <a:avLst/>
              <a:gdLst>
                <a:gd name="f0" fmla="val w"/>
                <a:gd name="f1" fmla="val h"/>
                <a:gd name="f2" fmla="val 0"/>
                <a:gd name="f3" fmla="val 6195"/>
                <a:gd name="f4" fmla="val 13870"/>
                <a:gd name="f5" fmla="val 4203"/>
                <a:gd name="f6" fmla="val 3844"/>
                <a:gd name="f7" fmla="val 710"/>
                <a:gd name="f8" fmla="val 3011"/>
                <a:gd name="f9" fmla="val 529"/>
                <a:gd name="f10" fmla="val 2846"/>
                <a:gd name="f11" fmla="val 1158"/>
                <a:gd name="f12" fmla="val 2514"/>
                <a:gd name="f13" fmla="val 1059"/>
                <a:gd name="f14" fmla="val 2098"/>
                <a:gd name="f15" fmla="val 1806"/>
                <a:gd name="f16" fmla="val 2212"/>
                <a:gd name="f17" fmla="val 2221"/>
                <a:gd name="f18" fmla="val 1783"/>
                <a:gd name="f19" fmla="val 3083"/>
                <a:gd name="f20" fmla="val 1352"/>
                <a:gd name="f21" fmla="val 3515"/>
                <a:gd name="f22" fmla="val 1021"/>
                <a:gd name="f23" fmla="val 5523"/>
                <a:gd name="f24" fmla="val 355"/>
                <a:gd name="f25" fmla="val 5722"/>
                <a:gd name="f26" fmla="val 431"/>
                <a:gd name="f27" fmla="val 7630"/>
                <a:gd name="f28" fmla="val 884"/>
                <a:gd name="f29" fmla="val 7979"/>
                <a:gd name="f30" fmla="val 467"/>
                <a:gd name="f31" fmla="val 8659"/>
                <a:gd name="f32" fmla="val 732"/>
                <a:gd name="f33" fmla="val 9451"/>
                <a:gd name="f34" fmla="val 356"/>
                <a:gd name="f35" fmla="val 9754"/>
                <a:gd name="f36" fmla="val 10567"/>
                <a:gd name="f37" fmla="val 1279"/>
                <a:gd name="f38" fmla="val 13869"/>
                <a:gd name="f39" fmla="val 3009"/>
                <a:gd name="f40" fmla="val 12836"/>
                <a:gd name="f41" fmla="val 3039"/>
                <a:gd name="f42" fmla="val 10863"/>
                <a:gd name="f43" fmla="val 3830"/>
                <a:gd name="f44" fmla="val 10408"/>
                <a:gd name="f45" fmla="val 3951"/>
                <a:gd name="f46" fmla="val 9345"/>
                <a:gd name="f47" fmla="val 3192"/>
                <a:gd name="f48" fmla="val 8676"/>
                <a:gd name="f49" fmla="val 3100"/>
                <a:gd name="f50" fmla="val 7068"/>
                <a:gd name="f51" fmla="val 4953"/>
                <a:gd name="f52" fmla="val 5246"/>
                <a:gd name="f53" fmla="val 5043"/>
                <a:gd name="f54" fmla="val 3849"/>
                <a:gd name="f55" fmla="val 6194"/>
                <a:gd name="f56" fmla="val 3742"/>
                <a:gd name="f57" fmla="val 5916"/>
                <a:gd name="f58" fmla="val 2719"/>
                <a:gd name="f59" fmla="val 5700"/>
                <a:gd name="f60" fmla="val 1607"/>
                <a:gd name="f61" fmla="val 5484"/>
                <a:gd name="f62" fmla="val 844"/>
                <a:gd name="f63" fmla="val 4801"/>
                <a:gd name="f64" fmla="*/ f0 1 6195"/>
                <a:gd name="f65" fmla="*/ f1 1 13870"/>
                <a:gd name="f66" fmla="val f2"/>
                <a:gd name="f67" fmla="val f3"/>
                <a:gd name="f68" fmla="val f4"/>
                <a:gd name="f69" fmla="+- f68 0 f66"/>
                <a:gd name="f70" fmla="+- f67 0 f66"/>
                <a:gd name="f71" fmla="*/ f70 1 6195"/>
                <a:gd name="f72" fmla="*/ f69 1 13870"/>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6195" h="13870">
                  <a:moveTo>
                    <a:pt x="f5" y="f2"/>
                  </a:move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0" y="f36"/>
                  </a:lnTo>
                  <a:lnTo>
                    <a:pt x="f2"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8" name="Google Shape;1374;p69">
              <a:extLst>
                <a:ext uri="{FF2B5EF4-FFF2-40B4-BE49-F238E27FC236}">
                  <a16:creationId xmlns:a16="http://schemas.microsoft.com/office/drawing/2014/main" id="{F728F532-190E-431E-A414-137B18CECF89}"/>
                </a:ext>
              </a:extLst>
            </p:cNvPr>
            <p:cNvSpPr/>
            <p:nvPr/>
          </p:nvSpPr>
          <p:spPr>
            <a:xfrm>
              <a:off x="2786487" y="1869673"/>
              <a:ext cx="121331" cy="220589"/>
            </a:xfrm>
            <a:custGeom>
              <a:avLst/>
              <a:gdLst>
                <a:gd name="f0" fmla="val w"/>
                <a:gd name="f1" fmla="val h"/>
                <a:gd name="f2" fmla="val 0"/>
                <a:gd name="f3" fmla="val 5993"/>
                <a:gd name="f4" fmla="val 10896"/>
                <a:gd name="f5" fmla="val 3056"/>
                <a:gd name="f6" fmla="val 2426"/>
                <a:gd name="f7" fmla="val 283"/>
                <a:gd name="f8" fmla="val 2309"/>
                <a:gd name="f9" fmla="val 1328"/>
                <a:gd name="f10" fmla="val 949"/>
                <a:gd name="f11" fmla="val 1760"/>
                <a:gd name="f12" fmla="val 188"/>
                <a:gd name="f13" fmla="val 1062"/>
                <a:gd name="f14" fmla="val 1430"/>
                <a:gd name="f15" fmla="val 598"/>
                <a:gd name="f16" fmla="val 1959"/>
                <a:gd name="f17" fmla="val 1281"/>
                <a:gd name="f18" fmla="val 2274"/>
                <a:gd name="f19" fmla="val 1497"/>
                <a:gd name="f20" fmla="val 3037"/>
                <a:gd name="f21" fmla="val 1713"/>
                <a:gd name="f22" fmla="val 4149"/>
                <a:gd name="f23" fmla="val 1991"/>
                <a:gd name="f24" fmla="val 5172"/>
                <a:gd name="f25" fmla="val 2479"/>
                <a:gd name="f26" fmla="val 5127"/>
                <a:gd name="f27" fmla="val 5856"/>
                <a:gd name="f28" fmla="val 750"/>
                <a:gd name="f29" fmla="val 7921"/>
                <a:gd name="f30" fmla="val 992"/>
                <a:gd name="f31" fmla="val 10198"/>
                <a:gd name="f32" fmla="val 2329"/>
                <a:gd name="f33" fmla="val 4697"/>
                <a:gd name="f34" fmla="val 10167"/>
                <a:gd name="f35" fmla="val 10168"/>
                <a:gd name="f36" fmla="val 5992"/>
                <a:gd name="f37" fmla="val 7965"/>
                <a:gd name="f38" fmla="val 5595"/>
                <a:gd name="f39" fmla="val 7434"/>
                <a:gd name="f40" fmla="val 5063"/>
                <a:gd name="f41" fmla="val 5708"/>
                <a:gd name="f42" fmla="val 4929"/>
                <a:gd name="f43" fmla="val 4383"/>
                <a:gd name="f44" fmla="val 3469"/>
                <a:gd name="f45" fmla="val 4666"/>
                <a:gd name="f46" fmla="val 2838"/>
                <a:gd name="f47" fmla="val 3736"/>
                <a:gd name="f48" fmla="val 1594"/>
                <a:gd name="f49" fmla="val 3931"/>
                <a:gd name="f50" fmla="val 1040"/>
                <a:gd name="f51" fmla="val 3687"/>
                <a:gd name="f52" fmla="val 449"/>
                <a:gd name="f53" fmla="*/ f0 1 5993"/>
                <a:gd name="f54" fmla="*/ f1 1 10896"/>
                <a:gd name="f55" fmla="val f2"/>
                <a:gd name="f56" fmla="val f3"/>
                <a:gd name="f57" fmla="val f4"/>
                <a:gd name="f58" fmla="+- f57 0 f55"/>
                <a:gd name="f59" fmla="+- f56 0 f55"/>
                <a:gd name="f60" fmla="*/ f59 1 5993"/>
                <a:gd name="f61" fmla="*/ f58 1 1089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5993" h="10896">
                  <a:moveTo>
                    <a:pt x="f5" y="f2"/>
                  </a:moveTo>
                  <a:lnTo>
                    <a:pt x="f6" y="f7"/>
                  </a:lnTo>
                  <a:lnTo>
                    <a:pt x="f8" y="f9"/>
                  </a:lnTo>
                  <a:lnTo>
                    <a:pt x="f10" y="f11"/>
                  </a:lnTo>
                  <a:lnTo>
                    <a:pt x="f12" y="f13"/>
                  </a:lnTo>
                  <a:lnTo>
                    <a:pt x="f2" y="f14"/>
                  </a:lnTo>
                  <a:lnTo>
                    <a:pt x="f15" y="f16"/>
                  </a:lnTo>
                  <a:lnTo>
                    <a:pt x="f17" y="f18"/>
                  </a:lnTo>
                  <a:lnTo>
                    <a:pt x="f19" y="f20"/>
                  </a:lnTo>
                  <a:lnTo>
                    <a:pt x="f21" y="f22"/>
                  </a:lnTo>
                  <a:lnTo>
                    <a:pt x="f23" y="f24"/>
                  </a:lnTo>
                  <a:lnTo>
                    <a:pt x="f25" y="f26"/>
                  </a:lnTo>
                  <a:lnTo>
                    <a:pt x="f25" y="f27"/>
                  </a:lnTo>
                  <a:lnTo>
                    <a:pt x="f28" y="f29"/>
                  </a:lnTo>
                  <a:lnTo>
                    <a:pt x="f30" y="f31"/>
                  </a:lnTo>
                  <a:lnTo>
                    <a:pt x="f32" y="f4"/>
                  </a:lnTo>
                  <a:lnTo>
                    <a:pt x="f33" y="f34"/>
                  </a:lnTo>
                  <a:lnTo>
                    <a:pt x="f33" y="f35"/>
                  </a:lnTo>
                  <a:lnTo>
                    <a:pt x="f36" y="f37"/>
                  </a:lnTo>
                  <a:lnTo>
                    <a:pt x="f38" y="f39"/>
                  </a:lnTo>
                  <a:lnTo>
                    <a:pt x="f40" y="f41"/>
                  </a:lnTo>
                  <a:lnTo>
                    <a:pt x="f40" y="f42"/>
                  </a:lnTo>
                  <a:lnTo>
                    <a:pt x="f43" y="f44"/>
                  </a:lnTo>
                  <a:lnTo>
                    <a:pt x="f45" y="f46"/>
                  </a:lnTo>
                  <a:lnTo>
                    <a:pt x="f47" y="f48"/>
                  </a:lnTo>
                  <a:lnTo>
                    <a:pt x="f49" y="f50"/>
                  </a:lnTo>
                  <a:lnTo>
                    <a:pt x="f51" y="f52"/>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9" name="Google Shape;1375;p69">
              <a:extLst>
                <a:ext uri="{FF2B5EF4-FFF2-40B4-BE49-F238E27FC236}">
                  <a16:creationId xmlns:a16="http://schemas.microsoft.com/office/drawing/2014/main" id="{7C112536-027A-4D74-A24D-9928F450EF68}"/>
                </a:ext>
              </a:extLst>
            </p:cNvPr>
            <p:cNvSpPr/>
            <p:nvPr/>
          </p:nvSpPr>
          <p:spPr>
            <a:xfrm>
              <a:off x="2815172" y="2158221"/>
              <a:ext cx="63468" cy="45025"/>
            </a:xfrm>
            <a:custGeom>
              <a:avLst/>
              <a:gdLst>
                <a:gd name="f0" fmla="val w"/>
                <a:gd name="f1" fmla="val h"/>
                <a:gd name="f2" fmla="val 0"/>
                <a:gd name="f3" fmla="val 3135"/>
                <a:gd name="f4" fmla="val 2224"/>
                <a:gd name="f5" fmla="val 486"/>
                <a:gd name="f6" fmla="val 317"/>
                <a:gd name="f7" fmla="val 409"/>
                <a:gd name="f8" fmla="val 912"/>
                <a:gd name="f9" fmla="val 1137"/>
                <a:gd name="f10" fmla="val 942"/>
                <a:gd name="f11" fmla="val 1533"/>
                <a:gd name="f12" fmla="val 851"/>
                <a:gd name="f13" fmla="val 1523"/>
                <a:gd name="f14" fmla="val 2668"/>
                <a:gd name="f15" fmla="val 1653"/>
                <a:gd name="f16" fmla="val 597"/>
                <a:gd name="f17" fmla="val 2187"/>
                <a:gd name="f18" fmla="val 117"/>
                <a:gd name="f19" fmla="val 1406"/>
                <a:gd name="f20" fmla="val 84"/>
                <a:gd name="f21" fmla="*/ f0 1 3135"/>
                <a:gd name="f22" fmla="*/ f1 1 2224"/>
                <a:gd name="f23" fmla="val f2"/>
                <a:gd name="f24" fmla="val f3"/>
                <a:gd name="f25" fmla="val f4"/>
                <a:gd name="f26" fmla="+- f25 0 f23"/>
                <a:gd name="f27" fmla="+- f24 0 f23"/>
                <a:gd name="f28" fmla="*/ f27 1 3135"/>
                <a:gd name="f29" fmla="*/ f26 1 222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135" h="2224">
                  <a:moveTo>
                    <a:pt x="f5" y="f2"/>
                  </a:moveTo>
                  <a:lnTo>
                    <a:pt x="f2" y="f6"/>
                  </a:lnTo>
                  <a:lnTo>
                    <a:pt x="f2" y="f7"/>
                  </a:lnTo>
                  <a:lnTo>
                    <a:pt x="f8" y="f9"/>
                  </a:lnTo>
                  <a:lnTo>
                    <a:pt x="f10" y="f11"/>
                  </a:lnTo>
                  <a:lnTo>
                    <a:pt x="f12" y="f11"/>
                  </a:lnTo>
                  <a:lnTo>
                    <a:pt x="f13" y="f4"/>
                  </a:lnTo>
                  <a:lnTo>
                    <a:pt x="f14" y="f15"/>
                  </a:lnTo>
                  <a:lnTo>
                    <a:pt x="f3" y="f16"/>
                  </a:lnTo>
                  <a:lnTo>
                    <a:pt x="f17" y="f18"/>
                  </a:lnTo>
                  <a:lnTo>
                    <a:pt x="f19" y="f20"/>
                  </a:lnTo>
                  <a:lnTo>
                    <a:pt x="f5" y="f2"/>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0" name="Google Shape;1376;p69">
              <a:extLst>
                <a:ext uri="{FF2B5EF4-FFF2-40B4-BE49-F238E27FC236}">
                  <a16:creationId xmlns:a16="http://schemas.microsoft.com/office/drawing/2014/main" id="{B9E524A8-E13D-4F70-ABE4-99007C43A0FC}"/>
                </a:ext>
              </a:extLst>
            </p:cNvPr>
            <p:cNvSpPr/>
            <p:nvPr/>
          </p:nvSpPr>
          <p:spPr>
            <a:xfrm>
              <a:off x="2833615" y="2098255"/>
              <a:ext cx="52779" cy="41504"/>
            </a:xfrm>
            <a:custGeom>
              <a:avLst/>
              <a:gdLst>
                <a:gd name="f0" fmla="val w"/>
                <a:gd name="f1" fmla="val h"/>
                <a:gd name="f2" fmla="val 0"/>
                <a:gd name="f3" fmla="val 2607"/>
                <a:gd name="f4" fmla="val 2050"/>
                <a:gd name="f5" fmla="val 759"/>
                <a:gd name="f6" fmla="val 1"/>
                <a:gd name="f7" fmla="val 455"/>
                <a:gd name="f8" fmla="val 183"/>
                <a:gd name="f9" fmla="val 1154"/>
                <a:gd name="f10" fmla="val 638"/>
                <a:gd name="f11" fmla="val 1184"/>
                <a:gd name="f12" fmla="val 650"/>
                <a:gd name="f13" fmla="val 1597"/>
                <a:gd name="f14" fmla="val 1408"/>
                <a:gd name="f15" fmla="val 1485"/>
                <a:gd name="f16" fmla="val 2039"/>
                <a:gd name="f17" fmla="val 2606"/>
                <a:gd name="f18" fmla="val 1871"/>
                <a:gd name="f19" fmla="val 2536"/>
                <a:gd name="f20" fmla="val 1502"/>
                <a:gd name="f21" fmla="val 2301"/>
                <a:gd name="f22" fmla="val 72"/>
                <a:gd name="f23" fmla="val 2277"/>
                <a:gd name="f24" fmla="val 91"/>
                <a:gd name="f25" fmla="*/ f0 1 2607"/>
                <a:gd name="f26" fmla="*/ f1 1 2050"/>
                <a:gd name="f27" fmla="val f2"/>
                <a:gd name="f28" fmla="val f3"/>
                <a:gd name="f29" fmla="val f4"/>
                <a:gd name="f30" fmla="+- f29 0 f27"/>
                <a:gd name="f31" fmla="+- f28 0 f27"/>
                <a:gd name="f32" fmla="*/ f31 1 2607"/>
                <a:gd name="f33" fmla="*/ f30 1 2050"/>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2607" h="2050">
                  <a:moveTo>
                    <a:pt x="f5" y="f2"/>
                  </a:moveTo>
                  <a:lnTo>
                    <a:pt x="f6" y="f7"/>
                  </a:lnTo>
                  <a:lnTo>
                    <a:pt x="f8" y="f9"/>
                  </a:lnTo>
                  <a:lnTo>
                    <a:pt x="f10" y="f11"/>
                  </a:lnTo>
                  <a:lnTo>
                    <a:pt x="f12" y="f13"/>
                  </a:lnTo>
                  <a:lnTo>
                    <a:pt x="f14" y="f15"/>
                  </a:lnTo>
                  <a:lnTo>
                    <a:pt x="f16" y="f4"/>
                  </a:lnTo>
                  <a:lnTo>
                    <a:pt x="f17" y="f18"/>
                  </a:lnTo>
                  <a:lnTo>
                    <a:pt x="f19" y="f20"/>
                  </a:lnTo>
                  <a:lnTo>
                    <a:pt x="f21" y="f22"/>
                  </a:lnTo>
                  <a:lnTo>
                    <a:pt x="f23" y="f24"/>
                  </a:lnTo>
                  <a:lnTo>
                    <a:pt x="f5" y="f2"/>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1" name="Google Shape;1377;p69">
              <a:extLst>
                <a:ext uri="{FF2B5EF4-FFF2-40B4-BE49-F238E27FC236}">
                  <a16:creationId xmlns:a16="http://schemas.microsoft.com/office/drawing/2014/main" id="{3B163C3B-23DF-487F-96BB-C3CC700198AA}"/>
                </a:ext>
              </a:extLst>
            </p:cNvPr>
            <p:cNvSpPr/>
            <p:nvPr/>
          </p:nvSpPr>
          <p:spPr>
            <a:xfrm>
              <a:off x="2815172" y="2128320"/>
              <a:ext cx="75511" cy="41989"/>
            </a:xfrm>
            <a:custGeom>
              <a:avLst/>
              <a:gdLst>
                <a:gd name="f0" fmla="val w"/>
                <a:gd name="f1" fmla="val h"/>
                <a:gd name="f2" fmla="val 0"/>
                <a:gd name="f3" fmla="val 3730"/>
                <a:gd name="f4" fmla="val 2074"/>
                <a:gd name="f5" fmla="val 2319"/>
                <a:gd name="f6" fmla="val 1561"/>
                <a:gd name="f7" fmla="val 112"/>
                <a:gd name="f8" fmla="val 1579"/>
                <a:gd name="f9" fmla="val 762"/>
                <a:gd name="f10" fmla="val 1123"/>
                <a:gd name="f11" fmla="val 823"/>
                <a:gd name="f12" fmla="val 638"/>
                <a:gd name="f13" fmla="val 246"/>
                <a:gd name="f14" fmla="val 945"/>
                <a:gd name="f15" fmla="val 1794"/>
                <a:gd name="f16" fmla="val 486"/>
                <a:gd name="f17" fmla="val 1477"/>
                <a:gd name="f18" fmla="val 1406"/>
                <a:gd name="f19" fmla="val 2187"/>
                <a:gd name="f20" fmla="val 1594"/>
                <a:gd name="f21" fmla="val 3135"/>
                <a:gd name="f22" fmla="val 3149"/>
                <a:gd name="f23" fmla="val 2042"/>
                <a:gd name="f24" fmla="val 1495"/>
                <a:gd name="f25" fmla="val 3517"/>
                <a:gd name="f26" fmla="val 386"/>
                <a:gd name="f27" fmla="val 2950"/>
                <a:gd name="f28" fmla="val 565"/>
                <a:gd name="f29" fmla="*/ f0 1 3730"/>
                <a:gd name="f30" fmla="*/ f1 1 2074"/>
                <a:gd name="f31" fmla="val f2"/>
                <a:gd name="f32" fmla="val f3"/>
                <a:gd name="f33" fmla="val f4"/>
                <a:gd name="f34" fmla="+- f33 0 f31"/>
                <a:gd name="f35" fmla="+- f32 0 f31"/>
                <a:gd name="f36" fmla="*/ f35 1 3730"/>
                <a:gd name="f37" fmla="*/ f34 1 207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730" h="2074">
                  <a:moveTo>
                    <a:pt x="f5" y="f2"/>
                  </a:moveTo>
                  <a:lnTo>
                    <a:pt x="f6" y="f7"/>
                  </a:lnTo>
                  <a:lnTo>
                    <a:pt x="f8" y="f9"/>
                  </a:lnTo>
                  <a:lnTo>
                    <a:pt x="f10" y="f11"/>
                  </a:lnTo>
                  <a:lnTo>
                    <a:pt x="f12" y="f13"/>
                  </a:lnTo>
                  <a:lnTo>
                    <a:pt x="f2" y="f14"/>
                  </a:lnTo>
                  <a:lnTo>
                    <a:pt x="f2" y="f15"/>
                  </a:lnTo>
                  <a:lnTo>
                    <a:pt x="f16" y="f17"/>
                  </a:lnTo>
                  <a:lnTo>
                    <a:pt x="f18" y="f6"/>
                  </a:lnTo>
                  <a:lnTo>
                    <a:pt x="f19" y="f20"/>
                  </a:lnTo>
                  <a:lnTo>
                    <a:pt x="f21" y="f4"/>
                  </a:lnTo>
                  <a:lnTo>
                    <a:pt x="f22" y="f23"/>
                  </a:lnTo>
                  <a:lnTo>
                    <a:pt x="f3" y="f24"/>
                  </a:lnTo>
                  <a:lnTo>
                    <a:pt x="f25" y="f26"/>
                  </a:lnTo>
                  <a:lnTo>
                    <a:pt x="f27" y="f28"/>
                  </a:lnTo>
                  <a:lnTo>
                    <a:pt x="f5" y="f2"/>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2" name="Google Shape;1378;p69">
              <a:extLst>
                <a:ext uri="{FF2B5EF4-FFF2-40B4-BE49-F238E27FC236}">
                  <a16:creationId xmlns:a16="http://schemas.microsoft.com/office/drawing/2014/main" id="{9651029B-FF18-47DC-BD97-C0DAB746BC5E}"/>
                </a:ext>
              </a:extLst>
            </p:cNvPr>
            <p:cNvSpPr/>
            <p:nvPr/>
          </p:nvSpPr>
          <p:spPr>
            <a:xfrm>
              <a:off x="2731577" y="2454185"/>
              <a:ext cx="36886" cy="23381"/>
            </a:xfrm>
            <a:custGeom>
              <a:avLst/>
              <a:gdLst>
                <a:gd name="f0" fmla="val w"/>
                <a:gd name="f1" fmla="val h"/>
                <a:gd name="f2" fmla="val 0"/>
                <a:gd name="f3" fmla="val 1822"/>
                <a:gd name="f4" fmla="val 1155"/>
                <a:gd name="f5" fmla="val 152"/>
                <a:gd name="f6" fmla="val 1518"/>
                <a:gd name="f7" fmla="val 1154"/>
                <a:gd name="f8" fmla="*/ f0 1 1822"/>
                <a:gd name="f9" fmla="*/ f1 1 1155"/>
                <a:gd name="f10" fmla="val f2"/>
                <a:gd name="f11" fmla="val f3"/>
                <a:gd name="f12" fmla="val f4"/>
                <a:gd name="f13" fmla="+- f12 0 f10"/>
                <a:gd name="f14" fmla="+- f11 0 f10"/>
                <a:gd name="f15" fmla="*/ f14 1 1822"/>
                <a:gd name="f16" fmla="*/ f13 1 115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822" h="1155">
                  <a:moveTo>
                    <a:pt x="f3" y="f2"/>
                  </a:moveTo>
                  <a:lnTo>
                    <a:pt x="f2" y="f5"/>
                  </a:lnTo>
                  <a:lnTo>
                    <a:pt x="f6" y="f7"/>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3" name="Google Shape;1379;p69">
              <a:extLst>
                <a:ext uri="{FF2B5EF4-FFF2-40B4-BE49-F238E27FC236}">
                  <a16:creationId xmlns:a16="http://schemas.microsoft.com/office/drawing/2014/main" id="{8974BC2A-980E-4E35-9D9F-8CF2E7806EDF}"/>
                </a:ext>
              </a:extLst>
            </p:cNvPr>
            <p:cNvSpPr/>
            <p:nvPr/>
          </p:nvSpPr>
          <p:spPr>
            <a:xfrm>
              <a:off x="2682995" y="2405612"/>
              <a:ext cx="14794" cy="36283"/>
            </a:xfrm>
            <a:custGeom>
              <a:avLst/>
              <a:gdLst>
                <a:gd name="f0" fmla="val w"/>
                <a:gd name="f1" fmla="val h"/>
                <a:gd name="f2" fmla="val 0"/>
                <a:gd name="f3" fmla="val 731"/>
                <a:gd name="f4" fmla="val 1792"/>
                <a:gd name="f5" fmla="val 1"/>
                <a:gd name="f6" fmla="val 212"/>
                <a:gd name="f7" fmla="val 1791"/>
                <a:gd name="f8" fmla="val 1518"/>
                <a:gd name="f9" fmla="*/ f0 1 731"/>
                <a:gd name="f10" fmla="*/ f1 1 1792"/>
                <a:gd name="f11" fmla="val f2"/>
                <a:gd name="f12" fmla="val f3"/>
                <a:gd name="f13" fmla="val f4"/>
                <a:gd name="f14" fmla="+- f13 0 f11"/>
                <a:gd name="f15" fmla="+- f12 0 f11"/>
                <a:gd name="f16" fmla="*/ f15 1 731"/>
                <a:gd name="f17" fmla="*/ f14 1 1792"/>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31" h="1792">
                  <a:moveTo>
                    <a:pt x="f3" y="f5"/>
                  </a:moveTo>
                  <a:lnTo>
                    <a:pt x="f5" y="f6"/>
                  </a:lnTo>
                  <a:lnTo>
                    <a:pt x="f5" y="f7"/>
                  </a:lnTo>
                  <a:lnTo>
                    <a:pt x="f3" y="f8"/>
                  </a:lnTo>
                  <a:lnTo>
                    <a:pt x="f3"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4" name="Google Shape;1380;p69">
              <a:extLst>
                <a:ext uri="{FF2B5EF4-FFF2-40B4-BE49-F238E27FC236}">
                  <a16:creationId xmlns:a16="http://schemas.microsoft.com/office/drawing/2014/main" id="{824A7743-7191-4264-A2CF-E71AFF25D82B}"/>
                </a:ext>
              </a:extLst>
            </p:cNvPr>
            <p:cNvSpPr/>
            <p:nvPr/>
          </p:nvSpPr>
          <p:spPr>
            <a:xfrm>
              <a:off x="2753688" y="2483053"/>
              <a:ext cx="7104" cy="6473"/>
            </a:xfrm>
            <a:custGeom>
              <a:avLst/>
              <a:gdLst>
                <a:gd name="f0" fmla="val w"/>
                <a:gd name="f1" fmla="val h"/>
                <a:gd name="f2" fmla="val 0"/>
                <a:gd name="f3" fmla="val 351"/>
                <a:gd name="f4" fmla="val 320"/>
                <a:gd name="f5" fmla="val 1"/>
                <a:gd name="f6" fmla="val 228"/>
                <a:gd name="f7" fmla="val 319"/>
                <a:gd name="f8" fmla="val 350"/>
                <a:gd name="f9" fmla="val 77"/>
                <a:gd name="f10" fmla="*/ f0 1 351"/>
                <a:gd name="f11" fmla="*/ f1 1 320"/>
                <a:gd name="f12" fmla="val f2"/>
                <a:gd name="f13" fmla="val f3"/>
                <a:gd name="f14" fmla="val f4"/>
                <a:gd name="f15" fmla="+- f14 0 f12"/>
                <a:gd name="f16" fmla="+- f13 0 f12"/>
                <a:gd name="f17" fmla="*/ f16 1 351"/>
                <a:gd name="f18" fmla="*/ f15 1 32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51" h="320">
                  <a:moveTo>
                    <a:pt x="f2" y="f5"/>
                  </a:moveTo>
                  <a:lnTo>
                    <a:pt x="f6" y="f7"/>
                  </a:lnTo>
                  <a:lnTo>
                    <a:pt x="f8" y="f9"/>
                  </a:lnTo>
                  <a:lnTo>
                    <a:pt x="f2"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5" name="Google Shape;1381;p69">
              <a:extLst>
                <a:ext uri="{FF2B5EF4-FFF2-40B4-BE49-F238E27FC236}">
                  <a16:creationId xmlns:a16="http://schemas.microsoft.com/office/drawing/2014/main" id="{139B38DF-43B9-4207-AF3F-BDD43BC075B8}"/>
                </a:ext>
              </a:extLst>
            </p:cNvPr>
            <p:cNvSpPr/>
            <p:nvPr/>
          </p:nvSpPr>
          <p:spPr>
            <a:xfrm>
              <a:off x="2660931" y="2315425"/>
              <a:ext cx="141978" cy="140012"/>
            </a:xfrm>
            <a:custGeom>
              <a:avLst/>
              <a:gdLst>
                <a:gd name="f0" fmla="val w"/>
                <a:gd name="f1" fmla="val h"/>
                <a:gd name="f2" fmla="val 0"/>
                <a:gd name="f3" fmla="val 7013"/>
                <a:gd name="f4" fmla="val 6916"/>
                <a:gd name="f5" fmla="val 2936"/>
                <a:gd name="f6" fmla="val 1"/>
                <a:gd name="f7" fmla="val 2256"/>
                <a:gd name="f8" fmla="val 100"/>
                <a:gd name="f9" fmla="val 1891"/>
                <a:gd name="f10" fmla="val 623"/>
                <a:gd name="f11" fmla="val 1455"/>
                <a:gd name="f12" fmla="val 1319"/>
                <a:gd name="f13" fmla="val 897"/>
                <a:gd name="f14" fmla="val 928"/>
                <a:gd name="f15" fmla="val 498"/>
                <a:gd name="f16" fmla="val 697"/>
                <a:gd name="f17" fmla="val 930"/>
                <a:gd name="f18" fmla="val 265"/>
                <a:gd name="f19" fmla="val 129"/>
                <a:gd name="f20" fmla="val 1014"/>
                <a:gd name="f21" fmla="val 215"/>
                <a:gd name="f22" fmla="val 1394"/>
                <a:gd name="f23" fmla="val 1577"/>
                <a:gd name="f24" fmla="val 578"/>
                <a:gd name="f25" fmla="val 2472"/>
                <a:gd name="f26" fmla="val 1183"/>
                <a:gd name="f27" fmla="val 2026"/>
                <a:gd name="f28" fmla="val 1972"/>
                <a:gd name="f29" fmla="val 2238"/>
                <a:gd name="f30" fmla="val 2427"/>
                <a:gd name="f31" fmla="val 3118"/>
                <a:gd name="f32" fmla="val 3490"/>
                <a:gd name="f33" fmla="val 4182"/>
                <a:gd name="f34" fmla="val 4796"/>
                <a:gd name="f35" fmla="val 4820"/>
                <a:gd name="f36" fmla="val 5403"/>
                <a:gd name="f37" fmla="val 5336"/>
                <a:gd name="f38" fmla="val 5615"/>
                <a:gd name="f39" fmla="val 6186"/>
                <a:gd name="f40" fmla="val 5464"/>
                <a:gd name="f41" fmla="val 6884"/>
                <a:gd name="f42" fmla="val 5767"/>
                <a:gd name="f43" fmla="val 6915"/>
                <a:gd name="f44" fmla="val 6283"/>
                <a:gd name="f45" fmla="val 5882"/>
                <a:gd name="f46" fmla="val 5889"/>
                <a:gd name="f47" fmla="val 5487"/>
                <a:gd name="f48" fmla="val 6161"/>
                <a:gd name="f49" fmla="val 4971"/>
                <a:gd name="f50" fmla="val 6861"/>
                <a:gd name="f51" fmla="val 5457"/>
                <a:gd name="f52" fmla="val 5434"/>
                <a:gd name="f53" fmla="val 4151"/>
                <a:gd name="f54" fmla="val 3878"/>
                <a:gd name="f55" fmla="val 4553"/>
                <a:gd name="f56" fmla="val 3514"/>
                <a:gd name="f57" fmla="val 3975"/>
                <a:gd name="f58" fmla="val 2633"/>
                <a:gd name="f59" fmla="val 3278"/>
                <a:gd name="f60" fmla="val 1206"/>
                <a:gd name="f61" fmla="val 3808"/>
                <a:gd name="f62" fmla="val 1100"/>
                <a:gd name="f63" fmla="val 4015"/>
                <a:gd name="f64" fmla="val 382"/>
                <a:gd name="f65" fmla="*/ f0 1 7013"/>
                <a:gd name="f66" fmla="*/ f1 1 6916"/>
                <a:gd name="f67" fmla="val f2"/>
                <a:gd name="f68" fmla="val f3"/>
                <a:gd name="f69" fmla="val f4"/>
                <a:gd name="f70" fmla="+- f69 0 f67"/>
                <a:gd name="f71" fmla="+- f68 0 f67"/>
                <a:gd name="f72" fmla="*/ f71 1 7013"/>
                <a:gd name="f73" fmla="*/ f70 1 6916"/>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7013" h="6916">
                  <a:moveTo>
                    <a:pt x="f5" y="f6"/>
                  </a:moveTo>
                  <a:lnTo>
                    <a:pt x="f7" y="f8"/>
                  </a:lnTo>
                  <a:lnTo>
                    <a:pt x="f9" y="f10"/>
                  </a:lnTo>
                  <a:lnTo>
                    <a:pt x="f11" y="f10"/>
                  </a:lnTo>
                  <a:lnTo>
                    <a:pt x="f12" y="f13"/>
                  </a:lnTo>
                  <a:lnTo>
                    <a:pt x="f14" y="f15"/>
                  </a:lnTo>
                  <a:lnTo>
                    <a:pt x="f16" y="f17"/>
                  </a:lnTo>
                  <a:lnTo>
                    <a:pt x="f18" y="f17"/>
                  </a:lnTo>
                  <a:lnTo>
                    <a:pt x="f19" y="f20"/>
                  </a:lnTo>
                  <a:lnTo>
                    <a:pt x="f21" y="f22"/>
                  </a:lnTo>
                  <a:lnTo>
                    <a:pt x="f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3" y="f49"/>
                  </a:lnTo>
                  <a:lnTo>
                    <a:pt x="f52" y="f53"/>
                  </a:lnTo>
                  <a:lnTo>
                    <a:pt x="f38" y="f54"/>
                  </a:lnTo>
                  <a:lnTo>
                    <a:pt x="f55" y="f56"/>
                  </a:lnTo>
                  <a:lnTo>
                    <a:pt x="f57" y="f58"/>
                  </a:lnTo>
                  <a:lnTo>
                    <a:pt x="f59" y="f27"/>
                  </a:lnTo>
                  <a:lnTo>
                    <a:pt x="f59" y="f60"/>
                  </a:lnTo>
                  <a:lnTo>
                    <a:pt x="f61" y="f62"/>
                  </a:lnTo>
                  <a:lnTo>
                    <a:pt x="f63" y="f6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6" name="Google Shape;1382;p69">
              <a:extLst>
                <a:ext uri="{FF2B5EF4-FFF2-40B4-BE49-F238E27FC236}">
                  <a16:creationId xmlns:a16="http://schemas.microsoft.com/office/drawing/2014/main" id="{5DCC426E-86C6-45BD-883D-DB764806376C}"/>
                </a:ext>
              </a:extLst>
            </p:cNvPr>
            <p:cNvSpPr/>
            <p:nvPr/>
          </p:nvSpPr>
          <p:spPr>
            <a:xfrm>
              <a:off x="2741398" y="2328034"/>
              <a:ext cx="66668" cy="50346"/>
            </a:xfrm>
            <a:custGeom>
              <a:avLst/>
              <a:gdLst>
                <a:gd name="f0" fmla="val w"/>
                <a:gd name="f1" fmla="val h"/>
                <a:gd name="f2" fmla="val 0"/>
                <a:gd name="f3" fmla="val 3293"/>
                <a:gd name="f4" fmla="val 2487"/>
                <a:gd name="f5" fmla="val 1599"/>
                <a:gd name="f6" fmla="val 1102"/>
                <a:gd name="f7" fmla="val 257"/>
                <a:gd name="f8" fmla="val 783"/>
                <a:gd name="f9" fmla="val 621"/>
                <a:gd name="f10" fmla="val 735"/>
                <a:gd name="f11" fmla="val 122"/>
                <a:gd name="f12" fmla="val 1099"/>
                <a:gd name="f13" fmla="val 668"/>
                <a:gd name="f14" fmla="val 826"/>
                <a:gd name="f15" fmla="val 1094"/>
                <a:gd name="f16" fmla="val 1737"/>
                <a:gd name="f17" fmla="val 2217"/>
                <a:gd name="f18" fmla="val 2486"/>
                <a:gd name="f19" fmla="val 1337"/>
                <a:gd name="f20" fmla="val 1135"/>
                <a:gd name="f21" fmla="val 1251"/>
                <a:gd name="f22" fmla="val 804"/>
                <a:gd name="f23" fmla="val 1575"/>
                <a:gd name="f24" fmla="val 838"/>
                <a:gd name="f25" fmla="val 2330"/>
                <a:gd name="f26" fmla="val 3043"/>
                <a:gd name="f27" fmla="val 1004"/>
                <a:gd name="f28" fmla="val 3292"/>
                <a:gd name="f29" fmla="val 855"/>
                <a:gd name="f30" fmla="val 377"/>
                <a:gd name="f31" fmla="val 2744"/>
                <a:gd name="f32" fmla="val 456"/>
                <a:gd name="f33" fmla="val 2064"/>
                <a:gd name="f34" fmla="val 190"/>
                <a:gd name="f35" fmla="*/ f0 1 3293"/>
                <a:gd name="f36" fmla="*/ f1 1 2487"/>
                <a:gd name="f37" fmla="val f2"/>
                <a:gd name="f38" fmla="val f3"/>
                <a:gd name="f39" fmla="val f4"/>
                <a:gd name="f40" fmla="+- f39 0 f37"/>
                <a:gd name="f41" fmla="+- f38 0 f37"/>
                <a:gd name="f42" fmla="*/ f41 1 3293"/>
                <a:gd name="f43" fmla="*/ f40 1 2487"/>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93" h="2487">
                  <a:moveTo>
                    <a:pt x="f5" y="f2"/>
                  </a:moveTo>
                  <a:lnTo>
                    <a:pt x="f6" y="f7"/>
                  </a:lnTo>
                  <a:lnTo>
                    <a:pt x="f8" y="f9"/>
                  </a:lnTo>
                  <a:lnTo>
                    <a:pt x="f2" y="f10"/>
                  </a:lnTo>
                  <a:lnTo>
                    <a:pt x="f11" y="f12"/>
                  </a:lnTo>
                  <a:lnTo>
                    <a:pt x="f13" y="f14"/>
                  </a:lnTo>
                  <a:lnTo>
                    <a:pt x="f15" y="f16"/>
                  </a:lnTo>
                  <a:lnTo>
                    <a:pt x="f17" y="f18"/>
                  </a:lnTo>
                  <a:lnTo>
                    <a:pt x="f17" y="f18"/>
                  </a:lnTo>
                  <a:lnTo>
                    <a:pt x="f19" y="f20"/>
                  </a:lnTo>
                  <a:lnTo>
                    <a:pt x="f21" y="f22"/>
                  </a:lnTo>
                  <a:lnTo>
                    <a:pt x="f23" y="f24"/>
                  </a:lnTo>
                  <a:lnTo>
                    <a:pt x="f25" y="f24"/>
                  </a:lnTo>
                  <a:lnTo>
                    <a:pt x="f26" y="f27"/>
                  </a:lnTo>
                  <a:lnTo>
                    <a:pt x="f28" y="f29"/>
                  </a:lnTo>
                  <a:lnTo>
                    <a:pt x="f26" y="f30"/>
                  </a:lnTo>
                  <a:lnTo>
                    <a:pt x="f31" y="f32"/>
                  </a:lnTo>
                  <a:lnTo>
                    <a:pt x="f33" y="f3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7" name="Google Shape;1383;p69">
              <a:extLst>
                <a:ext uri="{FF2B5EF4-FFF2-40B4-BE49-F238E27FC236}">
                  <a16:creationId xmlns:a16="http://schemas.microsoft.com/office/drawing/2014/main" id="{39C4FC15-0D86-4C7A-A2EE-090F7A56A9E0}"/>
                </a:ext>
              </a:extLst>
            </p:cNvPr>
            <p:cNvSpPr/>
            <p:nvPr/>
          </p:nvSpPr>
          <p:spPr>
            <a:xfrm>
              <a:off x="2693822" y="2285195"/>
              <a:ext cx="85011" cy="40654"/>
            </a:xfrm>
            <a:custGeom>
              <a:avLst/>
              <a:gdLst>
                <a:gd name="f0" fmla="val w"/>
                <a:gd name="f1" fmla="val h"/>
                <a:gd name="f2" fmla="val 0"/>
                <a:gd name="f3" fmla="val 4199"/>
                <a:gd name="f4" fmla="val 2008"/>
                <a:gd name="f5" fmla="val 3054"/>
                <a:gd name="f6" fmla="val 2776"/>
                <a:gd name="f7" fmla="val 299"/>
                <a:gd name="f8" fmla="val 2224"/>
                <a:gd name="f9" fmla="val 197"/>
                <a:gd name="f10" fmla="val 1776"/>
                <a:gd name="f11" fmla="val 847"/>
                <a:gd name="f12" fmla="val 1865"/>
                <a:gd name="f13" fmla="val 1120"/>
                <a:gd name="f14" fmla="val 1377"/>
                <a:gd name="f15" fmla="val 980"/>
                <a:gd name="f16" fmla="val 135"/>
                <a:gd name="f17" fmla="val 1211"/>
                <a:gd name="f18" fmla="val 113"/>
                <a:gd name="f19" fmla="val 1205"/>
                <a:gd name="f20" fmla="val 1"/>
                <a:gd name="f21" fmla="val 1494"/>
                <a:gd name="f22" fmla="val 603"/>
                <a:gd name="f23" fmla="val 1634"/>
                <a:gd name="f24" fmla="val 631"/>
                <a:gd name="f25" fmla="val 1593"/>
                <a:gd name="f26" fmla="val 1311"/>
                <a:gd name="f27" fmla="val 2390"/>
                <a:gd name="f28" fmla="val 1875"/>
                <a:gd name="f29" fmla="val 2369"/>
                <a:gd name="f30" fmla="val 1948"/>
                <a:gd name="f31" fmla="val 2957"/>
                <a:gd name="f32" fmla="val 3966"/>
                <a:gd name="f33" fmla="val 1701"/>
                <a:gd name="f34" fmla="val 3833"/>
                <a:gd name="f35" fmla="val 995"/>
                <a:gd name="f36" fmla="*/ f0 1 4199"/>
                <a:gd name="f37" fmla="*/ f1 1 2008"/>
                <a:gd name="f38" fmla="val f2"/>
                <a:gd name="f39" fmla="val f3"/>
                <a:gd name="f40" fmla="val f4"/>
                <a:gd name="f41" fmla="+- f40 0 f38"/>
                <a:gd name="f42" fmla="+- f39 0 f38"/>
                <a:gd name="f43" fmla="*/ f42 1 4199"/>
                <a:gd name="f44" fmla="*/ f41 1 2008"/>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9" h="2008">
                  <a:moveTo>
                    <a:pt x="f5" y="f2"/>
                  </a:moveTo>
                  <a:lnTo>
                    <a:pt x="f6" y="f7"/>
                  </a:lnTo>
                  <a:lnTo>
                    <a:pt x="f8" y="f9"/>
                  </a:lnTo>
                  <a:lnTo>
                    <a:pt x="f10" y="f11"/>
                  </a:lnTo>
                  <a:lnTo>
                    <a:pt x="f12" y="f13"/>
                  </a:lnTo>
                  <a:lnTo>
                    <a:pt x="f12" y="f13"/>
                  </a:lnTo>
                  <a:lnTo>
                    <a:pt x="f14" y="f15"/>
                  </a:lnTo>
                  <a:lnTo>
                    <a:pt x="f16" y="f17"/>
                  </a:lnTo>
                  <a:lnTo>
                    <a:pt x="f18" y="f19"/>
                  </a:lnTo>
                  <a:lnTo>
                    <a:pt x="f20" y="f21"/>
                  </a:lnTo>
                  <a:lnTo>
                    <a:pt x="f22" y="f23"/>
                  </a:lnTo>
                  <a:lnTo>
                    <a:pt x="f24" y="f25"/>
                  </a:lnTo>
                  <a:lnTo>
                    <a:pt x="f26" y="f21"/>
                  </a:lnTo>
                  <a:lnTo>
                    <a:pt x="f27" y="f28"/>
                  </a:lnTo>
                  <a:lnTo>
                    <a:pt x="f29" y="f30"/>
                  </a:lnTo>
                  <a:lnTo>
                    <a:pt x="f31" y="f4"/>
                  </a:lnTo>
                  <a:lnTo>
                    <a:pt x="f32" y="f33"/>
                  </a:lnTo>
                  <a:lnTo>
                    <a:pt x="f34" y="f35"/>
                  </a:lnTo>
                  <a:lnTo>
                    <a:pt x="f3" y="f35"/>
                  </a:lnTo>
                  <a:lnTo>
                    <a:pt x="f3" y="f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8" name="Google Shape;1384;p69">
              <a:extLst>
                <a:ext uri="{FF2B5EF4-FFF2-40B4-BE49-F238E27FC236}">
                  <a16:creationId xmlns:a16="http://schemas.microsoft.com/office/drawing/2014/main" id="{5F04BFDC-0D60-410F-8A86-FF2A9FA4940C}"/>
                </a:ext>
              </a:extLst>
            </p:cNvPr>
            <p:cNvSpPr/>
            <p:nvPr/>
          </p:nvSpPr>
          <p:spPr>
            <a:xfrm>
              <a:off x="2864348" y="2487990"/>
              <a:ext cx="37536" cy="11055"/>
            </a:xfrm>
            <a:custGeom>
              <a:avLst/>
              <a:gdLst>
                <a:gd name="f0" fmla="val w"/>
                <a:gd name="f1" fmla="val h"/>
                <a:gd name="f2" fmla="val 0"/>
                <a:gd name="f3" fmla="val 1854"/>
                <a:gd name="f4" fmla="val 546"/>
                <a:gd name="f5" fmla="val 1"/>
                <a:gd name="f6" fmla="val 333"/>
                <a:gd name="f7" fmla="val 1701"/>
                <a:gd name="f8" fmla="val 1853"/>
                <a:gd name="f9" fmla="val 274"/>
                <a:gd name="f10" fmla="val 926"/>
                <a:gd name="f11" fmla="*/ f0 1 1854"/>
                <a:gd name="f12" fmla="*/ f1 1 546"/>
                <a:gd name="f13" fmla="val f2"/>
                <a:gd name="f14" fmla="val f3"/>
                <a:gd name="f15" fmla="val f4"/>
                <a:gd name="f16" fmla="+- f15 0 f13"/>
                <a:gd name="f17" fmla="+- f14 0 f13"/>
                <a:gd name="f18" fmla="*/ f17 1 1854"/>
                <a:gd name="f19" fmla="*/ f16 1 54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854" h="546">
                  <a:moveTo>
                    <a:pt x="f5" y="f2"/>
                  </a:moveTo>
                  <a:lnTo>
                    <a:pt x="f5" y="f6"/>
                  </a:lnTo>
                  <a:lnTo>
                    <a:pt x="f7" y="f4"/>
                  </a:lnTo>
                  <a:lnTo>
                    <a:pt x="f8" y="f9"/>
                  </a:lnTo>
                  <a:lnTo>
                    <a:pt x="f10"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9" name="Google Shape;1385;p69">
              <a:extLst>
                <a:ext uri="{FF2B5EF4-FFF2-40B4-BE49-F238E27FC236}">
                  <a16:creationId xmlns:a16="http://schemas.microsoft.com/office/drawing/2014/main" id="{A4E8DEC3-2A43-4A8C-8AF7-EE9CAF451A31}"/>
                </a:ext>
              </a:extLst>
            </p:cNvPr>
            <p:cNvSpPr/>
            <p:nvPr/>
          </p:nvSpPr>
          <p:spPr>
            <a:xfrm>
              <a:off x="2826858" y="2444017"/>
              <a:ext cx="6153" cy="10186"/>
            </a:xfrm>
            <a:custGeom>
              <a:avLst/>
              <a:gdLst>
                <a:gd name="f0" fmla="val w"/>
                <a:gd name="f1" fmla="val h"/>
                <a:gd name="f2" fmla="val 0"/>
                <a:gd name="f3" fmla="val 304"/>
                <a:gd name="f4" fmla="val 503"/>
                <a:gd name="f5" fmla="val 107"/>
                <a:gd name="f6" fmla="val 1"/>
                <a:gd name="f7" fmla="val 502"/>
                <a:gd name="f8" fmla="*/ f0 1 304"/>
                <a:gd name="f9" fmla="*/ f1 1 503"/>
                <a:gd name="f10" fmla="val f2"/>
                <a:gd name="f11" fmla="val f3"/>
                <a:gd name="f12" fmla="val f4"/>
                <a:gd name="f13" fmla="+- f12 0 f10"/>
                <a:gd name="f14" fmla="+- f11 0 f10"/>
                <a:gd name="f15" fmla="*/ f14 1 304"/>
                <a:gd name="f16" fmla="*/ f13 1 50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04" h="503">
                  <a:moveTo>
                    <a:pt x="f5" y="f6"/>
                  </a:moveTo>
                  <a:lnTo>
                    <a:pt x="f2" y="f7"/>
                  </a:lnTo>
                  <a:lnTo>
                    <a:pt x="f3" y="f7"/>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0" name="Google Shape;1386;p69">
              <a:extLst>
                <a:ext uri="{FF2B5EF4-FFF2-40B4-BE49-F238E27FC236}">
                  <a16:creationId xmlns:a16="http://schemas.microsoft.com/office/drawing/2014/main" id="{6EF5EF34-678C-4C4D-B644-82852AFE9EE0}"/>
                </a:ext>
              </a:extLst>
            </p:cNvPr>
            <p:cNvSpPr/>
            <p:nvPr/>
          </p:nvSpPr>
          <p:spPr>
            <a:xfrm>
              <a:off x="2829930" y="2456307"/>
              <a:ext cx="3081" cy="4032"/>
            </a:xfrm>
            <a:custGeom>
              <a:avLst/>
              <a:gdLst>
                <a:gd name="f0" fmla="val w"/>
                <a:gd name="f1" fmla="val h"/>
                <a:gd name="f2" fmla="val 0"/>
                <a:gd name="f3" fmla="val 152"/>
                <a:gd name="f4" fmla="val 199"/>
                <a:gd name="f5" fmla="val 1"/>
                <a:gd name="f6" fmla="val 47"/>
                <a:gd name="f7" fmla="val 76"/>
                <a:gd name="f8" fmla="val 153"/>
                <a:gd name="f9" fmla="*/ f0 1 152"/>
                <a:gd name="f10" fmla="*/ f1 1 199"/>
                <a:gd name="f11" fmla="val f2"/>
                <a:gd name="f12" fmla="val f3"/>
                <a:gd name="f13" fmla="val f4"/>
                <a:gd name="f14" fmla="+- f13 0 f11"/>
                <a:gd name="f15" fmla="+- f12 0 f11"/>
                <a:gd name="f16" fmla="*/ f15 1 152"/>
                <a:gd name="f17" fmla="*/ f14 1 19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2" h="199">
                  <a:moveTo>
                    <a:pt x="f3" y="f5"/>
                  </a:moveTo>
                  <a:lnTo>
                    <a:pt x="f5" y="f6"/>
                  </a:lnTo>
                  <a:lnTo>
                    <a:pt x="f7" y="f4"/>
                  </a:lnTo>
                  <a:lnTo>
                    <a:pt x="f3" y="f8"/>
                  </a:lnTo>
                  <a:lnTo>
                    <a:pt x="f3"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1" name="Google Shape;1387;p69">
              <a:extLst>
                <a:ext uri="{FF2B5EF4-FFF2-40B4-BE49-F238E27FC236}">
                  <a16:creationId xmlns:a16="http://schemas.microsoft.com/office/drawing/2014/main" id="{03ACE294-DB16-43F8-A14A-0E4DFBCF4C0C}"/>
                </a:ext>
              </a:extLst>
            </p:cNvPr>
            <p:cNvSpPr/>
            <p:nvPr/>
          </p:nvSpPr>
          <p:spPr>
            <a:xfrm>
              <a:off x="2815172" y="2427119"/>
              <a:ext cx="6473" cy="7717"/>
            </a:xfrm>
            <a:custGeom>
              <a:avLst/>
              <a:gdLst>
                <a:gd name="f0" fmla="val w"/>
                <a:gd name="f1" fmla="val h"/>
                <a:gd name="f2" fmla="val 0"/>
                <a:gd name="f3" fmla="val 320"/>
                <a:gd name="f4" fmla="val 381"/>
                <a:gd name="f5" fmla="val 1"/>
                <a:gd name="f6" fmla="val 213"/>
                <a:gd name="f7" fmla="val 319"/>
                <a:gd name="f8" fmla="val 289"/>
                <a:gd name="f9" fmla="val 159"/>
                <a:gd name="f10" fmla="*/ f0 1 320"/>
                <a:gd name="f11" fmla="*/ f1 1 381"/>
                <a:gd name="f12" fmla="val f2"/>
                <a:gd name="f13" fmla="val f3"/>
                <a:gd name="f14" fmla="val f4"/>
                <a:gd name="f15" fmla="+- f14 0 f12"/>
                <a:gd name="f16" fmla="+- f13 0 f12"/>
                <a:gd name="f17" fmla="*/ f16 1 320"/>
                <a:gd name="f18" fmla="*/ f15 1 381"/>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20" h="381">
                  <a:moveTo>
                    <a:pt x="f2" y="f5"/>
                  </a:moveTo>
                  <a:lnTo>
                    <a:pt x="f6" y="f4"/>
                  </a:lnTo>
                  <a:lnTo>
                    <a:pt x="f7" y="f8"/>
                  </a:lnTo>
                  <a:lnTo>
                    <a:pt x="f9"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2" name="Google Shape;1388;p69">
              <a:extLst>
                <a:ext uri="{FF2B5EF4-FFF2-40B4-BE49-F238E27FC236}">
                  <a16:creationId xmlns:a16="http://schemas.microsoft.com/office/drawing/2014/main" id="{E3BE364F-C912-4494-A0E7-AFAB0C02EC79}"/>
                </a:ext>
              </a:extLst>
            </p:cNvPr>
            <p:cNvSpPr/>
            <p:nvPr/>
          </p:nvSpPr>
          <p:spPr>
            <a:xfrm>
              <a:off x="2863114" y="2436958"/>
              <a:ext cx="17529" cy="19376"/>
            </a:xfrm>
            <a:custGeom>
              <a:avLst/>
              <a:gdLst>
                <a:gd name="f0" fmla="val w"/>
                <a:gd name="f1" fmla="val h"/>
                <a:gd name="f2" fmla="val 0"/>
                <a:gd name="f3" fmla="val 866"/>
                <a:gd name="f4" fmla="val 957"/>
                <a:gd name="f5" fmla="val 1"/>
                <a:gd name="f6" fmla="val 84"/>
                <a:gd name="f7" fmla="val 414"/>
                <a:gd name="f8" fmla="val 441"/>
                <a:gd name="f9" fmla="val 601"/>
                <a:gd name="f10" fmla="val 593"/>
                <a:gd name="f11" fmla="val 851"/>
                <a:gd name="f12" fmla="val 608"/>
                <a:gd name="f13" fmla="val 699"/>
                <a:gd name="f14" fmla="val 532"/>
                <a:gd name="f15" fmla="val 350"/>
                <a:gd name="f16" fmla="val 152"/>
                <a:gd name="f17" fmla="val 243"/>
                <a:gd name="f18" fmla="*/ f0 1 866"/>
                <a:gd name="f19" fmla="*/ f1 1 957"/>
                <a:gd name="f20" fmla="val f2"/>
                <a:gd name="f21" fmla="val f3"/>
                <a:gd name="f22" fmla="val f4"/>
                <a:gd name="f23" fmla="+- f22 0 f20"/>
                <a:gd name="f24" fmla="+- f21 0 f20"/>
                <a:gd name="f25" fmla="*/ f24 1 866"/>
                <a:gd name="f26" fmla="*/ f23 1 95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66" h="957">
                  <a:moveTo>
                    <a:pt x="f5" y="f5"/>
                  </a:moveTo>
                  <a:lnTo>
                    <a:pt x="f6" y="f7"/>
                  </a:lnTo>
                  <a:lnTo>
                    <a:pt x="f8" y="f9"/>
                  </a:lnTo>
                  <a:lnTo>
                    <a:pt x="f10" y="f4"/>
                  </a:lnTo>
                  <a:lnTo>
                    <a:pt x="f3" y="f11"/>
                  </a:lnTo>
                  <a:lnTo>
                    <a:pt x="f12" y="f13"/>
                  </a:lnTo>
                  <a:lnTo>
                    <a:pt x="f14" y="f15"/>
                  </a:lnTo>
                  <a:lnTo>
                    <a:pt x="f16" y="f17"/>
                  </a:lnTo>
                  <a:lnTo>
                    <a:pt x="f16"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3" name="Google Shape;1389;p69">
              <a:extLst>
                <a:ext uri="{FF2B5EF4-FFF2-40B4-BE49-F238E27FC236}">
                  <a16:creationId xmlns:a16="http://schemas.microsoft.com/office/drawing/2014/main" id="{3B87171B-BFD6-40BC-B4FE-9CC46951178C}"/>
                </a:ext>
              </a:extLst>
            </p:cNvPr>
            <p:cNvSpPr/>
            <p:nvPr/>
          </p:nvSpPr>
          <p:spPr>
            <a:xfrm>
              <a:off x="2884941" y="2465844"/>
              <a:ext cx="6172" cy="4937"/>
            </a:xfrm>
            <a:custGeom>
              <a:avLst/>
              <a:gdLst>
                <a:gd name="f0" fmla="val w"/>
                <a:gd name="f1" fmla="val h"/>
                <a:gd name="f2" fmla="val 0"/>
                <a:gd name="f3" fmla="val 305"/>
                <a:gd name="f4" fmla="val 244"/>
                <a:gd name="f5" fmla="*/ f0 1 305"/>
                <a:gd name="f6" fmla="*/ f1 1 244"/>
                <a:gd name="f7" fmla="val f2"/>
                <a:gd name="f8" fmla="val f3"/>
                <a:gd name="f9" fmla="val f4"/>
                <a:gd name="f10" fmla="+- f9 0 f7"/>
                <a:gd name="f11" fmla="+- f8 0 f7"/>
                <a:gd name="f12" fmla="*/ f11 1 305"/>
                <a:gd name="f13" fmla="*/ f10 1 244"/>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5" h="244">
                  <a:moveTo>
                    <a:pt x="f2" y="f2"/>
                  </a:moveTo>
                  <a:lnTo>
                    <a:pt x="f2" y="f4"/>
                  </a:lnTo>
                  <a:lnTo>
                    <a:pt x="f3" y="f4"/>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4" name="Google Shape;1390;p69">
              <a:extLst>
                <a:ext uri="{FF2B5EF4-FFF2-40B4-BE49-F238E27FC236}">
                  <a16:creationId xmlns:a16="http://schemas.microsoft.com/office/drawing/2014/main" id="{AA9B60AA-DD15-4DB1-9B38-607B85283951}"/>
                </a:ext>
              </a:extLst>
            </p:cNvPr>
            <p:cNvSpPr/>
            <p:nvPr/>
          </p:nvSpPr>
          <p:spPr>
            <a:xfrm>
              <a:off x="2914457" y="2477548"/>
              <a:ext cx="9537" cy="7388"/>
            </a:xfrm>
            <a:custGeom>
              <a:avLst/>
              <a:gdLst>
                <a:gd name="f0" fmla="val w"/>
                <a:gd name="f1" fmla="val h"/>
                <a:gd name="f2" fmla="val 0"/>
                <a:gd name="f3" fmla="val 471"/>
                <a:gd name="f4" fmla="val 365"/>
                <a:gd name="f5" fmla="val 182"/>
                <a:gd name="f6" fmla="val 137"/>
                <a:gd name="f7" fmla="val 364"/>
                <a:gd name="f8" fmla="*/ f0 1 471"/>
                <a:gd name="f9" fmla="*/ f1 1 365"/>
                <a:gd name="f10" fmla="val f2"/>
                <a:gd name="f11" fmla="val f3"/>
                <a:gd name="f12" fmla="val f4"/>
                <a:gd name="f13" fmla="+- f12 0 f10"/>
                <a:gd name="f14" fmla="+- f11 0 f10"/>
                <a:gd name="f15" fmla="*/ f14 1 471"/>
                <a:gd name="f16" fmla="*/ f13 1 36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71" h="365">
                  <a:moveTo>
                    <a:pt x="f3" y="f2"/>
                  </a:moveTo>
                  <a:lnTo>
                    <a:pt x="f2" y="f5"/>
                  </a:lnTo>
                  <a:lnTo>
                    <a:pt x="f6" y="f7"/>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5" name="Google Shape;1391;p69">
              <a:extLst>
                <a:ext uri="{FF2B5EF4-FFF2-40B4-BE49-F238E27FC236}">
                  <a16:creationId xmlns:a16="http://schemas.microsoft.com/office/drawing/2014/main" id="{DF6167D3-C1D6-444C-98F7-57C629F8C9AD}"/>
                </a:ext>
              </a:extLst>
            </p:cNvPr>
            <p:cNvSpPr/>
            <p:nvPr/>
          </p:nvSpPr>
          <p:spPr>
            <a:xfrm>
              <a:off x="2907691" y="2484918"/>
              <a:ext cx="3081" cy="5870"/>
            </a:xfrm>
            <a:custGeom>
              <a:avLst/>
              <a:gdLst>
                <a:gd name="f0" fmla="val w"/>
                <a:gd name="f1" fmla="val h"/>
                <a:gd name="f2" fmla="val 0"/>
                <a:gd name="f3" fmla="val 152"/>
                <a:gd name="f4" fmla="val 290"/>
                <a:gd name="f5" fmla="val 227"/>
                <a:gd name="f6" fmla="val 289"/>
                <a:gd name="f7" fmla="*/ f0 1 152"/>
                <a:gd name="f8" fmla="*/ f1 1 290"/>
                <a:gd name="f9" fmla="val f2"/>
                <a:gd name="f10" fmla="val f3"/>
                <a:gd name="f11" fmla="val f4"/>
                <a:gd name="f12" fmla="+- f11 0 f9"/>
                <a:gd name="f13" fmla="+- f10 0 f9"/>
                <a:gd name="f14" fmla="*/ f13 1 152"/>
                <a:gd name="f15" fmla="*/ f12 1 29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52" h="290">
                  <a:moveTo>
                    <a:pt x="f3" y="f2"/>
                  </a:moveTo>
                  <a:lnTo>
                    <a:pt x="f2" y="f5"/>
                  </a:lnTo>
                  <a:lnTo>
                    <a:pt x="f3" y="f6"/>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6" name="Google Shape;1392;p69">
              <a:extLst>
                <a:ext uri="{FF2B5EF4-FFF2-40B4-BE49-F238E27FC236}">
                  <a16:creationId xmlns:a16="http://schemas.microsoft.com/office/drawing/2014/main" id="{E6245655-2F78-440D-93D2-8BA1C1CC1BB9}"/>
                </a:ext>
              </a:extLst>
            </p:cNvPr>
            <p:cNvSpPr/>
            <p:nvPr/>
          </p:nvSpPr>
          <p:spPr>
            <a:xfrm>
              <a:off x="2873255" y="2470763"/>
              <a:ext cx="7388" cy="6803"/>
            </a:xfrm>
            <a:custGeom>
              <a:avLst/>
              <a:gdLst>
                <a:gd name="f0" fmla="val w"/>
                <a:gd name="f1" fmla="val h"/>
                <a:gd name="f2" fmla="val 0"/>
                <a:gd name="f3" fmla="val 365"/>
                <a:gd name="f4" fmla="val 336"/>
                <a:gd name="f5" fmla="val 183"/>
                <a:gd name="f6" fmla="val 1"/>
                <a:gd name="f7" fmla="val 182"/>
                <a:gd name="f8" fmla="val 122"/>
                <a:gd name="f9" fmla="val 335"/>
                <a:gd name="f10" fmla="*/ f0 1 365"/>
                <a:gd name="f11" fmla="*/ f1 1 336"/>
                <a:gd name="f12" fmla="val f2"/>
                <a:gd name="f13" fmla="val f3"/>
                <a:gd name="f14" fmla="val f4"/>
                <a:gd name="f15" fmla="+- f14 0 f12"/>
                <a:gd name="f16" fmla="+- f13 0 f12"/>
                <a:gd name="f17" fmla="*/ f16 1 365"/>
                <a:gd name="f18" fmla="*/ f15 1 33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65" h="336">
                  <a:moveTo>
                    <a:pt x="f5" y="f6"/>
                  </a:moveTo>
                  <a:lnTo>
                    <a:pt x="f2" y="f7"/>
                  </a:lnTo>
                  <a:lnTo>
                    <a:pt x="f8" y="f9"/>
                  </a:lnTo>
                  <a:lnTo>
                    <a:pt x="f3" y="f7"/>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7" name="Google Shape;1393;p69">
              <a:extLst>
                <a:ext uri="{FF2B5EF4-FFF2-40B4-BE49-F238E27FC236}">
                  <a16:creationId xmlns:a16="http://schemas.microsoft.com/office/drawing/2014/main" id="{296DD240-A21D-4A00-864E-CC17C073579B}"/>
                </a:ext>
              </a:extLst>
            </p:cNvPr>
            <p:cNvSpPr/>
            <p:nvPr/>
          </p:nvSpPr>
          <p:spPr>
            <a:xfrm>
              <a:off x="2898154" y="2456307"/>
              <a:ext cx="7388" cy="4032"/>
            </a:xfrm>
            <a:custGeom>
              <a:avLst/>
              <a:gdLst>
                <a:gd name="f0" fmla="val w"/>
                <a:gd name="f1" fmla="val h"/>
                <a:gd name="f2" fmla="val 0"/>
                <a:gd name="f3" fmla="val 365"/>
                <a:gd name="f4" fmla="val 199"/>
                <a:gd name="f5" fmla="val 122"/>
                <a:gd name="f6" fmla="val 1"/>
                <a:gd name="f7" fmla="val 101"/>
                <a:gd name="f8" fmla="val 244"/>
                <a:gd name="f9" fmla="*/ f0 1 365"/>
                <a:gd name="f10" fmla="*/ f1 1 199"/>
                <a:gd name="f11" fmla="val f2"/>
                <a:gd name="f12" fmla="val f3"/>
                <a:gd name="f13" fmla="val f4"/>
                <a:gd name="f14" fmla="+- f13 0 f11"/>
                <a:gd name="f15" fmla="+- f12 0 f11"/>
                <a:gd name="f16" fmla="*/ f15 1 365"/>
                <a:gd name="f17" fmla="*/ f14 1 19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365" h="199">
                  <a:moveTo>
                    <a:pt x="f5" y="f6"/>
                  </a:moveTo>
                  <a:lnTo>
                    <a:pt x="f2" y="f7"/>
                  </a:lnTo>
                  <a:lnTo>
                    <a:pt x="f8" y="f4"/>
                  </a:lnTo>
                  <a:lnTo>
                    <a:pt x="f3" y="f7"/>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8" name="Google Shape;1394;p69">
              <a:extLst>
                <a:ext uri="{FF2B5EF4-FFF2-40B4-BE49-F238E27FC236}">
                  <a16:creationId xmlns:a16="http://schemas.microsoft.com/office/drawing/2014/main" id="{8F457009-6765-4902-A47C-8F851D4BA85A}"/>
                </a:ext>
              </a:extLst>
            </p:cNvPr>
            <p:cNvSpPr/>
            <p:nvPr/>
          </p:nvSpPr>
          <p:spPr>
            <a:xfrm>
              <a:off x="2888013" y="2432340"/>
              <a:ext cx="11704" cy="8174"/>
            </a:xfrm>
            <a:custGeom>
              <a:avLst/>
              <a:gdLst>
                <a:gd name="f0" fmla="val w"/>
                <a:gd name="f1" fmla="val h"/>
                <a:gd name="f2" fmla="val 0"/>
                <a:gd name="f3" fmla="val 578"/>
                <a:gd name="f4" fmla="val 404"/>
                <a:gd name="f5" fmla="val 289"/>
                <a:gd name="f6" fmla="val 1"/>
                <a:gd name="f7" fmla="val 229"/>
                <a:gd name="f8" fmla="val 243"/>
                <a:gd name="f9" fmla="val 403"/>
                <a:gd name="f10" fmla="val 365"/>
                <a:gd name="f11" fmla="val 123"/>
                <a:gd name="f12" fmla="val 501"/>
                <a:gd name="f13" fmla="*/ f0 1 578"/>
                <a:gd name="f14" fmla="*/ f1 1 404"/>
                <a:gd name="f15" fmla="val f2"/>
                <a:gd name="f16" fmla="val f3"/>
                <a:gd name="f17" fmla="val f4"/>
                <a:gd name="f18" fmla="+- f17 0 f15"/>
                <a:gd name="f19" fmla="+- f16 0 f15"/>
                <a:gd name="f20" fmla="*/ f19 1 578"/>
                <a:gd name="f21" fmla="*/ f18 1 40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78" h="404">
                  <a:moveTo>
                    <a:pt x="f5" y="f6"/>
                  </a:moveTo>
                  <a:lnTo>
                    <a:pt x="f6" y="f7"/>
                  </a:lnTo>
                  <a:lnTo>
                    <a:pt x="f8" y="f9"/>
                  </a:lnTo>
                  <a:lnTo>
                    <a:pt x="f10" y="f11"/>
                  </a:lnTo>
                  <a:lnTo>
                    <a:pt x="f10" y="f9"/>
                  </a:lnTo>
                  <a:lnTo>
                    <a:pt x="f3" y="f9"/>
                  </a:lnTo>
                  <a:lnTo>
                    <a:pt x="f12"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9" name="Google Shape;1395;p69">
              <a:extLst>
                <a:ext uri="{FF2B5EF4-FFF2-40B4-BE49-F238E27FC236}">
                  <a16:creationId xmlns:a16="http://schemas.microsoft.com/office/drawing/2014/main" id="{9996D872-3EE3-42B3-8333-06384748AA1A}"/>
                </a:ext>
              </a:extLst>
            </p:cNvPr>
            <p:cNvSpPr/>
            <p:nvPr/>
          </p:nvSpPr>
          <p:spPr>
            <a:xfrm>
              <a:off x="2880625" y="2420636"/>
              <a:ext cx="4352" cy="6501"/>
            </a:xfrm>
            <a:custGeom>
              <a:avLst/>
              <a:gdLst>
                <a:gd name="f0" fmla="val w"/>
                <a:gd name="f1" fmla="val h"/>
                <a:gd name="f2" fmla="val 0"/>
                <a:gd name="f3" fmla="val 215"/>
                <a:gd name="f4" fmla="val 321"/>
                <a:gd name="f5" fmla="val 214"/>
                <a:gd name="f6" fmla="val 1"/>
                <a:gd name="f7" fmla="val 63"/>
                <a:gd name="f8" fmla="val 237"/>
                <a:gd name="f9" fmla="*/ f0 1 215"/>
                <a:gd name="f10" fmla="*/ f1 1 321"/>
                <a:gd name="f11" fmla="val f2"/>
                <a:gd name="f12" fmla="val f3"/>
                <a:gd name="f13" fmla="val f4"/>
                <a:gd name="f14" fmla="+- f13 0 f11"/>
                <a:gd name="f15" fmla="+- f12 0 f11"/>
                <a:gd name="f16" fmla="*/ f15 1 215"/>
                <a:gd name="f17" fmla="*/ f14 1 321"/>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15" h="321">
                  <a:moveTo>
                    <a:pt x="f5" y="f6"/>
                  </a:moveTo>
                  <a:lnTo>
                    <a:pt x="f6" y="f7"/>
                  </a:lnTo>
                  <a:lnTo>
                    <a:pt x="f6" y="f8"/>
                  </a:lnTo>
                  <a:lnTo>
                    <a:pt x="f5" y="f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0" name="Google Shape;1396;p69">
              <a:extLst>
                <a:ext uri="{FF2B5EF4-FFF2-40B4-BE49-F238E27FC236}">
                  <a16:creationId xmlns:a16="http://schemas.microsoft.com/office/drawing/2014/main" id="{500BDBEC-DBCD-4EB2-91A6-F1E485F57B99}"/>
                </a:ext>
              </a:extLst>
            </p:cNvPr>
            <p:cNvSpPr/>
            <p:nvPr/>
          </p:nvSpPr>
          <p:spPr>
            <a:xfrm>
              <a:off x="2878805" y="2456307"/>
              <a:ext cx="8302" cy="6172"/>
            </a:xfrm>
            <a:custGeom>
              <a:avLst/>
              <a:gdLst>
                <a:gd name="f0" fmla="val w"/>
                <a:gd name="f1" fmla="val h"/>
                <a:gd name="f2" fmla="val 0"/>
                <a:gd name="f3" fmla="val 410"/>
                <a:gd name="f4" fmla="val 305"/>
                <a:gd name="f5" fmla="val 91"/>
                <a:gd name="f6" fmla="val 1"/>
                <a:gd name="f7" fmla="val 101"/>
                <a:gd name="f8" fmla="val 212"/>
                <a:gd name="f9" fmla="val 409"/>
                <a:gd name="f10" fmla="val 203"/>
                <a:gd name="f11" fmla="*/ f0 1 410"/>
                <a:gd name="f12" fmla="*/ f1 1 305"/>
                <a:gd name="f13" fmla="val f2"/>
                <a:gd name="f14" fmla="val f3"/>
                <a:gd name="f15" fmla="val f4"/>
                <a:gd name="f16" fmla="+- f15 0 f13"/>
                <a:gd name="f17" fmla="+- f14 0 f13"/>
                <a:gd name="f18" fmla="*/ f17 1 410"/>
                <a:gd name="f19" fmla="*/ f16 1 30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10" h="305">
                  <a:moveTo>
                    <a:pt x="f5" y="f6"/>
                  </a:moveTo>
                  <a:lnTo>
                    <a:pt x="f6" y="f7"/>
                  </a:lnTo>
                  <a:lnTo>
                    <a:pt x="f8" y="f4"/>
                  </a:lnTo>
                  <a:lnTo>
                    <a:pt x="f9" y="f10"/>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1" name="Google Shape;1397;p69">
              <a:extLst>
                <a:ext uri="{FF2B5EF4-FFF2-40B4-BE49-F238E27FC236}">
                  <a16:creationId xmlns:a16="http://schemas.microsoft.com/office/drawing/2014/main" id="{F3E9E49D-9A25-42A4-A1FF-0F172D25FA2E}"/>
                </a:ext>
              </a:extLst>
            </p:cNvPr>
            <p:cNvSpPr/>
            <p:nvPr/>
          </p:nvSpPr>
          <p:spPr>
            <a:xfrm>
              <a:off x="2823923" y="2394356"/>
              <a:ext cx="75794" cy="80110"/>
            </a:xfrm>
            <a:custGeom>
              <a:avLst/>
              <a:gdLst>
                <a:gd name="f0" fmla="val w"/>
                <a:gd name="f1" fmla="val h"/>
                <a:gd name="f2" fmla="val 0"/>
                <a:gd name="f3" fmla="val 3744"/>
                <a:gd name="f4" fmla="val 3957"/>
                <a:gd name="f5" fmla="val 3455"/>
                <a:gd name="f6" fmla="val 1"/>
                <a:gd name="f7" fmla="val 315"/>
                <a:gd name="f8" fmla="val 3015"/>
                <a:gd name="f9" fmla="val 383"/>
                <a:gd name="f10" fmla="val 2136"/>
                <a:gd name="f11" fmla="val 435"/>
                <a:gd name="f12" fmla="val 743"/>
                <a:gd name="f13" fmla="val 781"/>
                <a:gd name="f14" fmla="val 298"/>
                <a:gd name="f15" fmla="val 1299"/>
                <a:gd name="f16" fmla="val 1863"/>
                <a:gd name="f17" fmla="val 176"/>
                <a:gd name="f18" fmla="val 2074"/>
                <a:gd name="f19" fmla="val 691"/>
                <a:gd name="f20" fmla="val 2621"/>
                <a:gd name="f21" fmla="val 601"/>
                <a:gd name="f22" fmla="val 3198"/>
                <a:gd name="f23" fmla="val 1208"/>
                <a:gd name="f24" fmla="val 3836"/>
                <a:gd name="f25" fmla="val 1846"/>
                <a:gd name="f26" fmla="val 3956"/>
                <a:gd name="f27" fmla="val 1663"/>
                <a:gd name="f28" fmla="val 3380"/>
                <a:gd name="f29" fmla="val 2028"/>
                <a:gd name="f30" fmla="val 1998"/>
                <a:gd name="f31" fmla="val 2985"/>
                <a:gd name="f32" fmla="val 2331"/>
                <a:gd name="f33" fmla="val 3016"/>
                <a:gd name="f34" fmla="val 1572"/>
                <a:gd name="f35" fmla="val 1785"/>
                <a:gd name="f36" fmla="val 1861"/>
                <a:gd name="f37" fmla="val 1360"/>
                <a:gd name="f38" fmla="val 1042"/>
                <a:gd name="f39" fmla="val 1906"/>
                <a:gd name="f40" fmla="val 1406"/>
                <a:gd name="f41" fmla="val 2301"/>
                <a:gd name="f42" fmla="val 1255"/>
                <a:gd name="f43" fmla="val 1967"/>
                <a:gd name="f44" fmla="val 829"/>
                <a:gd name="f45" fmla="val 3334"/>
                <a:gd name="f46" fmla="val 708"/>
                <a:gd name="f47" fmla="val 3406"/>
                <a:gd name="f48" fmla="val 853"/>
                <a:gd name="f49" fmla="val 133"/>
                <a:gd name="f50" fmla="*/ f0 1 3744"/>
                <a:gd name="f51" fmla="*/ f1 1 3957"/>
                <a:gd name="f52" fmla="val f2"/>
                <a:gd name="f53" fmla="val f3"/>
                <a:gd name="f54" fmla="val f4"/>
                <a:gd name="f55" fmla="+- f54 0 f52"/>
                <a:gd name="f56" fmla="+- f53 0 f52"/>
                <a:gd name="f57" fmla="*/ f56 1 3744"/>
                <a:gd name="f58" fmla="*/ f55 1 395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3744" h="3957">
                  <a:moveTo>
                    <a:pt x="f5" y="f6"/>
                  </a:moveTo>
                  <a:lnTo>
                    <a:pt x="f5" y="f7"/>
                  </a:lnTo>
                  <a:lnTo>
                    <a:pt x="f8" y="f9"/>
                  </a:lnTo>
                  <a:lnTo>
                    <a:pt x="f10" y="f11"/>
                  </a:lnTo>
                  <a:lnTo>
                    <a:pt x="f12" y="f13"/>
                  </a:lnTo>
                  <a:lnTo>
                    <a:pt x="f14" y="f15"/>
                  </a:lnTo>
                  <a:lnTo>
                    <a:pt x="f6" y="f16"/>
                  </a:lnTo>
                  <a:lnTo>
                    <a:pt x="f17" y="f18"/>
                  </a:lnTo>
                  <a:lnTo>
                    <a:pt x="f19" y="f20"/>
                  </a:lnTo>
                  <a:lnTo>
                    <a:pt x="f21" y="f22"/>
                  </a:lnTo>
                  <a:lnTo>
                    <a:pt x="f23" y="f24"/>
                  </a:lnTo>
                  <a:lnTo>
                    <a:pt x="f25" y="f26"/>
                  </a:lnTo>
                  <a:lnTo>
                    <a:pt x="f27" y="f28"/>
                  </a:lnTo>
                  <a:lnTo>
                    <a:pt x="f29" y="f28"/>
                  </a:lnTo>
                  <a:lnTo>
                    <a:pt x="f30" y="f31"/>
                  </a:lnTo>
                  <a:lnTo>
                    <a:pt x="f32" y="f33"/>
                  </a:lnTo>
                  <a:lnTo>
                    <a:pt x="f34" y="f18"/>
                  </a:lnTo>
                  <a:lnTo>
                    <a:pt x="f35" y="f36"/>
                  </a:lnTo>
                  <a:lnTo>
                    <a:pt x="f37" y="f38"/>
                  </a:lnTo>
                  <a:lnTo>
                    <a:pt x="f39" y="f40"/>
                  </a:lnTo>
                  <a:lnTo>
                    <a:pt x="f41" y="f42"/>
                  </a:lnTo>
                  <a:lnTo>
                    <a:pt x="f43" y="f44"/>
                  </a:lnTo>
                  <a:lnTo>
                    <a:pt x="f45" y="f46"/>
                  </a:lnTo>
                  <a:lnTo>
                    <a:pt x="f47" y="f48"/>
                  </a:lnTo>
                  <a:lnTo>
                    <a:pt x="f3" y="f4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2" name="Google Shape;1398;p69">
              <a:extLst>
                <a:ext uri="{FF2B5EF4-FFF2-40B4-BE49-F238E27FC236}">
                  <a16:creationId xmlns:a16="http://schemas.microsoft.com/office/drawing/2014/main" id="{CCF28EF8-34AB-4C31-9FF2-73F7A4422621}"/>
                </a:ext>
              </a:extLst>
            </p:cNvPr>
            <p:cNvSpPr/>
            <p:nvPr/>
          </p:nvSpPr>
          <p:spPr>
            <a:xfrm>
              <a:off x="2651494" y="2305485"/>
              <a:ext cx="54562" cy="30486"/>
            </a:xfrm>
            <a:custGeom>
              <a:avLst/>
              <a:gdLst>
                <a:gd name="f0" fmla="val w"/>
                <a:gd name="f1" fmla="val h"/>
                <a:gd name="f2" fmla="val 0"/>
                <a:gd name="f3" fmla="val 2695"/>
                <a:gd name="f4" fmla="val 1506"/>
                <a:gd name="f5" fmla="val 955"/>
                <a:gd name="f6" fmla="val 1"/>
                <a:gd name="f7" fmla="val 947"/>
                <a:gd name="f8" fmla="val 44"/>
                <a:gd name="f9" fmla="val 483"/>
                <a:gd name="f10" fmla="val 565"/>
                <a:gd name="f11" fmla="val 342"/>
                <a:gd name="f12" fmla="val 117"/>
                <a:gd name="f13" fmla="val 824"/>
                <a:gd name="f14" fmla="val 1272"/>
                <a:gd name="f15" fmla="val 1006"/>
                <a:gd name="f16" fmla="val 595"/>
                <a:gd name="f17" fmla="val 1505"/>
                <a:gd name="f18" fmla="val 731"/>
                <a:gd name="f19" fmla="val 1421"/>
                <a:gd name="f20" fmla="val 1163"/>
                <a:gd name="f21" fmla="val 1394"/>
                <a:gd name="f22" fmla="val 989"/>
                <a:gd name="f23" fmla="val 1785"/>
                <a:gd name="f24" fmla="val 1388"/>
                <a:gd name="f25" fmla="val 1921"/>
                <a:gd name="f26" fmla="val 1114"/>
                <a:gd name="f27" fmla="val 2357"/>
                <a:gd name="f28" fmla="val 2694"/>
                <a:gd name="f29" fmla="val 632"/>
                <a:gd name="f30" fmla="val 2092"/>
                <a:gd name="f31" fmla="val 492"/>
                <a:gd name="f32" fmla="val 2204"/>
                <a:gd name="f33" fmla="val 203"/>
                <a:gd name="f34" fmla="val 1557"/>
                <a:gd name="f35" fmla="val 10"/>
                <a:gd name="f36" fmla="val 118"/>
                <a:gd name="f37" fmla="*/ f0 1 2695"/>
                <a:gd name="f38" fmla="*/ f1 1 1506"/>
                <a:gd name="f39" fmla="val f2"/>
                <a:gd name="f40" fmla="val f3"/>
                <a:gd name="f41" fmla="val f4"/>
                <a:gd name="f42" fmla="+- f41 0 f39"/>
                <a:gd name="f43" fmla="+- f40 0 f39"/>
                <a:gd name="f44" fmla="*/ f43 1 2695"/>
                <a:gd name="f45" fmla="*/ f42 1 150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695" h="1506">
                  <a:moveTo>
                    <a:pt x="f5" y="f6"/>
                  </a:moveTo>
                  <a:lnTo>
                    <a:pt x="f7" y="f8"/>
                  </a:lnTo>
                  <a:lnTo>
                    <a:pt x="f9" y="f8"/>
                  </a:lnTo>
                  <a:lnTo>
                    <a:pt x="f10" y="f11"/>
                  </a:lnTo>
                  <a:lnTo>
                    <a:pt x="f12" y="f13"/>
                  </a:lnTo>
                  <a:lnTo>
                    <a:pt x="f6" y="f14"/>
                  </a:lnTo>
                  <a:lnTo>
                    <a:pt x="f9" y="f15"/>
                  </a:lnTo>
                  <a:lnTo>
                    <a:pt x="f16" y="f17"/>
                  </a:lnTo>
                  <a:lnTo>
                    <a:pt x="f18" y="f19"/>
                  </a:lnTo>
                  <a:lnTo>
                    <a:pt x="f20" y="f19"/>
                  </a:lnTo>
                  <a:lnTo>
                    <a:pt x="f21" y="f22"/>
                  </a:lnTo>
                  <a:lnTo>
                    <a:pt x="f23" y="f24"/>
                  </a:lnTo>
                  <a:lnTo>
                    <a:pt x="f25" y="f26"/>
                  </a:lnTo>
                  <a:lnTo>
                    <a:pt x="f27" y="f26"/>
                  </a:lnTo>
                  <a:lnTo>
                    <a:pt x="f28" y="f29"/>
                  </a:lnTo>
                  <a:lnTo>
                    <a:pt x="f30" y="f31"/>
                  </a:lnTo>
                  <a:lnTo>
                    <a:pt x="f32" y="f33"/>
                  </a:lnTo>
                  <a:lnTo>
                    <a:pt x="f34" y="f35"/>
                  </a:lnTo>
                  <a:lnTo>
                    <a:pt x="f20" y="f36"/>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3" name="Google Shape;1399;p69">
              <a:extLst>
                <a:ext uri="{FF2B5EF4-FFF2-40B4-BE49-F238E27FC236}">
                  <a16:creationId xmlns:a16="http://schemas.microsoft.com/office/drawing/2014/main" id="{8AD8849C-F2B7-4AEA-BF65-EBFF009508F6}"/>
                </a:ext>
              </a:extLst>
            </p:cNvPr>
            <p:cNvSpPr/>
            <p:nvPr/>
          </p:nvSpPr>
          <p:spPr>
            <a:xfrm>
              <a:off x="2846892" y="2358100"/>
              <a:ext cx="71570" cy="47311"/>
            </a:xfrm>
            <a:custGeom>
              <a:avLst/>
              <a:gdLst>
                <a:gd name="f0" fmla="val w"/>
                <a:gd name="f1" fmla="val h"/>
                <a:gd name="f2" fmla="val 0"/>
                <a:gd name="f3" fmla="val 3535"/>
                <a:gd name="f4" fmla="val 2337"/>
                <a:gd name="f5" fmla="val 1"/>
                <a:gd name="f6" fmla="val 331"/>
                <a:gd name="f7" fmla="val 255"/>
                <a:gd name="f8" fmla="val 797"/>
                <a:gd name="f9" fmla="val 1178"/>
                <a:gd name="f10" fmla="val 89"/>
                <a:gd name="f11" fmla="val 1503"/>
                <a:gd name="f12" fmla="val 487"/>
                <a:gd name="f13" fmla="val 1941"/>
                <a:gd name="f14" fmla="val 555"/>
                <a:gd name="f15" fmla="val 1001"/>
                <a:gd name="f16" fmla="val 2226"/>
                <a:gd name="f17" fmla="val 1880"/>
                <a:gd name="f18" fmla="val 2174"/>
                <a:gd name="f19" fmla="val 2320"/>
                <a:gd name="f20" fmla="val 2106"/>
                <a:gd name="f21" fmla="val 1792"/>
                <a:gd name="f22" fmla="val 2540"/>
                <a:gd name="f23" fmla="val 1893"/>
                <a:gd name="f24" fmla="val 3252"/>
                <a:gd name="f25" fmla="val 1583"/>
                <a:gd name="f26" fmla="val 3079"/>
                <a:gd name="f27" fmla="val 1102"/>
                <a:gd name="f28" fmla="val 435"/>
                <a:gd name="f29" fmla="val 210"/>
                <a:gd name="f30" fmla="val 2532"/>
                <a:gd name="f31" fmla="val 1781"/>
                <a:gd name="f32" fmla="val 405"/>
                <a:gd name="f33" fmla="val 436"/>
                <a:gd name="f34" fmla="val 315"/>
                <a:gd name="f35" fmla="*/ f0 1 3535"/>
                <a:gd name="f36" fmla="*/ f1 1 2337"/>
                <a:gd name="f37" fmla="val f2"/>
                <a:gd name="f38" fmla="val f3"/>
                <a:gd name="f39" fmla="val f4"/>
                <a:gd name="f40" fmla="+- f39 0 f37"/>
                <a:gd name="f41" fmla="+- f38 0 f37"/>
                <a:gd name="f42" fmla="*/ f41 1 3535"/>
                <a:gd name="f43" fmla="*/ f40 1 2337"/>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535" h="2337">
                  <a:moveTo>
                    <a:pt x="f5" y="f2"/>
                  </a:moveTo>
                  <a:lnTo>
                    <a:pt x="f5" y="f6"/>
                  </a:lnTo>
                  <a:lnTo>
                    <a:pt x="f7" y="f8"/>
                  </a:lnTo>
                  <a:lnTo>
                    <a:pt x="f5" y="f9"/>
                  </a:lnTo>
                  <a:lnTo>
                    <a:pt x="f10" y="f11"/>
                  </a:lnTo>
                  <a:lnTo>
                    <a:pt x="f12" y="f13"/>
                  </a:lnTo>
                  <a:lnTo>
                    <a:pt x="f14" y="f4"/>
                  </a:lnTo>
                  <a:lnTo>
                    <a:pt x="f15" y="f16"/>
                  </a:lnTo>
                  <a:lnTo>
                    <a:pt x="f17" y="f18"/>
                  </a:lnTo>
                  <a:lnTo>
                    <a:pt x="f19" y="f20"/>
                  </a:lnTo>
                  <a:lnTo>
                    <a:pt x="f19" y="f21"/>
                  </a:lnTo>
                  <a:lnTo>
                    <a:pt x="f22" y="f23"/>
                  </a:lnTo>
                  <a:lnTo>
                    <a:pt x="f24" y="f25"/>
                  </a:lnTo>
                  <a:lnTo>
                    <a:pt x="f26" y="f27"/>
                  </a:lnTo>
                  <a:lnTo>
                    <a:pt x="f3" y="f28"/>
                  </a:lnTo>
                  <a:lnTo>
                    <a:pt x="f3" y="f29"/>
                  </a:lnTo>
                  <a:lnTo>
                    <a:pt x="f30" y="f2"/>
                  </a:lnTo>
                  <a:lnTo>
                    <a:pt x="f31" y="f32"/>
                  </a:lnTo>
                  <a:lnTo>
                    <a:pt x="f33" y="f3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4" name="Google Shape;1400;p69">
              <a:extLst>
                <a:ext uri="{FF2B5EF4-FFF2-40B4-BE49-F238E27FC236}">
                  <a16:creationId xmlns:a16="http://schemas.microsoft.com/office/drawing/2014/main" id="{BB591B06-2DF6-455F-957B-6200652F9192}"/>
                </a:ext>
              </a:extLst>
            </p:cNvPr>
            <p:cNvSpPr/>
            <p:nvPr/>
          </p:nvSpPr>
          <p:spPr>
            <a:xfrm>
              <a:off x="2797981" y="2368835"/>
              <a:ext cx="23664" cy="26215"/>
            </a:xfrm>
            <a:custGeom>
              <a:avLst/>
              <a:gdLst>
                <a:gd name="f0" fmla="val w"/>
                <a:gd name="f1" fmla="val h"/>
                <a:gd name="f2" fmla="val 0"/>
                <a:gd name="f3" fmla="val 1169"/>
                <a:gd name="f4" fmla="val 1295"/>
                <a:gd name="f5" fmla="val 331"/>
                <a:gd name="f6" fmla="val 1"/>
                <a:gd name="f7" fmla="val 414"/>
                <a:gd name="f8" fmla="val 233"/>
                <a:gd name="f9" fmla="val 877"/>
                <a:gd name="f10" fmla="val 590"/>
                <a:gd name="f11" fmla="val 779"/>
                <a:gd name="f12" fmla="val 819"/>
                <a:gd name="f13" fmla="val 1168"/>
                <a:gd name="f14" fmla="val 748"/>
                <a:gd name="f15" fmla="val 471"/>
                <a:gd name="f16" fmla="val 679"/>
                <a:gd name="f17" fmla="*/ f0 1 1169"/>
                <a:gd name="f18" fmla="*/ f1 1 1295"/>
                <a:gd name="f19" fmla="val f2"/>
                <a:gd name="f20" fmla="val f3"/>
                <a:gd name="f21" fmla="val f4"/>
                <a:gd name="f22" fmla="+- f21 0 f19"/>
                <a:gd name="f23" fmla="+- f20 0 f19"/>
                <a:gd name="f24" fmla="*/ f23 1 1169"/>
                <a:gd name="f25" fmla="*/ f22 1 1295"/>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169" h="1295">
                  <a:moveTo>
                    <a:pt x="f5" y="f6"/>
                  </a:moveTo>
                  <a:lnTo>
                    <a:pt x="f7" y="f8"/>
                  </a:lnTo>
                  <a:lnTo>
                    <a:pt x="f2" y="f9"/>
                  </a:lnTo>
                  <a:lnTo>
                    <a:pt x="f10" y="f4"/>
                  </a:lnTo>
                  <a:lnTo>
                    <a:pt x="f11" y="f12"/>
                  </a:lnTo>
                  <a:lnTo>
                    <a:pt x="f13" y="f14"/>
                  </a:lnTo>
                  <a:lnTo>
                    <a:pt x="f13" y="f15"/>
                  </a:lnTo>
                  <a:lnTo>
                    <a:pt x="f16"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5" name="Google Shape;1401;p69">
              <a:extLst>
                <a:ext uri="{FF2B5EF4-FFF2-40B4-BE49-F238E27FC236}">
                  <a16:creationId xmlns:a16="http://schemas.microsoft.com/office/drawing/2014/main" id="{3E670117-2449-4F5B-A6AA-5BA2D4B23FA7}"/>
                </a:ext>
              </a:extLst>
            </p:cNvPr>
            <p:cNvSpPr/>
            <p:nvPr/>
          </p:nvSpPr>
          <p:spPr>
            <a:xfrm>
              <a:off x="2766727" y="2344311"/>
              <a:ext cx="44357" cy="42272"/>
            </a:xfrm>
            <a:custGeom>
              <a:avLst/>
              <a:gdLst>
                <a:gd name="f0" fmla="val w"/>
                <a:gd name="f1" fmla="val h"/>
                <a:gd name="f2" fmla="val 0"/>
                <a:gd name="f3" fmla="val 2191"/>
                <a:gd name="f4" fmla="val 2088"/>
                <a:gd name="f5" fmla="val 86"/>
                <a:gd name="f6" fmla="val 331"/>
                <a:gd name="f7" fmla="val 966"/>
                <a:gd name="f8" fmla="val 1682"/>
                <a:gd name="f9" fmla="val 1027"/>
                <a:gd name="f10" fmla="val 1722"/>
                <a:gd name="f11" fmla="val 1544"/>
                <a:gd name="f12" fmla="val 1958"/>
                <a:gd name="f13" fmla="val 1444"/>
                <a:gd name="f14" fmla="val 1875"/>
                <a:gd name="f15" fmla="val 1212"/>
                <a:gd name="f16" fmla="val 2110"/>
                <a:gd name="f17" fmla="val 2190"/>
                <a:gd name="f18" fmla="val 879"/>
                <a:gd name="f19" fmla="val 598"/>
                <a:gd name="f20" fmla="val 2041"/>
                <a:gd name="f21" fmla="val 250"/>
                <a:gd name="f22" fmla="val 1895"/>
                <a:gd name="f23" fmla="val 137"/>
                <a:gd name="f24" fmla="val 1792"/>
                <a:gd name="f25" fmla="val 200"/>
                <a:gd name="f26" fmla="val 1079"/>
                <a:gd name="f27" fmla="val 34"/>
                <a:gd name="f28" fmla="val 324"/>
                <a:gd name="f29" fmla="*/ f0 1 2191"/>
                <a:gd name="f30" fmla="*/ f1 1 2088"/>
                <a:gd name="f31" fmla="val f2"/>
                <a:gd name="f32" fmla="val f3"/>
                <a:gd name="f33" fmla="val f4"/>
                <a:gd name="f34" fmla="+- f33 0 f31"/>
                <a:gd name="f35" fmla="+- f32 0 f31"/>
                <a:gd name="f36" fmla="*/ f35 1 2191"/>
                <a:gd name="f37" fmla="*/ f34 1 208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2191" h="2088">
                  <a:moveTo>
                    <a:pt x="f2" y="f2"/>
                  </a:moveTo>
                  <a:lnTo>
                    <a:pt x="f5" y="f6"/>
                  </a:lnTo>
                  <a:lnTo>
                    <a:pt x="f7" y="f8"/>
                  </a:lnTo>
                  <a:lnTo>
                    <a:pt x="f9" y="f10"/>
                  </a:lnTo>
                  <a:lnTo>
                    <a:pt x="f11" y="f4"/>
                  </a:lnTo>
                  <a:lnTo>
                    <a:pt x="f12" y="f13"/>
                  </a:lnTo>
                  <a:lnTo>
                    <a:pt x="f14" y="f15"/>
                  </a:lnTo>
                  <a:lnTo>
                    <a:pt x="f16" y="f15"/>
                  </a:lnTo>
                  <a:lnTo>
                    <a:pt x="f17" y="f18"/>
                  </a:lnTo>
                  <a:lnTo>
                    <a:pt x="f12" y="f19"/>
                  </a:lnTo>
                  <a:lnTo>
                    <a:pt x="f20" y="f21"/>
                  </a:lnTo>
                  <a:lnTo>
                    <a:pt x="f22" y="f23"/>
                  </a:lnTo>
                  <a:lnTo>
                    <a:pt x="f24" y="f25"/>
                  </a:lnTo>
                  <a:lnTo>
                    <a:pt x="f26" y="f27"/>
                  </a:lnTo>
                  <a:lnTo>
                    <a:pt x="f28" y="f27"/>
                  </a:lnTo>
                  <a:lnTo>
                    <a:pt x="f2"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6" name="Google Shape;1402;p69">
              <a:extLst>
                <a:ext uri="{FF2B5EF4-FFF2-40B4-BE49-F238E27FC236}">
                  <a16:creationId xmlns:a16="http://schemas.microsoft.com/office/drawing/2014/main" id="{14B24A71-FB37-4755-9BDD-D0BA4520F884}"/>
                </a:ext>
              </a:extLst>
            </p:cNvPr>
            <p:cNvSpPr/>
            <p:nvPr/>
          </p:nvSpPr>
          <p:spPr>
            <a:xfrm>
              <a:off x="2809932" y="2383950"/>
              <a:ext cx="25712" cy="48143"/>
            </a:xfrm>
            <a:custGeom>
              <a:avLst/>
              <a:gdLst>
                <a:gd name="f0" fmla="val w"/>
                <a:gd name="f1" fmla="val h"/>
                <a:gd name="f2" fmla="val 0"/>
                <a:gd name="f3" fmla="val 1270"/>
                <a:gd name="f4" fmla="val 2378"/>
                <a:gd name="f5" fmla="val 578"/>
                <a:gd name="f6" fmla="val 1"/>
                <a:gd name="f7" fmla="val 189"/>
                <a:gd name="f8" fmla="val 72"/>
                <a:gd name="f9" fmla="val 548"/>
                <a:gd name="f10" fmla="val 138"/>
                <a:gd name="f11" fmla="val 645"/>
                <a:gd name="f12" fmla="val 1708"/>
                <a:gd name="f13" fmla="val 692"/>
                <a:gd name="f14" fmla="val 2377"/>
                <a:gd name="f15" fmla="val 989"/>
                <a:gd name="f16" fmla="val 1813"/>
                <a:gd name="f17" fmla="val 1485"/>
                <a:gd name="f18" fmla="val 836"/>
                <a:gd name="f19" fmla="val 949"/>
                <a:gd name="f20" fmla="val 311"/>
                <a:gd name="f21" fmla="*/ f0 1 1270"/>
                <a:gd name="f22" fmla="*/ f1 1 2378"/>
                <a:gd name="f23" fmla="val f2"/>
                <a:gd name="f24" fmla="val f3"/>
                <a:gd name="f25" fmla="val f4"/>
                <a:gd name="f26" fmla="+- f25 0 f23"/>
                <a:gd name="f27" fmla="+- f24 0 f23"/>
                <a:gd name="f28" fmla="*/ f27 1 1270"/>
                <a:gd name="f29" fmla="*/ f26 1 237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270" h="2378">
                  <a:moveTo>
                    <a:pt x="f5" y="f6"/>
                  </a:moveTo>
                  <a:lnTo>
                    <a:pt x="f7" y="f8"/>
                  </a:lnTo>
                  <a:lnTo>
                    <a:pt x="f2" y="f9"/>
                  </a:lnTo>
                  <a:lnTo>
                    <a:pt x="f10" y="f11"/>
                  </a:lnTo>
                  <a:lnTo>
                    <a:pt x="f10" y="f12"/>
                  </a:lnTo>
                  <a:lnTo>
                    <a:pt x="f13" y="f14"/>
                  </a:lnTo>
                  <a:lnTo>
                    <a:pt x="f15" y="f16"/>
                  </a:lnTo>
                  <a:lnTo>
                    <a:pt x="f3" y="f17"/>
                  </a:lnTo>
                  <a:lnTo>
                    <a:pt x="f18" y="f19"/>
                  </a:lnTo>
                  <a:lnTo>
                    <a:pt x="f18" y="f20"/>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7" name="Google Shape;1403;p69">
              <a:extLst>
                <a:ext uri="{FF2B5EF4-FFF2-40B4-BE49-F238E27FC236}">
                  <a16:creationId xmlns:a16="http://schemas.microsoft.com/office/drawing/2014/main" id="{D02B885C-AE90-464D-91E7-6B15C83145F2}"/>
                </a:ext>
              </a:extLst>
            </p:cNvPr>
            <p:cNvSpPr/>
            <p:nvPr/>
          </p:nvSpPr>
          <p:spPr>
            <a:xfrm>
              <a:off x="2738024" y="2320564"/>
              <a:ext cx="37124" cy="22347"/>
            </a:xfrm>
            <a:custGeom>
              <a:avLst/>
              <a:gdLst>
                <a:gd name="f0" fmla="val w"/>
                <a:gd name="f1" fmla="val h"/>
                <a:gd name="f2" fmla="val 0"/>
                <a:gd name="f3" fmla="val 1834"/>
                <a:gd name="f4" fmla="val 1104"/>
                <a:gd name="f5" fmla="val 1632"/>
                <a:gd name="f6" fmla="val 1"/>
                <a:gd name="f7" fmla="val 774"/>
                <a:gd name="f8" fmla="val 261"/>
                <a:gd name="f9" fmla="val 186"/>
                <a:gd name="f10" fmla="val 201"/>
                <a:gd name="f11" fmla="val 846"/>
                <a:gd name="f12" fmla="val 77"/>
                <a:gd name="f13" fmla="val 830"/>
                <a:gd name="f14" fmla="val 167"/>
                <a:gd name="f15" fmla="val 950"/>
                <a:gd name="f16" fmla="val 990"/>
                <a:gd name="f17" fmla="val 1269"/>
                <a:gd name="f18" fmla="val 626"/>
                <a:gd name="f19" fmla="val 1766"/>
                <a:gd name="f20" fmla="val 369"/>
                <a:gd name="f21" fmla="val 1833"/>
                <a:gd name="f22" fmla="val 396"/>
                <a:gd name="f23" fmla="*/ f0 1 1834"/>
                <a:gd name="f24" fmla="*/ f1 1 1104"/>
                <a:gd name="f25" fmla="val f2"/>
                <a:gd name="f26" fmla="val f3"/>
                <a:gd name="f27" fmla="val f4"/>
                <a:gd name="f28" fmla="+- f27 0 f25"/>
                <a:gd name="f29" fmla="+- f26 0 f25"/>
                <a:gd name="f30" fmla="*/ f29 1 1834"/>
                <a:gd name="f31" fmla="*/ f28 1 110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1834" h="1104">
                  <a:moveTo>
                    <a:pt x="f5" y="f6"/>
                  </a:moveTo>
                  <a:lnTo>
                    <a:pt x="f7" y="f8"/>
                  </a:lnTo>
                  <a:lnTo>
                    <a:pt x="f9" y="f10"/>
                  </a:lnTo>
                  <a:lnTo>
                    <a:pt x="f2" y="f11"/>
                  </a:lnTo>
                  <a:lnTo>
                    <a:pt x="f12" y="f13"/>
                  </a:lnTo>
                  <a:lnTo>
                    <a:pt x="f14" y="f4"/>
                  </a:lnTo>
                  <a:lnTo>
                    <a:pt x="f15" y="f16"/>
                  </a:lnTo>
                  <a:lnTo>
                    <a:pt x="f17" y="f18"/>
                  </a:lnTo>
                  <a:lnTo>
                    <a:pt x="f19" y="f20"/>
                  </a:lnTo>
                  <a:lnTo>
                    <a:pt x="f21" y="f22"/>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8" name="Google Shape;1404;p69">
              <a:extLst>
                <a:ext uri="{FF2B5EF4-FFF2-40B4-BE49-F238E27FC236}">
                  <a16:creationId xmlns:a16="http://schemas.microsoft.com/office/drawing/2014/main" id="{021AE542-23E4-4126-9E09-F3C01353966B}"/>
                </a:ext>
              </a:extLst>
            </p:cNvPr>
            <p:cNvSpPr/>
            <p:nvPr/>
          </p:nvSpPr>
          <p:spPr>
            <a:xfrm>
              <a:off x="2826858" y="2386428"/>
              <a:ext cx="31299" cy="27596"/>
            </a:xfrm>
            <a:custGeom>
              <a:avLst/>
              <a:gdLst>
                <a:gd name="f0" fmla="val w"/>
                <a:gd name="f1" fmla="val h"/>
                <a:gd name="f2" fmla="val 0"/>
                <a:gd name="f3" fmla="val 1546"/>
                <a:gd name="f4" fmla="val 1363"/>
                <a:gd name="f5" fmla="val 1051"/>
                <a:gd name="f6" fmla="val 1"/>
                <a:gd name="f7" fmla="val 476"/>
                <a:gd name="f8" fmla="val 827"/>
                <a:gd name="f9" fmla="val 434"/>
                <a:gd name="f10" fmla="val 598"/>
                <a:gd name="f11" fmla="val 1173"/>
                <a:gd name="f12" fmla="val 1545"/>
                <a:gd name="f13" fmla="val 938"/>
                <a:gd name="f14" fmla="val 1477"/>
                <a:gd name="f15" fmla="val 542"/>
                <a:gd name="f16" fmla="val 1079"/>
                <a:gd name="f17" fmla="val 104"/>
                <a:gd name="f18" fmla="*/ f0 1 1546"/>
                <a:gd name="f19" fmla="*/ f1 1 1363"/>
                <a:gd name="f20" fmla="val f2"/>
                <a:gd name="f21" fmla="val f3"/>
                <a:gd name="f22" fmla="val f4"/>
                <a:gd name="f23" fmla="+- f22 0 f20"/>
                <a:gd name="f24" fmla="+- f21 0 f20"/>
                <a:gd name="f25" fmla="*/ f24 1 1546"/>
                <a:gd name="f26" fmla="*/ f23 1 1363"/>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546" h="1363">
                  <a:moveTo>
                    <a:pt x="f5" y="f6"/>
                  </a:moveTo>
                  <a:lnTo>
                    <a:pt x="f2" y="f7"/>
                  </a:lnTo>
                  <a:lnTo>
                    <a:pt x="f2" y="f8"/>
                  </a:lnTo>
                  <a:lnTo>
                    <a:pt x="f9" y="f4"/>
                  </a:lnTo>
                  <a:lnTo>
                    <a:pt x="f10" y="f11"/>
                  </a:lnTo>
                  <a:lnTo>
                    <a:pt x="f12" y="f13"/>
                  </a:lnTo>
                  <a:lnTo>
                    <a:pt x="f14" y="f15"/>
                  </a:lnTo>
                  <a:lnTo>
                    <a:pt x="f16" y="f17"/>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9" name="Google Shape;1405;p69">
              <a:extLst>
                <a:ext uri="{FF2B5EF4-FFF2-40B4-BE49-F238E27FC236}">
                  <a16:creationId xmlns:a16="http://schemas.microsoft.com/office/drawing/2014/main" id="{26877A3C-B482-4C12-8476-7EB535AC03D0}"/>
                </a:ext>
              </a:extLst>
            </p:cNvPr>
            <p:cNvSpPr/>
            <p:nvPr/>
          </p:nvSpPr>
          <p:spPr>
            <a:xfrm>
              <a:off x="2803879" y="2329534"/>
              <a:ext cx="48179" cy="66540"/>
            </a:xfrm>
            <a:custGeom>
              <a:avLst/>
              <a:gdLst>
                <a:gd name="f0" fmla="val w"/>
                <a:gd name="f1" fmla="val h"/>
                <a:gd name="f2" fmla="val 0"/>
                <a:gd name="f3" fmla="val 2380"/>
                <a:gd name="f4" fmla="val 3287"/>
                <a:gd name="f5" fmla="val 638"/>
                <a:gd name="f6" fmla="val 385"/>
                <a:gd name="f7" fmla="val 206"/>
                <a:gd name="f8" fmla="val 781"/>
                <a:gd name="f9" fmla="val 60"/>
                <a:gd name="f10" fmla="val 867"/>
                <a:gd name="f11" fmla="val 980"/>
                <a:gd name="f12" fmla="val 123"/>
                <a:gd name="f13" fmla="val 1328"/>
                <a:gd name="f14" fmla="val 355"/>
                <a:gd name="f15" fmla="val 1609"/>
                <a:gd name="f16" fmla="val 275"/>
                <a:gd name="f17" fmla="val 1942"/>
                <a:gd name="f18" fmla="val 388"/>
                <a:gd name="f19" fmla="val 877"/>
                <a:gd name="f20" fmla="val 2412"/>
                <a:gd name="f21" fmla="val 2689"/>
                <a:gd name="f22" fmla="val 1135"/>
                <a:gd name="f23" fmla="val 2999"/>
                <a:gd name="f24" fmla="val 3286"/>
                <a:gd name="f25" fmla="val 2186"/>
                <a:gd name="f26" fmla="val 2811"/>
                <a:gd name="f27" fmla="val 2126"/>
                <a:gd name="f28" fmla="val 2589"/>
                <a:gd name="f29" fmla="val 2208"/>
                <a:gd name="f30" fmla="val 1742"/>
                <a:gd name="f31" fmla="val 1411"/>
                <a:gd name="f32" fmla="val 2221"/>
                <a:gd name="f33" fmla="val 1479"/>
                <a:gd name="f34" fmla="val 1061"/>
                <a:gd name="f35" fmla="val 1644"/>
                <a:gd name="f36" fmla="val 1363"/>
                <a:gd name="f37" fmla="val 830"/>
                <a:gd name="f38" fmla="*/ f0 1 2380"/>
                <a:gd name="f39" fmla="*/ f1 1 3287"/>
                <a:gd name="f40" fmla="val f2"/>
                <a:gd name="f41" fmla="val f3"/>
                <a:gd name="f42" fmla="val f4"/>
                <a:gd name="f43" fmla="+- f42 0 f40"/>
                <a:gd name="f44" fmla="+- f41 0 f40"/>
                <a:gd name="f45" fmla="*/ f44 1 2380"/>
                <a:gd name="f46" fmla="*/ f43 1 3287"/>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2380" h="3287">
                  <a:moveTo>
                    <a:pt x="f5" y="f2"/>
                  </a:moveTo>
                  <a:lnTo>
                    <a:pt x="f2" y="f6"/>
                  </a:lnTo>
                  <a:lnTo>
                    <a:pt x="f7" y="f8"/>
                  </a:lnTo>
                  <a:lnTo>
                    <a:pt x="f9" y="f10"/>
                  </a:lnTo>
                  <a:lnTo>
                    <a:pt x="f7" y="f11"/>
                  </a:lnTo>
                  <a:lnTo>
                    <a:pt x="f12" y="f13"/>
                  </a:lnTo>
                  <a:lnTo>
                    <a:pt x="f14" y="f15"/>
                  </a:lnTo>
                  <a:lnTo>
                    <a:pt x="f16" y="f17"/>
                  </a:lnTo>
                  <a:lnTo>
                    <a:pt x="f18" y="f17"/>
                  </a:lnTo>
                  <a:lnTo>
                    <a:pt x="f19" y="f20"/>
                  </a:lnTo>
                  <a:lnTo>
                    <a:pt x="f19" y="f21"/>
                  </a:lnTo>
                  <a:lnTo>
                    <a:pt x="f22" y="f23"/>
                  </a:lnTo>
                  <a:lnTo>
                    <a:pt x="f22" y="f24"/>
                  </a:lnTo>
                  <a:lnTo>
                    <a:pt x="f25" y="f26"/>
                  </a:lnTo>
                  <a:lnTo>
                    <a:pt x="f27" y="f28"/>
                  </a:lnTo>
                  <a:lnTo>
                    <a:pt x="f3" y="f29"/>
                  </a:lnTo>
                  <a:lnTo>
                    <a:pt x="f27" y="f30"/>
                  </a:lnTo>
                  <a:lnTo>
                    <a:pt x="f27" y="f31"/>
                  </a:lnTo>
                  <a:lnTo>
                    <a:pt x="f32" y="f33"/>
                  </a:lnTo>
                  <a:lnTo>
                    <a:pt x="f27" y="f34"/>
                  </a:lnTo>
                  <a:lnTo>
                    <a:pt x="f35" y="f34"/>
                  </a:lnTo>
                  <a:lnTo>
                    <a:pt x="f36" y="f3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0" name="Google Shape;1406;p69">
              <a:extLst>
                <a:ext uri="{FF2B5EF4-FFF2-40B4-BE49-F238E27FC236}">
                  <a16:creationId xmlns:a16="http://schemas.microsoft.com/office/drawing/2014/main" id="{2EBF1D0C-346E-440B-8273-23A600867A33}"/>
                </a:ext>
              </a:extLst>
            </p:cNvPr>
            <p:cNvSpPr/>
            <p:nvPr/>
          </p:nvSpPr>
          <p:spPr>
            <a:xfrm>
              <a:off x="2778815" y="2279059"/>
              <a:ext cx="59134" cy="26444"/>
            </a:xfrm>
            <a:custGeom>
              <a:avLst/>
              <a:gdLst>
                <a:gd name="f0" fmla="val w"/>
                <a:gd name="f1" fmla="val h"/>
                <a:gd name="f2" fmla="val 0"/>
                <a:gd name="f3" fmla="val 2921"/>
                <a:gd name="f4" fmla="val 1306"/>
                <a:gd name="f5" fmla="val 1955"/>
                <a:gd name="f6" fmla="val 730"/>
                <a:gd name="f7" fmla="val 303"/>
                <a:gd name="f8" fmla="val 1"/>
                <a:gd name="f9" fmla="val 615"/>
                <a:gd name="f10" fmla="val 1020"/>
                <a:gd name="f11" fmla="val 830"/>
                <a:gd name="f12" fmla="val 1526"/>
                <a:gd name="f13" fmla="val 850"/>
                <a:gd name="f14" fmla="val 1726"/>
                <a:gd name="f15" fmla="val 1000"/>
                <a:gd name="f16" fmla="val 2115"/>
                <a:gd name="f17" fmla="val 651"/>
                <a:gd name="f18" fmla="val 2920"/>
                <a:gd name="f19" fmla="val 572"/>
                <a:gd name="f20" fmla="*/ f0 1 2921"/>
                <a:gd name="f21" fmla="*/ f1 1 1306"/>
                <a:gd name="f22" fmla="val f2"/>
                <a:gd name="f23" fmla="val f3"/>
                <a:gd name="f24" fmla="val f4"/>
                <a:gd name="f25" fmla="+- f24 0 f22"/>
                <a:gd name="f26" fmla="+- f23 0 f22"/>
                <a:gd name="f27" fmla="*/ f26 1 2921"/>
                <a:gd name="f28" fmla="*/ f25 1 130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921" h="1306">
                  <a:moveTo>
                    <a:pt x="f5" y="f2"/>
                  </a:moveTo>
                  <a:lnTo>
                    <a:pt x="f6" y="f7"/>
                  </a:lnTo>
                  <a:lnTo>
                    <a:pt x="f8" y="f9"/>
                  </a:lnTo>
                  <a:lnTo>
                    <a:pt x="f8" y="f10"/>
                  </a:lnTo>
                  <a:lnTo>
                    <a:pt x="f11" y="f4"/>
                  </a:lnTo>
                  <a:lnTo>
                    <a:pt x="f12" y="f13"/>
                  </a:lnTo>
                  <a:lnTo>
                    <a:pt x="f14" y="f15"/>
                  </a:lnTo>
                  <a:lnTo>
                    <a:pt x="f16" y="f17"/>
                  </a:lnTo>
                  <a:lnTo>
                    <a:pt x="f18" y="f19"/>
                  </a:lnTo>
                  <a:lnTo>
                    <a:pt x="f18"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1" name="Google Shape;1407;p69">
              <a:extLst>
                <a:ext uri="{FF2B5EF4-FFF2-40B4-BE49-F238E27FC236}">
                  <a16:creationId xmlns:a16="http://schemas.microsoft.com/office/drawing/2014/main" id="{98D7E24D-1CE7-49DE-B533-3A66AD7EE9B7}"/>
                </a:ext>
              </a:extLst>
            </p:cNvPr>
            <p:cNvSpPr/>
            <p:nvPr/>
          </p:nvSpPr>
          <p:spPr>
            <a:xfrm>
              <a:off x="2771043" y="2290626"/>
              <a:ext cx="73627" cy="46725"/>
            </a:xfrm>
            <a:custGeom>
              <a:avLst/>
              <a:gdLst>
                <a:gd name="f0" fmla="val w"/>
                <a:gd name="f1" fmla="val h"/>
                <a:gd name="f2" fmla="val 0"/>
                <a:gd name="f3" fmla="val 3637"/>
                <a:gd name="f4" fmla="val 2308"/>
                <a:gd name="f5" fmla="val 3304"/>
                <a:gd name="f6" fmla="val 1"/>
                <a:gd name="f7" fmla="val 2499"/>
                <a:gd name="f8" fmla="val 80"/>
                <a:gd name="f9" fmla="val 2110"/>
                <a:gd name="f10" fmla="val 429"/>
                <a:gd name="f11" fmla="val 1910"/>
                <a:gd name="f12" fmla="val 279"/>
                <a:gd name="f13" fmla="val 1214"/>
                <a:gd name="f14" fmla="val 735"/>
                <a:gd name="f15" fmla="val 385"/>
                <a:gd name="f16" fmla="val 449"/>
                <a:gd name="f17" fmla="val 727"/>
                <a:gd name="f18" fmla="val 19"/>
                <a:gd name="f19" fmla="val 152"/>
                <a:gd name="f20" fmla="val 1433"/>
                <a:gd name="f21" fmla="val 1480"/>
                <a:gd name="f22" fmla="val 202"/>
                <a:gd name="f23" fmla="val 1875"/>
                <a:gd name="f24" fmla="val 600"/>
                <a:gd name="f25" fmla="val 2038"/>
                <a:gd name="f26" fmla="val 1280"/>
                <a:gd name="f27" fmla="val 2304"/>
                <a:gd name="f28" fmla="val 1579"/>
                <a:gd name="f29" fmla="val 2225"/>
                <a:gd name="f30" fmla="val 1622"/>
                <a:gd name="f31" fmla="val 2307"/>
                <a:gd name="f32" fmla="val 2260"/>
                <a:gd name="f33" fmla="val 1922"/>
                <a:gd name="f34" fmla="val 2347"/>
                <a:gd name="f35" fmla="val 2021"/>
                <a:gd name="f36" fmla="val 2910"/>
                <a:gd name="f37" fmla="val 1740"/>
                <a:gd name="f38" fmla="val 737"/>
                <a:gd name="f39" fmla="val 446"/>
                <a:gd name="f40" fmla="val 47"/>
                <a:gd name="f41" fmla="*/ f0 1 3637"/>
                <a:gd name="f42" fmla="*/ f1 1 2308"/>
                <a:gd name="f43" fmla="val f2"/>
                <a:gd name="f44" fmla="val f3"/>
                <a:gd name="f45" fmla="val f4"/>
                <a:gd name="f46" fmla="+- f45 0 f43"/>
                <a:gd name="f47" fmla="+- f44 0 f43"/>
                <a:gd name="f48" fmla="*/ f47 1 3637"/>
                <a:gd name="f49" fmla="*/ f46 1 2308"/>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637" h="2308">
                  <a:moveTo>
                    <a:pt x="f5" y="f6"/>
                  </a:moveTo>
                  <a:lnTo>
                    <a:pt x="f7" y="f8"/>
                  </a:lnTo>
                  <a:lnTo>
                    <a:pt x="f9" y="f10"/>
                  </a:lnTo>
                  <a:lnTo>
                    <a:pt x="f11" y="f12"/>
                  </a:lnTo>
                  <a:lnTo>
                    <a:pt x="f13" y="f14"/>
                  </a:lnTo>
                  <a:lnTo>
                    <a:pt x="f15" y="f16"/>
                  </a:lnTo>
                  <a:lnTo>
                    <a:pt x="f15" y="f17"/>
                  </a:lnTo>
                  <a:lnTo>
                    <a:pt x="f18" y="f17"/>
                  </a:lnTo>
                  <a:lnTo>
                    <a:pt x="f19" y="f20"/>
                  </a:lnTo>
                  <a:lnTo>
                    <a:pt x="f6" y="f21"/>
                  </a:lnTo>
                  <a:lnTo>
                    <a:pt x="f22" y="f23"/>
                  </a:lnTo>
                  <a:lnTo>
                    <a:pt x="f24" y="f25"/>
                  </a:lnTo>
                  <a:lnTo>
                    <a:pt x="f26" y="f27"/>
                  </a:lnTo>
                  <a:lnTo>
                    <a:pt x="f28" y="f29"/>
                  </a:lnTo>
                  <a:lnTo>
                    <a:pt x="f30" y="f31"/>
                  </a:lnTo>
                  <a:lnTo>
                    <a:pt x="f32" y="f33"/>
                  </a:lnTo>
                  <a:lnTo>
                    <a:pt x="f34" y="f35"/>
                  </a:lnTo>
                  <a:lnTo>
                    <a:pt x="f36" y="f37"/>
                  </a:lnTo>
                  <a:lnTo>
                    <a:pt x="f5" y="f38"/>
                  </a:lnTo>
                  <a:lnTo>
                    <a:pt x="f3" y="f39"/>
                  </a:lnTo>
                  <a:lnTo>
                    <a:pt x="f5" y="f40"/>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2" name="Google Shape;1408;p69">
              <a:extLst>
                <a:ext uri="{FF2B5EF4-FFF2-40B4-BE49-F238E27FC236}">
                  <a16:creationId xmlns:a16="http://schemas.microsoft.com/office/drawing/2014/main" id="{039DC15A-A6DE-4202-8291-BD1D104FABF3}"/>
                </a:ext>
              </a:extLst>
            </p:cNvPr>
            <p:cNvSpPr/>
            <p:nvPr/>
          </p:nvSpPr>
          <p:spPr>
            <a:xfrm>
              <a:off x="2719270" y="2250841"/>
              <a:ext cx="93049" cy="40690"/>
            </a:xfrm>
            <a:custGeom>
              <a:avLst/>
              <a:gdLst>
                <a:gd name="f0" fmla="val w"/>
                <a:gd name="f1" fmla="val h"/>
                <a:gd name="f2" fmla="val 0"/>
                <a:gd name="f3" fmla="val 4596"/>
                <a:gd name="f4" fmla="val 2010"/>
                <a:gd name="f5" fmla="val 1641"/>
                <a:gd name="f6" fmla="val 1"/>
                <a:gd name="f7" fmla="val 1648"/>
                <a:gd name="f8" fmla="val 22"/>
                <a:gd name="f9" fmla="val 652"/>
                <a:gd name="f10" fmla="val 403"/>
                <a:gd name="f11" fmla="val 1332"/>
                <a:gd name="f12" fmla="val 999"/>
                <a:gd name="f13" fmla="val 1846"/>
                <a:gd name="f14" fmla="val 967"/>
                <a:gd name="f15" fmla="val 1894"/>
                <a:gd name="f16" fmla="val 1519"/>
                <a:gd name="f17" fmla="val 1996"/>
                <a:gd name="f18" fmla="val 1797"/>
                <a:gd name="f19" fmla="val 1697"/>
                <a:gd name="f20" fmla="val 2942"/>
                <a:gd name="f21" fmla="val 2009"/>
                <a:gd name="f22" fmla="val 3671"/>
                <a:gd name="f23" fmla="val 1468"/>
                <a:gd name="f24" fmla="val 4131"/>
                <a:gd name="f25" fmla="val 1209"/>
                <a:gd name="f26" fmla="val 3439"/>
                <a:gd name="f27" fmla="val 817"/>
                <a:gd name="f28" fmla="val 2626"/>
                <a:gd name="f29" fmla="val 619"/>
                <a:gd name="f30" fmla="*/ f0 1 4596"/>
                <a:gd name="f31" fmla="*/ f1 1 2010"/>
                <a:gd name="f32" fmla="val f2"/>
                <a:gd name="f33" fmla="val f3"/>
                <a:gd name="f34" fmla="val f4"/>
                <a:gd name="f35" fmla="+- f34 0 f32"/>
                <a:gd name="f36" fmla="+- f33 0 f32"/>
                <a:gd name="f37" fmla="*/ f36 1 4596"/>
                <a:gd name="f38" fmla="*/ f35 1 2010"/>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4596" h="2010">
                  <a:moveTo>
                    <a:pt x="f5" y="f6"/>
                  </a:moveTo>
                  <a:lnTo>
                    <a:pt x="f7" y="f8"/>
                  </a:lnTo>
                  <a:lnTo>
                    <a:pt x="f6" y="f9"/>
                  </a:lnTo>
                  <a:lnTo>
                    <a:pt x="f10" y="f11"/>
                  </a:lnTo>
                  <a:lnTo>
                    <a:pt x="f12" y="f13"/>
                  </a:lnTo>
                  <a:lnTo>
                    <a:pt x="f14" y="f15"/>
                  </a:lnTo>
                  <a:lnTo>
                    <a:pt x="f16" y="f17"/>
                  </a:lnTo>
                  <a:lnTo>
                    <a:pt x="f18" y="f19"/>
                  </a:lnTo>
                  <a:lnTo>
                    <a:pt x="f20" y="f17"/>
                  </a:lnTo>
                  <a:lnTo>
                    <a:pt x="f20" y="f21"/>
                  </a:lnTo>
                  <a:lnTo>
                    <a:pt x="f22" y="f19"/>
                  </a:lnTo>
                  <a:lnTo>
                    <a:pt x="f3" y="f23"/>
                  </a:lnTo>
                  <a:lnTo>
                    <a:pt x="f24" y="f25"/>
                  </a:lnTo>
                  <a:lnTo>
                    <a:pt x="f26" y="f27"/>
                  </a:lnTo>
                  <a:lnTo>
                    <a:pt x="f28" y="f29"/>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3" name="Google Shape;1409;p69">
              <a:extLst>
                <a:ext uri="{FF2B5EF4-FFF2-40B4-BE49-F238E27FC236}">
                  <a16:creationId xmlns:a16="http://schemas.microsoft.com/office/drawing/2014/main" id="{D103D3A0-30E4-4C91-BD5F-16642B4218FD}"/>
                </a:ext>
              </a:extLst>
            </p:cNvPr>
            <p:cNvSpPr/>
            <p:nvPr/>
          </p:nvSpPr>
          <p:spPr>
            <a:xfrm>
              <a:off x="2743867" y="2189238"/>
              <a:ext cx="111209" cy="92253"/>
            </a:xfrm>
            <a:custGeom>
              <a:avLst/>
              <a:gdLst>
                <a:gd name="f0" fmla="val w"/>
                <a:gd name="f1" fmla="val h"/>
                <a:gd name="f2" fmla="val 0"/>
                <a:gd name="f3" fmla="val 5493"/>
                <a:gd name="f4" fmla="val 4557"/>
                <a:gd name="f5" fmla="val 1518"/>
                <a:gd name="f6" fmla="val 1"/>
                <a:gd name="f7" fmla="val 92"/>
                <a:gd name="f8" fmla="val 637"/>
                <a:gd name="f9" fmla="val 1621"/>
                <a:gd name="f10" fmla="val 426"/>
                <a:gd name="f11" fmla="val 3044"/>
                <a:gd name="f12" fmla="val 1411"/>
                <a:gd name="f13" fmla="val 3662"/>
                <a:gd name="f14" fmla="val 2224"/>
                <a:gd name="f15" fmla="val 3860"/>
                <a:gd name="f16" fmla="val 2916"/>
                <a:gd name="f17" fmla="val 4252"/>
                <a:gd name="f18" fmla="val 3381"/>
                <a:gd name="f19" fmla="val 4511"/>
                <a:gd name="f20" fmla="val 3681"/>
                <a:gd name="f21" fmla="val 4437"/>
                <a:gd name="f22" fmla="val 4646"/>
                <a:gd name="f23" fmla="val 4872"/>
                <a:gd name="f24" fmla="val 4525"/>
                <a:gd name="f25" fmla="val 5235"/>
                <a:gd name="f26" fmla="val 3767"/>
                <a:gd name="f27" fmla="val 5492"/>
                <a:gd name="f28" fmla="val 3247"/>
                <a:gd name="f29" fmla="val 5161"/>
                <a:gd name="f30" fmla="val 2417"/>
                <a:gd name="f31" fmla="val 5090"/>
                <a:gd name="f32" fmla="val 1986"/>
                <a:gd name="f33" fmla="val 5344"/>
                <a:gd name="f34" fmla="val 1571"/>
                <a:gd name="f35" fmla="val 5036"/>
                <a:gd name="f36" fmla="val 683"/>
                <a:gd name="f37" fmla="val 4373"/>
                <a:gd name="f38" fmla="*/ f0 1 5493"/>
                <a:gd name="f39" fmla="*/ f1 1 4557"/>
                <a:gd name="f40" fmla="val f2"/>
                <a:gd name="f41" fmla="val f3"/>
                <a:gd name="f42" fmla="val f4"/>
                <a:gd name="f43" fmla="+- f42 0 f40"/>
                <a:gd name="f44" fmla="+- f41 0 f40"/>
                <a:gd name="f45" fmla="*/ f44 1 5493"/>
                <a:gd name="f46" fmla="*/ f43 1 4557"/>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5493" h="4557">
                  <a:moveTo>
                    <a:pt x="f5" y="f6"/>
                  </a:moveTo>
                  <a:lnTo>
                    <a:pt x="f7" y="f8"/>
                  </a:lnTo>
                  <a:lnTo>
                    <a:pt x="f2" y="f9"/>
                  </a:lnTo>
                  <a:lnTo>
                    <a:pt x="f10" y="f11"/>
                  </a:lnTo>
                  <a:lnTo>
                    <a:pt x="f12" y="f13"/>
                  </a:lnTo>
                  <a:lnTo>
                    <a:pt x="f14" y="f15"/>
                  </a:lnTo>
                  <a:lnTo>
                    <a:pt x="f16" y="f17"/>
                  </a:lnTo>
                  <a:lnTo>
                    <a:pt x="f18" y="f19"/>
                  </a:lnTo>
                  <a:lnTo>
                    <a:pt x="f20" y="f21"/>
                  </a:lnTo>
                  <a:lnTo>
                    <a:pt x="f22" y="f21"/>
                  </a:lnTo>
                  <a:lnTo>
                    <a:pt x="f22" y="f4"/>
                  </a:lnTo>
                  <a:lnTo>
                    <a:pt x="f23" y="f24"/>
                  </a:lnTo>
                  <a:lnTo>
                    <a:pt x="f25" y="f26"/>
                  </a:lnTo>
                  <a:lnTo>
                    <a:pt x="f27" y="f28"/>
                  </a:lnTo>
                  <a:lnTo>
                    <a:pt x="f29" y="f30"/>
                  </a:lnTo>
                  <a:lnTo>
                    <a:pt x="f31" y="f32"/>
                  </a:lnTo>
                  <a:lnTo>
                    <a:pt x="f33" y="f34"/>
                  </a:lnTo>
                  <a:lnTo>
                    <a:pt x="f35" y="f36"/>
                  </a:lnTo>
                  <a:lnTo>
                    <a:pt x="f37"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4" name="Google Shape;1410;p69">
              <a:extLst>
                <a:ext uri="{FF2B5EF4-FFF2-40B4-BE49-F238E27FC236}">
                  <a16:creationId xmlns:a16="http://schemas.microsoft.com/office/drawing/2014/main" id="{A38CFFD9-DEA1-44F9-8842-C45E110AE2AF}"/>
                </a:ext>
              </a:extLst>
            </p:cNvPr>
            <p:cNvSpPr/>
            <p:nvPr/>
          </p:nvSpPr>
          <p:spPr>
            <a:xfrm>
              <a:off x="2818537" y="2295601"/>
              <a:ext cx="110779" cy="70692"/>
            </a:xfrm>
            <a:custGeom>
              <a:avLst/>
              <a:gdLst>
                <a:gd name="f0" fmla="val w"/>
                <a:gd name="f1" fmla="val h"/>
                <a:gd name="f2" fmla="val 0"/>
                <a:gd name="f3" fmla="val 5472"/>
                <a:gd name="f4" fmla="val 3492"/>
                <a:gd name="f5" fmla="val 3672"/>
                <a:gd name="f6" fmla="val 2369"/>
                <a:gd name="f7" fmla="val 489"/>
                <a:gd name="f8" fmla="val 1656"/>
                <a:gd name="f9" fmla="val 68"/>
                <a:gd name="f10" fmla="val 1261"/>
                <a:gd name="f11" fmla="val 162"/>
                <a:gd name="f12" fmla="val 1291"/>
                <a:gd name="f13" fmla="val 200"/>
                <a:gd name="f14" fmla="val 958"/>
                <a:gd name="f15" fmla="val 491"/>
                <a:gd name="f16" fmla="val 564"/>
                <a:gd name="f17" fmla="val 1494"/>
                <a:gd name="f18" fmla="val 1"/>
                <a:gd name="f19" fmla="val 1775"/>
                <a:gd name="f20" fmla="val 639"/>
                <a:gd name="f21" fmla="val 2506"/>
                <a:gd name="f22" fmla="val 920"/>
                <a:gd name="f23" fmla="val 2737"/>
                <a:gd name="f24" fmla="val 1402"/>
                <a:gd name="f25" fmla="val 1497"/>
                <a:gd name="f26" fmla="val 3155"/>
                <a:gd name="f27" fmla="val 1837"/>
                <a:gd name="f28" fmla="val 3402"/>
                <a:gd name="f29" fmla="val 3182"/>
                <a:gd name="f30" fmla="val 3933"/>
                <a:gd name="f31" fmla="val 3087"/>
                <a:gd name="f32" fmla="val 4936"/>
                <a:gd name="f33" fmla="val 3297"/>
                <a:gd name="f34" fmla="val 2610"/>
                <a:gd name="f35" fmla="val 5422"/>
                <a:gd name="f36" fmla="val 2489"/>
                <a:gd name="f37" fmla="val 5471"/>
                <a:gd name="f38" fmla="val 2070"/>
                <a:gd name="f39" fmla="val 4556"/>
                <a:gd name="f40" fmla="val 2142"/>
                <a:gd name="f41" fmla="val 4440"/>
                <a:gd name="f42" fmla="val 1187"/>
                <a:gd name="f43" fmla="*/ f0 1 5472"/>
                <a:gd name="f44" fmla="*/ f1 1 3492"/>
                <a:gd name="f45" fmla="val f2"/>
                <a:gd name="f46" fmla="val f3"/>
                <a:gd name="f47" fmla="val f4"/>
                <a:gd name="f48" fmla="+- f47 0 f45"/>
                <a:gd name="f49" fmla="+- f46 0 f45"/>
                <a:gd name="f50" fmla="*/ f49 1 5472"/>
                <a:gd name="f51" fmla="*/ f48 1 3492"/>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472" h="3492">
                  <a:moveTo>
                    <a:pt x="f5" y="f2"/>
                  </a:moveTo>
                  <a:lnTo>
                    <a:pt x="f6" y="f7"/>
                  </a:lnTo>
                  <a:lnTo>
                    <a:pt x="f8" y="f9"/>
                  </a:lnTo>
                  <a:lnTo>
                    <a:pt x="f10" y="f11"/>
                  </a:lnTo>
                  <a:lnTo>
                    <a:pt x="f12" y="f13"/>
                  </a:lnTo>
                  <a:lnTo>
                    <a:pt x="f14" y="f15"/>
                  </a:lnTo>
                  <a:lnTo>
                    <a:pt x="f16" y="f17"/>
                  </a:lnTo>
                  <a:lnTo>
                    <a:pt x="f18" y="f19"/>
                  </a:lnTo>
                  <a:lnTo>
                    <a:pt x="f20" y="f21"/>
                  </a:lnTo>
                  <a:lnTo>
                    <a:pt x="f22" y="f23"/>
                  </a:lnTo>
                  <a:lnTo>
                    <a:pt x="f24" y="f23"/>
                  </a:lnTo>
                  <a:lnTo>
                    <a:pt x="f25" y="f26"/>
                  </a:lnTo>
                  <a:lnTo>
                    <a:pt x="f27" y="f28"/>
                  </a:lnTo>
                  <a:lnTo>
                    <a:pt x="f29" y="f4"/>
                  </a:lnTo>
                  <a:lnTo>
                    <a:pt x="f30" y="f31"/>
                  </a:lnTo>
                  <a:lnTo>
                    <a:pt x="f32" y="f33"/>
                  </a:lnTo>
                  <a:lnTo>
                    <a:pt x="f32" y="f34"/>
                  </a:lnTo>
                  <a:lnTo>
                    <a:pt x="f35" y="f36"/>
                  </a:lnTo>
                  <a:lnTo>
                    <a:pt x="f37" y="f38"/>
                  </a:lnTo>
                  <a:lnTo>
                    <a:pt x="f37" y="f38"/>
                  </a:lnTo>
                  <a:lnTo>
                    <a:pt x="f39" y="f40"/>
                  </a:lnTo>
                  <a:lnTo>
                    <a:pt x="f41" y="f42"/>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5" name="Google Shape;1411;p69">
              <a:extLst>
                <a:ext uri="{FF2B5EF4-FFF2-40B4-BE49-F238E27FC236}">
                  <a16:creationId xmlns:a16="http://schemas.microsoft.com/office/drawing/2014/main" id="{065B576D-877C-4BE0-97FB-07940890A9D4}"/>
                </a:ext>
              </a:extLst>
            </p:cNvPr>
            <p:cNvSpPr/>
            <p:nvPr/>
          </p:nvSpPr>
          <p:spPr>
            <a:xfrm>
              <a:off x="2837931" y="2224726"/>
              <a:ext cx="203582" cy="126818"/>
            </a:xfrm>
            <a:custGeom>
              <a:avLst/>
              <a:gdLst>
                <a:gd name="f0" fmla="val w"/>
                <a:gd name="f1" fmla="val h"/>
                <a:gd name="f2" fmla="val 0"/>
                <a:gd name="f3" fmla="val 10056"/>
                <a:gd name="f4" fmla="val 6264"/>
                <a:gd name="f5" fmla="val 5376"/>
                <a:gd name="f6" fmla="val 1"/>
                <a:gd name="f7" fmla="val 5244"/>
                <a:gd name="f8" fmla="val 233"/>
                <a:gd name="f9" fmla="val 4613"/>
                <a:gd name="f10" fmla="val 324"/>
                <a:gd name="f11" fmla="val 4513"/>
                <a:gd name="f12" fmla="val 731"/>
                <a:gd name="f13" fmla="val 2971"/>
                <a:gd name="f14" fmla="val 1777"/>
                <a:gd name="f15" fmla="val 449"/>
                <a:gd name="f16" fmla="val 1090"/>
                <a:gd name="f17" fmla="val 664"/>
                <a:gd name="f18" fmla="val 498"/>
                <a:gd name="f19" fmla="val 556"/>
                <a:gd name="f20" fmla="val 515"/>
                <a:gd name="f21" fmla="val 846"/>
                <a:gd name="f22" fmla="val 1494"/>
                <a:gd name="f23" fmla="val 589"/>
                <a:gd name="f24" fmla="val 2014"/>
                <a:gd name="f25" fmla="val 226"/>
                <a:gd name="f26" fmla="val 2772"/>
                <a:gd name="f27" fmla="val 2804"/>
                <a:gd name="f28" fmla="val 3302"/>
                <a:gd name="f29" fmla="val 303"/>
                <a:gd name="f30" fmla="val 3663"/>
                <a:gd name="f31" fmla="val 698"/>
                <a:gd name="f32" fmla="val 3569"/>
                <a:gd name="f33" fmla="val 1411"/>
                <a:gd name="f34" fmla="val 3990"/>
                <a:gd name="f35" fmla="val 2475"/>
                <a:gd name="f36" fmla="val 3591"/>
                <a:gd name="f37" fmla="val 3170"/>
                <a:gd name="f38" fmla="val 2975"/>
                <a:gd name="f39" fmla="val 3446"/>
                <a:gd name="f40" fmla="val 3427"/>
                <a:gd name="f41" fmla="val 3780"/>
                <a:gd name="f42" fmla="val 3501"/>
                <a:gd name="f43" fmla="val 4182"/>
                <a:gd name="f44" fmla="val 4198"/>
                <a:gd name="f45" fmla="val 4742"/>
                <a:gd name="f46" fmla="val 4016"/>
                <a:gd name="f47" fmla="val 4812"/>
                <a:gd name="f48" fmla="val 5494"/>
                <a:gd name="f49" fmla="val 3579"/>
                <a:gd name="f50" fmla="val 3598"/>
                <a:gd name="f51" fmla="val 5643"/>
                <a:gd name="f52" fmla="val 5571"/>
                <a:gd name="f53" fmla="val 4524"/>
                <a:gd name="f54" fmla="val 5474"/>
                <a:gd name="f55" fmla="val 5344"/>
                <a:gd name="f56" fmla="val 4532"/>
                <a:gd name="f57" fmla="val 6163"/>
                <a:gd name="f58" fmla="val 4988"/>
                <a:gd name="f59" fmla="val 6649"/>
                <a:gd name="f60" fmla="val 5170"/>
                <a:gd name="f61" fmla="val 6133"/>
                <a:gd name="f62" fmla="val 5625"/>
                <a:gd name="f63" fmla="val 6680"/>
                <a:gd name="f64" fmla="val 5807"/>
                <a:gd name="f65" fmla="val 6741"/>
                <a:gd name="f66" fmla="val 6263"/>
                <a:gd name="f67" fmla="val 8289"/>
                <a:gd name="f68" fmla="val 5383"/>
                <a:gd name="f69" fmla="val 7469"/>
                <a:gd name="f70" fmla="val 5505"/>
                <a:gd name="f71" fmla="val 6893"/>
                <a:gd name="f72" fmla="val 5018"/>
                <a:gd name="f73" fmla="val 7591"/>
                <a:gd name="f74" fmla="val 4654"/>
                <a:gd name="f75" fmla="val 8441"/>
                <a:gd name="f76" fmla="val 4350"/>
                <a:gd name="f77" fmla="val 9279"/>
                <a:gd name="f78" fmla="val 4094"/>
                <a:gd name="f79" fmla="val 9408"/>
                <a:gd name="f80" fmla="val 3651"/>
                <a:gd name="f81" fmla="val 9906"/>
                <a:gd name="f82" fmla="val 9956"/>
                <a:gd name="f83" fmla="val 9807"/>
                <a:gd name="f84" fmla="val 2499"/>
                <a:gd name="f85" fmla="val 2350"/>
                <a:gd name="f86" fmla="val 8612"/>
                <a:gd name="f87" fmla="val 1726"/>
                <a:gd name="f88" fmla="val 8350"/>
                <a:gd name="f89" fmla="val 1427"/>
                <a:gd name="f90" fmla="val 7517"/>
                <a:gd name="f91" fmla="val 1643"/>
                <a:gd name="f92" fmla="val 6986"/>
                <a:gd name="f93" fmla="val 747"/>
                <a:gd name="f94" fmla="val 6653"/>
                <a:gd name="f95" fmla="val 831"/>
                <a:gd name="f96" fmla="val 6355"/>
                <a:gd name="f97" fmla="val 525"/>
                <a:gd name="f98" fmla="val 6256"/>
                <a:gd name="f99" fmla="*/ f0 1 10056"/>
                <a:gd name="f100" fmla="*/ f1 1 6264"/>
                <a:gd name="f101" fmla="val f2"/>
                <a:gd name="f102" fmla="val f3"/>
                <a:gd name="f103" fmla="val f4"/>
                <a:gd name="f104" fmla="+- f103 0 f101"/>
                <a:gd name="f105" fmla="+- f102 0 f101"/>
                <a:gd name="f106" fmla="*/ f105 1 10056"/>
                <a:gd name="f107" fmla="*/ f104 1 6264"/>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10056" h="6264">
                  <a:moveTo>
                    <a:pt x="f5" y="f6"/>
                  </a:moveTo>
                  <a:lnTo>
                    <a:pt x="f7" y="f8"/>
                  </a:lnTo>
                  <a:lnTo>
                    <a:pt x="f9" y="f10"/>
                  </a:lnTo>
                  <a:lnTo>
                    <a:pt x="f11" y="f12"/>
                  </a:lnTo>
                  <a:lnTo>
                    <a:pt x="f13" y="f12"/>
                  </a:lnTo>
                  <a:lnTo>
                    <a:pt x="f14" y="f15"/>
                  </a:lnTo>
                  <a:lnTo>
                    <a:pt x="f16" y="f17"/>
                  </a:lnTo>
                  <a:lnTo>
                    <a:pt x="f18" y="f19"/>
                  </a:lnTo>
                  <a:lnTo>
                    <a:pt x="f20" y="f17"/>
                  </a:lnTo>
                  <a:lnTo>
                    <a:pt x="f21" y="f22"/>
                  </a:lnTo>
                  <a:lnTo>
                    <a:pt x="f23" y="f24"/>
                  </a:lnTo>
                  <a:lnTo>
                    <a:pt x="f25" y="f26"/>
                  </a:lnTo>
                  <a:lnTo>
                    <a:pt x="f2" y="f27"/>
                  </a:lnTo>
                  <a:lnTo>
                    <a:pt x="f2" y="f28"/>
                  </a:lnTo>
                  <a:lnTo>
                    <a:pt x="f29" y="f30"/>
                  </a:lnTo>
                  <a:lnTo>
                    <a:pt x="f31" y="f32"/>
                  </a:lnTo>
                  <a:lnTo>
                    <a:pt x="f33" y="f34"/>
                  </a:lnTo>
                  <a:lnTo>
                    <a:pt x="f35" y="f36"/>
                  </a:lnTo>
                  <a:lnTo>
                    <a:pt x="f35" y="f37"/>
                  </a:lnTo>
                  <a:lnTo>
                    <a:pt x="f38" y="f37"/>
                  </a:lnTo>
                  <a:lnTo>
                    <a:pt x="f39" y="f40"/>
                  </a:lnTo>
                  <a:lnTo>
                    <a:pt x="f41" y="f42"/>
                  </a:lnTo>
                  <a:lnTo>
                    <a:pt x="f43" y="f44"/>
                  </a:lnTo>
                  <a:lnTo>
                    <a:pt x="f9" y="f45"/>
                  </a:lnTo>
                  <a:lnTo>
                    <a:pt x="f46" y="f47"/>
                  </a:lnTo>
                  <a:lnTo>
                    <a:pt x="f41" y="f48"/>
                  </a:lnTo>
                  <a:lnTo>
                    <a:pt x="f49" y="f48"/>
                  </a:lnTo>
                  <a:lnTo>
                    <a:pt x="f50" y="f51"/>
                  </a:lnTo>
                  <a:lnTo>
                    <a:pt x="f11" y="f52"/>
                  </a:lnTo>
                  <a:lnTo>
                    <a:pt x="f53" y="f54"/>
                  </a:lnTo>
                  <a:lnTo>
                    <a:pt x="f55" y="f56"/>
                  </a:lnTo>
                  <a:lnTo>
                    <a:pt x="f57" y="f58"/>
                  </a:lnTo>
                  <a:lnTo>
                    <a:pt x="f59" y="f60"/>
                  </a:lnTo>
                  <a:lnTo>
                    <a:pt x="f61" y="f62"/>
                  </a:lnTo>
                  <a:lnTo>
                    <a:pt x="f63" y="f64"/>
                  </a:lnTo>
                  <a:lnTo>
                    <a:pt x="f65" y="f66"/>
                  </a:lnTo>
                  <a:lnTo>
                    <a:pt x="f67" y="f64"/>
                  </a:lnTo>
                  <a:lnTo>
                    <a:pt x="f67" y="f68"/>
                  </a:lnTo>
                  <a:lnTo>
                    <a:pt x="f69" y="f70"/>
                  </a:lnTo>
                  <a:lnTo>
                    <a:pt x="f71" y="f72"/>
                  </a:lnTo>
                  <a:lnTo>
                    <a:pt x="f73" y="f74"/>
                  </a:lnTo>
                  <a:lnTo>
                    <a:pt x="f75" y="f76"/>
                  </a:lnTo>
                  <a:lnTo>
                    <a:pt x="f77" y="f78"/>
                  </a:lnTo>
                  <a:lnTo>
                    <a:pt x="f79" y="f80"/>
                  </a:lnTo>
                  <a:lnTo>
                    <a:pt x="f81" y="f42"/>
                  </a:lnTo>
                  <a:lnTo>
                    <a:pt x="f82" y="f37"/>
                  </a:lnTo>
                  <a:lnTo>
                    <a:pt x="f83" y="f84"/>
                  </a:lnTo>
                  <a:lnTo>
                    <a:pt x="f3" y="f85"/>
                  </a:lnTo>
                  <a:lnTo>
                    <a:pt x="f81" y="f24"/>
                  </a:lnTo>
                  <a:lnTo>
                    <a:pt x="f86" y="f87"/>
                  </a:lnTo>
                  <a:lnTo>
                    <a:pt x="f88" y="f89"/>
                  </a:lnTo>
                  <a:lnTo>
                    <a:pt x="f90" y="f91"/>
                  </a:lnTo>
                  <a:lnTo>
                    <a:pt x="f92" y="f93"/>
                  </a:lnTo>
                  <a:lnTo>
                    <a:pt x="f94" y="f95"/>
                  </a:lnTo>
                  <a:lnTo>
                    <a:pt x="f96" y="f97"/>
                  </a:lnTo>
                  <a:lnTo>
                    <a:pt x="f98" y="f6"/>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6" name="Google Shape;1412;p69">
              <a:extLst>
                <a:ext uri="{FF2B5EF4-FFF2-40B4-BE49-F238E27FC236}">
                  <a16:creationId xmlns:a16="http://schemas.microsoft.com/office/drawing/2014/main" id="{EBB45FCF-00CC-4112-A0AE-A948D29D4029}"/>
                </a:ext>
              </a:extLst>
            </p:cNvPr>
            <p:cNvSpPr/>
            <p:nvPr/>
          </p:nvSpPr>
          <p:spPr>
            <a:xfrm>
              <a:off x="2888013" y="2288898"/>
              <a:ext cx="43324" cy="47073"/>
            </a:xfrm>
            <a:custGeom>
              <a:avLst/>
              <a:gdLst>
                <a:gd name="f0" fmla="val w"/>
                <a:gd name="f1" fmla="val h"/>
                <a:gd name="f2" fmla="val 0"/>
                <a:gd name="f3" fmla="val 2140"/>
                <a:gd name="f4" fmla="val 2325"/>
                <a:gd name="f5" fmla="val 1"/>
                <a:gd name="f6" fmla="val 421"/>
                <a:gd name="f7" fmla="val 240"/>
                <a:gd name="f8" fmla="val 331"/>
                <a:gd name="f9" fmla="val 1008"/>
                <a:gd name="f10" fmla="val 1518"/>
                <a:gd name="f11" fmla="val 1105"/>
                <a:gd name="f12" fmla="val 2324"/>
                <a:gd name="f13" fmla="val 1306"/>
                <a:gd name="f14" fmla="val 1542"/>
                <a:gd name="f15" fmla="val 1642"/>
                <a:gd name="f16" fmla="val 2139"/>
                <a:gd name="f17" fmla="val 1572"/>
                <a:gd name="f18" fmla="val 1708"/>
                <a:gd name="f19" fmla="val 1028"/>
                <a:gd name="f20" fmla="val 972"/>
                <a:gd name="f21" fmla="val 257"/>
                <a:gd name="f22" fmla="val 501"/>
                <a:gd name="f23" fmla="*/ f0 1 2140"/>
                <a:gd name="f24" fmla="*/ f1 1 2325"/>
                <a:gd name="f25" fmla="val f2"/>
                <a:gd name="f26" fmla="val f3"/>
                <a:gd name="f27" fmla="val f4"/>
                <a:gd name="f28" fmla="+- f27 0 f25"/>
                <a:gd name="f29" fmla="+- f26 0 f25"/>
                <a:gd name="f30" fmla="*/ f29 1 2140"/>
                <a:gd name="f31" fmla="*/ f28 1 232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140" h="2325">
                  <a:moveTo>
                    <a:pt x="f5" y="f2"/>
                  </a:moveTo>
                  <a:lnTo>
                    <a:pt x="f5" y="f6"/>
                  </a:lnTo>
                  <a:lnTo>
                    <a:pt x="f7" y="f8"/>
                  </a:lnTo>
                  <a:lnTo>
                    <a:pt x="f9" y="f10"/>
                  </a:lnTo>
                  <a:lnTo>
                    <a:pt x="f11" y="f12"/>
                  </a:lnTo>
                  <a:lnTo>
                    <a:pt x="f13" y="f12"/>
                  </a:lnTo>
                  <a:lnTo>
                    <a:pt x="f14" y="f15"/>
                  </a:lnTo>
                  <a:lnTo>
                    <a:pt x="f16" y="f17"/>
                  </a:lnTo>
                  <a:lnTo>
                    <a:pt x="f18" y="f19"/>
                  </a:lnTo>
                  <a:lnTo>
                    <a:pt x="f13" y="f8"/>
                  </a:lnTo>
                  <a:lnTo>
                    <a:pt x="f20" y="f21"/>
                  </a:lnTo>
                  <a:lnTo>
                    <a:pt x="f22" y="f2"/>
                  </a:lnTo>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7" name="Google Shape;1413;p69">
              <a:extLst>
                <a:ext uri="{FF2B5EF4-FFF2-40B4-BE49-F238E27FC236}">
                  <a16:creationId xmlns:a16="http://schemas.microsoft.com/office/drawing/2014/main" id="{5B4896F7-2D32-4F60-A7DA-8A23576BA1FF}"/>
                </a:ext>
              </a:extLst>
            </p:cNvPr>
            <p:cNvSpPr/>
            <p:nvPr/>
          </p:nvSpPr>
          <p:spPr>
            <a:xfrm>
              <a:off x="2689149" y="2903521"/>
              <a:ext cx="6784" cy="11704"/>
            </a:xfrm>
            <a:custGeom>
              <a:avLst/>
              <a:gdLst>
                <a:gd name="f0" fmla="val w"/>
                <a:gd name="f1" fmla="val h"/>
                <a:gd name="f2" fmla="val 0"/>
                <a:gd name="f3" fmla="val 335"/>
                <a:gd name="f4" fmla="val 578"/>
                <a:gd name="f5" fmla="val 426"/>
                <a:gd name="f6" fmla="val 577"/>
                <a:gd name="f7" fmla="*/ f0 1 335"/>
                <a:gd name="f8" fmla="*/ f1 1 578"/>
                <a:gd name="f9" fmla="val f2"/>
                <a:gd name="f10" fmla="val f3"/>
                <a:gd name="f11" fmla="val f4"/>
                <a:gd name="f12" fmla="+- f11 0 f9"/>
                <a:gd name="f13" fmla="+- f10 0 f9"/>
                <a:gd name="f14" fmla="*/ f13 1 335"/>
                <a:gd name="f15" fmla="*/ f12 1 57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35" h="578">
                  <a:moveTo>
                    <a:pt x="f3" y="f2"/>
                  </a:moveTo>
                  <a:lnTo>
                    <a:pt x="f2" y="f5"/>
                  </a:lnTo>
                  <a:lnTo>
                    <a:pt x="f3" y="f6"/>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8" name="Google Shape;1414;p69">
              <a:extLst>
                <a:ext uri="{FF2B5EF4-FFF2-40B4-BE49-F238E27FC236}">
                  <a16:creationId xmlns:a16="http://schemas.microsoft.com/office/drawing/2014/main" id="{EAD0AE4E-E609-4E4B-827F-93D7D8003FC1}"/>
                </a:ext>
              </a:extLst>
            </p:cNvPr>
            <p:cNvSpPr/>
            <p:nvPr/>
          </p:nvSpPr>
          <p:spPr>
            <a:xfrm>
              <a:off x="2666408" y="2946562"/>
              <a:ext cx="4937" cy="4919"/>
            </a:xfrm>
            <a:custGeom>
              <a:avLst/>
              <a:gdLst>
                <a:gd name="f0" fmla="val w"/>
                <a:gd name="f1" fmla="val h"/>
                <a:gd name="f2" fmla="val 0"/>
                <a:gd name="f3" fmla="val 244"/>
                <a:gd name="f4" fmla="val 243"/>
                <a:gd name="f5" fmla="val 1"/>
                <a:gd name="f6" fmla="*/ f0 1 244"/>
                <a:gd name="f7" fmla="*/ f1 1 243"/>
                <a:gd name="f8" fmla="val f2"/>
                <a:gd name="f9" fmla="val f3"/>
                <a:gd name="f10" fmla="val f4"/>
                <a:gd name="f11" fmla="+- f10 0 f8"/>
                <a:gd name="f12" fmla="+- f9 0 f8"/>
                <a:gd name="f13" fmla="*/ f12 1 244"/>
                <a:gd name="f14" fmla="*/ f11 1 24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44" h="243">
                  <a:moveTo>
                    <a:pt x="f5" y="f2"/>
                  </a:moveTo>
                  <a:lnTo>
                    <a:pt x="f5" y="f4"/>
                  </a:lnTo>
                  <a:lnTo>
                    <a:pt x="f4" y="f4"/>
                  </a:lnTo>
                  <a:lnTo>
                    <a:pt x="f4"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9" name="Google Shape;1415;p69">
              <a:extLst>
                <a:ext uri="{FF2B5EF4-FFF2-40B4-BE49-F238E27FC236}">
                  <a16:creationId xmlns:a16="http://schemas.microsoft.com/office/drawing/2014/main" id="{313BEA90-B8FA-4458-B53C-6506898CB912}"/>
                </a:ext>
              </a:extLst>
            </p:cNvPr>
            <p:cNvSpPr/>
            <p:nvPr/>
          </p:nvSpPr>
          <p:spPr>
            <a:xfrm>
              <a:off x="3117006" y="3103299"/>
              <a:ext cx="90982" cy="177064"/>
            </a:xfrm>
            <a:custGeom>
              <a:avLst/>
              <a:gdLst>
                <a:gd name="f0" fmla="val w"/>
                <a:gd name="f1" fmla="val h"/>
                <a:gd name="f2" fmla="val 0"/>
                <a:gd name="f3" fmla="val 4494"/>
                <a:gd name="f4" fmla="val 8746"/>
                <a:gd name="f5" fmla="val 3978"/>
                <a:gd name="f6" fmla="val 3006"/>
                <a:gd name="f7" fmla="val 1458"/>
                <a:gd name="f8" fmla="val 2247"/>
                <a:gd name="f9" fmla="val 2308"/>
                <a:gd name="f10" fmla="val 941"/>
                <a:gd name="f11" fmla="val 2703"/>
                <a:gd name="f12" fmla="val 364"/>
                <a:gd name="f13" fmla="val 3614"/>
                <a:gd name="f14" fmla="val 729"/>
                <a:gd name="f15" fmla="val 4737"/>
                <a:gd name="f16" fmla="val 1"/>
                <a:gd name="f17" fmla="val 6347"/>
                <a:gd name="f18" fmla="val 7439"/>
                <a:gd name="f19" fmla="val 1033"/>
                <a:gd name="f20" fmla="val 2277"/>
                <a:gd name="f21" fmla="val 8320"/>
                <a:gd name="f22" fmla="val 4191"/>
                <a:gd name="f23" fmla="val 2369"/>
                <a:gd name="f24" fmla="val 2461"/>
                <a:gd name="f25" fmla="val 1884"/>
                <a:gd name="f26" fmla="*/ f0 1 4494"/>
                <a:gd name="f27" fmla="*/ f1 1 8746"/>
                <a:gd name="f28" fmla="val f2"/>
                <a:gd name="f29" fmla="val f3"/>
                <a:gd name="f30" fmla="val f4"/>
                <a:gd name="f31" fmla="+- f30 0 f28"/>
                <a:gd name="f32" fmla="+- f29 0 f28"/>
                <a:gd name="f33" fmla="*/ f32 1 4494"/>
                <a:gd name="f34" fmla="*/ f31 1 874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494" h="8746">
                  <a:moveTo>
                    <a:pt x="f5" y="f2"/>
                  </a:moveTo>
                  <a:lnTo>
                    <a:pt x="f6" y="f7"/>
                  </a:lnTo>
                  <a:lnTo>
                    <a:pt x="f8" y="f9"/>
                  </a:lnTo>
                  <a:lnTo>
                    <a:pt x="f10" y="f11"/>
                  </a:lnTo>
                  <a:lnTo>
                    <a:pt x="f12" y="f13"/>
                  </a:lnTo>
                  <a:lnTo>
                    <a:pt x="f14" y="f15"/>
                  </a:lnTo>
                  <a:lnTo>
                    <a:pt x="f16" y="f17"/>
                  </a:lnTo>
                  <a:lnTo>
                    <a:pt x="f16" y="f18"/>
                  </a:lnTo>
                  <a:lnTo>
                    <a:pt x="f19" y="f4"/>
                  </a:lnTo>
                  <a:lnTo>
                    <a:pt x="f20" y="f21"/>
                  </a:lnTo>
                  <a:lnTo>
                    <a:pt x="f22" y="f23"/>
                  </a:lnTo>
                  <a:lnTo>
                    <a:pt x="f3" y="f24"/>
                  </a:lnTo>
                  <a:lnTo>
                    <a:pt x="f3" y="f25"/>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0" name="Google Shape;1416;p69">
              <a:extLst>
                <a:ext uri="{FF2B5EF4-FFF2-40B4-BE49-F238E27FC236}">
                  <a16:creationId xmlns:a16="http://schemas.microsoft.com/office/drawing/2014/main" id="{F7A88939-A062-442B-BC73-C4714FB1066A}"/>
                </a:ext>
              </a:extLst>
            </p:cNvPr>
            <p:cNvSpPr/>
            <p:nvPr/>
          </p:nvSpPr>
          <p:spPr>
            <a:xfrm>
              <a:off x="2481398" y="2465158"/>
              <a:ext cx="250509" cy="243239"/>
            </a:xfrm>
            <a:custGeom>
              <a:avLst/>
              <a:gdLst>
                <a:gd name="f0" fmla="val w"/>
                <a:gd name="f1" fmla="val h"/>
                <a:gd name="f2" fmla="val 0"/>
                <a:gd name="f3" fmla="val 12374"/>
                <a:gd name="f4" fmla="val 12015"/>
                <a:gd name="f5" fmla="val 10248"/>
                <a:gd name="f6" fmla="val 8836"/>
                <a:gd name="f7" fmla="val 278"/>
                <a:gd name="f8" fmla="val 6862"/>
                <a:gd name="f9" fmla="val 399"/>
                <a:gd name="f10" fmla="val 4585"/>
                <a:gd name="f11" fmla="val 1249"/>
                <a:gd name="f12" fmla="val 4050"/>
                <a:gd name="f13" fmla="val 1374"/>
                <a:gd name="f14" fmla="val 4767"/>
                <a:gd name="f15" fmla="val 3526"/>
                <a:gd name="f16" fmla="val 3735"/>
                <a:gd name="f17" fmla="val 3459"/>
                <a:gd name="f18" fmla="val 4530"/>
                <a:gd name="f19" fmla="val 1667"/>
                <a:gd name="f20" fmla="val 5547"/>
                <a:gd name="f21" fmla="val 547"/>
                <a:gd name="f22" fmla="val 5652"/>
                <a:gd name="f23" fmla="val 6219"/>
                <a:gd name="f24" fmla="val 6775"/>
                <a:gd name="f25" fmla="val 7621"/>
                <a:gd name="f26" fmla="val 8868"/>
                <a:gd name="f27" fmla="val 11816"/>
                <a:gd name="f28" fmla="val 9326"/>
                <a:gd name="f29" fmla="val 11963"/>
                <a:gd name="f30" fmla="val 8688"/>
                <a:gd name="f31" fmla="val 11326"/>
                <a:gd name="f32" fmla="val 8568"/>
                <a:gd name="f33" fmla="val 10930"/>
                <a:gd name="f34" fmla="val 7292"/>
                <a:gd name="f35" fmla="val 11144"/>
                <a:gd name="f36" fmla="val 7124"/>
                <a:gd name="f37" fmla="val 10689"/>
                <a:gd name="f38" fmla="val 3891"/>
                <a:gd name="f39" fmla="val 10187"/>
                <a:gd name="f40" fmla="val 3000"/>
                <a:gd name="f41" fmla="val 9687"/>
                <a:gd name="f42" fmla="val 2178"/>
                <a:gd name="f43" fmla="val 1613"/>
                <a:gd name="f44" fmla="*/ f0 1 12374"/>
                <a:gd name="f45" fmla="*/ f1 1 12015"/>
                <a:gd name="f46" fmla="val f2"/>
                <a:gd name="f47" fmla="val f3"/>
                <a:gd name="f48" fmla="val f4"/>
                <a:gd name="f49" fmla="+- f48 0 f46"/>
                <a:gd name="f50" fmla="+- f47 0 f46"/>
                <a:gd name="f51" fmla="*/ f50 1 12374"/>
                <a:gd name="f52" fmla="*/ f49 1 1201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12374" h="12015">
                  <a:moveTo>
                    <a:pt x="f5" y="f2"/>
                  </a:moveTo>
                  <a:lnTo>
                    <a:pt x="f6" y="f7"/>
                  </a:lnTo>
                  <a:lnTo>
                    <a:pt x="f8" y="f9"/>
                  </a:lnTo>
                  <a:lnTo>
                    <a:pt x="f10" y="f11"/>
                  </a:lnTo>
                  <a:lnTo>
                    <a:pt x="f12" y="f13"/>
                  </a:lnTo>
                  <a:lnTo>
                    <a:pt x="f14" y="f15"/>
                  </a:lnTo>
                  <a:lnTo>
                    <a:pt x="f16" y="f15"/>
                  </a:lnTo>
                  <a:lnTo>
                    <a:pt x="f17" y="f18"/>
                  </a:lnTo>
                  <a:lnTo>
                    <a:pt x="f19" y="f20"/>
                  </a:lnTo>
                  <a:lnTo>
                    <a:pt x="f21" y="f22"/>
                  </a:lnTo>
                  <a:lnTo>
                    <a:pt x="f2" y="f23"/>
                  </a:lnTo>
                  <a:lnTo>
                    <a:pt x="f2" y="f24"/>
                  </a:lnTo>
                  <a:lnTo>
                    <a:pt x="f25" y="f4"/>
                  </a:lnTo>
                  <a:lnTo>
                    <a:pt x="f26" y="f27"/>
                  </a:lnTo>
                  <a:lnTo>
                    <a:pt x="f3" y="f28"/>
                  </a:lnTo>
                  <a:lnTo>
                    <a:pt x="f29" y="f30"/>
                  </a:lnTo>
                  <a:lnTo>
                    <a:pt x="f31" y="f32"/>
                  </a:lnTo>
                  <a:lnTo>
                    <a:pt x="f33" y="f34"/>
                  </a:lnTo>
                  <a:lnTo>
                    <a:pt x="f35" y="f36"/>
                  </a:lnTo>
                  <a:lnTo>
                    <a:pt x="f37" y="f38"/>
                  </a:lnTo>
                  <a:lnTo>
                    <a:pt x="f39" y="f40"/>
                  </a:lnTo>
                  <a:lnTo>
                    <a:pt x="f41" y="f42"/>
                  </a:lnTo>
                  <a:lnTo>
                    <a:pt x="f39" y="f43"/>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1" name="Google Shape;1417;p69">
              <a:extLst>
                <a:ext uri="{FF2B5EF4-FFF2-40B4-BE49-F238E27FC236}">
                  <a16:creationId xmlns:a16="http://schemas.microsoft.com/office/drawing/2014/main" id="{C242A1B0-6140-4CEB-ACFC-C8903838CE73}"/>
                </a:ext>
              </a:extLst>
            </p:cNvPr>
            <p:cNvSpPr/>
            <p:nvPr/>
          </p:nvSpPr>
          <p:spPr>
            <a:xfrm>
              <a:off x="2727920" y="3028191"/>
              <a:ext cx="156737" cy="152567"/>
            </a:xfrm>
            <a:custGeom>
              <a:avLst/>
              <a:gdLst>
                <a:gd name="f0" fmla="val w"/>
                <a:gd name="f1" fmla="val h"/>
                <a:gd name="f2" fmla="val 0"/>
                <a:gd name="f3" fmla="val 7742"/>
                <a:gd name="f4" fmla="val 7536"/>
                <a:gd name="f5" fmla="val 454"/>
                <a:gd name="f6" fmla="val 1365"/>
                <a:gd name="f7" fmla="val 3134"/>
                <a:gd name="f8" fmla="val 636"/>
                <a:gd name="f9" fmla="val 4501"/>
                <a:gd name="f10" fmla="val 1"/>
                <a:gd name="f11" fmla="val 7043"/>
                <a:gd name="f12" fmla="val 333"/>
                <a:gd name="f13" fmla="val 7112"/>
                <a:gd name="f14" fmla="val 910"/>
                <a:gd name="f15" fmla="val 6960"/>
                <a:gd name="f16" fmla="val 1487"/>
                <a:gd name="f17" fmla="val 4159"/>
                <a:gd name="f18" fmla="val 5040"/>
                <a:gd name="f19" fmla="val 7385"/>
                <a:gd name="f20" fmla="val 6224"/>
                <a:gd name="f21" fmla="val 7286"/>
                <a:gd name="f22" fmla="val 7248"/>
                <a:gd name="f23" fmla="val 6344"/>
                <a:gd name="f24" fmla="val 6443"/>
                <a:gd name="f25" fmla="val 4257"/>
                <a:gd name="f26" fmla="val 4440"/>
                <a:gd name="f27" fmla="val 7604"/>
                <a:gd name="f28" fmla="val 3005"/>
                <a:gd name="f29" fmla="val 6618"/>
                <a:gd name="f30" fmla="val 6375"/>
                <a:gd name="f31" fmla="val 766"/>
                <a:gd name="f32" fmla="val 4979"/>
                <a:gd name="f33" fmla="val 583"/>
                <a:gd name="f34" fmla="val 4796"/>
                <a:gd name="f35" fmla="val 1342"/>
                <a:gd name="f36" fmla="val 3673"/>
                <a:gd name="f37" fmla="val 1221"/>
                <a:gd name="f38" fmla="val 3217"/>
                <a:gd name="f39" fmla="*/ f0 1 7742"/>
                <a:gd name="f40" fmla="*/ f1 1 7536"/>
                <a:gd name="f41" fmla="val f2"/>
                <a:gd name="f42" fmla="val f3"/>
                <a:gd name="f43" fmla="val f4"/>
                <a:gd name="f44" fmla="+- f43 0 f41"/>
                <a:gd name="f45" fmla="+- f42 0 f41"/>
                <a:gd name="f46" fmla="*/ f45 1 7742"/>
                <a:gd name="f47" fmla="*/ f44 1 7536"/>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742" h="7536">
                  <a:moveTo>
                    <a:pt x="f5" y="f2"/>
                  </a:moveTo>
                  <a:lnTo>
                    <a:pt x="f6" y="f7"/>
                  </a:lnTo>
                  <a:lnTo>
                    <a:pt x="f8" y="f9"/>
                  </a:lnTo>
                  <a:lnTo>
                    <a:pt x="f10" y="f11"/>
                  </a:lnTo>
                  <a:lnTo>
                    <a:pt x="f12" y="f13"/>
                  </a:lnTo>
                  <a:lnTo>
                    <a:pt x="f14" y="f15"/>
                  </a:lnTo>
                  <a:lnTo>
                    <a:pt x="f16" y="f13"/>
                  </a:lnTo>
                  <a:lnTo>
                    <a:pt x="f17" y="f13"/>
                  </a:lnTo>
                  <a:lnTo>
                    <a:pt x="f18" y="f19"/>
                  </a:lnTo>
                  <a:lnTo>
                    <a:pt x="f20" y="f4"/>
                  </a:lnTo>
                  <a:lnTo>
                    <a:pt x="f21" y="f22"/>
                  </a:lnTo>
                  <a:lnTo>
                    <a:pt x="f23" y="f24"/>
                  </a:lnTo>
                  <a:lnTo>
                    <a:pt x="f23" y="f25"/>
                  </a:lnTo>
                  <a:lnTo>
                    <a:pt x="f3" y="f26"/>
                  </a:lnTo>
                  <a:lnTo>
                    <a:pt x="f3" y="f26"/>
                  </a:lnTo>
                  <a:lnTo>
                    <a:pt x="f27" y="f28"/>
                  </a:lnTo>
                  <a:lnTo>
                    <a:pt x="f29" y="f28"/>
                  </a:lnTo>
                  <a:lnTo>
                    <a:pt x="f30" y="f31"/>
                  </a:lnTo>
                  <a:lnTo>
                    <a:pt x="f32" y="f33"/>
                  </a:lnTo>
                  <a:lnTo>
                    <a:pt x="f34" y="f35"/>
                  </a:lnTo>
                  <a:lnTo>
                    <a:pt x="f36" y="f37"/>
                  </a:lnTo>
                  <a:lnTo>
                    <a:pt x="f38"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2" name="Google Shape;1418;p69">
              <a:extLst>
                <a:ext uri="{FF2B5EF4-FFF2-40B4-BE49-F238E27FC236}">
                  <a16:creationId xmlns:a16="http://schemas.microsoft.com/office/drawing/2014/main" id="{B5E91ED4-4BD5-44BD-9914-B61D4C77C53F}"/>
                </a:ext>
              </a:extLst>
            </p:cNvPr>
            <p:cNvSpPr/>
            <p:nvPr/>
          </p:nvSpPr>
          <p:spPr>
            <a:xfrm>
              <a:off x="2887547" y="2539352"/>
              <a:ext cx="153372" cy="132441"/>
            </a:xfrm>
            <a:custGeom>
              <a:avLst/>
              <a:gdLst>
                <a:gd name="f0" fmla="val w"/>
                <a:gd name="f1" fmla="val h"/>
                <a:gd name="f2" fmla="val 0"/>
                <a:gd name="f3" fmla="val 7576"/>
                <a:gd name="f4" fmla="val 6542"/>
                <a:gd name="f5" fmla="val 1"/>
                <a:gd name="f6" fmla="val 403"/>
                <a:gd name="f7" fmla="val 7575"/>
                <a:gd name="f8" fmla="val 7569"/>
                <a:gd name="f9" fmla="val 6512"/>
                <a:gd name="f10" fmla="val 6810"/>
                <a:gd name="f11" fmla="val 5965"/>
                <a:gd name="f12" fmla="val 5990"/>
                <a:gd name="f13" fmla="val 4159"/>
                <a:gd name="f14" fmla="val 5413"/>
                <a:gd name="f15" fmla="val 2777"/>
                <a:gd name="f16" fmla="val 4502"/>
                <a:gd name="f17" fmla="val 1440"/>
                <a:gd name="f18" fmla="val 4684"/>
                <a:gd name="f19" fmla="val 1350"/>
                <a:gd name="f20" fmla="val 5746"/>
                <a:gd name="f21" fmla="val 2685"/>
                <a:gd name="f22" fmla="val 5929"/>
                <a:gd name="f23" fmla="val 2382"/>
                <a:gd name="f24" fmla="val 6058"/>
                <a:gd name="f25" fmla="val 1882"/>
                <a:gd name="f26" fmla="val 5323"/>
                <a:gd name="f27" fmla="val 224"/>
                <a:gd name="f28" fmla="val 5261"/>
                <a:gd name="f29" fmla="val 317"/>
                <a:gd name="f30" fmla="val 3348"/>
                <a:gd name="f31" fmla="val 135"/>
                <a:gd name="f32" fmla="val 2559"/>
                <a:gd name="f33" fmla="val 590"/>
                <a:gd name="f34" fmla="val 191"/>
                <a:gd name="f35" fmla="val 74"/>
                <a:gd name="f36" fmla="*/ f0 1 7576"/>
                <a:gd name="f37" fmla="*/ f1 1 6542"/>
                <a:gd name="f38" fmla="val f2"/>
                <a:gd name="f39" fmla="val f3"/>
                <a:gd name="f40" fmla="val f4"/>
                <a:gd name="f41" fmla="+- f40 0 f38"/>
                <a:gd name="f42" fmla="+- f39 0 f38"/>
                <a:gd name="f43" fmla="*/ f42 1 7576"/>
                <a:gd name="f44" fmla="*/ f41 1 654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7576" h="6542">
                  <a:moveTo>
                    <a:pt x="f2" y="f5"/>
                  </a:moveTo>
                  <a:lnTo>
                    <a:pt x="f6" y="f4"/>
                  </a:lnTo>
                  <a:lnTo>
                    <a:pt x="f7" y="f4"/>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2"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3" name="Google Shape;1419;p69">
              <a:extLst>
                <a:ext uri="{FF2B5EF4-FFF2-40B4-BE49-F238E27FC236}">
                  <a16:creationId xmlns:a16="http://schemas.microsoft.com/office/drawing/2014/main" id="{BD9C2FA8-4A37-486F-8953-75C78B9A8C5F}"/>
                </a:ext>
              </a:extLst>
            </p:cNvPr>
            <p:cNvSpPr/>
            <p:nvPr/>
          </p:nvSpPr>
          <p:spPr>
            <a:xfrm>
              <a:off x="2947943" y="2964256"/>
              <a:ext cx="142042" cy="134462"/>
            </a:xfrm>
            <a:custGeom>
              <a:avLst/>
              <a:gdLst>
                <a:gd name="f0" fmla="val w"/>
                <a:gd name="f1" fmla="val h"/>
                <a:gd name="f2" fmla="val 0"/>
                <a:gd name="f3" fmla="val 7016"/>
                <a:gd name="f4" fmla="val 6642"/>
                <a:gd name="f5" fmla="val 3046"/>
                <a:gd name="f6" fmla="val 2766"/>
                <a:gd name="f7" fmla="val 917"/>
                <a:gd name="f8" fmla="val 1536"/>
                <a:gd name="f9" fmla="val 1645"/>
                <a:gd name="f10" fmla="val 130"/>
                <a:gd name="f11" fmla="val 304"/>
                <a:gd name="f12" fmla="val 280"/>
                <a:gd name="f13" fmla="val 1"/>
                <a:gd name="f14" fmla="val 1054"/>
                <a:gd name="f15" fmla="val 1450"/>
                <a:gd name="f16" fmla="val 261"/>
                <a:gd name="f17" fmla="val 353"/>
                <a:gd name="f18" fmla="val 3158"/>
                <a:gd name="f19" fmla="val 899"/>
                <a:gd name="f20" fmla="val 3591"/>
                <a:gd name="f21" fmla="val 1228"/>
                <a:gd name="f22" fmla="val 4616"/>
                <a:gd name="f23" fmla="val 2826"/>
                <a:gd name="f24" fmla="val 5338"/>
                <a:gd name="f25" fmla="val 2812"/>
                <a:gd name="f26" fmla="val 5231"/>
                <a:gd name="f27" fmla="val 3267"/>
                <a:gd name="f28" fmla="val 3723"/>
                <a:gd name="f29" fmla="val 6413"/>
                <a:gd name="f30" fmla="val 6641"/>
                <a:gd name="f31" fmla="val 5102"/>
                <a:gd name="f32" fmla="val 6468"/>
                <a:gd name="f33" fmla="val 7015"/>
                <a:gd name="f34" fmla="val 5918"/>
                <a:gd name="f35" fmla="val 5806"/>
                <a:gd name="f36" fmla="val 6043"/>
                <a:gd name="f37" fmla="val 3104"/>
                <a:gd name="f38" fmla="val 6559"/>
                <a:gd name="f39" fmla="val 2178"/>
                <a:gd name="f40" fmla="*/ f0 1 7016"/>
                <a:gd name="f41" fmla="*/ f1 1 6642"/>
                <a:gd name="f42" fmla="val f2"/>
                <a:gd name="f43" fmla="val f3"/>
                <a:gd name="f44" fmla="val f4"/>
                <a:gd name="f45" fmla="+- f44 0 f42"/>
                <a:gd name="f46" fmla="+- f43 0 f42"/>
                <a:gd name="f47" fmla="*/ f46 1 7016"/>
                <a:gd name="f48" fmla="*/ f45 1 664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016" h="6642">
                  <a:moveTo>
                    <a:pt x="f5" y="f2"/>
                  </a:moveTo>
                  <a:lnTo>
                    <a:pt x="f6" y="f7"/>
                  </a:lnTo>
                  <a:lnTo>
                    <a:pt x="f8" y="f7"/>
                  </a:lnTo>
                  <a:lnTo>
                    <a:pt x="f9" y="f10"/>
                  </a:lnTo>
                  <a:lnTo>
                    <a:pt x="f11" y="f12"/>
                  </a:lnTo>
                  <a:lnTo>
                    <a:pt x="f13" y="f14"/>
                  </a:lnTo>
                  <a:lnTo>
                    <a:pt x="f13" y="f15"/>
                  </a:lnTo>
                  <a:lnTo>
                    <a:pt x="f16" y="f15"/>
                  </a:lnTo>
                  <a:lnTo>
                    <a:pt x="f17" y="f18"/>
                  </a:lnTo>
                  <a:lnTo>
                    <a:pt x="f19" y="f20"/>
                  </a:lnTo>
                  <a:lnTo>
                    <a:pt x="f21" y="f22"/>
                  </a:lnTo>
                  <a:lnTo>
                    <a:pt x="f23" y="f24"/>
                  </a:lnTo>
                  <a:lnTo>
                    <a:pt x="f25" y="f26"/>
                  </a:lnTo>
                  <a:lnTo>
                    <a:pt x="f27" y="f26"/>
                  </a:lnTo>
                  <a:lnTo>
                    <a:pt x="f28" y="f29"/>
                  </a:lnTo>
                  <a:lnTo>
                    <a:pt x="f28" y="f30"/>
                  </a:lnTo>
                  <a:lnTo>
                    <a:pt x="f31" y="f30"/>
                  </a:lnTo>
                  <a:lnTo>
                    <a:pt x="f32" y="f29"/>
                  </a:lnTo>
                  <a:lnTo>
                    <a:pt x="f33" y="f34"/>
                  </a:lnTo>
                  <a:lnTo>
                    <a:pt x="f33" y="f35"/>
                  </a:lnTo>
                  <a:lnTo>
                    <a:pt x="f36" y="f37"/>
                  </a:lnTo>
                  <a:lnTo>
                    <a:pt x="f38" y="f3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4" name="Google Shape;1420;p69">
              <a:extLst>
                <a:ext uri="{FF2B5EF4-FFF2-40B4-BE49-F238E27FC236}">
                  <a16:creationId xmlns:a16="http://schemas.microsoft.com/office/drawing/2014/main" id="{EB7B6BA4-6ECE-494E-89C2-BF22BAB90D34}"/>
                </a:ext>
              </a:extLst>
            </p:cNvPr>
            <p:cNvSpPr/>
            <p:nvPr/>
          </p:nvSpPr>
          <p:spPr>
            <a:xfrm>
              <a:off x="2778468" y="3232403"/>
              <a:ext cx="205447" cy="170892"/>
            </a:xfrm>
            <a:custGeom>
              <a:avLst/>
              <a:gdLst>
                <a:gd name="f0" fmla="val w"/>
                <a:gd name="f1" fmla="val h"/>
                <a:gd name="f2" fmla="val 0"/>
                <a:gd name="f3" fmla="val 10148"/>
                <a:gd name="f4" fmla="val 8441"/>
                <a:gd name="f5" fmla="val 8131"/>
                <a:gd name="f6" fmla="val 6885"/>
                <a:gd name="f7" fmla="val 880"/>
                <a:gd name="f8" fmla="val 6307"/>
                <a:gd name="f9" fmla="val 1640"/>
                <a:gd name="f10" fmla="val 6034"/>
                <a:gd name="f11" fmla="val 2369"/>
                <a:gd name="f12" fmla="val 4304"/>
                <a:gd name="f13" fmla="val 2126"/>
                <a:gd name="f14" fmla="val 3058"/>
                <a:gd name="f15" fmla="val 2945"/>
                <a:gd name="f16" fmla="val 2390"/>
                <a:gd name="f17" fmla="val 1792"/>
                <a:gd name="f18" fmla="val 3887"/>
                <a:gd name="f19" fmla="val 1510"/>
                <a:gd name="f20" fmla="val 4493"/>
                <a:gd name="f21" fmla="val 630"/>
                <a:gd name="f22" fmla="val 4059"/>
                <a:gd name="f23" fmla="val 1207"/>
                <a:gd name="f24" fmla="val 6801"/>
                <a:gd name="f25" fmla="val 1176"/>
                <a:gd name="f26" fmla="val 8077"/>
                <a:gd name="f27" fmla="val 2329"/>
                <a:gd name="f28" fmla="val 6003"/>
                <a:gd name="f29" fmla="val 7712"/>
                <a:gd name="f30" fmla="val 9404"/>
                <a:gd name="f31" fmla="val 4524"/>
                <a:gd name="f32" fmla="val 2883"/>
                <a:gd name="f33" fmla="val 9907"/>
                <a:gd name="f34" fmla="val 2702"/>
                <a:gd name="f35" fmla="val 9679"/>
                <a:gd name="f36" fmla="val 1973"/>
                <a:gd name="f37" fmla="val 9525"/>
                <a:gd name="f38" fmla="val 243"/>
                <a:gd name="f39" fmla="*/ f0 1 10148"/>
                <a:gd name="f40" fmla="*/ f1 1 8441"/>
                <a:gd name="f41" fmla="val f2"/>
                <a:gd name="f42" fmla="val f3"/>
                <a:gd name="f43" fmla="val f4"/>
                <a:gd name="f44" fmla="+- f43 0 f41"/>
                <a:gd name="f45" fmla="+- f42 0 f41"/>
                <a:gd name="f46" fmla="*/ f45 1 10148"/>
                <a:gd name="f47" fmla="*/ f44 1 8441"/>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10148" h="8441">
                  <a:moveTo>
                    <a:pt x="f5" y="f2"/>
                  </a:moveTo>
                  <a:lnTo>
                    <a:pt x="f6" y="f7"/>
                  </a:lnTo>
                  <a:lnTo>
                    <a:pt x="f8" y="f9"/>
                  </a:lnTo>
                  <a:lnTo>
                    <a:pt x="f10" y="f11"/>
                  </a:lnTo>
                  <a:lnTo>
                    <a:pt x="f12" y="f13"/>
                  </a:lnTo>
                  <a:lnTo>
                    <a:pt x="f14" y="f15"/>
                  </a:lnTo>
                  <a:lnTo>
                    <a:pt x="f16" y="f17"/>
                  </a:lnTo>
                  <a:lnTo>
                    <a:pt x="f16" y="f18"/>
                  </a:lnTo>
                  <a:lnTo>
                    <a:pt x="f19" y="f20"/>
                  </a:lnTo>
                  <a:lnTo>
                    <a:pt x="f21" y="f18"/>
                  </a:lnTo>
                  <a:lnTo>
                    <a:pt x="f2" y="f22"/>
                  </a:lnTo>
                  <a:lnTo>
                    <a:pt x="f23" y="f24"/>
                  </a:lnTo>
                  <a:lnTo>
                    <a:pt x="f25" y="f26"/>
                  </a:lnTo>
                  <a:lnTo>
                    <a:pt x="f27" y="f4"/>
                  </a:lnTo>
                  <a:lnTo>
                    <a:pt x="f28" y="f29"/>
                  </a:lnTo>
                  <a:lnTo>
                    <a:pt x="f30" y="f31"/>
                  </a:lnTo>
                  <a:lnTo>
                    <a:pt x="f3" y="f32"/>
                  </a:lnTo>
                  <a:lnTo>
                    <a:pt x="f33" y="f34"/>
                  </a:lnTo>
                  <a:lnTo>
                    <a:pt x="f35" y="f36"/>
                  </a:lnTo>
                  <a:lnTo>
                    <a:pt x="f37" y="f38"/>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5" name="Google Shape;1421;p69">
              <a:extLst>
                <a:ext uri="{FF2B5EF4-FFF2-40B4-BE49-F238E27FC236}">
                  <a16:creationId xmlns:a16="http://schemas.microsoft.com/office/drawing/2014/main" id="{E9CE8E9A-2AC8-449C-8168-35BC0B0D889E}"/>
                </a:ext>
              </a:extLst>
            </p:cNvPr>
            <p:cNvSpPr/>
            <p:nvPr/>
          </p:nvSpPr>
          <p:spPr>
            <a:xfrm>
              <a:off x="2374422" y="2740228"/>
              <a:ext cx="80558" cy="57579"/>
            </a:xfrm>
            <a:custGeom>
              <a:avLst/>
              <a:gdLst>
                <a:gd name="f0" fmla="val w"/>
                <a:gd name="f1" fmla="val h"/>
                <a:gd name="f2" fmla="val 0"/>
                <a:gd name="f3" fmla="val 3979"/>
                <a:gd name="f4" fmla="val 2844"/>
                <a:gd name="f5" fmla="val 1124"/>
                <a:gd name="f6" fmla="val 396"/>
                <a:gd name="f7" fmla="val 339"/>
                <a:gd name="f8" fmla="val 185"/>
                <a:gd name="f9" fmla="val 371"/>
                <a:gd name="f10" fmla="val 1175"/>
                <a:gd name="f11" fmla="val 1005"/>
                <a:gd name="f12" fmla="val 2709"/>
                <a:gd name="f13" fmla="val 1215"/>
                <a:gd name="f14" fmla="val 2662"/>
                <a:gd name="f15" fmla="val 2005"/>
                <a:gd name="f16" fmla="val 2480"/>
                <a:gd name="f17" fmla="val 3280"/>
                <a:gd name="f18" fmla="val 3614"/>
                <a:gd name="f19" fmla="val 1842"/>
                <a:gd name="f20" fmla="val 3219"/>
                <a:gd name="f21" fmla="val 1325"/>
                <a:gd name="f22" fmla="val 2703"/>
                <a:gd name="f23" fmla="val 479"/>
                <a:gd name="f24" fmla="val 2187"/>
                <a:gd name="f25" fmla="*/ f0 1 3979"/>
                <a:gd name="f26" fmla="*/ f1 1 2844"/>
                <a:gd name="f27" fmla="val f2"/>
                <a:gd name="f28" fmla="val f3"/>
                <a:gd name="f29" fmla="val f4"/>
                <a:gd name="f30" fmla="+- f29 0 f27"/>
                <a:gd name="f31" fmla="+- f28 0 f27"/>
                <a:gd name="f32" fmla="*/ f31 1 3979"/>
                <a:gd name="f33" fmla="*/ f30 1 284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979" h="2844">
                  <a:moveTo>
                    <a:pt x="f5" y="f2"/>
                  </a:moveTo>
                  <a:lnTo>
                    <a:pt x="f6" y="f7"/>
                  </a:lnTo>
                  <a:lnTo>
                    <a:pt x="f8" y="f9"/>
                  </a:lnTo>
                  <a:lnTo>
                    <a:pt x="f2" y="f10"/>
                  </a:lnTo>
                  <a:lnTo>
                    <a:pt x="f11" y="f12"/>
                  </a:lnTo>
                  <a:lnTo>
                    <a:pt x="f13" y="f14"/>
                  </a:lnTo>
                  <a:lnTo>
                    <a:pt x="f15" y="f16"/>
                  </a:lnTo>
                  <a:lnTo>
                    <a:pt x="f17" y="f14"/>
                  </a:lnTo>
                  <a:lnTo>
                    <a:pt x="f3" y="f4"/>
                  </a:lnTo>
                  <a:lnTo>
                    <a:pt x="f3" y="f4"/>
                  </a:lnTo>
                  <a:lnTo>
                    <a:pt x="f18" y="f19"/>
                  </a:lnTo>
                  <a:lnTo>
                    <a:pt x="f20" y="f21"/>
                  </a:lnTo>
                  <a:lnTo>
                    <a:pt x="f22" y="f23"/>
                  </a:lnTo>
                  <a:lnTo>
                    <a:pt x="f24"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6" name="Google Shape;1422;p69">
              <a:extLst>
                <a:ext uri="{FF2B5EF4-FFF2-40B4-BE49-F238E27FC236}">
                  <a16:creationId xmlns:a16="http://schemas.microsoft.com/office/drawing/2014/main" id="{06D415D8-4E8A-4EB8-B9CB-4DBC11C7551A}"/>
                </a:ext>
              </a:extLst>
            </p:cNvPr>
            <p:cNvSpPr/>
            <p:nvPr/>
          </p:nvSpPr>
          <p:spPr>
            <a:xfrm>
              <a:off x="2428454" y="2823008"/>
              <a:ext cx="33905" cy="42757"/>
            </a:xfrm>
            <a:custGeom>
              <a:avLst/>
              <a:gdLst>
                <a:gd name="f0" fmla="val w"/>
                <a:gd name="f1" fmla="val h"/>
                <a:gd name="f2" fmla="val 0"/>
                <a:gd name="f3" fmla="val 1675"/>
                <a:gd name="f4" fmla="val 2112"/>
                <a:gd name="f5" fmla="val 1310"/>
                <a:gd name="f6" fmla="val 369"/>
                <a:gd name="f7" fmla="val 304"/>
                <a:gd name="f8" fmla="val 633"/>
                <a:gd name="f9" fmla="val 581"/>
                <a:gd name="f10" fmla="val 1853"/>
                <a:gd name="f11" fmla="val 995"/>
                <a:gd name="f12" fmla="val 1731"/>
                <a:gd name="f13" fmla="val 1674"/>
                <a:gd name="f14" fmla="val 821"/>
                <a:gd name="f15" fmla="*/ f0 1 1675"/>
                <a:gd name="f16" fmla="*/ f1 1 2112"/>
                <a:gd name="f17" fmla="val f2"/>
                <a:gd name="f18" fmla="val f3"/>
                <a:gd name="f19" fmla="val f4"/>
                <a:gd name="f20" fmla="+- f19 0 f17"/>
                <a:gd name="f21" fmla="+- f18 0 f17"/>
                <a:gd name="f22" fmla="*/ f21 1 1675"/>
                <a:gd name="f23" fmla="*/ f20 1 21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5" h="2112">
                  <a:moveTo>
                    <a:pt x="f5" y="f2"/>
                  </a:moveTo>
                  <a:lnTo>
                    <a:pt x="f6" y="f7"/>
                  </a:lnTo>
                  <a:lnTo>
                    <a:pt x="f2" y="f8"/>
                  </a:lnTo>
                  <a:lnTo>
                    <a:pt x="f9" y="f10"/>
                  </a:lnTo>
                  <a:lnTo>
                    <a:pt x="f11" y="f4"/>
                  </a:lnTo>
                  <a:lnTo>
                    <a:pt x="f5" y="f12"/>
                  </a:lnTo>
                  <a:lnTo>
                    <a:pt x="f13" y="f1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7" name="Google Shape;1423;p69">
              <a:extLst>
                <a:ext uri="{FF2B5EF4-FFF2-40B4-BE49-F238E27FC236}">
                  <a16:creationId xmlns:a16="http://schemas.microsoft.com/office/drawing/2014/main" id="{DD280CE9-1CF4-42D6-AAF6-C31788A3B91F}"/>
                </a:ext>
              </a:extLst>
            </p:cNvPr>
            <p:cNvSpPr/>
            <p:nvPr/>
          </p:nvSpPr>
          <p:spPr>
            <a:xfrm>
              <a:off x="2485083" y="2817275"/>
              <a:ext cx="76242" cy="79177"/>
            </a:xfrm>
            <a:custGeom>
              <a:avLst/>
              <a:gdLst>
                <a:gd name="f0" fmla="val w"/>
                <a:gd name="f1" fmla="val h"/>
                <a:gd name="f2" fmla="val 0"/>
                <a:gd name="f3" fmla="val 3766"/>
                <a:gd name="f4" fmla="val 3911"/>
                <a:gd name="f5" fmla="val 1245"/>
                <a:gd name="f6" fmla="val 273"/>
                <a:gd name="f7" fmla="val 222"/>
                <a:gd name="f8" fmla="val 456"/>
                <a:gd name="f9" fmla="val 1407"/>
                <a:gd name="f10" fmla="val 1"/>
                <a:gd name="f11" fmla="val 2378"/>
                <a:gd name="f12" fmla="val 2742"/>
                <a:gd name="f13" fmla="val 668"/>
                <a:gd name="f14" fmla="val 2955"/>
                <a:gd name="f15" fmla="val 686"/>
                <a:gd name="f16" fmla="val 2551"/>
                <a:gd name="f17" fmla="val 3319"/>
                <a:gd name="f18" fmla="val 3412"/>
                <a:gd name="f19" fmla="val 3570"/>
                <a:gd name="f20" fmla="val 3522"/>
                <a:gd name="f21" fmla="val 3107"/>
                <a:gd name="f22" fmla="val 3370"/>
                <a:gd name="f23" fmla="val 2105"/>
                <a:gd name="f24" fmla="val 1164"/>
                <a:gd name="f25" fmla="val 3568"/>
                <a:gd name="f26" fmla="val 405"/>
                <a:gd name="f27" fmla="val 2945"/>
                <a:gd name="f28" fmla="val 2035"/>
                <a:gd name="f29" fmla="*/ f0 1 3766"/>
                <a:gd name="f30" fmla="*/ f1 1 3911"/>
                <a:gd name="f31" fmla="val f2"/>
                <a:gd name="f32" fmla="val f3"/>
                <a:gd name="f33" fmla="val f4"/>
                <a:gd name="f34" fmla="+- f33 0 f31"/>
                <a:gd name="f35" fmla="+- f32 0 f31"/>
                <a:gd name="f36" fmla="*/ f35 1 3766"/>
                <a:gd name="f37" fmla="*/ f34 1 391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766" h="3911">
                  <a:moveTo>
                    <a:pt x="f5" y="f2"/>
                  </a:moveTo>
                  <a:lnTo>
                    <a:pt x="f6" y="f7"/>
                  </a:lnTo>
                  <a:lnTo>
                    <a:pt x="f8" y="f9"/>
                  </a:lnTo>
                  <a:lnTo>
                    <a:pt x="f10" y="f11"/>
                  </a:lnTo>
                  <a:lnTo>
                    <a:pt x="f10" y="f12"/>
                  </a:lnTo>
                  <a:lnTo>
                    <a:pt x="f13" y="f14"/>
                  </a:lnTo>
                  <a:lnTo>
                    <a:pt x="f15" y="f4"/>
                  </a:lnTo>
                  <a:lnTo>
                    <a:pt x="f16" y="f17"/>
                  </a:lnTo>
                  <a:lnTo>
                    <a:pt x="f18" y="f19"/>
                  </a:lnTo>
                  <a:lnTo>
                    <a:pt x="f20" y="f21"/>
                  </a:lnTo>
                  <a:lnTo>
                    <a:pt x="f22" y="f23"/>
                  </a:lnTo>
                  <a:lnTo>
                    <a:pt x="f3" y="f24"/>
                  </a:lnTo>
                  <a:lnTo>
                    <a:pt x="f25" y="f26"/>
                  </a:lnTo>
                  <a:lnTo>
                    <a:pt x="f27" y="f26"/>
                  </a:lnTo>
                  <a:lnTo>
                    <a:pt x="f28"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8" name="Google Shape;1424;p69">
              <a:extLst>
                <a:ext uri="{FF2B5EF4-FFF2-40B4-BE49-F238E27FC236}">
                  <a16:creationId xmlns:a16="http://schemas.microsoft.com/office/drawing/2014/main" id="{F7BC7270-194A-4F1F-BD47-6842775D1D26}"/>
                </a:ext>
              </a:extLst>
            </p:cNvPr>
            <p:cNvSpPr/>
            <p:nvPr/>
          </p:nvSpPr>
          <p:spPr>
            <a:xfrm>
              <a:off x="2431023" y="2484918"/>
              <a:ext cx="146880" cy="114930"/>
            </a:xfrm>
            <a:custGeom>
              <a:avLst/>
              <a:gdLst>
                <a:gd name="f0" fmla="val w"/>
                <a:gd name="f1" fmla="val h"/>
                <a:gd name="f2" fmla="val 0"/>
                <a:gd name="f3" fmla="val 7255"/>
                <a:gd name="f4" fmla="val 5677"/>
                <a:gd name="f5" fmla="val 4583"/>
                <a:gd name="f6" fmla="val 4310"/>
                <a:gd name="f7" fmla="val 121"/>
                <a:gd name="f8" fmla="val 4006"/>
                <a:gd name="f9" fmla="val 1153"/>
                <a:gd name="f10" fmla="val 2549"/>
                <a:gd name="f11" fmla="val 2095"/>
                <a:gd name="f12" fmla="val 1972"/>
                <a:gd name="f13" fmla="val 3917"/>
                <a:gd name="f14" fmla="val 909"/>
                <a:gd name="f15" fmla="val 5192"/>
                <a:gd name="f16" fmla="val 5676"/>
                <a:gd name="f17" fmla="val 2488"/>
                <a:gd name="f18" fmla="val 5651"/>
                <a:gd name="f19" fmla="val 5243"/>
                <a:gd name="f20" fmla="val 3035"/>
                <a:gd name="f21" fmla="val 4676"/>
                <a:gd name="f22" fmla="val 4155"/>
                <a:gd name="f23" fmla="val 4571"/>
                <a:gd name="f24" fmla="val 5947"/>
                <a:gd name="f25" fmla="val 3554"/>
                <a:gd name="f26" fmla="val 6223"/>
                <a:gd name="f27" fmla="val 2550"/>
                <a:gd name="f28" fmla="val 6538"/>
                <a:gd name="f29" fmla="val 398"/>
                <a:gd name="f30" fmla="val 6162"/>
                <a:gd name="f31" fmla="val 485"/>
                <a:gd name="f32" fmla="val 5008"/>
                <a:gd name="f33" fmla="val 455"/>
                <a:gd name="f34" fmla="*/ f0 1 7255"/>
                <a:gd name="f35" fmla="*/ f1 1 5677"/>
                <a:gd name="f36" fmla="val f2"/>
                <a:gd name="f37" fmla="val f3"/>
                <a:gd name="f38" fmla="val f4"/>
                <a:gd name="f39" fmla="+- f38 0 f36"/>
                <a:gd name="f40" fmla="+- f37 0 f36"/>
                <a:gd name="f41" fmla="*/ f40 1 7255"/>
                <a:gd name="f42" fmla="*/ f39 1 567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7255" h="5677">
                  <a:moveTo>
                    <a:pt x="f5" y="f2"/>
                  </a:moveTo>
                  <a:lnTo>
                    <a:pt x="f6" y="f7"/>
                  </a:lnTo>
                  <a:lnTo>
                    <a:pt x="f8" y="f9"/>
                  </a:lnTo>
                  <a:lnTo>
                    <a:pt x="f10" y="f11"/>
                  </a:lnTo>
                  <a:lnTo>
                    <a:pt x="f12" y="f13"/>
                  </a:lnTo>
                  <a:lnTo>
                    <a:pt x="f14" y="f15"/>
                  </a:lnTo>
                  <a:lnTo>
                    <a:pt x="f2" y="f16"/>
                  </a:lnTo>
                  <a:lnTo>
                    <a:pt x="f17" y="f18"/>
                  </a:lnTo>
                  <a:lnTo>
                    <a:pt x="f17" y="f19"/>
                  </a:lnTo>
                  <a:lnTo>
                    <a:pt x="f20" y="f21"/>
                  </a:lnTo>
                  <a:lnTo>
                    <a:pt x="f22" y="f23"/>
                  </a:lnTo>
                  <a:lnTo>
                    <a:pt x="f24" y="f25"/>
                  </a:lnTo>
                  <a:lnTo>
                    <a:pt x="f26" y="f27"/>
                  </a:lnTo>
                  <a:lnTo>
                    <a:pt x="f3" y="f27"/>
                  </a:lnTo>
                  <a:lnTo>
                    <a:pt x="f28" y="f29"/>
                  </a:lnTo>
                  <a:lnTo>
                    <a:pt x="f30" y="f31"/>
                  </a:lnTo>
                  <a:lnTo>
                    <a:pt x="f32" y="f33"/>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9" name="Google Shape;1425;p69">
              <a:extLst>
                <a:ext uri="{FF2B5EF4-FFF2-40B4-BE49-F238E27FC236}">
                  <a16:creationId xmlns:a16="http://schemas.microsoft.com/office/drawing/2014/main" id="{B9EAEB79-8193-4133-8D11-CA366C267353}"/>
                </a:ext>
              </a:extLst>
            </p:cNvPr>
            <p:cNvSpPr/>
            <p:nvPr/>
          </p:nvSpPr>
          <p:spPr>
            <a:xfrm>
              <a:off x="2383164" y="2599300"/>
              <a:ext cx="100821" cy="80494"/>
            </a:xfrm>
            <a:custGeom>
              <a:avLst/>
              <a:gdLst>
                <a:gd name="f0" fmla="val w"/>
                <a:gd name="f1" fmla="val h"/>
                <a:gd name="f2" fmla="val 0"/>
                <a:gd name="f3" fmla="val 4980"/>
                <a:gd name="f4" fmla="val 3976"/>
                <a:gd name="f5" fmla="val 4852"/>
                <a:gd name="f6" fmla="val 1"/>
                <a:gd name="f7" fmla="val 2364"/>
                <a:gd name="f8" fmla="val 26"/>
                <a:gd name="f9" fmla="val 2362"/>
                <a:gd name="f10" fmla="val 28"/>
                <a:gd name="f11" fmla="val 2029"/>
                <a:gd name="f12" fmla="val 498"/>
                <a:gd name="f13" fmla="val 419"/>
                <a:gd name="f14" fmla="val 2943"/>
                <a:gd name="f15" fmla="val 2700"/>
                <a:gd name="f16" fmla="val 3074"/>
                <a:gd name="f17" fmla="val 1060"/>
                <a:gd name="f18" fmla="val 4979"/>
                <a:gd name="f19" fmla="val 237"/>
                <a:gd name="f20" fmla="val 149"/>
                <a:gd name="f21" fmla="*/ f0 1 4980"/>
                <a:gd name="f22" fmla="*/ f1 1 3976"/>
                <a:gd name="f23" fmla="val f2"/>
                <a:gd name="f24" fmla="val f3"/>
                <a:gd name="f25" fmla="val f4"/>
                <a:gd name="f26" fmla="+- f25 0 f23"/>
                <a:gd name="f27" fmla="+- f24 0 f23"/>
                <a:gd name="f28" fmla="*/ f27 1 4980"/>
                <a:gd name="f29" fmla="*/ f26 1 3976"/>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980" h="3976">
                  <a:moveTo>
                    <a:pt x="f5" y="f6"/>
                  </a:moveTo>
                  <a:lnTo>
                    <a:pt x="f7" y="f8"/>
                  </a:lnTo>
                  <a:lnTo>
                    <a:pt x="f9" y="f10"/>
                  </a:lnTo>
                  <a:lnTo>
                    <a:pt x="f11" y="f12"/>
                  </a:lnTo>
                  <a:lnTo>
                    <a:pt x="f13" y="f14"/>
                  </a:lnTo>
                  <a:lnTo>
                    <a:pt x="f6" y="f4"/>
                  </a:lnTo>
                  <a:lnTo>
                    <a:pt x="f7" y="f4"/>
                  </a:lnTo>
                  <a:lnTo>
                    <a:pt x="f7" y="f15"/>
                  </a:lnTo>
                  <a:lnTo>
                    <a:pt x="f16" y="f15"/>
                  </a:lnTo>
                  <a:lnTo>
                    <a:pt x="f16" y="f17"/>
                  </a:lnTo>
                  <a:lnTo>
                    <a:pt x="f5" y="f17"/>
                  </a:lnTo>
                  <a:lnTo>
                    <a:pt x="f18" y="f19"/>
                  </a:lnTo>
                  <a:lnTo>
                    <a:pt x="f5" y="f20"/>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0" name="Google Shape;1426;p69">
              <a:extLst>
                <a:ext uri="{FF2B5EF4-FFF2-40B4-BE49-F238E27FC236}">
                  <a16:creationId xmlns:a16="http://schemas.microsoft.com/office/drawing/2014/main" id="{FCC4782D-59F0-4FED-8D48-19041A5F1F22}"/>
                </a:ext>
              </a:extLst>
            </p:cNvPr>
            <p:cNvSpPr/>
            <p:nvPr/>
          </p:nvSpPr>
          <p:spPr>
            <a:xfrm>
              <a:off x="2378162" y="2604074"/>
              <a:ext cx="148718" cy="161894"/>
            </a:xfrm>
            <a:custGeom>
              <a:avLst/>
              <a:gdLst>
                <a:gd name="f0" fmla="val w"/>
                <a:gd name="f1" fmla="val h"/>
                <a:gd name="f2" fmla="val 0"/>
                <a:gd name="f3" fmla="val 7346"/>
                <a:gd name="f4" fmla="val 7997"/>
                <a:gd name="f5" fmla="val 5226"/>
                <a:gd name="f6" fmla="val 1"/>
                <a:gd name="f7" fmla="val 5099"/>
                <a:gd name="f8" fmla="val 824"/>
                <a:gd name="f9" fmla="val 3321"/>
                <a:gd name="f10" fmla="val 2464"/>
                <a:gd name="f11" fmla="val 2611"/>
                <a:gd name="f12" fmla="val 3740"/>
                <a:gd name="f13" fmla="val 248"/>
                <a:gd name="f14" fmla="val 150"/>
                <a:gd name="f15" fmla="val 3982"/>
                <a:gd name="f16" fmla="val 605"/>
                <a:gd name="f17" fmla="val 4468"/>
                <a:gd name="f18" fmla="val 7096"/>
                <a:gd name="f19" fmla="val 211"/>
                <a:gd name="f20" fmla="val 7064"/>
                <a:gd name="f21" fmla="val 939"/>
                <a:gd name="f22" fmla="val 6725"/>
                <a:gd name="f23" fmla="val 2002"/>
                <a:gd name="f24" fmla="val 2518"/>
                <a:gd name="f25" fmla="val 7204"/>
                <a:gd name="f26" fmla="val 3001"/>
                <a:gd name="f27" fmla="val 3520"/>
                <a:gd name="f28" fmla="val 7702"/>
                <a:gd name="f29" fmla="val 3945"/>
                <a:gd name="f30" fmla="val 7505"/>
                <a:gd name="f31" fmla="val 4552"/>
                <a:gd name="f32" fmla="val 7163"/>
                <a:gd name="f33" fmla="val 6943"/>
                <a:gd name="f34" fmla="val 6766"/>
                <a:gd name="f35" fmla="val 1503"/>
                <a:gd name="f36" fmla="val 7247"/>
                <a:gd name="f37" fmla="val 1390"/>
                <a:gd name="f38" fmla="*/ f0 1 7346"/>
                <a:gd name="f39" fmla="*/ f1 1 7997"/>
                <a:gd name="f40" fmla="val f2"/>
                <a:gd name="f41" fmla="val f3"/>
                <a:gd name="f42" fmla="val f4"/>
                <a:gd name="f43" fmla="+- f42 0 f40"/>
                <a:gd name="f44" fmla="+- f41 0 f40"/>
                <a:gd name="f45" fmla="*/ f44 1 7346"/>
                <a:gd name="f46" fmla="*/ f43 1 7997"/>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46" h="7997">
                  <a:moveTo>
                    <a:pt x="f5" y="f6"/>
                  </a:moveTo>
                  <a:lnTo>
                    <a:pt x="f7" y="f8"/>
                  </a:lnTo>
                  <a:lnTo>
                    <a:pt x="f9" y="f8"/>
                  </a:lnTo>
                  <a:lnTo>
                    <a:pt x="f9" y="f10"/>
                  </a:lnTo>
                  <a:lnTo>
                    <a:pt x="f11" y="f10"/>
                  </a:lnTo>
                  <a:lnTo>
                    <a:pt x="f11" y="f12"/>
                  </a:lnTo>
                  <a:lnTo>
                    <a:pt x="f13" y="f12"/>
                  </a:lnTo>
                  <a:lnTo>
                    <a:pt x="f14" y="f15"/>
                  </a:lnTo>
                  <a:lnTo>
                    <a:pt x="f16" y="f17"/>
                  </a:lnTo>
                  <a:lnTo>
                    <a:pt x="f2" y="f18"/>
                  </a:lnTo>
                  <a:lnTo>
                    <a:pt x="f19" y="f20"/>
                  </a:lnTo>
                  <a:lnTo>
                    <a:pt x="f21" y="f22"/>
                  </a:lnTo>
                  <a:lnTo>
                    <a:pt x="f23" y="f22"/>
                  </a:lnTo>
                  <a:lnTo>
                    <a:pt x="f24" y="f25"/>
                  </a:lnTo>
                  <a:lnTo>
                    <a:pt x="f26" y="f4"/>
                  </a:lnTo>
                  <a:lnTo>
                    <a:pt x="f27" y="f28"/>
                  </a:lnTo>
                  <a:lnTo>
                    <a:pt x="f27" y="f25"/>
                  </a:lnTo>
                  <a:lnTo>
                    <a:pt x="f29" y="f30"/>
                  </a:lnTo>
                  <a:lnTo>
                    <a:pt x="f31" y="f25"/>
                  </a:lnTo>
                  <a:lnTo>
                    <a:pt x="f5" y="f30"/>
                  </a:lnTo>
                  <a:lnTo>
                    <a:pt x="f32" y="f30"/>
                  </a:lnTo>
                  <a:lnTo>
                    <a:pt x="f3" y="f33"/>
                  </a:lnTo>
                  <a:lnTo>
                    <a:pt x="f32" y="f22"/>
                  </a:lnTo>
                  <a:lnTo>
                    <a:pt x="f34" y="f35"/>
                  </a:lnTo>
                  <a:lnTo>
                    <a:pt x="f36" y="f37"/>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1" name="Google Shape;1427;p69">
              <a:extLst>
                <a:ext uri="{FF2B5EF4-FFF2-40B4-BE49-F238E27FC236}">
                  <a16:creationId xmlns:a16="http://schemas.microsoft.com/office/drawing/2014/main" id="{29DD5E21-FED0-467C-A71A-869D916B5DD4}"/>
                </a:ext>
              </a:extLst>
            </p:cNvPr>
            <p:cNvSpPr/>
            <p:nvPr/>
          </p:nvSpPr>
          <p:spPr>
            <a:xfrm>
              <a:off x="2700259" y="2522445"/>
              <a:ext cx="196440" cy="180081"/>
            </a:xfrm>
            <a:custGeom>
              <a:avLst/>
              <a:gdLst>
                <a:gd name="f0" fmla="val 180"/>
                <a:gd name="f1" fmla="val w"/>
                <a:gd name="f2" fmla="val h"/>
                <a:gd name="f3" fmla="val 0"/>
                <a:gd name="f4" fmla="val 9703"/>
                <a:gd name="f5" fmla="val 8895"/>
                <a:gd name="f6" fmla="val 1196"/>
                <a:gd name="f7" fmla="val 1"/>
                <a:gd name="f8" fmla="val 849"/>
                <a:gd name="f9" fmla="val 836"/>
                <a:gd name="f10" fmla="val 437"/>
                <a:gd name="f11" fmla="val 984"/>
                <a:gd name="f12" fmla="val 1669"/>
                <a:gd name="f13" fmla="val 1995"/>
                <a:gd name="f14" fmla="val 1939"/>
                <a:gd name="f15" fmla="val 333"/>
                <a:gd name="f16" fmla="val 4294"/>
                <a:gd name="f17" fmla="val 119"/>
                <a:gd name="f18" fmla="val 4462"/>
                <a:gd name="f19" fmla="val 515"/>
                <a:gd name="f20" fmla="val 5738"/>
                <a:gd name="f21" fmla="val 1152"/>
                <a:gd name="f22" fmla="val 5858"/>
                <a:gd name="f23" fmla="val 1562"/>
                <a:gd name="f24" fmla="val 6494"/>
                <a:gd name="f25" fmla="val 2815"/>
                <a:gd name="f26" fmla="val 6861"/>
                <a:gd name="f27" fmla="val 4158"/>
                <a:gd name="f28" fmla="val 6374"/>
                <a:gd name="f29" fmla="val 9011"/>
                <a:gd name="f30" fmla="val 9654"/>
                <a:gd name="f31" fmla="val 8651"/>
                <a:gd name="f32" fmla="val 9702"/>
                <a:gd name="f33" fmla="val 7377"/>
                <a:gd name="f34" fmla="val 9251"/>
                <a:gd name="f35" fmla="val 8014"/>
                <a:gd name="f36" fmla="val 363"/>
                <a:gd name="f37" fmla="val 6618"/>
                <a:gd name="f38" fmla="val 332"/>
                <a:gd name="f39" fmla="val 6131"/>
                <a:gd name="f40" fmla="val 939"/>
                <a:gd name="f41" fmla="val 6375"/>
                <a:gd name="f42" fmla="val 1425"/>
                <a:gd name="f43" fmla="val 5768"/>
                <a:gd name="f44" fmla="val 2063"/>
                <a:gd name="f45" fmla="val 4432"/>
                <a:gd name="f46" fmla="val 1364"/>
                <a:gd name="f47" fmla="val 3611"/>
                <a:gd name="f48" fmla="val 1243"/>
                <a:gd name="f49" fmla="val 3369"/>
                <a:gd name="f50" fmla="val 424"/>
                <a:gd name="f51" fmla="*/ f1 1 9703"/>
                <a:gd name="f52" fmla="*/ f2 1 8895"/>
                <a:gd name="f53" fmla="val f3"/>
                <a:gd name="f54" fmla="val f4"/>
                <a:gd name="f55" fmla="val f5"/>
                <a:gd name="f56" fmla="+- f55 0 f53"/>
                <a:gd name="f57" fmla="+- f54 0 f53"/>
                <a:gd name="f58" fmla="*/ f57 1 9703"/>
                <a:gd name="f59" fmla="*/ f56 1 8895"/>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9703" h="8895">
                  <a:moveTo>
                    <a:pt x="f6" y="f7"/>
                  </a:moveTo>
                  <a:lnTo>
                    <a:pt x="f8" y="f9"/>
                  </a:lnTo>
                  <a:lnTo>
                    <a:pt x="f10" y="f11"/>
                  </a:lnTo>
                  <a:lnTo>
                    <a:pt x="f10" y="f12"/>
                  </a:lnTo>
                  <a:lnTo>
                    <a:pt x="f0" y="f13"/>
                  </a:lnTo>
                  <a:lnTo>
                    <a:pt x="f3" y="f14"/>
                  </a:lnTo>
                  <a:lnTo>
                    <a:pt x="f15" y="f16"/>
                  </a:lnTo>
                  <a:lnTo>
                    <a:pt x="f17" y="f18"/>
                  </a:lnTo>
                  <a:lnTo>
                    <a:pt x="f19" y="f20"/>
                  </a:lnTo>
                  <a:lnTo>
                    <a:pt x="f21" y="f22"/>
                  </a:lnTo>
                  <a:lnTo>
                    <a:pt x="f23" y="f24"/>
                  </a:lnTo>
                  <a:lnTo>
                    <a:pt x="f25" y="f26"/>
                  </a:lnTo>
                  <a:lnTo>
                    <a:pt x="f27" y="f28"/>
                  </a:lnTo>
                  <a:lnTo>
                    <a:pt x="f29" y="f5"/>
                  </a:lnTo>
                  <a:lnTo>
                    <a:pt x="f30" y="f31"/>
                  </a:lnTo>
                  <a:lnTo>
                    <a:pt x="f32" y="f33"/>
                  </a:lnTo>
                  <a:lnTo>
                    <a:pt x="f30" y="f33"/>
                  </a:lnTo>
                  <a:lnTo>
                    <a:pt x="f34" y="f9"/>
                  </a:lnTo>
                  <a:lnTo>
                    <a:pt x="f35" y="f36"/>
                  </a:lnTo>
                  <a:lnTo>
                    <a:pt x="f37" y="f38"/>
                  </a:lnTo>
                  <a:lnTo>
                    <a:pt x="f39" y="f40"/>
                  </a:lnTo>
                  <a:lnTo>
                    <a:pt x="f41" y="f42"/>
                  </a:lnTo>
                  <a:lnTo>
                    <a:pt x="f43" y="f44"/>
                  </a:lnTo>
                  <a:lnTo>
                    <a:pt x="f45" y="f46"/>
                  </a:lnTo>
                  <a:lnTo>
                    <a:pt x="f47" y="f48"/>
                  </a:lnTo>
                  <a:lnTo>
                    <a:pt x="f49" y="f50"/>
                  </a:lnTo>
                  <a:lnTo>
                    <a:pt x="f6" y="f7"/>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2" name="Google Shape;1428;p69">
              <a:extLst>
                <a:ext uri="{FF2B5EF4-FFF2-40B4-BE49-F238E27FC236}">
                  <a16:creationId xmlns:a16="http://schemas.microsoft.com/office/drawing/2014/main" id="{DAF95BC7-054E-4111-8AEC-82715F7DBDDA}"/>
                </a:ext>
              </a:extLst>
            </p:cNvPr>
            <p:cNvSpPr/>
            <p:nvPr/>
          </p:nvSpPr>
          <p:spPr>
            <a:xfrm>
              <a:off x="2677491" y="2462790"/>
              <a:ext cx="47009" cy="100053"/>
            </a:xfrm>
            <a:custGeom>
              <a:avLst/>
              <a:gdLst>
                <a:gd name="f0" fmla="val w"/>
                <a:gd name="f1" fmla="val h"/>
                <a:gd name="f2" fmla="val 0"/>
                <a:gd name="f3" fmla="val 2322"/>
                <a:gd name="f4" fmla="val 4942"/>
                <a:gd name="f5" fmla="val 1154"/>
                <a:gd name="f6" fmla="val 562"/>
                <a:gd name="f7" fmla="val 117"/>
                <a:gd name="f8" fmla="val 501"/>
                <a:gd name="f9" fmla="val 1730"/>
                <a:gd name="f10" fmla="val 1"/>
                <a:gd name="f11" fmla="val 2295"/>
                <a:gd name="f12" fmla="val 3117"/>
                <a:gd name="f13" fmla="val 1003"/>
                <a:gd name="f14" fmla="val 4008"/>
                <a:gd name="f15" fmla="val 1125"/>
                <a:gd name="f16" fmla="val 4886"/>
                <a:gd name="f17" fmla="val 1305"/>
                <a:gd name="f18" fmla="val 1562"/>
                <a:gd name="f19" fmla="val 4616"/>
                <a:gd name="f20" fmla="val 3931"/>
                <a:gd name="f21" fmla="val 1974"/>
                <a:gd name="f22" fmla="val 3783"/>
                <a:gd name="f23" fmla="val 2321"/>
                <a:gd name="f24" fmla="val 2948"/>
                <a:gd name="f25" fmla="val 2308"/>
                <a:gd name="f26" fmla="val 2945"/>
                <a:gd name="f27" fmla="val 1397"/>
                <a:gd name="f28" fmla="val 2307"/>
                <a:gd name="f29" fmla="val 2004"/>
                <a:gd name="f30" fmla="val 1700"/>
                <a:gd name="f31" fmla="val 1883"/>
                <a:gd name="f32" fmla="val 1214"/>
                <a:gd name="f33" fmla="val 1579"/>
                <a:gd name="f34" fmla="val 881"/>
                <a:gd name="f35" fmla="val 1913"/>
                <a:gd name="f36" fmla="val 212"/>
                <a:gd name="f37" fmla="val 1427"/>
                <a:gd name="f38" fmla="val 334"/>
                <a:gd name="f39" fmla="*/ f0 1 2322"/>
                <a:gd name="f40" fmla="*/ f1 1 4942"/>
                <a:gd name="f41" fmla="val f2"/>
                <a:gd name="f42" fmla="val f3"/>
                <a:gd name="f43" fmla="val f4"/>
                <a:gd name="f44" fmla="+- f43 0 f41"/>
                <a:gd name="f45" fmla="+- f42 0 f41"/>
                <a:gd name="f46" fmla="*/ f45 1 2322"/>
                <a:gd name="f47" fmla="*/ f44 1 494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2322" h="4942">
                  <a:moveTo>
                    <a:pt x="f5" y="f2"/>
                  </a:moveTo>
                  <a:lnTo>
                    <a:pt x="f6" y="f7"/>
                  </a:lnTo>
                  <a:lnTo>
                    <a:pt x="f8" y="f9"/>
                  </a:lnTo>
                  <a:lnTo>
                    <a:pt x="f10" y="f11"/>
                  </a:lnTo>
                  <a:lnTo>
                    <a:pt x="f8" y="f12"/>
                  </a:lnTo>
                  <a:lnTo>
                    <a:pt x="f13" y="f14"/>
                  </a:lnTo>
                  <a:lnTo>
                    <a:pt x="f15" y="f16"/>
                  </a:lnTo>
                  <a:lnTo>
                    <a:pt x="f17" y="f4"/>
                  </a:lnTo>
                  <a:lnTo>
                    <a:pt x="f18" y="f19"/>
                  </a:lnTo>
                  <a:lnTo>
                    <a:pt x="f18" y="f20"/>
                  </a:lnTo>
                  <a:lnTo>
                    <a:pt x="f21" y="f22"/>
                  </a:lnTo>
                  <a:lnTo>
                    <a:pt x="f23" y="f24"/>
                  </a:lnTo>
                  <a:lnTo>
                    <a:pt x="f25" y="f26"/>
                  </a:lnTo>
                  <a:lnTo>
                    <a:pt x="f27" y="f28"/>
                  </a:lnTo>
                  <a:lnTo>
                    <a:pt x="f29" y="f30"/>
                  </a:lnTo>
                  <a:lnTo>
                    <a:pt x="f31" y="f32"/>
                  </a:lnTo>
                  <a:lnTo>
                    <a:pt x="f33" y="f34"/>
                  </a:lnTo>
                  <a:lnTo>
                    <a:pt x="f35" y="f36"/>
                  </a:lnTo>
                  <a:lnTo>
                    <a:pt x="f37" y="f38"/>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3" name="Google Shape;1429;p69">
              <a:extLst>
                <a:ext uri="{FF2B5EF4-FFF2-40B4-BE49-F238E27FC236}">
                  <a16:creationId xmlns:a16="http://schemas.microsoft.com/office/drawing/2014/main" id="{3CF35D48-86A7-4E46-8CD6-E8F0829C5B1E}"/>
                </a:ext>
              </a:extLst>
            </p:cNvPr>
            <p:cNvSpPr/>
            <p:nvPr/>
          </p:nvSpPr>
          <p:spPr>
            <a:xfrm>
              <a:off x="3043836" y="2725186"/>
              <a:ext cx="80531" cy="72621"/>
            </a:xfrm>
            <a:custGeom>
              <a:avLst/>
              <a:gdLst>
                <a:gd name="f0" fmla="val w"/>
                <a:gd name="f1" fmla="val h"/>
                <a:gd name="f2" fmla="val 0"/>
                <a:gd name="f3" fmla="val 3978"/>
                <a:gd name="f4" fmla="val 3587"/>
                <a:gd name="f5" fmla="val 1049"/>
                <a:gd name="f6" fmla="val 244"/>
                <a:gd name="f7" fmla="val 369"/>
                <a:gd name="f8" fmla="val 1"/>
                <a:gd name="f9" fmla="val 1204"/>
                <a:gd name="f10" fmla="val 2190"/>
                <a:gd name="f11" fmla="val 576"/>
                <a:gd name="f12" fmla="val 1887"/>
                <a:gd name="f13" fmla="val 790"/>
                <a:gd name="f14" fmla="val 1398"/>
                <a:gd name="f15" fmla="val 2039"/>
                <a:gd name="f16" fmla="val 2036"/>
                <a:gd name="f17" fmla="val 3007"/>
                <a:gd name="f18" fmla="val 2950"/>
                <a:gd name="f19" fmla="val 3542"/>
                <a:gd name="f20" fmla="val 3976"/>
                <a:gd name="f21" fmla="val 3460"/>
                <a:gd name="f22" fmla="val 3405"/>
                <a:gd name="f23" fmla="val 2369"/>
                <a:gd name="f24" fmla="val 1857"/>
                <a:gd name="f25" fmla="val 1670"/>
                <a:gd name="f26" fmla="val 1583"/>
                <a:gd name="f27" fmla="*/ f0 1 3978"/>
                <a:gd name="f28" fmla="*/ f1 1 3587"/>
                <a:gd name="f29" fmla="val f2"/>
                <a:gd name="f30" fmla="val f3"/>
                <a:gd name="f31" fmla="val f4"/>
                <a:gd name="f32" fmla="+- f31 0 f29"/>
                <a:gd name="f33" fmla="+- f30 0 f29"/>
                <a:gd name="f34" fmla="*/ f33 1 3978"/>
                <a:gd name="f35" fmla="*/ f32 1 358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978" h="3587">
                  <a:moveTo>
                    <a:pt x="f5" y="f2"/>
                  </a:moveTo>
                  <a:lnTo>
                    <a:pt x="f6" y="f7"/>
                  </a:lnTo>
                  <a:lnTo>
                    <a:pt x="f8" y="f9"/>
                  </a:lnTo>
                  <a:lnTo>
                    <a:pt x="f8" y="f10"/>
                  </a:lnTo>
                  <a:lnTo>
                    <a:pt x="f6" y="f10"/>
                  </a:lnTo>
                  <a:lnTo>
                    <a:pt x="f11" y="f12"/>
                  </a:lnTo>
                  <a:lnTo>
                    <a:pt x="f13" y="f10"/>
                  </a:lnTo>
                  <a:lnTo>
                    <a:pt x="f14" y="f15"/>
                  </a:lnTo>
                  <a:lnTo>
                    <a:pt x="f16" y="f10"/>
                  </a:lnTo>
                  <a:lnTo>
                    <a:pt x="f17" y="f18"/>
                  </a:lnTo>
                  <a:lnTo>
                    <a:pt x="f19" y="f4"/>
                  </a:lnTo>
                  <a:lnTo>
                    <a:pt x="f20" y="f21"/>
                  </a:lnTo>
                  <a:lnTo>
                    <a:pt x="f3" y="f22"/>
                  </a:lnTo>
                  <a:lnTo>
                    <a:pt x="f23" y="f24"/>
                  </a:lnTo>
                  <a:lnTo>
                    <a:pt x="f25" y="f2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4" name="Google Shape;1430;p69">
              <a:extLst>
                <a:ext uri="{FF2B5EF4-FFF2-40B4-BE49-F238E27FC236}">
                  <a16:creationId xmlns:a16="http://schemas.microsoft.com/office/drawing/2014/main" id="{B97118F4-0475-43B4-9B46-080772AA80D0}"/>
                </a:ext>
              </a:extLst>
            </p:cNvPr>
            <p:cNvSpPr/>
            <p:nvPr/>
          </p:nvSpPr>
          <p:spPr>
            <a:xfrm>
              <a:off x="3001426" y="2763362"/>
              <a:ext cx="187506" cy="146029"/>
            </a:xfrm>
            <a:custGeom>
              <a:avLst/>
              <a:gdLst>
                <a:gd name="f0" fmla="val w"/>
                <a:gd name="f1" fmla="val h"/>
                <a:gd name="f2" fmla="val 0"/>
                <a:gd name="f3" fmla="val 9262"/>
                <a:gd name="f4" fmla="val 7213"/>
                <a:gd name="f5" fmla="val 2671"/>
                <a:gd name="f6" fmla="val 1"/>
                <a:gd name="f7" fmla="val 2339"/>
                <a:gd name="f8" fmla="val 304"/>
                <a:gd name="f9" fmla="val 2096"/>
                <a:gd name="f10" fmla="val 396"/>
                <a:gd name="f11" fmla="val 1789"/>
                <a:gd name="f12" fmla="val 1003"/>
                <a:gd name="f13" fmla="val 1015"/>
                <a:gd name="f14" fmla="val 2429"/>
                <a:gd name="f15" fmla="val 558"/>
                <a:gd name="f16" fmla="val 3948"/>
                <a:gd name="f17" fmla="val 4221"/>
                <a:gd name="f18" fmla="val 170"/>
                <a:gd name="f19" fmla="val 4495"/>
                <a:gd name="f20" fmla="val 625"/>
                <a:gd name="f21" fmla="val 4828"/>
                <a:gd name="f22" fmla="val 1428"/>
                <a:gd name="f23" fmla="val 6013"/>
                <a:gd name="f24" fmla="val 6528"/>
                <a:gd name="f25" fmla="val 3219"/>
                <a:gd name="f26" fmla="val 6923"/>
                <a:gd name="f27" fmla="val 4039"/>
                <a:gd name="f28" fmla="val 7212"/>
                <a:gd name="f29" fmla="val 4707"/>
                <a:gd name="f30" fmla="val 6468"/>
                <a:gd name="f31" fmla="val 5597"/>
                <a:gd name="f32" fmla="val 6741"/>
                <a:gd name="f33" fmla="val 6589"/>
                <a:gd name="f34" fmla="val 6256"/>
                <a:gd name="f35" fmla="val 7585"/>
                <a:gd name="f36" fmla="val 6134"/>
                <a:gd name="f37" fmla="val 4282"/>
                <a:gd name="f38" fmla="val 6316"/>
                <a:gd name="f39" fmla="val 3584"/>
                <a:gd name="f40" fmla="val 5891"/>
                <a:gd name="f41" fmla="val 2605"/>
                <a:gd name="f42" fmla="val 5958"/>
                <a:gd name="f43" fmla="val 2499"/>
                <a:gd name="f44" fmla="val 5258"/>
                <a:gd name="f45" fmla="val 2663"/>
                <a:gd name="f46" fmla="val 5435"/>
                <a:gd name="f47" fmla="val 2065"/>
                <a:gd name="f48" fmla="val 5544"/>
                <a:gd name="f49" fmla="val 1591"/>
                <a:gd name="f50" fmla="val 5102"/>
                <a:gd name="f51" fmla="val 1064"/>
                <a:gd name="f52" fmla="val 4131"/>
                <a:gd name="f53" fmla="val 3493"/>
                <a:gd name="f54" fmla="val 153"/>
                <a:gd name="f55" fmla="val 2885"/>
                <a:gd name="f56" fmla="*/ f0 1 9262"/>
                <a:gd name="f57" fmla="*/ f1 1 7213"/>
                <a:gd name="f58" fmla="val f2"/>
                <a:gd name="f59" fmla="val f3"/>
                <a:gd name="f60" fmla="val f4"/>
                <a:gd name="f61" fmla="+- f60 0 f58"/>
                <a:gd name="f62" fmla="+- f59 0 f58"/>
                <a:gd name="f63" fmla="*/ f62 1 9262"/>
                <a:gd name="f64" fmla="*/ f61 1 72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9262" h="7213">
                  <a:moveTo>
                    <a:pt x="f5" y="f6"/>
                  </a:moveTo>
                  <a:lnTo>
                    <a:pt x="f7" y="f8"/>
                  </a:lnTo>
                  <a:lnTo>
                    <a:pt x="f9" y="f8"/>
                  </a:lnTo>
                  <a:lnTo>
                    <a:pt x="f9" y="f10"/>
                  </a:lnTo>
                  <a:lnTo>
                    <a:pt x="f11" y="f12"/>
                  </a:lnTo>
                  <a:lnTo>
                    <a:pt x="f13" y="f14"/>
                  </a:lnTo>
                  <a:lnTo>
                    <a:pt x="f15" y="f16"/>
                  </a:lnTo>
                  <a:lnTo>
                    <a:pt x="f6" y="f17"/>
                  </a:lnTo>
                  <a:lnTo>
                    <a:pt x="f18" y="f19"/>
                  </a:lnTo>
                  <a:lnTo>
                    <a:pt x="f20" y="f21"/>
                  </a:lnTo>
                  <a:lnTo>
                    <a:pt x="f22" y="f23"/>
                  </a:lnTo>
                  <a:lnTo>
                    <a:pt x="f11" y="f24"/>
                  </a:lnTo>
                  <a:lnTo>
                    <a:pt x="f5" y="f24"/>
                  </a:lnTo>
                  <a:lnTo>
                    <a:pt x="f25" y="f26"/>
                  </a:lnTo>
                  <a:lnTo>
                    <a:pt x="f27" y="f28"/>
                  </a:lnTo>
                  <a:lnTo>
                    <a:pt x="f29" y="f30"/>
                  </a:lnTo>
                  <a:lnTo>
                    <a:pt x="f31" y="f32"/>
                  </a:lnTo>
                  <a:lnTo>
                    <a:pt x="f33" y="f34"/>
                  </a:lnTo>
                  <a:lnTo>
                    <a:pt x="f35" y="f36"/>
                  </a:lnTo>
                  <a:lnTo>
                    <a:pt x="f3" y="f37"/>
                  </a:lnTo>
                  <a:lnTo>
                    <a:pt x="f38" y="f39"/>
                  </a:lnTo>
                  <a:lnTo>
                    <a:pt x="f40" y="f41"/>
                  </a:lnTo>
                  <a:lnTo>
                    <a:pt x="f42" y="f43"/>
                  </a:lnTo>
                  <a:lnTo>
                    <a:pt x="f44" y="f45"/>
                  </a:lnTo>
                  <a:lnTo>
                    <a:pt x="f46" y="f47"/>
                  </a:lnTo>
                  <a:lnTo>
                    <a:pt x="f48" y="f49"/>
                  </a:lnTo>
                  <a:lnTo>
                    <a:pt x="f50" y="f51"/>
                  </a:lnTo>
                  <a:lnTo>
                    <a:pt x="f52" y="f8"/>
                  </a:lnTo>
                  <a:lnTo>
                    <a:pt x="f53" y="f54"/>
                  </a:lnTo>
                  <a:lnTo>
                    <a:pt x="f55" y="f8"/>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5" name="Google Shape;1431;p69">
              <a:extLst>
                <a:ext uri="{FF2B5EF4-FFF2-40B4-BE49-F238E27FC236}">
                  <a16:creationId xmlns:a16="http://schemas.microsoft.com/office/drawing/2014/main" id="{0E7DAD6A-1FAF-4D71-85AE-C1AE575471EB}"/>
                </a:ext>
              </a:extLst>
            </p:cNvPr>
            <p:cNvSpPr/>
            <p:nvPr/>
          </p:nvSpPr>
          <p:spPr>
            <a:xfrm>
              <a:off x="3100401" y="2801483"/>
              <a:ext cx="124184" cy="169630"/>
            </a:xfrm>
            <a:custGeom>
              <a:avLst/>
              <a:gdLst>
                <a:gd name="f0" fmla="val w"/>
                <a:gd name="f1" fmla="val h"/>
                <a:gd name="f2" fmla="val 0"/>
                <a:gd name="f3" fmla="val 6134"/>
                <a:gd name="f4" fmla="val 8379"/>
                <a:gd name="f5" fmla="val 6133"/>
                <a:gd name="f6" fmla="val 2064"/>
                <a:gd name="f7" fmla="val 1093"/>
                <a:gd name="f8" fmla="val 1281"/>
                <a:gd name="f9" fmla="val 284"/>
                <a:gd name="f10" fmla="val 1002"/>
                <a:gd name="f11" fmla="val 722"/>
                <a:gd name="f12" fmla="val 1427"/>
                <a:gd name="f13" fmla="val 1701"/>
                <a:gd name="f14" fmla="val 4373"/>
                <a:gd name="f15" fmla="val 2399"/>
                <a:gd name="f16" fmla="val 2696"/>
                <a:gd name="f17" fmla="val 4251"/>
                <a:gd name="f18" fmla="val 1700"/>
                <a:gd name="f19" fmla="val 708"/>
                <a:gd name="f20" fmla="val 4858"/>
                <a:gd name="f21" fmla="val 522"/>
                <a:gd name="f22" fmla="val 4801"/>
                <a:gd name="f23" fmla="val 5329"/>
                <a:gd name="f24" fmla="val 7895"/>
                <a:gd name="f25" fmla="val 374"/>
                <a:gd name="f26" fmla="val 3491"/>
                <a:gd name="f27" fmla="val 5436"/>
                <a:gd name="f28" fmla="val 5466"/>
                <a:gd name="f29" fmla="val 2520"/>
                <a:gd name="f30" fmla="*/ f0 1 6134"/>
                <a:gd name="f31" fmla="*/ f1 1 8379"/>
                <a:gd name="f32" fmla="val f2"/>
                <a:gd name="f33" fmla="val f3"/>
                <a:gd name="f34" fmla="val f4"/>
                <a:gd name="f35" fmla="+- f34 0 f32"/>
                <a:gd name="f36" fmla="+- f33 0 f32"/>
                <a:gd name="f37" fmla="*/ f36 1 6134"/>
                <a:gd name="f38" fmla="*/ f35 1 837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6134" h="8379">
                  <a:moveTo>
                    <a:pt x="f5" y="f2"/>
                  </a:moveTo>
                  <a:lnTo>
                    <a:pt x="f6" y="f7"/>
                  </a:lnTo>
                  <a:lnTo>
                    <a:pt x="f8" y="f9"/>
                  </a:lnTo>
                  <a:lnTo>
                    <a:pt x="f10" y="f11"/>
                  </a:lnTo>
                  <a:lnTo>
                    <a:pt x="f12" y="f13"/>
                  </a:lnTo>
                  <a:lnTo>
                    <a:pt x="f14" y="f15"/>
                  </a:lnTo>
                  <a:lnTo>
                    <a:pt x="f16" y="f17"/>
                  </a:lnTo>
                  <a:lnTo>
                    <a:pt x="f18" y="f14"/>
                  </a:lnTo>
                  <a:lnTo>
                    <a:pt x="f19" y="f20"/>
                  </a:lnTo>
                  <a:lnTo>
                    <a:pt x="f21" y="f22"/>
                  </a:lnTo>
                  <a:lnTo>
                    <a:pt x="f2" y="f23"/>
                  </a:lnTo>
                  <a:lnTo>
                    <a:pt x="f2" y="f24"/>
                  </a:lnTo>
                  <a:lnTo>
                    <a:pt x="f25" y="f4"/>
                  </a:lnTo>
                  <a:lnTo>
                    <a:pt x="f26" y="f27"/>
                  </a:lnTo>
                  <a:lnTo>
                    <a:pt x="f28" y="f2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6" name="Google Shape;1432;p69">
              <a:extLst>
                <a:ext uri="{FF2B5EF4-FFF2-40B4-BE49-F238E27FC236}">
                  <a16:creationId xmlns:a16="http://schemas.microsoft.com/office/drawing/2014/main" id="{AE042D2C-1C6F-4006-9A41-18957F1151C9}"/>
                </a:ext>
              </a:extLst>
            </p:cNvPr>
            <p:cNvSpPr/>
            <p:nvPr/>
          </p:nvSpPr>
          <p:spPr>
            <a:xfrm>
              <a:off x="3009610" y="2881374"/>
              <a:ext cx="101388" cy="126973"/>
            </a:xfrm>
            <a:custGeom>
              <a:avLst/>
              <a:gdLst>
                <a:gd name="f0" fmla="val w"/>
                <a:gd name="f1" fmla="val h"/>
                <a:gd name="f2" fmla="val 0"/>
                <a:gd name="f3" fmla="val 5008"/>
                <a:gd name="f4" fmla="val 6272"/>
                <a:gd name="f5" fmla="val 900"/>
                <a:gd name="f6" fmla="val 1"/>
                <a:gd name="f7" fmla="val 144"/>
                <a:gd name="f8" fmla="val 745"/>
                <a:gd name="f9" fmla="val 811"/>
                <a:gd name="f10" fmla="val 2157"/>
                <a:gd name="f11" fmla="val 462"/>
                <a:gd name="f12" fmla="val 2780"/>
                <a:gd name="f13" fmla="val 21"/>
                <a:gd name="f14" fmla="val 3372"/>
                <a:gd name="f15" fmla="val 221"/>
                <a:gd name="f16" fmla="val 4094"/>
                <a:gd name="f17" fmla="val 3513"/>
                <a:gd name="f18" fmla="val 4182"/>
                <a:gd name="f19" fmla="val 5072"/>
                <a:gd name="f20" fmla="val 4859"/>
                <a:gd name="f21" fmla="val 4433"/>
                <a:gd name="f22" fmla="val 4485"/>
                <a:gd name="f23" fmla="val 3949"/>
                <a:gd name="f24" fmla="val 1383"/>
                <a:gd name="f25" fmla="val 5007"/>
                <a:gd name="f26" fmla="val 855"/>
                <a:gd name="f27" fmla="val 4303"/>
                <a:gd name="f28" fmla="val 639"/>
                <a:gd name="f29" fmla="val 3635"/>
                <a:gd name="f30" fmla="val 2815"/>
                <a:gd name="f31" fmla="val 1094"/>
                <a:gd name="f32" fmla="val 2267"/>
                <a:gd name="f33" fmla="val 699"/>
                <a:gd name="f34" fmla="val 1385"/>
                <a:gd name="f35" fmla="val 1024"/>
                <a:gd name="f36" fmla="val 184"/>
                <a:gd name="f37" fmla="*/ f0 1 5008"/>
                <a:gd name="f38" fmla="*/ f1 1 6272"/>
                <a:gd name="f39" fmla="val f2"/>
                <a:gd name="f40" fmla="val f3"/>
                <a:gd name="f41" fmla="val f4"/>
                <a:gd name="f42" fmla="+- f41 0 f39"/>
                <a:gd name="f43" fmla="+- f40 0 f39"/>
                <a:gd name="f44" fmla="*/ f43 1 5008"/>
                <a:gd name="f45" fmla="*/ f42 1 6272"/>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5008" h="6272">
                  <a:moveTo>
                    <a:pt x="f5" y="f6"/>
                  </a:moveTo>
                  <a:lnTo>
                    <a:pt x="f7" y="f8"/>
                  </a:lnTo>
                  <a:lnTo>
                    <a:pt x="f9" y="f10"/>
                  </a:lnTo>
                  <a:lnTo>
                    <a:pt x="f11" y="f12"/>
                  </a:lnTo>
                  <a:lnTo>
                    <a:pt x="f13" y="f14"/>
                  </a:lnTo>
                  <a:lnTo>
                    <a:pt x="f15" y="f14"/>
                  </a:lnTo>
                  <a:lnTo>
                    <a:pt x="f2" y="f16"/>
                  </a:lnTo>
                  <a:lnTo>
                    <a:pt x="f17" y="f4"/>
                  </a:lnTo>
                  <a:lnTo>
                    <a:pt x="f18" y="f19"/>
                  </a:lnTo>
                  <a:lnTo>
                    <a:pt x="f20" y="f21"/>
                  </a:lnTo>
                  <a:lnTo>
                    <a:pt x="f22" y="f23"/>
                  </a:lnTo>
                  <a:lnTo>
                    <a:pt x="f22" y="f24"/>
                  </a:lnTo>
                  <a:lnTo>
                    <a:pt x="f25" y="f26"/>
                  </a:lnTo>
                  <a:lnTo>
                    <a:pt x="f27" y="f28"/>
                  </a:lnTo>
                  <a:lnTo>
                    <a:pt x="f29" y="f24"/>
                  </a:lnTo>
                  <a:lnTo>
                    <a:pt x="f30" y="f31"/>
                  </a:lnTo>
                  <a:lnTo>
                    <a:pt x="f32" y="f33"/>
                  </a:lnTo>
                  <a:lnTo>
                    <a:pt x="f34" y="f33"/>
                  </a:lnTo>
                  <a:lnTo>
                    <a:pt x="f35" y="f36"/>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7" name="Google Shape;1433;p69">
              <a:extLst>
                <a:ext uri="{FF2B5EF4-FFF2-40B4-BE49-F238E27FC236}">
                  <a16:creationId xmlns:a16="http://schemas.microsoft.com/office/drawing/2014/main" id="{2801144A-9CED-470C-8430-BBA388815705}"/>
                </a:ext>
              </a:extLst>
            </p:cNvPr>
            <p:cNvSpPr/>
            <p:nvPr/>
          </p:nvSpPr>
          <p:spPr>
            <a:xfrm>
              <a:off x="2955935" y="2897651"/>
              <a:ext cx="70107" cy="72073"/>
            </a:xfrm>
            <a:custGeom>
              <a:avLst/>
              <a:gdLst>
                <a:gd name="f0" fmla="val w"/>
                <a:gd name="f1" fmla="val h"/>
                <a:gd name="f2" fmla="val 0"/>
                <a:gd name="f3" fmla="val 3463"/>
                <a:gd name="f4" fmla="val 3560"/>
                <a:gd name="f5" fmla="val 2822"/>
                <a:gd name="f6" fmla="val 913"/>
                <a:gd name="f7" fmla="val 290"/>
                <a:gd name="f8" fmla="val 1111"/>
                <a:gd name="f9" fmla="val 608"/>
                <a:gd name="f10" fmla="val 1976"/>
                <a:gd name="f11" fmla="val 1"/>
                <a:gd name="f12" fmla="val 3054"/>
                <a:gd name="f13" fmla="val 1250"/>
                <a:gd name="f14" fmla="val 3420"/>
                <a:gd name="f15" fmla="val 1368"/>
                <a:gd name="f16" fmla="val 2568"/>
                <a:gd name="f17" fmla="val 2672"/>
                <a:gd name="f18" fmla="val 3113"/>
                <a:gd name="f19" fmla="val 3462"/>
                <a:gd name="f20" fmla="val 1353"/>
                <a:gd name="f21" fmla="*/ f0 1 3463"/>
                <a:gd name="f22" fmla="*/ f1 1 3560"/>
                <a:gd name="f23" fmla="val f2"/>
                <a:gd name="f24" fmla="val f3"/>
                <a:gd name="f25" fmla="val f4"/>
                <a:gd name="f26" fmla="+- f25 0 f23"/>
                <a:gd name="f27" fmla="+- f24 0 f23"/>
                <a:gd name="f28" fmla="*/ f27 1 3463"/>
                <a:gd name="f29" fmla="*/ f26 1 356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463" h="3560">
                  <a:moveTo>
                    <a:pt x="f5" y="f2"/>
                  </a:moveTo>
                  <a:lnTo>
                    <a:pt x="f6" y="f7"/>
                  </a:lnTo>
                  <a:lnTo>
                    <a:pt x="f6" y="f8"/>
                  </a:lnTo>
                  <a:lnTo>
                    <a:pt x="f9" y="f10"/>
                  </a:lnTo>
                  <a:lnTo>
                    <a:pt x="f11" y="f12"/>
                  </a:lnTo>
                  <a:lnTo>
                    <a:pt x="f11" y="f4"/>
                  </a:lnTo>
                  <a:lnTo>
                    <a:pt x="f13" y="f14"/>
                  </a:lnTo>
                  <a:lnTo>
                    <a:pt x="f15" y="f16"/>
                  </a:lnTo>
                  <a:lnTo>
                    <a:pt x="f17" y="f16"/>
                  </a:lnTo>
                  <a:lnTo>
                    <a:pt x="f18" y="f10"/>
                  </a:lnTo>
                  <a:lnTo>
                    <a:pt x="f19" y="f20"/>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8" name="Google Shape;1434;p69">
              <a:extLst>
                <a:ext uri="{FF2B5EF4-FFF2-40B4-BE49-F238E27FC236}">
                  <a16:creationId xmlns:a16="http://schemas.microsoft.com/office/drawing/2014/main" id="{3036B48D-71C1-4F71-AB27-C22D2BCF5FF8}"/>
                </a:ext>
              </a:extLst>
            </p:cNvPr>
            <p:cNvSpPr/>
            <p:nvPr/>
          </p:nvSpPr>
          <p:spPr>
            <a:xfrm>
              <a:off x="2996543" y="3068415"/>
              <a:ext cx="33165" cy="103126"/>
            </a:xfrm>
            <a:custGeom>
              <a:avLst/>
              <a:gdLst>
                <a:gd name="f0" fmla="val w"/>
                <a:gd name="f1" fmla="val h"/>
                <a:gd name="f2" fmla="val 0"/>
                <a:gd name="f3" fmla="val 1638"/>
                <a:gd name="f4" fmla="val 5094"/>
                <a:gd name="f5" fmla="val 1"/>
                <a:gd name="f6" fmla="val 358"/>
                <a:gd name="f7" fmla="val 411"/>
                <a:gd name="f8" fmla="val 1086"/>
                <a:gd name="f9" fmla="val 205"/>
                <a:gd name="f10" fmla="val 1781"/>
                <a:gd name="f11" fmla="val 2604"/>
                <a:gd name="f12" fmla="val 3241"/>
                <a:gd name="f13" fmla="val 866"/>
                <a:gd name="f14" fmla="val 3485"/>
                <a:gd name="f15" fmla="val 645"/>
                <a:gd name="f16" fmla="val 4153"/>
                <a:gd name="f17" fmla="val 1107"/>
                <a:gd name="f18" fmla="val 4244"/>
                <a:gd name="f19" fmla="val 3272"/>
                <a:gd name="f20" fmla="val 1322"/>
                <a:gd name="f21" fmla="val 2783"/>
                <a:gd name="f22" fmla="val 3091"/>
                <a:gd name="f23" fmla="val 638"/>
                <a:gd name="f24" fmla="val 1723"/>
                <a:gd name="f25" fmla="val 425"/>
                <a:gd name="f26" fmla="val 193"/>
                <a:gd name="f27" fmla="*/ f0 1 1638"/>
                <a:gd name="f28" fmla="*/ f1 1 5094"/>
                <a:gd name="f29" fmla="val f2"/>
                <a:gd name="f30" fmla="val f3"/>
                <a:gd name="f31" fmla="val f4"/>
                <a:gd name="f32" fmla="+- f31 0 f29"/>
                <a:gd name="f33" fmla="+- f30 0 f29"/>
                <a:gd name="f34" fmla="*/ f33 1 1638"/>
                <a:gd name="f35" fmla="*/ f32 1 509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638" h="5094">
                  <a:moveTo>
                    <a:pt x="f2" y="f5"/>
                  </a:moveTo>
                  <a:lnTo>
                    <a:pt x="f2" y="f6"/>
                  </a:lnTo>
                  <a:lnTo>
                    <a:pt x="f7" y="f8"/>
                  </a:lnTo>
                  <a:lnTo>
                    <a:pt x="f9" y="f10"/>
                  </a:lnTo>
                  <a:lnTo>
                    <a:pt x="f2" y="f11"/>
                  </a:lnTo>
                  <a:lnTo>
                    <a:pt x="f9" y="f12"/>
                  </a:lnTo>
                  <a:lnTo>
                    <a:pt x="f13" y="f14"/>
                  </a:lnTo>
                  <a:lnTo>
                    <a:pt x="f15" y="f16"/>
                  </a:lnTo>
                  <a:lnTo>
                    <a:pt x="f17" y="f4"/>
                  </a:lnTo>
                  <a:lnTo>
                    <a:pt x="f3" y="f18"/>
                  </a:lnTo>
                  <a:lnTo>
                    <a:pt x="f3" y="f19"/>
                  </a:lnTo>
                  <a:lnTo>
                    <a:pt x="f20" y="f21"/>
                  </a:lnTo>
                  <a:lnTo>
                    <a:pt x="f20" y="f22"/>
                  </a:lnTo>
                  <a:lnTo>
                    <a:pt x="f13" y="f22"/>
                  </a:lnTo>
                  <a:lnTo>
                    <a:pt x="f23" y="f24"/>
                  </a:lnTo>
                  <a:lnTo>
                    <a:pt x="f25" y="f26"/>
                  </a:lnTo>
                  <a:lnTo>
                    <a:pt x="f2"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9" name="Google Shape;1435;p69">
              <a:extLst>
                <a:ext uri="{FF2B5EF4-FFF2-40B4-BE49-F238E27FC236}">
                  <a16:creationId xmlns:a16="http://schemas.microsoft.com/office/drawing/2014/main" id="{83B83C68-0090-4356-AD03-48F48CB5F78A}"/>
                </a:ext>
              </a:extLst>
            </p:cNvPr>
            <p:cNvSpPr/>
            <p:nvPr/>
          </p:nvSpPr>
          <p:spPr>
            <a:xfrm>
              <a:off x="2830543" y="3180740"/>
              <a:ext cx="112178" cy="111309"/>
            </a:xfrm>
            <a:custGeom>
              <a:avLst/>
              <a:gdLst>
                <a:gd name="f0" fmla="val w"/>
                <a:gd name="f1" fmla="val h"/>
                <a:gd name="f2" fmla="val 0"/>
                <a:gd name="f3" fmla="val 5541"/>
                <a:gd name="f4" fmla="val 5498"/>
                <a:gd name="f5" fmla="val 2035"/>
                <a:gd name="f6" fmla="val 1"/>
                <a:gd name="f7" fmla="val 699"/>
                <a:gd name="f8" fmla="val 245"/>
                <a:gd name="f9" fmla="val 2369"/>
                <a:gd name="f10" fmla="val 2552"/>
                <a:gd name="f11" fmla="val 4658"/>
                <a:gd name="f12" fmla="val 486"/>
                <a:gd name="f13" fmla="val 5497"/>
                <a:gd name="f14" fmla="val 1732"/>
                <a:gd name="f15" fmla="val 4678"/>
                <a:gd name="f16" fmla="val 3462"/>
                <a:gd name="f17" fmla="val 4921"/>
                <a:gd name="f18" fmla="val 3735"/>
                <a:gd name="f19" fmla="val 4192"/>
                <a:gd name="f20" fmla="val 4313"/>
                <a:gd name="f21" fmla="val 3432"/>
                <a:gd name="f22" fmla="val 2564"/>
                <a:gd name="f23" fmla="val 5345"/>
                <a:gd name="f24" fmla="val 2158"/>
                <a:gd name="f25" fmla="val 4707"/>
                <a:gd name="f26" fmla="val 4555"/>
                <a:gd name="f27" fmla="val 1489"/>
                <a:gd name="f28" fmla="val 3917"/>
                <a:gd name="f29" fmla="val 973"/>
                <a:gd name="f30" fmla="val 3250"/>
                <a:gd name="f31" fmla="*/ f0 1 5541"/>
                <a:gd name="f32" fmla="*/ f1 1 5498"/>
                <a:gd name="f33" fmla="val f2"/>
                <a:gd name="f34" fmla="val f3"/>
                <a:gd name="f35" fmla="val f4"/>
                <a:gd name="f36" fmla="+- f35 0 f33"/>
                <a:gd name="f37" fmla="+- f34 0 f33"/>
                <a:gd name="f38" fmla="*/ f37 1 5541"/>
                <a:gd name="f39" fmla="*/ f36 1 5498"/>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541" h="5498">
                  <a:moveTo>
                    <a:pt x="f5" y="f6"/>
                  </a:moveTo>
                  <a:lnTo>
                    <a:pt x="f7" y="f8"/>
                  </a:lnTo>
                  <a:lnTo>
                    <a:pt x="f7" y="f9"/>
                  </a:lnTo>
                  <a:lnTo>
                    <a:pt x="f6" y="f10"/>
                  </a:lnTo>
                  <a:lnTo>
                    <a:pt x="f6" y="f11"/>
                  </a:lnTo>
                  <a:lnTo>
                    <a:pt x="f12" y="f13"/>
                  </a:lnTo>
                  <a:lnTo>
                    <a:pt x="f14" y="f15"/>
                  </a:lnTo>
                  <a:lnTo>
                    <a:pt x="f16" y="f17"/>
                  </a:lnTo>
                  <a:lnTo>
                    <a:pt x="f18" y="f19"/>
                  </a:lnTo>
                  <a:lnTo>
                    <a:pt x="f20" y="f21"/>
                  </a:lnTo>
                  <a:lnTo>
                    <a:pt x="f3" y="f22"/>
                  </a:lnTo>
                  <a:lnTo>
                    <a:pt x="f23" y="f24"/>
                  </a:lnTo>
                  <a:lnTo>
                    <a:pt x="f25" y="f24"/>
                  </a:lnTo>
                  <a:lnTo>
                    <a:pt x="f26" y="f27"/>
                  </a:lnTo>
                  <a:lnTo>
                    <a:pt x="f28" y="f29"/>
                  </a:lnTo>
                  <a:lnTo>
                    <a:pt x="f30"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0" name="Google Shape;1436;p69">
              <a:extLst>
                <a:ext uri="{FF2B5EF4-FFF2-40B4-BE49-F238E27FC236}">
                  <a16:creationId xmlns:a16="http://schemas.microsoft.com/office/drawing/2014/main" id="{98E41DA4-8285-4DF0-B26D-1AE73EC6A414}"/>
                </a:ext>
              </a:extLst>
            </p:cNvPr>
            <p:cNvSpPr/>
            <p:nvPr/>
          </p:nvSpPr>
          <p:spPr>
            <a:xfrm>
              <a:off x="2896014" y="3148178"/>
              <a:ext cx="94987" cy="89803"/>
            </a:xfrm>
            <a:custGeom>
              <a:avLst/>
              <a:gdLst>
                <a:gd name="f0" fmla="val w"/>
                <a:gd name="f1" fmla="val h"/>
                <a:gd name="f2" fmla="val 0"/>
                <a:gd name="f3" fmla="val 4692"/>
                <a:gd name="f4" fmla="val 4436"/>
                <a:gd name="f5" fmla="val 3272"/>
                <a:gd name="f6" fmla="val 2325"/>
                <a:gd name="f7" fmla="val 182"/>
                <a:gd name="f8" fmla="val 2171"/>
                <a:gd name="f9" fmla="val 577"/>
                <a:gd name="f10" fmla="val 987"/>
                <a:gd name="f11" fmla="val 1609"/>
                <a:gd name="f12" fmla="val 106"/>
                <a:gd name="f13" fmla="val 1337"/>
                <a:gd name="f14" fmla="val 16"/>
                <a:gd name="f15" fmla="val 683"/>
                <a:gd name="f16" fmla="val 2581"/>
                <a:gd name="f17" fmla="val 1321"/>
                <a:gd name="f18" fmla="val 3097"/>
                <a:gd name="f19" fmla="val 1473"/>
                <a:gd name="f20" fmla="val 3766"/>
                <a:gd name="f21" fmla="val 2111"/>
                <a:gd name="f22" fmla="val 2307"/>
                <a:gd name="f23" fmla="val 4172"/>
                <a:gd name="f24" fmla="val 4160"/>
                <a:gd name="f25" fmla="val 3719"/>
                <a:gd name="f26" fmla="val 4403"/>
                <a:gd name="f27" fmla="val 3723"/>
                <a:gd name="f28" fmla="val 4342"/>
                <a:gd name="f29" fmla="val 3310"/>
                <a:gd name="f30" fmla="val 2520"/>
                <a:gd name="f31" fmla="val 760"/>
                <a:gd name="f32" fmla="val 304"/>
                <a:gd name="f33" fmla="*/ f0 1 4692"/>
                <a:gd name="f34" fmla="*/ f1 1 4436"/>
                <a:gd name="f35" fmla="val f2"/>
                <a:gd name="f36" fmla="val f3"/>
                <a:gd name="f37" fmla="val f4"/>
                <a:gd name="f38" fmla="+- f37 0 f35"/>
                <a:gd name="f39" fmla="+- f36 0 f35"/>
                <a:gd name="f40" fmla="*/ f39 1 4692"/>
                <a:gd name="f41" fmla="*/ f38 1 4436"/>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692" h="4436">
                  <a:moveTo>
                    <a:pt x="f5" y="f2"/>
                  </a:moveTo>
                  <a:lnTo>
                    <a:pt x="f6" y="f7"/>
                  </a:lnTo>
                  <a:lnTo>
                    <a:pt x="f8" y="f9"/>
                  </a:lnTo>
                  <a:lnTo>
                    <a:pt x="f10" y="f11"/>
                  </a:lnTo>
                  <a:lnTo>
                    <a:pt x="f12" y="f13"/>
                  </a:lnTo>
                  <a:lnTo>
                    <a:pt x="f2" y="f11"/>
                  </a:lnTo>
                  <a:lnTo>
                    <a:pt x="f14" y="f11"/>
                  </a:lnTo>
                  <a:lnTo>
                    <a:pt x="f15" y="f16"/>
                  </a:lnTo>
                  <a:lnTo>
                    <a:pt x="f17" y="f18"/>
                  </a:lnTo>
                  <a:lnTo>
                    <a:pt x="f19" y="f20"/>
                  </a:lnTo>
                  <a:lnTo>
                    <a:pt x="f21" y="f20"/>
                  </a:lnTo>
                  <a:lnTo>
                    <a:pt x="f22" y="f23"/>
                  </a:lnTo>
                  <a:lnTo>
                    <a:pt x="f6" y="f24"/>
                  </a:lnTo>
                  <a:lnTo>
                    <a:pt x="f25" y="f26"/>
                  </a:lnTo>
                  <a:lnTo>
                    <a:pt x="f27" y="f4"/>
                  </a:lnTo>
                  <a:lnTo>
                    <a:pt x="f28" y="f20"/>
                  </a:lnTo>
                  <a:lnTo>
                    <a:pt x="f28" y="f29"/>
                  </a:lnTo>
                  <a:lnTo>
                    <a:pt x="f3" y="f30"/>
                  </a:lnTo>
                  <a:lnTo>
                    <a:pt x="f3" y="f31"/>
                  </a:lnTo>
                  <a:lnTo>
                    <a:pt x="f5" y="f32"/>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1" name="Google Shape;1437;p69">
              <a:extLst>
                <a:ext uri="{FF2B5EF4-FFF2-40B4-BE49-F238E27FC236}">
                  <a16:creationId xmlns:a16="http://schemas.microsoft.com/office/drawing/2014/main" id="{F6BCA851-7FAB-4B09-B1DA-742EB439A40B}"/>
                </a:ext>
              </a:extLst>
            </p:cNvPr>
            <p:cNvSpPr/>
            <p:nvPr/>
          </p:nvSpPr>
          <p:spPr>
            <a:xfrm>
              <a:off x="2727271" y="3169090"/>
              <a:ext cx="169996" cy="154286"/>
            </a:xfrm>
            <a:custGeom>
              <a:avLst/>
              <a:gdLst>
                <a:gd name="f0" fmla="val w"/>
                <a:gd name="f1" fmla="val h"/>
                <a:gd name="f2" fmla="val 0"/>
                <a:gd name="f3" fmla="val 8397"/>
                <a:gd name="f4" fmla="val 7621"/>
                <a:gd name="f5" fmla="val 942"/>
                <a:gd name="f6" fmla="val 365"/>
                <a:gd name="f7" fmla="val 152"/>
                <a:gd name="f8" fmla="val 33"/>
                <a:gd name="f9" fmla="val 83"/>
                <a:gd name="f10" fmla="val 1"/>
                <a:gd name="f11" fmla="val 213"/>
                <a:gd name="f12" fmla="val 1063"/>
                <a:gd name="f13" fmla="val 2186"/>
                <a:gd name="f14" fmla="val 1671"/>
                <a:gd name="f15" fmla="val 4675"/>
                <a:gd name="f16" fmla="val 2521"/>
                <a:gd name="f17" fmla="val 7165"/>
                <a:gd name="f18" fmla="val 2529"/>
                <a:gd name="f19" fmla="val 7186"/>
                <a:gd name="f20" fmla="val 3159"/>
                <a:gd name="f21" fmla="val 7014"/>
                <a:gd name="f22" fmla="val 4039"/>
                <a:gd name="f23" fmla="val 7620"/>
                <a:gd name="f24" fmla="val 4919"/>
                <a:gd name="f25" fmla="val 5102"/>
                <a:gd name="f26" fmla="val 5233"/>
                <a:gd name="f27" fmla="val 3127"/>
                <a:gd name="f28" fmla="val 5800"/>
                <a:gd name="f29" fmla="val 2944"/>
                <a:gd name="f30" fmla="val 820"/>
                <a:gd name="f31" fmla="val 7136"/>
                <a:gd name="f32" fmla="val 576"/>
                <a:gd name="f33" fmla="val 8335"/>
                <a:gd name="f34" fmla="val 8396"/>
                <a:gd name="f35" fmla="val 420"/>
                <a:gd name="f36" fmla="val 7206"/>
                <a:gd name="f37" fmla="val 193"/>
                <a:gd name="f38" fmla="val 7318"/>
                <a:gd name="f39" fmla="val 288"/>
                <a:gd name="f40" fmla="val 6256"/>
                <a:gd name="f41" fmla="val 5072"/>
                <a:gd name="f42" fmla="val 425"/>
                <a:gd name="f43" fmla="val 4191"/>
                <a:gd name="f44" fmla="val 1519"/>
                <a:gd name="f45" fmla="*/ f0 1 8397"/>
                <a:gd name="f46" fmla="*/ f1 1 7621"/>
                <a:gd name="f47" fmla="val f2"/>
                <a:gd name="f48" fmla="val f3"/>
                <a:gd name="f49" fmla="val f4"/>
                <a:gd name="f50" fmla="+- f49 0 f47"/>
                <a:gd name="f51" fmla="+- f48 0 f47"/>
                <a:gd name="f52" fmla="*/ f51 1 8397"/>
                <a:gd name="f53" fmla="*/ f50 1 7621"/>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8397" h="7621">
                  <a:moveTo>
                    <a:pt x="f5" y="f2"/>
                  </a:moveTo>
                  <a:lnTo>
                    <a:pt x="f6" y="f7"/>
                  </a:lnTo>
                  <a:lnTo>
                    <a:pt x="f8" y="f9"/>
                  </a:lnTo>
                  <a:lnTo>
                    <a:pt x="f10" y="f11"/>
                  </a:lnTo>
                  <a:lnTo>
                    <a:pt x="f12" y="f13"/>
                  </a:lnTo>
                  <a:lnTo>
                    <a:pt x="f14" y="f15"/>
                  </a:lnTo>
                  <a:lnTo>
                    <a:pt x="f16" y="f17"/>
                  </a:lnTo>
                  <a:lnTo>
                    <a:pt x="f18" y="f19"/>
                  </a:lnTo>
                  <a:lnTo>
                    <a:pt x="f20" y="f21"/>
                  </a:lnTo>
                  <a:lnTo>
                    <a:pt x="f22" y="f23"/>
                  </a:lnTo>
                  <a:lnTo>
                    <a:pt x="f24" y="f21"/>
                  </a:lnTo>
                  <a:lnTo>
                    <a:pt x="f24" y="f24"/>
                  </a:lnTo>
                  <a:lnTo>
                    <a:pt x="f25" y="f26"/>
                  </a:lnTo>
                  <a:lnTo>
                    <a:pt x="f25" y="f27"/>
                  </a:lnTo>
                  <a:lnTo>
                    <a:pt x="f28" y="f29"/>
                  </a:lnTo>
                  <a:lnTo>
                    <a:pt x="f28" y="f30"/>
                  </a:lnTo>
                  <a:lnTo>
                    <a:pt x="f31" y="f32"/>
                  </a:lnTo>
                  <a:lnTo>
                    <a:pt x="f33" y="f32"/>
                  </a:lnTo>
                  <a:lnTo>
                    <a:pt x="f34" y="f35"/>
                  </a:lnTo>
                  <a:lnTo>
                    <a:pt x="f36" y="f37"/>
                  </a:lnTo>
                  <a:lnTo>
                    <a:pt x="f38" y="f39"/>
                  </a:lnTo>
                  <a:lnTo>
                    <a:pt x="f40" y="f32"/>
                  </a:lnTo>
                  <a:lnTo>
                    <a:pt x="f41" y="f42"/>
                  </a:lnTo>
                  <a:lnTo>
                    <a:pt x="f43" y="f7"/>
                  </a:lnTo>
                  <a:lnTo>
                    <a:pt x="f44" y="f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2" name="Google Shape;1438;p69">
              <a:extLst>
                <a:ext uri="{FF2B5EF4-FFF2-40B4-BE49-F238E27FC236}">
                  <a16:creationId xmlns:a16="http://schemas.microsoft.com/office/drawing/2014/main" id="{DC19F232-C7FF-4C56-8E23-1CACF60413CE}"/>
                </a:ext>
              </a:extLst>
            </p:cNvPr>
            <p:cNvSpPr/>
            <p:nvPr/>
          </p:nvSpPr>
          <p:spPr>
            <a:xfrm>
              <a:off x="2724802" y="2903521"/>
              <a:ext cx="96524" cy="112032"/>
            </a:xfrm>
            <a:custGeom>
              <a:avLst/>
              <a:gdLst>
                <a:gd name="f0" fmla="val w"/>
                <a:gd name="f1" fmla="val h"/>
                <a:gd name="f2" fmla="val 0"/>
                <a:gd name="f3" fmla="val 4768"/>
                <a:gd name="f4" fmla="val 5534"/>
                <a:gd name="f5" fmla="val 4161"/>
                <a:gd name="f6" fmla="val 3493"/>
                <a:gd name="f7" fmla="val 289"/>
                <a:gd name="f8" fmla="val 3006"/>
                <a:gd name="f9" fmla="val 1307"/>
                <a:gd name="f10" fmla="val 1329"/>
                <a:gd name="f11" fmla="val 1153"/>
                <a:gd name="f12" fmla="val 1398"/>
                <a:gd name="f13" fmla="val 1670"/>
                <a:gd name="f14" fmla="val 1975"/>
                <a:gd name="f15" fmla="val 1491"/>
                <a:gd name="f16" fmla="val 2157"/>
                <a:gd name="f17" fmla="val 2042"/>
                <a:gd name="f18" fmla="val 1671"/>
                <a:gd name="f19" fmla="val 2491"/>
                <a:gd name="f20" fmla="val 2036"/>
                <a:gd name="f21" fmla="val 2825"/>
                <a:gd name="f22" fmla="val 3917"/>
                <a:gd name="f23" fmla="val 942"/>
                <a:gd name="f24" fmla="val 3584"/>
                <a:gd name="f25" fmla="val 155"/>
                <a:gd name="f26" fmla="val 608"/>
                <a:gd name="f27" fmla="val 4100"/>
                <a:gd name="f28" fmla="val 4450"/>
                <a:gd name="f29" fmla="val 1"/>
                <a:gd name="f30" fmla="val 4797"/>
                <a:gd name="f31" fmla="val 335"/>
                <a:gd name="f32" fmla="val 5223"/>
                <a:gd name="f33" fmla="val 425"/>
                <a:gd name="f34" fmla="val 1186"/>
                <a:gd name="f35" fmla="val 5321"/>
                <a:gd name="f36" fmla="val 1216"/>
                <a:gd name="f37" fmla="val 5253"/>
                <a:gd name="f38" fmla="val 2005"/>
                <a:gd name="f39" fmla="val 2248"/>
                <a:gd name="f40" fmla="val 5435"/>
                <a:gd name="f41" fmla="val 3037"/>
                <a:gd name="f42" fmla="val 4767"/>
                <a:gd name="f43" fmla="val 4025"/>
                <a:gd name="f44" fmla="val 3000"/>
                <a:gd name="f45" fmla="val 4283"/>
                <a:gd name="f46" fmla="val 1246"/>
                <a:gd name="f47" fmla="*/ f0 1 4768"/>
                <a:gd name="f48" fmla="*/ f1 1 5534"/>
                <a:gd name="f49" fmla="val f2"/>
                <a:gd name="f50" fmla="val f3"/>
                <a:gd name="f51" fmla="val f4"/>
                <a:gd name="f52" fmla="+- f51 0 f49"/>
                <a:gd name="f53" fmla="+- f50 0 f49"/>
                <a:gd name="f54" fmla="*/ f53 1 4768"/>
                <a:gd name="f55" fmla="*/ f52 1 5534"/>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4768" h="5534">
                  <a:moveTo>
                    <a:pt x="f5" y="f2"/>
                  </a:moveTo>
                  <a:lnTo>
                    <a:pt x="f6" y="f7"/>
                  </a:lnTo>
                  <a:lnTo>
                    <a:pt x="f8" y="f9"/>
                  </a:lnTo>
                  <a:lnTo>
                    <a:pt x="f10" y="f11"/>
                  </a:lnTo>
                  <a:lnTo>
                    <a:pt x="f12" y="f13"/>
                  </a:lnTo>
                  <a:lnTo>
                    <a:pt x="f14" y="f15"/>
                  </a:lnTo>
                  <a:lnTo>
                    <a:pt x="f16" y="f17"/>
                  </a:lnTo>
                  <a:lnTo>
                    <a:pt x="f18" y="f19"/>
                  </a:lnTo>
                  <a:lnTo>
                    <a:pt x="f20" y="f21"/>
                  </a:lnTo>
                  <a:lnTo>
                    <a:pt x="f18" y="f22"/>
                  </a:lnTo>
                  <a:lnTo>
                    <a:pt x="f23" y="f24"/>
                  </a:lnTo>
                  <a:lnTo>
                    <a:pt x="f25" y="f22"/>
                  </a:lnTo>
                  <a:lnTo>
                    <a:pt x="f26" y="f27"/>
                  </a:lnTo>
                  <a:lnTo>
                    <a:pt x="f26" y="f28"/>
                  </a:lnTo>
                  <a:lnTo>
                    <a:pt x="f29" y="f30"/>
                  </a:lnTo>
                  <a:lnTo>
                    <a:pt x="f31" y="f32"/>
                  </a:lnTo>
                  <a:lnTo>
                    <a:pt x="f33" y="f4"/>
                  </a:lnTo>
                  <a:lnTo>
                    <a:pt x="f34" y="f35"/>
                  </a:lnTo>
                  <a:lnTo>
                    <a:pt x="f36" y="f37"/>
                  </a:lnTo>
                  <a:lnTo>
                    <a:pt x="f38" y="f37"/>
                  </a:lnTo>
                  <a:lnTo>
                    <a:pt x="f39" y="f40"/>
                  </a:lnTo>
                  <a:lnTo>
                    <a:pt x="f41" y="f42"/>
                  </a:lnTo>
                  <a:lnTo>
                    <a:pt x="f41" y="f22"/>
                  </a:lnTo>
                  <a:lnTo>
                    <a:pt x="f43" y="f44"/>
                  </a:lnTo>
                  <a:lnTo>
                    <a:pt x="f45" y="f46"/>
                  </a:lnTo>
                  <a:lnTo>
                    <a:pt x="f3" y="f7"/>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3" name="Google Shape;1439;p69">
              <a:extLst>
                <a:ext uri="{FF2B5EF4-FFF2-40B4-BE49-F238E27FC236}">
                  <a16:creationId xmlns:a16="http://schemas.microsoft.com/office/drawing/2014/main" id="{AFD9EA3D-9081-4C17-A92E-43E56DA6AFCE}"/>
                </a:ext>
              </a:extLst>
            </p:cNvPr>
            <p:cNvSpPr/>
            <p:nvPr/>
          </p:nvSpPr>
          <p:spPr>
            <a:xfrm>
              <a:off x="2733406" y="3011247"/>
              <a:ext cx="15407" cy="12774"/>
            </a:xfrm>
            <a:custGeom>
              <a:avLst/>
              <a:gdLst>
                <a:gd name="f0" fmla="val w"/>
                <a:gd name="f1" fmla="val h"/>
                <a:gd name="f2" fmla="val 0"/>
                <a:gd name="f3" fmla="val 761"/>
                <a:gd name="f4" fmla="val 631"/>
                <a:gd name="f5" fmla="val 213"/>
                <a:gd name="f6" fmla="val 122"/>
                <a:gd name="f7" fmla="val 487"/>
                <a:gd name="f8" fmla="*/ f0 1 761"/>
                <a:gd name="f9" fmla="*/ f1 1 631"/>
                <a:gd name="f10" fmla="val f2"/>
                <a:gd name="f11" fmla="val f3"/>
                <a:gd name="f12" fmla="val f4"/>
                <a:gd name="f13" fmla="+- f12 0 f10"/>
                <a:gd name="f14" fmla="+- f11 0 f10"/>
                <a:gd name="f15" fmla="*/ f14 1 761"/>
                <a:gd name="f16" fmla="*/ f13 1 631"/>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61" h="631">
                  <a:moveTo>
                    <a:pt x="f3" y="f2"/>
                  </a:moveTo>
                  <a:lnTo>
                    <a:pt x="f2" y="f5"/>
                  </a:lnTo>
                  <a:lnTo>
                    <a:pt x="f6" y="f4"/>
                  </a:lnTo>
                  <a:lnTo>
                    <a:pt x="f7" y="f4"/>
                  </a:lnTo>
                  <a:lnTo>
                    <a:pt x="f3"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4" name="Google Shape;1440;p69">
              <a:extLst>
                <a:ext uri="{FF2B5EF4-FFF2-40B4-BE49-F238E27FC236}">
                  <a16:creationId xmlns:a16="http://schemas.microsoft.com/office/drawing/2014/main" id="{B1147E00-544A-48C1-981C-92EFD4CBF5A6}"/>
                </a:ext>
              </a:extLst>
            </p:cNvPr>
            <p:cNvSpPr/>
            <p:nvPr/>
          </p:nvSpPr>
          <p:spPr>
            <a:xfrm>
              <a:off x="2701539" y="2925119"/>
              <a:ext cx="25749" cy="15910"/>
            </a:xfrm>
            <a:custGeom>
              <a:avLst/>
              <a:gdLst>
                <a:gd name="f0" fmla="val w"/>
                <a:gd name="f1" fmla="val h"/>
                <a:gd name="f2" fmla="val 0"/>
                <a:gd name="f3" fmla="val 1272"/>
                <a:gd name="f4" fmla="val 786"/>
                <a:gd name="f5" fmla="val 1"/>
                <a:gd name="f6" fmla="val 190"/>
                <a:gd name="f7" fmla="val 18"/>
                <a:gd name="f8" fmla="*/ f0 1 1272"/>
                <a:gd name="f9" fmla="*/ f1 1 786"/>
                <a:gd name="f10" fmla="val f2"/>
                <a:gd name="f11" fmla="val f3"/>
                <a:gd name="f12" fmla="val f4"/>
                <a:gd name="f13" fmla="+- f12 0 f10"/>
                <a:gd name="f14" fmla="+- f11 0 f10"/>
                <a:gd name="f15" fmla="*/ f14 1 1272"/>
                <a:gd name="f16" fmla="*/ f13 1 78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272" h="786">
                  <a:moveTo>
                    <a:pt x="f3" y="f5"/>
                  </a:moveTo>
                  <a:lnTo>
                    <a:pt x="f6" y="f7"/>
                  </a:lnTo>
                  <a:lnTo>
                    <a:pt x="f2" y="f4"/>
                  </a:lnTo>
                  <a:lnTo>
                    <a:pt x="f3" y="f4"/>
                  </a:lnTo>
                  <a:lnTo>
                    <a:pt x="f3"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5" name="Google Shape;1441;p69">
              <a:extLst>
                <a:ext uri="{FF2B5EF4-FFF2-40B4-BE49-F238E27FC236}">
                  <a16:creationId xmlns:a16="http://schemas.microsoft.com/office/drawing/2014/main" id="{C3DECA45-DB3F-412F-8D4A-D73CE335D0F7}"/>
                </a:ext>
              </a:extLst>
            </p:cNvPr>
            <p:cNvSpPr/>
            <p:nvPr/>
          </p:nvSpPr>
          <p:spPr>
            <a:xfrm>
              <a:off x="2695907" y="2925037"/>
              <a:ext cx="72557" cy="75611"/>
            </a:xfrm>
            <a:custGeom>
              <a:avLst/>
              <a:gdLst>
                <a:gd name="f0" fmla="val w"/>
                <a:gd name="f1" fmla="val h"/>
                <a:gd name="f2" fmla="val 0"/>
                <a:gd name="f3" fmla="val 3584"/>
                <a:gd name="f4" fmla="val 3735"/>
                <a:gd name="f5" fmla="val 1778"/>
                <a:gd name="f6" fmla="val 1550"/>
                <a:gd name="f7" fmla="val 5"/>
                <a:gd name="f8" fmla="val 790"/>
                <a:gd name="f9" fmla="val 278"/>
                <a:gd name="f10" fmla="val 1"/>
                <a:gd name="f11" fmla="val 1913"/>
                <a:gd name="f12" fmla="val 1428"/>
                <a:gd name="f13" fmla="val 3734"/>
                <a:gd name="f14" fmla="val 2035"/>
                <a:gd name="f15" fmla="val 3387"/>
                <a:gd name="f16" fmla="val 3037"/>
                <a:gd name="f17" fmla="val 1582"/>
                <a:gd name="f18" fmla="val 2854"/>
                <a:gd name="f19" fmla="val 2369"/>
                <a:gd name="f20" fmla="val 2521"/>
                <a:gd name="f21" fmla="val 3098"/>
                <a:gd name="f22" fmla="val 3463"/>
                <a:gd name="f23" fmla="val 1762"/>
                <a:gd name="f24" fmla="val 979"/>
                <a:gd name="f25" fmla="val 3402"/>
                <a:gd name="f26" fmla="val 428"/>
                <a:gd name="f27" fmla="val 2825"/>
                <a:gd name="f28" fmla="val 607"/>
                <a:gd name="f29" fmla="val 2756"/>
                <a:gd name="f30" fmla="val 90"/>
                <a:gd name="f31" fmla="*/ f0 1 3584"/>
                <a:gd name="f32" fmla="*/ f1 1 3735"/>
                <a:gd name="f33" fmla="val f2"/>
                <a:gd name="f34" fmla="val f3"/>
                <a:gd name="f35" fmla="val f4"/>
                <a:gd name="f36" fmla="+- f35 0 f33"/>
                <a:gd name="f37" fmla="+- f34 0 f33"/>
                <a:gd name="f38" fmla="*/ f37 1 3584"/>
                <a:gd name="f39" fmla="*/ f36 1 373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3584" h="3735">
                  <a:moveTo>
                    <a:pt x="f5" y="f2"/>
                  </a:moveTo>
                  <a:lnTo>
                    <a:pt x="f6" y="f7"/>
                  </a:lnTo>
                  <a:lnTo>
                    <a:pt x="f6" y="f8"/>
                  </a:lnTo>
                  <a:lnTo>
                    <a:pt x="f9" y="f8"/>
                  </a:lnTo>
                  <a:lnTo>
                    <a:pt x="f10" y="f11"/>
                  </a:lnTo>
                  <a:lnTo>
                    <a:pt x="f12" y="f13"/>
                  </a:lnTo>
                  <a:lnTo>
                    <a:pt x="f14" y="f15"/>
                  </a:lnTo>
                  <a:lnTo>
                    <a:pt x="f14" y="f16"/>
                  </a:lnTo>
                  <a:lnTo>
                    <a:pt x="f17" y="f18"/>
                  </a:lnTo>
                  <a:lnTo>
                    <a:pt x="f19" y="f20"/>
                  </a:lnTo>
                  <a:lnTo>
                    <a:pt x="f21" y="f18"/>
                  </a:lnTo>
                  <a:lnTo>
                    <a:pt x="f22" y="f23"/>
                  </a:lnTo>
                  <a:lnTo>
                    <a:pt x="f21" y="f12"/>
                  </a:lnTo>
                  <a:lnTo>
                    <a:pt x="f3" y="f24"/>
                  </a:lnTo>
                  <a:lnTo>
                    <a:pt x="f25" y="f26"/>
                  </a:lnTo>
                  <a:lnTo>
                    <a:pt x="f27" y="f28"/>
                  </a:lnTo>
                  <a:lnTo>
                    <a:pt x="f29" y="f30"/>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6" name="Google Shape;1442;p69">
              <a:extLst>
                <a:ext uri="{FF2B5EF4-FFF2-40B4-BE49-F238E27FC236}">
                  <a16:creationId xmlns:a16="http://schemas.microsoft.com/office/drawing/2014/main" id="{1D91EC51-E2F6-465B-966C-2480EFF5A31B}"/>
                </a:ext>
              </a:extLst>
            </p:cNvPr>
            <p:cNvSpPr/>
            <p:nvPr/>
          </p:nvSpPr>
          <p:spPr>
            <a:xfrm>
              <a:off x="2735857" y="2886294"/>
              <a:ext cx="238585" cy="234845"/>
            </a:xfrm>
            <a:custGeom>
              <a:avLst/>
              <a:gdLst>
                <a:gd name="f0" fmla="val w"/>
                <a:gd name="f1" fmla="val h"/>
                <a:gd name="f2" fmla="val 0"/>
                <a:gd name="f3" fmla="val 11785"/>
                <a:gd name="f4" fmla="val 11600"/>
                <a:gd name="f5" fmla="val 4678"/>
                <a:gd name="f6" fmla="val 4222"/>
                <a:gd name="f7" fmla="val 502"/>
                <a:gd name="f8" fmla="val 3974"/>
                <a:gd name="f9" fmla="val 1023"/>
                <a:gd name="f10" fmla="val 1140"/>
                <a:gd name="f11" fmla="val 3737"/>
                <a:gd name="f12" fmla="val 2097"/>
                <a:gd name="f13" fmla="val 3479"/>
                <a:gd name="f14" fmla="val 3851"/>
                <a:gd name="f15" fmla="val 2491"/>
                <a:gd name="f16" fmla="val 4768"/>
                <a:gd name="f17" fmla="val 5618"/>
                <a:gd name="f18" fmla="val 1702"/>
                <a:gd name="f19" fmla="val 6286"/>
                <a:gd name="f20" fmla="val 1459"/>
                <a:gd name="f21" fmla="val 6104"/>
                <a:gd name="f22" fmla="val 670"/>
                <a:gd name="f23" fmla="val 366"/>
                <a:gd name="f24" fmla="val 6803"/>
                <a:gd name="f25" fmla="val 1"/>
                <a:gd name="f26" fmla="val 62"/>
                <a:gd name="f27" fmla="val 7009"/>
                <a:gd name="f28" fmla="val 2825"/>
                <a:gd name="f29" fmla="val 3281"/>
                <a:gd name="f30" fmla="val 8230"/>
                <a:gd name="f31" fmla="val 4404"/>
                <a:gd name="f32" fmla="val 8351"/>
                <a:gd name="f33" fmla="val 4587"/>
                <a:gd name="f34" fmla="val 7592"/>
                <a:gd name="f35" fmla="val 5983"/>
                <a:gd name="f36" fmla="val 7775"/>
                <a:gd name="f37" fmla="val 6226"/>
                <a:gd name="f38" fmla="val 10014"/>
                <a:gd name="f39" fmla="val 7212"/>
                <a:gd name="f40" fmla="val 7250"/>
                <a:gd name="f41" fmla="val 10398"/>
                <a:gd name="f42" fmla="val 7805"/>
                <a:gd name="f43" fmla="val 10264"/>
                <a:gd name="f44" fmla="val 8625"/>
                <a:gd name="f45" fmla="val 10719"/>
                <a:gd name="f46" fmla="val 9323"/>
                <a:gd name="f47" fmla="val 10584"/>
                <a:gd name="f48" fmla="val 10236"/>
                <a:gd name="f49" fmla="val 11449"/>
                <a:gd name="f50" fmla="val 10872"/>
                <a:gd name="f51" fmla="val 10777"/>
                <a:gd name="f52" fmla="val 10355"/>
                <a:gd name="f53" fmla="val 9992"/>
                <a:gd name="f54" fmla="val 9293"/>
                <a:gd name="f55" fmla="val 10052"/>
                <a:gd name="f56" fmla="val 8928"/>
                <a:gd name="f57" fmla="val 11125"/>
                <a:gd name="f58" fmla="val 8209"/>
                <a:gd name="f59" fmla="val 10487"/>
                <a:gd name="f60" fmla="val 7106"/>
                <a:gd name="f61" fmla="val 5301"/>
                <a:gd name="f62" fmla="val 10477"/>
                <a:gd name="f63" fmla="val 4905"/>
                <a:gd name="f64" fmla="val 10780"/>
                <a:gd name="f65" fmla="val 4131"/>
                <a:gd name="f66" fmla="val 4121"/>
                <a:gd name="f67" fmla="val 3615"/>
                <a:gd name="f68" fmla="val 11479"/>
                <a:gd name="f69" fmla="val 2537"/>
                <a:gd name="f70" fmla="val 11784"/>
                <a:gd name="f71" fmla="val 1672"/>
                <a:gd name="f72" fmla="val 11509"/>
                <a:gd name="f73" fmla="val 11010"/>
                <a:gd name="f74" fmla="val 9931"/>
                <a:gd name="f75" fmla="val 9524"/>
                <a:gd name="f76" fmla="val 27"/>
                <a:gd name="f77" fmla="val 8169"/>
                <a:gd name="f78" fmla="val 153"/>
                <a:gd name="f79" fmla="val 6469"/>
                <a:gd name="f80" fmla="val 245"/>
                <a:gd name="f81" fmla="val 700"/>
                <a:gd name="f82" fmla="val 5467"/>
                <a:gd name="f83" fmla="val 571"/>
                <a:gd name="f84" fmla="*/ f0 1 11785"/>
                <a:gd name="f85" fmla="*/ f1 1 11600"/>
                <a:gd name="f86" fmla="val f2"/>
                <a:gd name="f87" fmla="val f3"/>
                <a:gd name="f88" fmla="val f4"/>
                <a:gd name="f89" fmla="+- f88 0 f86"/>
                <a:gd name="f90" fmla="+- f87 0 f86"/>
                <a:gd name="f91" fmla="*/ f90 1 11785"/>
                <a:gd name="f92" fmla="*/ f89 1 11600"/>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1785" h="11600">
                  <a:moveTo>
                    <a:pt x="f5" y="f2"/>
                  </a:moveTo>
                  <a:lnTo>
                    <a:pt x="f6" y="f7"/>
                  </a:lnTo>
                  <a:lnTo>
                    <a:pt x="f8" y="f9"/>
                  </a:lnTo>
                  <a:lnTo>
                    <a:pt x="f6" y="f10"/>
                  </a:lnTo>
                  <a:lnTo>
                    <a:pt x="f11" y="f12"/>
                  </a:lnTo>
                  <a:lnTo>
                    <a:pt x="f13" y="f14"/>
                  </a:lnTo>
                  <a:lnTo>
                    <a:pt x="f15" y="f16"/>
                  </a:lnTo>
                  <a:lnTo>
                    <a:pt x="f15" y="f17"/>
                  </a:lnTo>
                  <a:lnTo>
                    <a:pt x="f18" y="f19"/>
                  </a:lnTo>
                  <a:lnTo>
                    <a:pt x="f20" y="f21"/>
                  </a:lnTo>
                  <a:lnTo>
                    <a:pt x="f22" y="f21"/>
                  </a:lnTo>
                  <a:lnTo>
                    <a:pt x="f23" y="f24"/>
                  </a:lnTo>
                  <a:lnTo>
                    <a:pt x="f25" y="f24"/>
                  </a:lnTo>
                  <a:lnTo>
                    <a:pt x="f26" y="f27"/>
                  </a:lnTo>
                  <a:lnTo>
                    <a:pt x="f28" y="f27"/>
                  </a:lnTo>
                  <a:lnTo>
                    <a:pt x="f29" y="f30"/>
                  </a:lnTo>
                  <a:lnTo>
                    <a:pt x="f31" y="f32"/>
                  </a:lnTo>
                  <a:lnTo>
                    <a:pt x="f33" y="f34"/>
                  </a:lnTo>
                  <a:lnTo>
                    <a:pt x="f35" y="f36"/>
                  </a:lnTo>
                  <a:lnTo>
                    <a:pt x="f37" y="f38"/>
                  </a:lnTo>
                  <a:lnTo>
                    <a:pt x="f39" y="f38"/>
                  </a:lnTo>
                  <a:lnTo>
                    <a:pt x="f40" y="f41"/>
                  </a:lnTo>
                  <a:lnTo>
                    <a:pt x="f42" y="f43"/>
                  </a:lnTo>
                  <a:lnTo>
                    <a:pt x="f44" y="f45"/>
                  </a:lnTo>
                  <a:lnTo>
                    <a:pt x="f46" y="f47"/>
                  </a:lnTo>
                  <a:lnTo>
                    <a:pt x="f48" y="f49"/>
                  </a:lnTo>
                  <a:lnTo>
                    <a:pt x="f50" y="f4"/>
                  </a:lnTo>
                  <a:lnTo>
                    <a:pt x="f50" y="f51"/>
                  </a:lnTo>
                  <a:lnTo>
                    <a:pt x="f52" y="f51"/>
                  </a:lnTo>
                  <a:lnTo>
                    <a:pt x="f53" y="f43"/>
                  </a:lnTo>
                  <a:lnTo>
                    <a:pt x="f48" y="f54"/>
                  </a:lnTo>
                  <a:lnTo>
                    <a:pt x="f55" y="f56"/>
                  </a:lnTo>
                  <a:lnTo>
                    <a:pt x="f57" y="f58"/>
                  </a:lnTo>
                  <a:lnTo>
                    <a:pt x="f59" y="f60"/>
                  </a:lnTo>
                  <a:lnTo>
                    <a:pt x="f48" y="f61"/>
                  </a:lnTo>
                  <a:lnTo>
                    <a:pt x="f62" y="f61"/>
                  </a:lnTo>
                  <a:lnTo>
                    <a:pt x="f62" y="f63"/>
                  </a:lnTo>
                  <a:lnTo>
                    <a:pt x="f64" y="f65"/>
                  </a:lnTo>
                  <a:lnTo>
                    <a:pt x="f50" y="f66"/>
                  </a:lnTo>
                  <a:lnTo>
                    <a:pt x="f50" y="f67"/>
                  </a:lnTo>
                  <a:lnTo>
                    <a:pt x="f68" y="f69"/>
                  </a:lnTo>
                  <a:lnTo>
                    <a:pt x="f70" y="f71"/>
                  </a:lnTo>
                  <a:lnTo>
                    <a:pt x="f70" y="f10"/>
                  </a:lnTo>
                  <a:lnTo>
                    <a:pt x="f72" y="f10"/>
                  </a:lnTo>
                  <a:lnTo>
                    <a:pt x="f73" y="f23"/>
                  </a:lnTo>
                  <a:lnTo>
                    <a:pt x="f74" y="f7"/>
                  </a:lnTo>
                  <a:lnTo>
                    <a:pt x="f75" y="f76"/>
                  </a:lnTo>
                  <a:lnTo>
                    <a:pt x="f77" y="f78"/>
                  </a:lnTo>
                  <a:lnTo>
                    <a:pt x="f79" y="f80"/>
                  </a:lnTo>
                  <a:lnTo>
                    <a:pt x="f79" y="f81"/>
                  </a:lnTo>
                  <a:lnTo>
                    <a:pt x="f82" y="f83"/>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7" name="Google Shape;1443;p69">
              <a:extLst>
                <a:ext uri="{FF2B5EF4-FFF2-40B4-BE49-F238E27FC236}">
                  <a16:creationId xmlns:a16="http://schemas.microsoft.com/office/drawing/2014/main" id="{2EEE1BD5-4E0B-47CE-AC62-0B4D348058B3}"/>
                </a:ext>
              </a:extLst>
            </p:cNvPr>
            <p:cNvSpPr/>
            <p:nvPr/>
          </p:nvSpPr>
          <p:spPr>
            <a:xfrm>
              <a:off x="2769681" y="2810335"/>
              <a:ext cx="159005" cy="109508"/>
            </a:xfrm>
            <a:custGeom>
              <a:avLst/>
              <a:gdLst>
                <a:gd name="f0" fmla="val w"/>
                <a:gd name="f1" fmla="val h"/>
                <a:gd name="f2" fmla="val 0"/>
                <a:gd name="f3" fmla="val 7854"/>
                <a:gd name="f4" fmla="val 5409"/>
                <a:gd name="f5" fmla="val 4910"/>
                <a:gd name="f6" fmla="val 1"/>
                <a:gd name="f7" fmla="val 4222"/>
                <a:gd name="f8" fmla="val 626"/>
                <a:gd name="f9" fmla="val 3826"/>
                <a:gd name="f10" fmla="val 1287"/>
                <a:gd name="f11" fmla="val 2551"/>
                <a:gd name="f12" fmla="val 2702"/>
                <a:gd name="f13" fmla="val 1901"/>
                <a:gd name="f14" fmla="val 1549"/>
                <a:gd name="f15" fmla="val 2298"/>
                <a:gd name="f16" fmla="val 850"/>
                <a:gd name="f17" fmla="val 2448"/>
                <a:gd name="f18" fmla="val 518"/>
                <a:gd name="f19" fmla="val 2240"/>
                <a:gd name="f20" fmla="val 152"/>
                <a:gd name="f21" fmla="val 3024"/>
                <a:gd name="f22" fmla="val 3632"/>
                <a:gd name="f23" fmla="val 395"/>
                <a:gd name="f24" fmla="val 4603"/>
                <a:gd name="f25" fmla="val 1029"/>
                <a:gd name="f26" fmla="val 5408"/>
                <a:gd name="f27" fmla="val 1276"/>
                <a:gd name="f28" fmla="val 4892"/>
                <a:gd name="f29" fmla="val 1944"/>
                <a:gd name="f30" fmla="val 2303"/>
                <a:gd name="f31" fmla="val 4775"/>
                <a:gd name="f32" fmla="val 4254"/>
                <a:gd name="f33" fmla="val 3007"/>
                <a:gd name="f34" fmla="val 3752"/>
                <a:gd name="f35" fmla="val 3796"/>
                <a:gd name="f36" fmla="val 4323"/>
                <a:gd name="f37" fmla="val 4798"/>
                <a:gd name="f38" fmla="val 4452"/>
                <a:gd name="f39" fmla="val 3997"/>
                <a:gd name="f40" fmla="val 6498"/>
                <a:gd name="f41" fmla="val 3905"/>
                <a:gd name="f42" fmla="val 7853"/>
                <a:gd name="f43" fmla="val 3779"/>
                <a:gd name="f44" fmla="val 7622"/>
                <a:gd name="f45" fmla="val 3510"/>
                <a:gd name="f46" fmla="val 6590"/>
                <a:gd name="f47" fmla="val 6073"/>
                <a:gd name="f48" fmla="val 5374"/>
                <a:gd name="f49" fmla="val 4919"/>
                <a:gd name="f50" fmla="val 18"/>
                <a:gd name="f51" fmla="*/ f0 1 7854"/>
                <a:gd name="f52" fmla="*/ f1 1 5409"/>
                <a:gd name="f53" fmla="val f2"/>
                <a:gd name="f54" fmla="val f3"/>
                <a:gd name="f55" fmla="val f4"/>
                <a:gd name="f56" fmla="+- f55 0 f53"/>
                <a:gd name="f57" fmla="+- f54 0 f53"/>
                <a:gd name="f58" fmla="*/ f57 1 7854"/>
                <a:gd name="f59" fmla="*/ f56 1 540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7854" h="5409">
                  <a:moveTo>
                    <a:pt x="f5" y="f6"/>
                  </a:moveTo>
                  <a:lnTo>
                    <a:pt x="f7" y="f8"/>
                  </a:lnTo>
                  <a:lnTo>
                    <a:pt x="f9" y="f10"/>
                  </a:lnTo>
                  <a:lnTo>
                    <a:pt x="f11" y="f10"/>
                  </a:lnTo>
                  <a:lnTo>
                    <a:pt x="f12" y="f13"/>
                  </a:lnTo>
                  <a:lnTo>
                    <a:pt x="f14" y="f15"/>
                  </a:lnTo>
                  <a:lnTo>
                    <a:pt x="f16" y="f17"/>
                  </a:lnTo>
                  <a:lnTo>
                    <a:pt x="f18" y="f19"/>
                  </a:lnTo>
                  <a:lnTo>
                    <a:pt x="f20" y="f21"/>
                  </a:lnTo>
                  <a:lnTo>
                    <a:pt x="f6" y="f22"/>
                  </a:lnTo>
                  <a:lnTo>
                    <a:pt x="f23" y="f24"/>
                  </a:lnTo>
                  <a:lnTo>
                    <a:pt x="f25" y="f26"/>
                  </a:lnTo>
                  <a:lnTo>
                    <a:pt x="f27" y="f28"/>
                  </a:lnTo>
                  <a:lnTo>
                    <a:pt x="f29" y="f24"/>
                  </a:lnTo>
                  <a:lnTo>
                    <a:pt x="f30" y="f31"/>
                  </a:lnTo>
                  <a:lnTo>
                    <a:pt x="f11" y="f32"/>
                  </a:lnTo>
                  <a:lnTo>
                    <a:pt x="f33" y="f34"/>
                  </a:lnTo>
                  <a:lnTo>
                    <a:pt x="f35" y="f36"/>
                  </a:lnTo>
                  <a:lnTo>
                    <a:pt x="f37" y="f38"/>
                  </a:lnTo>
                  <a:lnTo>
                    <a:pt x="f37" y="f39"/>
                  </a:lnTo>
                  <a:lnTo>
                    <a:pt x="f40" y="f41"/>
                  </a:lnTo>
                  <a:lnTo>
                    <a:pt x="f42" y="f43"/>
                  </a:lnTo>
                  <a:lnTo>
                    <a:pt x="f44" y="f45"/>
                  </a:lnTo>
                  <a:lnTo>
                    <a:pt x="f46" y="f17"/>
                  </a:lnTo>
                  <a:lnTo>
                    <a:pt x="f47" y="f13"/>
                  </a:lnTo>
                  <a:lnTo>
                    <a:pt x="f48" y="f10"/>
                  </a:lnTo>
                  <a:lnTo>
                    <a:pt x="f49" y="f50"/>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8" name="Google Shape;1444;p69">
              <a:extLst>
                <a:ext uri="{FF2B5EF4-FFF2-40B4-BE49-F238E27FC236}">
                  <a16:creationId xmlns:a16="http://schemas.microsoft.com/office/drawing/2014/main" id="{E9CE4169-D065-4AC4-B6AE-DB5D61014049}"/>
                </a:ext>
              </a:extLst>
            </p:cNvPr>
            <p:cNvSpPr/>
            <p:nvPr/>
          </p:nvSpPr>
          <p:spPr>
            <a:xfrm>
              <a:off x="2394749" y="2790428"/>
              <a:ext cx="27249" cy="24377"/>
            </a:xfrm>
            <a:custGeom>
              <a:avLst/>
              <a:gdLst>
                <a:gd name="f0" fmla="val w"/>
                <a:gd name="f1" fmla="val h"/>
                <a:gd name="f2" fmla="val 0"/>
                <a:gd name="f3" fmla="val 1346"/>
                <a:gd name="f4" fmla="val 1204"/>
                <a:gd name="f5" fmla="val 1001"/>
                <a:gd name="f6" fmla="val 211"/>
                <a:gd name="f7" fmla="val 182"/>
                <a:gd name="f8" fmla="val 1"/>
                <a:gd name="f9" fmla="val 229"/>
                <a:gd name="f10" fmla="val 606"/>
                <a:gd name="f11" fmla="val 1154"/>
                <a:gd name="f12" fmla="val 656"/>
                <a:gd name="f13" fmla="val 1345"/>
                <a:gd name="f14" fmla="val 780"/>
                <a:gd name="f15" fmla="val 1202"/>
                <a:gd name="f16" fmla="val 28"/>
                <a:gd name="f17" fmla="*/ f0 1 1346"/>
                <a:gd name="f18" fmla="*/ f1 1 1204"/>
                <a:gd name="f19" fmla="val f2"/>
                <a:gd name="f20" fmla="val f3"/>
                <a:gd name="f21" fmla="val f4"/>
                <a:gd name="f22" fmla="+- f21 0 f19"/>
                <a:gd name="f23" fmla="+- f20 0 f19"/>
                <a:gd name="f24" fmla="*/ f23 1 1346"/>
                <a:gd name="f25" fmla="*/ f22 1 1204"/>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46" h="1204">
                  <a:moveTo>
                    <a:pt x="f5" y="f2"/>
                  </a:moveTo>
                  <a:lnTo>
                    <a:pt x="f6" y="f7"/>
                  </a:lnTo>
                  <a:lnTo>
                    <a:pt x="f8" y="f9"/>
                  </a:lnTo>
                  <a:lnTo>
                    <a:pt x="f10" y="f11"/>
                  </a:lnTo>
                  <a:lnTo>
                    <a:pt x="f12" y="f4"/>
                  </a:lnTo>
                  <a:lnTo>
                    <a:pt x="f13" y="f14"/>
                  </a:lnTo>
                  <a:lnTo>
                    <a:pt x="f15" y="f16"/>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9" name="Google Shape;1445;p69">
              <a:extLst>
                <a:ext uri="{FF2B5EF4-FFF2-40B4-BE49-F238E27FC236}">
                  <a16:creationId xmlns:a16="http://schemas.microsoft.com/office/drawing/2014/main" id="{FC682022-92C3-48AC-B910-B40ED73F93B3}"/>
                </a:ext>
              </a:extLst>
            </p:cNvPr>
            <p:cNvSpPr/>
            <p:nvPr/>
          </p:nvSpPr>
          <p:spPr>
            <a:xfrm>
              <a:off x="2448580" y="2844369"/>
              <a:ext cx="50410" cy="52431"/>
            </a:xfrm>
            <a:custGeom>
              <a:avLst/>
              <a:gdLst>
                <a:gd name="f0" fmla="val w"/>
                <a:gd name="f1" fmla="val h"/>
                <a:gd name="f2" fmla="val 0"/>
                <a:gd name="f3" fmla="val 2490"/>
                <a:gd name="f4" fmla="val 2590"/>
                <a:gd name="f5" fmla="val 585"/>
                <a:gd name="f6" fmla="val 1"/>
                <a:gd name="f7" fmla="val 316"/>
                <a:gd name="f8" fmla="val 676"/>
                <a:gd name="f9" fmla="val 1057"/>
                <a:gd name="f10" fmla="val 2441"/>
                <a:gd name="f11" fmla="val 2589"/>
                <a:gd name="f12" fmla="val 2489"/>
                <a:gd name="f13" fmla="val 2573"/>
                <a:gd name="f14" fmla="val 2471"/>
                <a:gd name="f15" fmla="val 1617"/>
                <a:gd name="f16" fmla="val 1804"/>
                <a:gd name="f17" fmla="val 1404"/>
                <a:gd name="f18" fmla="val 1040"/>
                <a:gd name="f19" fmla="val 2001"/>
                <a:gd name="f20" fmla="val 617"/>
                <a:gd name="f21" fmla="val 1409"/>
                <a:gd name="f22" fmla="val 220"/>
                <a:gd name="f23" fmla="val 1074"/>
                <a:gd name="f24" fmla="*/ f0 1 2490"/>
                <a:gd name="f25" fmla="*/ f1 1 2590"/>
                <a:gd name="f26" fmla="val f2"/>
                <a:gd name="f27" fmla="val f3"/>
                <a:gd name="f28" fmla="val f4"/>
                <a:gd name="f29" fmla="+- f28 0 f26"/>
                <a:gd name="f30" fmla="+- f27 0 f26"/>
                <a:gd name="f31" fmla="*/ f30 1 2490"/>
                <a:gd name="f32" fmla="*/ f29 1 25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490" h="2590">
                  <a:moveTo>
                    <a:pt x="f5" y="f6"/>
                  </a:moveTo>
                  <a:lnTo>
                    <a:pt x="f7" y="f8"/>
                  </a:lnTo>
                  <a:lnTo>
                    <a:pt x="f6" y="f9"/>
                  </a:lnTo>
                  <a:lnTo>
                    <a:pt x="f10" y="f11"/>
                  </a:lnTo>
                  <a:lnTo>
                    <a:pt x="f12" y="f13"/>
                  </a:lnTo>
                  <a:lnTo>
                    <a:pt x="f14" y="f15"/>
                  </a:lnTo>
                  <a:lnTo>
                    <a:pt x="f16" y="f17"/>
                  </a:lnTo>
                  <a:lnTo>
                    <a:pt x="f16" y="f18"/>
                  </a:lnTo>
                  <a:lnTo>
                    <a:pt x="f19" y="f20"/>
                  </a:lnTo>
                  <a:lnTo>
                    <a:pt x="f21" y="f20"/>
                  </a:lnTo>
                  <a:lnTo>
                    <a:pt x="f21" y="f22"/>
                  </a:lnTo>
                  <a:lnTo>
                    <a:pt x="f23"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0" name="Google Shape;1446;p69">
              <a:extLst>
                <a:ext uri="{FF2B5EF4-FFF2-40B4-BE49-F238E27FC236}">
                  <a16:creationId xmlns:a16="http://schemas.microsoft.com/office/drawing/2014/main" id="{20D79A74-E870-4023-A878-FEA55AADF8A8}"/>
                </a:ext>
              </a:extLst>
            </p:cNvPr>
            <p:cNvSpPr/>
            <p:nvPr/>
          </p:nvSpPr>
          <p:spPr>
            <a:xfrm>
              <a:off x="2408008" y="2790995"/>
              <a:ext cx="91485" cy="65855"/>
            </a:xfrm>
            <a:custGeom>
              <a:avLst/>
              <a:gdLst>
                <a:gd name="f0" fmla="val w"/>
                <a:gd name="f1" fmla="val h"/>
                <a:gd name="f2" fmla="val 0"/>
                <a:gd name="f3" fmla="val 4519"/>
                <a:gd name="f4" fmla="val 3253"/>
                <a:gd name="f5" fmla="val 547"/>
                <a:gd name="f6" fmla="val 690"/>
                <a:gd name="f7" fmla="val 752"/>
                <a:gd name="f8" fmla="val 1"/>
                <a:gd name="f9" fmla="val 1176"/>
                <a:gd name="f10" fmla="val 983"/>
                <a:gd name="f11" fmla="val 2158"/>
                <a:gd name="f12" fmla="val 1010"/>
                <a:gd name="f13" fmla="val 2214"/>
                <a:gd name="f14" fmla="val 1379"/>
                <a:gd name="f15" fmla="val 1885"/>
                <a:gd name="f16" fmla="val 2320"/>
                <a:gd name="f17" fmla="val 1581"/>
                <a:gd name="f18" fmla="val 2684"/>
                <a:gd name="f19" fmla="val 2402"/>
                <a:gd name="f20" fmla="val 2589"/>
                <a:gd name="f21" fmla="val 2637"/>
                <a:gd name="f22" fmla="val 3078"/>
                <a:gd name="f23" fmla="val 3413"/>
                <a:gd name="f24" fmla="val 2856"/>
                <a:gd name="f25" fmla="val 4005"/>
                <a:gd name="f26" fmla="val 4263"/>
                <a:gd name="f27" fmla="val 2705"/>
                <a:gd name="f28" fmla="val 4080"/>
                <a:gd name="f29" fmla="val 1520"/>
                <a:gd name="f30" fmla="val 1420"/>
                <a:gd name="f31" fmla="val 3808"/>
                <a:gd name="f32" fmla="val 956"/>
                <a:gd name="f33" fmla="val 3752"/>
                <a:gd name="f34" fmla="val 336"/>
                <a:gd name="f35" fmla="val 3306"/>
                <a:gd name="f36" fmla="val 220"/>
                <a:gd name="f37" fmla="val 469"/>
                <a:gd name="f38" fmla="val 2281"/>
                <a:gd name="f39" fmla="val 228"/>
                <a:gd name="f40" fmla="val 1621"/>
                <a:gd name="f41" fmla="val 154"/>
                <a:gd name="f42" fmla="*/ f0 1 4519"/>
                <a:gd name="f43" fmla="*/ f1 1 3253"/>
                <a:gd name="f44" fmla="val f2"/>
                <a:gd name="f45" fmla="val f3"/>
                <a:gd name="f46" fmla="val f4"/>
                <a:gd name="f47" fmla="+- f46 0 f44"/>
                <a:gd name="f48" fmla="+- f45 0 f44"/>
                <a:gd name="f49" fmla="*/ f48 1 4519"/>
                <a:gd name="f50" fmla="*/ f47 1 3253"/>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4519" h="3253">
                  <a:moveTo>
                    <a:pt x="f5" y="f2"/>
                  </a:moveTo>
                  <a:lnTo>
                    <a:pt x="f6" y="f7"/>
                  </a:lnTo>
                  <a:lnTo>
                    <a:pt x="f8" y="f9"/>
                  </a:lnTo>
                  <a:lnTo>
                    <a:pt x="f10" y="f11"/>
                  </a:lnTo>
                  <a:lnTo>
                    <a:pt x="f12" y="f13"/>
                  </a:lnTo>
                  <a:lnTo>
                    <a:pt x="f14" y="f15"/>
                  </a:lnTo>
                  <a:lnTo>
                    <a:pt x="f16" y="f17"/>
                  </a:lnTo>
                  <a:lnTo>
                    <a:pt x="f18" y="f19"/>
                  </a:lnTo>
                  <a:lnTo>
                    <a:pt x="f20" y="f21"/>
                  </a:lnTo>
                  <a:lnTo>
                    <a:pt x="f22" y="f21"/>
                  </a:lnTo>
                  <a:lnTo>
                    <a:pt x="f23" y="f24"/>
                  </a:lnTo>
                  <a:lnTo>
                    <a:pt x="f23" y="f4"/>
                  </a:lnTo>
                  <a:lnTo>
                    <a:pt x="f25" y="f4"/>
                  </a:lnTo>
                  <a:lnTo>
                    <a:pt x="f26" y="f27"/>
                  </a:lnTo>
                  <a:lnTo>
                    <a:pt x="f28" y="f29"/>
                  </a:lnTo>
                  <a:lnTo>
                    <a:pt x="f3" y="f30"/>
                  </a:lnTo>
                  <a:lnTo>
                    <a:pt x="f31" y="f32"/>
                  </a:lnTo>
                  <a:lnTo>
                    <a:pt x="f33" y="f34"/>
                  </a:lnTo>
                  <a:lnTo>
                    <a:pt x="f35" y="f36"/>
                  </a:lnTo>
                  <a:lnTo>
                    <a:pt x="f18" y="f37"/>
                  </a:lnTo>
                  <a:lnTo>
                    <a:pt x="f38" y="f39"/>
                  </a:lnTo>
                  <a:lnTo>
                    <a:pt x="f16" y="f34"/>
                  </a:lnTo>
                  <a:lnTo>
                    <a:pt x="f16" y="f34"/>
                  </a:lnTo>
                  <a:lnTo>
                    <a:pt x="f40" y="f41"/>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1" name="Google Shape;1447;p69">
              <a:extLst>
                <a:ext uri="{FF2B5EF4-FFF2-40B4-BE49-F238E27FC236}">
                  <a16:creationId xmlns:a16="http://schemas.microsoft.com/office/drawing/2014/main" id="{5FC8B089-5ACB-4467-9727-96EBF3D2A4C9}"/>
                </a:ext>
              </a:extLst>
            </p:cNvPr>
            <p:cNvSpPr/>
            <p:nvPr/>
          </p:nvSpPr>
          <p:spPr>
            <a:xfrm>
              <a:off x="2627683" y="2777517"/>
              <a:ext cx="138357" cy="119283"/>
            </a:xfrm>
            <a:custGeom>
              <a:avLst/>
              <a:gdLst>
                <a:gd name="f0" fmla="val w"/>
                <a:gd name="f1" fmla="val h"/>
                <a:gd name="f2" fmla="val 0"/>
                <a:gd name="f3" fmla="val 6834"/>
                <a:gd name="f4" fmla="val 5892"/>
                <a:gd name="f5" fmla="val 1914"/>
                <a:gd name="f6" fmla="val 608"/>
                <a:gd name="f7" fmla="val 121"/>
                <a:gd name="f8" fmla="val 304"/>
                <a:gd name="f9" fmla="val 1184"/>
                <a:gd name="f10" fmla="val 1964"/>
                <a:gd name="f11" fmla="val 2855"/>
                <a:gd name="f12" fmla="val 4591"/>
                <a:gd name="f13" fmla="val 183"/>
                <a:gd name="f14" fmla="val 4525"/>
                <a:gd name="f15" fmla="val 1458"/>
                <a:gd name="f16" fmla="val 5891"/>
                <a:gd name="f17" fmla="val 3280"/>
                <a:gd name="f18" fmla="val 5721"/>
                <a:gd name="f19" fmla="val 3585"/>
                <a:gd name="f20" fmla="val 4858"/>
                <a:gd name="f21" fmla="val 4284"/>
                <a:gd name="f22" fmla="val 4325"/>
                <a:gd name="f23" fmla="val 4920"/>
                <a:gd name="f24" fmla="val 4597"/>
                <a:gd name="f25" fmla="val 5344"/>
                <a:gd name="f26" fmla="val 3919"/>
                <a:gd name="f27" fmla="val 6224"/>
                <a:gd name="f28" fmla="val 2430"/>
                <a:gd name="f29" fmla="val 6833"/>
                <a:gd name="f30" fmla="val 1418"/>
                <a:gd name="f31" fmla="val 6726"/>
                <a:gd name="f32" fmla="val 577"/>
                <a:gd name="f33" fmla="val 6255"/>
                <a:gd name="f34" fmla="val 151"/>
                <a:gd name="f35" fmla="val 5739"/>
                <a:gd name="f36" fmla="val 456"/>
                <a:gd name="f37" fmla="val 4952"/>
                <a:gd name="f38" fmla="val 3857"/>
                <a:gd name="f39" fmla="val 668"/>
                <a:gd name="f40" fmla="val 3036"/>
                <a:gd name="f41" fmla="val 2400"/>
                <a:gd name="f42" fmla="val 487"/>
                <a:gd name="f43" fmla="*/ f0 1 6834"/>
                <a:gd name="f44" fmla="*/ f1 1 5892"/>
                <a:gd name="f45" fmla="val f2"/>
                <a:gd name="f46" fmla="val f3"/>
                <a:gd name="f47" fmla="val f4"/>
                <a:gd name="f48" fmla="+- f47 0 f45"/>
                <a:gd name="f49" fmla="+- f46 0 f45"/>
                <a:gd name="f50" fmla="*/ f49 1 6834"/>
                <a:gd name="f51" fmla="*/ f48 1 5892"/>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6834" h="5892">
                  <a:moveTo>
                    <a:pt x="f5" y="f2"/>
                  </a:moveTo>
                  <a:lnTo>
                    <a:pt x="f6" y="f7"/>
                  </a:lnTo>
                  <a:lnTo>
                    <a:pt x="f8" y="f9"/>
                  </a:lnTo>
                  <a:lnTo>
                    <a:pt x="f6" y="f10"/>
                  </a:lnTo>
                  <a:lnTo>
                    <a:pt x="f2" y="f11"/>
                  </a:lnTo>
                  <a:lnTo>
                    <a:pt x="f2"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8"/>
                  </a:lnTo>
                  <a:lnTo>
                    <a:pt x="f38" y="f39"/>
                  </a:lnTo>
                  <a:lnTo>
                    <a:pt x="f40" y="f8"/>
                  </a:lnTo>
                  <a:lnTo>
                    <a:pt x="f41" y="f42"/>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2" name="Google Shape;1448;p69">
              <a:extLst>
                <a:ext uri="{FF2B5EF4-FFF2-40B4-BE49-F238E27FC236}">
                  <a16:creationId xmlns:a16="http://schemas.microsoft.com/office/drawing/2014/main" id="{06E46639-D0D7-489C-B223-AB527DB0D256}"/>
                </a:ext>
              </a:extLst>
            </p:cNvPr>
            <p:cNvSpPr/>
            <p:nvPr/>
          </p:nvSpPr>
          <p:spPr>
            <a:xfrm>
              <a:off x="2694069" y="2789194"/>
              <a:ext cx="96450" cy="140781"/>
            </a:xfrm>
            <a:custGeom>
              <a:avLst/>
              <a:gdLst>
                <a:gd name="f0" fmla="val w"/>
                <a:gd name="f1" fmla="val h"/>
                <a:gd name="f2" fmla="val 0"/>
                <a:gd name="f3" fmla="val 4764"/>
                <a:gd name="f4" fmla="val 6954"/>
                <a:gd name="f5" fmla="val 3447"/>
                <a:gd name="f6" fmla="val 3554"/>
                <a:gd name="f7" fmla="val 841"/>
                <a:gd name="f8" fmla="val 2945"/>
                <a:gd name="f9" fmla="val 1853"/>
                <a:gd name="f10" fmla="val 2065"/>
                <a:gd name="f11" fmla="val 3342"/>
                <a:gd name="f12" fmla="val 1641"/>
                <a:gd name="f13" fmla="val 4020"/>
                <a:gd name="f14" fmla="val 1005"/>
                <a:gd name="f15" fmla="val 3748"/>
                <a:gd name="f16" fmla="val 306"/>
                <a:gd name="f17" fmla="val 4281"/>
                <a:gd name="f18" fmla="val 1"/>
                <a:gd name="f19" fmla="val 5144"/>
                <a:gd name="f20" fmla="val 123"/>
                <a:gd name="f21" fmla="val 5131"/>
                <a:gd name="f22" fmla="val 700"/>
                <a:gd name="f23" fmla="val 6163"/>
                <a:gd name="f24" fmla="val 559"/>
                <a:gd name="f25" fmla="val 6732"/>
                <a:gd name="f26" fmla="val 1869"/>
                <a:gd name="f27" fmla="val 6710"/>
                <a:gd name="f28" fmla="val 4524"/>
                <a:gd name="f29" fmla="val 6452"/>
                <a:gd name="f30" fmla="val 4130"/>
                <a:gd name="f31" fmla="val 5647"/>
                <a:gd name="f32" fmla="val 3736"/>
                <a:gd name="f33" fmla="val 4676"/>
                <a:gd name="f34" fmla="val 3887"/>
                <a:gd name="f35" fmla="val 4068"/>
                <a:gd name="f36" fmla="val 4313"/>
                <a:gd name="f37" fmla="val 3158"/>
                <a:gd name="f38" fmla="val 3644"/>
                <a:gd name="f39" fmla="val 2369"/>
                <a:gd name="f40" fmla="val 3401"/>
                <a:gd name="f41" fmla="val 1867"/>
                <a:gd name="f42" fmla="val 3917"/>
                <a:gd name="f43" fmla="val 1387"/>
                <a:gd name="f44" fmla="val 425"/>
                <a:gd name="f45" fmla="*/ f0 1 4764"/>
                <a:gd name="f46" fmla="*/ f1 1 6954"/>
                <a:gd name="f47" fmla="val f2"/>
                <a:gd name="f48" fmla="val f3"/>
                <a:gd name="f49" fmla="val f4"/>
                <a:gd name="f50" fmla="+- f49 0 f47"/>
                <a:gd name="f51" fmla="+- f48 0 f47"/>
                <a:gd name="f52" fmla="*/ f51 1 4764"/>
                <a:gd name="f53" fmla="*/ f50 1 6954"/>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4764" h="6954">
                  <a:moveTo>
                    <a:pt x="f5" y="f2"/>
                  </a:move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4"/>
                  </a:lnTo>
                  <a:lnTo>
                    <a:pt x="f3" y="f29"/>
                  </a:lnTo>
                  <a:lnTo>
                    <a:pt x="f30" y="f31"/>
                  </a:lnTo>
                  <a:lnTo>
                    <a:pt x="f32" y="f33"/>
                  </a:lnTo>
                  <a:lnTo>
                    <a:pt x="f34" y="f35"/>
                  </a:lnTo>
                  <a:lnTo>
                    <a:pt x="f36" y="f37"/>
                  </a:lnTo>
                  <a:lnTo>
                    <a:pt x="f38" y="f39"/>
                  </a:lnTo>
                  <a:lnTo>
                    <a:pt x="f40" y="f41"/>
                  </a:lnTo>
                  <a:lnTo>
                    <a:pt x="f36" y="f41"/>
                  </a:lnTo>
                  <a:lnTo>
                    <a:pt x="f42" y="f43"/>
                  </a:lnTo>
                  <a:lnTo>
                    <a:pt x="f42" y="f44"/>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3" name="Google Shape;1449;p69">
              <a:extLst>
                <a:ext uri="{FF2B5EF4-FFF2-40B4-BE49-F238E27FC236}">
                  <a16:creationId xmlns:a16="http://schemas.microsoft.com/office/drawing/2014/main" id="{A23E79F1-1693-4CB9-975E-26B514A4C74A}"/>
                </a:ext>
              </a:extLst>
            </p:cNvPr>
            <p:cNvSpPr/>
            <p:nvPr/>
          </p:nvSpPr>
          <p:spPr>
            <a:xfrm>
              <a:off x="2524228" y="2761506"/>
              <a:ext cx="99642" cy="63971"/>
            </a:xfrm>
            <a:custGeom>
              <a:avLst/>
              <a:gdLst>
                <a:gd name="f0" fmla="val w"/>
                <a:gd name="f1" fmla="val h"/>
                <a:gd name="f2" fmla="val 0"/>
                <a:gd name="f3" fmla="val 4922"/>
                <a:gd name="f4" fmla="val 3160"/>
                <a:gd name="f5" fmla="val 2834"/>
                <a:gd name="f6" fmla="val 1"/>
                <a:gd name="f7" fmla="val 1436"/>
                <a:gd name="f8" fmla="val 792"/>
                <a:gd name="f9" fmla="val 890"/>
                <a:gd name="f10" fmla="val 131"/>
                <a:gd name="f11" fmla="val 2031"/>
                <a:gd name="f12" fmla="val 2755"/>
                <a:gd name="f13" fmla="val 101"/>
                <a:gd name="f14" fmla="val 1011"/>
                <a:gd name="f15" fmla="val 1467"/>
                <a:gd name="f16" fmla="val 1619"/>
                <a:gd name="f17" fmla="val 2413"/>
                <a:gd name="f18" fmla="val 3836"/>
                <a:gd name="f19" fmla="val 4625"/>
                <a:gd name="f20" fmla="val 1975"/>
                <a:gd name="f21" fmla="val 4921"/>
                <a:gd name="f22" fmla="val 1753"/>
                <a:gd name="f23" fmla="val 4533"/>
                <a:gd name="f24" fmla="val 1187"/>
                <a:gd name="f25" fmla="val 4071"/>
                <a:gd name="f26" fmla="val 1369"/>
                <a:gd name="f27" fmla="val 3956"/>
                <a:gd name="f28" fmla="val 3411"/>
                <a:gd name="f29" fmla="val 550"/>
                <a:gd name="f30" fmla="val 3578"/>
                <a:gd name="f31" fmla="*/ f0 1 4922"/>
                <a:gd name="f32" fmla="*/ f1 1 3160"/>
                <a:gd name="f33" fmla="val f2"/>
                <a:gd name="f34" fmla="val f3"/>
                <a:gd name="f35" fmla="val f4"/>
                <a:gd name="f36" fmla="+- f35 0 f33"/>
                <a:gd name="f37" fmla="+- f34 0 f33"/>
                <a:gd name="f38" fmla="*/ f37 1 4922"/>
                <a:gd name="f39" fmla="*/ f36 1 3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922" h="3160">
                  <a:moveTo>
                    <a:pt x="f5" y="f6"/>
                  </a:moveTo>
                  <a:lnTo>
                    <a:pt x="f7" y="f8"/>
                  </a:lnTo>
                  <a:lnTo>
                    <a:pt x="f9" y="f8"/>
                  </a:lnTo>
                  <a:lnTo>
                    <a:pt x="f10" y="f11"/>
                  </a:lnTo>
                  <a:lnTo>
                    <a:pt x="f6" y="f12"/>
                  </a:lnTo>
                  <a:lnTo>
                    <a:pt x="f13" y="f12"/>
                  </a:lnTo>
                  <a:lnTo>
                    <a:pt x="f14" y="f4"/>
                  </a:lnTo>
                  <a:lnTo>
                    <a:pt x="f15" y="f4"/>
                  </a:lnTo>
                  <a:lnTo>
                    <a:pt x="f16" y="f17"/>
                  </a:lnTo>
                  <a:lnTo>
                    <a:pt x="f18" y="f17"/>
                  </a:lnTo>
                  <a:lnTo>
                    <a:pt x="f19" y="f20"/>
                  </a:lnTo>
                  <a:lnTo>
                    <a:pt x="f21" y="f22"/>
                  </a:lnTo>
                  <a:lnTo>
                    <a:pt x="f23" y="f24"/>
                  </a:lnTo>
                  <a:lnTo>
                    <a:pt x="f25" y="f26"/>
                  </a:lnTo>
                  <a:lnTo>
                    <a:pt x="f27" y="f8"/>
                  </a:lnTo>
                  <a:lnTo>
                    <a:pt x="f28" y="f29"/>
                  </a:lnTo>
                  <a:lnTo>
                    <a:pt x="f30"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4" name="Google Shape;1450;p69">
              <a:extLst>
                <a:ext uri="{FF2B5EF4-FFF2-40B4-BE49-F238E27FC236}">
                  <a16:creationId xmlns:a16="http://schemas.microsoft.com/office/drawing/2014/main" id="{85A4557C-5F25-443A-8395-A6121342E4A8}"/>
                </a:ext>
              </a:extLst>
            </p:cNvPr>
            <p:cNvSpPr/>
            <p:nvPr/>
          </p:nvSpPr>
          <p:spPr>
            <a:xfrm>
              <a:off x="2553306" y="2810335"/>
              <a:ext cx="50776" cy="82762"/>
            </a:xfrm>
            <a:custGeom>
              <a:avLst/>
              <a:gdLst>
                <a:gd name="f0" fmla="val w"/>
                <a:gd name="f1" fmla="val h"/>
                <a:gd name="f2" fmla="val 0"/>
                <a:gd name="f3" fmla="val 2508"/>
                <a:gd name="f4" fmla="val 4088"/>
                <a:gd name="f5" fmla="val 183"/>
                <a:gd name="f6" fmla="val 1"/>
                <a:gd name="f7" fmla="val 31"/>
                <a:gd name="f8" fmla="val 748"/>
                <a:gd name="f9" fmla="val 198"/>
                <a:gd name="f10" fmla="val 396"/>
                <a:gd name="f11" fmla="val 1507"/>
                <a:gd name="f12" fmla="val 2448"/>
                <a:gd name="f13" fmla="val 152"/>
                <a:gd name="f14" fmla="val 3450"/>
                <a:gd name="f15" fmla="val 42"/>
                <a:gd name="f16" fmla="val 3913"/>
                <a:gd name="f17" fmla="val 638"/>
                <a:gd name="f18" fmla="val 4087"/>
                <a:gd name="f19" fmla="val 2507"/>
                <a:gd name="f20" fmla="val 3400"/>
                <a:gd name="f21" fmla="val 2142"/>
                <a:gd name="f22" fmla="val 2738"/>
                <a:gd name="f23" fmla="val 1682"/>
                <a:gd name="f24" fmla="val 626"/>
                <a:gd name="f25" fmla="val 1773"/>
                <a:gd name="f26" fmla="*/ f0 1 2508"/>
                <a:gd name="f27" fmla="*/ f1 1 4088"/>
                <a:gd name="f28" fmla="val f2"/>
                <a:gd name="f29" fmla="val f3"/>
                <a:gd name="f30" fmla="val f4"/>
                <a:gd name="f31" fmla="+- f30 0 f28"/>
                <a:gd name="f32" fmla="+- f29 0 f28"/>
                <a:gd name="f33" fmla="*/ f32 1 2508"/>
                <a:gd name="f34" fmla="*/ f31 1 408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508" h="4088">
                  <a:moveTo>
                    <a:pt x="f5" y="f6"/>
                  </a:moveTo>
                  <a:lnTo>
                    <a:pt x="f7" y="f8"/>
                  </a:lnTo>
                  <a:lnTo>
                    <a:pt x="f9" y="f8"/>
                  </a:lnTo>
                  <a:lnTo>
                    <a:pt x="f10" y="f11"/>
                  </a:lnTo>
                  <a:lnTo>
                    <a:pt x="f2" y="f12"/>
                  </a:lnTo>
                  <a:lnTo>
                    <a:pt x="f13" y="f14"/>
                  </a:lnTo>
                  <a:lnTo>
                    <a:pt x="f15" y="f16"/>
                  </a:lnTo>
                  <a:lnTo>
                    <a:pt x="f17" y="f18"/>
                  </a:lnTo>
                  <a:lnTo>
                    <a:pt x="f19" y="f20"/>
                  </a:lnTo>
                  <a:lnTo>
                    <a:pt x="f21" y="f22"/>
                  </a:lnTo>
                  <a:lnTo>
                    <a:pt x="f21" y="f23"/>
                  </a:lnTo>
                  <a:lnTo>
                    <a:pt x="f21" y="f24"/>
                  </a:lnTo>
                  <a:lnTo>
                    <a:pt x="f2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5" name="Google Shape;1451;p69">
              <a:extLst>
                <a:ext uri="{FF2B5EF4-FFF2-40B4-BE49-F238E27FC236}">
                  <a16:creationId xmlns:a16="http://schemas.microsoft.com/office/drawing/2014/main" id="{AD6A8E57-193A-4B13-BED8-754304D11226}"/>
                </a:ext>
              </a:extLst>
            </p:cNvPr>
            <p:cNvSpPr/>
            <p:nvPr/>
          </p:nvSpPr>
          <p:spPr>
            <a:xfrm>
              <a:off x="2600251" y="2794095"/>
              <a:ext cx="39758" cy="81546"/>
            </a:xfrm>
            <a:custGeom>
              <a:avLst/>
              <a:gdLst>
                <a:gd name="f0" fmla="val w"/>
                <a:gd name="f1" fmla="val h"/>
                <a:gd name="f2" fmla="val 0"/>
                <a:gd name="f3" fmla="val 1964"/>
                <a:gd name="f4" fmla="val 4028"/>
                <a:gd name="f5" fmla="val 1355"/>
                <a:gd name="f6" fmla="val 1"/>
                <a:gd name="f7" fmla="val 870"/>
                <a:gd name="f8" fmla="val 365"/>
                <a:gd name="f9" fmla="val 81"/>
                <a:gd name="f10" fmla="val 803"/>
                <a:gd name="f11" fmla="val 445"/>
                <a:gd name="f12" fmla="val 1306"/>
                <a:gd name="f13" fmla="val 612"/>
                <a:gd name="f14" fmla="val 2127"/>
                <a:gd name="f15" fmla="val 3506"/>
                <a:gd name="f16" fmla="val 661"/>
                <a:gd name="f17" fmla="val 3772"/>
                <a:gd name="f18" fmla="val 2036"/>
                <a:gd name="f19" fmla="val 1963"/>
                <a:gd name="f20" fmla="val 1145"/>
                <a:gd name="f21" fmla="val 1659"/>
                <a:gd name="f22" fmla="val 1710"/>
                <a:gd name="f23" fmla="val 187"/>
                <a:gd name="f24" fmla="*/ f0 1 1964"/>
                <a:gd name="f25" fmla="*/ f1 1 4028"/>
                <a:gd name="f26" fmla="val f2"/>
                <a:gd name="f27" fmla="val f3"/>
                <a:gd name="f28" fmla="val f4"/>
                <a:gd name="f29" fmla="+- f28 0 f26"/>
                <a:gd name="f30" fmla="+- f27 0 f26"/>
                <a:gd name="f31" fmla="*/ f30 1 1964"/>
                <a:gd name="f32" fmla="*/ f29 1 402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64" h="4028">
                  <a:moveTo>
                    <a:pt x="f5" y="f6"/>
                  </a:moveTo>
                  <a:lnTo>
                    <a:pt x="f7" y="f8"/>
                  </a:lnTo>
                  <a:lnTo>
                    <a:pt x="f9" y="f10"/>
                  </a:lnTo>
                  <a:lnTo>
                    <a:pt x="f2" y="f10"/>
                  </a:lnTo>
                  <a:lnTo>
                    <a:pt x="f11" y="f12"/>
                  </a:lnTo>
                  <a:lnTo>
                    <a:pt x="f13" y="f14"/>
                  </a:lnTo>
                  <a:lnTo>
                    <a:pt x="f11" y="f15"/>
                  </a:lnTo>
                  <a:lnTo>
                    <a:pt x="f16" y="f4"/>
                  </a:lnTo>
                  <a:lnTo>
                    <a:pt x="f5" y="f17"/>
                  </a:lnTo>
                  <a:lnTo>
                    <a:pt x="f5" y="f18"/>
                  </a:lnTo>
                  <a:lnTo>
                    <a:pt x="f19" y="f20"/>
                  </a:lnTo>
                  <a:lnTo>
                    <a:pt x="f21" y="f8"/>
                  </a:lnTo>
                  <a:lnTo>
                    <a:pt x="f22" y="f23"/>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6" name="Google Shape;1452;p69">
              <a:extLst>
                <a:ext uri="{FF2B5EF4-FFF2-40B4-BE49-F238E27FC236}">
                  <a16:creationId xmlns:a16="http://schemas.microsoft.com/office/drawing/2014/main" id="{D852CB15-D143-4082-AA37-CC984CFFF9D2}"/>
                </a:ext>
              </a:extLst>
            </p:cNvPr>
            <p:cNvSpPr/>
            <p:nvPr/>
          </p:nvSpPr>
          <p:spPr>
            <a:xfrm>
              <a:off x="2589196" y="2810335"/>
              <a:ext cx="24432" cy="68854"/>
            </a:xfrm>
            <a:custGeom>
              <a:avLst/>
              <a:gdLst>
                <a:gd name="f0" fmla="val w"/>
                <a:gd name="f1" fmla="val h"/>
                <a:gd name="f2" fmla="val 0"/>
                <a:gd name="f3" fmla="val 1207"/>
                <a:gd name="f4" fmla="val 3401"/>
                <a:gd name="f5" fmla="val 1"/>
                <a:gd name="f6" fmla="val 369"/>
                <a:gd name="f7" fmla="val 626"/>
                <a:gd name="f8" fmla="val 1682"/>
                <a:gd name="f9" fmla="val 2738"/>
                <a:gd name="f10" fmla="val 734"/>
                <a:gd name="f11" fmla="val 3400"/>
                <a:gd name="f12" fmla="val 3226"/>
                <a:gd name="f13" fmla="val 991"/>
                <a:gd name="f14" fmla="val 2704"/>
                <a:gd name="f15" fmla="val 1158"/>
                <a:gd name="f16" fmla="val 1325"/>
                <a:gd name="f17" fmla="val 504"/>
                <a:gd name="f18" fmla="val 546"/>
                <a:gd name="f19" fmla="*/ f0 1 1207"/>
                <a:gd name="f20" fmla="*/ f1 1 3401"/>
                <a:gd name="f21" fmla="val f2"/>
                <a:gd name="f22" fmla="val f3"/>
                <a:gd name="f23" fmla="val f4"/>
                <a:gd name="f24" fmla="+- f23 0 f21"/>
                <a:gd name="f25" fmla="+- f22 0 f21"/>
                <a:gd name="f26" fmla="*/ f25 1 1207"/>
                <a:gd name="f27" fmla="*/ f24 1 340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07" h="3401">
                  <a:moveTo>
                    <a:pt x="f2" y="f5"/>
                  </a:moveTo>
                  <a:lnTo>
                    <a:pt x="f6" y="f7"/>
                  </a:lnTo>
                  <a:lnTo>
                    <a:pt x="f6" y="f8"/>
                  </a:lnTo>
                  <a:lnTo>
                    <a:pt x="f6" y="f9"/>
                  </a:lnTo>
                  <a:lnTo>
                    <a:pt x="f10" y="f11"/>
                  </a:lnTo>
                  <a:lnTo>
                    <a:pt x="f3" y="f12"/>
                  </a:lnTo>
                  <a:lnTo>
                    <a:pt x="f13" y="f14"/>
                  </a:lnTo>
                  <a:lnTo>
                    <a:pt x="f15" y="f16"/>
                  </a:lnTo>
                  <a:lnTo>
                    <a:pt x="f13" y="f17"/>
                  </a:lnTo>
                  <a:lnTo>
                    <a:pt x="f18" y="f5"/>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7" name="Google Shape;1453;p69">
              <a:extLst>
                <a:ext uri="{FF2B5EF4-FFF2-40B4-BE49-F238E27FC236}">
                  <a16:creationId xmlns:a16="http://schemas.microsoft.com/office/drawing/2014/main" id="{090EDBDD-6D4B-48A7-8024-40E0A7DF02EF}"/>
                </a:ext>
              </a:extLst>
            </p:cNvPr>
            <p:cNvSpPr/>
            <p:nvPr/>
          </p:nvSpPr>
          <p:spPr>
            <a:xfrm>
              <a:off x="2438924" y="2632200"/>
              <a:ext cx="204377" cy="187570"/>
            </a:xfrm>
            <a:custGeom>
              <a:avLst/>
              <a:gdLst>
                <a:gd name="f0" fmla="val w"/>
                <a:gd name="f1" fmla="val h"/>
                <a:gd name="f2" fmla="val 0"/>
                <a:gd name="f3" fmla="val 10095"/>
                <a:gd name="f4" fmla="val 9265"/>
                <a:gd name="f5" fmla="val 4246"/>
                <a:gd name="f6" fmla="val 1"/>
                <a:gd name="f7" fmla="val 3765"/>
                <a:gd name="f8" fmla="val 114"/>
                <a:gd name="f9" fmla="val 4162"/>
                <a:gd name="f10" fmla="val 5336"/>
                <a:gd name="f11" fmla="val 4345"/>
                <a:gd name="f12" fmla="val 5554"/>
                <a:gd name="f13" fmla="val 6116"/>
                <a:gd name="f14" fmla="val 2225"/>
                <a:gd name="f15" fmla="val 1551"/>
                <a:gd name="f16" fmla="val 5815"/>
                <a:gd name="f17" fmla="val 944"/>
                <a:gd name="f18" fmla="val 519"/>
                <a:gd name="f19" fmla="val 6313"/>
                <a:gd name="f20" fmla="val 6608"/>
                <a:gd name="f21" fmla="val 33"/>
                <a:gd name="f22" fmla="val 6661"/>
                <a:gd name="f23" fmla="val 428"/>
                <a:gd name="f24" fmla="val 7178"/>
                <a:gd name="f25" fmla="val 754"/>
                <a:gd name="f26" fmla="val 8072"/>
                <a:gd name="f27" fmla="val 1157"/>
                <a:gd name="f28" fmla="val 8313"/>
                <a:gd name="f29" fmla="val 1779"/>
                <a:gd name="f30" fmla="val 8064"/>
                <a:gd name="f31" fmla="val 8180"/>
                <a:gd name="f32" fmla="val 2281"/>
                <a:gd name="f33" fmla="val 8800"/>
                <a:gd name="f34" fmla="val 2992"/>
                <a:gd name="f35" fmla="val 9264"/>
                <a:gd name="f36" fmla="val 3525"/>
                <a:gd name="f37" fmla="val 9142"/>
                <a:gd name="f38" fmla="val 4215"/>
                <a:gd name="f39" fmla="val 8418"/>
                <a:gd name="f40" fmla="val 5104"/>
                <a:gd name="f41" fmla="val 7179"/>
                <a:gd name="f42" fmla="val 5650"/>
                <a:gd name="f43" fmla="val 7048"/>
                <a:gd name="f44" fmla="val 6388"/>
                <a:gd name="f45" fmla="val 7792"/>
                <a:gd name="f46" fmla="val 7769"/>
                <a:gd name="f47" fmla="val 6461"/>
                <a:gd name="f48" fmla="val 8515"/>
                <a:gd name="f49" fmla="val 6387"/>
                <a:gd name="f50" fmla="val 9932"/>
                <a:gd name="f51" fmla="val 5924"/>
                <a:gd name="f52" fmla="val 10094"/>
                <a:gd name="f53" fmla="val 4688"/>
                <a:gd name="f54" fmla="val 3704"/>
                <a:gd name="f55" fmla="val 9719"/>
                <a:gd name="f56" fmla="val 3764"/>
                <a:gd name="f57" fmla="*/ f0 1 10095"/>
                <a:gd name="f58" fmla="*/ f1 1 9265"/>
                <a:gd name="f59" fmla="val f2"/>
                <a:gd name="f60" fmla="val f3"/>
                <a:gd name="f61" fmla="val f4"/>
                <a:gd name="f62" fmla="+- f61 0 f59"/>
                <a:gd name="f63" fmla="+- f60 0 f59"/>
                <a:gd name="f64" fmla="*/ f63 1 10095"/>
                <a:gd name="f65" fmla="*/ f62 1 926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095" h="9265">
                  <a:moveTo>
                    <a:pt x="f5" y="f6"/>
                  </a:moveTo>
                  <a:lnTo>
                    <a:pt x="f7" y="f8"/>
                  </a:lnTo>
                  <a:lnTo>
                    <a:pt x="f9" y="f10"/>
                  </a:lnTo>
                  <a:lnTo>
                    <a:pt x="f11" y="f12"/>
                  </a:lnTo>
                  <a:lnTo>
                    <a:pt x="f9" y="f13"/>
                  </a:lnTo>
                  <a:lnTo>
                    <a:pt x="f14" y="f13"/>
                  </a:lnTo>
                  <a:lnTo>
                    <a:pt x="f15" y="f16"/>
                  </a:lnTo>
                  <a:lnTo>
                    <a:pt x="f17" y="f13"/>
                  </a:lnTo>
                  <a:lnTo>
                    <a:pt x="f18" y="f16"/>
                  </a:lnTo>
                  <a:lnTo>
                    <a:pt x="f18" y="f19"/>
                  </a:lnTo>
                  <a:lnTo>
                    <a:pt x="f2" y="f20"/>
                  </a:lnTo>
                  <a:lnTo>
                    <a:pt x="f21" y="f22"/>
                  </a:lnTo>
                  <a:lnTo>
                    <a:pt x="f23" y="f24"/>
                  </a:lnTo>
                  <a:lnTo>
                    <a:pt x="f25" y="f26"/>
                  </a:lnTo>
                  <a:lnTo>
                    <a:pt x="f27" y="f28"/>
                  </a:lnTo>
                  <a:lnTo>
                    <a:pt x="f29" y="f30"/>
                  </a:lnTo>
                  <a:lnTo>
                    <a:pt x="f14" y="f31"/>
                  </a:lnTo>
                  <a:lnTo>
                    <a:pt x="f32" y="f33"/>
                  </a:lnTo>
                  <a:lnTo>
                    <a:pt x="f34" y="f35"/>
                  </a:lnTo>
                  <a:lnTo>
                    <a:pt x="f36" y="f37"/>
                  </a:lnTo>
                  <a:lnTo>
                    <a:pt x="f38" y="f37"/>
                  </a:lnTo>
                  <a:lnTo>
                    <a:pt x="f11" y="f39"/>
                  </a:lnTo>
                  <a:lnTo>
                    <a:pt x="f40" y="f41"/>
                  </a:lnTo>
                  <a:lnTo>
                    <a:pt x="f42" y="f41"/>
                  </a:lnTo>
                  <a:lnTo>
                    <a:pt x="f43" y="f44"/>
                  </a:lnTo>
                  <a:lnTo>
                    <a:pt x="f45" y="f44"/>
                  </a:lnTo>
                  <a:lnTo>
                    <a:pt x="f46" y="f47"/>
                  </a:lnTo>
                  <a:lnTo>
                    <a:pt x="f46" y="f47"/>
                  </a:lnTo>
                  <a:lnTo>
                    <a:pt x="f48" y="f49"/>
                  </a:lnTo>
                  <a:lnTo>
                    <a:pt x="f50" y="f51"/>
                  </a:lnTo>
                  <a:lnTo>
                    <a:pt x="f52" y="f53"/>
                  </a:lnTo>
                  <a:lnTo>
                    <a:pt x="f52" y="f54"/>
                  </a:lnTo>
                  <a:lnTo>
                    <a:pt x="f55" y="f56"/>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8" name="Google Shape;1454;p69">
              <a:extLst>
                <a:ext uri="{FF2B5EF4-FFF2-40B4-BE49-F238E27FC236}">
                  <a16:creationId xmlns:a16="http://schemas.microsoft.com/office/drawing/2014/main" id="{FFBC69D1-3627-412D-8454-21DD8D065077}"/>
                </a:ext>
              </a:extLst>
            </p:cNvPr>
            <p:cNvSpPr/>
            <p:nvPr/>
          </p:nvSpPr>
          <p:spPr>
            <a:xfrm>
              <a:off x="2753907" y="2651494"/>
              <a:ext cx="130740" cy="208400"/>
            </a:xfrm>
            <a:custGeom>
              <a:avLst/>
              <a:gdLst>
                <a:gd name="f0" fmla="val w"/>
                <a:gd name="f1" fmla="val h"/>
                <a:gd name="f2" fmla="val 0"/>
                <a:gd name="f3" fmla="val 6458"/>
                <a:gd name="f4" fmla="val 10294"/>
                <a:gd name="f5" fmla="val 1508"/>
                <a:gd name="f6" fmla="val 768"/>
                <a:gd name="f7" fmla="val 268"/>
                <a:gd name="f8" fmla="val 1053"/>
                <a:gd name="f9" fmla="val 1003"/>
                <a:gd name="f10" fmla="val 1093"/>
                <a:gd name="f11" fmla="val 1489"/>
                <a:gd name="f12" fmla="val 1417"/>
                <a:gd name="f13" fmla="val 1994"/>
                <a:gd name="f14" fmla="val 1195"/>
                <a:gd name="f15" fmla="val 2811"/>
                <a:gd name="f16" fmla="val 4383"/>
                <a:gd name="f17" fmla="val 1"/>
                <a:gd name="f18" fmla="val 5527"/>
                <a:gd name="f19" fmla="val 6389"/>
                <a:gd name="f20" fmla="val 20"/>
                <a:gd name="f21" fmla="val 6376"/>
                <a:gd name="f22" fmla="val 961"/>
                <a:gd name="f23" fmla="val 7227"/>
                <a:gd name="f24" fmla="val 8189"/>
                <a:gd name="f25" fmla="val 1357"/>
                <a:gd name="f26" fmla="val 8669"/>
                <a:gd name="f27" fmla="val 445"/>
                <a:gd name="f28" fmla="val 688"/>
                <a:gd name="f29" fmla="val 9171"/>
                <a:gd name="f30" fmla="val 9960"/>
                <a:gd name="f31" fmla="val 1297"/>
                <a:gd name="f32" fmla="val 10086"/>
                <a:gd name="f33" fmla="val 1629"/>
                <a:gd name="f34" fmla="val 2328"/>
                <a:gd name="f35" fmla="val 10144"/>
                <a:gd name="f36" fmla="val 3481"/>
                <a:gd name="f37" fmla="val 9747"/>
                <a:gd name="f38" fmla="val 3330"/>
                <a:gd name="f39" fmla="val 9133"/>
                <a:gd name="f40" fmla="val 4605"/>
                <a:gd name="f41" fmla="val 5001"/>
                <a:gd name="f42" fmla="val 8472"/>
                <a:gd name="f43" fmla="val 5689"/>
                <a:gd name="f44" fmla="val 7847"/>
                <a:gd name="f45" fmla="val 5213"/>
                <a:gd name="f46" fmla="val 6893"/>
                <a:gd name="f47" fmla="val 5364"/>
                <a:gd name="f48" fmla="val 6225"/>
                <a:gd name="f49" fmla="val 5850"/>
                <a:gd name="f50" fmla="val 5011"/>
                <a:gd name="f51" fmla="val 6273"/>
                <a:gd name="f52" fmla="val 2475"/>
                <a:gd name="f53" fmla="*/ f0 1 6458"/>
                <a:gd name="f54" fmla="*/ f1 1 10294"/>
                <a:gd name="f55" fmla="val f2"/>
                <a:gd name="f56" fmla="val f3"/>
                <a:gd name="f57" fmla="val f4"/>
                <a:gd name="f58" fmla="+- f57 0 f55"/>
                <a:gd name="f59" fmla="+- f56 0 f55"/>
                <a:gd name="f60" fmla="*/ f59 1 6458"/>
                <a:gd name="f61" fmla="*/ f58 1 10294"/>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6458" h="10294">
                  <a:moveTo>
                    <a:pt x="f5" y="f2"/>
                  </a:moveTo>
                  <a:lnTo>
                    <a:pt x="f6" y="f7"/>
                  </a:lnTo>
                  <a:lnTo>
                    <a:pt x="f8" y="f9"/>
                  </a:lnTo>
                  <a:lnTo>
                    <a:pt x="f10" y="f11"/>
                  </a:lnTo>
                  <a:lnTo>
                    <a:pt x="f12" y="f13"/>
                  </a:lnTo>
                  <a:lnTo>
                    <a:pt x="f14" y="f15"/>
                  </a:lnTo>
                  <a:lnTo>
                    <a:pt x="f14" y="f16"/>
                  </a:lnTo>
                  <a:lnTo>
                    <a:pt x="f17" y="f18"/>
                  </a:lnTo>
                  <a:lnTo>
                    <a:pt x="f17" y="f19"/>
                  </a:lnTo>
                  <a:lnTo>
                    <a:pt x="f20" y="f21"/>
                  </a:lnTo>
                  <a:lnTo>
                    <a:pt x="f22" y="f23"/>
                  </a:lnTo>
                  <a:lnTo>
                    <a:pt x="f22" y="f24"/>
                  </a:lnTo>
                  <a:lnTo>
                    <a:pt x="f25" y="f26"/>
                  </a:lnTo>
                  <a:lnTo>
                    <a:pt x="f27" y="f26"/>
                  </a:lnTo>
                  <a:lnTo>
                    <a:pt x="f28" y="f29"/>
                  </a:lnTo>
                  <a:lnTo>
                    <a:pt x="f25" y="f30"/>
                  </a:lnTo>
                  <a:lnTo>
                    <a:pt x="f31" y="f32"/>
                  </a:lnTo>
                  <a:lnTo>
                    <a:pt x="f33" y="f4"/>
                  </a:lnTo>
                  <a:lnTo>
                    <a:pt x="f34" y="f35"/>
                  </a:lnTo>
                  <a:lnTo>
                    <a:pt x="f36" y="f37"/>
                  </a:lnTo>
                  <a:lnTo>
                    <a:pt x="f38" y="f39"/>
                  </a:lnTo>
                  <a:lnTo>
                    <a:pt x="f40" y="f39"/>
                  </a:lnTo>
                  <a:lnTo>
                    <a:pt x="f41" y="f42"/>
                  </a:lnTo>
                  <a:lnTo>
                    <a:pt x="f43" y="f44"/>
                  </a:lnTo>
                  <a:lnTo>
                    <a:pt x="f45" y="f46"/>
                  </a:lnTo>
                  <a:lnTo>
                    <a:pt x="f47" y="f48"/>
                  </a:lnTo>
                  <a:lnTo>
                    <a:pt x="f49" y="f50"/>
                  </a:lnTo>
                  <a:lnTo>
                    <a:pt x="f3" y="f50"/>
                  </a:lnTo>
                  <a:lnTo>
                    <a:pt x="f51" y="f52"/>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9" name="Google Shape;1455;p69">
              <a:extLst>
                <a:ext uri="{FF2B5EF4-FFF2-40B4-BE49-F238E27FC236}">
                  <a16:creationId xmlns:a16="http://schemas.microsoft.com/office/drawing/2014/main" id="{4564BCC6-4884-4711-B879-1694FA680BC5}"/>
                </a:ext>
              </a:extLst>
            </p:cNvPr>
            <p:cNvSpPr/>
            <p:nvPr/>
          </p:nvSpPr>
          <p:spPr>
            <a:xfrm>
              <a:off x="2593265" y="2653917"/>
              <a:ext cx="189353" cy="143963"/>
            </a:xfrm>
            <a:custGeom>
              <a:avLst/>
              <a:gdLst>
                <a:gd name="f0" fmla="val w"/>
                <a:gd name="f1" fmla="val h"/>
                <a:gd name="f2" fmla="val 0"/>
                <a:gd name="f3" fmla="val 9353"/>
                <a:gd name="f4" fmla="val 7111"/>
                <a:gd name="f5" fmla="val 6847"/>
                <a:gd name="f6" fmla="val 6848"/>
                <a:gd name="f7" fmla="val 2"/>
                <a:gd name="f8" fmla="val 3342"/>
                <a:gd name="f9" fmla="val 2492"/>
                <a:gd name="f10" fmla="val 2470"/>
                <a:gd name="f11" fmla="val 2631"/>
                <a:gd name="f12" fmla="val 3615"/>
                <a:gd name="f13" fmla="val 2308"/>
                <a:gd name="f14" fmla="val 4851"/>
                <a:gd name="f15" fmla="val 891"/>
                <a:gd name="f16" fmla="val 5314"/>
                <a:gd name="f17" fmla="val 145"/>
                <a:gd name="f18" fmla="val 5388"/>
                <a:gd name="f19" fmla="val 1"/>
                <a:gd name="f20" fmla="val 5864"/>
                <a:gd name="f21" fmla="val 546"/>
                <a:gd name="f22" fmla="val 6106"/>
                <a:gd name="f23" fmla="val 661"/>
                <a:gd name="f24" fmla="val 6683"/>
                <a:gd name="f25" fmla="val 1123"/>
                <a:gd name="f26" fmla="val 6501"/>
                <a:gd name="f27" fmla="val 1511"/>
                <a:gd name="f28" fmla="val 7067"/>
                <a:gd name="f29" fmla="val 1700"/>
                <a:gd name="f30" fmla="val 6925"/>
                <a:gd name="f31" fmla="val 2055"/>
                <a:gd name="f32" fmla="val 6226"/>
                <a:gd name="f33" fmla="val 3614"/>
                <a:gd name="f34" fmla="val 6105"/>
                <a:gd name="f35" fmla="val 4100"/>
                <a:gd name="f36" fmla="val 6592"/>
                <a:gd name="f37" fmla="val 4736"/>
                <a:gd name="f38" fmla="val 6409"/>
                <a:gd name="f39" fmla="val 5557"/>
                <a:gd name="f40" fmla="val 6773"/>
                <a:gd name="f41" fmla="val 6652"/>
                <a:gd name="f42" fmla="val 7439"/>
                <a:gd name="f43" fmla="val 6561"/>
                <a:gd name="f44" fmla="val 7936"/>
                <a:gd name="f45" fmla="val 6269"/>
                <a:gd name="f46" fmla="val 5407"/>
                <a:gd name="f47" fmla="val 9130"/>
                <a:gd name="f48" fmla="val 4263"/>
                <a:gd name="f49" fmla="val 2691"/>
                <a:gd name="f50" fmla="val 9352"/>
                <a:gd name="f51" fmla="val 1874"/>
                <a:gd name="f52" fmla="val 9028"/>
                <a:gd name="f53" fmla="val 1369"/>
                <a:gd name="f54" fmla="val 8988"/>
                <a:gd name="f55" fmla="val 883"/>
                <a:gd name="f56" fmla="val 8703"/>
                <a:gd name="f57" fmla="val 148"/>
                <a:gd name="f58" fmla="val 8100"/>
                <a:gd name="f59" fmla="val 367"/>
                <a:gd name="f60" fmla="*/ f0 1 9353"/>
                <a:gd name="f61" fmla="*/ f1 1 7111"/>
                <a:gd name="f62" fmla="val f2"/>
                <a:gd name="f63" fmla="val f3"/>
                <a:gd name="f64" fmla="val f4"/>
                <a:gd name="f65" fmla="+- f64 0 f62"/>
                <a:gd name="f66" fmla="+- f63 0 f62"/>
                <a:gd name="f67" fmla="*/ f66 1 9353"/>
                <a:gd name="f68" fmla="*/ f65 1 7111"/>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9353" h="7111">
                  <a:moveTo>
                    <a:pt x="f5" y="f2"/>
                  </a:moveTo>
                  <a:lnTo>
                    <a:pt x="f6" y="f7"/>
                  </a:lnTo>
                  <a:lnTo>
                    <a:pt x="f8" y="f9"/>
                  </a:lnTo>
                  <a:lnTo>
                    <a:pt x="f10" y="f11"/>
                  </a:lnTo>
                  <a:lnTo>
                    <a:pt x="f10" y="f12"/>
                  </a:lnTo>
                  <a:lnTo>
                    <a:pt x="f13" y="f14"/>
                  </a:lnTo>
                  <a:lnTo>
                    <a:pt x="f15" y="f16"/>
                  </a:lnTo>
                  <a:lnTo>
                    <a:pt x="f17" y="f18"/>
                  </a:lnTo>
                  <a:lnTo>
                    <a:pt x="f19" y="f20"/>
                  </a:lnTo>
                  <a:lnTo>
                    <a:pt x="f21" y="f22"/>
                  </a:lnTo>
                  <a:lnTo>
                    <a:pt x="f23" y="f24"/>
                  </a:lnTo>
                  <a:lnTo>
                    <a:pt x="f25" y="f26"/>
                  </a:lnTo>
                  <a:lnTo>
                    <a:pt x="f27" y="f28"/>
                  </a:lnTo>
                  <a:lnTo>
                    <a:pt x="f29" y="f30"/>
                  </a:lnTo>
                  <a:lnTo>
                    <a:pt x="f31" y="f4"/>
                  </a:lnTo>
                  <a:lnTo>
                    <a:pt x="f13" y="f32"/>
                  </a:lnTo>
                  <a:lnTo>
                    <a:pt x="f33" y="f34"/>
                  </a:lnTo>
                  <a:lnTo>
                    <a:pt x="f35" y="f36"/>
                  </a:lnTo>
                  <a:lnTo>
                    <a:pt x="f37" y="f38"/>
                  </a:lnTo>
                  <a:lnTo>
                    <a:pt x="f39" y="f40"/>
                  </a:lnTo>
                  <a:lnTo>
                    <a:pt x="f41" y="f38"/>
                  </a:lnTo>
                  <a:lnTo>
                    <a:pt x="f42" y="f43"/>
                  </a:lnTo>
                  <a:lnTo>
                    <a:pt x="f44" y="f45"/>
                  </a:lnTo>
                  <a:lnTo>
                    <a:pt x="f44" y="f46"/>
                  </a:lnTo>
                  <a:lnTo>
                    <a:pt x="f47" y="f48"/>
                  </a:lnTo>
                  <a:lnTo>
                    <a:pt x="f47" y="f49"/>
                  </a:lnTo>
                  <a:lnTo>
                    <a:pt x="f50" y="f51"/>
                  </a:lnTo>
                  <a:lnTo>
                    <a:pt x="f52" y="f53"/>
                  </a:lnTo>
                  <a:lnTo>
                    <a:pt x="f54" y="f55"/>
                  </a:lnTo>
                  <a:lnTo>
                    <a:pt x="f56" y="f57"/>
                  </a:lnTo>
                  <a:lnTo>
                    <a:pt x="f58" y="f59"/>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0" name="Google Shape;1456;p69">
              <a:extLst>
                <a:ext uri="{FF2B5EF4-FFF2-40B4-BE49-F238E27FC236}">
                  <a16:creationId xmlns:a16="http://schemas.microsoft.com/office/drawing/2014/main" id="{E5EE42DB-BCB2-4C0A-8958-1F3C429108EA}"/>
                </a:ext>
              </a:extLst>
            </p:cNvPr>
            <p:cNvSpPr/>
            <p:nvPr/>
          </p:nvSpPr>
          <p:spPr>
            <a:xfrm>
              <a:off x="2856347" y="3052468"/>
              <a:ext cx="148516" cy="128290"/>
            </a:xfrm>
            <a:custGeom>
              <a:avLst/>
              <a:gdLst>
                <a:gd name="f0" fmla="val w"/>
                <a:gd name="f1" fmla="val h"/>
                <a:gd name="f2" fmla="val 0"/>
                <a:gd name="f3" fmla="val 7336"/>
                <a:gd name="f4" fmla="val 6337"/>
                <a:gd name="f5" fmla="val 5173"/>
                <a:gd name="f6" fmla="val 1"/>
                <a:gd name="f7" fmla="val 4100"/>
                <a:gd name="f8" fmla="val 720"/>
                <a:gd name="f9" fmla="val 4284"/>
                <a:gd name="f10" fmla="val 1085"/>
                <a:gd name="f11" fmla="val 4040"/>
                <a:gd name="f12" fmla="val 2056"/>
                <a:gd name="f13" fmla="val 4403"/>
                <a:gd name="f14" fmla="val 2569"/>
                <a:gd name="f15" fmla="val 4920"/>
                <a:gd name="f16" fmla="val 3392"/>
                <a:gd name="f17" fmla="val 3241"/>
                <a:gd name="f18" fmla="val 3371"/>
                <a:gd name="f19" fmla="val 2376"/>
                <a:gd name="f20" fmla="val 2673"/>
                <a:gd name="f21" fmla="val 2511"/>
                <a:gd name="f22" fmla="val 1853"/>
                <a:gd name="f23" fmla="val 1298"/>
                <a:gd name="f24" fmla="val 2190"/>
                <a:gd name="f25" fmla="val 1398"/>
                <a:gd name="f26" fmla="val 3058"/>
                <a:gd name="f27" fmla="val 5244"/>
                <a:gd name="f28" fmla="val 830"/>
                <a:gd name="f29" fmla="val 5954"/>
                <a:gd name="f30" fmla="val 2020"/>
                <a:gd name="f31" fmla="val 6181"/>
                <a:gd name="f32" fmla="val 2065"/>
                <a:gd name="f33" fmla="val 6065"/>
                <a:gd name="f34" fmla="val 2946"/>
                <a:gd name="f35" fmla="val 4130"/>
                <a:gd name="f36" fmla="val 5305"/>
                <a:gd name="f37" fmla="val 4910"/>
                <a:gd name="f38" fmla="val 5135"/>
                <a:gd name="f39" fmla="val 4747"/>
                <a:gd name="f40" fmla="val 5231"/>
                <a:gd name="f41" fmla="val 4425"/>
                <a:gd name="f42" fmla="val 7054"/>
                <a:gd name="f43" fmla="val 3793"/>
                <a:gd name="f44" fmla="val 6925"/>
                <a:gd name="f45" fmla="val 7130"/>
                <a:gd name="f46" fmla="val 1874"/>
                <a:gd name="f47" fmla="val 1146"/>
                <a:gd name="f48" fmla="val 789"/>
                <a:gd name="f49" fmla="val 5752"/>
                <a:gd name="f50" fmla="val 259"/>
                <a:gd name="f51" fmla="val 5832"/>
                <a:gd name="f52" fmla="val 509"/>
                <a:gd name="f53" fmla="val 5468"/>
                <a:gd name="f54" fmla="*/ f0 1 7336"/>
                <a:gd name="f55" fmla="*/ f1 1 6337"/>
                <a:gd name="f56" fmla="val f2"/>
                <a:gd name="f57" fmla="val f3"/>
                <a:gd name="f58" fmla="val f4"/>
                <a:gd name="f59" fmla="+- f58 0 f56"/>
                <a:gd name="f60" fmla="+- f57 0 f56"/>
                <a:gd name="f61" fmla="*/ f60 1 7336"/>
                <a:gd name="f62" fmla="*/ f59 1 6337"/>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7336" h="6337">
                  <a:moveTo>
                    <a:pt x="f5" y="f6"/>
                  </a:moveTo>
                  <a:lnTo>
                    <a:pt x="f7" y="f8"/>
                  </a:lnTo>
                  <a:lnTo>
                    <a:pt x="f9" y="f10"/>
                  </a:lnTo>
                  <a:lnTo>
                    <a:pt x="f11" y="f12"/>
                  </a:lnTo>
                  <a:lnTo>
                    <a:pt x="f13" y="f14"/>
                  </a:lnTo>
                  <a:lnTo>
                    <a:pt x="f15" y="f14"/>
                  </a:lnTo>
                  <a:lnTo>
                    <a:pt x="f15" y="f16"/>
                  </a:lnTo>
                  <a:lnTo>
                    <a:pt x="f9" y="f17"/>
                  </a:lnTo>
                  <a:lnTo>
                    <a:pt x="f18" y="f19"/>
                  </a:lnTo>
                  <a:lnTo>
                    <a:pt x="f20" y="f21"/>
                  </a:lnTo>
                  <a:lnTo>
                    <a:pt x="f22" y="f12"/>
                  </a:lnTo>
                  <a:lnTo>
                    <a:pt x="f23" y="f24"/>
                  </a:lnTo>
                  <a:lnTo>
                    <a:pt x="f25" y="f17"/>
                  </a:lnTo>
                  <a:lnTo>
                    <a:pt x="f2" y="f26"/>
                  </a:lnTo>
                  <a:lnTo>
                    <a:pt x="f2" y="f27"/>
                  </a:lnTo>
                  <a:lnTo>
                    <a:pt x="f28" y="f29"/>
                  </a:lnTo>
                  <a:lnTo>
                    <a:pt x="f30" y="f31"/>
                  </a:lnTo>
                  <a:lnTo>
                    <a:pt x="f32" y="f33"/>
                  </a:lnTo>
                  <a:lnTo>
                    <a:pt x="f34" y="f4"/>
                  </a:lnTo>
                  <a:lnTo>
                    <a:pt x="f35" y="f36"/>
                  </a:lnTo>
                  <a:lnTo>
                    <a:pt x="f9" y="f37"/>
                  </a:lnTo>
                  <a:lnTo>
                    <a:pt x="f38" y="f39"/>
                  </a:lnTo>
                  <a:lnTo>
                    <a:pt x="f40" y="f41"/>
                  </a:lnTo>
                  <a:lnTo>
                    <a:pt x="f42" y="f43"/>
                  </a:lnTo>
                  <a:lnTo>
                    <a:pt x="f44" y="f16"/>
                  </a:lnTo>
                  <a:lnTo>
                    <a:pt x="f45" y="f14"/>
                  </a:lnTo>
                  <a:lnTo>
                    <a:pt x="f3" y="f46"/>
                  </a:lnTo>
                  <a:lnTo>
                    <a:pt x="f44" y="f47"/>
                  </a:lnTo>
                  <a:lnTo>
                    <a:pt x="f44" y="f48"/>
                  </a:lnTo>
                  <a:lnTo>
                    <a:pt x="f49" y="f50"/>
                  </a:lnTo>
                  <a:lnTo>
                    <a:pt x="f51" y="f52"/>
                  </a:lnTo>
                  <a:lnTo>
                    <a:pt x="f53" y="f52"/>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1" name="Google Shape;1457;p69">
              <a:extLst>
                <a:ext uri="{FF2B5EF4-FFF2-40B4-BE49-F238E27FC236}">
                  <a16:creationId xmlns:a16="http://schemas.microsoft.com/office/drawing/2014/main" id="{0191557A-90D5-45FF-958D-D1DA0514267C}"/>
                </a:ext>
              </a:extLst>
            </p:cNvPr>
            <p:cNvSpPr/>
            <p:nvPr/>
          </p:nvSpPr>
          <p:spPr>
            <a:xfrm>
              <a:off x="2960287" y="3084042"/>
              <a:ext cx="129689" cy="206745"/>
            </a:xfrm>
            <a:custGeom>
              <a:avLst/>
              <a:gdLst>
                <a:gd name="f0" fmla="val w"/>
                <a:gd name="f1" fmla="val h"/>
                <a:gd name="f2" fmla="val 0"/>
                <a:gd name="f3" fmla="val 6406"/>
                <a:gd name="f4" fmla="val 10212"/>
                <a:gd name="f5" fmla="val 6405"/>
                <a:gd name="f6" fmla="val 1"/>
                <a:gd name="f7" fmla="val 5858"/>
                <a:gd name="f8" fmla="val 496"/>
                <a:gd name="f9" fmla="val 4492"/>
                <a:gd name="f10" fmla="val 724"/>
                <a:gd name="f11" fmla="val 3113"/>
                <a:gd name="f12" fmla="val 2011"/>
                <a:gd name="f13" fmla="val 3429"/>
                <a:gd name="f14" fmla="val 2500"/>
                <a:gd name="f15" fmla="val 3472"/>
                <a:gd name="f16" fmla="val 2898"/>
                <a:gd name="f17" fmla="val 4322"/>
                <a:gd name="f18" fmla="val 2436"/>
                <a:gd name="f19" fmla="val 3381"/>
                <a:gd name="f20" fmla="val 2657"/>
                <a:gd name="f21" fmla="val 2713"/>
                <a:gd name="f22" fmla="val 1996"/>
                <a:gd name="f23" fmla="val 2469"/>
                <a:gd name="f24" fmla="val 1920"/>
                <a:gd name="f25" fmla="val 2233"/>
                <a:gd name="f26" fmla="val 97"/>
                <a:gd name="f27" fmla="val 2865"/>
                <a:gd name="f28" fmla="val 3187"/>
                <a:gd name="f29" fmla="val 3168"/>
                <a:gd name="f30" fmla="val 1517"/>
                <a:gd name="f31" fmla="val 3928"/>
                <a:gd name="f32" fmla="val 5688"/>
                <a:gd name="f33" fmla="val 1167"/>
                <a:gd name="f34" fmla="val 6478"/>
                <a:gd name="f35" fmla="val 6934"/>
                <a:gd name="f36" fmla="val 548"/>
                <a:gd name="f37" fmla="val 7604"/>
                <a:gd name="f38" fmla="val 698"/>
                <a:gd name="f39" fmla="val 9301"/>
                <a:gd name="f40" fmla="val 926"/>
                <a:gd name="f41" fmla="val 10030"/>
                <a:gd name="f42" fmla="val 10211"/>
                <a:gd name="f43" fmla="val 1304"/>
                <a:gd name="f44" fmla="val 9909"/>
                <a:gd name="f45" fmla="val 1243"/>
                <a:gd name="f46" fmla="val 9576"/>
                <a:gd name="f47" fmla="val 2944"/>
                <a:gd name="f48" fmla="val 8665"/>
                <a:gd name="f49" fmla="val 7419"/>
                <a:gd name="f50" fmla="val 2639"/>
                <a:gd name="f51" fmla="val 5810"/>
                <a:gd name="f52" fmla="val 6193"/>
                <a:gd name="f53" fmla="val 3259"/>
                <a:gd name="f54" fmla="val 2166"/>
                <a:gd name="f55" fmla="*/ f0 1 6406"/>
                <a:gd name="f56" fmla="*/ f1 1 10212"/>
                <a:gd name="f57" fmla="val f2"/>
                <a:gd name="f58" fmla="val f3"/>
                <a:gd name="f59" fmla="val f4"/>
                <a:gd name="f60" fmla="+- f59 0 f57"/>
                <a:gd name="f61" fmla="+- f58 0 f57"/>
                <a:gd name="f62" fmla="*/ f61 1 6406"/>
                <a:gd name="f63" fmla="*/ f60 1 1021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6406" h="10212">
                  <a:moveTo>
                    <a:pt x="f5" y="f6"/>
                  </a:moveTo>
                  <a:lnTo>
                    <a:pt x="f7" y="f8"/>
                  </a:lnTo>
                  <a:lnTo>
                    <a:pt x="f9" y="f10"/>
                  </a:lnTo>
                  <a:lnTo>
                    <a:pt x="f11" y="f10"/>
                  </a:lnTo>
                  <a:lnTo>
                    <a:pt x="f11" y="f12"/>
                  </a:lnTo>
                  <a:lnTo>
                    <a:pt x="f13" y="f14"/>
                  </a:lnTo>
                  <a:lnTo>
                    <a:pt x="f13" y="f15"/>
                  </a:lnTo>
                  <a:lnTo>
                    <a:pt x="f16" y="f17"/>
                  </a:lnTo>
                  <a:lnTo>
                    <a:pt x="f18" y="f19"/>
                  </a:lnTo>
                  <a:lnTo>
                    <a:pt x="f20" y="f21"/>
                  </a:lnTo>
                  <a:lnTo>
                    <a:pt x="f22" y="f23"/>
                  </a:lnTo>
                  <a:lnTo>
                    <a:pt x="f24" y="f25"/>
                  </a:lnTo>
                  <a:lnTo>
                    <a:pt x="f26" y="f27"/>
                  </a:lnTo>
                  <a:lnTo>
                    <a:pt x="f6" y="f28"/>
                  </a:lnTo>
                  <a:lnTo>
                    <a:pt x="f26" y="f29"/>
                  </a:lnTo>
                  <a:lnTo>
                    <a:pt x="f26" y="f15"/>
                  </a:lnTo>
                  <a:lnTo>
                    <a:pt x="f30" y="f31"/>
                  </a:lnTo>
                  <a:lnTo>
                    <a:pt x="f30" y="f32"/>
                  </a:lnTo>
                  <a:lnTo>
                    <a:pt x="f33" y="f34"/>
                  </a:lnTo>
                  <a:lnTo>
                    <a:pt x="f33" y="f35"/>
                  </a:lnTo>
                  <a:lnTo>
                    <a:pt x="f36" y="f37"/>
                  </a:lnTo>
                  <a:lnTo>
                    <a:pt x="f38" y="f39"/>
                  </a:lnTo>
                  <a:lnTo>
                    <a:pt x="f40" y="f41"/>
                  </a:lnTo>
                  <a:lnTo>
                    <a:pt x="f33" y="f42"/>
                  </a:lnTo>
                  <a:lnTo>
                    <a:pt x="f43" y="f44"/>
                  </a:lnTo>
                  <a:lnTo>
                    <a:pt x="f45" y="f46"/>
                  </a:lnTo>
                  <a:lnTo>
                    <a:pt x="f47" y="f48"/>
                  </a:lnTo>
                  <a:lnTo>
                    <a:pt x="f47" y="f49"/>
                  </a:lnTo>
                  <a:lnTo>
                    <a:pt x="f50" y="f51"/>
                  </a:lnTo>
                  <a:lnTo>
                    <a:pt x="f52" y="f53"/>
                  </a:lnTo>
                  <a:lnTo>
                    <a:pt x="f5" y="f54"/>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2" name="Google Shape;1458;p69">
              <a:extLst>
                <a:ext uri="{FF2B5EF4-FFF2-40B4-BE49-F238E27FC236}">
                  <a16:creationId xmlns:a16="http://schemas.microsoft.com/office/drawing/2014/main" id="{F769D992-58C1-45FB-BD2B-8E5EC303A187}"/>
                </a:ext>
              </a:extLst>
            </p:cNvPr>
            <p:cNvSpPr/>
            <p:nvPr/>
          </p:nvSpPr>
          <p:spPr>
            <a:xfrm>
              <a:off x="3107853" y="2795211"/>
              <a:ext cx="18480" cy="22082"/>
            </a:xfrm>
            <a:custGeom>
              <a:avLst/>
              <a:gdLst>
                <a:gd name="f0" fmla="val w"/>
                <a:gd name="f1" fmla="val h"/>
                <a:gd name="f2" fmla="val 0"/>
                <a:gd name="f3" fmla="val 913"/>
                <a:gd name="f4" fmla="val 1091"/>
                <a:gd name="f5" fmla="val 814"/>
                <a:gd name="f6" fmla="val 1"/>
                <a:gd name="f7" fmla="val 380"/>
                <a:gd name="f8" fmla="val 128"/>
                <a:gd name="f9" fmla="val 287"/>
                <a:gd name="f10" fmla="val 18"/>
                <a:gd name="f11" fmla="val 178"/>
                <a:gd name="f12" fmla="val 492"/>
                <a:gd name="f13" fmla="val 1090"/>
                <a:gd name="f14" fmla="val 701"/>
                <a:gd name="f15" fmla="val 926"/>
                <a:gd name="f16" fmla="val 594"/>
                <a:gd name="f17" fmla="val 786"/>
                <a:gd name="f18" fmla="val 462"/>
                <a:gd name="f19" fmla="*/ f0 1 913"/>
                <a:gd name="f20" fmla="*/ f1 1 1091"/>
                <a:gd name="f21" fmla="val f2"/>
                <a:gd name="f22" fmla="val f3"/>
                <a:gd name="f23" fmla="val f4"/>
                <a:gd name="f24" fmla="+- f23 0 f21"/>
                <a:gd name="f25" fmla="+- f22 0 f21"/>
                <a:gd name="f26" fmla="*/ f25 1 913"/>
                <a:gd name="f27" fmla="*/ f24 1 109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913" h="1091">
                  <a:moveTo>
                    <a:pt x="f5" y="f6"/>
                  </a:moveTo>
                  <a:lnTo>
                    <a:pt x="f7" y="f8"/>
                  </a:lnTo>
                  <a:lnTo>
                    <a:pt x="f9" y="f10"/>
                  </a:lnTo>
                  <a:lnTo>
                    <a:pt x="f11" y="f12"/>
                  </a:lnTo>
                  <a:lnTo>
                    <a:pt x="f6" y="f13"/>
                  </a:lnTo>
                  <a:lnTo>
                    <a:pt x="f14" y="f15"/>
                  </a:lnTo>
                  <a:lnTo>
                    <a:pt x="f3" y="f16"/>
                  </a:lnTo>
                  <a:lnTo>
                    <a:pt x="f17" y="f18"/>
                  </a:lnTo>
                  <a:lnTo>
                    <a:pt x="f5"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3" name="Google Shape;1459;p69">
              <a:extLst>
                <a:ext uri="{FF2B5EF4-FFF2-40B4-BE49-F238E27FC236}">
                  <a16:creationId xmlns:a16="http://schemas.microsoft.com/office/drawing/2014/main" id="{07E27E78-2D53-4B50-8590-D1908E68B925}"/>
                </a:ext>
              </a:extLst>
            </p:cNvPr>
            <p:cNvSpPr/>
            <p:nvPr/>
          </p:nvSpPr>
          <p:spPr>
            <a:xfrm>
              <a:off x="2859447" y="2671776"/>
              <a:ext cx="205648" cy="164445"/>
            </a:xfrm>
            <a:custGeom>
              <a:avLst/>
              <a:gdLst>
                <a:gd name="f0" fmla="val w"/>
                <a:gd name="f1" fmla="val h"/>
                <a:gd name="f2" fmla="val 0"/>
                <a:gd name="f3" fmla="val 10158"/>
                <a:gd name="f4" fmla="val 8123"/>
                <a:gd name="f5" fmla="val 1839"/>
                <a:gd name="f6" fmla="val 1"/>
                <a:gd name="f7" fmla="val 1791"/>
                <a:gd name="f8" fmla="val 1275"/>
                <a:gd name="f9" fmla="val 1148"/>
                <a:gd name="f10" fmla="val 1519"/>
                <a:gd name="f11" fmla="val 1060"/>
                <a:gd name="f12" fmla="val 1473"/>
                <a:gd name="f13" fmla="val 1245"/>
                <a:gd name="f14" fmla="val 4009"/>
                <a:gd name="f15" fmla="val 637"/>
                <a:gd name="f16" fmla="val 151"/>
                <a:gd name="f17" fmla="val 5223"/>
                <a:gd name="f18" fmla="val 5891"/>
                <a:gd name="f19" fmla="val 485"/>
                <a:gd name="f20" fmla="val 6862"/>
                <a:gd name="f21" fmla="val 937"/>
                <a:gd name="f22" fmla="val 8122"/>
                <a:gd name="f23" fmla="val 1867"/>
                <a:gd name="f24" fmla="val 7517"/>
                <a:gd name="f25" fmla="val 3515"/>
                <a:gd name="f26" fmla="val 4372"/>
                <a:gd name="f27" fmla="val 7470"/>
                <a:gd name="f28" fmla="val 5418"/>
                <a:gd name="f29" fmla="val 7065"/>
                <a:gd name="f30" fmla="val 6498"/>
                <a:gd name="f31" fmla="val 5800"/>
                <a:gd name="f32" fmla="val 7417"/>
                <a:gd name="f33" fmla="val 6845"/>
                <a:gd name="f34" fmla="val 8019"/>
                <a:gd name="f35" fmla="val 6985"/>
                <a:gd name="f36" fmla="val 8028"/>
                <a:gd name="f37" fmla="val 6953"/>
                <a:gd name="f38" fmla="val 8802"/>
                <a:gd name="f39" fmla="val 5527"/>
                <a:gd name="f40" fmla="val 9109"/>
                <a:gd name="f41" fmla="val 4920"/>
                <a:gd name="f42" fmla="val 3842"/>
                <a:gd name="f43" fmla="val 9352"/>
                <a:gd name="f44" fmla="val 3007"/>
                <a:gd name="f45" fmla="val 10157"/>
                <a:gd name="f46" fmla="val 2638"/>
                <a:gd name="f47" fmla="val 10111"/>
                <a:gd name="f48" fmla="val 2521"/>
                <a:gd name="f49" fmla="val 1883"/>
                <a:gd name="f50" fmla="val 8963"/>
                <a:gd name="f51" fmla="*/ f0 1 10158"/>
                <a:gd name="f52" fmla="*/ f1 1 8123"/>
                <a:gd name="f53" fmla="val f2"/>
                <a:gd name="f54" fmla="val f3"/>
                <a:gd name="f55" fmla="val f4"/>
                <a:gd name="f56" fmla="+- f55 0 f53"/>
                <a:gd name="f57" fmla="+- f54 0 f53"/>
                <a:gd name="f58" fmla="*/ f57 1 10158"/>
                <a:gd name="f59" fmla="*/ f56 1 8123"/>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10158" h="8123">
                  <a:moveTo>
                    <a:pt x="f5" y="f6"/>
                  </a:moveTo>
                  <a:lnTo>
                    <a:pt x="f7" y="f8"/>
                  </a:lnTo>
                  <a:lnTo>
                    <a:pt x="f9" y="f10"/>
                  </a:lnTo>
                  <a:lnTo>
                    <a:pt x="f11" y="f12"/>
                  </a:lnTo>
                  <a:lnTo>
                    <a:pt x="f13" y="f14"/>
                  </a:lnTo>
                  <a:lnTo>
                    <a:pt x="f15" y="f14"/>
                  </a:lnTo>
                  <a:lnTo>
                    <a:pt x="f16" y="f17"/>
                  </a:lnTo>
                  <a:lnTo>
                    <a:pt x="f2" y="f18"/>
                  </a:lnTo>
                  <a:lnTo>
                    <a:pt x="f19" y="f20"/>
                  </a:lnTo>
                  <a:lnTo>
                    <a:pt x="f21" y="f22"/>
                  </a:lnTo>
                  <a:lnTo>
                    <a:pt x="f23" y="f24"/>
                  </a:lnTo>
                  <a:lnTo>
                    <a:pt x="f25" y="f24"/>
                  </a:lnTo>
                  <a:lnTo>
                    <a:pt x="f26" y="f27"/>
                  </a:lnTo>
                  <a:lnTo>
                    <a:pt x="f28" y="f29"/>
                  </a:lnTo>
                  <a:lnTo>
                    <a:pt x="f30" y="f31"/>
                  </a:lnTo>
                  <a:lnTo>
                    <a:pt x="f32" y="f33"/>
                  </a:lnTo>
                  <a:lnTo>
                    <a:pt x="f34" y="f35"/>
                  </a:lnTo>
                  <a:lnTo>
                    <a:pt x="f36" y="f37"/>
                  </a:lnTo>
                  <a:lnTo>
                    <a:pt x="f38" y="f39"/>
                  </a:lnTo>
                  <a:lnTo>
                    <a:pt x="f40" y="f41"/>
                  </a:lnTo>
                  <a:lnTo>
                    <a:pt x="f40" y="f42"/>
                  </a:lnTo>
                  <a:lnTo>
                    <a:pt x="f43" y="f44"/>
                  </a:lnTo>
                  <a:lnTo>
                    <a:pt x="f45" y="f46"/>
                  </a:lnTo>
                  <a:lnTo>
                    <a:pt x="f47" y="f48"/>
                  </a:lnTo>
                  <a:lnTo>
                    <a:pt x="f43" y="f49"/>
                  </a:lnTo>
                  <a:lnTo>
                    <a:pt x="f50" y="f6"/>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4" name="Google Shape;1460;p69">
              <a:extLst>
                <a:ext uri="{FF2B5EF4-FFF2-40B4-BE49-F238E27FC236}">
                  <a16:creationId xmlns:a16="http://schemas.microsoft.com/office/drawing/2014/main" id="{57AAB034-E9B2-42A8-BF11-F8D610F1BBD5}"/>
                </a:ext>
              </a:extLst>
            </p:cNvPr>
            <p:cNvSpPr/>
            <p:nvPr/>
          </p:nvSpPr>
          <p:spPr>
            <a:xfrm>
              <a:off x="2878421" y="2789194"/>
              <a:ext cx="149403" cy="120197"/>
            </a:xfrm>
            <a:custGeom>
              <a:avLst/>
              <a:gdLst>
                <a:gd name="f0" fmla="val w"/>
                <a:gd name="f1" fmla="val h"/>
                <a:gd name="f2" fmla="val 0"/>
                <a:gd name="f3" fmla="val 7380"/>
                <a:gd name="f4" fmla="val 5937"/>
                <a:gd name="f5" fmla="val 5561"/>
                <a:gd name="f6" fmla="val 4481"/>
                <a:gd name="f7" fmla="val 1265"/>
                <a:gd name="f8" fmla="val 3435"/>
                <a:gd name="f9" fmla="val 1670"/>
                <a:gd name="f10" fmla="val 2578"/>
                <a:gd name="f11" fmla="val 1717"/>
                <a:gd name="f12" fmla="val 930"/>
                <a:gd name="f13" fmla="val 2322"/>
                <a:gd name="f14" fmla="val 3"/>
                <a:gd name="f15" fmla="val 2331"/>
                <a:gd name="f16" fmla="val 702"/>
                <a:gd name="f17" fmla="val 2945"/>
                <a:gd name="f18" fmla="val 1219"/>
                <a:gd name="f19" fmla="val 3492"/>
                <a:gd name="f20" fmla="val 2251"/>
                <a:gd name="f21" fmla="val 4554"/>
                <a:gd name="f22" fmla="val 2889"/>
                <a:gd name="f23" fmla="val 5298"/>
                <a:gd name="f24" fmla="val 3968"/>
                <a:gd name="f25" fmla="val 5162"/>
                <a:gd name="f26" fmla="val 4467"/>
                <a:gd name="f27" fmla="val 5936"/>
                <a:gd name="f28" fmla="val 4742"/>
                <a:gd name="f29" fmla="val 5647"/>
                <a:gd name="f30" fmla="val 6651"/>
                <a:gd name="f31" fmla="val 5357"/>
                <a:gd name="f32" fmla="val 6624"/>
                <a:gd name="f33" fmla="val 6701"/>
                <a:gd name="f34" fmla="val 3552"/>
                <a:gd name="f35" fmla="val 6246"/>
                <a:gd name="f36" fmla="val 3219"/>
                <a:gd name="f37" fmla="val 6077"/>
                <a:gd name="f38" fmla="val 6634"/>
                <a:gd name="f39" fmla="val 2672"/>
                <a:gd name="f40" fmla="val 7082"/>
                <a:gd name="f41" fmla="val 1185"/>
                <a:gd name="f42" fmla="val 6480"/>
                <a:gd name="f43" fmla="val 1045"/>
                <a:gd name="f44" fmla="*/ f0 1 7380"/>
                <a:gd name="f45" fmla="*/ f1 1 5937"/>
                <a:gd name="f46" fmla="val f2"/>
                <a:gd name="f47" fmla="val f3"/>
                <a:gd name="f48" fmla="val f4"/>
                <a:gd name="f49" fmla="+- f48 0 f46"/>
                <a:gd name="f50" fmla="+- f47 0 f46"/>
                <a:gd name="f51" fmla="*/ f50 1 7380"/>
                <a:gd name="f52" fmla="*/ f49 1 5937"/>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7380" h="5937">
                  <a:moveTo>
                    <a:pt x="f5" y="f2"/>
                  </a:moveTo>
                  <a:lnTo>
                    <a:pt x="f6" y="f7"/>
                  </a:lnTo>
                  <a:lnTo>
                    <a:pt x="f8" y="f9"/>
                  </a:lnTo>
                  <a:lnTo>
                    <a:pt x="f10" y="f11"/>
                  </a:lnTo>
                  <a:lnTo>
                    <a:pt x="f12" y="f11"/>
                  </a:lnTo>
                  <a:lnTo>
                    <a:pt x="f2" y="f13"/>
                  </a:lnTo>
                  <a:lnTo>
                    <a:pt x="f14" y="f15"/>
                  </a:lnTo>
                  <a:lnTo>
                    <a:pt x="f16" y="f17"/>
                  </a:lnTo>
                  <a:lnTo>
                    <a:pt x="f18" y="f19"/>
                  </a:lnTo>
                  <a:lnTo>
                    <a:pt x="f20" y="f21"/>
                  </a:lnTo>
                  <a:lnTo>
                    <a:pt x="f22" y="f23"/>
                  </a:lnTo>
                  <a:lnTo>
                    <a:pt x="f24" y="f25"/>
                  </a:lnTo>
                  <a:lnTo>
                    <a:pt x="f26" y="f27"/>
                  </a:lnTo>
                  <a:lnTo>
                    <a:pt x="f28" y="f27"/>
                  </a:lnTo>
                  <a:lnTo>
                    <a:pt x="f28" y="f29"/>
                  </a:lnTo>
                  <a:lnTo>
                    <a:pt x="f30" y="f31"/>
                  </a:lnTo>
                  <a:lnTo>
                    <a:pt x="f32" y="f23"/>
                  </a:lnTo>
                  <a:lnTo>
                    <a:pt x="f3" y="f21"/>
                  </a:lnTo>
                  <a:lnTo>
                    <a:pt x="f33" y="f34"/>
                  </a:lnTo>
                  <a:lnTo>
                    <a:pt x="f35" y="f36"/>
                  </a:lnTo>
                  <a:lnTo>
                    <a:pt x="f37" y="f17"/>
                  </a:lnTo>
                  <a:lnTo>
                    <a:pt x="f38" y="f39"/>
                  </a:lnTo>
                  <a:lnTo>
                    <a:pt x="f40" y="f41"/>
                  </a:lnTo>
                  <a:lnTo>
                    <a:pt x="f42" y="f43"/>
                  </a:lnTo>
                  <a:lnTo>
                    <a:pt x="f5" y="f2"/>
                  </a:lnTo>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35" name="Google Shape;1461;p69">
            <a:extLst>
              <a:ext uri="{FF2B5EF4-FFF2-40B4-BE49-F238E27FC236}">
                <a16:creationId xmlns:a16="http://schemas.microsoft.com/office/drawing/2014/main" id="{6CC0B228-C810-4B36-A1FF-56B3BD181EEE}"/>
              </a:ext>
            </a:extLst>
          </p:cNvPr>
          <p:cNvSpPr/>
          <p:nvPr/>
        </p:nvSpPr>
        <p:spPr>
          <a:xfrm>
            <a:off x="7483870" y="3476923"/>
            <a:ext cx="532802" cy="5328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65C4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6" name="Google Shape;1462;p69">
            <a:extLst>
              <a:ext uri="{FF2B5EF4-FFF2-40B4-BE49-F238E27FC236}">
                <a16:creationId xmlns:a16="http://schemas.microsoft.com/office/drawing/2014/main" id="{511D60A1-9FD5-4BC5-BEC5-BDFDBB2476E8}"/>
              </a:ext>
            </a:extLst>
          </p:cNvPr>
          <p:cNvSpPr/>
          <p:nvPr/>
        </p:nvSpPr>
        <p:spPr>
          <a:xfrm>
            <a:off x="7483870" y="1388004"/>
            <a:ext cx="532802" cy="5328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7" name="Google Shape;1463;p69">
            <a:extLst>
              <a:ext uri="{FF2B5EF4-FFF2-40B4-BE49-F238E27FC236}">
                <a16:creationId xmlns:a16="http://schemas.microsoft.com/office/drawing/2014/main" id="{1A2730B7-588B-43CE-A684-5007A18224A4}"/>
              </a:ext>
            </a:extLst>
          </p:cNvPr>
          <p:cNvSpPr/>
          <p:nvPr/>
        </p:nvSpPr>
        <p:spPr>
          <a:xfrm>
            <a:off x="7483870" y="2433684"/>
            <a:ext cx="532802" cy="5328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2773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8" name="Google Shape;1464;p69">
            <a:extLst>
              <a:ext uri="{FF2B5EF4-FFF2-40B4-BE49-F238E27FC236}">
                <a16:creationId xmlns:a16="http://schemas.microsoft.com/office/drawing/2014/main" id="{A7F1EA7B-C54B-4121-8508-F1AEF0DA124D}"/>
              </a:ext>
            </a:extLst>
          </p:cNvPr>
          <p:cNvSpPr txBox="1"/>
          <p:nvPr/>
        </p:nvSpPr>
        <p:spPr>
          <a:xfrm>
            <a:off x="5060682" y="3653229"/>
            <a:ext cx="1849200" cy="303297"/>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Missing</a:t>
            </a:r>
          </a:p>
        </p:txBody>
      </p:sp>
      <p:sp>
        <p:nvSpPr>
          <p:cNvPr id="339" name="Google Shape;1465;p69">
            <a:extLst>
              <a:ext uri="{FF2B5EF4-FFF2-40B4-BE49-F238E27FC236}">
                <a16:creationId xmlns:a16="http://schemas.microsoft.com/office/drawing/2014/main" id="{39D725DA-7F79-4BF3-A2B8-49734E5E5189}"/>
              </a:ext>
            </a:extLst>
          </p:cNvPr>
          <p:cNvSpPr txBox="1"/>
          <p:nvPr/>
        </p:nvSpPr>
        <p:spPr>
          <a:xfrm>
            <a:off x="5060682" y="3965121"/>
            <a:ext cx="1849200" cy="458699"/>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Mercury is quite a small planet</a:t>
            </a:r>
          </a:p>
        </p:txBody>
      </p:sp>
      <p:sp>
        <p:nvSpPr>
          <p:cNvPr id="340" name="Google Shape;1466;p69">
            <a:extLst>
              <a:ext uri="{FF2B5EF4-FFF2-40B4-BE49-F238E27FC236}">
                <a16:creationId xmlns:a16="http://schemas.microsoft.com/office/drawing/2014/main" id="{B72C5BD5-1121-412E-8BA3-10F65498893E}"/>
              </a:ext>
            </a:extLst>
          </p:cNvPr>
          <p:cNvSpPr txBox="1"/>
          <p:nvPr/>
        </p:nvSpPr>
        <p:spPr>
          <a:xfrm>
            <a:off x="5060682" y="1569274"/>
            <a:ext cx="1849200" cy="303297"/>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Vietnamese</a:t>
            </a:r>
          </a:p>
        </p:txBody>
      </p:sp>
      <p:sp>
        <p:nvSpPr>
          <p:cNvPr id="341" name="Google Shape;1467;p69">
            <a:extLst>
              <a:ext uri="{FF2B5EF4-FFF2-40B4-BE49-F238E27FC236}">
                <a16:creationId xmlns:a16="http://schemas.microsoft.com/office/drawing/2014/main" id="{4B0C8CA5-DB41-4ADE-BC9E-E9AD4A1E0567}"/>
              </a:ext>
            </a:extLst>
          </p:cNvPr>
          <p:cNvSpPr txBox="1"/>
          <p:nvPr/>
        </p:nvSpPr>
        <p:spPr>
          <a:xfrm>
            <a:off x="5060682" y="1881176"/>
            <a:ext cx="1849200" cy="458699"/>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Venus is the second planet from the Sun</a:t>
            </a:r>
          </a:p>
        </p:txBody>
      </p:sp>
      <p:sp>
        <p:nvSpPr>
          <p:cNvPr id="342" name="Google Shape;1468;p69">
            <a:extLst>
              <a:ext uri="{FF2B5EF4-FFF2-40B4-BE49-F238E27FC236}">
                <a16:creationId xmlns:a16="http://schemas.microsoft.com/office/drawing/2014/main" id="{8CD9EBFF-0BCF-48DC-BC2A-500F0FA34926}"/>
              </a:ext>
            </a:extLst>
          </p:cNvPr>
          <p:cNvSpPr txBox="1"/>
          <p:nvPr/>
        </p:nvSpPr>
        <p:spPr>
          <a:xfrm>
            <a:off x="5060682" y="2611252"/>
            <a:ext cx="1849200" cy="303297"/>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191919"/>
                </a:solidFill>
                <a:uFillTx/>
                <a:latin typeface="Lalezar"/>
                <a:ea typeface="Lalezar"/>
                <a:cs typeface="Lalezar"/>
              </a:rPr>
              <a:t>Americans</a:t>
            </a:r>
          </a:p>
        </p:txBody>
      </p:sp>
      <p:sp>
        <p:nvSpPr>
          <p:cNvPr id="343" name="Google Shape;1469;p69">
            <a:extLst>
              <a:ext uri="{FF2B5EF4-FFF2-40B4-BE49-F238E27FC236}">
                <a16:creationId xmlns:a16="http://schemas.microsoft.com/office/drawing/2014/main" id="{748A6755-CBB3-4AC8-A94F-B164A8F2C65A}"/>
              </a:ext>
            </a:extLst>
          </p:cNvPr>
          <p:cNvSpPr txBox="1"/>
          <p:nvPr/>
        </p:nvSpPr>
        <p:spPr>
          <a:xfrm>
            <a:off x="5060682" y="2923144"/>
            <a:ext cx="1849200" cy="458699"/>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91919"/>
                </a:solidFill>
                <a:uFillTx/>
                <a:latin typeface="Lato"/>
                <a:ea typeface="Lato"/>
                <a:cs typeface="Lato"/>
              </a:rPr>
              <a:t>Jupiter is the biggest planet of them all</a:t>
            </a:r>
          </a:p>
        </p:txBody>
      </p:sp>
      <p:grpSp>
        <p:nvGrpSpPr>
          <p:cNvPr id="344" name="Google Shape;1470;p69">
            <a:extLst>
              <a:ext uri="{FF2B5EF4-FFF2-40B4-BE49-F238E27FC236}">
                <a16:creationId xmlns:a16="http://schemas.microsoft.com/office/drawing/2014/main" id="{883F3E95-AD54-4325-BD4E-88EBEFADF586}"/>
              </a:ext>
            </a:extLst>
          </p:cNvPr>
          <p:cNvGrpSpPr/>
          <p:nvPr/>
        </p:nvGrpSpPr>
        <p:grpSpPr>
          <a:xfrm>
            <a:off x="7576599" y="3585170"/>
            <a:ext cx="347343" cy="316318"/>
            <a:chOff x="7576599" y="3585170"/>
            <a:chExt cx="347343" cy="316318"/>
          </a:xfrm>
        </p:grpSpPr>
        <p:sp>
          <p:nvSpPr>
            <p:cNvPr id="345" name="Google Shape;1471;p69">
              <a:extLst>
                <a:ext uri="{FF2B5EF4-FFF2-40B4-BE49-F238E27FC236}">
                  <a16:creationId xmlns:a16="http://schemas.microsoft.com/office/drawing/2014/main" id="{915A58D5-009B-42E5-B798-55FD170ED17E}"/>
                </a:ext>
              </a:extLst>
            </p:cNvPr>
            <p:cNvSpPr/>
            <p:nvPr/>
          </p:nvSpPr>
          <p:spPr>
            <a:xfrm>
              <a:off x="7731974" y="3727615"/>
              <a:ext cx="12691" cy="16962"/>
            </a:xfrm>
            <a:custGeom>
              <a:avLst/>
              <a:gdLst>
                <a:gd name="f0" fmla="val w"/>
                <a:gd name="f1" fmla="val h"/>
                <a:gd name="f2" fmla="val 0"/>
                <a:gd name="f3" fmla="val 416"/>
                <a:gd name="f4" fmla="val 556"/>
                <a:gd name="f5" fmla="val 130"/>
                <a:gd name="f6" fmla="val 1"/>
                <a:gd name="f7" fmla="val 358"/>
                <a:gd name="f8" fmla="val 173"/>
                <a:gd name="f9" fmla="val 530"/>
                <a:gd name="f10" fmla="val 181"/>
                <a:gd name="f11" fmla="val 539"/>
                <a:gd name="f12" fmla="val 190"/>
                <a:gd name="f13" fmla="val 548"/>
                <a:gd name="f14" fmla="val 200"/>
                <a:gd name="f15" fmla="val 415"/>
                <a:gd name="f16" fmla="val 340"/>
                <a:gd name="f17" fmla="val 185"/>
                <a:gd name="f18" fmla="*/ f0 1 416"/>
                <a:gd name="f19" fmla="*/ f1 1 556"/>
                <a:gd name="f20" fmla="val f2"/>
                <a:gd name="f21" fmla="val f3"/>
                <a:gd name="f22" fmla="val f4"/>
                <a:gd name="f23" fmla="+- f22 0 f20"/>
                <a:gd name="f24" fmla="+- f21 0 f20"/>
                <a:gd name="f25" fmla="*/ f24 1 416"/>
                <a:gd name="f26" fmla="*/ f23 1 5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416" h="556">
                  <a:moveTo>
                    <a:pt x="f5" y="f2"/>
                  </a:moveTo>
                  <a:lnTo>
                    <a:pt x="f6" y="f7"/>
                  </a:lnTo>
                  <a:lnTo>
                    <a:pt x="f8" y="f9"/>
                  </a:lnTo>
                  <a:cubicBezTo>
                    <a:pt x="f10" y="f11"/>
                    <a:pt x="f12" y="f13"/>
                    <a:pt x="f14" y="f4"/>
                  </a:cubicBezTo>
                  <a:lnTo>
                    <a:pt x="f15" y="f16"/>
                  </a:lnTo>
                  <a:lnTo>
                    <a:pt x="f17"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6" name="Google Shape;1472;p69">
              <a:extLst>
                <a:ext uri="{FF2B5EF4-FFF2-40B4-BE49-F238E27FC236}">
                  <a16:creationId xmlns:a16="http://schemas.microsoft.com/office/drawing/2014/main" id="{0DF7FEE9-41ED-46FC-81F8-9EBFD3C21B4F}"/>
                </a:ext>
              </a:extLst>
            </p:cNvPr>
            <p:cNvSpPr/>
            <p:nvPr/>
          </p:nvSpPr>
          <p:spPr>
            <a:xfrm>
              <a:off x="7641064" y="3781034"/>
              <a:ext cx="44942" cy="11256"/>
            </a:xfrm>
            <a:custGeom>
              <a:avLst/>
              <a:gdLst>
                <a:gd name="f0" fmla="val w"/>
                <a:gd name="f1" fmla="val h"/>
                <a:gd name="f2" fmla="val 0"/>
                <a:gd name="f3" fmla="val 1473"/>
                <a:gd name="f4" fmla="val 369"/>
                <a:gd name="f5" fmla="val 134"/>
                <a:gd name="f6" fmla="val 368"/>
                <a:gd name="f7" fmla="val 1333"/>
                <a:gd name="f8" fmla="val 1472"/>
                <a:gd name="f9" fmla="*/ f0 1 1473"/>
                <a:gd name="f10" fmla="*/ f1 1 369"/>
                <a:gd name="f11" fmla="val f2"/>
                <a:gd name="f12" fmla="val f3"/>
                <a:gd name="f13" fmla="val f4"/>
                <a:gd name="f14" fmla="+- f13 0 f11"/>
                <a:gd name="f15" fmla="+- f12 0 f11"/>
                <a:gd name="f16" fmla="*/ f15 1 1473"/>
                <a:gd name="f17" fmla="*/ f14 1 36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73" h="369">
                  <a:moveTo>
                    <a:pt x="f5" y="f2"/>
                  </a:moveTo>
                  <a:lnTo>
                    <a:pt x="f2" y="f6"/>
                  </a:lnTo>
                  <a:lnTo>
                    <a:pt x="f7" y="f6"/>
                  </a:lnTo>
                  <a:lnTo>
                    <a:pt x="f8"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7" name="Google Shape;1473;p69">
              <a:extLst>
                <a:ext uri="{FF2B5EF4-FFF2-40B4-BE49-F238E27FC236}">
                  <a16:creationId xmlns:a16="http://schemas.microsoft.com/office/drawing/2014/main" id="{DA0993FA-B769-4693-A856-12D0612C8A6B}"/>
                </a:ext>
              </a:extLst>
            </p:cNvPr>
            <p:cNvSpPr/>
            <p:nvPr/>
          </p:nvSpPr>
          <p:spPr>
            <a:xfrm>
              <a:off x="7648078" y="3763213"/>
              <a:ext cx="44147" cy="11256"/>
            </a:xfrm>
            <a:custGeom>
              <a:avLst/>
              <a:gdLst>
                <a:gd name="f0" fmla="val w"/>
                <a:gd name="f1" fmla="val h"/>
                <a:gd name="f2" fmla="val 0"/>
                <a:gd name="f3" fmla="val 1447"/>
                <a:gd name="f4" fmla="val 369"/>
                <a:gd name="f5" fmla="val 133"/>
                <a:gd name="f6" fmla="val 1"/>
                <a:gd name="f7" fmla="val 1307"/>
                <a:gd name="f8" fmla="val 1446"/>
                <a:gd name="f9" fmla="*/ f0 1 1447"/>
                <a:gd name="f10" fmla="*/ f1 1 369"/>
                <a:gd name="f11" fmla="val f2"/>
                <a:gd name="f12" fmla="val f3"/>
                <a:gd name="f13" fmla="val f4"/>
                <a:gd name="f14" fmla="+- f13 0 f11"/>
                <a:gd name="f15" fmla="+- f12 0 f11"/>
                <a:gd name="f16" fmla="*/ f15 1 1447"/>
                <a:gd name="f17" fmla="*/ f14 1 36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47" h="369">
                  <a:moveTo>
                    <a:pt x="f5" y="f6"/>
                  </a:moveTo>
                  <a:lnTo>
                    <a:pt x="f2" y="f4"/>
                  </a:lnTo>
                  <a:lnTo>
                    <a:pt x="f7" y="f4"/>
                  </a:lnTo>
                  <a:lnTo>
                    <a:pt x="f8"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8" name="Google Shape;1474;p69">
              <a:extLst>
                <a:ext uri="{FF2B5EF4-FFF2-40B4-BE49-F238E27FC236}">
                  <a16:creationId xmlns:a16="http://schemas.microsoft.com/office/drawing/2014/main" id="{0E635CDD-F79E-429A-B786-88AEE49BD6E7}"/>
                </a:ext>
              </a:extLst>
            </p:cNvPr>
            <p:cNvSpPr/>
            <p:nvPr/>
          </p:nvSpPr>
          <p:spPr>
            <a:xfrm>
              <a:off x="7653994" y="3745400"/>
              <a:ext cx="45518" cy="11256"/>
            </a:xfrm>
            <a:custGeom>
              <a:avLst/>
              <a:gdLst>
                <a:gd name="f0" fmla="val w"/>
                <a:gd name="f1" fmla="val h"/>
                <a:gd name="f2" fmla="val 0"/>
                <a:gd name="f3" fmla="val 1492"/>
                <a:gd name="f4" fmla="val 369"/>
                <a:gd name="f5" fmla="val 134"/>
                <a:gd name="f6" fmla="val 1"/>
                <a:gd name="f7" fmla="val 1352"/>
                <a:gd name="f8" fmla="*/ f0 1 1492"/>
                <a:gd name="f9" fmla="*/ f1 1 369"/>
                <a:gd name="f10" fmla="val f2"/>
                <a:gd name="f11" fmla="val f3"/>
                <a:gd name="f12" fmla="val f4"/>
                <a:gd name="f13" fmla="+- f12 0 f10"/>
                <a:gd name="f14" fmla="+- f11 0 f10"/>
                <a:gd name="f15" fmla="*/ f14 1 1492"/>
                <a:gd name="f16" fmla="*/ f13 1 36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92" h="369">
                  <a:moveTo>
                    <a:pt x="f5" y="f6"/>
                  </a:moveTo>
                  <a:lnTo>
                    <a:pt x="f2" y="f4"/>
                  </a:lnTo>
                  <a:lnTo>
                    <a:pt x="f7" y="f4"/>
                  </a:lnTo>
                  <a:lnTo>
                    <a:pt x="f3"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9" name="Google Shape;1475;p69">
              <a:extLst>
                <a:ext uri="{FF2B5EF4-FFF2-40B4-BE49-F238E27FC236}">
                  <a16:creationId xmlns:a16="http://schemas.microsoft.com/office/drawing/2014/main" id="{AB3C4DBE-55D8-4EA4-A528-48638A147725}"/>
                </a:ext>
              </a:extLst>
            </p:cNvPr>
            <p:cNvSpPr/>
            <p:nvPr/>
          </p:nvSpPr>
          <p:spPr>
            <a:xfrm>
              <a:off x="7858591" y="3682764"/>
              <a:ext cx="9272" cy="30358"/>
            </a:xfrm>
            <a:custGeom>
              <a:avLst/>
              <a:gdLst>
                <a:gd name="f0" fmla="val w"/>
                <a:gd name="f1" fmla="val h"/>
                <a:gd name="f2" fmla="val 0"/>
                <a:gd name="f3" fmla="val 304"/>
                <a:gd name="f4" fmla="val 995"/>
                <a:gd name="f5" fmla="val 1"/>
                <a:gd name="f6" fmla="*/ f0 1 304"/>
                <a:gd name="f7" fmla="*/ f1 1 995"/>
                <a:gd name="f8" fmla="val f2"/>
                <a:gd name="f9" fmla="val f3"/>
                <a:gd name="f10" fmla="val f4"/>
                <a:gd name="f11" fmla="+- f10 0 f8"/>
                <a:gd name="f12" fmla="+- f9 0 f8"/>
                <a:gd name="f13" fmla="*/ f12 1 304"/>
                <a:gd name="f14" fmla="*/ f11 1 995"/>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4" h="995">
                  <a:moveTo>
                    <a:pt x="f5" y="f2"/>
                  </a:moveTo>
                  <a:lnTo>
                    <a:pt x="f5" y="f4"/>
                  </a:lnTo>
                  <a:lnTo>
                    <a:pt x="f3" y="f4"/>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0" name="Google Shape;1476;p69">
              <a:extLst>
                <a:ext uri="{FF2B5EF4-FFF2-40B4-BE49-F238E27FC236}">
                  <a16:creationId xmlns:a16="http://schemas.microsoft.com/office/drawing/2014/main" id="{BC3224ED-E708-48C1-9041-2919E837F08D}"/>
                </a:ext>
              </a:extLst>
            </p:cNvPr>
            <p:cNvSpPr/>
            <p:nvPr/>
          </p:nvSpPr>
          <p:spPr>
            <a:xfrm>
              <a:off x="7692838" y="3803492"/>
              <a:ext cx="8577" cy="8540"/>
            </a:xfrm>
            <a:custGeom>
              <a:avLst/>
              <a:gdLst>
                <a:gd name="f0" fmla="val w"/>
                <a:gd name="f1" fmla="val h"/>
                <a:gd name="f2" fmla="val 0"/>
                <a:gd name="f3" fmla="val 281"/>
                <a:gd name="f4" fmla="val 280"/>
                <a:gd name="f5" fmla="val 179"/>
                <a:gd name="f6" fmla="*/ f0 1 281"/>
                <a:gd name="f7" fmla="*/ f1 1 280"/>
                <a:gd name="f8" fmla="val f2"/>
                <a:gd name="f9" fmla="val f3"/>
                <a:gd name="f10" fmla="val f4"/>
                <a:gd name="f11" fmla="+- f10 0 f8"/>
                <a:gd name="f12" fmla="+- f9 0 f8"/>
                <a:gd name="f13" fmla="*/ f12 1 281"/>
                <a:gd name="f14" fmla="*/ f11 1 28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1" h="280">
                  <a:moveTo>
                    <a:pt x="f4" y="f2"/>
                  </a:moveTo>
                  <a:lnTo>
                    <a:pt x="f2" y="f4"/>
                  </a:lnTo>
                  <a:lnTo>
                    <a:pt x="f5" y="f4"/>
                  </a:lnTo>
                  <a:lnTo>
                    <a:pt x="f4"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1" name="Google Shape;1477;p69">
              <a:extLst>
                <a:ext uri="{FF2B5EF4-FFF2-40B4-BE49-F238E27FC236}">
                  <a16:creationId xmlns:a16="http://schemas.microsoft.com/office/drawing/2014/main" id="{21112F40-16F6-490B-B665-16A272F6A2F6}"/>
                </a:ext>
              </a:extLst>
            </p:cNvPr>
            <p:cNvSpPr/>
            <p:nvPr/>
          </p:nvSpPr>
          <p:spPr>
            <a:xfrm>
              <a:off x="7660706" y="3727615"/>
              <a:ext cx="68186" cy="67519"/>
            </a:xfrm>
            <a:custGeom>
              <a:avLst/>
              <a:gdLst>
                <a:gd name="f0" fmla="val w"/>
                <a:gd name="f1" fmla="val h"/>
                <a:gd name="f2" fmla="val 0"/>
                <a:gd name="f3" fmla="val 2235"/>
                <a:gd name="f4" fmla="val 2213"/>
                <a:gd name="f5" fmla="val 134"/>
                <a:gd name="f6" fmla="val 368"/>
                <a:gd name="f7" fmla="val 1419"/>
                <a:gd name="f8" fmla="val 1479"/>
                <a:gd name="f9" fmla="val 1527"/>
                <a:gd name="f10" fmla="val 416"/>
                <a:gd name="f11" fmla="val 476"/>
                <a:gd name="f12" fmla="val 489"/>
                <a:gd name="f13" fmla="val 1525"/>
                <a:gd name="f14" fmla="val 502"/>
                <a:gd name="f15" fmla="val 1520"/>
                <a:gd name="f16" fmla="val 514"/>
                <a:gd name="f17" fmla="val 877"/>
                <a:gd name="f18" fmla="val 2212"/>
                <a:gd name="f19" fmla="val 1750"/>
                <a:gd name="f20" fmla="val 1340"/>
                <a:gd name="f21" fmla="*/ f0 1 2235"/>
                <a:gd name="f22" fmla="*/ f1 1 2213"/>
                <a:gd name="f23" fmla="val f2"/>
                <a:gd name="f24" fmla="val f3"/>
                <a:gd name="f25" fmla="val f4"/>
                <a:gd name="f26" fmla="+- f25 0 f23"/>
                <a:gd name="f27" fmla="+- f24 0 f23"/>
                <a:gd name="f28" fmla="*/ f27 1 2235"/>
                <a:gd name="f29" fmla="*/ f26 1 221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235" h="2213">
                  <a:moveTo>
                    <a:pt x="f5" y="f2"/>
                  </a:moveTo>
                  <a:lnTo>
                    <a:pt x="f2" y="f6"/>
                  </a:lnTo>
                  <a:lnTo>
                    <a:pt x="f7" y="f6"/>
                  </a:lnTo>
                  <a:cubicBezTo>
                    <a:pt x="f8" y="f6"/>
                    <a:pt x="f9" y="f10"/>
                    <a:pt x="f9" y="f11"/>
                  </a:cubicBezTo>
                  <a:cubicBezTo>
                    <a:pt x="f9" y="f12"/>
                    <a:pt x="f13" y="f14"/>
                    <a:pt x="f15" y="f16"/>
                  </a:cubicBezTo>
                  <a:lnTo>
                    <a:pt x="f17" y="f18"/>
                  </a:lnTo>
                  <a:lnTo>
                    <a:pt x="f19" y="f20"/>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2" name="Google Shape;1478;p69">
              <a:extLst>
                <a:ext uri="{FF2B5EF4-FFF2-40B4-BE49-F238E27FC236}">
                  <a16:creationId xmlns:a16="http://schemas.microsoft.com/office/drawing/2014/main" id="{128A598D-DA61-4491-B054-0C44B667ACD0}"/>
                </a:ext>
              </a:extLst>
            </p:cNvPr>
            <p:cNvSpPr/>
            <p:nvPr/>
          </p:nvSpPr>
          <p:spPr>
            <a:xfrm>
              <a:off x="7651552" y="3696617"/>
              <a:ext cx="134663" cy="24441"/>
            </a:xfrm>
            <a:custGeom>
              <a:avLst/>
              <a:gdLst>
                <a:gd name="f0" fmla="val w"/>
                <a:gd name="f1" fmla="val h"/>
                <a:gd name="f2" fmla="val 0"/>
                <a:gd name="f3" fmla="val 4414"/>
                <a:gd name="f4" fmla="val 801"/>
                <a:gd name="f5" fmla="val 1007"/>
                <a:gd name="f6" fmla="val 239"/>
                <a:gd name="f7" fmla="val 1059"/>
                <a:gd name="f8" fmla="val 1107"/>
                <a:gd name="f9" fmla="val 273"/>
                <a:gd name="f10" fmla="val 1117"/>
                <a:gd name="f11" fmla="val 324"/>
                <a:gd name="f12" fmla="val 1130"/>
                <a:gd name="f13" fmla="val 393"/>
                <a:gd name="f14" fmla="val 1077"/>
                <a:gd name="f15" fmla="val 455"/>
                <a:gd name="f16" fmla="val 1011"/>
                <a:gd name="f17" fmla="val 927"/>
                <a:gd name="f18" fmla="val 875"/>
                <a:gd name="f19" fmla="val 828"/>
                <a:gd name="f20" fmla="val 419"/>
                <a:gd name="f21" fmla="val 817"/>
                <a:gd name="f22" fmla="val 368"/>
                <a:gd name="f23" fmla="val 804"/>
                <a:gd name="f24" fmla="val 299"/>
                <a:gd name="f25" fmla="val 857"/>
                <a:gd name="f26" fmla="val 923"/>
                <a:gd name="f27" fmla="val 270"/>
                <a:gd name="f28" fmla="val 401"/>
                <a:gd name="f29" fmla="val 3597"/>
                <a:gd name="f30" fmla="val 3944"/>
                <a:gd name="f31" fmla="val 1497"/>
                <a:gd name="f32" fmla="val 1445"/>
                <a:gd name="f33" fmla="val 1398"/>
                <a:gd name="f34" fmla="val 1387"/>
                <a:gd name="f35" fmla="val 1374"/>
                <a:gd name="f36" fmla="val 1426"/>
                <a:gd name="f37" fmla="val 238"/>
                <a:gd name="f38" fmla="val 1493"/>
                <a:gd name="f39" fmla="val 4176"/>
                <a:gd name="f40" fmla="val 4413"/>
                <a:gd name="f41" fmla="*/ f0 1 4414"/>
                <a:gd name="f42" fmla="*/ f1 1 801"/>
                <a:gd name="f43" fmla="val f2"/>
                <a:gd name="f44" fmla="val f3"/>
                <a:gd name="f45" fmla="val f4"/>
                <a:gd name="f46" fmla="+- f45 0 f43"/>
                <a:gd name="f47" fmla="+- f44 0 f43"/>
                <a:gd name="f48" fmla="*/ f47 1 4414"/>
                <a:gd name="f49" fmla="*/ f46 1 801"/>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4414" h="801">
                  <a:moveTo>
                    <a:pt x="f5" y="f6"/>
                  </a:moveTo>
                  <a:cubicBezTo>
                    <a:pt x="f7" y="f6"/>
                    <a:pt x="f8" y="f9"/>
                    <a:pt x="f10" y="f11"/>
                  </a:cubicBezTo>
                  <a:cubicBezTo>
                    <a:pt x="f12" y="f13"/>
                    <a:pt x="f14" y="f15"/>
                    <a:pt x="f16" y="f15"/>
                  </a:cubicBezTo>
                  <a:lnTo>
                    <a:pt x="f17" y="f15"/>
                  </a:lnTo>
                  <a:cubicBezTo>
                    <a:pt x="f18" y="f15"/>
                    <a:pt x="f19" y="f20"/>
                    <a:pt x="f21" y="f22"/>
                  </a:cubicBezTo>
                  <a:cubicBezTo>
                    <a:pt x="f23" y="f24"/>
                    <a:pt x="f25" y="f6"/>
                    <a:pt x="f26" y="f6"/>
                  </a:cubicBezTo>
                  <a:close/>
                  <a:moveTo>
                    <a:pt x="f2" y="f2"/>
                  </a:moveTo>
                  <a:lnTo>
                    <a:pt x="f2" y="f27"/>
                  </a:lnTo>
                  <a:lnTo>
                    <a:pt x="f28" y="f4"/>
                  </a:lnTo>
                  <a:lnTo>
                    <a:pt x="f29" y="f4"/>
                  </a:lnTo>
                  <a:lnTo>
                    <a:pt x="f30" y="f15"/>
                  </a:lnTo>
                  <a:lnTo>
                    <a:pt x="f31" y="f15"/>
                  </a:lnTo>
                  <a:cubicBezTo>
                    <a:pt x="f32" y="f15"/>
                    <a:pt x="f33" y="f20"/>
                    <a:pt x="f34" y="f22"/>
                  </a:cubicBezTo>
                  <a:cubicBezTo>
                    <a:pt x="f35" y="f24"/>
                    <a:pt x="f36" y="f37"/>
                    <a:pt x="f38" y="f37"/>
                  </a:cubicBezTo>
                  <a:lnTo>
                    <a:pt x="f39" y="f37"/>
                  </a:lnTo>
                  <a:lnTo>
                    <a:pt x="f40"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3" name="Google Shape;1479;p69">
              <a:extLst>
                <a:ext uri="{FF2B5EF4-FFF2-40B4-BE49-F238E27FC236}">
                  <a16:creationId xmlns:a16="http://schemas.microsoft.com/office/drawing/2014/main" id="{2C00D0E9-0439-4BE5-938F-C70F44286D16}"/>
                </a:ext>
              </a:extLst>
            </p:cNvPr>
            <p:cNvSpPr/>
            <p:nvPr/>
          </p:nvSpPr>
          <p:spPr>
            <a:xfrm>
              <a:off x="7725326" y="3731181"/>
              <a:ext cx="48508" cy="47256"/>
            </a:xfrm>
            <a:custGeom>
              <a:avLst/>
              <a:gdLst>
                <a:gd name="f0" fmla="val w"/>
                <a:gd name="f1" fmla="val h"/>
                <a:gd name="f2" fmla="val 0"/>
                <a:gd name="f3" fmla="val 1590"/>
                <a:gd name="f4" fmla="val 1549"/>
                <a:gd name="f5" fmla="val 1365"/>
                <a:gd name="f6" fmla="val 220"/>
                <a:gd name="f7" fmla="val 1359"/>
                <a:gd name="f8" fmla="val 576"/>
                <a:gd name="f9" fmla="val 1348"/>
                <a:gd name="f10" fmla="val 995"/>
                <a:gd name="f11" fmla="val 997"/>
                <a:gd name="f12" fmla="val 1329"/>
                <a:gd name="f13" fmla="val 567"/>
                <a:gd name="f14" fmla="val 1331"/>
                <a:gd name="f15" fmla="val 223"/>
                <a:gd name="f16" fmla="val 1"/>
                <a:gd name="f17" fmla="val 1548"/>
                <a:gd name="f18" fmla="val 566"/>
                <a:gd name="f19" fmla="val 1118"/>
                <a:gd name="f20" fmla="val 1545"/>
                <a:gd name="f21" fmla="val 1567"/>
                <a:gd name="f22" fmla="val 1117"/>
                <a:gd name="f23" fmla="val 1581"/>
                <a:gd name="f24" fmla="val 580"/>
                <a:gd name="f25" fmla="*/ f0 1 1590"/>
                <a:gd name="f26" fmla="*/ f1 1 1549"/>
                <a:gd name="f27" fmla="val f2"/>
                <a:gd name="f28" fmla="val f3"/>
                <a:gd name="f29" fmla="val f4"/>
                <a:gd name="f30" fmla="+- f29 0 f27"/>
                <a:gd name="f31" fmla="+- f28 0 f27"/>
                <a:gd name="f32" fmla="*/ f31 1 1590"/>
                <a:gd name="f33" fmla="*/ f30 1 154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590" h="1549">
                  <a:moveTo>
                    <a:pt x="f3" y="f2"/>
                  </a:moveTo>
                  <a:lnTo>
                    <a:pt x="f5" y="f6"/>
                  </a:lnTo>
                  <a:lnTo>
                    <a:pt x="f7" y="f8"/>
                  </a:lnTo>
                  <a:cubicBezTo>
                    <a:pt x="f9" y="f10"/>
                    <a:pt x="f11" y="f12"/>
                    <a:pt x="f13" y="f14"/>
                  </a:cubicBezTo>
                  <a:lnTo>
                    <a:pt x="f15" y="f14"/>
                  </a:lnTo>
                  <a:lnTo>
                    <a:pt x="f16" y="f17"/>
                  </a:lnTo>
                  <a:lnTo>
                    <a:pt x="f18" y="f17"/>
                  </a:lnTo>
                  <a:cubicBezTo>
                    <a:pt x="f19" y="f20"/>
                    <a:pt x="f21" y="f22"/>
                    <a:pt x="f23" y="f24"/>
                  </a:cubicBez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4" name="Google Shape;1480;p69">
              <a:extLst>
                <a:ext uri="{FF2B5EF4-FFF2-40B4-BE49-F238E27FC236}">
                  <a16:creationId xmlns:a16="http://schemas.microsoft.com/office/drawing/2014/main" id="{7182C118-99BF-4CC4-8047-15DDB40E09E1}"/>
                </a:ext>
              </a:extLst>
            </p:cNvPr>
            <p:cNvSpPr/>
            <p:nvPr/>
          </p:nvSpPr>
          <p:spPr>
            <a:xfrm>
              <a:off x="7783994" y="3696617"/>
              <a:ext cx="68067" cy="24441"/>
            </a:xfrm>
            <a:custGeom>
              <a:avLst/>
              <a:gdLst>
                <a:gd name="f0" fmla="val w"/>
                <a:gd name="f1" fmla="val h"/>
                <a:gd name="f2" fmla="val 0"/>
                <a:gd name="f3" fmla="val 2231"/>
                <a:gd name="f4" fmla="val 801"/>
                <a:gd name="f5" fmla="val 1"/>
                <a:gd name="f6" fmla="val 2230"/>
                <a:gd name="f7" fmla="*/ f0 1 2231"/>
                <a:gd name="f8" fmla="*/ f1 1 801"/>
                <a:gd name="f9" fmla="val f2"/>
                <a:gd name="f10" fmla="val f3"/>
                <a:gd name="f11" fmla="val f4"/>
                <a:gd name="f12" fmla="+- f11 0 f9"/>
                <a:gd name="f13" fmla="+- f10 0 f9"/>
                <a:gd name="f14" fmla="*/ f13 1 2231"/>
                <a:gd name="f15" fmla="*/ f12 1 801"/>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231" h="801">
                  <a:moveTo>
                    <a:pt x="f4" y="f2"/>
                  </a:moveTo>
                  <a:lnTo>
                    <a:pt x="f5" y="f4"/>
                  </a:lnTo>
                  <a:lnTo>
                    <a:pt x="f6" y="f4"/>
                  </a:lnTo>
                  <a:lnTo>
                    <a:pt x="f6"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5" name="Google Shape;1481;p69">
              <a:extLst>
                <a:ext uri="{FF2B5EF4-FFF2-40B4-BE49-F238E27FC236}">
                  <a16:creationId xmlns:a16="http://schemas.microsoft.com/office/drawing/2014/main" id="{08C9C1BF-C3B9-4257-85AB-8E26C658E972}"/>
                </a:ext>
              </a:extLst>
            </p:cNvPr>
            <p:cNvSpPr/>
            <p:nvPr/>
          </p:nvSpPr>
          <p:spPr>
            <a:xfrm>
              <a:off x="7634471" y="3798819"/>
              <a:ext cx="48993" cy="13213"/>
            </a:xfrm>
            <a:custGeom>
              <a:avLst/>
              <a:gdLst>
                <a:gd name="f0" fmla="val w"/>
                <a:gd name="f1" fmla="val h"/>
                <a:gd name="f2" fmla="val 0"/>
                <a:gd name="f3" fmla="val 1606"/>
                <a:gd name="f4" fmla="val 433"/>
                <a:gd name="f5" fmla="val 157"/>
                <a:gd name="f6" fmla="val 1"/>
                <a:gd name="f7" fmla="val 1174"/>
                <a:gd name="f8" fmla="val 1605"/>
                <a:gd name="f9" fmla="val 2"/>
                <a:gd name="f10" fmla="val 1604"/>
                <a:gd name="f11" fmla="*/ f0 1 1606"/>
                <a:gd name="f12" fmla="*/ f1 1 433"/>
                <a:gd name="f13" fmla="val f2"/>
                <a:gd name="f14" fmla="val f3"/>
                <a:gd name="f15" fmla="val f4"/>
                <a:gd name="f16" fmla="+- f15 0 f13"/>
                <a:gd name="f17" fmla="+- f14 0 f13"/>
                <a:gd name="f18" fmla="*/ f17 1 1606"/>
                <a:gd name="f19" fmla="*/ f16 1 4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606" h="433">
                  <a:moveTo>
                    <a:pt x="f5" y="f6"/>
                  </a:moveTo>
                  <a:lnTo>
                    <a:pt x="f6" y="f4"/>
                  </a:lnTo>
                  <a:lnTo>
                    <a:pt x="f7" y="f4"/>
                  </a:lnTo>
                  <a:lnTo>
                    <a:pt x="f8" y="f9"/>
                  </a:lnTo>
                  <a:cubicBezTo>
                    <a:pt x="f10" y="f9"/>
                    <a:pt x="f10" y="f9"/>
                    <a:pt x="f10"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6" name="Google Shape;1482;p69">
              <a:extLst>
                <a:ext uri="{FF2B5EF4-FFF2-40B4-BE49-F238E27FC236}">
                  <a16:creationId xmlns:a16="http://schemas.microsoft.com/office/drawing/2014/main" id="{38C02841-6085-4B11-AD46-F68F056C5F6C}"/>
                </a:ext>
              </a:extLst>
            </p:cNvPr>
            <p:cNvSpPr/>
            <p:nvPr/>
          </p:nvSpPr>
          <p:spPr>
            <a:xfrm>
              <a:off x="7814992" y="3674863"/>
              <a:ext cx="37042" cy="15197"/>
            </a:xfrm>
            <a:custGeom>
              <a:avLst/>
              <a:gdLst>
                <a:gd name="f0" fmla="val w"/>
                <a:gd name="f1" fmla="val h"/>
                <a:gd name="f2" fmla="val 0"/>
                <a:gd name="f3" fmla="val 1214"/>
                <a:gd name="f4" fmla="val 498"/>
                <a:gd name="f5" fmla="val 1"/>
                <a:gd name="f6" fmla="val 1213"/>
                <a:gd name="f7" fmla="*/ f0 1 1214"/>
                <a:gd name="f8" fmla="*/ f1 1 498"/>
                <a:gd name="f9" fmla="val f2"/>
                <a:gd name="f10" fmla="val f3"/>
                <a:gd name="f11" fmla="val f4"/>
                <a:gd name="f12" fmla="+- f11 0 f9"/>
                <a:gd name="f13" fmla="+- f10 0 f9"/>
                <a:gd name="f14" fmla="*/ f13 1 1214"/>
                <a:gd name="f15" fmla="*/ f12 1 49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214" h="498">
                  <a:moveTo>
                    <a:pt x="f4" y="f2"/>
                  </a:moveTo>
                  <a:lnTo>
                    <a:pt x="f5" y="f4"/>
                  </a:lnTo>
                  <a:lnTo>
                    <a:pt x="f6" y="f4"/>
                  </a:lnTo>
                  <a:lnTo>
                    <a:pt x="f6"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7" name="Google Shape;1483;p69">
              <a:extLst>
                <a:ext uri="{FF2B5EF4-FFF2-40B4-BE49-F238E27FC236}">
                  <a16:creationId xmlns:a16="http://schemas.microsoft.com/office/drawing/2014/main" id="{5CE01F51-5046-4C2F-B82F-9667695343FE}"/>
                </a:ext>
              </a:extLst>
            </p:cNvPr>
            <p:cNvSpPr/>
            <p:nvPr/>
          </p:nvSpPr>
          <p:spPr>
            <a:xfrm>
              <a:off x="7661410" y="3674863"/>
              <a:ext cx="146477" cy="15197"/>
            </a:xfrm>
            <a:custGeom>
              <a:avLst/>
              <a:gdLst>
                <a:gd name="f0" fmla="val w"/>
                <a:gd name="f1" fmla="val h"/>
                <a:gd name="f2" fmla="val 0"/>
                <a:gd name="f3" fmla="val 4801"/>
                <a:gd name="f4" fmla="val 498"/>
                <a:gd name="f5" fmla="val 1"/>
                <a:gd name="f6" fmla="val 4303"/>
                <a:gd name="f7" fmla="val 4800"/>
                <a:gd name="f8" fmla="*/ f0 1 4801"/>
                <a:gd name="f9" fmla="*/ f1 1 498"/>
                <a:gd name="f10" fmla="val f2"/>
                <a:gd name="f11" fmla="val f3"/>
                <a:gd name="f12" fmla="val f4"/>
                <a:gd name="f13" fmla="+- f12 0 f10"/>
                <a:gd name="f14" fmla="+- f11 0 f10"/>
                <a:gd name="f15" fmla="*/ f14 1 4801"/>
                <a:gd name="f16" fmla="*/ f13 1 49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01" h="498">
                  <a:moveTo>
                    <a:pt x="f5" y="f2"/>
                  </a:moveTo>
                  <a:lnTo>
                    <a:pt x="f5" y="f4"/>
                  </a:lnTo>
                  <a:lnTo>
                    <a:pt x="f6" y="f4"/>
                  </a:lnTo>
                  <a:lnTo>
                    <a:pt x="f7"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8" name="Google Shape;1484;p69">
              <a:extLst>
                <a:ext uri="{FF2B5EF4-FFF2-40B4-BE49-F238E27FC236}">
                  <a16:creationId xmlns:a16="http://schemas.microsoft.com/office/drawing/2014/main" id="{08996EA7-5151-42F2-AFD1-72CDB8FE724B}"/>
                </a:ext>
              </a:extLst>
            </p:cNvPr>
            <p:cNvSpPr/>
            <p:nvPr/>
          </p:nvSpPr>
          <p:spPr>
            <a:xfrm>
              <a:off x="7576599" y="3585170"/>
              <a:ext cx="347343" cy="316318"/>
            </a:xfrm>
            <a:custGeom>
              <a:avLst/>
              <a:gdLst>
                <a:gd name="f0" fmla="val w"/>
                <a:gd name="f1" fmla="val h"/>
                <a:gd name="f2" fmla="val 0"/>
                <a:gd name="f3" fmla="val 11385"/>
                <a:gd name="f4" fmla="val 10368"/>
                <a:gd name="f5" fmla="val 5693"/>
                <a:gd name="f6" fmla="val 223"/>
                <a:gd name="f7" fmla="val 6971"/>
                <a:gd name="f8" fmla="val 8200"/>
                <a:gd name="f9" fmla="val 717"/>
                <a:gd name="f10" fmla="val 9124"/>
                <a:gd name="f11" fmla="val 1601"/>
                <a:gd name="f12" fmla="val 2109"/>
                <a:gd name="f13" fmla="val 8615"/>
                <a:gd name="f14" fmla="val 1222"/>
                <a:gd name="f15" fmla="val 7694"/>
                <a:gd name="f16" fmla="val 728"/>
                <a:gd name="f17" fmla="val 6464"/>
                <a:gd name="f18" fmla="val 732"/>
                <a:gd name="f19" fmla="val 5185"/>
                <a:gd name="f20" fmla="val 2445"/>
                <a:gd name="f21" fmla="val 2953"/>
                <a:gd name="f22" fmla="val 9276"/>
                <a:gd name="f23" fmla="val 1753"/>
                <a:gd name="f24" fmla="val 11142"/>
                <a:gd name="f25" fmla="val 3702"/>
                <a:gd name="f26" fmla="val 11109"/>
                <a:gd name="f27" fmla="val 6785"/>
                <a:gd name="f28" fmla="val 9200"/>
                <a:gd name="f29" fmla="val 8692"/>
                <a:gd name="f30" fmla="val 8233"/>
                <a:gd name="f31" fmla="val 9660"/>
                <a:gd name="f32" fmla="val 6963"/>
                <a:gd name="f33" fmla="val 10145"/>
                <a:gd name="f34" fmla="val 5692"/>
                <a:gd name="f35" fmla="val 4457"/>
                <a:gd name="f36" fmla="val 3222"/>
                <a:gd name="f37" fmla="val 9687"/>
                <a:gd name="f38" fmla="val 2262"/>
                <a:gd name="f39" fmla="val 8768"/>
                <a:gd name="f40" fmla="val 5687"/>
                <a:gd name="f41" fmla="val 1"/>
                <a:gd name="f42" fmla="val 4364"/>
                <a:gd name="f43" fmla="val 3042"/>
                <a:gd name="f44" fmla="val 504"/>
                <a:gd name="f45" fmla="val 2031"/>
                <a:gd name="f46" fmla="val 1511"/>
                <a:gd name="f47" fmla="val 6"/>
                <a:gd name="f48" fmla="val 3530"/>
                <a:gd name="f49" fmla="val 6808"/>
                <a:gd name="f50" fmla="val 2020"/>
                <a:gd name="f51" fmla="val 8833"/>
                <a:gd name="f52" fmla="val 8846"/>
                <a:gd name="f53" fmla="val 3043"/>
                <a:gd name="f54" fmla="val 9860"/>
                <a:gd name="f55" fmla="val 4371"/>
                <a:gd name="f56" fmla="val 5699"/>
                <a:gd name="f57" fmla="val 7021"/>
                <a:gd name="f58" fmla="val 8343"/>
                <a:gd name="f59" fmla="val 9865"/>
                <a:gd name="f60" fmla="val 9354"/>
                <a:gd name="f61" fmla="val 8857"/>
                <a:gd name="f62" fmla="val 11379"/>
                <a:gd name="f63" fmla="val 6839"/>
                <a:gd name="f64" fmla="val 11384"/>
                <a:gd name="f65" fmla="val 3561"/>
                <a:gd name="f66" fmla="val 9366"/>
                <a:gd name="f67" fmla="val 1536"/>
                <a:gd name="f68" fmla="val 1523"/>
                <a:gd name="f69" fmla="val 508"/>
                <a:gd name="f70" fmla="val 7015"/>
                <a:gd name="f71" fmla="*/ f0 1 11385"/>
                <a:gd name="f72" fmla="*/ f1 1 10368"/>
                <a:gd name="f73" fmla="val f2"/>
                <a:gd name="f74" fmla="val f3"/>
                <a:gd name="f75" fmla="val f4"/>
                <a:gd name="f76" fmla="+- f75 0 f73"/>
                <a:gd name="f77" fmla="+- f74 0 f73"/>
                <a:gd name="f78" fmla="*/ f77 1 11385"/>
                <a:gd name="f79" fmla="*/ f76 1 10368"/>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11385" h="10368">
                  <a:moveTo>
                    <a:pt x="f5" y="f6"/>
                  </a:moveTo>
                  <a:cubicBezTo>
                    <a:pt x="f7" y="f6"/>
                    <a:pt x="f8" y="f9"/>
                    <a:pt x="f10" y="f11"/>
                  </a:cubicBezTo>
                  <a:lnTo>
                    <a:pt x="f12" y="f13"/>
                  </a:lnTo>
                  <a:cubicBezTo>
                    <a:pt x="f14" y="f15"/>
                    <a:pt x="f16" y="f17"/>
                    <a:pt x="f18" y="f19"/>
                  </a:cubicBezTo>
                  <a:cubicBezTo>
                    <a:pt x="f18" y="f20"/>
                    <a:pt x="f21" y="f6"/>
                    <a:pt x="f5" y="f6"/>
                  </a:cubicBezTo>
                  <a:close/>
                  <a:moveTo>
                    <a:pt x="f22" y="f23"/>
                  </a:moveTo>
                  <a:cubicBezTo>
                    <a:pt x="f24" y="f25"/>
                    <a:pt x="f26" y="f27"/>
                    <a:pt x="f28" y="f29"/>
                  </a:cubicBezTo>
                  <a:cubicBezTo>
                    <a:pt x="f30" y="f31"/>
                    <a:pt x="f32" y="f33"/>
                    <a:pt x="f34" y="f33"/>
                  </a:cubicBezTo>
                  <a:cubicBezTo>
                    <a:pt x="f35" y="f33"/>
                    <a:pt x="f36" y="f37"/>
                    <a:pt x="f38" y="f39"/>
                  </a:cubicBezTo>
                  <a:lnTo>
                    <a:pt x="f22" y="f23"/>
                  </a:lnTo>
                  <a:close/>
                  <a:moveTo>
                    <a:pt x="f40" y="f41"/>
                  </a:moveTo>
                  <a:cubicBezTo>
                    <a:pt x="f42" y="f41"/>
                    <a:pt x="f43" y="f44"/>
                    <a:pt x="f45" y="f46"/>
                  </a:cubicBezTo>
                  <a:cubicBezTo>
                    <a:pt x="f47" y="f48"/>
                    <a:pt x="f41" y="f49"/>
                    <a:pt x="f50" y="f51"/>
                  </a:cubicBezTo>
                  <a:lnTo>
                    <a:pt x="f45" y="f52"/>
                  </a:lnTo>
                  <a:cubicBezTo>
                    <a:pt x="f53" y="f54"/>
                    <a:pt x="f55" y="f4"/>
                    <a:pt x="f56" y="f4"/>
                  </a:cubicBezTo>
                  <a:cubicBezTo>
                    <a:pt x="f57" y="f4"/>
                    <a:pt x="f58" y="f59"/>
                    <a:pt x="f60" y="f61"/>
                  </a:cubicBezTo>
                  <a:cubicBezTo>
                    <a:pt x="f62" y="f63"/>
                    <a:pt x="f64" y="f65"/>
                    <a:pt x="f66" y="f67"/>
                  </a:cubicBezTo>
                  <a:lnTo>
                    <a:pt x="f60" y="f68"/>
                  </a:lnTo>
                  <a:cubicBezTo>
                    <a:pt x="f58" y="f69"/>
                    <a:pt x="f70" y="f41"/>
                    <a:pt x="f40" y="f41"/>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59" name="Google Shape;1485;p69">
            <a:extLst>
              <a:ext uri="{FF2B5EF4-FFF2-40B4-BE49-F238E27FC236}">
                <a16:creationId xmlns:a16="http://schemas.microsoft.com/office/drawing/2014/main" id="{0460BDC9-AE8D-4BD6-AEC1-6DB4B9234745}"/>
              </a:ext>
            </a:extLst>
          </p:cNvPr>
          <p:cNvGrpSpPr/>
          <p:nvPr/>
        </p:nvGrpSpPr>
        <p:grpSpPr>
          <a:xfrm>
            <a:off x="7596606" y="2612376"/>
            <a:ext cx="307320" cy="175418"/>
            <a:chOff x="7596606" y="2612376"/>
            <a:chExt cx="307320" cy="175418"/>
          </a:xfrm>
        </p:grpSpPr>
        <p:sp>
          <p:nvSpPr>
            <p:cNvPr id="360" name="Google Shape;1486;p69">
              <a:extLst>
                <a:ext uri="{FF2B5EF4-FFF2-40B4-BE49-F238E27FC236}">
                  <a16:creationId xmlns:a16="http://schemas.microsoft.com/office/drawing/2014/main" id="{70D2AD20-D3AC-4276-B67E-313B0075A907}"/>
                </a:ext>
              </a:extLst>
            </p:cNvPr>
            <p:cNvSpPr/>
            <p:nvPr/>
          </p:nvSpPr>
          <p:spPr>
            <a:xfrm>
              <a:off x="7605732" y="2746921"/>
              <a:ext cx="58850" cy="15837"/>
            </a:xfrm>
            <a:custGeom>
              <a:avLst/>
              <a:gdLst>
                <a:gd name="f0" fmla="val w"/>
                <a:gd name="f1" fmla="val h"/>
                <a:gd name="f2" fmla="val 0"/>
                <a:gd name="f3" fmla="val 1929"/>
                <a:gd name="f4" fmla="val 519"/>
                <a:gd name="f5" fmla="val 188"/>
                <a:gd name="f6" fmla="val 1"/>
                <a:gd name="f7" fmla="val 1733"/>
                <a:gd name="f8" fmla="*/ f0 1 1929"/>
                <a:gd name="f9" fmla="*/ f1 1 519"/>
                <a:gd name="f10" fmla="val f2"/>
                <a:gd name="f11" fmla="val f3"/>
                <a:gd name="f12" fmla="val f4"/>
                <a:gd name="f13" fmla="+- f12 0 f10"/>
                <a:gd name="f14" fmla="+- f11 0 f10"/>
                <a:gd name="f15" fmla="*/ f14 1 1929"/>
                <a:gd name="f16" fmla="*/ f13 1 5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929" h="519">
                  <a:moveTo>
                    <a:pt x="f5" y="f2"/>
                  </a:moveTo>
                  <a:lnTo>
                    <a:pt x="f6" y="f4"/>
                  </a:lnTo>
                  <a:lnTo>
                    <a:pt x="f7" y="f4"/>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1" name="Google Shape;1487;p69">
              <a:extLst>
                <a:ext uri="{FF2B5EF4-FFF2-40B4-BE49-F238E27FC236}">
                  <a16:creationId xmlns:a16="http://schemas.microsoft.com/office/drawing/2014/main" id="{2003A573-1358-4603-801D-F1EB7748545B}"/>
                </a:ext>
              </a:extLst>
            </p:cNvPr>
            <p:cNvSpPr/>
            <p:nvPr/>
          </p:nvSpPr>
          <p:spPr>
            <a:xfrm>
              <a:off x="7613358" y="2723823"/>
              <a:ext cx="60405" cy="16504"/>
            </a:xfrm>
            <a:custGeom>
              <a:avLst/>
              <a:gdLst>
                <a:gd name="f0" fmla="val w"/>
                <a:gd name="f1" fmla="val h"/>
                <a:gd name="f2" fmla="val 0"/>
                <a:gd name="f3" fmla="val 1980"/>
                <a:gd name="f4" fmla="val 541"/>
                <a:gd name="f5" fmla="val 196"/>
                <a:gd name="f6" fmla="val 1"/>
                <a:gd name="f7" fmla="val 1774"/>
                <a:gd name="f8" fmla="val 1979"/>
                <a:gd name="f9" fmla="*/ f0 1 1980"/>
                <a:gd name="f10" fmla="*/ f1 1 541"/>
                <a:gd name="f11" fmla="val f2"/>
                <a:gd name="f12" fmla="val f3"/>
                <a:gd name="f13" fmla="val f4"/>
                <a:gd name="f14" fmla="+- f13 0 f11"/>
                <a:gd name="f15" fmla="+- f12 0 f11"/>
                <a:gd name="f16" fmla="*/ f15 1 1980"/>
                <a:gd name="f17" fmla="*/ f14 1 541"/>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980" h="541">
                  <a:moveTo>
                    <a:pt x="f5" y="f6"/>
                  </a:moveTo>
                  <a:lnTo>
                    <a:pt x="f2" y="f4"/>
                  </a:lnTo>
                  <a:lnTo>
                    <a:pt x="f7" y="f4"/>
                  </a:lnTo>
                  <a:lnTo>
                    <a:pt x="f8"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2" name="Google Shape;1488;p69">
              <a:extLst>
                <a:ext uri="{FF2B5EF4-FFF2-40B4-BE49-F238E27FC236}">
                  <a16:creationId xmlns:a16="http://schemas.microsoft.com/office/drawing/2014/main" id="{BE9D72A6-0B57-40FC-8548-6952E718D055}"/>
                </a:ext>
              </a:extLst>
            </p:cNvPr>
            <p:cNvSpPr/>
            <p:nvPr/>
          </p:nvSpPr>
          <p:spPr>
            <a:xfrm>
              <a:off x="7622118" y="2702070"/>
              <a:ext cx="59609" cy="15837"/>
            </a:xfrm>
            <a:custGeom>
              <a:avLst/>
              <a:gdLst>
                <a:gd name="f0" fmla="val w"/>
                <a:gd name="f1" fmla="val h"/>
                <a:gd name="f2" fmla="val 0"/>
                <a:gd name="f3" fmla="val 1954"/>
                <a:gd name="f4" fmla="val 519"/>
                <a:gd name="f5" fmla="val 188"/>
                <a:gd name="f6" fmla="val 1"/>
                <a:gd name="f7" fmla="val 1758"/>
                <a:gd name="f8" fmla="val 1953"/>
                <a:gd name="f9" fmla="*/ f0 1 1954"/>
                <a:gd name="f10" fmla="*/ f1 1 519"/>
                <a:gd name="f11" fmla="val f2"/>
                <a:gd name="f12" fmla="val f3"/>
                <a:gd name="f13" fmla="val f4"/>
                <a:gd name="f14" fmla="+- f13 0 f11"/>
                <a:gd name="f15" fmla="+- f12 0 f11"/>
                <a:gd name="f16" fmla="*/ f15 1 1954"/>
                <a:gd name="f17" fmla="*/ f14 1 51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954" h="519">
                  <a:moveTo>
                    <a:pt x="f5" y="f2"/>
                  </a:moveTo>
                  <a:lnTo>
                    <a:pt x="f6" y="f4"/>
                  </a:lnTo>
                  <a:lnTo>
                    <a:pt x="f7" y="f4"/>
                  </a:lnTo>
                  <a:lnTo>
                    <a:pt x="f8"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3" name="Google Shape;1489;p69">
              <a:extLst>
                <a:ext uri="{FF2B5EF4-FFF2-40B4-BE49-F238E27FC236}">
                  <a16:creationId xmlns:a16="http://schemas.microsoft.com/office/drawing/2014/main" id="{CCA238A5-B90B-4C8E-BF98-37F8FCCA7838}"/>
                </a:ext>
              </a:extLst>
            </p:cNvPr>
            <p:cNvSpPr/>
            <p:nvPr/>
          </p:nvSpPr>
          <p:spPr>
            <a:xfrm>
              <a:off x="7720937" y="2678972"/>
              <a:ext cx="29041" cy="30111"/>
            </a:xfrm>
            <a:custGeom>
              <a:avLst/>
              <a:gdLst>
                <a:gd name="f0" fmla="val w"/>
                <a:gd name="f1" fmla="val h"/>
                <a:gd name="f2" fmla="val 0"/>
                <a:gd name="f3" fmla="val 952"/>
                <a:gd name="f4" fmla="val 987"/>
                <a:gd name="f5" fmla="val 178"/>
                <a:gd name="f6" fmla="val 1"/>
                <a:gd name="f7" fmla="val 491"/>
                <a:gd name="f8" fmla="val 231"/>
                <a:gd name="f9" fmla="val 721"/>
                <a:gd name="f10" fmla="val 402"/>
                <a:gd name="f11" fmla="val 892"/>
                <a:gd name="f12" fmla="val 634"/>
                <a:gd name="f13" fmla="val 874"/>
                <a:gd name="f14" fmla="val 899"/>
                <a:gd name="f15" fmla="val 925"/>
                <a:gd name="f16" fmla="val 986"/>
                <a:gd name="f17" fmla="val 951"/>
                <a:gd name="f18" fmla="val 983"/>
                <a:gd name="f19" fmla="val 283"/>
                <a:gd name="f20" fmla="*/ f0 1 952"/>
                <a:gd name="f21" fmla="*/ f1 1 987"/>
                <a:gd name="f22" fmla="val f2"/>
                <a:gd name="f23" fmla="val f3"/>
                <a:gd name="f24" fmla="val f4"/>
                <a:gd name="f25" fmla="+- f24 0 f22"/>
                <a:gd name="f26" fmla="+- f23 0 f22"/>
                <a:gd name="f27" fmla="*/ f26 1 952"/>
                <a:gd name="f28" fmla="*/ f25 1 98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52" h="987">
                  <a:moveTo>
                    <a:pt x="f5" y="f6"/>
                  </a:moveTo>
                  <a:lnTo>
                    <a:pt x="f6" y="f7"/>
                  </a:lnTo>
                  <a:lnTo>
                    <a:pt x="f8" y="f9"/>
                  </a:lnTo>
                  <a:cubicBezTo>
                    <a:pt x="f10" y="f11"/>
                    <a:pt x="f12" y="f4"/>
                    <a:pt x="f13" y="f4"/>
                  </a:cubicBezTo>
                  <a:cubicBezTo>
                    <a:pt x="f14" y="f4"/>
                    <a:pt x="f15" y="f16"/>
                    <a:pt x="f17" y="f18"/>
                  </a:cubicBezTo>
                  <a:lnTo>
                    <a:pt x="f19"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4" name="Google Shape;1490;p69">
              <a:extLst>
                <a:ext uri="{FF2B5EF4-FFF2-40B4-BE49-F238E27FC236}">
                  <a16:creationId xmlns:a16="http://schemas.microsoft.com/office/drawing/2014/main" id="{837C7341-A328-4ECE-A2A6-1747322C93B5}"/>
                </a:ext>
              </a:extLst>
            </p:cNvPr>
            <p:cNvSpPr/>
            <p:nvPr/>
          </p:nvSpPr>
          <p:spPr>
            <a:xfrm>
              <a:off x="7631573" y="2612376"/>
              <a:ext cx="251908" cy="21140"/>
            </a:xfrm>
            <a:custGeom>
              <a:avLst/>
              <a:gdLst>
                <a:gd name="f0" fmla="val w"/>
                <a:gd name="f1" fmla="val h"/>
                <a:gd name="f2" fmla="val 0"/>
                <a:gd name="f3" fmla="val 8257"/>
                <a:gd name="f4" fmla="val 693"/>
                <a:gd name="f5" fmla="val 1"/>
                <a:gd name="f6" fmla="val 692"/>
                <a:gd name="f7" fmla="*/ f0 1 8257"/>
                <a:gd name="f8" fmla="*/ f1 1 693"/>
                <a:gd name="f9" fmla="val f2"/>
                <a:gd name="f10" fmla="val f3"/>
                <a:gd name="f11" fmla="val f4"/>
                <a:gd name="f12" fmla="+- f11 0 f9"/>
                <a:gd name="f13" fmla="+- f10 0 f9"/>
                <a:gd name="f14" fmla="*/ f13 1 8257"/>
                <a:gd name="f15" fmla="*/ f12 1 69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257" h="693">
                  <a:moveTo>
                    <a:pt x="f2" y="f5"/>
                  </a:moveTo>
                  <a:lnTo>
                    <a:pt x="f2" y="f6"/>
                  </a:lnTo>
                  <a:lnTo>
                    <a:pt x="f3" y="f6"/>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5" name="Google Shape;1491;p69">
              <a:extLst>
                <a:ext uri="{FF2B5EF4-FFF2-40B4-BE49-F238E27FC236}">
                  <a16:creationId xmlns:a16="http://schemas.microsoft.com/office/drawing/2014/main" id="{65EF3A1A-8937-4CD7-98B2-25CF293FA8C8}"/>
                </a:ext>
              </a:extLst>
            </p:cNvPr>
            <p:cNvSpPr/>
            <p:nvPr/>
          </p:nvSpPr>
          <p:spPr>
            <a:xfrm>
              <a:off x="7596606" y="2640073"/>
              <a:ext cx="286874" cy="147721"/>
            </a:xfrm>
            <a:custGeom>
              <a:avLst/>
              <a:gdLst>
                <a:gd name="f0" fmla="val w"/>
                <a:gd name="f1" fmla="val h"/>
                <a:gd name="f2" fmla="val 0"/>
                <a:gd name="f3" fmla="val 9403"/>
                <a:gd name="f4" fmla="val 4842"/>
                <a:gd name="f5" fmla="val 2043"/>
                <a:gd name="f6" fmla="val 346"/>
                <a:gd name="f7" fmla="val 2095"/>
                <a:gd name="f8" fmla="val 2143"/>
                <a:gd name="f9" fmla="val 381"/>
                <a:gd name="f10" fmla="val 2153"/>
                <a:gd name="f11" fmla="val 432"/>
                <a:gd name="f12" fmla="val 2167"/>
                <a:gd name="f13" fmla="val 501"/>
                <a:gd name="f14" fmla="val 2115"/>
                <a:gd name="f15" fmla="val 562"/>
                <a:gd name="f16" fmla="val 2047"/>
                <a:gd name="f17" fmla="val 1940"/>
                <a:gd name="f18" fmla="val 1889"/>
                <a:gd name="f19" fmla="val 1841"/>
                <a:gd name="f20" fmla="val 527"/>
                <a:gd name="f21" fmla="val 1831"/>
                <a:gd name="f22" fmla="val 476"/>
                <a:gd name="f23" fmla="val 1816"/>
                <a:gd name="f24" fmla="val 407"/>
                <a:gd name="f25" fmla="val 1869"/>
                <a:gd name="f26" fmla="val 1936"/>
                <a:gd name="f27" fmla="val 6147"/>
                <a:gd name="f28" fmla="val 6199"/>
                <a:gd name="f29" fmla="val 6246"/>
                <a:gd name="f30" fmla="val 6257"/>
                <a:gd name="f31" fmla="val 6270"/>
                <a:gd name="f32" fmla="val 6217"/>
                <a:gd name="f33" fmla="val 6151"/>
                <a:gd name="f34" fmla="val 2526"/>
                <a:gd name="f35" fmla="val 2474"/>
                <a:gd name="f36" fmla="val 2427"/>
                <a:gd name="f37" fmla="val 2416"/>
                <a:gd name="f38" fmla="val 2403"/>
                <a:gd name="f39" fmla="val 2456"/>
                <a:gd name="f40" fmla="val 2522"/>
                <a:gd name="f41" fmla="val 757"/>
                <a:gd name="f42" fmla="val 1"/>
                <a:gd name="f43" fmla="val 382"/>
                <a:gd name="f44" fmla="val 1279"/>
                <a:gd name="f45" fmla="val 1081"/>
                <a:gd name="f46" fmla="val 5599"/>
                <a:gd name="f47" fmla="val 5575"/>
                <a:gd name="f48" fmla="val 2460"/>
                <a:gd name="f49" fmla="val 5564"/>
                <a:gd name="f50" fmla="val 2870"/>
                <a:gd name="f51" fmla="val 5231"/>
                <a:gd name="f52" fmla="val 3197"/>
                <a:gd name="f53" fmla="val 4821"/>
                <a:gd name="f54" fmla="val 3200"/>
                <a:gd name="f55" fmla="val 3342"/>
                <a:gd name="f56" fmla="val 4031"/>
                <a:gd name="f57" fmla="val 1297"/>
                <a:gd name="f58" fmla="val 1292"/>
                <a:gd name="f59" fmla="val 1104"/>
                <a:gd name="f60" fmla="val 2941"/>
                <a:gd name="f61" fmla="val 2977"/>
                <a:gd name="f62" fmla="val 3012"/>
                <a:gd name="f63" fmla="val 1832"/>
                <a:gd name="f64" fmla="val 3032"/>
                <a:gd name="f65" fmla="val 1862"/>
                <a:gd name="f66" fmla="val 3054"/>
                <a:gd name="f67" fmla="val 1892"/>
                <a:gd name="f68" fmla="val 3057"/>
                <a:gd name="f69" fmla="val 1930"/>
                <a:gd name="f70" fmla="val 3044"/>
                <a:gd name="f71" fmla="val 1962"/>
                <a:gd name="f72" fmla="val 2209"/>
                <a:gd name="f73" fmla="val 4168"/>
                <a:gd name="f74" fmla="val 2193"/>
                <a:gd name="f75" fmla="val 4209"/>
                <a:gd name="f76" fmla="val 4237"/>
                <a:gd name="f77" fmla="val 2108"/>
                <a:gd name="f78" fmla="val 219"/>
                <a:gd name="f79" fmla="val 4841"/>
                <a:gd name="f80" fmla="val 2779"/>
                <a:gd name="f81" fmla="val 3296"/>
                <a:gd name="f82" fmla="val 3415"/>
                <a:gd name="f83" fmla="val 4836"/>
                <a:gd name="f84" fmla="val 5356"/>
                <a:gd name="f85" fmla="val 3413"/>
                <a:gd name="f86" fmla="val 5780"/>
                <a:gd name="f87" fmla="val 2996"/>
                <a:gd name="f88" fmla="val 5793"/>
                <a:gd name="f89" fmla="val 2476"/>
                <a:gd name="f90" fmla="val 5817"/>
                <a:gd name="f91" fmla="*/ f0 1 9403"/>
                <a:gd name="f92" fmla="*/ f1 1 4842"/>
                <a:gd name="f93" fmla="val f2"/>
                <a:gd name="f94" fmla="val f3"/>
                <a:gd name="f95" fmla="val f4"/>
                <a:gd name="f96" fmla="+- f95 0 f93"/>
                <a:gd name="f97" fmla="+- f94 0 f93"/>
                <a:gd name="f98" fmla="*/ f97 1 9403"/>
                <a:gd name="f99" fmla="*/ f96 1 4842"/>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9403" h="4842">
                  <a:moveTo>
                    <a:pt x="f5" y="f6"/>
                  </a:moveTo>
                  <a:cubicBezTo>
                    <a:pt x="f7" y="f6"/>
                    <a:pt x="f8" y="f9"/>
                    <a:pt x="f10" y="f11"/>
                  </a:cubicBezTo>
                  <a:cubicBezTo>
                    <a:pt x="f12" y="f13"/>
                    <a:pt x="f14" y="f15"/>
                    <a:pt x="f16" y="f15"/>
                  </a:cubicBezTo>
                  <a:lnTo>
                    <a:pt x="f17" y="f15"/>
                  </a:lnTo>
                  <a:cubicBezTo>
                    <a:pt x="f18" y="f15"/>
                    <a:pt x="f19" y="f20"/>
                    <a:pt x="f21" y="f22"/>
                  </a:cubicBezTo>
                  <a:cubicBezTo>
                    <a:pt x="f23" y="f24"/>
                    <a:pt x="f25" y="f6"/>
                    <a:pt x="f26" y="f6"/>
                  </a:cubicBezTo>
                  <a:close/>
                  <a:moveTo>
                    <a:pt x="f27" y="f6"/>
                  </a:moveTo>
                  <a:cubicBezTo>
                    <a:pt x="f28" y="f6"/>
                    <a:pt x="f29" y="f9"/>
                    <a:pt x="f30" y="f11"/>
                  </a:cubicBezTo>
                  <a:cubicBezTo>
                    <a:pt x="f31" y="f13"/>
                    <a:pt x="f32" y="f15"/>
                    <a:pt x="f33" y="f15"/>
                  </a:cubicBezTo>
                  <a:lnTo>
                    <a:pt x="f34" y="f15"/>
                  </a:lnTo>
                  <a:cubicBezTo>
                    <a:pt x="f35" y="f15"/>
                    <a:pt x="f36" y="f20"/>
                    <a:pt x="f37" y="f22"/>
                  </a:cubicBezTo>
                  <a:cubicBezTo>
                    <a:pt x="f38" y="f24"/>
                    <a:pt x="f39" y="f6"/>
                    <a:pt x="f40" y="f6"/>
                  </a:cubicBezTo>
                  <a:close/>
                  <a:moveTo>
                    <a:pt x="f41" y="f42"/>
                  </a:moveTo>
                  <a:lnTo>
                    <a:pt x="f41" y="f43"/>
                  </a:lnTo>
                  <a:lnTo>
                    <a:pt x="f44" y="f45"/>
                  </a:lnTo>
                  <a:lnTo>
                    <a:pt x="f46" y="f45"/>
                  </a:lnTo>
                  <a:lnTo>
                    <a:pt x="f47" y="f48"/>
                  </a:lnTo>
                  <a:cubicBezTo>
                    <a:pt x="f49" y="f50"/>
                    <a:pt x="f51" y="f52"/>
                    <a:pt x="f53" y="f54"/>
                  </a:cubicBezTo>
                  <a:lnTo>
                    <a:pt x="f55" y="f54"/>
                  </a:lnTo>
                  <a:lnTo>
                    <a:pt x="f56" y="f57"/>
                  </a:lnTo>
                  <a:lnTo>
                    <a:pt x="f58" y="f57"/>
                  </a:lnTo>
                  <a:lnTo>
                    <a:pt x="f59" y="f23"/>
                  </a:lnTo>
                  <a:lnTo>
                    <a:pt x="f60" y="f23"/>
                  </a:lnTo>
                  <a:cubicBezTo>
                    <a:pt x="f61" y="f23"/>
                    <a:pt x="f62" y="f63"/>
                    <a:pt x="f64" y="f65"/>
                  </a:cubicBezTo>
                  <a:cubicBezTo>
                    <a:pt x="f66" y="f67"/>
                    <a:pt x="f68" y="f69"/>
                    <a:pt x="f70" y="f71"/>
                  </a:cubicBezTo>
                  <a:lnTo>
                    <a:pt x="f72" y="f73"/>
                  </a:lnTo>
                  <a:cubicBezTo>
                    <a:pt x="f74" y="f75"/>
                    <a:pt x="f10" y="f76"/>
                    <a:pt x="f77" y="f76"/>
                  </a:cubicBezTo>
                  <a:lnTo>
                    <a:pt x="f78" y="f76"/>
                  </a:lnTo>
                  <a:lnTo>
                    <a:pt x="f2" y="f79"/>
                  </a:lnTo>
                  <a:lnTo>
                    <a:pt x="f80" y="f79"/>
                  </a:lnTo>
                  <a:lnTo>
                    <a:pt x="f81" y="f82"/>
                  </a:lnTo>
                  <a:lnTo>
                    <a:pt x="f83" y="f82"/>
                  </a:lnTo>
                  <a:cubicBezTo>
                    <a:pt x="f84" y="f85"/>
                    <a:pt x="f86" y="f87"/>
                    <a:pt x="f88" y="f89"/>
                  </a:cubicBezTo>
                  <a:lnTo>
                    <a:pt x="f90" y="f45"/>
                  </a:lnTo>
                  <a:lnTo>
                    <a:pt x="f3" y="f45"/>
                  </a:lnTo>
                  <a:lnTo>
                    <a:pt x="f3" y="f4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6" name="Google Shape;1492;p69">
              <a:extLst>
                <a:ext uri="{FF2B5EF4-FFF2-40B4-BE49-F238E27FC236}">
                  <a16:creationId xmlns:a16="http://schemas.microsoft.com/office/drawing/2014/main" id="{E77D41E3-697B-43AE-ABAB-ACA74B523398}"/>
                </a:ext>
              </a:extLst>
            </p:cNvPr>
            <p:cNvSpPr/>
            <p:nvPr/>
          </p:nvSpPr>
          <p:spPr>
            <a:xfrm>
              <a:off x="7890046" y="2622928"/>
              <a:ext cx="13880" cy="40270"/>
            </a:xfrm>
            <a:custGeom>
              <a:avLst/>
              <a:gdLst>
                <a:gd name="f0" fmla="val w"/>
                <a:gd name="f1" fmla="val h"/>
                <a:gd name="f2" fmla="val 0"/>
                <a:gd name="f3" fmla="val 455"/>
                <a:gd name="f4" fmla="val 1320"/>
                <a:gd name="f5" fmla="val 1"/>
                <a:gd name="f6" fmla="val 1319"/>
                <a:gd name="f7" fmla="val 454"/>
                <a:gd name="f8" fmla="*/ f0 1 455"/>
                <a:gd name="f9" fmla="*/ f1 1 1320"/>
                <a:gd name="f10" fmla="val f2"/>
                <a:gd name="f11" fmla="val f3"/>
                <a:gd name="f12" fmla="val f4"/>
                <a:gd name="f13" fmla="+- f12 0 f10"/>
                <a:gd name="f14" fmla="+- f11 0 f10"/>
                <a:gd name="f15" fmla="*/ f14 1 455"/>
                <a:gd name="f16" fmla="*/ f13 1 132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55" h="1320">
                  <a:moveTo>
                    <a:pt x="f2" y="f5"/>
                  </a:moveTo>
                  <a:lnTo>
                    <a:pt x="f2" y="f6"/>
                  </a:lnTo>
                  <a:lnTo>
                    <a:pt x="f7" y="f6"/>
                  </a:lnTo>
                  <a:lnTo>
                    <a:pt x="f7"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67" name="Google Shape;1493;p69">
            <a:extLst>
              <a:ext uri="{FF2B5EF4-FFF2-40B4-BE49-F238E27FC236}">
                <a16:creationId xmlns:a16="http://schemas.microsoft.com/office/drawing/2014/main" id="{FCE1B15C-57C2-4219-B170-BFC9623521A2}"/>
              </a:ext>
            </a:extLst>
          </p:cNvPr>
          <p:cNvGrpSpPr/>
          <p:nvPr/>
        </p:nvGrpSpPr>
        <p:grpSpPr>
          <a:xfrm>
            <a:off x="7603181" y="1515983"/>
            <a:ext cx="294171" cy="276834"/>
            <a:chOff x="7603181" y="1515983"/>
            <a:chExt cx="294171" cy="276834"/>
          </a:xfrm>
        </p:grpSpPr>
        <p:sp>
          <p:nvSpPr>
            <p:cNvPr id="368" name="Google Shape;1494;p69">
              <a:extLst>
                <a:ext uri="{FF2B5EF4-FFF2-40B4-BE49-F238E27FC236}">
                  <a16:creationId xmlns:a16="http://schemas.microsoft.com/office/drawing/2014/main" id="{A49D02CE-EFF0-4668-8221-F88EDD5FF775}"/>
                </a:ext>
              </a:extLst>
            </p:cNvPr>
            <p:cNvSpPr/>
            <p:nvPr/>
          </p:nvSpPr>
          <p:spPr>
            <a:xfrm>
              <a:off x="7658621" y="1568735"/>
              <a:ext cx="182715" cy="176131"/>
            </a:xfrm>
            <a:custGeom>
              <a:avLst/>
              <a:gdLst>
                <a:gd name="f0" fmla="val w"/>
                <a:gd name="f1" fmla="val h"/>
                <a:gd name="f2" fmla="val 0"/>
                <a:gd name="f3" fmla="val 5989"/>
                <a:gd name="f4" fmla="val 5773"/>
                <a:gd name="f5" fmla="val 2868"/>
                <a:gd name="f6" fmla="val 931"/>
                <a:gd name="f7" fmla="val 2920"/>
                <a:gd name="f8" fmla="val 2967"/>
                <a:gd name="f9" fmla="val 966"/>
                <a:gd name="f10" fmla="val 2978"/>
                <a:gd name="f11" fmla="val 1017"/>
                <a:gd name="f12" fmla="val 2992"/>
                <a:gd name="f13" fmla="val 1086"/>
                <a:gd name="f14" fmla="val 2940"/>
                <a:gd name="f15" fmla="val 1147"/>
                <a:gd name="f16" fmla="val 2872"/>
                <a:gd name="f17" fmla="val 792"/>
                <a:gd name="f18" fmla="val 740"/>
                <a:gd name="f19" fmla="val 692"/>
                <a:gd name="f20" fmla="val 1112"/>
                <a:gd name="f21" fmla="val 682"/>
                <a:gd name="f22" fmla="val 1061"/>
                <a:gd name="f23" fmla="val 668"/>
                <a:gd name="f24" fmla="val 992"/>
                <a:gd name="f25" fmla="val 721"/>
                <a:gd name="f26" fmla="val 788"/>
                <a:gd name="f27" fmla="val 5216"/>
                <a:gd name="f28" fmla="val 1817"/>
                <a:gd name="f29" fmla="val 5268"/>
                <a:gd name="f30" fmla="val 5315"/>
                <a:gd name="f31" fmla="val 1852"/>
                <a:gd name="f32" fmla="val 5326"/>
                <a:gd name="f33" fmla="val 1903"/>
                <a:gd name="f34" fmla="val 5340"/>
                <a:gd name="f35" fmla="val 1972"/>
                <a:gd name="f36" fmla="val 5287"/>
                <a:gd name="f37" fmla="val 2033"/>
                <a:gd name="f38" fmla="val 5220"/>
                <a:gd name="f39" fmla="val 1998"/>
                <a:gd name="f40" fmla="val 1947"/>
                <a:gd name="f41" fmla="val 1878"/>
                <a:gd name="f42" fmla="val 2725"/>
                <a:gd name="f43" fmla="val 5280"/>
                <a:gd name="f44" fmla="val 5328"/>
                <a:gd name="f45" fmla="val 2774"/>
                <a:gd name="f46" fmla="val 2833"/>
                <a:gd name="f47" fmla="val 2893"/>
                <a:gd name="f48" fmla="val 2906"/>
                <a:gd name="f49" fmla="val 2854"/>
                <a:gd name="f50" fmla="val 2786"/>
                <a:gd name="f51" fmla="val 3589"/>
                <a:gd name="f52" fmla="val 3624"/>
                <a:gd name="f53" fmla="val 3675"/>
                <a:gd name="f54" fmla="val 3745"/>
                <a:gd name="f55" fmla="val 3805"/>
                <a:gd name="f56" fmla="val 3771"/>
                <a:gd name="f57" fmla="val 3720"/>
                <a:gd name="f58" fmla="val 3651"/>
                <a:gd name="f59" fmla="val 4476"/>
                <a:gd name="f60" fmla="val 4510"/>
                <a:gd name="f61" fmla="val 4562"/>
                <a:gd name="f62" fmla="val 4631"/>
                <a:gd name="f63" fmla="val 4691"/>
                <a:gd name="f64" fmla="val 4657"/>
                <a:gd name="f65" fmla="val 4606"/>
                <a:gd name="f66" fmla="val 4537"/>
                <a:gd name="f67" fmla="val 1"/>
                <a:gd name="f68" fmla="val 5772"/>
                <a:gd name="f69" fmla="val 5988"/>
                <a:gd name="f70" fmla="*/ f0 1 5989"/>
                <a:gd name="f71" fmla="*/ f1 1 5773"/>
                <a:gd name="f72" fmla="val f2"/>
                <a:gd name="f73" fmla="val f3"/>
                <a:gd name="f74" fmla="val f4"/>
                <a:gd name="f75" fmla="+- f74 0 f72"/>
                <a:gd name="f76" fmla="+- f73 0 f72"/>
                <a:gd name="f77" fmla="*/ f76 1 5989"/>
                <a:gd name="f78" fmla="*/ f75 1 5773"/>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5989" h="5773">
                  <a:moveTo>
                    <a:pt x="f5" y="f6"/>
                  </a:moveTo>
                  <a:cubicBezTo>
                    <a:pt x="f7" y="f6"/>
                    <a:pt x="f8" y="f9"/>
                    <a:pt x="f10" y="f11"/>
                  </a:cubicBezTo>
                  <a:cubicBezTo>
                    <a:pt x="f12" y="f13"/>
                    <a:pt x="f14" y="f15"/>
                    <a:pt x="f16" y="f15"/>
                  </a:cubicBezTo>
                  <a:lnTo>
                    <a:pt x="f17" y="f15"/>
                  </a:lnTo>
                  <a:cubicBezTo>
                    <a:pt x="f18" y="f15"/>
                    <a:pt x="f19" y="f20"/>
                    <a:pt x="f21" y="f22"/>
                  </a:cubicBezTo>
                  <a:cubicBezTo>
                    <a:pt x="f23" y="f24"/>
                    <a:pt x="f25" y="f6"/>
                    <a:pt x="f26" y="f6"/>
                  </a:cubicBezTo>
                  <a:close/>
                  <a:moveTo>
                    <a:pt x="f27" y="f28"/>
                  </a:moveTo>
                  <a:cubicBezTo>
                    <a:pt x="f29" y="f28"/>
                    <a:pt x="f30" y="f31"/>
                    <a:pt x="f32" y="f33"/>
                  </a:cubicBezTo>
                  <a:cubicBezTo>
                    <a:pt x="f34" y="f35"/>
                    <a:pt x="f36" y="f37"/>
                    <a:pt x="f38" y="f37"/>
                  </a:cubicBezTo>
                  <a:lnTo>
                    <a:pt x="f17" y="f37"/>
                  </a:lnTo>
                  <a:cubicBezTo>
                    <a:pt x="f18" y="f37"/>
                    <a:pt x="f19" y="f39"/>
                    <a:pt x="f21" y="f40"/>
                  </a:cubicBezTo>
                  <a:cubicBezTo>
                    <a:pt x="f23" y="f41"/>
                    <a:pt x="f25" y="f28"/>
                    <a:pt x="f26" y="f28"/>
                  </a:cubicBezTo>
                  <a:close/>
                  <a:moveTo>
                    <a:pt x="f38" y="f42"/>
                  </a:moveTo>
                  <a:cubicBezTo>
                    <a:pt x="f43" y="f42"/>
                    <a:pt x="f44" y="f45"/>
                    <a:pt x="f44" y="f46"/>
                  </a:cubicBezTo>
                  <a:cubicBezTo>
                    <a:pt x="f44" y="f47"/>
                    <a:pt x="f43" y="f14"/>
                    <a:pt x="f38" y="f14"/>
                  </a:cubicBezTo>
                  <a:lnTo>
                    <a:pt x="f17" y="f14"/>
                  </a:lnTo>
                  <a:cubicBezTo>
                    <a:pt x="f18" y="f14"/>
                    <a:pt x="f19" y="f48"/>
                    <a:pt x="f21" y="f49"/>
                  </a:cubicBezTo>
                  <a:cubicBezTo>
                    <a:pt x="f23" y="f50"/>
                    <a:pt x="f25" y="f42"/>
                    <a:pt x="f26" y="f42"/>
                  </a:cubicBezTo>
                  <a:close/>
                  <a:moveTo>
                    <a:pt x="f27" y="f51"/>
                  </a:moveTo>
                  <a:cubicBezTo>
                    <a:pt x="f29" y="f51"/>
                    <a:pt x="f30" y="f52"/>
                    <a:pt x="f32" y="f53"/>
                  </a:cubicBezTo>
                  <a:cubicBezTo>
                    <a:pt x="f34" y="f54"/>
                    <a:pt x="f36" y="f55"/>
                    <a:pt x="f38" y="f55"/>
                  </a:cubicBezTo>
                  <a:lnTo>
                    <a:pt x="f17" y="f55"/>
                  </a:lnTo>
                  <a:cubicBezTo>
                    <a:pt x="f18" y="f55"/>
                    <a:pt x="f19" y="f56"/>
                    <a:pt x="f21" y="f57"/>
                  </a:cubicBezTo>
                  <a:cubicBezTo>
                    <a:pt x="f23" y="f58"/>
                    <a:pt x="f25" y="f51"/>
                    <a:pt x="f26" y="f51"/>
                  </a:cubicBezTo>
                  <a:close/>
                  <a:moveTo>
                    <a:pt x="f27" y="f59"/>
                  </a:moveTo>
                  <a:cubicBezTo>
                    <a:pt x="f29" y="f59"/>
                    <a:pt x="f30" y="f60"/>
                    <a:pt x="f32" y="f61"/>
                  </a:cubicBezTo>
                  <a:cubicBezTo>
                    <a:pt x="f34" y="f62"/>
                    <a:pt x="f36" y="f63"/>
                    <a:pt x="f38" y="f63"/>
                  </a:cubicBezTo>
                  <a:lnTo>
                    <a:pt x="f17" y="f63"/>
                  </a:lnTo>
                  <a:cubicBezTo>
                    <a:pt x="f18" y="f63"/>
                    <a:pt x="f19" y="f64"/>
                    <a:pt x="f21" y="f65"/>
                  </a:cubicBezTo>
                  <a:cubicBezTo>
                    <a:pt x="f23" y="f66"/>
                    <a:pt x="f25" y="f59"/>
                    <a:pt x="f26" y="f59"/>
                  </a:cubicBezTo>
                  <a:close/>
                  <a:moveTo>
                    <a:pt x="f67" y="f67"/>
                  </a:moveTo>
                  <a:lnTo>
                    <a:pt x="f67" y="f68"/>
                  </a:lnTo>
                  <a:lnTo>
                    <a:pt x="f69" y="f68"/>
                  </a:lnTo>
                  <a:lnTo>
                    <a:pt x="f69" y="f67"/>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9" name="Google Shape;1495;p69">
              <a:extLst>
                <a:ext uri="{FF2B5EF4-FFF2-40B4-BE49-F238E27FC236}">
                  <a16:creationId xmlns:a16="http://schemas.microsoft.com/office/drawing/2014/main" id="{B9AE34F5-7133-4B83-BD07-BFD8E9C7D5E5}"/>
                </a:ext>
              </a:extLst>
            </p:cNvPr>
            <p:cNvSpPr/>
            <p:nvPr/>
          </p:nvSpPr>
          <p:spPr>
            <a:xfrm>
              <a:off x="7847865" y="1556226"/>
              <a:ext cx="40910" cy="196541"/>
            </a:xfrm>
            <a:custGeom>
              <a:avLst/>
              <a:gdLst>
                <a:gd name="f0" fmla="val w"/>
                <a:gd name="f1" fmla="val h"/>
                <a:gd name="f2" fmla="val 0"/>
                <a:gd name="f3" fmla="val 1341"/>
                <a:gd name="f4" fmla="val 6442"/>
                <a:gd name="f5" fmla="val 1"/>
                <a:gd name="f6" fmla="*/ f0 1 1341"/>
                <a:gd name="f7" fmla="*/ f1 1 6442"/>
                <a:gd name="f8" fmla="val f2"/>
                <a:gd name="f9" fmla="val f3"/>
                <a:gd name="f10" fmla="val f4"/>
                <a:gd name="f11" fmla="+- f10 0 f8"/>
                <a:gd name="f12" fmla="+- f9 0 f8"/>
                <a:gd name="f13" fmla="*/ f12 1 1341"/>
                <a:gd name="f14" fmla="*/ f11 1 6442"/>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41" h="6442">
                  <a:moveTo>
                    <a:pt x="f5" y="f2"/>
                  </a:moveTo>
                  <a:lnTo>
                    <a:pt x="f5" y="f4"/>
                  </a:lnTo>
                  <a:lnTo>
                    <a:pt x="f3" y="f4"/>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0" name="Google Shape;1496;p69">
              <a:extLst>
                <a:ext uri="{FF2B5EF4-FFF2-40B4-BE49-F238E27FC236}">
                  <a16:creationId xmlns:a16="http://schemas.microsoft.com/office/drawing/2014/main" id="{45B1E986-7733-491F-A5A9-87C0022B6F8E}"/>
                </a:ext>
              </a:extLst>
            </p:cNvPr>
            <p:cNvSpPr/>
            <p:nvPr/>
          </p:nvSpPr>
          <p:spPr>
            <a:xfrm>
              <a:off x="7623014" y="1516130"/>
              <a:ext cx="17849" cy="13725"/>
            </a:xfrm>
            <a:custGeom>
              <a:avLst/>
              <a:gdLst>
                <a:gd name="f0" fmla="val w"/>
                <a:gd name="f1" fmla="val h"/>
                <a:gd name="f2" fmla="val 0"/>
                <a:gd name="f3" fmla="val 585"/>
                <a:gd name="f4" fmla="val 450"/>
                <a:gd name="f5" fmla="val 292"/>
                <a:gd name="f6" fmla="val 1"/>
                <a:gd name="f7" fmla="val 288"/>
                <a:gd name="f8" fmla="val 284"/>
                <a:gd name="f9" fmla="val 279"/>
                <a:gd name="f10" fmla="val 122"/>
                <a:gd name="f11" fmla="val 8"/>
                <a:gd name="f12" fmla="val 145"/>
                <a:gd name="f13" fmla="val 303"/>
                <a:gd name="f14" fmla="val 584"/>
                <a:gd name="f15" fmla="val 296"/>
                <a:gd name="f16" fmla="val 133"/>
                <a:gd name="f17" fmla="val 453"/>
                <a:gd name="f18" fmla="*/ f0 1 585"/>
                <a:gd name="f19" fmla="*/ f1 1 450"/>
                <a:gd name="f20" fmla="val f2"/>
                <a:gd name="f21" fmla="val f3"/>
                <a:gd name="f22" fmla="val f4"/>
                <a:gd name="f23" fmla="+- f22 0 f20"/>
                <a:gd name="f24" fmla="+- f21 0 f20"/>
                <a:gd name="f25" fmla="*/ f24 1 585"/>
                <a:gd name="f26" fmla="*/ f23 1 450"/>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85" h="450">
                  <a:moveTo>
                    <a:pt x="f5" y="f6"/>
                  </a:moveTo>
                  <a:cubicBezTo>
                    <a:pt x="f7" y="f6"/>
                    <a:pt x="f8" y="f6"/>
                    <a:pt x="f9" y="f6"/>
                  </a:cubicBezTo>
                  <a:cubicBezTo>
                    <a:pt x="f10" y="f11"/>
                    <a:pt x="f6" y="f12"/>
                    <a:pt x="f6" y="f13"/>
                  </a:cubicBezTo>
                  <a:lnTo>
                    <a:pt x="f6" y="f4"/>
                  </a:lnTo>
                  <a:lnTo>
                    <a:pt x="f14" y="f4"/>
                  </a:lnTo>
                  <a:lnTo>
                    <a:pt x="f14" y="f15"/>
                  </a:lnTo>
                  <a:cubicBezTo>
                    <a:pt x="f14" y="f16"/>
                    <a:pt x="f17"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1" name="Google Shape;1497;p69">
              <a:extLst>
                <a:ext uri="{FF2B5EF4-FFF2-40B4-BE49-F238E27FC236}">
                  <a16:creationId xmlns:a16="http://schemas.microsoft.com/office/drawing/2014/main" id="{2D64F4CB-6C6E-47AC-8498-15BDE1081528}"/>
                </a:ext>
              </a:extLst>
            </p:cNvPr>
            <p:cNvSpPr/>
            <p:nvPr/>
          </p:nvSpPr>
          <p:spPr>
            <a:xfrm>
              <a:off x="7859734" y="1515983"/>
              <a:ext cx="17812" cy="13880"/>
            </a:xfrm>
            <a:custGeom>
              <a:avLst/>
              <a:gdLst>
                <a:gd name="f0" fmla="val w"/>
                <a:gd name="f1" fmla="val h"/>
                <a:gd name="f2" fmla="val 0"/>
                <a:gd name="f3" fmla="val 584"/>
                <a:gd name="f4" fmla="val 455"/>
                <a:gd name="f5" fmla="val 264"/>
                <a:gd name="f6" fmla="val 1"/>
                <a:gd name="f7" fmla="val 92"/>
                <a:gd name="f8" fmla="val 151"/>
                <a:gd name="f9" fmla="val 299"/>
                <a:gd name="f10" fmla="val 134"/>
                <a:gd name="f11" fmla="val 453"/>
                <a:gd name="f12" fmla="val 2"/>
                <a:gd name="f13" fmla="val 293"/>
                <a:gd name="f14" fmla="*/ f0 1 584"/>
                <a:gd name="f15" fmla="*/ f1 1 455"/>
                <a:gd name="f16" fmla="val f2"/>
                <a:gd name="f17" fmla="val f3"/>
                <a:gd name="f18" fmla="val f4"/>
                <a:gd name="f19" fmla="+- f18 0 f16"/>
                <a:gd name="f20" fmla="+- f17 0 f16"/>
                <a:gd name="f21" fmla="*/ f20 1 584"/>
                <a:gd name="f22" fmla="*/ f19 1 455"/>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84" h="455">
                  <a:moveTo>
                    <a:pt x="f5" y="f6"/>
                  </a:moveTo>
                  <a:cubicBezTo>
                    <a:pt x="f7" y="f6"/>
                    <a:pt x="f2" y="f8"/>
                    <a:pt x="f2" y="f9"/>
                  </a:cubicBezTo>
                  <a:lnTo>
                    <a:pt x="f2" y="f4"/>
                  </a:lnTo>
                  <a:lnTo>
                    <a:pt x="f3" y="f4"/>
                  </a:lnTo>
                  <a:lnTo>
                    <a:pt x="f3" y="f9"/>
                  </a:lnTo>
                  <a:cubicBezTo>
                    <a:pt x="f3" y="f10"/>
                    <a:pt x="f11" y="f12"/>
                    <a:pt x="f13"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2" name="Google Shape;1498;p69">
              <a:extLst>
                <a:ext uri="{FF2B5EF4-FFF2-40B4-BE49-F238E27FC236}">
                  <a16:creationId xmlns:a16="http://schemas.microsoft.com/office/drawing/2014/main" id="{1020C792-00C9-4AF2-A58A-B1FF6BB75F0D}"/>
                </a:ext>
              </a:extLst>
            </p:cNvPr>
            <p:cNvSpPr/>
            <p:nvPr/>
          </p:nvSpPr>
          <p:spPr>
            <a:xfrm>
              <a:off x="7840303" y="1536457"/>
              <a:ext cx="57049" cy="13213"/>
            </a:xfrm>
            <a:custGeom>
              <a:avLst/>
              <a:gdLst>
                <a:gd name="f0" fmla="val w"/>
                <a:gd name="f1" fmla="val h"/>
                <a:gd name="f2" fmla="val 0"/>
                <a:gd name="f3" fmla="val 1870"/>
                <a:gd name="f4" fmla="val 433"/>
                <a:gd name="f5" fmla="val 233"/>
                <a:gd name="f6" fmla="val 117"/>
                <a:gd name="f7" fmla="val 15"/>
                <a:gd name="f8" fmla="val 87"/>
                <a:gd name="f9" fmla="val 8"/>
                <a:gd name="f10" fmla="val 203"/>
                <a:gd name="f11" fmla="val 1"/>
                <a:gd name="f12" fmla="val 328"/>
                <a:gd name="f13" fmla="val 100"/>
                <a:gd name="f14" fmla="val 225"/>
                <a:gd name="f15" fmla="val 1617"/>
                <a:gd name="f16" fmla="val 1759"/>
                <a:gd name="f17" fmla="val 296"/>
                <a:gd name="f18" fmla="val 1822"/>
                <a:gd name="f19" fmla="val 147"/>
                <a:gd name="f20" fmla="val 1795"/>
                <a:gd name="f21" fmla="val 58"/>
                <a:gd name="f22" fmla="val 1710"/>
                <a:gd name="f23" fmla="*/ f0 1 1870"/>
                <a:gd name="f24" fmla="*/ f1 1 433"/>
                <a:gd name="f25" fmla="val f2"/>
                <a:gd name="f26" fmla="val f3"/>
                <a:gd name="f27" fmla="val f4"/>
                <a:gd name="f28" fmla="+- f27 0 f25"/>
                <a:gd name="f29" fmla="+- f26 0 f25"/>
                <a:gd name="f30" fmla="*/ f29 1 1870"/>
                <a:gd name="f31" fmla="*/ f28 1 433"/>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1870" h="433">
                  <a:moveTo>
                    <a:pt x="f5" y="f2"/>
                  </a:moveTo>
                  <a:cubicBezTo>
                    <a:pt x="f6" y="f2"/>
                    <a:pt x="f7" y="f8"/>
                    <a:pt x="f9" y="f10"/>
                  </a:cubicBezTo>
                  <a:cubicBezTo>
                    <a:pt x="f11" y="f12"/>
                    <a:pt x="f13" y="f4"/>
                    <a:pt x="f14" y="f4"/>
                  </a:cubicBezTo>
                  <a:lnTo>
                    <a:pt x="f15" y="f4"/>
                  </a:lnTo>
                  <a:cubicBezTo>
                    <a:pt x="f16" y="f4"/>
                    <a:pt x="f3" y="f17"/>
                    <a:pt x="f18" y="f19"/>
                  </a:cubicBezTo>
                  <a:cubicBezTo>
                    <a:pt x="f20" y="f21"/>
                    <a:pt x="f22" y="f2"/>
                    <a:pt x="f1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3" name="Google Shape;1499;p69">
              <a:extLst>
                <a:ext uri="{FF2B5EF4-FFF2-40B4-BE49-F238E27FC236}">
                  <a16:creationId xmlns:a16="http://schemas.microsoft.com/office/drawing/2014/main" id="{5DB4F57D-9FED-4F7C-8D84-A64CCFECDA53}"/>
                </a:ext>
              </a:extLst>
            </p:cNvPr>
            <p:cNvSpPr/>
            <p:nvPr/>
          </p:nvSpPr>
          <p:spPr>
            <a:xfrm>
              <a:off x="7603181" y="1536457"/>
              <a:ext cx="57908" cy="13213"/>
            </a:xfrm>
            <a:custGeom>
              <a:avLst/>
              <a:gdLst>
                <a:gd name="f0" fmla="val w"/>
                <a:gd name="f1" fmla="val h"/>
                <a:gd name="f2" fmla="val 0"/>
                <a:gd name="f3" fmla="val 1898"/>
                <a:gd name="f4" fmla="val 433"/>
                <a:gd name="f5" fmla="val 253"/>
                <a:gd name="f6" fmla="val 111"/>
                <a:gd name="f7" fmla="val 1"/>
                <a:gd name="f8" fmla="val 137"/>
                <a:gd name="f9" fmla="val 47"/>
                <a:gd name="f10" fmla="val 287"/>
                <a:gd name="f11" fmla="val 75"/>
                <a:gd name="f12" fmla="val 375"/>
                <a:gd name="f13" fmla="val 160"/>
                <a:gd name="f14" fmla="val 1646"/>
                <a:gd name="f15" fmla="val 1788"/>
                <a:gd name="f16" fmla="val 296"/>
                <a:gd name="f17" fmla="val 1851"/>
                <a:gd name="f18" fmla="val 147"/>
                <a:gd name="f19" fmla="val 1823"/>
                <a:gd name="f20" fmla="val 58"/>
                <a:gd name="f21" fmla="val 1738"/>
                <a:gd name="f22" fmla="*/ f0 1 1898"/>
                <a:gd name="f23" fmla="*/ f1 1 433"/>
                <a:gd name="f24" fmla="val f2"/>
                <a:gd name="f25" fmla="val f3"/>
                <a:gd name="f26" fmla="val f4"/>
                <a:gd name="f27" fmla="+- f26 0 f24"/>
                <a:gd name="f28" fmla="+- f25 0 f24"/>
                <a:gd name="f29" fmla="*/ f28 1 1898"/>
                <a:gd name="f30" fmla="*/ f27 1 433"/>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898" h="433">
                  <a:moveTo>
                    <a:pt x="f5" y="f2"/>
                  </a:moveTo>
                  <a:cubicBezTo>
                    <a:pt x="f6" y="f2"/>
                    <a:pt x="f7" y="f8"/>
                    <a:pt x="f9" y="f10"/>
                  </a:cubicBezTo>
                  <a:cubicBezTo>
                    <a:pt x="f11" y="f12"/>
                    <a:pt x="f13" y="f4"/>
                    <a:pt x="f5" y="f4"/>
                  </a:cubicBezTo>
                  <a:lnTo>
                    <a:pt x="f14" y="f4"/>
                  </a:lnTo>
                  <a:cubicBezTo>
                    <a:pt x="f15" y="f4"/>
                    <a:pt x="f3" y="f16"/>
                    <a:pt x="f17" y="f18"/>
                  </a:cubicBezTo>
                  <a:cubicBezTo>
                    <a:pt x="f19" y="f20"/>
                    <a:pt x="f21" y="f2"/>
                    <a:pt x="f14"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4" name="Google Shape;1500;p69">
              <a:extLst>
                <a:ext uri="{FF2B5EF4-FFF2-40B4-BE49-F238E27FC236}">
                  <a16:creationId xmlns:a16="http://schemas.microsoft.com/office/drawing/2014/main" id="{B7B35072-E172-43ED-AAAA-377D175AA91C}"/>
                </a:ext>
              </a:extLst>
            </p:cNvPr>
            <p:cNvSpPr/>
            <p:nvPr/>
          </p:nvSpPr>
          <p:spPr>
            <a:xfrm>
              <a:off x="7859734" y="1779120"/>
              <a:ext cx="17812" cy="13697"/>
            </a:xfrm>
            <a:custGeom>
              <a:avLst/>
              <a:gdLst>
                <a:gd name="f0" fmla="val w"/>
                <a:gd name="f1" fmla="val h"/>
                <a:gd name="f2" fmla="val 0"/>
                <a:gd name="f3" fmla="val 584"/>
                <a:gd name="f4" fmla="val 449"/>
                <a:gd name="f5" fmla="val 155"/>
                <a:gd name="f6" fmla="val 1"/>
                <a:gd name="f7" fmla="val 317"/>
                <a:gd name="f8" fmla="val 132"/>
                <a:gd name="f9" fmla="val 293"/>
                <a:gd name="f10" fmla="val 453"/>
                <a:gd name="f11" fmla="*/ f0 1 584"/>
                <a:gd name="f12" fmla="*/ f1 1 449"/>
                <a:gd name="f13" fmla="val f2"/>
                <a:gd name="f14" fmla="val f3"/>
                <a:gd name="f15" fmla="val f4"/>
                <a:gd name="f16" fmla="+- f15 0 f13"/>
                <a:gd name="f17" fmla="+- f14 0 f13"/>
                <a:gd name="f18" fmla="*/ f17 1 584"/>
                <a:gd name="f19" fmla="*/ f16 1 4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584" h="449">
                  <a:moveTo>
                    <a:pt x="f2" y="f2"/>
                  </a:moveTo>
                  <a:lnTo>
                    <a:pt x="f2" y="f5"/>
                  </a:lnTo>
                  <a:cubicBezTo>
                    <a:pt x="f6" y="f7"/>
                    <a:pt x="f8" y="f4"/>
                    <a:pt x="f9" y="f4"/>
                  </a:cubicBezTo>
                  <a:cubicBezTo>
                    <a:pt x="f10" y="f4"/>
                    <a:pt x="f3" y="f7"/>
                    <a:pt x="f3" y="f5"/>
                  </a:cubicBez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5" name="Google Shape;1501;p69">
              <a:extLst>
                <a:ext uri="{FF2B5EF4-FFF2-40B4-BE49-F238E27FC236}">
                  <a16:creationId xmlns:a16="http://schemas.microsoft.com/office/drawing/2014/main" id="{05ED53F9-9CAE-405C-9D8F-79D672A060C3}"/>
                </a:ext>
              </a:extLst>
            </p:cNvPr>
            <p:cNvSpPr/>
            <p:nvPr/>
          </p:nvSpPr>
          <p:spPr>
            <a:xfrm>
              <a:off x="7623014" y="1779120"/>
              <a:ext cx="17849" cy="13697"/>
            </a:xfrm>
            <a:custGeom>
              <a:avLst/>
              <a:gdLst>
                <a:gd name="f0" fmla="val w"/>
                <a:gd name="f1" fmla="val h"/>
                <a:gd name="f2" fmla="val 0"/>
                <a:gd name="f3" fmla="val 585"/>
                <a:gd name="f4" fmla="val 449"/>
                <a:gd name="f5" fmla="val 1"/>
                <a:gd name="f6" fmla="val 155"/>
                <a:gd name="f7" fmla="val 317"/>
                <a:gd name="f8" fmla="val 131"/>
                <a:gd name="f9" fmla="val 292"/>
                <a:gd name="f10" fmla="val 454"/>
                <a:gd name="f11" fmla="val 584"/>
                <a:gd name="f12" fmla="*/ f0 1 585"/>
                <a:gd name="f13" fmla="*/ f1 1 449"/>
                <a:gd name="f14" fmla="val f2"/>
                <a:gd name="f15" fmla="val f3"/>
                <a:gd name="f16" fmla="val f4"/>
                <a:gd name="f17" fmla="+- f16 0 f14"/>
                <a:gd name="f18" fmla="+- f15 0 f14"/>
                <a:gd name="f19" fmla="*/ f18 1 585"/>
                <a:gd name="f20" fmla="*/ f17 1 44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85" h="449">
                  <a:moveTo>
                    <a:pt x="f5" y="f2"/>
                  </a:moveTo>
                  <a:lnTo>
                    <a:pt x="f5" y="f6"/>
                  </a:lnTo>
                  <a:cubicBezTo>
                    <a:pt x="f5" y="f7"/>
                    <a:pt x="f8" y="f4"/>
                    <a:pt x="f9" y="f4"/>
                  </a:cubicBezTo>
                  <a:cubicBezTo>
                    <a:pt x="f10" y="f4"/>
                    <a:pt x="f11" y="f7"/>
                    <a:pt x="f11" y="f6"/>
                  </a:cubicBezTo>
                  <a:lnTo>
                    <a:pt x="f11"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6" name="Google Shape;1502;p69">
              <a:extLst>
                <a:ext uri="{FF2B5EF4-FFF2-40B4-BE49-F238E27FC236}">
                  <a16:creationId xmlns:a16="http://schemas.microsoft.com/office/drawing/2014/main" id="{4C549FDF-69B6-43AB-B9E5-EF5F31BBEDE6}"/>
                </a:ext>
              </a:extLst>
            </p:cNvPr>
            <p:cNvSpPr/>
            <p:nvPr/>
          </p:nvSpPr>
          <p:spPr>
            <a:xfrm>
              <a:off x="7604068" y="1759351"/>
              <a:ext cx="56135" cy="13213"/>
            </a:xfrm>
            <a:custGeom>
              <a:avLst/>
              <a:gdLst>
                <a:gd name="f0" fmla="val w"/>
                <a:gd name="f1" fmla="val h"/>
                <a:gd name="f2" fmla="val 0"/>
                <a:gd name="f3" fmla="val 1840"/>
                <a:gd name="f4" fmla="val 433"/>
                <a:gd name="f5" fmla="val 233"/>
                <a:gd name="f6" fmla="val 117"/>
                <a:gd name="f7" fmla="val 15"/>
                <a:gd name="f8" fmla="val 87"/>
                <a:gd name="f9" fmla="val 8"/>
                <a:gd name="f10" fmla="val 202"/>
                <a:gd name="f11" fmla="val 1"/>
                <a:gd name="f12" fmla="val 328"/>
                <a:gd name="f13" fmla="val 100"/>
                <a:gd name="f14" fmla="val 432"/>
                <a:gd name="f15" fmla="val 224"/>
                <a:gd name="f16" fmla="val 1608"/>
                <a:gd name="f17" fmla="val 1725"/>
                <a:gd name="f18" fmla="val 1826"/>
                <a:gd name="f19" fmla="val 344"/>
                <a:gd name="f20" fmla="val 1832"/>
                <a:gd name="f21" fmla="val 229"/>
                <a:gd name="f22" fmla="val 104"/>
                <a:gd name="f23" fmla="val 1740"/>
                <a:gd name="f24" fmla="val 1617"/>
                <a:gd name="f25" fmla="*/ f0 1 1840"/>
                <a:gd name="f26" fmla="*/ f1 1 433"/>
                <a:gd name="f27" fmla="val f2"/>
                <a:gd name="f28" fmla="val f3"/>
                <a:gd name="f29" fmla="val f4"/>
                <a:gd name="f30" fmla="+- f29 0 f27"/>
                <a:gd name="f31" fmla="+- f28 0 f27"/>
                <a:gd name="f32" fmla="*/ f31 1 1840"/>
                <a:gd name="f33" fmla="*/ f30 1 433"/>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840" h="433">
                  <a:moveTo>
                    <a:pt x="f5" y="f2"/>
                  </a:moveTo>
                  <a:cubicBezTo>
                    <a:pt x="f6" y="f2"/>
                    <a:pt x="f7" y="f8"/>
                    <a:pt x="f9" y="f10"/>
                  </a:cubicBezTo>
                  <a:cubicBezTo>
                    <a:pt x="f11" y="f12"/>
                    <a:pt x="f13" y="f14"/>
                    <a:pt x="f15" y="f14"/>
                  </a:cubicBezTo>
                  <a:lnTo>
                    <a:pt x="f16" y="f14"/>
                  </a:lnTo>
                  <a:cubicBezTo>
                    <a:pt x="f17" y="f14"/>
                    <a:pt x="f18" y="f19"/>
                    <a:pt x="f20" y="f21"/>
                  </a:cubicBezTo>
                  <a:cubicBezTo>
                    <a:pt x="f3" y="f22"/>
                    <a:pt x="f23" y="f2"/>
                    <a:pt x="f24"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7" name="Google Shape;1503;p69">
              <a:extLst>
                <a:ext uri="{FF2B5EF4-FFF2-40B4-BE49-F238E27FC236}">
                  <a16:creationId xmlns:a16="http://schemas.microsoft.com/office/drawing/2014/main" id="{43FD1D19-47FD-4C5D-BF54-3CE790CA1A39}"/>
                </a:ext>
              </a:extLst>
            </p:cNvPr>
            <p:cNvSpPr/>
            <p:nvPr/>
          </p:nvSpPr>
          <p:spPr>
            <a:xfrm>
              <a:off x="7840303" y="1759351"/>
              <a:ext cx="56162" cy="13213"/>
            </a:xfrm>
            <a:custGeom>
              <a:avLst/>
              <a:gdLst>
                <a:gd name="f0" fmla="val w"/>
                <a:gd name="f1" fmla="val h"/>
                <a:gd name="f2" fmla="val 0"/>
                <a:gd name="f3" fmla="val 1841"/>
                <a:gd name="f4" fmla="val 433"/>
                <a:gd name="f5" fmla="val 233"/>
                <a:gd name="f6" fmla="val 117"/>
                <a:gd name="f7" fmla="val 15"/>
                <a:gd name="f8" fmla="val 87"/>
                <a:gd name="f9" fmla="val 8"/>
                <a:gd name="f10" fmla="val 202"/>
                <a:gd name="f11" fmla="val 1"/>
                <a:gd name="f12" fmla="val 328"/>
                <a:gd name="f13" fmla="val 100"/>
                <a:gd name="f14" fmla="val 432"/>
                <a:gd name="f15" fmla="val 225"/>
                <a:gd name="f16" fmla="val 1609"/>
                <a:gd name="f17" fmla="val 1725"/>
                <a:gd name="f18" fmla="val 1826"/>
                <a:gd name="f19" fmla="val 344"/>
                <a:gd name="f20" fmla="val 1833"/>
                <a:gd name="f21" fmla="val 229"/>
                <a:gd name="f22" fmla="val 104"/>
                <a:gd name="f23" fmla="val 1741"/>
                <a:gd name="f24" fmla="val 1617"/>
                <a:gd name="f25" fmla="*/ f0 1 1841"/>
                <a:gd name="f26" fmla="*/ f1 1 433"/>
                <a:gd name="f27" fmla="val f2"/>
                <a:gd name="f28" fmla="val f3"/>
                <a:gd name="f29" fmla="val f4"/>
                <a:gd name="f30" fmla="+- f29 0 f27"/>
                <a:gd name="f31" fmla="+- f28 0 f27"/>
                <a:gd name="f32" fmla="*/ f31 1 1841"/>
                <a:gd name="f33" fmla="*/ f30 1 433"/>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841" h="433">
                  <a:moveTo>
                    <a:pt x="f5" y="f2"/>
                  </a:moveTo>
                  <a:cubicBezTo>
                    <a:pt x="f6" y="f2"/>
                    <a:pt x="f7" y="f8"/>
                    <a:pt x="f9" y="f10"/>
                  </a:cubicBezTo>
                  <a:cubicBezTo>
                    <a:pt x="f11" y="f12"/>
                    <a:pt x="f13" y="f14"/>
                    <a:pt x="f15" y="f14"/>
                  </a:cubicBezTo>
                  <a:lnTo>
                    <a:pt x="f16" y="f14"/>
                  </a:lnTo>
                  <a:cubicBezTo>
                    <a:pt x="f17" y="f14"/>
                    <a:pt x="f18" y="f19"/>
                    <a:pt x="f20" y="f21"/>
                  </a:cubicBezTo>
                  <a:cubicBezTo>
                    <a:pt x="f3" y="f22"/>
                    <a:pt x="f23" y="f2"/>
                    <a:pt x="f24"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8" name="Google Shape;1504;p69">
              <a:extLst>
                <a:ext uri="{FF2B5EF4-FFF2-40B4-BE49-F238E27FC236}">
                  <a16:creationId xmlns:a16="http://schemas.microsoft.com/office/drawing/2014/main" id="{54CDDD52-0994-4B79-B435-DA47139E52EB}"/>
                </a:ext>
              </a:extLst>
            </p:cNvPr>
            <p:cNvSpPr/>
            <p:nvPr/>
          </p:nvSpPr>
          <p:spPr>
            <a:xfrm>
              <a:off x="7611785" y="1556226"/>
              <a:ext cx="40910" cy="196541"/>
            </a:xfrm>
            <a:custGeom>
              <a:avLst/>
              <a:gdLst>
                <a:gd name="f0" fmla="val w"/>
                <a:gd name="f1" fmla="val h"/>
                <a:gd name="f2" fmla="val 0"/>
                <a:gd name="f3" fmla="val 1341"/>
                <a:gd name="f4" fmla="val 6442"/>
                <a:gd name="f5" fmla="val 498"/>
                <a:gd name="f6" fmla="val 444"/>
                <a:gd name="f7" fmla="val 505"/>
                <a:gd name="f8" fmla="val 512"/>
                <a:gd name="f9" fmla="val 445"/>
                <a:gd name="f10" fmla="val 520"/>
                <a:gd name="f11" fmla="val 446"/>
                <a:gd name="f12" fmla="val 572"/>
                <a:gd name="f13" fmla="val 456"/>
                <a:gd name="f14" fmla="val 606"/>
                <a:gd name="f15" fmla="val 504"/>
                <a:gd name="f16" fmla="val 556"/>
                <a:gd name="f17" fmla="val 702"/>
                <a:gd name="f18" fmla="val 754"/>
                <a:gd name="f19" fmla="val 802"/>
                <a:gd name="f20" fmla="val 812"/>
                <a:gd name="f21" fmla="val 814"/>
                <a:gd name="f22" fmla="val 497"/>
                <a:gd name="f23" fmla="val 438"/>
                <a:gd name="f24" fmla="val 390"/>
                <a:gd name="f25" fmla="val 766"/>
                <a:gd name="f26" fmla="val 706"/>
                <a:gd name="f27" fmla="val 552"/>
                <a:gd name="f28" fmla="val 492"/>
                <a:gd name="f29" fmla="val 1030"/>
                <a:gd name="f30" fmla="val 513"/>
                <a:gd name="f31" fmla="val 1032"/>
                <a:gd name="f32" fmla="val 1042"/>
                <a:gd name="f33" fmla="val 1090"/>
                <a:gd name="f34" fmla="val 1142"/>
                <a:gd name="f35" fmla="val 4244"/>
                <a:gd name="f36" fmla="val 4296"/>
                <a:gd name="f37" fmla="val 4344"/>
                <a:gd name="f38" fmla="val 4354"/>
                <a:gd name="f39" fmla="val 4355"/>
                <a:gd name="f40" fmla="val 4356"/>
                <a:gd name="f41" fmla="val 4307"/>
                <a:gd name="f42" fmla="val 4247"/>
                <a:gd name="f43" fmla="val 1137"/>
                <a:gd name="f44" fmla="val 1078"/>
                <a:gd name="f45" fmla="val 1"/>
                <a:gd name="f46" fmla="*/ f0 1 1341"/>
                <a:gd name="f47" fmla="*/ f1 1 6442"/>
                <a:gd name="f48" fmla="val f2"/>
                <a:gd name="f49" fmla="val f3"/>
                <a:gd name="f50" fmla="val f4"/>
                <a:gd name="f51" fmla="+- f50 0 f48"/>
                <a:gd name="f52" fmla="+- f49 0 f48"/>
                <a:gd name="f53" fmla="*/ f52 1 1341"/>
                <a:gd name="f54" fmla="*/ f51 1 6442"/>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341" h="6442">
                  <a:moveTo>
                    <a:pt x="f5" y="f6"/>
                  </a:moveTo>
                  <a:cubicBezTo>
                    <a:pt x="f7" y="f6"/>
                    <a:pt x="f8" y="f9"/>
                    <a:pt x="f10" y="f11"/>
                  </a:cubicBezTo>
                  <a:cubicBezTo>
                    <a:pt x="f12" y="f13"/>
                    <a:pt x="f14" y="f15"/>
                    <a:pt x="f14" y="f16"/>
                  </a:cubicBezTo>
                  <a:lnTo>
                    <a:pt x="f14" y="f17"/>
                  </a:lnTo>
                  <a:cubicBezTo>
                    <a:pt x="f14" y="f18"/>
                    <a:pt x="f12" y="f19"/>
                    <a:pt x="f10" y="f20"/>
                  </a:cubicBezTo>
                  <a:cubicBezTo>
                    <a:pt x="f8" y="f21"/>
                    <a:pt x="f15" y="f21"/>
                    <a:pt x="f22" y="f21"/>
                  </a:cubicBezTo>
                  <a:cubicBezTo>
                    <a:pt x="f23" y="f21"/>
                    <a:pt x="f24" y="f25"/>
                    <a:pt x="f24" y="f26"/>
                  </a:cubicBezTo>
                  <a:lnTo>
                    <a:pt x="f24" y="f27"/>
                  </a:lnTo>
                  <a:cubicBezTo>
                    <a:pt x="f24" y="f28"/>
                    <a:pt x="f23" y="f6"/>
                    <a:pt x="f5" y="f6"/>
                  </a:cubicBezTo>
                  <a:close/>
                  <a:moveTo>
                    <a:pt x="f5" y="f29"/>
                  </a:moveTo>
                  <a:cubicBezTo>
                    <a:pt x="f7" y="f29"/>
                    <a:pt x="f30" y="f29"/>
                    <a:pt x="f10" y="f31"/>
                  </a:cubicBezTo>
                  <a:cubicBezTo>
                    <a:pt x="f12" y="f32"/>
                    <a:pt x="f14" y="f33"/>
                    <a:pt x="f14" y="f34"/>
                  </a:cubicBezTo>
                  <a:lnTo>
                    <a:pt x="f14" y="f35"/>
                  </a:lnTo>
                  <a:cubicBezTo>
                    <a:pt x="f14" y="f36"/>
                    <a:pt x="f12" y="f37"/>
                    <a:pt x="f10" y="f38"/>
                  </a:cubicBezTo>
                  <a:cubicBezTo>
                    <a:pt x="f30" y="f39"/>
                    <a:pt x="f7" y="f40"/>
                    <a:pt x="f5" y="f40"/>
                  </a:cubicBezTo>
                  <a:cubicBezTo>
                    <a:pt x="f23" y="f40"/>
                    <a:pt x="f24" y="f41"/>
                    <a:pt x="f24" y="f42"/>
                  </a:cubicBezTo>
                  <a:lnTo>
                    <a:pt x="f24" y="f43"/>
                  </a:lnTo>
                  <a:cubicBezTo>
                    <a:pt x="f24" y="f44"/>
                    <a:pt x="f23" y="f29"/>
                    <a:pt x="f5" y="f29"/>
                  </a:cubicBezTo>
                  <a:close/>
                  <a:moveTo>
                    <a:pt x="f45" y="f2"/>
                  </a:moveTo>
                  <a:lnTo>
                    <a:pt x="f45" y="f4"/>
                  </a:lnTo>
                  <a:lnTo>
                    <a:pt x="f3" y="f4"/>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79" name="Google Shape;1505;p69">
            <a:extLst>
              <a:ext uri="{FF2B5EF4-FFF2-40B4-BE49-F238E27FC236}">
                <a16:creationId xmlns:a16="http://schemas.microsoft.com/office/drawing/2014/main" id="{00C36120-16CB-450A-B326-29FAC98645F9}"/>
              </a:ext>
            </a:extLst>
          </p:cNvPr>
          <p:cNvSpPr/>
          <p:nvPr/>
        </p:nvSpPr>
        <p:spPr>
          <a:xfrm rot="175928" flipH="1">
            <a:off x="4392970" y="699745"/>
            <a:ext cx="965057" cy="395157"/>
          </a:xfrm>
          <a:custGeom>
            <a:avLst/>
            <a:gdLst>
              <a:gd name="f0" fmla="val w"/>
              <a:gd name="f1" fmla="val h"/>
              <a:gd name="f2" fmla="val 0"/>
              <a:gd name="f3" fmla="val 37542"/>
              <a:gd name="f4" fmla="val 15372"/>
              <a:gd name="f5" fmla="val 33058"/>
              <a:gd name="f6" fmla="val 32832"/>
              <a:gd name="f7" fmla="val 32640"/>
              <a:gd name="f8" fmla="val 113"/>
              <a:gd name="f9" fmla="val 32527"/>
              <a:gd name="f10" fmla="val 308"/>
              <a:gd name="f11" fmla="val 29396"/>
              <a:gd name="f12" fmla="val 5743"/>
              <a:gd name="f13" fmla="val 29142"/>
              <a:gd name="f14" fmla="val 6275"/>
              <a:gd name="f15" fmla="val 28685"/>
              <a:gd name="f16" fmla="val 6707"/>
              <a:gd name="f17" fmla="val 28026"/>
              <a:gd name="f18" fmla="val 7037"/>
              <a:gd name="f19" fmla="val 26020"/>
              <a:gd name="f20" fmla="val 7578"/>
              <a:gd name="f21" fmla="val 24014"/>
              <a:gd name="f22" fmla="val 8119"/>
              <a:gd name="f23" fmla="val 22009"/>
              <a:gd name="f24" fmla="val 8660"/>
              <a:gd name="f25" fmla="val 21767"/>
              <a:gd name="f26" fmla="val 8679"/>
              <a:gd name="f27" fmla="val 21528"/>
              <a:gd name="f28" fmla="val 8696"/>
              <a:gd name="f29" fmla="val 21290"/>
              <a:gd name="f30" fmla="val 8712"/>
              <a:gd name="f31" fmla="val 21083"/>
              <a:gd name="f32" fmla="val 20564"/>
              <a:gd name="f33" fmla="val 8644"/>
              <a:gd name="f34" fmla="val 20053"/>
              <a:gd name="f35" fmla="val 8578"/>
              <a:gd name="f36" fmla="val 19554"/>
              <a:gd name="f37" fmla="val 8512"/>
              <a:gd name="f38" fmla="val 8511"/>
              <a:gd name="f39" fmla="val 19542"/>
              <a:gd name="f40" fmla="val 8510"/>
              <a:gd name="f41" fmla="val 19389"/>
              <a:gd name="f42" fmla="val 8490"/>
              <a:gd name="f43" fmla="val 19236"/>
              <a:gd name="f44" fmla="val 8469"/>
              <a:gd name="f45" fmla="val 19086"/>
              <a:gd name="f46" fmla="val 8449"/>
              <a:gd name="f47" fmla="val 19045"/>
              <a:gd name="f48" fmla="val 8443"/>
              <a:gd name="f49" fmla="val 19004"/>
              <a:gd name="f50" fmla="val 8438"/>
              <a:gd name="f51" fmla="val 18964"/>
              <a:gd name="f52" fmla="val 8433"/>
              <a:gd name="f53" fmla="val 18887"/>
              <a:gd name="f54" fmla="val 8423"/>
              <a:gd name="f55" fmla="val 18810"/>
              <a:gd name="f56" fmla="val 8413"/>
              <a:gd name="f57" fmla="val 18734"/>
              <a:gd name="f58" fmla="val 8404"/>
              <a:gd name="f59" fmla="val 18687"/>
              <a:gd name="f60" fmla="val 8398"/>
              <a:gd name="f61" fmla="val 18641"/>
              <a:gd name="f62" fmla="val 8393"/>
              <a:gd name="f63" fmla="val 18594"/>
              <a:gd name="f64" fmla="val 8386"/>
              <a:gd name="f65" fmla="val 18447"/>
              <a:gd name="f66" fmla="val 8369"/>
              <a:gd name="f67" fmla="val 18299"/>
              <a:gd name="f68" fmla="val 8352"/>
              <a:gd name="f69" fmla="val 18148"/>
              <a:gd name="f70" fmla="val 8336"/>
              <a:gd name="f71" fmla="val 17311"/>
              <a:gd name="f72" fmla="val 8246"/>
              <a:gd name="f73" fmla="val 16430"/>
              <a:gd name="f74" fmla="val 8181"/>
              <a:gd name="f75" fmla="val 15551"/>
              <a:gd name="f76" fmla="val 8141"/>
              <a:gd name="f77" fmla="val 15553"/>
              <a:gd name="f78" fmla="val 8108"/>
              <a:gd name="f79" fmla="val 15214"/>
              <a:gd name="f80" fmla="val 8083"/>
              <a:gd name="f81" fmla="val 14875"/>
              <a:gd name="f82" fmla="val 8070"/>
              <a:gd name="f83" fmla="val 14544"/>
              <a:gd name="f84" fmla="val 14278"/>
              <a:gd name="f85" fmla="val 14017"/>
              <a:gd name="f86" fmla="val 8078"/>
              <a:gd name="f87" fmla="val 13764"/>
              <a:gd name="f88" fmla="val 8094"/>
              <a:gd name="f89" fmla="val 13679"/>
              <a:gd name="f90" fmla="val 13595"/>
              <a:gd name="f91" fmla="val 8093"/>
              <a:gd name="f92" fmla="val 13510"/>
              <a:gd name="f93" fmla="val 12582"/>
              <a:gd name="f94" fmla="val 11701"/>
              <a:gd name="f95" fmla="val 8125"/>
              <a:gd name="f96" fmla="val 10924"/>
              <a:gd name="f97" fmla="val 8188"/>
              <a:gd name="f98" fmla="val 10909"/>
              <a:gd name="f99" fmla="val 8189"/>
              <a:gd name="f100" fmla="val 10895"/>
              <a:gd name="f101" fmla="val 8191"/>
              <a:gd name="f102" fmla="val 10880"/>
              <a:gd name="f103" fmla="val 8192"/>
              <a:gd name="f104" fmla="val 10859"/>
              <a:gd name="f105" fmla="val 8194"/>
              <a:gd name="f106" fmla="val 10852"/>
              <a:gd name="f107" fmla="val 10847"/>
              <a:gd name="f108" fmla="val 8195"/>
              <a:gd name="f109" fmla="val 10842"/>
              <a:gd name="f110" fmla="val 10763"/>
              <a:gd name="f111" fmla="val 8203"/>
              <a:gd name="f112" fmla="val 10684"/>
              <a:gd name="f113" fmla="val 8211"/>
              <a:gd name="f114" fmla="val 10607"/>
              <a:gd name="f115" fmla="val 8220"/>
              <a:gd name="f116" fmla="val 10518"/>
              <a:gd name="f117" fmla="val 8231"/>
              <a:gd name="f118" fmla="val 10432"/>
              <a:gd name="f119" fmla="val 8241"/>
              <a:gd name="f120" fmla="val 10349"/>
              <a:gd name="f121" fmla="val 8253"/>
              <a:gd name="f122" fmla="val 10346"/>
              <a:gd name="f123" fmla="val 10343"/>
              <a:gd name="f124" fmla="val 10341"/>
              <a:gd name="f125" fmla="val 8876"/>
              <a:gd name="f126" fmla="val 7809"/>
              <a:gd name="f127" fmla="val 8533"/>
              <a:gd name="f128" fmla="val 6870"/>
              <a:gd name="f129" fmla="val 8698"/>
              <a:gd name="f130" fmla="val 6871"/>
              <a:gd name="f131" fmla="val 6872"/>
              <a:gd name="f132" fmla="val 8699"/>
              <a:gd name="f133" fmla="val 5148"/>
              <a:gd name="f134" fmla="val 8717"/>
              <a:gd name="f135" fmla="val 3804"/>
              <a:gd name="f136" fmla="val 9174"/>
              <a:gd name="f137" fmla="val 2789"/>
              <a:gd name="f138" fmla="val 9962"/>
              <a:gd name="f139" fmla="val 2786"/>
              <a:gd name="f140" fmla="val 9963"/>
              <a:gd name="f141" fmla="val 2785"/>
              <a:gd name="f142" fmla="val 9965"/>
              <a:gd name="f143" fmla="val 2783"/>
              <a:gd name="f144" fmla="val 9966"/>
              <a:gd name="f145" fmla="val 2754"/>
              <a:gd name="f146" fmla="val 9987"/>
              <a:gd name="f147" fmla="val 2727"/>
              <a:gd name="f148" fmla="val 10010"/>
              <a:gd name="f149" fmla="val 2699"/>
              <a:gd name="f150" fmla="val 10033"/>
              <a:gd name="f151" fmla="val 2696"/>
              <a:gd name="f152" fmla="val 10035"/>
              <a:gd name="f153" fmla="val 2694"/>
              <a:gd name="f154" fmla="val 10037"/>
              <a:gd name="f155" fmla="val 2692"/>
              <a:gd name="f156" fmla="val 10038"/>
              <a:gd name="f157" fmla="val 2663"/>
              <a:gd name="f158" fmla="val 10063"/>
              <a:gd name="f159" fmla="val 2633"/>
              <a:gd name="f160" fmla="val 10086"/>
              <a:gd name="f161" fmla="val 2604"/>
              <a:gd name="f162" fmla="val 10111"/>
              <a:gd name="f163" fmla="val 2601"/>
              <a:gd name="f164" fmla="val 10113"/>
              <a:gd name="f165" fmla="val 2598"/>
              <a:gd name="f166" fmla="val 10116"/>
              <a:gd name="f167" fmla="val 2594"/>
              <a:gd name="f168" fmla="val 10120"/>
              <a:gd name="f169" fmla="val 2570"/>
              <a:gd name="f170" fmla="val 10140"/>
              <a:gd name="f171" fmla="val 2544"/>
              <a:gd name="f172" fmla="val 10163"/>
              <a:gd name="f173" fmla="val 2519"/>
              <a:gd name="f174" fmla="val 10185"/>
              <a:gd name="f175" fmla="val 2515"/>
              <a:gd name="f176" fmla="val 10189"/>
              <a:gd name="f177" fmla="val 2510"/>
              <a:gd name="f178" fmla="val 10193"/>
              <a:gd name="f179" fmla="val 2505"/>
              <a:gd name="f180" fmla="val 10197"/>
              <a:gd name="f181" fmla="val 2481"/>
              <a:gd name="f182" fmla="val 10219"/>
              <a:gd name="f183" fmla="val 2456"/>
              <a:gd name="f184" fmla="val 10240"/>
              <a:gd name="f185" fmla="val 2432"/>
              <a:gd name="f186" fmla="val 10263"/>
              <a:gd name="f187" fmla="val 2429"/>
              <a:gd name="f188" fmla="val 10265"/>
              <a:gd name="f189" fmla="val 2427"/>
              <a:gd name="f190" fmla="val 10268"/>
              <a:gd name="f191" fmla="val 2424"/>
              <a:gd name="f192" fmla="val 10270"/>
              <a:gd name="f193" fmla="val 2421"/>
              <a:gd name="f194" fmla="val 10273"/>
              <a:gd name="f195" fmla="val 2418"/>
              <a:gd name="f196" fmla="val 10276"/>
              <a:gd name="f197" fmla="val 2415"/>
              <a:gd name="f198" fmla="val 10280"/>
              <a:gd name="f199" fmla="val 2402"/>
              <a:gd name="f200" fmla="val 10291"/>
              <a:gd name="f201" fmla="val 2391"/>
              <a:gd name="f202" fmla="val 10302"/>
              <a:gd name="f203" fmla="val 2379"/>
              <a:gd name="f204" fmla="val 10314"/>
              <a:gd name="f205" fmla="val 2373"/>
              <a:gd name="f206" fmla="val 10320"/>
              <a:gd name="f207" fmla="val 2366"/>
              <a:gd name="f208" fmla="val 10326"/>
              <a:gd name="f209" fmla="val 2359"/>
              <a:gd name="f210" fmla="val 10332"/>
              <a:gd name="f211" fmla="val 2352"/>
              <a:gd name="f212" fmla="val 10338"/>
              <a:gd name="f213" fmla="val 2345"/>
              <a:gd name="f214" fmla="val 2337"/>
              <a:gd name="f215" fmla="val 10353"/>
              <a:gd name="f216" fmla="val 2334"/>
              <a:gd name="f217" fmla="val 10356"/>
              <a:gd name="f218" fmla="val 2331"/>
              <a:gd name="f219" fmla="val 10359"/>
              <a:gd name="f220" fmla="val 2327"/>
              <a:gd name="f221" fmla="val 10363"/>
              <a:gd name="f222" fmla="val 2326"/>
              <a:gd name="f223" fmla="val 10364"/>
              <a:gd name="f224" fmla="val 2325"/>
              <a:gd name="f225" fmla="val 10365"/>
              <a:gd name="f226" fmla="val 2324"/>
              <a:gd name="f227" fmla="val 10366"/>
              <a:gd name="f228" fmla="val 2318"/>
              <a:gd name="f229" fmla="val 10372"/>
              <a:gd name="f230" fmla="val 2312"/>
              <a:gd name="f231" fmla="val 10379"/>
              <a:gd name="f232" fmla="val 2305"/>
              <a:gd name="f233" fmla="val 10385"/>
              <a:gd name="f234" fmla="val 2290"/>
              <a:gd name="f235" fmla="val 10400"/>
              <a:gd name="f236" fmla="val 2274"/>
              <a:gd name="f237" fmla="val 10416"/>
              <a:gd name="f238" fmla="val 2259"/>
              <a:gd name="f239" fmla="val 10431"/>
              <a:gd name="f240" fmla="val 2256"/>
              <a:gd name="f241" fmla="val 10433"/>
              <a:gd name="f242" fmla="val 2254"/>
              <a:gd name="f243" fmla="val 10435"/>
              <a:gd name="f244" fmla="val 2252"/>
              <a:gd name="f245" fmla="val 10438"/>
              <a:gd name="f246" fmla="val 2249"/>
              <a:gd name="f247" fmla="val 10442"/>
              <a:gd name="f248" fmla="val 2246"/>
              <a:gd name="f249" fmla="val 10445"/>
              <a:gd name="f250" fmla="val 2242"/>
              <a:gd name="f251" fmla="val 10448"/>
              <a:gd name="f252" fmla="val 2229"/>
              <a:gd name="f253" fmla="val 10461"/>
              <a:gd name="f254" fmla="val 2217"/>
              <a:gd name="f255" fmla="val 10474"/>
              <a:gd name="f256" fmla="val 2204"/>
              <a:gd name="f257" fmla="val 10487"/>
              <a:gd name="f258" fmla="val 2198"/>
              <a:gd name="f259" fmla="val 10493"/>
              <a:gd name="f260" fmla="val 2191"/>
              <a:gd name="f261" fmla="val 10500"/>
              <a:gd name="f262" fmla="val 2185"/>
              <a:gd name="f263" fmla="val 10508"/>
              <a:gd name="f264" fmla="val 2168"/>
              <a:gd name="f265" fmla="val 10524"/>
              <a:gd name="f266" fmla="val 2166"/>
              <a:gd name="f267" fmla="val 10527"/>
              <a:gd name="f268" fmla="val 2163"/>
              <a:gd name="f269" fmla="val 10530"/>
              <a:gd name="f270" fmla="val 2161"/>
              <a:gd name="f271" fmla="val 10532"/>
              <a:gd name="f272" fmla="val 2158"/>
              <a:gd name="f273" fmla="val 10536"/>
              <a:gd name="f274" fmla="val 2155"/>
              <a:gd name="f275" fmla="val 10539"/>
              <a:gd name="f276" fmla="val 2152"/>
              <a:gd name="f277" fmla="val 10542"/>
              <a:gd name="f278" fmla="val 2147"/>
              <a:gd name="f279" fmla="val 10549"/>
              <a:gd name="f280" fmla="val 2140"/>
              <a:gd name="f281" fmla="val 10555"/>
              <a:gd name="f282" fmla="val 2134"/>
              <a:gd name="f283" fmla="val 10561"/>
              <a:gd name="f284" fmla="val 2118"/>
              <a:gd name="f285" fmla="val 10579"/>
              <a:gd name="f286" fmla="val 2101"/>
              <a:gd name="f287" fmla="val 10597"/>
              <a:gd name="f288" fmla="val 2085"/>
              <a:gd name="f289" fmla="val 10615"/>
              <a:gd name="f290" fmla="val 1654"/>
              <a:gd name="f291" fmla="val 10894"/>
              <a:gd name="f292" fmla="val 1247"/>
              <a:gd name="f293" fmla="val 11134"/>
              <a:gd name="f294" fmla="val 816"/>
              <a:gd name="f295" fmla="val 11414"/>
              <a:gd name="f296" fmla="val 238"/>
              <a:gd name="f297" fmla="val 11841"/>
              <a:gd name="f298" fmla="val 12293"/>
              <a:gd name="f299" fmla="val 463"/>
              <a:gd name="f300" fmla="val 12796"/>
              <a:gd name="f301" fmla="val 471"/>
              <a:gd name="f302" fmla="val 12805"/>
              <a:gd name="f303" fmla="val 480"/>
              <a:gd name="f304" fmla="val 12815"/>
              <a:gd name="f305" fmla="val 490"/>
              <a:gd name="f306" fmla="val 12825"/>
              <a:gd name="f307" fmla="val 494"/>
              <a:gd name="f308" fmla="val 12828"/>
              <a:gd name="f309" fmla="val 508"/>
              <a:gd name="f310" fmla="val 12844"/>
              <a:gd name="f311" fmla="val 526"/>
              <a:gd name="f312" fmla="val 12859"/>
              <a:gd name="f313" fmla="val 542"/>
              <a:gd name="f314" fmla="val 12875"/>
              <a:gd name="f315" fmla="val 555"/>
              <a:gd name="f316" fmla="val 12887"/>
              <a:gd name="f317" fmla="val 566"/>
              <a:gd name="f318" fmla="val 12898"/>
              <a:gd name="f319" fmla="val 580"/>
              <a:gd name="f320" fmla="val 12911"/>
              <a:gd name="f321" fmla="val 582"/>
              <a:gd name="f322" fmla="val 12912"/>
              <a:gd name="f323" fmla="val 584"/>
              <a:gd name="f324" fmla="val 12914"/>
              <a:gd name="f325" fmla="val 586"/>
              <a:gd name="f326" fmla="val 12916"/>
              <a:gd name="f327" fmla="val 622"/>
              <a:gd name="f328" fmla="val 12948"/>
              <a:gd name="f329" fmla="val 660"/>
              <a:gd name="f330" fmla="val 12980"/>
              <a:gd name="f331" fmla="val 701"/>
              <a:gd name="f332" fmla="val 13012"/>
              <a:gd name="f333" fmla="val 1376"/>
              <a:gd name="f334" fmla="val 13569"/>
              <a:gd name="f335" fmla="val 2381"/>
              <a:gd name="f336" fmla="val 13982"/>
              <a:gd name="f337" fmla="val 4033"/>
              <a:gd name="f338" fmla="val 14111"/>
              <a:gd name="f339" fmla="val 14401"/>
              <a:gd name="f340" fmla="val 4543"/>
              <a:gd name="f341" fmla="val 4358"/>
              <a:gd name="f342" fmla="val 14626"/>
              <a:gd name="f343" fmla="val 4351"/>
              <a:gd name="f344" fmla="val 14622"/>
              <a:gd name="f345" fmla="val 4335"/>
              <a:gd name="f346" fmla="val 14653"/>
              <a:gd name="f347" fmla="val 4331"/>
              <a:gd name="f348" fmla="val 14658"/>
              <a:gd name="f349" fmla="val 4332"/>
              <a:gd name="f350" fmla="val 14659"/>
              <a:gd name="f351" fmla="val 4320"/>
              <a:gd name="f352" fmla="val 14678"/>
              <a:gd name="f353" fmla="val 4585"/>
              <a:gd name="f354" fmla="val 14823"/>
              <a:gd name="f355" fmla="val 4576"/>
              <a:gd name="f356" fmla="val 14857"/>
              <a:gd name="f357" fmla="val 4571"/>
              <a:gd name="f358" fmla="val 14892"/>
              <a:gd name="f359" fmla="val 14928"/>
              <a:gd name="f360" fmla="val 15172"/>
              <a:gd name="f361" fmla="val 4770"/>
              <a:gd name="f362" fmla="val 5015"/>
              <a:gd name="f363" fmla="val 5259"/>
              <a:gd name="f364" fmla="val 5458"/>
              <a:gd name="f365" fmla="val 14684"/>
              <a:gd name="f366" fmla="val 14485"/>
              <a:gd name="f367" fmla="val 4985"/>
              <a:gd name="f368" fmla="val 4956"/>
              <a:gd name="f369" fmla="val 14488"/>
              <a:gd name="f370" fmla="val 4927"/>
              <a:gd name="f371" fmla="val 14493"/>
              <a:gd name="f372" fmla="val 6336"/>
              <a:gd name="f373" fmla="val 14157"/>
              <a:gd name="f374" fmla="val 8526"/>
              <a:gd name="f375" fmla="val 14163"/>
              <a:gd name="f376" fmla="val 10716"/>
              <a:gd name="f377" fmla="val 14168"/>
              <a:gd name="f378" fmla="val 12906"/>
              <a:gd name="f379" fmla="val 14174"/>
              <a:gd name="f380" fmla="val 13027"/>
              <a:gd name="f381" fmla="val 14191"/>
              <a:gd name="f382" fmla="val 13150"/>
              <a:gd name="f383" fmla="val 14207"/>
              <a:gd name="f384" fmla="val 13275"/>
              <a:gd name="f385" fmla="val 14222"/>
              <a:gd name="f386" fmla="val 13101"/>
              <a:gd name="f387" fmla="val 14397"/>
              <a:gd name="f388" fmla="val 13030"/>
              <a:gd name="f389" fmla="val 14662"/>
              <a:gd name="f390" fmla="val 13114"/>
              <a:gd name="f391" fmla="val 14912"/>
              <a:gd name="f392" fmla="val 13209"/>
              <a:gd name="f393" fmla="val 15194"/>
              <a:gd name="f394" fmla="val 13471"/>
              <a:gd name="f395" fmla="val 15371"/>
              <a:gd name="f396" fmla="val 13752"/>
              <a:gd name="f397" fmla="val 13824"/>
              <a:gd name="f398" fmla="val 13897"/>
              <a:gd name="f399" fmla="val 15360"/>
              <a:gd name="f400" fmla="val 13969"/>
              <a:gd name="f401" fmla="val 15335"/>
              <a:gd name="f402" fmla="val 14322"/>
              <a:gd name="f403" fmla="val 15217"/>
              <a:gd name="f404" fmla="val 14512"/>
              <a:gd name="f405" fmla="val 14835"/>
              <a:gd name="f406" fmla="val 14392"/>
              <a:gd name="f407" fmla="val 14482"/>
              <a:gd name="f408" fmla="val 14373"/>
              <a:gd name="f409" fmla="val 14424"/>
              <a:gd name="f410" fmla="val 14347"/>
              <a:gd name="f411" fmla="val 14371"/>
              <a:gd name="f412" fmla="val 14315"/>
              <a:gd name="f413" fmla="val 14323"/>
              <a:gd name="f414" fmla="val 14355"/>
              <a:gd name="f415" fmla="val 14326"/>
              <a:gd name="f416" fmla="val 14396"/>
              <a:gd name="f417" fmla="val 14328"/>
              <a:gd name="f418" fmla="val 14436"/>
              <a:gd name="f419" fmla="val 14331"/>
              <a:gd name="f420" fmla="val 14475"/>
              <a:gd name="f421" fmla="val 14334"/>
              <a:gd name="f422" fmla="val 14514"/>
              <a:gd name="f423" fmla="val 14336"/>
              <a:gd name="f424" fmla="val 14553"/>
              <a:gd name="f425" fmla="val 14339"/>
              <a:gd name="f426" fmla="val 14599"/>
              <a:gd name="f427" fmla="val 14342"/>
              <a:gd name="f428" fmla="val 14646"/>
              <a:gd name="f429" fmla="val 14346"/>
              <a:gd name="f430" fmla="val 14692"/>
              <a:gd name="f431" fmla="val 14349"/>
              <a:gd name="f432" fmla="val 14594"/>
              <a:gd name="f433" fmla="val 14513"/>
              <a:gd name="f434" fmla="val 14565"/>
              <a:gd name="f435" fmla="val 14717"/>
              <a:gd name="f436" fmla="val 14631"/>
              <a:gd name="f437" fmla="val 14726"/>
              <a:gd name="f438" fmla="val 14988"/>
              <a:gd name="f439" fmla="val 15269"/>
              <a:gd name="f440" fmla="val 15341"/>
              <a:gd name="f441" fmla="val 15413"/>
              <a:gd name="f442" fmla="val 15485"/>
              <a:gd name="f443" fmla="val 15838"/>
              <a:gd name="f444" fmla="val 16028"/>
              <a:gd name="f445" fmla="val 15909"/>
              <a:gd name="f446" fmla="val 15899"/>
              <a:gd name="f447" fmla="val 14452"/>
              <a:gd name="f448" fmla="val 15887"/>
              <a:gd name="f449" fmla="val 14423"/>
              <a:gd name="f450" fmla="val 15873"/>
              <a:gd name="f451" fmla="val 14395"/>
              <a:gd name="f452" fmla="val 15976"/>
              <a:gd name="f453" fmla="val 16079"/>
              <a:gd name="f454" fmla="val 14398"/>
              <a:gd name="f455" fmla="val 16182"/>
              <a:gd name="f456" fmla="val 14399"/>
              <a:gd name="f457" fmla="val 16106"/>
              <a:gd name="f458" fmla="val 16089"/>
              <a:gd name="f459" fmla="val 14737"/>
              <a:gd name="f460" fmla="val 16148"/>
              <a:gd name="f461" fmla="val 16242"/>
              <a:gd name="f462" fmla="val 16505"/>
              <a:gd name="f463" fmla="val 16786"/>
              <a:gd name="f464" fmla="val 16858"/>
              <a:gd name="f465" fmla="val 16931"/>
              <a:gd name="f466" fmla="val 17002"/>
              <a:gd name="f467" fmla="val 17354"/>
              <a:gd name="f468" fmla="val 17544"/>
              <a:gd name="f469" fmla="val 17426"/>
              <a:gd name="f470" fmla="val 17413"/>
              <a:gd name="f471" fmla="val 14445"/>
              <a:gd name="f472" fmla="val 17398"/>
              <a:gd name="f473" fmla="val 14411"/>
              <a:gd name="f474" fmla="val 17380"/>
              <a:gd name="f475" fmla="val 14378"/>
              <a:gd name="f476" fmla="val 17453"/>
              <a:gd name="f477" fmla="val 14374"/>
              <a:gd name="f478" fmla="val 17525"/>
              <a:gd name="f479" fmla="val 14370"/>
              <a:gd name="f480" fmla="val 17597"/>
              <a:gd name="f481" fmla="val 14366"/>
              <a:gd name="f482" fmla="val 17628"/>
              <a:gd name="f483" fmla="val 14364"/>
              <a:gd name="f484" fmla="val 17659"/>
              <a:gd name="f485" fmla="val 14363"/>
              <a:gd name="f486" fmla="val 17690"/>
              <a:gd name="f487" fmla="val 14361"/>
              <a:gd name="f488" fmla="val 17699"/>
              <a:gd name="f489" fmla="val 17710"/>
              <a:gd name="f490" fmla="val 14360"/>
              <a:gd name="f491" fmla="val 17720"/>
              <a:gd name="f492" fmla="val 17626"/>
              <a:gd name="f493" fmla="val 14522"/>
              <a:gd name="f494" fmla="val 17600"/>
              <a:gd name="f495" fmla="val 14721"/>
              <a:gd name="f496" fmla="val 17664"/>
              <a:gd name="f497" fmla="val 17759"/>
              <a:gd name="f498" fmla="val 18022"/>
              <a:gd name="f499" fmla="val 18303"/>
              <a:gd name="f500" fmla="val 18375"/>
              <a:gd name="f501" fmla="val 15359"/>
              <a:gd name="f502" fmla="val 18519"/>
              <a:gd name="f503" fmla="val 18872"/>
              <a:gd name="f504" fmla="val 19061"/>
              <a:gd name="f505" fmla="val 18942"/>
              <a:gd name="f506" fmla="val 18914"/>
              <a:gd name="f507" fmla="val 18873"/>
              <a:gd name="f508" fmla="val 18820"/>
              <a:gd name="f509" fmla="val 14264"/>
              <a:gd name="f510" fmla="val 18839"/>
              <a:gd name="f511" fmla="val 14261"/>
              <a:gd name="f512" fmla="val 18857"/>
              <a:gd name="f513" fmla="val 14259"/>
              <a:gd name="f514" fmla="val 18876"/>
              <a:gd name="f515" fmla="val 14256"/>
              <a:gd name="f516" fmla="val 19032"/>
              <a:gd name="f517" fmla="val 14237"/>
              <a:gd name="f518" fmla="val 19186"/>
              <a:gd name="f519" fmla="val 14216"/>
              <a:gd name="f520" fmla="val 19334"/>
              <a:gd name="f521" fmla="val 14194"/>
              <a:gd name="f522" fmla="val 19335"/>
              <a:gd name="f523" fmla="val 19336"/>
              <a:gd name="f524" fmla="val 14193"/>
              <a:gd name="f525" fmla="val 19337"/>
              <a:gd name="f526" fmla="val 19341"/>
              <a:gd name="f527" fmla="val 19344"/>
              <a:gd name="f528" fmla="val 14192"/>
              <a:gd name="f529" fmla="val 19348"/>
              <a:gd name="f530" fmla="val 19463"/>
              <a:gd name="f531" fmla="val 20631"/>
              <a:gd name="f532" fmla="val 14002"/>
              <a:gd name="f533" fmla="val 21797"/>
              <a:gd name="f534" fmla="val 13811"/>
              <a:gd name="f535" fmla="val 22965"/>
              <a:gd name="f536" fmla="val 13621"/>
              <a:gd name="f537" fmla="val 27173"/>
              <a:gd name="f538" fmla="val 12206"/>
              <a:gd name="f539" fmla="val 33470"/>
              <a:gd name="f540" fmla="val 9943"/>
              <a:gd name="f541" fmla="val 35721"/>
              <a:gd name="f542" fmla="val 8780"/>
              <a:gd name="f543" fmla="val 36249"/>
              <a:gd name="f544" fmla="val 8513"/>
              <a:gd name="f545" fmla="val 36553"/>
              <a:gd name="f546" fmla="val 8310"/>
              <a:gd name="f547" fmla="val 36555"/>
              <a:gd name="f548" fmla="val 36557"/>
              <a:gd name="f549" fmla="val 8075"/>
              <a:gd name="f550" fmla="val 36365"/>
              <a:gd name="f551" fmla="val 8030"/>
              <a:gd name="f552" fmla="val 36030"/>
              <a:gd name="f553" fmla="val 35830"/>
              <a:gd name="f554" fmla="val 35578"/>
              <a:gd name="f555" fmla="val 8046"/>
              <a:gd name="f556" fmla="val 35285"/>
              <a:gd name="f557" fmla="val 8072"/>
              <a:gd name="f558" fmla="val 35392"/>
              <a:gd name="f559" fmla="val 7260"/>
              <a:gd name="f560" fmla="val 35393"/>
              <a:gd name="f561" fmla="val 35417"/>
              <a:gd name="f562" fmla="val 7199"/>
              <a:gd name="f563" fmla="val 35400"/>
              <a:gd name="f564" fmla="val 35544"/>
              <a:gd name="f565" fmla="val 6113"/>
              <a:gd name="f566" fmla="val 36073"/>
              <a:gd name="f567" fmla="val 2098"/>
              <a:gd name="f568" fmla="val 36077"/>
              <a:gd name="f569" fmla="val 2087"/>
              <a:gd name="f570" fmla="val 36074"/>
              <a:gd name="f571" fmla="val 2086"/>
              <a:gd name="f572" fmla="val 36101"/>
              <a:gd name="f573" fmla="val 2025"/>
              <a:gd name="f574" fmla="val 36082"/>
              <a:gd name="f575" fmla="val 36123"/>
              <a:gd name="f576" fmla="val 1720"/>
              <a:gd name="f577" fmla="val 1717"/>
              <a:gd name="f578" fmla="val 37541"/>
              <a:gd name="f579" fmla="val 1714"/>
              <a:gd name="f580" fmla="val 37540"/>
              <a:gd name="f581" fmla="val 1710"/>
              <a:gd name="f582" fmla="val 37539"/>
              <a:gd name="f583" fmla="val 37507"/>
              <a:gd name="f584" fmla="val 1559"/>
              <a:gd name="f585" fmla="val 36925"/>
              <a:gd name="f586" fmla="val 1423"/>
              <a:gd name="f587" fmla="val 36175"/>
              <a:gd name="f588" fmla="val 1320"/>
              <a:gd name="f589" fmla="val 36234"/>
              <a:gd name="f590" fmla="val 872"/>
              <a:gd name="f591" fmla="val 36743"/>
              <a:gd name="f592" fmla="val 726"/>
              <a:gd name="f593" fmla="val 36751"/>
              <a:gd name="f594" fmla="val 724"/>
              <a:gd name="f595" fmla="val 36760"/>
              <a:gd name="f596" fmla="val 722"/>
              <a:gd name="f597" fmla="val 36768"/>
              <a:gd name="f598" fmla="val 719"/>
              <a:gd name="f599" fmla="val 36774"/>
              <a:gd name="f600" fmla="val 717"/>
              <a:gd name="f601" fmla="val 36782"/>
              <a:gd name="f602" fmla="val 715"/>
              <a:gd name="f603" fmla="val 36789"/>
              <a:gd name="f604" fmla="val 712"/>
              <a:gd name="f605" fmla="val 36798"/>
              <a:gd name="f606" fmla="val 710"/>
              <a:gd name="f607" fmla="val 36799"/>
              <a:gd name="f608" fmla="val 709"/>
              <a:gd name="f609" fmla="val 36800"/>
              <a:gd name="f610" fmla="val 36801"/>
              <a:gd name="f611" fmla="val 36808"/>
              <a:gd name="f612" fmla="val 705"/>
              <a:gd name="f613" fmla="val 36815"/>
              <a:gd name="f614" fmla="val 703"/>
              <a:gd name="f615" fmla="val 36821"/>
              <a:gd name="f616" fmla="val 700"/>
              <a:gd name="f617" fmla="val 36824"/>
              <a:gd name="f618" fmla="val 699"/>
              <a:gd name="f619" fmla="val 36826"/>
              <a:gd name="f620" fmla="val 36827"/>
              <a:gd name="f621" fmla="val 698"/>
              <a:gd name="f622" fmla="val 36835"/>
              <a:gd name="f623" fmla="val 695"/>
              <a:gd name="f624" fmla="val 36842"/>
              <a:gd name="f625" fmla="val 692"/>
              <a:gd name="f626" fmla="val 36850"/>
              <a:gd name="f627" fmla="val 689"/>
              <a:gd name="f628" fmla="val 36851"/>
              <a:gd name="f629" fmla="val 688"/>
              <a:gd name="f630" fmla="val 36852"/>
              <a:gd name="f631" fmla="val 36853"/>
              <a:gd name="f632" fmla="val 687"/>
              <a:gd name="f633" fmla="val 36861"/>
              <a:gd name="f634" fmla="val 684"/>
              <a:gd name="f635" fmla="val 36868"/>
              <a:gd name="f636" fmla="val 681"/>
              <a:gd name="f637" fmla="val 36875"/>
              <a:gd name="f638" fmla="val 678"/>
              <a:gd name="f639" fmla="val 36876"/>
              <a:gd name="f640" fmla="val 677"/>
              <a:gd name="f641" fmla="val 36877"/>
              <a:gd name="f642" fmla="val 676"/>
              <a:gd name="f643" fmla="val 36885"/>
              <a:gd name="f644" fmla="val 672"/>
              <a:gd name="f645" fmla="val 36893"/>
              <a:gd name="f646" fmla="val 668"/>
              <a:gd name="f647" fmla="val 36901"/>
              <a:gd name="f648" fmla="val 664"/>
              <a:gd name="f649" fmla="val 36902"/>
              <a:gd name="f650" fmla="val 663"/>
              <a:gd name="f651" fmla="val 36903"/>
              <a:gd name="f652" fmla="val 36918"/>
              <a:gd name="f653" fmla="val 655"/>
              <a:gd name="f654" fmla="val 36933"/>
              <a:gd name="f655" fmla="val 646"/>
              <a:gd name="f656" fmla="val 36947"/>
              <a:gd name="f657" fmla="val 636"/>
              <a:gd name="f658" fmla="val 36948"/>
              <a:gd name="f659" fmla="val 36949"/>
              <a:gd name="f660" fmla="val 635"/>
              <a:gd name="f661" fmla="val 36963"/>
              <a:gd name="f662" fmla="val 626"/>
              <a:gd name="f663" fmla="val 36977"/>
              <a:gd name="f664" fmla="val 616"/>
              <a:gd name="f665" fmla="val 36990"/>
              <a:gd name="f666" fmla="val 604"/>
              <a:gd name="f667" fmla="val 36991"/>
              <a:gd name="f668" fmla="val 37004"/>
              <a:gd name="f669" fmla="val 593"/>
              <a:gd name="f670" fmla="val 37016"/>
              <a:gd name="f671" fmla="val 37027"/>
              <a:gd name="f672" fmla="val 569"/>
              <a:gd name="f673" fmla="val 37028"/>
              <a:gd name="f674" fmla="val 568"/>
              <a:gd name="f675" fmla="val 37038"/>
              <a:gd name="f676" fmla="val 556"/>
              <a:gd name="f677" fmla="val 37049"/>
              <a:gd name="f678" fmla="val 543"/>
              <a:gd name="f679" fmla="val 37058"/>
              <a:gd name="f680" fmla="val 529"/>
              <a:gd name="f681" fmla="val 37059"/>
              <a:gd name="f682" fmla="val 528"/>
              <a:gd name="f683" fmla="val 37063"/>
              <a:gd name="f684" fmla="val 522"/>
              <a:gd name="f685" fmla="val 37067"/>
              <a:gd name="f686" fmla="val 515"/>
              <a:gd name="f687" fmla="val 37071"/>
              <a:gd name="f688" fmla="val 507"/>
              <a:gd name="f689" fmla="val 506"/>
              <a:gd name="f690" fmla="val 37075"/>
              <a:gd name="f691" fmla="val 499"/>
              <a:gd name="f692" fmla="val 37078"/>
              <a:gd name="f693" fmla="val 493"/>
              <a:gd name="f694" fmla="val 37082"/>
              <a:gd name="f695" fmla="val 486"/>
              <a:gd name="f696" fmla="val 485"/>
              <a:gd name="f697" fmla="val 37097"/>
              <a:gd name="f698" fmla="val 448"/>
              <a:gd name="f699" fmla="val 37106"/>
              <a:gd name="f700" fmla="val 408"/>
              <a:gd name="f701" fmla="val 363"/>
              <a:gd name="f702" fmla="val 358"/>
              <a:gd name="f703" fmla="val 352"/>
              <a:gd name="f704" fmla="val 37105"/>
              <a:gd name="f705" fmla="val 346"/>
              <a:gd name="f706" fmla="val 344"/>
              <a:gd name="f707" fmla="val 342"/>
              <a:gd name="f708" fmla="val 339"/>
              <a:gd name="f709" fmla="val 337"/>
              <a:gd name="f710" fmla="val 334"/>
              <a:gd name="f711" fmla="val 37104"/>
              <a:gd name="f712" fmla="val 331"/>
              <a:gd name="f713" fmla="val 328"/>
              <a:gd name="f714" fmla="val 324"/>
              <a:gd name="f715" fmla="val 37103"/>
              <a:gd name="f716" fmla="val 320"/>
              <a:gd name="f717" fmla="val 319"/>
              <a:gd name="f718" fmla="val 318"/>
              <a:gd name="f719" fmla="val 316"/>
              <a:gd name="f720" fmla="val 37100"/>
              <a:gd name="f721" fmla="val 294"/>
              <a:gd name="f722" fmla="val 37095"/>
              <a:gd name="f723" fmla="val 271"/>
              <a:gd name="f724" fmla="val 37088"/>
              <a:gd name="f725" fmla="val 249"/>
              <a:gd name="f726" fmla="val 248"/>
              <a:gd name="f727" fmla="val 37087"/>
              <a:gd name="f728" fmla="val 37039"/>
              <a:gd name="f729" fmla="val 105"/>
              <a:gd name="f730" fmla="val 34027"/>
              <a:gd name="f731" fmla="val 34012"/>
              <a:gd name="f732" fmla="val 33997"/>
              <a:gd name="f733" fmla="val 1"/>
              <a:gd name="f734" fmla="val 33982"/>
              <a:gd name="f735" fmla="val 4"/>
              <a:gd name="f736" fmla="val 33651"/>
              <a:gd name="f737" fmla="val 3"/>
              <a:gd name="f738" fmla="val 33337"/>
              <a:gd name="f739" fmla="val 33064"/>
              <a:gd name="f740" fmla="val 33062"/>
              <a:gd name="f741" fmla="val 33060"/>
              <a:gd name="f742" fmla="*/ f0 1 37542"/>
              <a:gd name="f743" fmla="*/ f1 1 15372"/>
              <a:gd name="f744" fmla="val f2"/>
              <a:gd name="f745" fmla="val f3"/>
              <a:gd name="f746" fmla="val f4"/>
              <a:gd name="f747" fmla="+- f746 0 f744"/>
              <a:gd name="f748" fmla="+- f745 0 f744"/>
              <a:gd name="f749" fmla="*/ f748 1 37542"/>
              <a:gd name="f750" fmla="*/ f747 1 15372"/>
              <a:gd name="f751" fmla="*/ f744 1 f749"/>
              <a:gd name="f752" fmla="*/ f745 1 f749"/>
              <a:gd name="f753" fmla="*/ f744 1 f750"/>
              <a:gd name="f754" fmla="*/ f746 1 f750"/>
              <a:gd name="f755" fmla="*/ f751 f742 1"/>
              <a:gd name="f756" fmla="*/ f752 f742 1"/>
              <a:gd name="f757" fmla="*/ f754 f743 1"/>
              <a:gd name="f758" fmla="*/ f753 f743 1"/>
            </a:gdLst>
            <a:ahLst/>
            <a:cxnLst>
              <a:cxn ang="3cd4">
                <a:pos x="hc" y="t"/>
              </a:cxn>
              <a:cxn ang="0">
                <a:pos x="r" y="vc"/>
              </a:cxn>
              <a:cxn ang="cd4">
                <a:pos x="hc" y="b"/>
              </a:cxn>
              <a:cxn ang="cd2">
                <a:pos x="l" y="vc"/>
              </a:cxn>
            </a:cxnLst>
            <a:rect l="f755" t="f758" r="f756" b="f757"/>
            <a:pathLst>
              <a:path w="37542" h="15372">
                <a:moveTo>
                  <a:pt x="f5" y="f2"/>
                </a:moveTo>
                <a:cubicBezTo>
                  <a:pt x="f6" y="f2"/>
                  <a:pt x="f7" y="f8"/>
                  <a:pt x="f9" y="f10"/>
                </a:cubicBezTo>
                <a:lnTo>
                  <a:pt x="f11" y="f12"/>
                </a:lnTo>
                <a:cubicBezTo>
                  <a:pt x="f13" y="f14"/>
                  <a:pt x="f15" y="f16"/>
                  <a:pt x="f17" y="f18"/>
                </a:cubicBezTo>
                <a:cubicBezTo>
                  <a:pt x="f19" y="f20"/>
                  <a:pt x="f21" y="f22"/>
                  <a:pt x="f23" y="f24"/>
                </a:cubicBezTo>
                <a:cubicBezTo>
                  <a:pt x="f25" y="f26"/>
                  <a:pt x="f27" y="f28"/>
                  <a:pt x="f29" y="f30"/>
                </a:cubicBezTo>
                <a:lnTo>
                  <a:pt x="f31" y="f30"/>
                </a:lnTo>
                <a:cubicBezTo>
                  <a:pt x="f32" y="f33"/>
                  <a:pt x="f34" y="f35"/>
                  <a:pt x="f36" y="f37"/>
                </a:cubicBezTo>
                <a:lnTo>
                  <a:pt x="f36" y="f38"/>
                </a:lnTo>
                <a:lnTo>
                  <a:pt x="f39" y="f40"/>
                </a:ln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lnTo>
                  <a:pt x="f77" y="f78"/>
                </a:lnTo>
                <a:cubicBezTo>
                  <a:pt x="f79" y="f80"/>
                  <a:pt x="f81" y="f82"/>
                  <a:pt x="f83" y="f82"/>
                </a:cubicBezTo>
                <a:cubicBezTo>
                  <a:pt x="f84" y="f82"/>
                  <a:pt x="f85" y="f86"/>
                  <a:pt x="f87" y="f88"/>
                </a:cubicBezTo>
                <a:cubicBezTo>
                  <a:pt x="f89" y="f88"/>
                  <a:pt x="f90" y="f91"/>
                  <a:pt x="f92" y="f91"/>
                </a:cubicBezTo>
                <a:cubicBezTo>
                  <a:pt x="f93" y="f91"/>
                  <a:pt x="f94" y="f95"/>
                  <a:pt x="f96" y="f97"/>
                </a:cubicBezTo>
                <a:cubicBezTo>
                  <a:pt x="f98" y="f99"/>
                  <a:pt x="f100" y="f101"/>
                  <a:pt x="f102" y="f103"/>
                </a:cubicBezTo>
                <a:lnTo>
                  <a:pt x="f104" y="f105"/>
                </a:lnTo>
                <a:cubicBezTo>
                  <a:pt x="f106" y="f105"/>
                  <a:pt x="f107" y="f108"/>
                  <a:pt x="f109" y="f108"/>
                </a:cubicBezTo>
                <a:cubicBezTo>
                  <a:pt x="f110" y="f111"/>
                  <a:pt x="f112" y="f113"/>
                  <a:pt x="f114" y="f115"/>
                </a:cubicBezTo>
                <a:cubicBezTo>
                  <a:pt x="f116" y="f117"/>
                  <a:pt x="f118" y="f119"/>
                  <a:pt x="f120" y="f121"/>
                </a:cubicBezTo>
                <a:cubicBezTo>
                  <a:pt x="f122" y="f121"/>
                  <a:pt x="f123" y="f121"/>
                  <a:pt x="f124" y="f121"/>
                </a:cubicBezTo>
                <a:cubicBezTo>
                  <a:pt x="f125" y="f121"/>
                  <a:pt x="f126" y="f127"/>
                  <a:pt x="f128" y="f129"/>
                </a:cubicBezTo>
                <a:cubicBezTo>
                  <a:pt x="f130" y="f129"/>
                  <a:pt x="f130" y="f129"/>
                  <a:pt x="f131" y="f132"/>
                </a:cubicBez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ubicBezTo>
                  <a:pt x="f211" y="f212"/>
                  <a:pt x="f213" y="f122"/>
                  <a:pt x="f214"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44" y="f245"/>
                </a:cubicBezTo>
                <a:cubicBezTo>
                  <a:pt x="f246" y="f247"/>
                  <a:pt x="f248" y="f249"/>
                  <a:pt x="f250" y="f251"/>
                </a:cubicBezTo>
                <a:cubicBezTo>
                  <a:pt x="f252" y="f253"/>
                  <a:pt x="f254" y="f255"/>
                  <a:pt x="f256" y="f257"/>
                </a:cubicBezTo>
                <a:cubicBezTo>
                  <a:pt x="f258" y="f259"/>
                  <a:pt x="f260" y="f261"/>
                  <a:pt x="f262" y="f263"/>
                </a:cubicBezTo>
                <a:lnTo>
                  <a:pt x="f264" y="f265"/>
                </a:lnTo>
                <a:cubicBezTo>
                  <a:pt x="f266" y="f267"/>
                  <a:pt x="f268" y="f269"/>
                  <a:pt x="f270" y="f271"/>
                </a:cubicBezTo>
                <a:cubicBezTo>
                  <a:pt x="f272" y="f273"/>
                  <a:pt x="f274" y="f275"/>
                  <a:pt x="f276" y="f277"/>
                </a:cubicBezTo>
                <a:cubicBezTo>
                  <a:pt x="f278" y="f279"/>
                  <a:pt x="f280" y="f281"/>
                  <a:pt x="f282" y="f283"/>
                </a:cubicBezTo>
                <a:cubicBezTo>
                  <a:pt x="f284" y="f285"/>
                  <a:pt x="f286" y="f287"/>
                  <a:pt x="f288" y="f289"/>
                </a:cubicBezTo>
                <a:cubicBezTo>
                  <a:pt x="f290" y="f291"/>
                  <a:pt x="f292" y="f293"/>
                  <a:pt x="f294" y="f295"/>
                </a:cubicBezTo>
                <a:cubicBezTo>
                  <a:pt x="f296" y="f297"/>
                  <a:pt x="f2" y="f298"/>
                  <a:pt x="f299" y="f300"/>
                </a:cubicBezTo>
                <a:cubicBezTo>
                  <a:pt x="f301" y="f302"/>
                  <a:pt x="f303" y="f304"/>
                  <a:pt x="f305" y="f306"/>
                </a:cubicBezTo>
                <a:lnTo>
                  <a:pt x="f307" y="f308"/>
                </a:ln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6"/>
                  <a:pt x="f337" y="f338"/>
                </a:cubicBezTo>
                <a:lnTo>
                  <a:pt x="f337" y="f339"/>
                </a:lnTo>
                <a:lnTo>
                  <a:pt x="f340" y="f339"/>
                </a:lnTo>
                <a:lnTo>
                  <a:pt x="f341" y="f342"/>
                </a:lnTo>
                <a:lnTo>
                  <a:pt x="f343" y="f344"/>
                </a:lnTo>
                <a:lnTo>
                  <a:pt x="f345" y="f346"/>
                </a:lnTo>
                <a:lnTo>
                  <a:pt x="f347" y="f348"/>
                </a:lnTo>
                <a:lnTo>
                  <a:pt x="f349" y="f350"/>
                </a:lnTo>
                <a:lnTo>
                  <a:pt x="f351" y="f352"/>
                </a:lnTo>
                <a:lnTo>
                  <a:pt x="f353" y="f354"/>
                </a:lnTo>
                <a:cubicBezTo>
                  <a:pt x="f355" y="f356"/>
                  <a:pt x="f357" y="f358"/>
                  <a:pt x="f357" y="f359"/>
                </a:cubicBezTo>
                <a:cubicBezTo>
                  <a:pt x="f357" y="f360"/>
                  <a:pt x="f361" y="f4"/>
                  <a:pt x="f362" y="f4"/>
                </a:cubicBezTo>
                <a:cubicBezTo>
                  <a:pt x="f363" y="f4"/>
                  <a:pt x="f364" y="f360"/>
                  <a:pt x="f364" y="f359"/>
                </a:cubicBezTo>
                <a:cubicBezTo>
                  <a:pt x="f364" y="f365"/>
                  <a:pt x="f363" y="f366"/>
                  <a:pt x="f362" y="f366"/>
                </a:cubicBezTo>
                <a:cubicBezTo>
                  <a:pt x="f367" y="f366"/>
                  <a:pt x="f368" y="f369"/>
                  <a:pt x="f370" y="f371"/>
                </a:cubicBezTo>
                <a:lnTo>
                  <a:pt x="f370" y="f339"/>
                </a:lnTo>
                <a:lnTo>
                  <a:pt x="f372" y="f339"/>
                </a:lnTo>
                <a:lnTo>
                  <a:pt x="f372" y="f373"/>
                </a:lnTo>
                <a:cubicBezTo>
                  <a:pt x="f374" y="f375"/>
                  <a:pt x="f376" y="f377"/>
                  <a:pt x="f378" y="f379"/>
                </a:cubicBezTo>
                <a:cubicBezTo>
                  <a:pt x="f380" y="f381"/>
                  <a:pt x="f382" y="f383"/>
                  <a:pt x="f384" y="f385"/>
                </a:cubicBezTo>
                <a:cubicBezTo>
                  <a:pt x="f386" y="f387"/>
                  <a:pt x="f388" y="f389"/>
                  <a:pt x="f390" y="f391"/>
                </a:cubicBezTo>
                <a:cubicBezTo>
                  <a:pt x="f392" y="f393"/>
                  <a:pt x="f394" y="f395"/>
                  <a:pt x="f396" y="f395"/>
                </a:cubicBezTo>
                <a:cubicBezTo>
                  <a:pt x="f397" y="f395"/>
                  <a:pt x="f398" y="f399"/>
                  <a:pt x="f400" y="f401"/>
                </a:cubicBezTo>
                <a:cubicBezTo>
                  <a:pt x="f402" y="f403"/>
                  <a:pt x="f404" y="f405"/>
                  <a:pt x="f406" y="f407"/>
                </a:cubicBezTo>
                <a:cubicBezTo>
                  <a:pt x="f408" y="f409"/>
                  <a:pt x="f410" y="f411"/>
                  <a:pt x="f412" y="f413"/>
                </a:cubicBezTo>
                <a:lnTo>
                  <a:pt x="f412" y="f413"/>
                </a:lnTo>
                <a:cubicBezTo>
                  <a:pt x="f414" y="f415"/>
                  <a:pt x="f416" y="f417"/>
                  <a:pt x="f418" y="f419"/>
                </a:cubicBezTo>
                <a:cubicBezTo>
                  <a:pt x="f420" y="f421"/>
                  <a:pt x="f422" y="f423"/>
                  <a:pt x="f424" y="f425"/>
                </a:cubicBezTo>
                <a:cubicBezTo>
                  <a:pt x="f426" y="f427"/>
                  <a:pt x="f428" y="f429"/>
                  <a:pt x="f430" y="f431"/>
                </a:cubicBezTo>
                <a:cubicBezTo>
                  <a:pt x="f432" y="f433"/>
                  <a:pt x="f434" y="f435"/>
                  <a:pt x="f436" y="f391"/>
                </a:cubicBezTo>
                <a:cubicBezTo>
                  <a:pt x="f437" y="f393"/>
                  <a:pt x="f438" y="f395"/>
                  <a:pt x="f439" y="f395"/>
                </a:cubicBezTo>
                <a:cubicBezTo>
                  <a:pt x="f440" y="f395"/>
                  <a:pt x="f441" y="f399"/>
                  <a:pt x="f442" y="f401"/>
                </a:cubicBezTo>
                <a:cubicBezTo>
                  <a:pt x="f443" y="f403"/>
                  <a:pt x="f444" y="f405"/>
                  <a:pt x="f445" y="f407"/>
                </a:cubicBezTo>
                <a:cubicBezTo>
                  <a:pt x="f446" y="f447"/>
                  <a:pt x="f448" y="f449"/>
                  <a:pt x="f450" y="f451"/>
                </a:cubicBezTo>
                <a:lnTo>
                  <a:pt x="f450" y="f451"/>
                </a:lnTo>
                <a:cubicBezTo>
                  <a:pt x="f452" y="f387"/>
                  <a:pt x="f453" y="f454"/>
                  <a:pt x="f455" y="f456"/>
                </a:cubicBezTo>
                <a:cubicBezTo>
                  <a:pt x="f457" y="f424"/>
                  <a:pt x="f458" y="f459"/>
                  <a:pt x="f460" y="f391"/>
                </a:cubicBezTo>
                <a:cubicBezTo>
                  <a:pt x="f461" y="f393"/>
                  <a:pt x="f462" y="f395"/>
                  <a:pt x="f463" y="f395"/>
                </a:cubicBezTo>
                <a:cubicBezTo>
                  <a:pt x="f464" y="f395"/>
                  <a:pt x="f465" y="f399"/>
                  <a:pt x="f466" y="f401"/>
                </a:cubicBezTo>
                <a:cubicBezTo>
                  <a:pt x="f467" y="f403"/>
                  <a:pt x="f468" y="f405"/>
                  <a:pt x="f469" y="f407"/>
                </a:cubicBezTo>
                <a:cubicBezTo>
                  <a:pt x="f470" y="f471"/>
                  <a:pt x="f472" y="f473"/>
                  <a:pt x="f474" y="f475"/>
                </a:cubicBezTo>
                <a:cubicBezTo>
                  <a:pt x="f476" y="f477"/>
                  <a:pt x="f478" y="f479"/>
                  <a:pt x="f480" y="f481"/>
                </a:cubicBezTo>
                <a:cubicBezTo>
                  <a:pt x="f482" y="f483"/>
                  <a:pt x="f484" y="f485"/>
                  <a:pt x="f486" y="f487"/>
                </a:cubicBezTo>
                <a:cubicBezTo>
                  <a:pt x="f488" y="f487"/>
                  <a:pt x="f489" y="f490"/>
                  <a:pt x="f491" y="f490"/>
                </a:cubicBezTo>
                <a:cubicBezTo>
                  <a:pt x="f492" y="f493"/>
                  <a:pt x="f494" y="f495"/>
                  <a:pt x="f496" y="f391"/>
                </a:cubicBezTo>
                <a:cubicBezTo>
                  <a:pt x="f497" y="f393"/>
                  <a:pt x="f498" y="f395"/>
                  <a:pt x="f499" y="f395"/>
                </a:cubicBezTo>
                <a:cubicBezTo>
                  <a:pt x="f500" y="f395"/>
                  <a:pt x="f65" y="f501"/>
                  <a:pt x="f502" y="f401"/>
                </a:cubicBezTo>
                <a:cubicBezTo>
                  <a:pt x="f503" y="f403"/>
                  <a:pt x="f504" y="f405"/>
                  <a:pt x="f505" y="f407"/>
                </a:cubicBezTo>
                <a:cubicBezTo>
                  <a:pt x="f506" y="f456"/>
                  <a:pt x="f507" y="f415"/>
                  <a:pt x="f508" y="f509"/>
                </a:cubicBezTo>
                <a:cubicBezTo>
                  <a:pt x="f510" y="f511"/>
                  <a:pt x="f512" y="f513"/>
                  <a:pt x="f514" y="f515"/>
                </a:cubicBezTo>
                <a:cubicBezTo>
                  <a:pt x="f516" y="f517"/>
                  <a:pt x="f518" y="f519"/>
                  <a:pt x="f520" y="f521"/>
                </a:cubicBezTo>
                <a:cubicBezTo>
                  <a:pt x="f522" y="f521"/>
                  <a:pt x="f523" y="f524"/>
                  <a:pt x="f525" y="f524"/>
                </a:cubicBezTo>
                <a:cubicBezTo>
                  <a:pt x="f526" y="f524"/>
                  <a:pt x="f527" y="f528"/>
                  <a:pt x="f529" y="f528"/>
                </a:cubicBezTo>
                <a:lnTo>
                  <a:pt x="f530" y="f528"/>
                </a:lnTo>
                <a:cubicBezTo>
                  <a:pt x="f531" y="f532"/>
                  <a:pt x="f533" y="f534"/>
                  <a:pt x="f535" y="f536"/>
                </a:cubicBezTo>
                <a:cubicBezTo>
                  <a:pt x="f537" y="f538"/>
                  <a:pt x="f539" y="f540"/>
                  <a:pt x="f541" y="f542"/>
                </a:cubicBezTo>
                <a:cubicBezTo>
                  <a:pt x="f543" y="f544"/>
                  <a:pt x="f545" y="f546"/>
                  <a:pt x="f547" y="f108"/>
                </a:cubicBezTo>
                <a:cubicBezTo>
                  <a:pt x="f548" y="f549"/>
                  <a:pt x="f550" y="f551"/>
                  <a:pt x="f552" y="f551"/>
                </a:cubicBezTo>
                <a:cubicBezTo>
                  <a:pt x="f553" y="f551"/>
                  <a:pt x="f554" y="f555"/>
                  <a:pt x="f556" y="f557"/>
                </a:cubicBezTo>
                <a:lnTo>
                  <a:pt x="f558" y="f559"/>
                </a:lnTo>
                <a:lnTo>
                  <a:pt x="f560" y="f559"/>
                </a:lnTo>
                <a:lnTo>
                  <a:pt x="f561" y="f562"/>
                </a:lnTo>
                <a:lnTo>
                  <a:pt x="f563" y="f562"/>
                </a:lnTo>
                <a:lnTo>
                  <a:pt x="f564" y="f565"/>
                </a:lnTo>
                <a:lnTo>
                  <a:pt x="f566" y="f567"/>
                </a:lnTo>
                <a:lnTo>
                  <a:pt x="f568" y="f569"/>
                </a:lnTo>
                <a:lnTo>
                  <a:pt x="f570" y="f569"/>
                </a:lnTo>
                <a:lnTo>
                  <a:pt x="f570" y="f571"/>
                </a:lnTo>
                <a:lnTo>
                  <a:pt x="f568" y="f571"/>
                </a:lnTo>
                <a:lnTo>
                  <a:pt x="f572" y="f573"/>
                </a:lnTo>
                <a:lnTo>
                  <a:pt x="f574" y="f573"/>
                </a:lnTo>
                <a:lnTo>
                  <a:pt x="f575" y="f576"/>
                </a:lnTo>
                <a:lnTo>
                  <a:pt x="f3" y="f576"/>
                </a:lnTo>
                <a:cubicBezTo>
                  <a:pt x="f3" y="f577"/>
                  <a:pt x="f578" y="f579"/>
                  <a:pt x="f580" y="f581"/>
                </a:cubicBezTo>
                <a:lnTo>
                  <a:pt x="f582" y="f581"/>
                </a:lnTo>
                <a:cubicBezTo>
                  <a:pt x="f583" y="f584"/>
                  <a:pt x="f585" y="f586"/>
                  <a:pt x="f587" y="f588"/>
                </a:cubicBezTo>
                <a:lnTo>
                  <a:pt x="f589" y="f590"/>
                </a:lnTo>
                <a:lnTo>
                  <a:pt x="f591" y="f592"/>
                </a:lnTo>
                <a:cubicBezTo>
                  <a:pt x="f593" y="f594"/>
                  <a:pt x="f595" y="f596"/>
                  <a:pt x="f597" y="f598"/>
                </a:cubicBezTo>
                <a:lnTo>
                  <a:pt x="f599" y="f600"/>
                </a:lnTo>
                <a:cubicBezTo>
                  <a:pt x="f601" y="f602"/>
                  <a:pt x="f603" y="f604"/>
                  <a:pt x="f605" y="f606"/>
                </a:cubicBezTo>
                <a:cubicBezTo>
                  <a:pt x="f607" y="f608"/>
                  <a:pt x="f609" y="f608"/>
                  <a:pt x="f610" y="f608"/>
                </a:cubicBezTo>
                <a:cubicBezTo>
                  <a:pt x="f611" y="f612"/>
                  <a:pt x="f613" y="f614"/>
                  <a:pt x="f615" y="f616"/>
                </a:cubicBezTo>
                <a:cubicBezTo>
                  <a:pt x="f617" y="f618"/>
                  <a:pt x="f619" y="f618"/>
                  <a:pt x="f620" y="f621"/>
                </a:cubicBezTo>
                <a:cubicBezTo>
                  <a:pt x="f622" y="f623"/>
                  <a:pt x="f624" y="f625"/>
                  <a:pt x="f626" y="f627"/>
                </a:cubicBezTo>
                <a:cubicBezTo>
                  <a:pt x="f628" y="f629"/>
                  <a:pt x="f630" y="f629"/>
                  <a:pt x="f631" y="f632"/>
                </a:cubicBezTo>
                <a:cubicBezTo>
                  <a:pt x="f633" y="f634"/>
                  <a:pt x="f635" y="f636"/>
                  <a:pt x="f637" y="f638"/>
                </a:cubicBezTo>
                <a:cubicBezTo>
                  <a:pt x="f639" y="f640"/>
                  <a:pt x="f641" y="f640"/>
                  <a:pt x="f641" y="f642"/>
                </a:cubicBezTo>
                <a:cubicBezTo>
                  <a:pt x="f643" y="f644"/>
                  <a:pt x="f645" y="f646"/>
                  <a:pt x="f647" y="f648"/>
                </a:cubicBezTo>
                <a:cubicBezTo>
                  <a:pt x="f647" y="f648"/>
                  <a:pt x="f649" y="f650"/>
                  <a:pt x="f651" y="f650"/>
                </a:cubicBezTo>
                <a:cubicBezTo>
                  <a:pt x="f652" y="f653"/>
                  <a:pt x="f654" y="f655"/>
                  <a:pt x="f656" y="f657"/>
                </a:cubicBezTo>
                <a:cubicBezTo>
                  <a:pt x="f658" y="f657"/>
                  <a:pt x="f658" y="f657"/>
                  <a:pt x="f659" y="f660"/>
                </a:cubicBezTo>
                <a:cubicBezTo>
                  <a:pt x="f661" y="f662"/>
                  <a:pt x="f663" y="f664"/>
                  <a:pt x="f665" y="f666"/>
                </a:cubicBezTo>
                <a:lnTo>
                  <a:pt x="f667" y="f666"/>
                </a:lnTo>
                <a:cubicBezTo>
                  <a:pt x="f668" y="f669"/>
                  <a:pt x="f670" y="f321"/>
                  <a:pt x="f671" y="f672"/>
                </a:cubicBezTo>
                <a:lnTo>
                  <a:pt x="f673" y="f674"/>
                </a:lnTo>
                <a:cubicBezTo>
                  <a:pt x="f675" y="f676"/>
                  <a:pt x="f677" y="f678"/>
                  <a:pt x="f679" y="f680"/>
                </a:cubicBezTo>
                <a:cubicBezTo>
                  <a:pt x="f679" y="f680"/>
                  <a:pt x="f679" y="f680"/>
                  <a:pt x="f681" y="f682"/>
                </a:cubicBezTo>
                <a:cubicBezTo>
                  <a:pt x="f683" y="f684"/>
                  <a:pt x="f685" y="f686"/>
                  <a:pt x="f687" y="f688"/>
                </a:cubicBezTo>
                <a:cubicBezTo>
                  <a:pt x="f687" y="f688"/>
                  <a:pt x="f687" y="f689"/>
                  <a:pt x="f687" y="f689"/>
                </a:cubicBezTo>
                <a:cubicBezTo>
                  <a:pt x="f690" y="f691"/>
                  <a:pt x="f692" y="f693"/>
                  <a:pt x="f694" y="f695"/>
                </a:cubicBezTo>
                <a:cubicBezTo>
                  <a:pt x="f694" y="f696"/>
                  <a:pt x="f694" y="f696"/>
                  <a:pt x="f694" y="f696"/>
                </a:cubicBezTo>
                <a:cubicBezTo>
                  <a:pt x="f697" y="f698"/>
                  <a:pt x="f699" y="f700"/>
                  <a:pt x="f699" y="f701"/>
                </a:cubicBezTo>
                <a:cubicBezTo>
                  <a:pt x="f699" y="f702"/>
                  <a:pt x="f699" y="f703"/>
                  <a:pt x="f704" y="f705"/>
                </a:cubicBezTo>
                <a:cubicBezTo>
                  <a:pt x="f704" y="f706"/>
                  <a:pt x="f704" y="f707"/>
                  <a:pt x="f704" y="f708"/>
                </a:cubicBezTo>
                <a:cubicBezTo>
                  <a:pt x="f704" y="f709"/>
                  <a:pt x="f704" y="f710"/>
                  <a:pt x="f711" y="f712"/>
                </a:cubicBezTo>
                <a:cubicBezTo>
                  <a:pt x="f711" y="f713"/>
                  <a:pt x="f711" y="f714"/>
                  <a:pt x="f715" y="f716"/>
                </a:cubicBezTo>
                <a:cubicBezTo>
                  <a:pt x="f715" y="f717"/>
                  <a:pt x="f715" y="f718"/>
                  <a:pt x="f715" y="f719"/>
                </a:cubicBezTo>
                <a:cubicBezTo>
                  <a:pt x="f720" y="f721"/>
                  <a:pt x="f722" y="f723"/>
                  <a:pt x="f724" y="f725"/>
                </a:cubicBezTo>
                <a:cubicBezTo>
                  <a:pt x="f724" y="f725"/>
                  <a:pt x="f724" y="f725"/>
                  <a:pt x="f724" y="f726"/>
                </a:cubicBezTo>
                <a:lnTo>
                  <a:pt x="f727" y="f726"/>
                </a:lnTo>
                <a:cubicBezTo>
                  <a:pt x="f728" y="f729"/>
                  <a:pt x="f651" y="f2"/>
                  <a:pt x="f591" y="f2"/>
                </a:cubicBezTo>
                <a:lnTo>
                  <a:pt x="f730" y="f2"/>
                </a:lnTo>
                <a:cubicBezTo>
                  <a:pt x="f731" y="f2"/>
                  <a:pt x="f732" y="f733"/>
                  <a:pt x="f734" y="f735"/>
                </a:cubicBezTo>
                <a:cubicBezTo>
                  <a:pt x="f736" y="f737"/>
                  <a:pt x="f738" y="f737"/>
                  <a:pt x="f739" y="f2"/>
                </a:cubicBezTo>
                <a:cubicBezTo>
                  <a:pt x="f740" y="f2"/>
                  <a:pt x="f741" y="f2"/>
                  <a:pt x="f5" y="f2"/>
                </a:cubicBez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0" name="Google Shape;1506;p69">
            <a:extLst>
              <a:ext uri="{FF2B5EF4-FFF2-40B4-BE49-F238E27FC236}">
                <a16:creationId xmlns:a16="http://schemas.microsoft.com/office/drawing/2014/main" id="{F0C34A60-2090-4699-99FC-82F11764802A}"/>
              </a:ext>
            </a:extLst>
          </p:cNvPr>
          <p:cNvSpPr txBox="1"/>
          <p:nvPr/>
        </p:nvSpPr>
        <p:spPr>
          <a:xfrm>
            <a:off x="1130298" y="3914701"/>
            <a:ext cx="1439101" cy="303297"/>
          </a:xfrm>
          <a:prstGeom prst="rect">
            <a:avLst/>
          </a:prstGeom>
          <a:solidFill>
            <a:srgbClr val="B27739"/>
          </a:solidFill>
          <a:ln cap="flat">
            <a:noFill/>
          </a:ln>
        </p:spPr>
        <p:txBody>
          <a:bodyPr vert="horz" wrap="square" lIns="91421" tIns="0" rIns="91421"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Allies</a:t>
            </a:r>
          </a:p>
        </p:txBody>
      </p:sp>
      <p:sp>
        <p:nvSpPr>
          <p:cNvPr id="381" name="Google Shape;1507;p69">
            <a:extLst>
              <a:ext uri="{FF2B5EF4-FFF2-40B4-BE49-F238E27FC236}">
                <a16:creationId xmlns:a16="http://schemas.microsoft.com/office/drawing/2014/main" id="{465098C8-C5D7-43AD-82CF-06CD3D79BA7D}"/>
              </a:ext>
            </a:extLst>
          </p:cNvPr>
          <p:cNvSpPr txBox="1"/>
          <p:nvPr/>
        </p:nvSpPr>
        <p:spPr>
          <a:xfrm>
            <a:off x="2881484" y="3914701"/>
            <a:ext cx="1439101" cy="303297"/>
          </a:xfrm>
          <a:prstGeom prst="rect">
            <a:avLst/>
          </a:prstGeom>
          <a:solidFill>
            <a:srgbClr val="988964"/>
          </a:solidFill>
          <a:ln cap="flat">
            <a:noFill/>
          </a:ln>
        </p:spPr>
        <p:txBody>
          <a:bodyPr vert="horz" wrap="square" lIns="91421" tIns="0" rIns="91421"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Opponents</a:t>
            </a:r>
          </a:p>
        </p:txBody>
      </p:sp>
      <p:sp>
        <p:nvSpPr>
          <p:cNvPr id="382" name="Google Shape;1508;p69">
            <a:extLst>
              <a:ext uri="{FF2B5EF4-FFF2-40B4-BE49-F238E27FC236}">
                <a16:creationId xmlns:a16="http://schemas.microsoft.com/office/drawing/2014/main" id="{F262860D-C226-4914-9B2A-7DCC9FCFD2D0}"/>
              </a:ext>
            </a:extLst>
          </p:cNvPr>
          <p:cNvSpPr txBox="1"/>
          <p:nvPr/>
        </p:nvSpPr>
        <p:spPr>
          <a:xfrm>
            <a:off x="6044769" y="1008126"/>
            <a:ext cx="1439101" cy="303297"/>
          </a:xfrm>
          <a:prstGeom prst="rect">
            <a:avLst/>
          </a:prstGeom>
          <a:solidFill>
            <a:srgbClr val="3E4728"/>
          </a:solidFill>
          <a:ln cap="flat">
            <a:noFill/>
          </a:ln>
        </p:spPr>
        <p:txBody>
          <a:bodyPr vert="horz" wrap="square" lIns="91421" tIns="0" rIns="91421"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Deaths</a:t>
            </a:r>
          </a:p>
        </p:txBody>
      </p:sp>
      <p:sp>
        <p:nvSpPr>
          <p:cNvPr id="383" name="Google Shape;1509;p69">
            <a:extLst>
              <a:ext uri="{FF2B5EF4-FFF2-40B4-BE49-F238E27FC236}">
                <a16:creationId xmlns:a16="http://schemas.microsoft.com/office/drawing/2014/main" id="{C5D75556-0EF7-4031-A806-1B9B909F8931}"/>
              </a:ext>
            </a:extLst>
          </p:cNvPr>
          <p:cNvSpPr txBox="1"/>
          <p:nvPr/>
        </p:nvSpPr>
        <p:spPr>
          <a:xfrm>
            <a:off x="7088794" y="1967276"/>
            <a:ext cx="1322999" cy="372599"/>
          </a:xfrm>
          <a:prstGeom prst="rect">
            <a:avLst/>
          </a:prstGeom>
          <a:solidFill>
            <a:srgbClr val="988964"/>
          </a:solidFill>
          <a:ln cap="flat">
            <a:noFill/>
          </a:ln>
        </p:spPr>
        <p:txBody>
          <a:bodyPr vert="horz" wrap="square" lIns="91421" tIns="0" rIns="91421"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3,010,000</a:t>
            </a:r>
          </a:p>
        </p:txBody>
      </p:sp>
      <p:sp>
        <p:nvSpPr>
          <p:cNvPr id="384" name="Google Shape;1510;p69">
            <a:extLst>
              <a:ext uri="{FF2B5EF4-FFF2-40B4-BE49-F238E27FC236}">
                <a16:creationId xmlns:a16="http://schemas.microsoft.com/office/drawing/2014/main" id="{19382E6F-2000-4081-8A3A-8B70B35962E9}"/>
              </a:ext>
            </a:extLst>
          </p:cNvPr>
          <p:cNvSpPr txBox="1"/>
          <p:nvPr/>
        </p:nvSpPr>
        <p:spPr>
          <a:xfrm>
            <a:off x="7088767" y="3009290"/>
            <a:ext cx="1322999" cy="372599"/>
          </a:xfrm>
          <a:prstGeom prst="rect">
            <a:avLst/>
          </a:prstGeom>
          <a:solidFill>
            <a:srgbClr val="B27739"/>
          </a:solidFill>
          <a:ln cap="flat">
            <a:noFill/>
          </a:ln>
        </p:spPr>
        <p:txBody>
          <a:bodyPr vert="horz" wrap="square" lIns="91421" tIns="0" rIns="91421"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58,159</a:t>
            </a:r>
          </a:p>
        </p:txBody>
      </p:sp>
      <p:sp>
        <p:nvSpPr>
          <p:cNvPr id="385" name="Google Shape;1511;p69">
            <a:extLst>
              <a:ext uri="{FF2B5EF4-FFF2-40B4-BE49-F238E27FC236}">
                <a16:creationId xmlns:a16="http://schemas.microsoft.com/office/drawing/2014/main" id="{5C86F343-6620-4C47-938B-ED907962CD7A}"/>
              </a:ext>
            </a:extLst>
          </p:cNvPr>
          <p:cNvSpPr txBox="1"/>
          <p:nvPr/>
        </p:nvSpPr>
        <p:spPr>
          <a:xfrm>
            <a:off x="7088794" y="4051304"/>
            <a:ext cx="1322999" cy="372599"/>
          </a:xfrm>
          <a:prstGeom prst="rect">
            <a:avLst/>
          </a:prstGeom>
          <a:solidFill>
            <a:srgbClr val="565C41"/>
          </a:solidFill>
          <a:ln cap="flat">
            <a:noFill/>
          </a:ln>
        </p:spPr>
        <p:txBody>
          <a:bodyPr vert="horz" wrap="square" lIns="91421" tIns="0" rIns="91421"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FFCF3"/>
                </a:solidFill>
                <a:uFillTx/>
                <a:latin typeface="Lalezar"/>
                <a:ea typeface="Lalezar"/>
                <a:cs typeface="Lalezar"/>
              </a:rPr>
              <a:t>1,700</a:t>
            </a:r>
          </a:p>
        </p:txBody>
      </p:sp>
      <p:sp>
        <p:nvSpPr>
          <p:cNvPr id="386" name="Google Shape;1512;p69">
            <a:extLst>
              <a:ext uri="{FF2B5EF4-FFF2-40B4-BE49-F238E27FC236}">
                <a16:creationId xmlns:a16="http://schemas.microsoft.com/office/drawing/2014/main" id="{5EB1F7BD-6912-4566-BF57-FB3A9BCE1DD3}"/>
              </a:ext>
            </a:extLst>
          </p:cNvPr>
          <p:cNvSpPr/>
          <p:nvPr/>
        </p:nvSpPr>
        <p:spPr>
          <a:xfrm rot="1181725">
            <a:off x="8478810" y="1156881"/>
            <a:ext cx="393932" cy="393594"/>
          </a:xfrm>
          <a:custGeom>
            <a:avLst/>
            <a:gdLst>
              <a:gd name="f0" fmla="val w"/>
              <a:gd name="f1" fmla="val h"/>
              <a:gd name="f2" fmla="val 0"/>
              <a:gd name="f3" fmla="val 14086"/>
              <a:gd name="f4" fmla="val 14074"/>
              <a:gd name="f5" fmla="val 13550"/>
              <a:gd name="f6" fmla="val 12937"/>
              <a:gd name="f7" fmla="val 13238"/>
              <a:gd name="f8" fmla="val 13248"/>
              <a:gd name="f9" fmla="val 13250"/>
              <a:gd name="f10" fmla="val 13237"/>
              <a:gd name="f11" fmla="val 3674"/>
              <a:gd name="f12" fmla="val 1"/>
              <a:gd name="f13" fmla="val 3318"/>
              <a:gd name="f14" fmla="val 357"/>
              <a:gd name="f15" fmla="val 3363"/>
              <a:gd name="f16" fmla="val 401"/>
              <a:gd name="f17" fmla="val 1968"/>
              <a:gd name="f18" fmla="val 1795"/>
              <a:gd name="f19" fmla="val 1924"/>
              <a:gd name="f20" fmla="val 1750"/>
              <a:gd name="f21" fmla="val 1751"/>
              <a:gd name="f22" fmla="val 1922"/>
              <a:gd name="f23" fmla="val 1796"/>
              <a:gd name="f24" fmla="val 1967"/>
              <a:gd name="f25" fmla="val 402"/>
              <a:gd name="f26" fmla="val 3359"/>
              <a:gd name="f27" fmla="val 358"/>
              <a:gd name="f28" fmla="val 3314"/>
              <a:gd name="f29" fmla="val 3670"/>
              <a:gd name="f30" fmla="val 2103"/>
              <a:gd name="f31" fmla="val 5771"/>
              <a:gd name="f32" fmla="val 4205"/>
              <a:gd name="f33" fmla="val 5521"/>
              <a:gd name="f34" fmla="val 4367"/>
              <a:gd name="f35" fmla="val 6821"/>
              <a:gd name="f36" fmla="val 5241"/>
              <a:gd name="f37" fmla="val 7694"/>
              <a:gd name="f38" fmla="val 5259"/>
              <a:gd name="f39" fmla="val 7713"/>
              <a:gd name="f40" fmla="val 5279"/>
              <a:gd name="f41" fmla="val 7731"/>
              <a:gd name="f42" fmla="val 5298"/>
              <a:gd name="f43" fmla="val 7751"/>
              <a:gd name="f44" fmla="val 5228"/>
              <a:gd name="f45" fmla="val 7820"/>
              <a:gd name="f46" fmla="val 5533"/>
              <a:gd name="f47" fmla="val 8123"/>
              <a:gd name="f48" fmla="val 5602"/>
              <a:gd name="f49" fmla="val 8054"/>
              <a:gd name="f50" fmla="val 5619"/>
              <a:gd name="f51" fmla="val 8072"/>
              <a:gd name="f52" fmla="val 5638"/>
              <a:gd name="f53" fmla="val 8090"/>
              <a:gd name="f54" fmla="val 5656"/>
              <a:gd name="f55" fmla="val 8109"/>
              <a:gd name="f56" fmla="val 6622"/>
              <a:gd name="f57" fmla="val 9073"/>
              <a:gd name="f58" fmla="val 8348"/>
              <a:gd name="f59" fmla="val 10798"/>
              <a:gd name="f60" fmla="val 9544"/>
              <a:gd name="f61" fmla="val 11993"/>
              <a:gd name="f62" fmla="val 9551"/>
              <a:gd name="f63" fmla="val 11999"/>
              <a:gd name="f64" fmla="val 9559"/>
              <a:gd name="f65" fmla="val 12008"/>
              <a:gd name="f66" fmla="val 9568"/>
              <a:gd name="f67" fmla="val 12017"/>
              <a:gd name="f68" fmla="val 9574"/>
              <a:gd name="f69" fmla="val 12023"/>
              <a:gd name="f70" fmla="val 9581"/>
              <a:gd name="f71" fmla="val 12029"/>
              <a:gd name="f72" fmla="val 9588"/>
              <a:gd name="f73" fmla="val 12037"/>
              <a:gd name="f74" fmla="val 9598"/>
              <a:gd name="f75" fmla="val 12048"/>
              <a:gd name="f76" fmla="val 9529"/>
              <a:gd name="f77" fmla="val 12117"/>
              <a:gd name="f78" fmla="val 9833"/>
              <a:gd name="f79" fmla="val 12421"/>
              <a:gd name="f80" fmla="val 9902"/>
              <a:gd name="f81" fmla="val 12351"/>
              <a:gd name="f82" fmla="val 9907"/>
              <a:gd name="f83" fmla="val 12356"/>
              <a:gd name="f84" fmla="val 9933"/>
              <a:gd name="f85" fmla="val 12382"/>
              <a:gd name="f86" fmla="val 9960"/>
              <a:gd name="f87" fmla="val 12408"/>
              <a:gd name="f88" fmla="val 9985"/>
              <a:gd name="f89" fmla="val 12433"/>
              <a:gd name="f90" fmla="val 10729"/>
              <a:gd name="f91" fmla="val 13177"/>
              <a:gd name="f92" fmla="val 11535"/>
              <a:gd name="f93" fmla="val 13459"/>
              <a:gd name="f94" fmla="val 12107"/>
              <a:gd name="f95" fmla="val 13563"/>
              <a:gd name="f96" fmla="val 12111"/>
              <a:gd name="f97" fmla="val 12115"/>
              <a:gd name="f98" fmla="val 13564"/>
              <a:gd name="f99" fmla="val 12119"/>
              <a:gd name="f100" fmla="val 13565"/>
              <a:gd name="f101" fmla="val 12143"/>
              <a:gd name="f102" fmla="val 13569"/>
              <a:gd name="f103" fmla="val 12167"/>
              <a:gd name="f104" fmla="val 13574"/>
              <a:gd name="f105" fmla="val 12190"/>
              <a:gd name="f106" fmla="val 13577"/>
              <a:gd name="f107" fmla="val 12197"/>
              <a:gd name="f108" fmla="val 13578"/>
              <a:gd name="f109" fmla="val 12204"/>
              <a:gd name="f110" fmla="val 13579"/>
              <a:gd name="f111" fmla="val 12210"/>
              <a:gd name="f112" fmla="val 13580"/>
              <a:gd name="f113" fmla="val 12232"/>
              <a:gd name="f114" fmla="val 13584"/>
              <a:gd name="f115" fmla="val 12253"/>
              <a:gd name="f116" fmla="val 13587"/>
              <a:gd name="f117" fmla="val 12275"/>
              <a:gd name="f118" fmla="val 13589"/>
              <a:gd name="f119" fmla="val 12281"/>
              <a:gd name="f120" fmla="val 13590"/>
              <a:gd name="f121" fmla="val 12289"/>
              <a:gd name="f122" fmla="val 13591"/>
              <a:gd name="f123" fmla="val 12296"/>
              <a:gd name="f124" fmla="val 13592"/>
              <a:gd name="f125" fmla="val 12316"/>
              <a:gd name="f126" fmla="val 13595"/>
              <a:gd name="f127" fmla="val 12336"/>
              <a:gd name="f128" fmla="val 13597"/>
              <a:gd name="f129" fmla="val 13599"/>
              <a:gd name="f130" fmla="val 12363"/>
              <a:gd name="f131" fmla="val 13600"/>
              <a:gd name="f132" fmla="val 12370"/>
              <a:gd name="f133" fmla="val 13601"/>
              <a:gd name="f134" fmla="val 12376"/>
              <a:gd name="f135" fmla="val 12396"/>
              <a:gd name="f136" fmla="val 13604"/>
              <a:gd name="f137" fmla="val 12414"/>
              <a:gd name="f138" fmla="val 13606"/>
              <a:gd name="f139" fmla="val 12432"/>
              <a:gd name="f140" fmla="val 13608"/>
              <a:gd name="f141" fmla="val 12439"/>
              <a:gd name="f142" fmla="val 12445"/>
              <a:gd name="f143" fmla="val 13609"/>
              <a:gd name="f144" fmla="val 12453"/>
              <a:gd name="f145" fmla="val 12470"/>
              <a:gd name="f146" fmla="val 13611"/>
              <a:gd name="f147" fmla="val 12488"/>
              <a:gd name="f148" fmla="val 13612"/>
              <a:gd name="f149" fmla="val 12504"/>
              <a:gd name="f150" fmla="val 13613"/>
              <a:gd name="f151" fmla="val 12510"/>
              <a:gd name="f152" fmla="val 13614"/>
              <a:gd name="f153" fmla="val 12517"/>
              <a:gd name="f154" fmla="val 12523"/>
              <a:gd name="f155" fmla="val 13615"/>
              <a:gd name="f156" fmla="val 12539"/>
              <a:gd name="f157" fmla="val 13616"/>
              <a:gd name="f158" fmla="val 12555"/>
              <a:gd name="f159" fmla="val 12570"/>
              <a:gd name="f160" fmla="val 13617"/>
              <a:gd name="f161" fmla="val 12576"/>
              <a:gd name="f162" fmla="val 12582"/>
              <a:gd name="f163" fmla="val 13618"/>
              <a:gd name="f164" fmla="val 12588"/>
              <a:gd name="f165" fmla="val 12602"/>
              <a:gd name="f166" fmla="val 12617"/>
              <a:gd name="f167" fmla="val 13619"/>
              <a:gd name="f168" fmla="val 12631"/>
              <a:gd name="f169" fmla="val 12636"/>
              <a:gd name="f170" fmla="val 13620"/>
              <a:gd name="f171" fmla="val 12642"/>
              <a:gd name="f172" fmla="val 12647"/>
              <a:gd name="f173" fmla="val 12686"/>
              <a:gd name="f174" fmla="val 12690"/>
              <a:gd name="f175" fmla="val 12695"/>
              <a:gd name="f176" fmla="val 12699"/>
              <a:gd name="f177" fmla="val 13621"/>
              <a:gd name="f178" fmla="val 12733"/>
              <a:gd name="f179" fmla="val 12738"/>
              <a:gd name="f180" fmla="val 12742"/>
              <a:gd name="f181" fmla="val 12746"/>
              <a:gd name="f182" fmla="val 12775"/>
              <a:gd name="f183" fmla="val 12779"/>
              <a:gd name="f184" fmla="val 12783"/>
              <a:gd name="f185" fmla="val 12786"/>
              <a:gd name="f186" fmla="val 12809"/>
              <a:gd name="f187" fmla="val 12813"/>
              <a:gd name="f188" fmla="val 12815"/>
              <a:gd name="f189" fmla="val 12819"/>
              <a:gd name="f190" fmla="val 12825"/>
              <a:gd name="f191" fmla="val 12831"/>
              <a:gd name="f192" fmla="val 12837"/>
              <a:gd name="f193" fmla="val 12844"/>
              <a:gd name="f194" fmla="val 12848"/>
              <a:gd name="f195" fmla="val 12853"/>
              <a:gd name="f196" fmla="val 12856"/>
              <a:gd name="f197" fmla="val 12864"/>
              <a:gd name="f198" fmla="val 12867"/>
              <a:gd name="f199" fmla="val 12868"/>
              <a:gd name="f200" fmla="val 12869"/>
              <a:gd name="f201" fmla="val 12873"/>
              <a:gd name="f202" fmla="val 12940"/>
              <a:gd name="f203" fmla="val 13548"/>
              <a:gd name="f204" fmla="val 13282"/>
              <a:gd name="f205" fmla="val 13889"/>
              <a:gd name="f206" fmla="val 13221"/>
              <a:gd name="f207" fmla="val 13949"/>
              <a:gd name="f208" fmla="val 13344"/>
              <a:gd name="f209" fmla="val 14073"/>
              <a:gd name="f210" fmla="val 13332"/>
              <a:gd name="f211" fmla="val 13962"/>
              <a:gd name="f212" fmla="val 13209"/>
              <a:gd name="f213" fmla="val 13902"/>
              <a:gd name="f214" fmla="val 13269"/>
              <a:gd name="f215" fmla="val 13560"/>
              <a:gd name="f216" fmla="val 12927"/>
              <a:gd name="f217" fmla="val 13626"/>
              <a:gd name="f218" fmla="val 12860"/>
              <a:gd name="f219" fmla="val 13627"/>
              <a:gd name="f220" fmla="val 12849"/>
              <a:gd name="f221" fmla="val 12847"/>
              <a:gd name="f222" fmla="val 13628"/>
              <a:gd name="f223" fmla="val 12845"/>
              <a:gd name="f224" fmla="val 12842"/>
              <a:gd name="f225" fmla="val 12838"/>
              <a:gd name="f226" fmla="val 12834"/>
              <a:gd name="f227" fmla="val 13629"/>
              <a:gd name="f228" fmla="val 12828"/>
              <a:gd name="f229" fmla="val 12824"/>
              <a:gd name="f230" fmla="val 13630"/>
              <a:gd name="f231" fmla="val 12806"/>
              <a:gd name="f232" fmla="val 12804"/>
              <a:gd name="f233" fmla="val 12800"/>
              <a:gd name="f234" fmla="val 12798"/>
              <a:gd name="f235" fmla="val 12790"/>
              <a:gd name="f236" fmla="val 13631"/>
              <a:gd name="f237" fmla="val 12782"/>
              <a:gd name="f238" fmla="val 12773"/>
              <a:gd name="f239" fmla="val 12769"/>
              <a:gd name="f240" fmla="val 12766"/>
              <a:gd name="f241" fmla="val 12763"/>
              <a:gd name="f242" fmla="val 12754"/>
              <a:gd name="f243" fmla="val 13632"/>
              <a:gd name="f244" fmla="val 12744"/>
              <a:gd name="f245" fmla="val 12729"/>
              <a:gd name="f246" fmla="val 12726"/>
              <a:gd name="f247" fmla="val 12722"/>
              <a:gd name="f248" fmla="val 12712"/>
              <a:gd name="f249" fmla="val 12688"/>
              <a:gd name="f250" fmla="val 12683"/>
              <a:gd name="f251" fmla="val 12679"/>
              <a:gd name="f252" fmla="val 12673"/>
              <a:gd name="f253" fmla="val 12661"/>
              <a:gd name="f254" fmla="val 12649"/>
              <a:gd name="f255" fmla="val 12635"/>
              <a:gd name="f256" fmla="val 12630"/>
              <a:gd name="f257" fmla="val 12625"/>
              <a:gd name="f258" fmla="val 12619"/>
              <a:gd name="f259" fmla="val 12605"/>
              <a:gd name="f260" fmla="val 12591"/>
              <a:gd name="f261" fmla="val 12559"/>
              <a:gd name="f262" fmla="val 12543"/>
              <a:gd name="f263" fmla="val 12528"/>
              <a:gd name="f264" fmla="val 12512"/>
              <a:gd name="f265" fmla="val 12505"/>
              <a:gd name="f266" fmla="val 13625"/>
              <a:gd name="f267" fmla="val 12499"/>
              <a:gd name="f268" fmla="val 12492"/>
              <a:gd name="f269" fmla="val 13624"/>
              <a:gd name="f270" fmla="val 12475"/>
              <a:gd name="f271" fmla="val 13622"/>
              <a:gd name="f272" fmla="val 12459"/>
              <a:gd name="f273" fmla="val 12441"/>
              <a:gd name="f274" fmla="val 12435"/>
              <a:gd name="f275" fmla="val 12428"/>
              <a:gd name="f276" fmla="val 12403"/>
              <a:gd name="f277" fmla="val 12384"/>
              <a:gd name="f278" fmla="val 12366"/>
              <a:gd name="f279" fmla="val 12359"/>
              <a:gd name="f280" fmla="val 12344"/>
              <a:gd name="f281" fmla="val 13610"/>
              <a:gd name="f282" fmla="val 12325"/>
              <a:gd name="f283" fmla="val 13607"/>
              <a:gd name="f284" fmla="val 12305"/>
              <a:gd name="f285" fmla="val 13605"/>
              <a:gd name="f286" fmla="val 12284"/>
              <a:gd name="f287" fmla="val 12278"/>
              <a:gd name="f288" fmla="val 13603"/>
              <a:gd name="f289" fmla="val 12270"/>
              <a:gd name="f290" fmla="val 13602"/>
              <a:gd name="f291" fmla="val 12263"/>
              <a:gd name="f292" fmla="val 13598"/>
              <a:gd name="f293" fmla="val 12242"/>
              <a:gd name="f294" fmla="val 12221"/>
              <a:gd name="f295" fmla="val 12199"/>
              <a:gd name="f296" fmla="val 12192"/>
              <a:gd name="f297" fmla="val 12185"/>
              <a:gd name="f298" fmla="val 12179"/>
              <a:gd name="f299" fmla="val 13585"/>
              <a:gd name="f300" fmla="val 12156"/>
              <a:gd name="f301" fmla="val 13582"/>
              <a:gd name="f302" fmla="val 12133"/>
              <a:gd name="f303" fmla="val 12109"/>
              <a:gd name="f304" fmla="val 12104"/>
              <a:gd name="f305" fmla="val 13576"/>
              <a:gd name="f306" fmla="val 12099"/>
              <a:gd name="f307" fmla="val 13575"/>
              <a:gd name="f308" fmla="val 12093"/>
              <a:gd name="f309" fmla="val 13470"/>
              <a:gd name="f310" fmla="val 11524"/>
              <a:gd name="f311" fmla="val 13188"/>
              <a:gd name="f312" fmla="val 10718"/>
              <a:gd name="f313" fmla="val 12444"/>
              <a:gd name="f314" fmla="val 9976"/>
              <a:gd name="f315" fmla="val 9967"/>
              <a:gd name="f316" fmla="val 12426"/>
              <a:gd name="f317" fmla="val 9958"/>
              <a:gd name="f318" fmla="val 12417"/>
              <a:gd name="f319" fmla="val 9948"/>
              <a:gd name="f320" fmla="val 9927"/>
              <a:gd name="f321" fmla="val 12377"/>
              <a:gd name="f322" fmla="val 9908"/>
              <a:gd name="f323" fmla="val 12362"/>
              <a:gd name="f324" fmla="val 9894"/>
              <a:gd name="f325" fmla="val 9824"/>
              <a:gd name="f326" fmla="val 12127"/>
              <a:gd name="f327" fmla="val 9521"/>
              <a:gd name="f328" fmla="val 12058"/>
              <a:gd name="f329" fmla="val 9590"/>
              <a:gd name="f330" fmla="val 12018"/>
              <a:gd name="f331" fmla="val 9550"/>
              <a:gd name="f332" fmla="val 12004"/>
              <a:gd name="f333" fmla="val 9535"/>
              <a:gd name="f334" fmla="val 10808"/>
              <a:gd name="f335" fmla="val 8340"/>
              <a:gd name="f336" fmla="val 9081"/>
              <a:gd name="f337" fmla="val 6615"/>
              <a:gd name="f338" fmla="val 8116"/>
              <a:gd name="f339" fmla="val 5651"/>
              <a:gd name="f340" fmla="val 8111"/>
              <a:gd name="f341" fmla="val 5646"/>
              <a:gd name="f342" fmla="val 8061"/>
              <a:gd name="f343" fmla="val 5596"/>
              <a:gd name="f344" fmla="val 8131"/>
              <a:gd name="f345" fmla="val 5527"/>
              <a:gd name="f346" fmla="val 7827"/>
              <a:gd name="f347" fmla="val 5224"/>
              <a:gd name="f348" fmla="val 7758"/>
              <a:gd name="f349" fmla="val 5293"/>
              <a:gd name="f350" fmla="val 7748"/>
              <a:gd name="f351" fmla="val 5283"/>
              <a:gd name="f352" fmla="val 7737"/>
              <a:gd name="f353" fmla="val 5272"/>
              <a:gd name="f354" fmla="val 7728"/>
              <a:gd name="f355" fmla="val 5264"/>
              <a:gd name="f356" fmla="val 7727"/>
              <a:gd name="f357" fmla="val 5262"/>
              <a:gd name="f358" fmla="val 7702"/>
              <a:gd name="f359" fmla="val 5238"/>
              <a:gd name="f360" fmla="val 7701"/>
              <a:gd name="f361" fmla="val 5236"/>
              <a:gd name="f362" fmla="val 6827"/>
              <a:gd name="f363" fmla="val 4363"/>
              <a:gd name="f364" fmla="val 4202"/>
              <a:gd name="f365" fmla="val 5777"/>
              <a:gd name="f366" fmla="val 2101"/>
              <a:gd name="f367" fmla="*/ f0 1 14086"/>
              <a:gd name="f368" fmla="*/ f1 1 14074"/>
              <a:gd name="f369" fmla="val f2"/>
              <a:gd name="f370" fmla="val f3"/>
              <a:gd name="f371" fmla="val f4"/>
              <a:gd name="f372" fmla="+- f371 0 f369"/>
              <a:gd name="f373" fmla="+- f370 0 f369"/>
              <a:gd name="f374" fmla="*/ f373 1 14086"/>
              <a:gd name="f375" fmla="*/ f372 1 14074"/>
              <a:gd name="f376" fmla="*/ f369 1 f374"/>
              <a:gd name="f377" fmla="*/ f370 1 f374"/>
              <a:gd name="f378" fmla="*/ f369 1 f375"/>
              <a:gd name="f379" fmla="*/ f371 1 f375"/>
              <a:gd name="f380" fmla="*/ f376 f367 1"/>
              <a:gd name="f381" fmla="*/ f377 f367 1"/>
              <a:gd name="f382" fmla="*/ f379 f368 1"/>
              <a:gd name="f383" fmla="*/ f378 f368 1"/>
            </a:gdLst>
            <a:ahLst/>
            <a:cxnLst>
              <a:cxn ang="3cd4">
                <a:pos x="hc" y="t"/>
              </a:cxn>
              <a:cxn ang="0">
                <a:pos x="r" y="vc"/>
              </a:cxn>
              <a:cxn ang="cd4">
                <a:pos x="hc" y="b"/>
              </a:cxn>
              <a:cxn ang="cd2">
                <a:pos x="l" y="vc"/>
              </a:cxn>
            </a:cxnLst>
            <a:rect l="f380" t="f383" r="f381" b="f382"/>
            <a:pathLst>
              <a:path w="14086" h="14074">
                <a:moveTo>
                  <a:pt x="f5" y="f6"/>
                </a:moveTo>
                <a:lnTo>
                  <a:pt x="f7" y="f8"/>
                </a:lnTo>
                <a:lnTo>
                  <a:pt x="f7" y="f8"/>
                </a:lnTo>
                <a:lnTo>
                  <a:pt x="f9" y="f10"/>
                </a:lnTo>
                <a:lnTo>
                  <a:pt x="f5" y="f6"/>
                </a:lnTo>
                <a:close/>
                <a:moveTo>
                  <a:pt x="f11" y="f12"/>
                </a:moveTo>
                <a:lnTo>
                  <a:pt x="f13" y="f14"/>
                </a:lnTo>
                <a:lnTo>
                  <a:pt x="f15" y="f16"/>
                </a:lnTo>
                <a:lnTo>
                  <a:pt x="f17" y="f18"/>
                </a:lnTo>
                <a:lnTo>
                  <a:pt x="f17" y="f18"/>
                </a:lnTo>
                <a:lnTo>
                  <a:pt x="f19" y="f20"/>
                </a:lnTo>
                <a:lnTo>
                  <a:pt x="f21" y="f22"/>
                </a:lnTo>
                <a:lnTo>
                  <a:pt x="f23" y="f24"/>
                </a:lnTo>
                <a:lnTo>
                  <a:pt x="f23" y="f24"/>
                </a:lnTo>
                <a:lnTo>
                  <a:pt x="f25" y="f26"/>
                </a:lnTo>
                <a:lnTo>
                  <a:pt x="f27" y="f28"/>
                </a:lnTo>
                <a:lnTo>
                  <a:pt x="f12" y="f29"/>
                </a:lnTo>
                <a:lnTo>
                  <a:pt x="f30" y="f31"/>
                </a:lnTo>
                <a:lnTo>
                  <a:pt x="f32" y="f33"/>
                </a:lnTo>
                <a:cubicBezTo>
                  <a:pt x="f32" y="f33"/>
                  <a:pt x="f34" y="f35"/>
                  <a:pt x="f36" y="f37"/>
                </a:cubicBezTo>
                <a:cubicBezTo>
                  <a:pt x="f38" y="f39"/>
                  <a:pt x="f40" y="f41"/>
                  <a:pt x="f42" y="f43"/>
                </a:cubicBezTo>
                <a:lnTo>
                  <a:pt x="f44" y="f45"/>
                </a:lnTo>
                <a:lnTo>
                  <a:pt x="f46" y="f47"/>
                </a:lnTo>
                <a:lnTo>
                  <a:pt x="f48" y="f49"/>
                </a:lnTo>
                <a:cubicBezTo>
                  <a:pt x="f50" y="f51"/>
                  <a:pt x="f52" y="f53"/>
                  <a:pt x="f54" y="f55"/>
                </a:cubicBezTo>
                <a:cubicBezTo>
                  <a:pt x="f56" y="f57"/>
                  <a:pt x="f58" y="f59"/>
                  <a:pt x="f60" y="f61"/>
                </a:cubicBezTo>
                <a:cubicBezTo>
                  <a:pt x="f62" y="f63"/>
                  <a:pt x="f64" y="f65"/>
                  <a:pt x="f66" y="f67"/>
                </a:cubicBezTo>
                <a:cubicBezTo>
                  <a:pt x="f68" y="f69"/>
                  <a:pt x="f70" y="f71"/>
                  <a:pt x="f72" y="f73"/>
                </a:cubicBezTo>
                <a:lnTo>
                  <a:pt x="f74" y="f75"/>
                </a:lnTo>
                <a:lnTo>
                  <a:pt x="f76" y="f77"/>
                </a:lnTo>
                <a:lnTo>
                  <a:pt x="f78" y="f79"/>
                </a:lnTo>
                <a:lnTo>
                  <a:pt x="f80" y="f81"/>
                </a:lnTo>
                <a:lnTo>
                  <a:pt x="f82" y="f83"/>
                </a:lnTo>
                <a:cubicBezTo>
                  <a:pt x="f84" y="f85"/>
                  <a:pt x="f86" y="f87"/>
                  <a:pt x="f88" y="f89"/>
                </a:cubicBezTo>
                <a:cubicBezTo>
                  <a:pt x="f90" y="f91"/>
                  <a:pt x="f92" y="f93"/>
                  <a:pt x="f94" y="f95"/>
                </a:cubicBezTo>
                <a:cubicBezTo>
                  <a:pt x="f96" y="f95"/>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83" y="f129"/>
                </a:cubicBezTo>
                <a:cubicBezTo>
                  <a:pt x="f130" y="f131"/>
                  <a:pt x="f132" y="f133"/>
                  <a:pt x="f134" y="f133"/>
                </a:cubicBezTo>
                <a:cubicBezTo>
                  <a:pt x="f135" y="f136"/>
                  <a:pt x="f137" y="f138"/>
                  <a:pt x="f139" y="f140"/>
                </a:cubicBezTo>
                <a:cubicBezTo>
                  <a:pt x="f141" y="f140"/>
                  <a:pt x="f142" y="f143"/>
                  <a:pt x="f144" y="f143"/>
                </a:cubicBezTo>
                <a:cubicBezTo>
                  <a:pt x="f145" y="f146"/>
                  <a:pt x="f147" y="f148"/>
                  <a:pt x="f149" y="f150"/>
                </a:cubicBezTo>
                <a:cubicBezTo>
                  <a:pt x="f151" y="f152"/>
                  <a:pt x="f153" y="f152"/>
                  <a:pt x="f154" y="f155"/>
                </a:cubicBezTo>
                <a:cubicBezTo>
                  <a:pt x="f156" y="f157"/>
                  <a:pt x="f158" y="f157"/>
                  <a:pt x="f159" y="f160"/>
                </a:cubicBezTo>
                <a:cubicBezTo>
                  <a:pt x="f161" y="f160"/>
                  <a:pt x="f162" y="f163"/>
                  <a:pt x="f164" y="f163"/>
                </a:cubicBezTo>
                <a:cubicBezTo>
                  <a:pt x="f165" y="f163"/>
                  <a:pt x="f166" y="f167"/>
                  <a:pt x="f168" y="f167"/>
                </a:cubicBezTo>
                <a:cubicBezTo>
                  <a:pt x="f169" y="f170"/>
                  <a:pt x="f171" y="f170"/>
                  <a:pt x="f172" y="f170"/>
                </a:cubicBezTo>
                <a:lnTo>
                  <a:pt x="f173" y="f170"/>
                </a:lnTo>
                <a:cubicBezTo>
                  <a:pt x="f174" y="f170"/>
                  <a:pt x="f175" y="f170"/>
                  <a:pt x="f176" y="f177"/>
                </a:cubicBezTo>
                <a:lnTo>
                  <a:pt x="f178" y="f177"/>
                </a:lnTo>
                <a:cubicBezTo>
                  <a:pt x="f179" y="f177"/>
                  <a:pt x="f180" y="f170"/>
                  <a:pt x="f181" y="f170"/>
                </a:cubicBezTo>
                <a:lnTo>
                  <a:pt x="f182" y="f170"/>
                </a:lnTo>
                <a:cubicBezTo>
                  <a:pt x="f183" y="f170"/>
                  <a:pt x="f184" y="f170"/>
                  <a:pt x="f185" y="f167"/>
                </a:cubicBezTo>
                <a:lnTo>
                  <a:pt x="f186" y="f167"/>
                </a:lnTo>
                <a:cubicBezTo>
                  <a:pt x="f187" y="f167"/>
                  <a:pt x="f188" y="f163"/>
                  <a:pt x="f189" y="f163"/>
                </a:cubicBezTo>
                <a:cubicBezTo>
                  <a:pt x="f190" y="f163"/>
                  <a:pt x="f191" y="f163"/>
                  <a:pt x="f192" y="f160"/>
                </a:cubicBezTo>
                <a:lnTo>
                  <a:pt x="f193" y="f160"/>
                </a:lnTo>
                <a:cubicBezTo>
                  <a:pt x="f194" y="f160"/>
                  <a:pt x="f195" y="f157"/>
                  <a:pt x="f196" y="f157"/>
                </a:cubicBezTo>
                <a:lnTo>
                  <a:pt x="f197" y="f157"/>
                </a:lnTo>
                <a:cubicBezTo>
                  <a:pt x="f198" y="f157"/>
                  <a:pt x="f199" y="f155"/>
                  <a:pt x="f200" y="f155"/>
                </a:cubicBezTo>
                <a:lnTo>
                  <a:pt x="f201" y="f155"/>
                </a:lnTo>
                <a:lnTo>
                  <a:pt x="f202" y="f203"/>
                </a:lnTo>
                <a:lnTo>
                  <a:pt x="f204" y="f205"/>
                </a:lnTo>
                <a:lnTo>
                  <a:pt x="f206" y="f207"/>
                </a:lnTo>
                <a:lnTo>
                  <a:pt x="f208" y="f209"/>
                </a:lnTo>
                <a:lnTo>
                  <a:pt x="f3" y="f210"/>
                </a:lnTo>
                <a:lnTo>
                  <a:pt x="f211" y="f212"/>
                </a:lnTo>
                <a:lnTo>
                  <a:pt x="f213" y="f214"/>
                </a:lnTo>
                <a:lnTo>
                  <a:pt x="f215" y="f216"/>
                </a:lnTo>
                <a:lnTo>
                  <a:pt x="f217" y="f218"/>
                </a:lnTo>
                <a:cubicBezTo>
                  <a:pt x="f217" y="f218"/>
                  <a:pt x="f219" y="f196"/>
                  <a:pt x="f219" y="f220"/>
                </a:cubicBezTo>
                <a:cubicBezTo>
                  <a:pt x="f219" y="f194"/>
                  <a:pt x="f219" y="f221"/>
                  <a:pt x="f222" y="f223"/>
                </a:cubicBezTo>
                <a:cubicBezTo>
                  <a:pt x="f222" y="f224"/>
                  <a:pt x="f222" y="f225"/>
                  <a:pt x="f222" y="f226"/>
                </a:cubicBezTo>
                <a:cubicBezTo>
                  <a:pt x="f222" y="f191"/>
                  <a:pt x="f227" y="f228"/>
                  <a:pt x="f227" y="f229"/>
                </a:cubicBezTo>
                <a:cubicBezTo>
                  <a:pt x="f227" y="f189"/>
                  <a:pt x="f227" y="f187"/>
                  <a:pt x="f230" y="f231"/>
                </a:cubicBezTo>
                <a:cubicBezTo>
                  <a:pt x="f230" y="f232"/>
                  <a:pt x="f230" y="f233"/>
                  <a:pt x="f230" y="f234"/>
                </a:cubicBezTo>
                <a:cubicBezTo>
                  <a:pt x="f230" y="f235"/>
                  <a:pt x="f236" y="f237"/>
                  <a:pt x="f236" y="f238"/>
                </a:cubicBezTo>
                <a:cubicBezTo>
                  <a:pt x="f236" y="f239"/>
                  <a:pt x="f236" y="f240"/>
                  <a:pt x="f236" y="f241"/>
                </a:cubicBezTo>
                <a:cubicBezTo>
                  <a:pt x="f236" y="f242"/>
                  <a:pt x="f243" y="f244"/>
                  <a:pt x="f243" y="f178"/>
                </a:cubicBezTo>
                <a:cubicBezTo>
                  <a:pt x="f243" y="f245"/>
                  <a:pt x="f243" y="f246"/>
                  <a:pt x="f243" y="f247"/>
                </a:cubicBezTo>
                <a:cubicBezTo>
                  <a:pt x="f243" y="f248"/>
                  <a:pt x="f243" y="f176"/>
                  <a:pt x="f243" y="f249"/>
                </a:cubicBezTo>
                <a:cubicBezTo>
                  <a:pt x="f243" y="f250"/>
                  <a:pt x="f243" y="f251"/>
                  <a:pt x="f243" y="f252"/>
                </a:cubicBezTo>
                <a:cubicBezTo>
                  <a:pt x="f243" y="f253"/>
                  <a:pt x="f236" y="f254"/>
                  <a:pt x="f236" y="f255"/>
                </a:cubicBezTo>
                <a:cubicBezTo>
                  <a:pt x="f236" y="f256"/>
                  <a:pt x="f236" y="f257"/>
                  <a:pt x="f236" y="f258"/>
                </a:cubicBezTo>
                <a:cubicBezTo>
                  <a:pt x="f230" y="f259"/>
                  <a:pt x="f230" y="f260"/>
                  <a:pt x="f227" y="f161"/>
                </a:cubicBezTo>
                <a:lnTo>
                  <a:pt x="f222" y="f261"/>
                </a:lnTo>
                <a:cubicBezTo>
                  <a:pt x="f222" y="f262"/>
                  <a:pt x="f219" y="f263"/>
                  <a:pt x="f217" y="f264"/>
                </a:cubicBezTo>
                <a:cubicBezTo>
                  <a:pt x="f217" y="f265"/>
                  <a:pt x="f266" y="f267"/>
                  <a:pt x="f266" y="f268"/>
                </a:cubicBezTo>
                <a:cubicBezTo>
                  <a:pt x="f269" y="f270"/>
                  <a:pt x="f271" y="f272"/>
                  <a:pt x="f177" y="f273"/>
                </a:cubicBezTo>
                <a:cubicBezTo>
                  <a:pt x="f170" y="f274"/>
                  <a:pt x="f170" y="f275"/>
                  <a:pt x="f167" y="f79"/>
                </a:cubicBezTo>
                <a:cubicBezTo>
                  <a:pt x="f163" y="f276"/>
                  <a:pt x="f157" y="f277"/>
                  <a:pt x="f152" y="f278"/>
                </a:cubicBezTo>
                <a:cubicBezTo>
                  <a:pt x="f150" y="f279"/>
                  <a:pt x="f148" y="f81"/>
                  <a:pt x="f148" y="f280"/>
                </a:cubicBezTo>
                <a:cubicBezTo>
                  <a:pt x="f281" y="f282"/>
                  <a:pt x="f283" y="f284"/>
                  <a:pt x="f285" y="f286"/>
                </a:cubicBezTo>
                <a:cubicBezTo>
                  <a:pt x="f136" y="f287"/>
                  <a:pt x="f288" y="f289"/>
                  <a:pt x="f290" y="f291"/>
                </a:cubicBezTo>
                <a:cubicBezTo>
                  <a:pt x="f292" y="f293"/>
                  <a:pt x="f126" y="f294"/>
                  <a:pt x="f124" y="f295"/>
                </a:cubicBezTo>
                <a:cubicBezTo>
                  <a:pt x="f122" y="f296"/>
                  <a:pt x="f120" y="f297"/>
                  <a:pt x="f118" y="f298"/>
                </a:cubicBezTo>
                <a:cubicBezTo>
                  <a:pt x="f299" y="f300"/>
                  <a:pt x="f301" y="f302"/>
                  <a:pt x="f108" y="f303"/>
                </a:cubicBezTo>
                <a:cubicBezTo>
                  <a:pt x="f106" y="f304"/>
                  <a:pt x="f305" y="f306"/>
                  <a:pt x="f307" y="f308"/>
                </a:cubicBezTo>
                <a:cubicBezTo>
                  <a:pt x="f309" y="f310"/>
                  <a:pt x="f311" y="f312"/>
                  <a:pt x="f313" y="f314"/>
                </a:cubicBezTo>
                <a:cubicBezTo>
                  <a:pt x="f274" y="f315"/>
                  <a:pt x="f316" y="f317"/>
                  <a:pt x="f318" y="f319"/>
                </a:cubicBezTo>
                <a:cubicBezTo>
                  <a:pt x="f135" y="f320"/>
                  <a:pt x="f321" y="f322"/>
                  <a:pt x="f323" y="f324"/>
                </a:cubicBezTo>
                <a:lnTo>
                  <a:pt x="f139" y="f325"/>
                </a:lnTo>
                <a:lnTo>
                  <a:pt x="f326" y="f327"/>
                </a:lnTo>
                <a:lnTo>
                  <a:pt x="f328" y="f329"/>
                </a:lnTo>
                <a:cubicBezTo>
                  <a:pt x="f73" y="f66"/>
                  <a:pt x="f330" y="f331"/>
                  <a:pt x="f332" y="f333"/>
                </a:cubicBezTo>
                <a:cubicBezTo>
                  <a:pt x="f334" y="f335"/>
                  <a:pt x="f336" y="f337"/>
                  <a:pt x="f338" y="f339"/>
                </a:cubicBezTo>
                <a:lnTo>
                  <a:pt x="f340" y="f341"/>
                </a:lnTo>
                <a:lnTo>
                  <a:pt x="f342" y="f343"/>
                </a:lnTo>
                <a:lnTo>
                  <a:pt x="f344" y="f345"/>
                </a:lnTo>
                <a:lnTo>
                  <a:pt x="f346" y="f347"/>
                </a:lnTo>
                <a:lnTo>
                  <a:pt x="f348" y="f349"/>
                </a:lnTo>
                <a:cubicBezTo>
                  <a:pt x="f350" y="f351"/>
                  <a:pt x="f352" y="f353"/>
                  <a:pt x="f354" y="f355"/>
                </a:cubicBezTo>
                <a:lnTo>
                  <a:pt x="f356" y="f357"/>
                </a:lnTo>
                <a:lnTo>
                  <a:pt x="f358" y="f359"/>
                </a:lnTo>
                <a:lnTo>
                  <a:pt x="f360" y="f361"/>
                </a:lnTo>
                <a:cubicBezTo>
                  <a:pt x="f362" y="f363"/>
                  <a:pt x="f345" y="f364"/>
                  <a:pt x="f345" y="f364"/>
                </a:cubicBezTo>
                <a:lnTo>
                  <a:pt x="f365" y="f366"/>
                </a:lnTo>
                <a:lnTo>
                  <a:pt x="f11" y="f12"/>
                </a:ln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7" name="Freeform 6">
            <a:extLst>
              <a:ext uri="{FF2B5EF4-FFF2-40B4-BE49-F238E27FC236}">
                <a16:creationId xmlns:a16="http://schemas.microsoft.com/office/drawing/2014/main" id="{9471494F-9FBA-4489-9973-A39981598E76}"/>
              </a:ext>
            </a:extLst>
          </p:cNvPr>
          <p:cNvSpPr/>
          <p:nvPr/>
        </p:nvSpPr>
        <p:spPr>
          <a:xfrm rot="10800009" flipH="1">
            <a:off x="4007312" y="-10160"/>
            <a:ext cx="5136687" cy="203426"/>
          </a:xfrm>
          <a:custGeom>
            <a:avLst/>
            <a:gdLst>
              <a:gd name="f0" fmla="val 10800000"/>
              <a:gd name="f1" fmla="val 5400000"/>
              <a:gd name="f2" fmla="val 180"/>
              <a:gd name="f3" fmla="val w"/>
              <a:gd name="f4" fmla="val h"/>
              <a:gd name="f5" fmla="val 0"/>
              <a:gd name="f6" fmla="val 4318"/>
              <a:gd name="f7" fmla="val 182"/>
              <a:gd name="f8" fmla="val 397"/>
              <a:gd name="f9" fmla="+- 0 0 -90"/>
              <a:gd name="f10" fmla="*/ f3 1 4318"/>
              <a:gd name="f11" fmla="*/ f4 1 182"/>
              <a:gd name="f12" fmla="val f5"/>
              <a:gd name="f13" fmla="val f6"/>
              <a:gd name="f14" fmla="val f7"/>
              <a:gd name="f15" fmla="*/ f9 f0 1"/>
              <a:gd name="f16" fmla="+- f14 0 f12"/>
              <a:gd name="f17" fmla="+- f13 0 f12"/>
              <a:gd name="f18" fmla="*/ f15 1 f2"/>
              <a:gd name="f19" fmla="*/ f17 1 4318"/>
              <a:gd name="f20" fmla="*/ f16 1 182"/>
              <a:gd name="f21" fmla="*/ 397 f17 1"/>
              <a:gd name="f22" fmla="*/ 0 f16 1"/>
              <a:gd name="f23" fmla="*/ 0 f17 1"/>
              <a:gd name="f24" fmla="*/ 182 f16 1"/>
              <a:gd name="f25" fmla="*/ 4318 f17 1"/>
              <a:gd name="f26" fmla="+- f18 0 f1"/>
              <a:gd name="f27" fmla="*/ f21 1 4318"/>
              <a:gd name="f28" fmla="*/ f22 1 182"/>
              <a:gd name="f29" fmla="*/ f23 1 4318"/>
              <a:gd name="f30" fmla="*/ f24 1 182"/>
              <a:gd name="f31" fmla="*/ f25 1 431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4318" h="182">
                <a:moveTo>
                  <a:pt x="f8" y="f5"/>
                </a:moveTo>
                <a:lnTo>
                  <a:pt x="f5" y="f7"/>
                </a:lnTo>
                <a:lnTo>
                  <a:pt x="f6" y="f7"/>
                </a:lnTo>
                <a:lnTo>
                  <a:pt x="f6" y="f5"/>
                </a:lnTo>
                <a:lnTo>
                  <a:pt x="f8" y="f5"/>
                </a:lnTo>
                <a:close/>
              </a:path>
            </a:pathLst>
          </a:custGeom>
          <a:solidFill>
            <a:srgbClr val="AFA97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88" name="Freeform 7">
            <a:extLst>
              <a:ext uri="{FF2B5EF4-FFF2-40B4-BE49-F238E27FC236}">
                <a16:creationId xmlns:a16="http://schemas.microsoft.com/office/drawing/2014/main" id="{0475DB1F-DB77-41EB-8B6C-31490CCF28C7}"/>
              </a:ext>
            </a:extLst>
          </p:cNvPr>
          <p:cNvSpPr/>
          <p:nvPr/>
        </p:nvSpPr>
        <p:spPr>
          <a:xfrm rot="10800009" flipH="1">
            <a:off x="-21754" y="4820845"/>
            <a:ext cx="2675973"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pic>
        <p:nvPicPr>
          <p:cNvPr id="2" name="Picture 2" descr="Gratis Hombres Sosteniendo Un Rifle Mientras Camina A Través De Una Granada De Humo Foto de stock">
            <a:extLst>
              <a:ext uri="{FF2B5EF4-FFF2-40B4-BE49-F238E27FC236}">
                <a16:creationId xmlns:a16="http://schemas.microsoft.com/office/drawing/2014/main" id="{4FBE7D64-1AAF-4504-A13B-D36F9AA0F9C5}"/>
              </a:ext>
            </a:extLst>
          </p:cNvPr>
          <p:cNvPicPr>
            <a:picLocks noChangeAspect="1"/>
          </p:cNvPicPr>
          <p:nvPr/>
        </p:nvPicPr>
        <p:blipFill>
          <a:blip r:embed="rId3"/>
          <a:srcRect/>
          <a:stretch>
            <a:fillRect/>
          </a:stretch>
        </p:blipFill>
        <p:spPr>
          <a:xfrm>
            <a:off x="1031296" y="888348"/>
            <a:ext cx="6901955" cy="4610505"/>
          </a:xfrm>
          <a:prstGeom prst="rect">
            <a:avLst/>
          </a:prstGeom>
          <a:noFill/>
          <a:ln cap="flat">
            <a:noFill/>
          </a:ln>
        </p:spPr>
      </p:pic>
      <p:sp>
        <p:nvSpPr>
          <p:cNvPr id="3" name="Google Shape;1738;p78">
            <a:extLst>
              <a:ext uri="{FF2B5EF4-FFF2-40B4-BE49-F238E27FC236}">
                <a16:creationId xmlns:a16="http://schemas.microsoft.com/office/drawing/2014/main" id="{781ADA0B-95EE-4BF3-9D0C-2D0A6B7A509A}"/>
              </a:ext>
            </a:extLst>
          </p:cNvPr>
          <p:cNvSpPr/>
          <p:nvPr/>
        </p:nvSpPr>
        <p:spPr>
          <a:xfrm>
            <a:off x="2678305" y="1348639"/>
            <a:ext cx="3608103" cy="40949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3E4728"/>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565C41"/>
              </a:solidFill>
              <a:uFillTx/>
              <a:latin typeface="Arial"/>
              <a:ea typeface="Arial"/>
              <a:cs typeface="Arial"/>
            </a:endParaRPr>
          </a:p>
        </p:txBody>
      </p:sp>
      <p:sp>
        <p:nvSpPr>
          <p:cNvPr id="4" name="Google Shape;1739;p78">
            <a:extLst>
              <a:ext uri="{FF2B5EF4-FFF2-40B4-BE49-F238E27FC236}">
                <a16:creationId xmlns:a16="http://schemas.microsoft.com/office/drawing/2014/main" id="{ADCC8BCB-AE73-4564-9769-6C149A606876}"/>
              </a:ext>
            </a:extLst>
          </p:cNvPr>
          <p:cNvSpPr txBox="1">
            <a:spLocks noGrp="1"/>
          </p:cNvSpPr>
          <p:nvPr>
            <p:ph type="subTitle" idx="4294967295"/>
          </p:nvPr>
        </p:nvSpPr>
        <p:spPr>
          <a:xfrm>
            <a:off x="2954380" y="1574240"/>
            <a:ext cx="3055796" cy="130704"/>
          </a:xfrm>
        </p:spPr>
        <p:txBody>
          <a:bodyPr anchor="ctr" anchorCtr="1"/>
          <a:lstStyle/>
          <a:p>
            <a:pPr marL="0" lvl="0" indent="0" algn="ctr">
              <a:lnSpc>
                <a:spcPct val="100000"/>
              </a:lnSpc>
              <a:buNone/>
            </a:pPr>
            <a:r>
              <a:rPr lang="en-US">
                <a:solidFill>
                  <a:srgbClr val="FFFCF3"/>
                </a:solidFill>
              </a:rPr>
              <a:t>Do you have any questions?</a:t>
            </a:r>
          </a:p>
          <a:p>
            <a:pPr marL="0" lvl="0" indent="0" algn="ctr">
              <a:lnSpc>
                <a:spcPct val="100000"/>
              </a:lnSpc>
              <a:buNone/>
            </a:pPr>
            <a:endParaRPr lang="en-US"/>
          </a:p>
        </p:txBody>
      </p:sp>
      <p:sp>
        <p:nvSpPr>
          <p:cNvPr id="5" name="Google Shape;1740;p78">
            <a:extLst>
              <a:ext uri="{FF2B5EF4-FFF2-40B4-BE49-F238E27FC236}">
                <a16:creationId xmlns:a16="http://schemas.microsoft.com/office/drawing/2014/main" id="{FF5302D2-9D6E-4B1B-B2E3-BBD1F3BEFC20}"/>
              </a:ext>
            </a:extLst>
          </p:cNvPr>
          <p:cNvSpPr txBox="1">
            <a:spLocks noGrp="1"/>
          </p:cNvSpPr>
          <p:nvPr>
            <p:ph type="title"/>
          </p:nvPr>
        </p:nvSpPr>
        <p:spPr/>
        <p:txBody>
          <a:bodyPr/>
          <a:lstStyle/>
          <a:p>
            <a:pPr lvl="0"/>
            <a:r>
              <a:rPr lang="en-US"/>
              <a:t>Thanks</a:t>
            </a:r>
            <a:r>
              <a:rPr lang="en-US">
                <a:solidFill>
                  <a:srgbClr val="3E4728"/>
                </a:solidFill>
              </a:rPr>
              <a:t>!</a:t>
            </a:r>
          </a:p>
        </p:txBody>
      </p:sp>
      <p:sp>
        <p:nvSpPr>
          <p:cNvPr id="6" name="Google Shape;1741;p78">
            <a:extLst>
              <a:ext uri="{FF2B5EF4-FFF2-40B4-BE49-F238E27FC236}">
                <a16:creationId xmlns:a16="http://schemas.microsoft.com/office/drawing/2014/main" id="{945F54DF-848A-469C-8F84-9A8404D62B76}"/>
              </a:ext>
            </a:extLst>
          </p:cNvPr>
          <p:cNvSpPr txBox="1">
            <a:spLocks noGrp="1"/>
          </p:cNvSpPr>
          <p:nvPr>
            <p:ph type="subTitle" idx="4294967295"/>
          </p:nvPr>
        </p:nvSpPr>
        <p:spPr>
          <a:xfrm>
            <a:off x="2424970" y="4582451"/>
            <a:ext cx="4293903" cy="393603"/>
          </a:xfrm>
        </p:spPr>
        <p:txBody>
          <a:bodyPr anchorCtr="1"/>
          <a:lstStyle/>
          <a:p>
            <a:pPr marL="0" lvl="0" indent="0" algn="ctr">
              <a:spcAft>
                <a:spcPts val="1200"/>
              </a:spcAft>
              <a:buNone/>
            </a:pPr>
            <a:r>
              <a:rPr lang="es-PE" sz="1100"/>
              <a:t>slidesppt.net</a:t>
            </a:r>
          </a:p>
        </p:txBody>
      </p:sp>
      <p:sp>
        <p:nvSpPr>
          <p:cNvPr id="8" name="Google Shape;1743;p78">
            <a:extLst>
              <a:ext uri="{FF2B5EF4-FFF2-40B4-BE49-F238E27FC236}">
                <a16:creationId xmlns:a16="http://schemas.microsoft.com/office/drawing/2014/main" id="{252EA17A-3E75-4311-AC4F-84743D625F1E}"/>
              </a:ext>
            </a:extLst>
          </p:cNvPr>
          <p:cNvSpPr/>
          <p:nvPr/>
        </p:nvSpPr>
        <p:spPr>
          <a:xfrm>
            <a:off x="5281364" y="3957651"/>
            <a:ext cx="524737" cy="52473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8896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9" name="Google Shape;1744;p78">
            <a:extLst>
              <a:ext uri="{FF2B5EF4-FFF2-40B4-BE49-F238E27FC236}">
                <a16:creationId xmlns:a16="http://schemas.microsoft.com/office/drawing/2014/main" id="{399EC335-A57B-4F16-875D-DA8335714B80}"/>
              </a:ext>
            </a:extLst>
          </p:cNvPr>
          <p:cNvGrpSpPr/>
          <p:nvPr/>
        </p:nvGrpSpPr>
        <p:grpSpPr>
          <a:xfrm>
            <a:off x="5423644" y="4099941"/>
            <a:ext cx="240185" cy="240176"/>
            <a:chOff x="5423644" y="4099941"/>
            <a:chExt cx="240185" cy="240176"/>
          </a:xfrm>
        </p:grpSpPr>
        <p:sp>
          <p:nvSpPr>
            <p:cNvPr id="10" name="Google Shape;1745;p78">
              <a:extLst>
                <a:ext uri="{FF2B5EF4-FFF2-40B4-BE49-F238E27FC236}">
                  <a16:creationId xmlns:a16="http://schemas.microsoft.com/office/drawing/2014/main" id="{807DF17C-5A65-4E9D-A4B0-BF0CC2CFD40B}"/>
                </a:ext>
              </a:extLst>
            </p:cNvPr>
            <p:cNvSpPr/>
            <p:nvPr/>
          </p:nvSpPr>
          <p:spPr>
            <a:xfrm>
              <a:off x="5537167" y="4141985"/>
              <a:ext cx="82222" cy="198123"/>
            </a:xfrm>
            <a:custGeom>
              <a:avLst/>
              <a:gdLst>
                <a:gd name="f0" fmla="val w"/>
                <a:gd name="f1" fmla="val h"/>
                <a:gd name="f2" fmla="val 0"/>
                <a:gd name="f3" fmla="val 6527"/>
                <a:gd name="f4" fmla="val 15727"/>
                <a:gd name="f5" fmla="val 4957"/>
                <a:gd name="f6" fmla="val 1"/>
                <a:gd name="f7" fmla="val 4645"/>
                <a:gd name="f8" fmla="val 4336"/>
                <a:gd name="f9" fmla="val 24"/>
                <a:gd name="f10" fmla="val 4028"/>
                <a:gd name="f11" fmla="val 69"/>
                <a:gd name="f12" fmla="val 2588"/>
                <a:gd name="f13" fmla="val 280"/>
                <a:gd name="f14" fmla="val 1700"/>
                <a:gd name="f15" fmla="val 890"/>
                <a:gd name="f16" fmla="val 1675"/>
                <a:gd name="f17" fmla="val 2250"/>
                <a:gd name="f18" fmla="val 5040"/>
                <a:gd name="f19" fmla="val 5348"/>
                <a:gd name="f20" fmla="val 1426"/>
                <a:gd name="f21" fmla="val 5599"/>
                <a:gd name="f22" fmla="val 1118"/>
                <a:gd name="f23" fmla="val 6715"/>
                <a:gd name="f24" fmla="val 6965"/>
                <a:gd name="f25" fmla="val 7274"/>
                <a:gd name="f26" fmla="val 3352"/>
                <a:gd name="f27" fmla="val 3602"/>
                <a:gd name="f28" fmla="val 3910"/>
                <a:gd name="f29" fmla="val 5709"/>
                <a:gd name="f30" fmla="val 5987"/>
                <a:gd name="f31" fmla="val 3253"/>
                <a:gd name="f32" fmla="val 2316"/>
                <a:gd name="f33" fmla="val 3942"/>
                <a:gd name="f34" fmla="val 1677"/>
                <a:gd name="f35" fmla="val 4968"/>
                <a:gd name="f36" fmla="val 1504"/>
                <a:gd name="f37" fmla="val 5157"/>
                <a:gd name="f38" fmla="val 1473"/>
                <a:gd name="f39" fmla="val 5339"/>
                <a:gd name="f40" fmla="val 1460"/>
                <a:gd name="f41" fmla="val 5511"/>
                <a:gd name="f42" fmla="val 5810"/>
                <a:gd name="f43" fmla="val 6082"/>
                <a:gd name="f44" fmla="val 1498"/>
                <a:gd name="f45" fmla="val 6324"/>
                <a:gd name="f46" fmla="val 1546"/>
                <a:gd name="f47" fmla="val 6526"/>
                <a:gd name="f48" fmla="val 182"/>
                <a:gd name="f49" fmla="val 5988"/>
                <a:gd name="f50" fmla="val 62"/>
                <a:gd name="f51" fmla="val 5468"/>
                <a:gd name="f52" fmla="*/ f0 1 6527"/>
                <a:gd name="f53" fmla="*/ f1 1 15727"/>
                <a:gd name="f54" fmla="val f2"/>
                <a:gd name="f55" fmla="val f3"/>
                <a:gd name="f56" fmla="val f4"/>
                <a:gd name="f57" fmla="+- f56 0 f54"/>
                <a:gd name="f58" fmla="+- f55 0 f54"/>
                <a:gd name="f59" fmla="*/ f58 1 6527"/>
                <a:gd name="f60" fmla="*/ f57 1 15727"/>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6527" h="15727">
                  <a:moveTo>
                    <a:pt x="f5" y="f6"/>
                  </a:moveTo>
                  <a:cubicBezTo>
                    <a:pt x="f7" y="f6"/>
                    <a:pt x="f8" y="f9"/>
                    <a:pt x="f10" y="f11"/>
                  </a:cubicBezTo>
                  <a:cubicBezTo>
                    <a:pt x="f12" y="f13"/>
                    <a:pt x="f14" y="f15"/>
                    <a:pt x="f16" y="f17"/>
                  </a:cubicBezTo>
                  <a:lnTo>
                    <a:pt x="f16" y="f18"/>
                  </a:lnTo>
                  <a:cubicBezTo>
                    <a:pt x="f16" y="f19"/>
                    <a:pt x="f20" y="f21"/>
                    <a:pt x="f22" y="f21"/>
                  </a:cubicBezTo>
                  <a:lnTo>
                    <a:pt x="f2" y="f21"/>
                  </a:lnTo>
                  <a:lnTo>
                    <a:pt x="f2" y="f23"/>
                  </a:lnTo>
                  <a:lnTo>
                    <a:pt x="f22" y="f23"/>
                  </a:lnTo>
                  <a:cubicBezTo>
                    <a:pt x="f20" y="f23"/>
                    <a:pt x="f16" y="f24"/>
                    <a:pt x="f16" y="f25"/>
                  </a:cubicBezTo>
                  <a:lnTo>
                    <a:pt x="f16" y="f4"/>
                  </a:lnTo>
                  <a:lnTo>
                    <a:pt x="f26" y="f4"/>
                  </a:lnTo>
                  <a:lnTo>
                    <a:pt x="f26" y="f25"/>
                  </a:lnTo>
                  <a:cubicBezTo>
                    <a:pt x="f26" y="f24"/>
                    <a:pt x="f27" y="f23"/>
                    <a:pt x="f28" y="f23"/>
                  </a:cubicBezTo>
                  <a:lnTo>
                    <a:pt x="f29" y="f23"/>
                  </a:lnTo>
                  <a:lnTo>
                    <a:pt x="f30" y="f21"/>
                  </a:lnTo>
                  <a:lnTo>
                    <a:pt x="f28" y="f21"/>
                  </a:lnTo>
                  <a:cubicBezTo>
                    <a:pt x="f27" y="f21"/>
                    <a:pt x="f26" y="f19"/>
                    <a:pt x="f26" y="f18"/>
                  </a:cubicBezTo>
                  <a:lnTo>
                    <a:pt x="f26" y="f31"/>
                  </a:lnTo>
                  <a:cubicBezTo>
                    <a:pt x="f26" y="f32"/>
                    <a:pt x="f33" y="f34"/>
                    <a:pt x="f35" y="f36"/>
                  </a:cubicBezTo>
                  <a:cubicBezTo>
                    <a:pt x="f37" y="f38"/>
                    <a:pt x="f39" y="f40"/>
                    <a:pt x="f41" y="f40"/>
                  </a:cubicBezTo>
                  <a:cubicBezTo>
                    <a:pt x="f42" y="f40"/>
                    <a:pt x="f43" y="f44"/>
                    <a:pt x="f45" y="f46"/>
                  </a:cubicBezTo>
                  <a:lnTo>
                    <a:pt x="f47" y="f48"/>
                  </a:lnTo>
                  <a:cubicBezTo>
                    <a:pt x="f49" y="f50"/>
                    <a:pt x="f51" y="f6"/>
                    <a:pt x="f5" y="f6"/>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746;p78">
              <a:extLst>
                <a:ext uri="{FF2B5EF4-FFF2-40B4-BE49-F238E27FC236}">
                  <a16:creationId xmlns:a16="http://schemas.microsoft.com/office/drawing/2014/main" id="{1C1ED555-C764-47BB-8046-210E6983FE90}"/>
                </a:ext>
              </a:extLst>
            </p:cNvPr>
            <p:cNvSpPr/>
            <p:nvPr/>
          </p:nvSpPr>
          <p:spPr>
            <a:xfrm>
              <a:off x="5423644" y="4099941"/>
              <a:ext cx="240185" cy="240176"/>
            </a:xfrm>
            <a:custGeom>
              <a:avLst/>
              <a:gdLst>
                <a:gd name="f0" fmla="val w"/>
                <a:gd name="f1" fmla="val h"/>
                <a:gd name="f2" fmla="val 0"/>
                <a:gd name="f3" fmla="val 19066"/>
                <a:gd name="f4" fmla="val 19065"/>
                <a:gd name="f5" fmla="val 2794"/>
                <a:gd name="f6" fmla="val 1255"/>
                <a:gd name="f7" fmla="val 1"/>
                <a:gd name="f8" fmla="val 1253"/>
                <a:gd name="f9" fmla="val 2793"/>
                <a:gd name="f10" fmla="val 16271"/>
                <a:gd name="f11" fmla="val 17812"/>
                <a:gd name="f12" fmla="val 9571"/>
                <a:gd name="f13" fmla="val 11171"/>
                <a:gd name="f14" fmla="val 8453"/>
                <a:gd name="f15" fmla="val 8145"/>
                <a:gd name="f16" fmla="val 7896"/>
                <a:gd name="f17" fmla="val 10920"/>
                <a:gd name="f18" fmla="val 10612"/>
                <a:gd name="f19" fmla="val 8378"/>
                <a:gd name="f20" fmla="val 8070"/>
                <a:gd name="f21" fmla="val 7819"/>
                <a:gd name="f22" fmla="val 5836"/>
                <a:gd name="f23" fmla="val 3710"/>
                <a:gd name="f24" fmla="val 10741"/>
                <a:gd name="f25" fmla="val 2615"/>
                <a:gd name="f26" fmla="val 12878"/>
                <a:gd name="f27" fmla="val 2302"/>
                <a:gd name="f28" fmla="val 13231"/>
                <a:gd name="f29" fmla="val 2249"/>
                <a:gd name="f30" fmla="val 13591"/>
                <a:gd name="f31" fmla="val 2223"/>
                <a:gd name="f32" fmla="val 13956"/>
                <a:gd name="f33" fmla="val 14725"/>
                <a:gd name="f34" fmla="val 15517"/>
                <a:gd name="f35" fmla="val 2339"/>
                <a:gd name="f36" fmla="val 16318"/>
                <a:gd name="f37" fmla="val 2567"/>
                <a:gd name="f38" fmla="val 16589"/>
                <a:gd name="f39" fmla="val 2643"/>
                <a:gd name="f40" fmla="val 16759"/>
                <a:gd name="f41" fmla="val 2908"/>
                <a:gd name="f42" fmla="val 16718"/>
                <a:gd name="f43" fmla="val 3186"/>
                <a:gd name="f44" fmla="val 16352"/>
                <a:gd name="f45" fmla="val 5650"/>
                <a:gd name="f46" fmla="val 16329"/>
                <a:gd name="f47" fmla="val 5806"/>
                <a:gd name="f48" fmla="val 16240"/>
                <a:gd name="f49" fmla="val 5944"/>
                <a:gd name="f50" fmla="val 16111"/>
                <a:gd name="f51" fmla="val 6031"/>
                <a:gd name="f52" fmla="val 16006"/>
                <a:gd name="f53" fmla="val 6102"/>
                <a:gd name="f54" fmla="val 15912"/>
                <a:gd name="f55" fmla="val 6127"/>
                <a:gd name="f56" fmla="val 15818"/>
                <a:gd name="f57" fmla="val 15717"/>
                <a:gd name="f58" fmla="val 15614"/>
                <a:gd name="f59" fmla="val 6098"/>
                <a:gd name="f60" fmla="val 15494"/>
                <a:gd name="f61" fmla="val 6068"/>
                <a:gd name="f62" fmla="val 15202"/>
                <a:gd name="f63" fmla="val 5995"/>
                <a:gd name="f64" fmla="val 14879"/>
                <a:gd name="f65" fmla="val 5914"/>
                <a:gd name="f66" fmla="val 14527"/>
                <a:gd name="f67" fmla="val 14409"/>
                <a:gd name="f68" fmla="val 14289"/>
                <a:gd name="f69" fmla="val 5923"/>
                <a:gd name="f70" fmla="val 14165"/>
                <a:gd name="f71" fmla="val 13534"/>
                <a:gd name="f72" fmla="val 6050"/>
                <a:gd name="f73" fmla="val 13481"/>
                <a:gd name="f74" fmla="val 6333"/>
                <a:gd name="f75" fmla="val 6590"/>
                <a:gd name="f76" fmla="val 15715"/>
                <a:gd name="f77" fmla="val 15887"/>
                <a:gd name="f78" fmla="val 16048"/>
                <a:gd name="f79" fmla="val 7899"/>
                <a:gd name="f80" fmla="val 16154"/>
                <a:gd name="f81" fmla="val 8035"/>
                <a:gd name="f82" fmla="val 16260"/>
                <a:gd name="f83" fmla="val 8169"/>
                <a:gd name="f84" fmla="val 16297"/>
                <a:gd name="f85" fmla="val 8346"/>
                <a:gd name="f86" fmla="val 16256"/>
                <a:gd name="f87" fmla="val 8513"/>
                <a:gd name="f88" fmla="val 15697"/>
                <a:gd name="f89" fmla="val 10747"/>
                <a:gd name="f90" fmla="val 15635"/>
                <a:gd name="f91" fmla="val 10996"/>
                <a:gd name="f92" fmla="val 15412"/>
                <a:gd name="f93" fmla="val 11170"/>
                <a:gd name="f94" fmla="val 15156"/>
                <a:gd name="f95" fmla="val 16272"/>
                <a:gd name="f96" fmla="val 17813"/>
                <a:gd name="f97" fmla="val 17810"/>
                <a:gd name="f98" fmla="val 16274"/>
                <a:gd name="f99" fmla="*/ f0 1 19066"/>
                <a:gd name="f100" fmla="*/ f1 1 19065"/>
                <a:gd name="f101" fmla="val f2"/>
                <a:gd name="f102" fmla="val f3"/>
                <a:gd name="f103" fmla="val f4"/>
                <a:gd name="f104" fmla="+- f103 0 f101"/>
                <a:gd name="f105" fmla="+- f102 0 f101"/>
                <a:gd name="f106" fmla="*/ f105 1 19066"/>
                <a:gd name="f107" fmla="*/ f104 1 19065"/>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19066" h="19065">
                  <a:moveTo>
                    <a:pt x="f5" y="f2"/>
                  </a:moveTo>
                  <a:cubicBezTo>
                    <a:pt x="f6" y="f2"/>
                    <a:pt x="f7" y="f8"/>
                    <a:pt x="f7" y="f9"/>
                  </a:cubicBezTo>
                  <a:lnTo>
                    <a:pt x="f7" y="f10"/>
                  </a:lnTo>
                  <a:cubicBezTo>
                    <a:pt x="f7" y="f11"/>
                    <a:pt x="f6" y="f4"/>
                    <a:pt x="f5" y="f4"/>
                  </a:cubicBezTo>
                  <a:lnTo>
                    <a:pt x="f12" y="f4"/>
                  </a:lnTo>
                  <a:lnTo>
                    <a:pt x="f12" y="f13"/>
                  </a:lnTo>
                  <a:lnTo>
                    <a:pt x="f14" y="f13"/>
                  </a:lnTo>
                  <a:cubicBezTo>
                    <a:pt x="f15" y="f13"/>
                    <a:pt x="f16" y="f17"/>
                    <a:pt x="f16" y="f18"/>
                  </a:cubicBezTo>
                  <a:lnTo>
                    <a:pt x="f16" y="f19"/>
                  </a:lnTo>
                  <a:cubicBezTo>
                    <a:pt x="f16" y="f20"/>
                    <a:pt x="f15" y="f21"/>
                    <a:pt x="f14" y="f21"/>
                  </a:cubicBezTo>
                  <a:lnTo>
                    <a:pt x="f12" y="f21"/>
                  </a:lnTo>
                  <a:lnTo>
                    <a:pt x="f12" y="f22"/>
                  </a:lnTo>
                  <a:cubicBezTo>
                    <a:pt x="f12" y="f23"/>
                    <a:pt x="f24" y="f25"/>
                    <a:pt x="f26" y="f27"/>
                  </a:cubicBezTo>
                  <a:cubicBezTo>
                    <a:pt x="f28" y="f29"/>
                    <a:pt x="f30" y="f31"/>
                    <a:pt x="f32" y="f31"/>
                  </a:cubicBezTo>
                  <a:cubicBezTo>
                    <a:pt x="f33" y="f31"/>
                    <a:pt x="f34" y="f35"/>
                    <a:pt x="f36" y="f37"/>
                  </a:cubicBezTo>
                  <a:cubicBezTo>
                    <a:pt x="f38" y="f39"/>
                    <a:pt x="f40" y="f41"/>
                    <a:pt x="f42" y="f43"/>
                  </a:cubicBezTo>
                  <a:lnTo>
                    <a:pt x="f44" y="f45"/>
                  </a:lnTo>
                  <a:cubicBezTo>
                    <a:pt x="f46" y="f47"/>
                    <a:pt x="f48" y="f49"/>
                    <a:pt x="f50" y="f51"/>
                  </a:cubicBezTo>
                  <a:cubicBezTo>
                    <a:pt x="f52" y="f53"/>
                    <a:pt x="f54" y="f55"/>
                    <a:pt x="f56" y="f55"/>
                  </a:cubicBezTo>
                  <a:cubicBezTo>
                    <a:pt x="f57" y="f55"/>
                    <a:pt x="f58" y="f59"/>
                    <a:pt x="f60" y="f61"/>
                  </a:cubicBezTo>
                  <a:cubicBezTo>
                    <a:pt x="f62" y="f63"/>
                    <a:pt x="f64" y="f65"/>
                    <a:pt x="f66" y="f65"/>
                  </a:cubicBezTo>
                  <a:cubicBezTo>
                    <a:pt x="f67" y="f65"/>
                    <a:pt x="f68" y="f69"/>
                    <a:pt x="f70" y="f49"/>
                  </a:cubicBezTo>
                  <a:cubicBezTo>
                    <a:pt x="f71" y="f72"/>
                    <a:pt x="f73" y="f74"/>
                    <a:pt x="f73" y="f75"/>
                  </a:cubicBezTo>
                  <a:lnTo>
                    <a:pt x="f73" y="f21"/>
                  </a:lnTo>
                  <a:lnTo>
                    <a:pt x="f76" y="f21"/>
                  </a:lnTo>
                  <a:cubicBezTo>
                    <a:pt x="f77" y="f21"/>
                    <a:pt x="f78" y="f79"/>
                    <a:pt x="f80" y="f81"/>
                  </a:cubicBezTo>
                  <a:cubicBezTo>
                    <a:pt x="f82" y="f83"/>
                    <a:pt x="f84" y="f85"/>
                    <a:pt x="f86" y="f87"/>
                  </a:cubicBezTo>
                  <a:lnTo>
                    <a:pt x="f88" y="f89"/>
                  </a:lnTo>
                  <a:cubicBezTo>
                    <a:pt x="f90" y="f91"/>
                    <a:pt x="f92" y="f93"/>
                    <a:pt x="f94" y="f93"/>
                  </a:cubicBezTo>
                  <a:lnTo>
                    <a:pt x="f73" y="f93"/>
                  </a:lnTo>
                  <a:lnTo>
                    <a:pt x="f73" y="f4"/>
                  </a:lnTo>
                  <a:lnTo>
                    <a:pt x="f95" y="f4"/>
                  </a:lnTo>
                  <a:cubicBezTo>
                    <a:pt x="f96" y="f4"/>
                    <a:pt x="f3" y="f97"/>
                    <a:pt x="f3" y="f10"/>
                  </a:cubicBezTo>
                  <a:lnTo>
                    <a:pt x="f3" y="f9"/>
                  </a:lnTo>
                  <a:cubicBezTo>
                    <a:pt x="f3" y="f8"/>
                    <a:pt x="f96" y="f2"/>
                    <a:pt x="f98"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3" name="Google Shape;1748;p78">
            <a:extLst>
              <a:ext uri="{FF2B5EF4-FFF2-40B4-BE49-F238E27FC236}">
                <a16:creationId xmlns:a16="http://schemas.microsoft.com/office/drawing/2014/main" id="{108CDD0E-9977-4E96-B75C-D3F427BFD7C1}"/>
              </a:ext>
            </a:extLst>
          </p:cNvPr>
          <p:cNvSpPr/>
          <p:nvPr/>
        </p:nvSpPr>
        <p:spPr>
          <a:xfrm>
            <a:off x="4573773" y="3957651"/>
            <a:ext cx="524737" cy="52473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25E3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749;p78">
            <a:extLst>
              <a:ext uri="{FF2B5EF4-FFF2-40B4-BE49-F238E27FC236}">
                <a16:creationId xmlns:a16="http://schemas.microsoft.com/office/drawing/2014/main" id="{409CB6C9-84CE-48E6-921E-67D8035D95B5}"/>
              </a:ext>
            </a:extLst>
          </p:cNvPr>
          <p:cNvSpPr/>
          <p:nvPr/>
        </p:nvSpPr>
        <p:spPr>
          <a:xfrm>
            <a:off x="4688988" y="4099986"/>
            <a:ext cx="294317" cy="240075"/>
          </a:xfrm>
          <a:custGeom>
            <a:avLst/>
            <a:gdLst>
              <a:gd name="f0" fmla="val w"/>
              <a:gd name="f1" fmla="val h"/>
              <a:gd name="f2" fmla="val 0"/>
              <a:gd name="f3" fmla="val 19122"/>
              <a:gd name="f4" fmla="val 15596"/>
              <a:gd name="f5" fmla="val 12981"/>
              <a:gd name="f6" fmla="val 12091"/>
              <a:gd name="f7" fmla="val 10821"/>
              <a:gd name="f8" fmla="val 352"/>
              <a:gd name="f9" fmla="val 9915"/>
              <a:gd name="f10" fmla="val 1352"/>
              <a:gd name="f11" fmla="val 9203"/>
              <a:gd name="f12" fmla="val 2141"/>
              <a:gd name="f13" fmla="val 8847"/>
              <a:gd name="f14" fmla="val 3174"/>
              <a:gd name="f15" fmla="val 8856"/>
              <a:gd name="f16" fmla="val 4430"/>
              <a:gd name="f17" fmla="val 6243"/>
              <a:gd name="f18" fmla="val 4110"/>
              <a:gd name="f19" fmla="val 4101"/>
              <a:gd name="f20" fmla="val 2933"/>
              <a:gd name="f21" fmla="val 2323"/>
              <a:gd name="f22" fmla="val 846"/>
              <a:gd name="f23" fmla="val 2216"/>
              <a:gd name="f24" fmla="val 723"/>
              <a:gd name="f25" fmla="val 2064"/>
              <a:gd name="f26" fmla="val 650"/>
              <a:gd name="f27" fmla="val 1902"/>
              <a:gd name="f28" fmla="val 1875"/>
              <a:gd name="f29" fmla="val 1848"/>
              <a:gd name="f30" fmla="val 652"/>
              <a:gd name="f31" fmla="val 1820"/>
              <a:gd name="f32" fmla="val 656"/>
              <a:gd name="f33" fmla="val 1631"/>
              <a:gd name="f34" fmla="val 683"/>
              <a:gd name="f35" fmla="val 1468"/>
              <a:gd name="f36" fmla="val 805"/>
              <a:gd name="f37" fmla="val 1391"/>
              <a:gd name="f38" fmla="val 977"/>
              <a:gd name="f39" fmla="val 695"/>
              <a:gd name="f40" fmla="val 2512"/>
              <a:gd name="f41" fmla="val 701"/>
              <a:gd name="f42" fmla="val 3895"/>
              <a:gd name="f43" fmla="val 1403"/>
              <a:gd name="f44" fmla="val 5113"/>
              <a:gd name="f45" fmla="val 1389"/>
              <a:gd name="f46" fmla="val 5111"/>
              <a:gd name="f47" fmla="val 1374"/>
              <a:gd name="f48" fmla="val 1360"/>
              <a:gd name="f49" fmla="val 1076"/>
              <a:gd name="f50" fmla="val 803"/>
              <a:gd name="f51" fmla="val 5375"/>
              <a:gd name="f52" fmla="val 824"/>
              <a:gd name="f53" fmla="val 5707"/>
              <a:gd name="f54" fmla="val 916"/>
              <a:gd name="f55" fmla="val 7101"/>
              <a:gd name="f56" fmla="val 1428"/>
              <a:gd name="f57" fmla="val 8182"/>
              <a:gd name="f58" fmla="val 2351"/>
              <a:gd name="f59" fmla="val 8934"/>
              <a:gd name="f60" fmla="val 2176"/>
              <a:gd name="f61" fmla="val 9073"/>
              <a:gd name="f62" fmla="val 2102"/>
              <a:gd name="f63" fmla="val 9307"/>
              <a:gd name="f64" fmla="val 2164"/>
              <a:gd name="f65" fmla="val 9524"/>
              <a:gd name="f66" fmla="val 2456"/>
              <a:gd name="f67" fmla="val 10535"/>
              <a:gd name="f68" fmla="val 3310"/>
              <a:gd name="f69" fmla="val 11633"/>
              <a:gd name="f70" fmla="val 4615"/>
              <a:gd name="f71" fmla="val 12155"/>
              <a:gd name="f72" fmla="val 3657"/>
              <a:gd name="f73" fmla="val 12655"/>
              <a:gd name="f74" fmla="val 2516"/>
              <a:gd name="f75" fmla="val 12903"/>
              <a:gd name="f76" fmla="val 1345"/>
              <a:gd name="f77" fmla="val 1111"/>
              <a:gd name="f78" fmla="val 876"/>
              <a:gd name="f79" fmla="val 12893"/>
              <a:gd name="f80" fmla="val 641"/>
              <a:gd name="f81" fmla="val 12873"/>
              <a:gd name="f82" fmla="val 628"/>
              <a:gd name="f83" fmla="val 12872"/>
              <a:gd name="f84" fmla="val 615"/>
              <a:gd name="f85" fmla="val 603"/>
              <a:gd name="f86" fmla="val 362"/>
              <a:gd name="f87" fmla="val 155"/>
              <a:gd name="f88" fmla="val 13031"/>
              <a:gd name="f89" fmla="val 78"/>
              <a:gd name="f90" fmla="val 13266"/>
              <a:gd name="f91" fmla="val 13512"/>
              <a:gd name="f92" fmla="val 113"/>
              <a:gd name="f93" fmla="val 13788"/>
              <a:gd name="f94" fmla="val 334"/>
              <a:gd name="f95" fmla="val 13922"/>
              <a:gd name="f96" fmla="val 1162"/>
              <a:gd name="f97" fmla="val 14423"/>
              <a:gd name="f98" fmla="val 3243"/>
              <a:gd name="f99" fmla="val 6294"/>
              <a:gd name="f100" fmla="val 14568"/>
              <a:gd name="f101" fmla="val 17244"/>
              <a:gd name="f102" fmla="val 8279"/>
              <a:gd name="f103" fmla="val 4736"/>
              <a:gd name="f104" fmla="val 17241"/>
              <a:gd name="f105" fmla="val 4515"/>
              <a:gd name="f106" fmla="val 17243"/>
              <a:gd name="f107" fmla="val 4541"/>
              <a:gd name="f108" fmla="val 17230"/>
              <a:gd name="f109" fmla="val 4426"/>
              <a:gd name="f110" fmla="val 17250"/>
              <a:gd name="f111" fmla="val 4403"/>
              <a:gd name="f112" fmla="val 17326"/>
              <a:gd name="f113" fmla="val 4347"/>
              <a:gd name="f114" fmla="val 17386"/>
              <a:gd name="f115" fmla="val 4301"/>
              <a:gd name="f116" fmla="val 17696"/>
              <a:gd name="f117" fmla="val 4067"/>
              <a:gd name="f118" fmla="val 18237"/>
              <a:gd name="f119" fmla="val 3680"/>
              <a:gd name="f120" fmla="val 18983"/>
              <a:gd name="f121" fmla="val 2590"/>
              <a:gd name="f122" fmla="val 19121"/>
              <a:gd name="f123" fmla="val 2386"/>
              <a:gd name="f124" fmla="val 19111"/>
              <a:gd name="f125" fmla="val 2118"/>
              <a:gd name="f126" fmla="val 18957"/>
              <a:gd name="f127" fmla="val 1925"/>
              <a:gd name="f128" fmla="val 18840"/>
              <a:gd name="f129" fmla="val 1779"/>
              <a:gd name="f130" fmla="val 18708"/>
              <a:gd name="f131" fmla="val 1722"/>
              <a:gd name="f132" fmla="val 18558"/>
              <a:gd name="f133" fmla="val 18451"/>
              <a:gd name="f134" fmla="val 18336"/>
              <a:gd name="f135" fmla="val 1751"/>
              <a:gd name="f136" fmla="val 18212"/>
              <a:gd name="f137" fmla="val 1799"/>
              <a:gd name="f138" fmla="val 18352"/>
              <a:gd name="f139" fmla="val 1553"/>
              <a:gd name="f140" fmla="val 18467"/>
              <a:gd name="f141" fmla="val 1291"/>
              <a:gd name="f142" fmla="val 18559"/>
              <a:gd name="f143" fmla="val 1014"/>
              <a:gd name="f144" fmla="val 18631"/>
              <a:gd name="f145" fmla="val 800"/>
              <a:gd name="f146" fmla="val 18553"/>
              <a:gd name="f147" fmla="val 614"/>
              <a:gd name="f148" fmla="val 18382"/>
              <a:gd name="f149" fmla="val 465"/>
              <a:gd name="f150" fmla="val 18282"/>
              <a:gd name="f151" fmla="val 379"/>
              <a:gd name="f152" fmla="val 18151"/>
              <a:gd name="f153" fmla="val 335"/>
              <a:gd name="f154" fmla="val 18020"/>
              <a:gd name="f155" fmla="val 17928"/>
              <a:gd name="f156" fmla="val 17837"/>
              <a:gd name="f157" fmla="val 356"/>
              <a:gd name="f158" fmla="val 17754"/>
              <a:gd name="f159" fmla="val 398"/>
              <a:gd name="f160" fmla="val 16848"/>
              <a:gd name="f161" fmla="val 856"/>
              <a:gd name="f162" fmla="val 16172"/>
              <a:gd name="f163" fmla="val 1054"/>
              <a:gd name="f164" fmla="val 15873"/>
              <a:gd name="f165" fmla="val 1113"/>
              <a:gd name="f166" fmla="val 15090"/>
              <a:gd name="f167" fmla="val 395"/>
              <a:gd name="f168" fmla="val 14251"/>
              <a:gd name="f169" fmla="*/ f0 1 19122"/>
              <a:gd name="f170" fmla="*/ f1 1 15596"/>
              <a:gd name="f171" fmla="val f2"/>
              <a:gd name="f172" fmla="val f3"/>
              <a:gd name="f173" fmla="val f4"/>
              <a:gd name="f174" fmla="+- f173 0 f171"/>
              <a:gd name="f175" fmla="+- f172 0 f171"/>
              <a:gd name="f176" fmla="*/ f175 1 19122"/>
              <a:gd name="f177" fmla="*/ f174 1 15596"/>
              <a:gd name="f178" fmla="*/ f171 1 f176"/>
              <a:gd name="f179" fmla="*/ f172 1 f176"/>
              <a:gd name="f180" fmla="*/ f171 1 f177"/>
              <a:gd name="f181" fmla="*/ f173 1 f177"/>
              <a:gd name="f182" fmla="*/ f178 f169 1"/>
              <a:gd name="f183" fmla="*/ f179 f169 1"/>
              <a:gd name="f184" fmla="*/ f181 f170 1"/>
              <a:gd name="f185" fmla="*/ f180 f170 1"/>
            </a:gdLst>
            <a:ahLst/>
            <a:cxnLst>
              <a:cxn ang="3cd4">
                <a:pos x="hc" y="t"/>
              </a:cxn>
              <a:cxn ang="0">
                <a:pos x="r" y="vc"/>
              </a:cxn>
              <a:cxn ang="cd4">
                <a:pos x="hc" y="b"/>
              </a:cxn>
              <a:cxn ang="cd2">
                <a:pos x="l" y="vc"/>
              </a:cxn>
            </a:cxnLst>
            <a:rect l="f182" t="f185" r="f183" b="f184"/>
            <a:pathLst>
              <a:path w="19122" h="1559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45" y="f46"/>
                  <a:pt x="f47" y="f46"/>
                  <a:pt x="f48" y="f46"/>
                </a:cubicBezTo>
                <a:cubicBezTo>
                  <a:pt x="f49" y="f46"/>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5"/>
                </a:cubicBezTo>
                <a:cubicBezTo>
                  <a:pt x="f77" y="f75"/>
                  <a:pt x="f78" y="f79"/>
                  <a:pt x="f80" y="f81"/>
                </a:cubicBezTo>
                <a:cubicBezTo>
                  <a:pt x="f82" y="f83"/>
                  <a:pt x="f84" y="f83"/>
                  <a:pt x="f85" y="f83"/>
                </a:cubicBezTo>
                <a:cubicBezTo>
                  <a:pt x="f86" y="f83"/>
                  <a:pt x="f87" y="f88"/>
                  <a:pt x="f89" y="f90"/>
                </a:cubicBezTo>
                <a:cubicBezTo>
                  <a:pt x="f2" y="f91"/>
                  <a:pt x="f92" y="f93"/>
                  <a:pt x="f94" y="f95"/>
                </a:cubicBezTo>
                <a:cubicBezTo>
                  <a:pt x="f96" y="f97"/>
                  <a:pt x="f98" y="f4"/>
                  <a:pt x="f99" y="f4"/>
                </a:cubicBezTo>
                <a:cubicBezTo>
                  <a:pt x="f100" y="f4"/>
                  <a:pt x="f101" y="f102"/>
                  <a:pt x="f101"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1"/>
                </a:cubicBezTo>
                <a:cubicBezTo>
                  <a:pt x="f133" y="f131"/>
                  <a:pt x="f134" y="f135"/>
                  <a:pt x="f136" y="f137"/>
                </a:cubicBezTo>
                <a:cubicBezTo>
                  <a:pt x="f138" y="f139"/>
                  <a:pt x="f140" y="f141"/>
                  <a:pt x="f142" y="f143"/>
                </a:cubicBezTo>
                <a:cubicBezTo>
                  <a:pt x="f144" y="f145"/>
                  <a:pt x="f146" y="f147"/>
                  <a:pt x="f148" y="f149"/>
                </a:cubicBezTo>
                <a:cubicBezTo>
                  <a:pt x="f150" y="f151"/>
                  <a:pt x="f152" y="f153"/>
                  <a:pt x="f154" y="f153"/>
                </a:cubicBezTo>
                <a:cubicBezTo>
                  <a:pt x="f155" y="f153"/>
                  <a:pt x="f156" y="f157"/>
                  <a:pt x="f158" y="f159"/>
                </a:cubicBezTo>
                <a:cubicBezTo>
                  <a:pt x="f160" y="f161"/>
                  <a:pt x="f162" y="f163"/>
                  <a:pt x="f164" y="f165"/>
                </a:cubicBezTo>
                <a:cubicBezTo>
                  <a:pt x="f166" y="f167"/>
                  <a:pt x="f168"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751;p78">
            <a:extLst>
              <a:ext uri="{FF2B5EF4-FFF2-40B4-BE49-F238E27FC236}">
                <a16:creationId xmlns:a16="http://schemas.microsoft.com/office/drawing/2014/main" id="{7F947755-E6A6-4567-BC15-264E9AC9F227}"/>
              </a:ext>
            </a:extLst>
          </p:cNvPr>
          <p:cNvSpPr/>
          <p:nvPr/>
        </p:nvSpPr>
        <p:spPr>
          <a:xfrm>
            <a:off x="3866183" y="3957651"/>
            <a:ext cx="524737" cy="52473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2624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7" name="Google Shape;1752;p78">
            <a:extLst>
              <a:ext uri="{FF2B5EF4-FFF2-40B4-BE49-F238E27FC236}">
                <a16:creationId xmlns:a16="http://schemas.microsoft.com/office/drawing/2014/main" id="{31D3A57F-FCE4-4E7B-9577-B9180995EDB0}"/>
              </a:ext>
            </a:extLst>
          </p:cNvPr>
          <p:cNvGrpSpPr/>
          <p:nvPr/>
        </p:nvGrpSpPr>
        <p:grpSpPr>
          <a:xfrm>
            <a:off x="4008528" y="4099922"/>
            <a:ext cx="240094" cy="240094"/>
            <a:chOff x="4008528" y="4099922"/>
            <a:chExt cx="240094" cy="240094"/>
          </a:xfrm>
        </p:grpSpPr>
        <p:sp>
          <p:nvSpPr>
            <p:cNvPr id="18" name="Google Shape;1753;p78">
              <a:extLst>
                <a:ext uri="{FF2B5EF4-FFF2-40B4-BE49-F238E27FC236}">
                  <a16:creationId xmlns:a16="http://schemas.microsoft.com/office/drawing/2014/main" id="{D846F905-B8EA-43AA-9F1E-73323E913374}"/>
                </a:ext>
              </a:extLst>
            </p:cNvPr>
            <p:cNvSpPr/>
            <p:nvPr/>
          </p:nvSpPr>
          <p:spPr>
            <a:xfrm>
              <a:off x="4060091" y="4142606"/>
              <a:ext cx="135386" cy="154725"/>
            </a:xfrm>
            <a:custGeom>
              <a:avLst/>
              <a:gdLst>
                <a:gd name="f0" fmla="val w"/>
                <a:gd name="f1" fmla="val h"/>
                <a:gd name="f2" fmla="val 0"/>
                <a:gd name="f3" fmla="val 118084"/>
                <a:gd name="f4" fmla="val 134948"/>
                <a:gd name="f5" fmla="val 69703"/>
                <a:gd name="f6" fmla="val 1"/>
                <a:gd name="f7" fmla="val 69732"/>
                <a:gd name="f8" fmla="val 18483"/>
                <a:gd name="f9" fmla="val 69791"/>
                <a:gd name="f10" fmla="val 73192"/>
                <a:gd name="f11" fmla="val 69614"/>
                <a:gd name="f12" fmla="val 94277"/>
                <a:gd name="f13" fmla="val 69555"/>
                <a:gd name="f14" fmla="val 101848"/>
                <a:gd name="f15" fmla="val 66627"/>
                <a:gd name="f16" fmla="val 108827"/>
                <a:gd name="f17" fmla="val 61393"/>
                <a:gd name="f18" fmla="val 113914"/>
                <a:gd name="f19" fmla="val 56291"/>
                <a:gd name="f20" fmla="val 118871"/>
                <a:gd name="f21" fmla="val 49391"/>
                <a:gd name="f22" fmla="val 121638"/>
                <a:gd name="f23" fmla="val 41981"/>
                <a:gd name="f24" fmla="val 41788"/>
                <a:gd name="f25" fmla="val 41595"/>
                <a:gd name="f26" fmla="val 121636"/>
                <a:gd name="f27" fmla="val 41402"/>
                <a:gd name="f28" fmla="val 121632"/>
                <a:gd name="f29" fmla="val 26527"/>
                <a:gd name="f30" fmla="val 121336"/>
                <a:gd name="f31" fmla="val 14462"/>
                <a:gd name="f32" fmla="val 109005"/>
                <a:gd name="f33" fmla="val 14491"/>
                <a:gd name="f34" fmla="val 94159"/>
                <a:gd name="f35" fmla="val 82094"/>
                <a:gd name="f36" fmla="val 22387"/>
                <a:gd name="f37" fmla="val 71477"/>
                <a:gd name="f38" fmla="val 33950"/>
                <a:gd name="f39" fmla="val 67988"/>
                <a:gd name="f40" fmla="val 33861"/>
                <a:gd name="f41" fmla="val 54473"/>
                <a:gd name="f42" fmla="val 25522"/>
                <a:gd name="f43" fmla="val 56070"/>
                <a:gd name="f44" fmla="val 17360"/>
                <a:gd name="f45" fmla="val 60949"/>
                <a:gd name="f46" fmla="val 11238"/>
                <a:gd name="f47" fmla="val 68224"/>
                <a:gd name="f48" fmla="val 3401"/>
                <a:gd name="f49" fmla="val 77480"/>
                <a:gd name="f50" fmla="val 88984"/>
                <a:gd name="f51" fmla="val 1864"/>
                <a:gd name="f52" fmla="val 99837"/>
                <a:gd name="f53" fmla="val 3668"/>
                <a:gd name="f54" fmla="val 109951"/>
                <a:gd name="f55" fmla="val 8961"/>
                <a:gd name="f56" fmla="val 119148"/>
                <a:gd name="f57" fmla="val 16857"/>
                <a:gd name="f58" fmla="val 125772"/>
                <a:gd name="f59" fmla="val 23901"/>
                <a:gd name="f60" fmla="val 131741"/>
                <a:gd name="f61" fmla="val 32192"/>
                <a:gd name="f62" fmla="val 134947"/>
                <a:gd name="f63" fmla="val 40396"/>
                <a:gd name="f64" fmla="val 41215"/>
                <a:gd name="f65" fmla="val 42034"/>
                <a:gd name="f66" fmla="val 134915"/>
                <a:gd name="f67" fmla="val 42851"/>
                <a:gd name="f68" fmla="val 134851"/>
                <a:gd name="f69" fmla="val 66893"/>
                <a:gd name="f70" fmla="val 133017"/>
                <a:gd name="f71" fmla="val 82508"/>
                <a:gd name="f72" fmla="val 116634"/>
                <a:gd name="f73" fmla="val 82596"/>
                <a:gd name="f74" fmla="val 93183"/>
                <a:gd name="f75" fmla="val 82626"/>
                <a:gd name="f76" fmla="val 43738"/>
                <a:gd name="f77" fmla="val 40066"/>
                <a:gd name="f78" fmla="val 85620"/>
                <a:gd name="f79" fmla="val 37517"/>
                <a:gd name="f80" fmla="val 88833"/>
                <a:gd name="f81" fmla="val 90045"/>
                <a:gd name="f82" fmla="val 91289"/>
                <a:gd name="f83" fmla="val 37880"/>
                <a:gd name="f84" fmla="val 92414"/>
                <a:gd name="f85" fmla="val 38681"/>
                <a:gd name="f86" fmla="val 100014"/>
                <a:gd name="f87" fmla="val 44064"/>
                <a:gd name="f88" fmla="val 111163"/>
                <a:gd name="f89" fmla="val 46104"/>
                <a:gd name="f90" fmla="val 118083"/>
                <a:gd name="f91" fmla="val 46873"/>
                <a:gd name="f92" fmla="val 34127"/>
                <a:gd name="f93" fmla="val 112405"/>
                <a:gd name="f94" fmla="val 32530"/>
                <a:gd name="f95" fmla="val 106432"/>
                <a:gd name="f96" fmla="val 30697"/>
                <a:gd name="f97" fmla="val 101197"/>
                <a:gd name="f98" fmla="val 27503"/>
                <a:gd name="f99" fmla="val 91320"/>
                <a:gd name="f100" fmla="val 21441"/>
                <a:gd name="f101" fmla="val 85228"/>
                <a:gd name="f102" fmla="val 12214"/>
                <a:gd name="f103" fmla="val 83069"/>
                <a:gd name="f104" fmla="val 30"/>
                <a:gd name="f105" fmla="*/ f0 1 118084"/>
                <a:gd name="f106" fmla="*/ f1 1 134948"/>
                <a:gd name="f107" fmla="val f2"/>
                <a:gd name="f108" fmla="val f3"/>
                <a:gd name="f109" fmla="val f4"/>
                <a:gd name="f110" fmla="+- f109 0 f107"/>
                <a:gd name="f111" fmla="+- f108 0 f107"/>
                <a:gd name="f112" fmla="*/ f111 1 118084"/>
                <a:gd name="f113" fmla="*/ f110 1 134948"/>
                <a:gd name="f114" fmla="*/ f107 1 f112"/>
                <a:gd name="f115" fmla="*/ f108 1 f112"/>
                <a:gd name="f116" fmla="*/ f107 1 f113"/>
                <a:gd name="f117" fmla="*/ f109 1 f113"/>
                <a:gd name="f118" fmla="*/ f114 f105 1"/>
                <a:gd name="f119" fmla="*/ f115 f105 1"/>
                <a:gd name="f120" fmla="*/ f117 f106 1"/>
                <a:gd name="f121" fmla="*/ f116 f106 1"/>
              </a:gdLst>
              <a:ahLst/>
              <a:cxnLst>
                <a:cxn ang="3cd4">
                  <a:pos x="hc" y="t"/>
                </a:cxn>
                <a:cxn ang="0">
                  <a:pos x="r" y="vc"/>
                </a:cxn>
                <a:cxn ang="cd4">
                  <a:pos x="hc" y="b"/>
                </a:cxn>
                <a:cxn ang="cd2">
                  <a:pos x="l" y="vc"/>
                </a:cxn>
              </a:cxnLst>
              <a:rect l="f118" t="f121" r="f119" b="f120"/>
              <a:pathLst>
                <a:path w="118084" h="134948">
                  <a:moveTo>
                    <a:pt x="f5" y="f6"/>
                  </a:move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30"/>
                    <a:pt x="f31" y="f32"/>
                    <a:pt x="f33" y="f34"/>
                  </a:cubicBezTo>
                  <a:cubicBezTo>
                    <a:pt x="f33" y="f35"/>
                    <a:pt x="f36" y="f37"/>
                    <a:pt x="f38" y="f39"/>
                  </a:cubicBezTo>
                  <a:lnTo>
                    <a:pt x="f40" y="f41"/>
                  </a:lnTo>
                  <a:cubicBezTo>
                    <a:pt x="f42" y="f43"/>
                    <a:pt x="f44" y="f45"/>
                    <a:pt x="f46" y="f47"/>
                  </a:cubicBezTo>
                  <a:cubicBezTo>
                    <a:pt x="f48" y="f49"/>
                    <a:pt x="f6" y="f50"/>
                    <a:pt x="f51" y="f52"/>
                  </a:cubicBezTo>
                  <a:cubicBezTo>
                    <a:pt x="f53" y="f54"/>
                    <a:pt x="f55" y="f56"/>
                    <a:pt x="f57" y="f58"/>
                  </a:cubicBezTo>
                  <a:cubicBezTo>
                    <a:pt x="f59" y="f60"/>
                    <a:pt x="f61" y="f62"/>
                    <a:pt x="f63" y="f62"/>
                  </a:cubicBezTo>
                  <a:cubicBezTo>
                    <a:pt x="f64" y="f62"/>
                    <a:pt x="f65" y="f66"/>
                    <a:pt x="f67" y="f68"/>
                  </a:cubicBezTo>
                  <a:cubicBezTo>
                    <a:pt x="f69" y="f70"/>
                    <a:pt x="f71" y="f72"/>
                    <a:pt x="f73" y="f74"/>
                  </a:cubicBezTo>
                  <a:lnTo>
                    <a:pt x="f75" y="f76"/>
                  </a:lnTo>
                  <a:cubicBezTo>
                    <a:pt x="f75" y="f77"/>
                    <a:pt x="f78" y="f79"/>
                    <a:pt x="f80" y="f79"/>
                  </a:cubicBezTo>
                  <a:cubicBezTo>
                    <a:pt x="f81" y="f79"/>
                    <a:pt x="f82" y="f83"/>
                    <a:pt x="f84" y="f85"/>
                  </a:cubicBezTo>
                  <a:cubicBezTo>
                    <a:pt x="f86" y="f87"/>
                    <a:pt x="f88" y="f89"/>
                    <a:pt x="f90" y="f91"/>
                  </a:cubicBezTo>
                  <a:lnTo>
                    <a:pt x="f90" y="f92"/>
                  </a:lnTo>
                  <a:cubicBezTo>
                    <a:pt x="f93" y="f94"/>
                    <a:pt x="f95" y="f96"/>
                    <a:pt x="f97" y="f98"/>
                  </a:cubicBezTo>
                  <a:cubicBezTo>
                    <a:pt x="f99" y="f100"/>
                    <a:pt x="f101" y="f102"/>
                    <a:pt x="f103" y="f104"/>
                  </a:cubicBezTo>
                  <a:lnTo>
                    <a:pt x="f103"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754;p78">
              <a:extLst>
                <a:ext uri="{FF2B5EF4-FFF2-40B4-BE49-F238E27FC236}">
                  <a16:creationId xmlns:a16="http://schemas.microsoft.com/office/drawing/2014/main" id="{DB8C252C-AA16-49FE-B3A8-67B84D069A55}"/>
                </a:ext>
              </a:extLst>
            </p:cNvPr>
            <p:cNvSpPr/>
            <p:nvPr/>
          </p:nvSpPr>
          <p:spPr>
            <a:xfrm>
              <a:off x="4008528" y="4099922"/>
              <a:ext cx="240094" cy="240094"/>
            </a:xfrm>
            <a:custGeom>
              <a:avLst/>
              <a:gdLst>
                <a:gd name="f0" fmla="val w"/>
                <a:gd name="f1" fmla="val h"/>
                <a:gd name="f2" fmla="val 0"/>
                <a:gd name="f3" fmla="val 209403"/>
                <a:gd name="f4" fmla="val 108469"/>
                <a:gd name="f5" fmla="val 24836"/>
                <a:gd name="f6" fmla="val 108549"/>
                <a:gd name="f7" fmla="val 108628"/>
                <a:gd name="f8" fmla="val 24838"/>
                <a:gd name="f9" fmla="val 108708"/>
                <a:gd name="f10" fmla="val 24841"/>
                <a:gd name="f11" fmla="val 132248"/>
                <a:gd name="f12" fmla="val 132267"/>
                <a:gd name="f13" fmla="val 132287"/>
                <a:gd name="f14" fmla="val 132306"/>
                <a:gd name="f15" fmla="val 136154"/>
                <a:gd name="f16" fmla="val 139377"/>
                <a:gd name="f17" fmla="val 27758"/>
                <a:gd name="f18" fmla="val 139789"/>
                <a:gd name="f19" fmla="val 31583"/>
                <a:gd name="f20" fmla="val 140794"/>
                <a:gd name="f21" fmla="val 42082"/>
                <a:gd name="f22" fmla="val 144993"/>
                <a:gd name="f23" fmla="val 49445"/>
                <a:gd name="f24" fmla="val 152653"/>
                <a:gd name="f25" fmla="val 54147"/>
                <a:gd name="f26" fmla="val 156556"/>
                <a:gd name="f27" fmla="val 56542"/>
                <a:gd name="f28" fmla="val 161406"/>
                <a:gd name="f29" fmla="val 57991"/>
                <a:gd name="f30" fmla="val 166463"/>
                <a:gd name="f31" fmla="val 59411"/>
                <a:gd name="f32" fmla="val 167557"/>
                <a:gd name="f33" fmla="val 59736"/>
                <a:gd name="f34" fmla="val 168651"/>
                <a:gd name="f35" fmla="val 59973"/>
                <a:gd name="f36" fmla="val 169775"/>
                <a:gd name="f37" fmla="val 60150"/>
                <a:gd name="f38" fmla="val 173028"/>
                <a:gd name="f39" fmla="val 60357"/>
                <a:gd name="f40" fmla="val 175512"/>
                <a:gd name="f41" fmla="val 63078"/>
                <a:gd name="f42" fmla="val 175453"/>
                <a:gd name="f43" fmla="val 66331"/>
                <a:gd name="f44" fmla="val 90787"/>
                <a:gd name="f45" fmla="val 92414"/>
                <a:gd name="f46" fmla="val 174802"/>
                <a:gd name="f47" fmla="val 94011"/>
                <a:gd name="f48" fmla="val 173620"/>
                <a:gd name="f49" fmla="val 95194"/>
                <a:gd name="f50" fmla="val 172462"/>
                <a:gd name="f51" fmla="val 96322"/>
                <a:gd name="f52" fmla="val 170909"/>
                <a:gd name="f53" fmla="val 96969"/>
                <a:gd name="f54" fmla="val 169292"/>
                <a:gd name="f55" fmla="val 169256"/>
                <a:gd name="f56" fmla="val 169220"/>
                <a:gd name="f57" fmla="val 169184"/>
                <a:gd name="f58" fmla="val 96968"/>
                <a:gd name="f59" fmla="val 168444"/>
                <a:gd name="f60" fmla="val 154871"/>
                <a:gd name="f61" fmla="val 96702"/>
                <a:gd name="f62" fmla="val 141888"/>
                <a:gd name="f63" fmla="val 91970"/>
                <a:gd name="f64" fmla="val 141720"/>
                <a:gd name="f65" fmla="val 91905"/>
                <a:gd name="f66" fmla="val 141550"/>
                <a:gd name="f67" fmla="val 91875"/>
                <a:gd name="f68" fmla="val 141384"/>
                <a:gd name="f69" fmla="val 140646"/>
                <a:gd name="f70" fmla="val 139996"/>
                <a:gd name="f71" fmla="val 92474"/>
                <a:gd name="f72" fmla="val 93271"/>
                <a:gd name="f73" fmla="val 139966"/>
                <a:gd name="f74" fmla="val 130444"/>
                <a:gd name="f75" fmla="val 139848"/>
                <a:gd name="f76" fmla="val 160371"/>
                <a:gd name="f77" fmla="val 119265"/>
                <a:gd name="f78" fmla="val 182077"/>
                <a:gd name="f79" fmla="val 88776"/>
                <a:gd name="f80" fmla="val 184443"/>
                <a:gd name="f81" fmla="val 87653"/>
                <a:gd name="f82" fmla="val 184532"/>
                <a:gd name="f83" fmla="val 86529"/>
                <a:gd name="f84" fmla="val 184561"/>
                <a:gd name="f85" fmla="val 85405"/>
                <a:gd name="f86" fmla="val 61481"/>
                <a:gd name="f87" fmla="val 39095"/>
                <a:gd name="f88" fmla="val 164896"/>
                <a:gd name="f89" fmla="val 34629"/>
                <a:gd name="f90" fmla="val 139168"/>
                <a:gd name="f91" fmla="val 32116"/>
                <a:gd name="f92" fmla="val 124707"/>
                <a:gd name="f93" fmla="val 36522"/>
                <a:gd name="f94" fmla="val 109507"/>
                <a:gd name="f95" fmla="val 46724"/>
                <a:gd name="f96" fmla="val 97441"/>
                <a:gd name="f97" fmla="val 56803"/>
                <a:gd name="f98" fmla="val 85541"/>
                <a:gd name="f99" fmla="val 70647"/>
                <a:gd name="f100" fmla="val 78721"/>
                <a:gd name="f101" fmla="val 84747"/>
                <a:gd name="f102" fmla="val 84839"/>
                <a:gd name="f103" fmla="val 84930"/>
                <a:gd name="f104" fmla="val 85021"/>
                <a:gd name="f105" fmla="val 78722"/>
                <a:gd name="f106" fmla="val 88392"/>
                <a:gd name="f107" fmla="val 91142"/>
                <a:gd name="f108" fmla="val 81472"/>
                <a:gd name="f109" fmla="val 91172"/>
                <a:gd name="f110" fmla="val 84873"/>
                <a:gd name="f111" fmla="val 91349"/>
                <a:gd name="f112" fmla="val 108856"/>
                <a:gd name="f113" fmla="val 112641"/>
                <a:gd name="f114" fmla="val 88658"/>
                <a:gd name="f115" fmla="val 116013"/>
                <a:gd name="f116" fmla="val 84902"/>
                <a:gd name="f117" fmla="val 116545"/>
                <a:gd name="f118" fmla="val 77125"/>
                <a:gd name="f119" fmla="val 117580"/>
                <a:gd name="f120" fmla="val 71447"/>
                <a:gd name="f121" fmla="val 124441"/>
                <a:gd name="f122" fmla="val 71890"/>
                <a:gd name="f123" fmla="val 132277"/>
                <a:gd name="f124" fmla="val 72334"/>
                <a:gd name="f125" fmla="val 140114"/>
                <a:gd name="f126" fmla="val 78751"/>
                <a:gd name="f127" fmla="val 146295"/>
                <a:gd name="f128" fmla="val 86618"/>
                <a:gd name="f129" fmla="val 146443"/>
                <a:gd name="f130" fmla="val 86736"/>
                <a:gd name="f131" fmla="val 146445"/>
                <a:gd name="f132" fmla="val 86855"/>
                <a:gd name="f133" fmla="val 146446"/>
                <a:gd name="f134" fmla="val 86973"/>
                <a:gd name="f135" fmla="val 91096"/>
                <a:gd name="f136" fmla="val 94919"/>
                <a:gd name="f137" fmla="val 144946"/>
                <a:gd name="f138" fmla="val 97707"/>
                <a:gd name="f139" fmla="val 142243"/>
                <a:gd name="f140" fmla="val 100605"/>
                <a:gd name="f141" fmla="val 139434"/>
                <a:gd name="f142" fmla="val 102143"/>
                <a:gd name="f143" fmla="val 135619"/>
                <a:gd name="f144" fmla="val 102173"/>
                <a:gd name="f145" fmla="val 131390"/>
                <a:gd name="f146" fmla="val 102380"/>
                <a:gd name="f147" fmla="val 106047"/>
                <a:gd name="f148" fmla="val 102291"/>
                <a:gd name="f149" fmla="val 31790"/>
                <a:gd name="f150" fmla="val 31051"/>
                <a:gd name="f151" fmla="val 28419"/>
                <a:gd name="f152" fmla="val 103917"/>
                <a:gd name="f153" fmla="val 26083"/>
                <a:gd name="f154" fmla="val 106401"/>
                <a:gd name="f155" fmla="val 25196"/>
                <a:gd name="f156" fmla="val 107067"/>
                <a:gd name="f157" fmla="val 24956"/>
                <a:gd name="f158" fmla="val 107756"/>
                <a:gd name="f159" fmla="val 33831"/>
                <a:gd name="f160" fmla="val 15141"/>
                <a:gd name="f161" fmla="val 175601"/>
                <a:gd name="f162" fmla="val 194261"/>
                <a:gd name="f163" fmla="val 209402"/>
                <a:gd name="f164" fmla="*/ f0 1 209403"/>
                <a:gd name="f165" fmla="*/ f1 1 209403"/>
                <a:gd name="f166" fmla="val f2"/>
                <a:gd name="f167" fmla="val f3"/>
                <a:gd name="f168" fmla="+- f167 0 f166"/>
                <a:gd name="f169" fmla="*/ f168 1 209403"/>
                <a:gd name="f170" fmla="*/ f166 1 f169"/>
                <a:gd name="f171" fmla="*/ f167 1 f169"/>
                <a:gd name="f172" fmla="*/ f170 f164 1"/>
                <a:gd name="f173" fmla="*/ f171 f164 1"/>
                <a:gd name="f174" fmla="*/ f171 f165 1"/>
                <a:gd name="f175" fmla="*/ f170 f165 1"/>
              </a:gdLst>
              <a:ahLst/>
              <a:cxnLst>
                <a:cxn ang="3cd4">
                  <a:pos x="hc" y="t"/>
                </a:cxn>
                <a:cxn ang="0">
                  <a:pos x="r" y="vc"/>
                </a:cxn>
                <a:cxn ang="cd4">
                  <a:pos x="hc" y="b"/>
                </a:cxn>
                <a:cxn ang="cd2">
                  <a:pos x="l" y="vc"/>
                </a:cxn>
              </a:cxnLst>
              <a:rect l="f172" t="f175" r="f173" b="f174"/>
              <a:pathLst>
                <a:path w="209403" h="209403">
                  <a:moveTo>
                    <a:pt x="f4" y="f5"/>
                  </a:moveTo>
                  <a:cubicBezTo>
                    <a:pt x="f6" y="f5"/>
                    <a:pt x="f7" y="f8"/>
                    <a:pt x="f9" y="f10"/>
                  </a:cubicBezTo>
                  <a:lnTo>
                    <a:pt x="f11" y="f10"/>
                  </a:lnTo>
                  <a:cubicBezTo>
                    <a:pt x="f12" y="f10"/>
                    <a:pt x="f13" y="f10"/>
                    <a:pt x="f14" y="f10"/>
                  </a:cubicBezTo>
                  <a:cubicBezTo>
                    <a:pt x="f15" y="f10"/>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lnTo>
                    <a:pt x="f42" y="f44"/>
                  </a:lnTo>
                  <a:cubicBezTo>
                    <a:pt x="f42" y="f45"/>
                    <a:pt x="f46" y="f47"/>
                    <a:pt x="f48" y="f49"/>
                  </a:cubicBezTo>
                  <a:cubicBezTo>
                    <a:pt x="f50" y="f51"/>
                    <a:pt x="f52" y="f53"/>
                    <a:pt x="f54" y="f53"/>
                  </a:cubicBezTo>
                  <a:cubicBezTo>
                    <a:pt x="f55" y="f53"/>
                    <a:pt x="f56" y="f53"/>
                    <a:pt x="f57" y="f58"/>
                  </a:cubicBezTo>
                  <a:cubicBezTo>
                    <a:pt x="f59" y="f58"/>
                    <a:pt x="f60" y="f61"/>
                    <a:pt x="f62" y="f63"/>
                  </a:cubicBezTo>
                  <a:cubicBezTo>
                    <a:pt x="f64" y="f65"/>
                    <a:pt x="f66" y="f67"/>
                    <a:pt x="f68" y="f67"/>
                  </a:cubicBezTo>
                  <a:cubicBezTo>
                    <a:pt x="f69" y="f67"/>
                    <a:pt x="f70" y="f71"/>
                    <a:pt x="f70" y="f72"/>
                  </a:cubicBezTo>
                  <a:lnTo>
                    <a:pt x="f73" y="f74"/>
                  </a:lnTo>
                  <a:cubicBezTo>
                    <a:pt x="f75" y="f76"/>
                    <a:pt x="f77" y="f78"/>
                    <a:pt x="f79" y="f80"/>
                  </a:cubicBezTo>
                  <a:cubicBezTo>
                    <a:pt x="f81" y="f82"/>
                    <a:pt x="f83" y="f84"/>
                    <a:pt x="f85" y="f84"/>
                  </a:cubicBezTo>
                  <a:cubicBezTo>
                    <a:pt x="f86" y="f84"/>
                    <a:pt x="f87" y="f88"/>
                    <a:pt x="f89" y="f90"/>
                  </a:cubicBezTo>
                  <a:cubicBezTo>
                    <a:pt x="f91" y="f92"/>
                    <a:pt x="f93" y="f94"/>
                    <a:pt x="f95" y="f96"/>
                  </a:cubicBezTo>
                  <a:cubicBezTo>
                    <a:pt x="f97" y="f98"/>
                    <a:pt x="f99" y="f100"/>
                    <a:pt x="f101" y="f100"/>
                  </a:cubicBezTo>
                  <a:cubicBezTo>
                    <a:pt x="f102" y="f100"/>
                    <a:pt x="f103" y="f100"/>
                    <a:pt x="f104" y="f105"/>
                  </a:cubicBezTo>
                  <a:cubicBezTo>
                    <a:pt x="f106" y="f105"/>
                    <a:pt x="f107" y="f108"/>
                    <a:pt x="f109" y="f110"/>
                  </a:cubicBezTo>
                  <a:lnTo>
                    <a:pt x="f111" y="f112"/>
                  </a:lnTo>
                  <a:cubicBezTo>
                    <a:pt x="f111" y="f113"/>
                    <a:pt x="f114" y="f115"/>
                    <a:pt x="f116" y="f117"/>
                  </a:cubicBezTo>
                  <a:cubicBezTo>
                    <a:pt x="f118" y="f119"/>
                    <a:pt x="f120" y="f121"/>
                    <a:pt x="f122" y="f123"/>
                  </a:cubicBezTo>
                  <a:cubicBezTo>
                    <a:pt x="f124" y="f125"/>
                    <a:pt x="f126" y="f127"/>
                    <a:pt x="f128" y="f129"/>
                  </a:cubicBezTo>
                  <a:cubicBezTo>
                    <a:pt x="f130" y="f131"/>
                    <a:pt x="f132" y="f133"/>
                    <a:pt x="f134" y="f133"/>
                  </a:cubicBezTo>
                  <a:cubicBezTo>
                    <a:pt x="f135" y="f133"/>
                    <a:pt x="f136" y="f137"/>
                    <a:pt x="f138" y="f139"/>
                  </a:cubicBezTo>
                  <a:cubicBezTo>
                    <a:pt x="f140" y="f141"/>
                    <a:pt x="f142" y="f143"/>
                    <a:pt x="f144" y="f145"/>
                  </a:cubicBezTo>
                  <a:cubicBezTo>
                    <a:pt x="f146" y="f147"/>
                    <a:pt x="f148" y="f149"/>
                    <a:pt x="f148" y="f150"/>
                  </a:cubicBezTo>
                  <a:cubicBezTo>
                    <a:pt x="f148" y="f151"/>
                    <a:pt x="f152" y="f153"/>
                    <a:pt x="f154" y="f155"/>
                  </a:cubicBezTo>
                  <a:cubicBezTo>
                    <a:pt x="f156" y="f157"/>
                    <a:pt x="f158" y="f5"/>
                    <a:pt x="f4" y="f5"/>
                  </a:cubicBezTo>
                  <a:close/>
                  <a:moveTo>
                    <a:pt x="f159" y="f2"/>
                  </a:moveTo>
                  <a:cubicBezTo>
                    <a:pt x="f160" y="f2"/>
                    <a:pt x="f2" y="f160"/>
                    <a:pt x="f2" y="f159"/>
                  </a:cubicBezTo>
                  <a:lnTo>
                    <a:pt x="f2" y="f161"/>
                  </a:lnTo>
                  <a:cubicBezTo>
                    <a:pt x="f2" y="f162"/>
                    <a:pt x="f160" y="f163"/>
                    <a:pt x="f159" y="f163"/>
                  </a:cubicBezTo>
                  <a:lnTo>
                    <a:pt x="f161" y="f163"/>
                  </a:lnTo>
                  <a:cubicBezTo>
                    <a:pt x="f162" y="f163"/>
                    <a:pt x="f163" y="f162"/>
                    <a:pt x="f163" y="f161"/>
                  </a:cubicBezTo>
                  <a:lnTo>
                    <a:pt x="f163" y="f159"/>
                  </a:lnTo>
                  <a:cubicBezTo>
                    <a:pt x="f163" y="f160"/>
                    <a:pt x="f162" y="f2"/>
                    <a:pt x="f161"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1" name="Google Shape;1756;p78">
            <a:extLst>
              <a:ext uri="{FF2B5EF4-FFF2-40B4-BE49-F238E27FC236}">
                <a16:creationId xmlns:a16="http://schemas.microsoft.com/office/drawing/2014/main" id="{DA6DD919-42FC-4EF1-A2A3-AADFC218D161}"/>
              </a:ext>
            </a:extLst>
          </p:cNvPr>
          <p:cNvSpPr/>
          <p:nvPr/>
        </p:nvSpPr>
        <p:spPr>
          <a:xfrm>
            <a:off x="3158602" y="3957660"/>
            <a:ext cx="524737" cy="52473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2" name="Google Shape;1757;p78">
            <a:extLst>
              <a:ext uri="{FF2B5EF4-FFF2-40B4-BE49-F238E27FC236}">
                <a16:creationId xmlns:a16="http://schemas.microsoft.com/office/drawing/2014/main" id="{9E0EBB3F-D725-469B-A5CC-BAD864061DDC}"/>
              </a:ext>
            </a:extLst>
          </p:cNvPr>
          <p:cNvGrpSpPr/>
          <p:nvPr/>
        </p:nvGrpSpPr>
        <p:grpSpPr>
          <a:xfrm>
            <a:off x="3300874" y="4099867"/>
            <a:ext cx="240194" cy="240203"/>
            <a:chOff x="3300874" y="4099867"/>
            <a:chExt cx="240194" cy="240203"/>
          </a:xfrm>
        </p:grpSpPr>
        <p:sp>
          <p:nvSpPr>
            <p:cNvPr id="23" name="Google Shape;1758;p78">
              <a:extLst>
                <a:ext uri="{FF2B5EF4-FFF2-40B4-BE49-F238E27FC236}">
                  <a16:creationId xmlns:a16="http://schemas.microsoft.com/office/drawing/2014/main" id="{73A29F4A-4192-45DA-AFE3-D6F62A61B480}"/>
                </a:ext>
              </a:extLst>
            </p:cNvPr>
            <p:cNvSpPr/>
            <p:nvPr/>
          </p:nvSpPr>
          <p:spPr>
            <a:xfrm>
              <a:off x="3343558" y="4142561"/>
              <a:ext cx="154817" cy="154807"/>
            </a:xfrm>
            <a:custGeom>
              <a:avLst/>
              <a:gdLst>
                <a:gd name="f0" fmla="val w"/>
                <a:gd name="f1" fmla="val h"/>
                <a:gd name="f2" fmla="val 0"/>
                <a:gd name="f3" fmla="val 12288"/>
                <a:gd name="f4" fmla="val 12287"/>
                <a:gd name="f5" fmla="val 10053"/>
                <a:gd name="f6" fmla="val 1117"/>
                <a:gd name="f7" fmla="val 10669"/>
                <a:gd name="f8" fmla="val 11171"/>
                <a:gd name="f9" fmla="val 1617"/>
                <a:gd name="f10" fmla="val 2233"/>
                <a:gd name="f11" fmla="val 11170"/>
                <a:gd name="f12" fmla="val 2850"/>
                <a:gd name="f13" fmla="val 3351"/>
                <a:gd name="f14" fmla="val 9438"/>
                <a:gd name="f15" fmla="val 8937"/>
                <a:gd name="f16" fmla="val 6144"/>
                <a:gd name="f17" fmla="val 8300"/>
                <a:gd name="f18" fmla="val 3988"/>
                <a:gd name="f19" fmla="val 8299"/>
                <a:gd name="f20" fmla="val 10054"/>
                <a:gd name="f21" fmla="val 3989"/>
                <a:gd name="f22" fmla="val 2234"/>
                <a:gd name="f23" fmla="val 3987"/>
                <a:gd name="f24" fmla="val 1675"/>
                <a:gd name="f25" fmla="val 1"/>
                <a:gd name="f26" fmla="val 752"/>
                <a:gd name="f27" fmla="val 751"/>
                <a:gd name="f28" fmla="val 1676"/>
                <a:gd name="f29" fmla="val 10611"/>
                <a:gd name="f30" fmla="val 11536"/>
                <a:gd name="f31" fmla="val 12286"/>
                <a:gd name="f32" fmla="val 10612"/>
                <a:gd name="f33" fmla="*/ f0 1 12288"/>
                <a:gd name="f34" fmla="*/ f1 1 12287"/>
                <a:gd name="f35" fmla="val f2"/>
                <a:gd name="f36" fmla="val f3"/>
                <a:gd name="f37" fmla="val f4"/>
                <a:gd name="f38" fmla="+- f37 0 f35"/>
                <a:gd name="f39" fmla="+- f36 0 f35"/>
                <a:gd name="f40" fmla="*/ f39 1 12288"/>
                <a:gd name="f41" fmla="*/ f38 1 1228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2288" h="12287">
                  <a:moveTo>
                    <a:pt x="f5" y="f6"/>
                  </a:moveTo>
                  <a:cubicBezTo>
                    <a:pt x="f7" y="f6"/>
                    <a:pt x="f8" y="f9"/>
                    <a:pt x="f8" y="f10"/>
                  </a:cubicBezTo>
                  <a:cubicBezTo>
                    <a:pt x="f11" y="f12"/>
                    <a:pt x="f7" y="f13"/>
                    <a:pt x="f5" y="f13"/>
                  </a:cubicBezTo>
                  <a:cubicBezTo>
                    <a:pt x="f14" y="f13"/>
                    <a:pt x="f15" y="f12"/>
                    <a:pt x="f15" y="f10"/>
                  </a:cubicBezTo>
                  <a:cubicBezTo>
                    <a:pt x="f15" y="f9"/>
                    <a:pt x="f14" y="f6"/>
                    <a:pt x="f5" y="f6"/>
                  </a:cubicBezTo>
                  <a:close/>
                  <a:moveTo>
                    <a:pt x="f16" y="f10"/>
                  </a:moveTo>
                  <a:cubicBezTo>
                    <a:pt x="f17" y="f10"/>
                    <a:pt x="f5" y="f18"/>
                    <a:pt x="f5" y="f16"/>
                  </a:cubicBezTo>
                  <a:cubicBezTo>
                    <a:pt x="f5" y="f19"/>
                    <a:pt x="f17" y="f20"/>
                    <a:pt x="f16" y="f20"/>
                  </a:cubicBezTo>
                  <a:cubicBezTo>
                    <a:pt x="f21" y="f20"/>
                    <a:pt x="f22" y="f19"/>
                    <a:pt x="f22" y="f16"/>
                  </a:cubicBezTo>
                  <a:cubicBezTo>
                    <a:pt x="f22" y="f18"/>
                    <a:pt x="f23" y="f10"/>
                    <a:pt x="f16" y="f10"/>
                  </a:cubicBezTo>
                  <a:close/>
                  <a:moveTo>
                    <a:pt x="f24" y="f25"/>
                  </a:moveTo>
                  <a:cubicBezTo>
                    <a:pt x="f26" y="f25"/>
                    <a:pt x="f2" y="f27"/>
                    <a:pt x="f2" y="f28"/>
                  </a:cubicBezTo>
                  <a:lnTo>
                    <a:pt x="f2" y="f29"/>
                  </a:lnTo>
                  <a:cubicBezTo>
                    <a:pt x="f2" y="f30"/>
                    <a:pt x="f26" y="f31"/>
                    <a:pt x="f24" y="f31"/>
                  </a:cubicBezTo>
                  <a:lnTo>
                    <a:pt x="f32" y="f31"/>
                  </a:lnTo>
                  <a:cubicBezTo>
                    <a:pt x="f30" y="f31"/>
                    <a:pt x="f3" y="f30"/>
                    <a:pt x="f3" y="f29"/>
                  </a:cubicBezTo>
                  <a:lnTo>
                    <a:pt x="f3" y="f28"/>
                  </a:lnTo>
                  <a:cubicBezTo>
                    <a:pt x="f3" y="f26"/>
                    <a:pt x="f30" y="f25"/>
                    <a:pt x="f32" y="f25"/>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759;p78">
              <a:extLst>
                <a:ext uri="{FF2B5EF4-FFF2-40B4-BE49-F238E27FC236}">
                  <a16:creationId xmlns:a16="http://schemas.microsoft.com/office/drawing/2014/main" id="{13E52DB1-0B0B-43F0-8B1F-0860D62DF551}"/>
                </a:ext>
              </a:extLst>
            </p:cNvPr>
            <p:cNvSpPr/>
            <p:nvPr/>
          </p:nvSpPr>
          <p:spPr>
            <a:xfrm>
              <a:off x="3385767" y="4184779"/>
              <a:ext cx="70408" cy="70363"/>
            </a:xfrm>
            <a:custGeom>
              <a:avLst/>
              <a:gdLst>
                <a:gd name="f0" fmla="val w"/>
                <a:gd name="f1" fmla="val h"/>
                <a:gd name="f2" fmla="val 0"/>
                <a:gd name="f3" fmla="val 5588"/>
                <a:gd name="f4" fmla="val 5585"/>
                <a:gd name="f5" fmla="val 2794"/>
                <a:gd name="f6" fmla="val 1255"/>
                <a:gd name="f7" fmla="val 1"/>
                <a:gd name="f8" fmla="val 1252"/>
                <a:gd name="f9" fmla="val 2793"/>
                <a:gd name="f10" fmla="val 4332"/>
                <a:gd name="f11" fmla="val 4333"/>
                <a:gd name="f12" fmla="val 5587"/>
                <a:gd name="f13" fmla="*/ f0 1 5588"/>
                <a:gd name="f14" fmla="*/ f1 1 5585"/>
                <a:gd name="f15" fmla="val f2"/>
                <a:gd name="f16" fmla="val f3"/>
                <a:gd name="f17" fmla="val f4"/>
                <a:gd name="f18" fmla="+- f17 0 f15"/>
                <a:gd name="f19" fmla="+- f16 0 f15"/>
                <a:gd name="f20" fmla="*/ f19 1 5588"/>
                <a:gd name="f21" fmla="*/ f18 1 558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588" h="5585">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760;p78">
              <a:extLst>
                <a:ext uri="{FF2B5EF4-FFF2-40B4-BE49-F238E27FC236}">
                  <a16:creationId xmlns:a16="http://schemas.microsoft.com/office/drawing/2014/main" id="{37B795E3-A5F2-4DC6-ABAA-E6BB4966830A}"/>
                </a:ext>
              </a:extLst>
            </p:cNvPr>
            <p:cNvSpPr/>
            <p:nvPr/>
          </p:nvSpPr>
          <p:spPr>
            <a:xfrm>
              <a:off x="3300874" y="4099867"/>
              <a:ext cx="240194" cy="240203"/>
            </a:xfrm>
            <a:custGeom>
              <a:avLst/>
              <a:gdLst>
                <a:gd name="f0" fmla="val w"/>
                <a:gd name="f1" fmla="val h"/>
                <a:gd name="f2" fmla="val 0"/>
                <a:gd name="f3" fmla="val 19064"/>
                <a:gd name="f4" fmla="val 19065"/>
                <a:gd name="f5" fmla="val 14000"/>
                <a:gd name="f6" fmla="val 2271"/>
                <a:gd name="f7" fmla="val 15539"/>
                <a:gd name="f8" fmla="val 16794"/>
                <a:gd name="f9" fmla="val 3524"/>
                <a:gd name="f10" fmla="val 5065"/>
                <a:gd name="f11" fmla="val 15541"/>
                <a:gd name="f12" fmla="val 16793"/>
                <a:gd name="f13" fmla="val 5063"/>
                <a:gd name="f14" fmla="val 2272"/>
                <a:gd name="f15" fmla="val 2829"/>
                <a:gd name="f16" fmla="val 1290"/>
                <a:gd name="f17" fmla="val 2831"/>
                <a:gd name="f18" fmla="val 16234"/>
                <a:gd name="f19" fmla="val 17775"/>
                <a:gd name="f20" fmla="val 16235"/>
                <a:gd name="f21" fmla="val 17774"/>
                <a:gd name="f22" fmla="val 19063"/>
                <a:gd name="f23" fmla="*/ f0 1 19064"/>
                <a:gd name="f24" fmla="*/ f1 1 19065"/>
                <a:gd name="f25" fmla="val f2"/>
                <a:gd name="f26" fmla="val f3"/>
                <a:gd name="f27" fmla="val f4"/>
                <a:gd name="f28" fmla="+- f27 0 f25"/>
                <a:gd name="f29" fmla="+- f26 0 f25"/>
                <a:gd name="f30" fmla="*/ f29 1 19064"/>
                <a:gd name="f31" fmla="*/ f28 1 1906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19064" h="19065">
                  <a:moveTo>
                    <a:pt x="f5" y="f6"/>
                  </a:moveTo>
                  <a:cubicBezTo>
                    <a:pt x="f7" y="f6"/>
                    <a:pt x="f8" y="f9"/>
                    <a:pt x="f8" y="f10"/>
                  </a:cubicBezTo>
                  <a:lnTo>
                    <a:pt x="f8" y="f5"/>
                  </a:lnTo>
                  <a:cubicBezTo>
                    <a:pt x="f8" y="f11"/>
                    <a:pt x="f7" y="f12"/>
                    <a:pt x="f5" y="f12"/>
                  </a:cubicBezTo>
                  <a:lnTo>
                    <a:pt x="f13" y="f12"/>
                  </a:lnTo>
                  <a:cubicBezTo>
                    <a:pt x="f9" y="f12"/>
                    <a:pt x="f14" y="f11"/>
                    <a:pt x="f14" y="f5"/>
                  </a:cubicBezTo>
                  <a:lnTo>
                    <a:pt x="f14" y="f10"/>
                  </a:lnTo>
                  <a:cubicBezTo>
                    <a:pt x="f14" y="f9"/>
                    <a:pt x="f9" y="f6"/>
                    <a:pt x="f13" y="f6"/>
                  </a:cubicBezTo>
                  <a:close/>
                  <a:moveTo>
                    <a:pt x="f15" y="f2"/>
                  </a:moveTo>
                  <a:cubicBezTo>
                    <a:pt x="f16" y="f2"/>
                    <a:pt x="f2" y="f16"/>
                    <a:pt x="f2" y="f17"/>
                  </a:cubicBezTo>
                  <a:lnTo>
                    <a:pt x="f2" y="f18"/>
                  </a:lnTo>
                  <a:cubicBezTo>
                    <a:pt x="f2" y="f19"/>
                    <a:pt x="f16" y="f4"/>
                    <a:pt x="f15" y="f4"/>
                  </a:cubicBezTo>
                  <a:lnTo>
                    <a:pt x="f20" y="f4"/>
                  </a:lnTo>
                  <a:cubicBezTo>
                    <a:pt x="f21" y="f4"/>
                    <a:pt x="f22" y="f19"/>
                    <a:pt x="f22" y="f18"/>
                  </a:cubicBezTo>
                  <a:lnTo>
                    <a:pt x="f22" y="f17"/>
                  </a:lnTo>
                  <a:cubicBezTo>
                    <a:pt x="f22" y="f16"/>
                    <a:pt x="f21" y="f2"/>
                    <a:pt x="f20"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6" name="Freeform 7">
            <a:extLst>
              <a:ext uri="{FF2B5EF4-FFF2-40B4-BE49-F238E27FC236}">
                <a16:creationId xmlns:a16="http://schemas.microsoft.com/office/drawing/2014/main" id="{A0B3843E-7A5C-4E60-8DA6-13BDA219ACCD}"/>
              </a:ext>
            </a:extLst>
          </p:cNvPr>
          <p:cNvSpPr/>
          <p:nvPr/>
        </p:nvSpPr>
        <p:spPr>
          <a:xfrm rot="10800009" flipH="1">
            <a:off x="-6639" y="4815203"/>
            <a:ext cx="2675973"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7">
            <a:extLst>
              <a:ext uri="{FF2B5EF4-FFF2-40B4-BE49-F238E27FC236}">
                <a16:creationId xmlns:a16="http://schemas.microsoft.com/office/drawing/2014/main" id="{25503A0C-2D32-4EA8-A35D-7FD29F2417B9}"/>
              </a:ext>
            </a:extLst>
          </p:cNvPr>
          <p:cNvSpPr/>
          <p:nvPr/>
        </p:nvSpPr>
        <p:spPr>
          <a:xfrm rot="10799991">
            <a:off x="6439058" y="4820836"/>
            <a:ext cx="2713902"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2" name="Google Shape;263;p42">
            <a:extLst>
              <a:ext uri="{FF2B5EF4-FFF2-40B4-BE49-F238E27FC236}">
                <a16:creationId xmlns:a16="http://schemas.microsoft.com/office/drawing/2014/main" id="{EF630E6D-F0F6-48E1-9546-F39AFAD2088B}"/>
              </a:ext>
            </a:extLst>
          </p:cNvPr>
          <p:cNvSpPr txBox="1"/>
          <p:nvPr/>
        </p:nvSpPr>
        <p:spPr>
          <a:xfrm>
            <a:off x="-43269" y="224576"/>
            <a:ext cx="4068302" cy="773600"/>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4500" b="1" i="0" u="none" strike="noStrike" kern="0" cap="none" spc="0" baseline="0">
                <a:solidFill>
                  <a:srgbClr val="3E4A35"/>
                </a:solidFill>
                <a:uFillTx/>
                <a:latin typeface="Arial (Títulos)"/>
                <a:ea typeface="DM Sans"/>
                <a:cs typeface="Rubik"/>
              </a:rPr>
              <a:t>FUENTE</a:t>
            </a:r>
          </a:p>
        </p:txBody>
      </p:sp>
      <p:sp>
        <p:nvSpPr>
          <p:cNvPr id="3" name="Google Shape;270;p42">
            <a:extLst>
              <a:ext uri="{FF2B5EF4-FFF2-40B4-BE49-F238E27FC236}">
                <a16:creationId xmlns:a16="http://schemas.microsoft.com/office/drawing/2014/main" id="{0EC24071-A9BB-4ECF-A445-06E2EC9E3497}"/>
              </a:ext>
            </a:extLst>
          </p:cNvPr>
          <p:cNvSpPr txBox="1"/>
          <p:nvPr/>
        </p:nvSpPr>
        <p:spPr>
          <a:xfrm>
            <a:off x="877421" y="1493270"/>
            <a:ext cx="4157667" cy="424053"/>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0" cap="none" spc="0" baseline="0">
                <a:solidFill>
                  <a:srgbClr val="AFA97C"/>
                </a:solidFill>
                <a:uFillTx/>
                <a:latin typeface="Source Sans Pro" pitchFamily="34"/>
                <a:ea typeface="Rubik"/>
                <a:cs typeface="Rubik"/>
              </a:rPr>
              <a:t>ELABORADO POR  </a:t>
            </a:r>
            <a:r>
              <a:rPr lang="es-PE" sz="1600" b="0" i="0" u="none" strike="noStrike" kern="0" cap="none" spc="0" baseline="0">
                <a:solidFill>
                  <a:srgbClr val="AFA97C"/>
                </a:solidFill>
                <a:uFillTx/>
                <a:latin typeface="Source Sans Pro" pitchFamily="34"/>
                <a:ea typeface="Montserrat"/>
                <a:cs typeface="Assistant Light" pitchFamily="2"/>
              </a:rPr>
              <a:t>: </a:t>
            </a:r>
            <a:r>
              <a:rPr lang="es-PE" sz="1600" b="0" i="0" u="none" strike="noStrike" kern="0" cap="none" spc="0" baseline="0">
                <a:solidFill>
                  <a:srgbClr val="000000"/>
                </a:solidFill>
                <a:uFillTx/>
                <a:latin typeface="Source Sans Pro" pitchFamily="34"/>
                <a:ea typeface="Montserrat"/>
                <a:cs typeface="Kanit Light"/>
              </a:rPr>
              <a:t>slidesppt.net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600" b="1" i="0" u="none" strike="noStrike" kern="0" cap="none" spc="0" baseline="0">
              <a:solidFill>
                <a:srgbClr val="02FFB3"/>
              </a:solidFill>
              <a:uFillTx/>
              <a:latin typeface="Source Sans Pro" pitchFamily="34"/>
              <a:ea typeface="Rubik"/>
              <a:cs typeface="Rubik"/>
            </a:endParaRPr>
          </a:p>
        </p:txBody>
      </p:sp>
      <p:grpSp>
        <p:nvGrpSpPr>
          <p:cNvPr id="4" name="Grupo 3">
            <a:extLst>
              <a:ext uri="{FF2B5EF4-FFF2-40B4-BE49-F238E27FC236}">
                <a16:creationId xmlns:a16="http://schemas.microsoft.com/office/drawing/2014/main" id="{A2CA0935-0007-444F-80ED-863ACACF997A}"/>
              </a:ext>
            </a:extLst>
          </p:cNvPr>
          <p:cNvGrpSpPr/>
          <p:nvPr/>
        </p:nvGrpSpPr>
        <p:grpSpPr>
          <a:xfrm>
            <a:off x="877421" y="2164805"/>
            <a:ext cx="2989182" cy="1594557"/>
            <a:chOff x="877421" y="2164805"/>
            <a:chExt cx="2989182" cy="1594557"/>
          </a:xfrm>
        </p:grpSpPr>
        <p:sp>
          <p:nvSpPr>
            <p:cNvPr id="5" name="Google Shape;272;p42">
              <a:extLst>
                <a:ext uri="{FF2B5EF4-FFF2-40B4-BE49-F238E27FC236}">
                  <a16:creationId xmlns:a16="http://schemas.microsoft.com/office/drawing/2014/main" id="{37134454-3848-4576-959C-66B23C3131E6}"/>
                </a:ext>
              </a:extLst>
            </p:cNvPr>
            <p:cNvSpPr txBox="1"/>
            <p:nvPr/>
          </p:nvSpPr>
          <p:spPr>
            <a:xfrm>
              <a:off x="877421" y="2164805"/>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0" cap="none" spc="0" baseline="0">
                  <a:solidFill>
                    <a:srgbClr val="AFA97C"/>
                  </a:solidFill>
                  <a:uFillTx/>
                  <a:latin typeface="Source Sans Pro" pitchFamily="34"/>
                  <a:ea typeface="Rubik"/>
                  <a:cs typeface="Rubik"/>
                </a:rPr>
                <a:t>IMAGES :</a:t>
              </a:r>
            </a:p>
          </p:txBody>
        </p:sp>
        <p:sp>
          <p:nvSpPr>
            <p:cNvPr id="6" name="Google Shape;273;p42">
              <a:extLst>
                <a:ext uri="{FF2B5EF4-FFF2-40B4-BE49-F238E27FC236}">
                  <a16:creationId xmlns:a16="http://schemas.microsoft.com/office/drawing/2014/main" id="{D2EFC363-56D9-4A92-BD77-A3ED88BF650F}"/>
                </a:ext>
              </a:extLst>
            </p:cNvPr>
            <p:cNvSpPr txBox="1"/>
            <p:nvPr/>
          </p:nvSpPr>
          <p:spPr>
            <a:xfrm>
              <a:off x="877421" y="2473433"/>
              <a:ext cx="2989182" cy="1285929"/>
            </a:xfrm>
            <a:prstGeom prst="rect">
              <a:avLst/>
            </a:prstGeom>
            <a:noFill/>
            <a:ln cap="flat">
              <a:noFill/>
            </a:ln>
          </p:spPr>
          <p:txBody>
            <a:bodyPr vert="horz" wrap="square" lIns="91421" tIns="91421" rIns="91421" bIns="91421" anchor="t" anchorCtr="0" compatLnSpc="1">
              <a:noAutofit/>
            </a:bodyPr>
            <a:lstStyle/>
            <a:p>
              <a:pPr marL="285722" marR="0" lvl="0" indent="-285722"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pinterest.com</a:t>
              </a:r>
            </a:p>
            <a:p>
              <a:pPr marL="285722" marR="0" lvl="0" indent="-285722"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pexels.com</a:t>
              </a:r>
            </a:p>
            <a:p>
              <a:pPr marL="285722" marR="0" lvl="0" indent="-285722"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gettyimages.es</a:t>
              </a:r>
            </a:p>
          </p:txBody>
        </p:sp>
      </p:grpSp>
      <p:sp>
        <p:nvSpPr>
          <p:cNvPr id="7" name="Google Shape;274;p42">
            <a:extLst>
              <a:ext uri="{FF2B5EF4-FFF2-40B4-BE49-F238E27FC236}">
                <a16:creationId xmlns:a16="http://schemas.microsoft.com/office/drawing/2014/main" id="{2044B64A-053F-4111-9103-A9697E76ED46}"/>
              </a:ext>
            </a:extLst>
          </p:cNvPr>
          <p:cNvSpPr txBox="1"/>
          <p:nvPr/>
        </p:nvSpPr>
        <p:spPr>
          <a:xfrm>
            <a:off x="877421" y="3450735"/>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AFA97C"/>
                </a:solidFill>
                <a:uFillTx/>
                <a:latin typeface="Source Sans Pro" pitchFamily="34"/>
                <a:ea typeface="Rubik"/>
                <a:cs typeface="Rubik"/>
              </a:rPr>
              <a:t>FONTS :</a:t>
            </a:r>
          </a:p>
        </p:txBody>
      </p:sp>
      <p:sp>
        <p:nvSpPr>
          <p:cNvPr id="8" name="Google Shape;275;p42">
            <a:extLst>
              <a:ext uri="{FF2B5EF4-FFF2-40B4-BE49-F238E27FC236}">
                <a16:creationId xmlns:a16="http://schemas.microsoft.com/office/drawing/2014/main" id="{D102FFC0-68B5-4006-AB89-82BF768CA3D0}"/>
              </a:ext>
            </a:extLst>
          </p:cNvPr>
          <p:cNvSpPr txBox="1"/>
          <p:nvPr/>
        </p:nvSpPr>
        <p:spPr>
          <a:xfrm>
            <a:off x="877421" y="3759354"/>
            <a:ext cx="2645377" cy="684602"/>
          </a:xfrm>
          <a:prstGeom prst="rect">
            <a:avLst/>
          </a:prstGeom>
          <a:noFill/>
          <a:ln cap="flat">
            <a:noFill/>
          </a:ln>
        </p:spPr>
        <p:txBody>
          <a:bodyPr vert="horz" wrap="square" lIns="91421" tIns="91421" rIns="91421" bIns="91421" anchor="t" anchorCtr="0" compatLnSpc="1">
            <a:noAutofit/>
          </a:bodyPr>
          <a:lstStyle/>
          <a:p>
            <a:pPr marL="285722" marR="0" lvl="0" indent="-285722"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Lalezar</a:t>
            </a:r>
          </a:p>
          <a:p>
            <a:pPr marL="285722" marR="0" lvl="0" indent="-285722"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Lato)</a:t>
            </a:r>
          </a:p>
        </p:txBody>
      </p:sp>
      <p:sp>
        <p:nvSpPr>
          <p:cNvPr id="9" name="TextBox 59">
            <a:extLst>
              <a:ext uri="{FF2B5EF4-FFF2-40B4-BE49-F238E27FC236}">
                <a16:creationId xmlns:a16="http://schemas.microsoft.com/office/drawing/2014/main" id="{6ECCC9F2-DA7B-4EA8-B121-0E447E7F4441}"/>
              </a:ext>
            </a:extLst>
          </p:cNvPr>
          <p:cNvSpPr txBox="1"/>
          <p:nvPr/>
        </p:nvSpPr>
        <p:spPr>
          <a:xfrm>
            <a:off x="7216024" y="4820835"/>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3E4A35"/>
                </a:solidFill>
                <a:uFillTx/>
                <a:latin typeface="Arial" pitchFamily="34"/>
                <a:ea typeface="Arial"/>
                <a:cs typeface="Arial" pitchFamily="34"/>
              </a:rPr>
              <a:t>slidesppt.net</a:t>
            </a:r>
          </a:p>
        </p:txBody>
      </p:sp>
      <p:grpSp>
        <p:nvGrpSpPr>
          <p:cNvPr id="10" name="Gráfico 10">
            <a:extLst>
              <a:ext uri="{FF2B5EF4-FFF2-40B4-BE49-F238E27FC236}">
                <a16:creationId xmlns:a16="http://schemas.microsoft.com/office/drawing/2014/main" id="{B6448B00-5C02-466E-903F-CDE40F8B1470}"/>
              </a:ext>
            </a:extLst>
          </p:cNvPr>
          <p:cNvGrpSpPr/>
          <p:nvPr/>
        </p:nvGrpSpPr>
        <p:grpSpPr>
          <a:xfrm>
            <a:off x="8171334" y="4118146"/>
            <a:ext cx="637025" cy="637025"/>
            <a:chOff x="8171334" y="4118146"/>
            <a:chExt cx="637025" cy="637025"/>
          </a:xfrm>
        </p:grpSpPr>
        <p:sp>
          <p:nvSpPr>
            <p:cNvPr id="11" name="Forma libre: forma 30">
              <a:extLst>
                <a:ext uri="{FF2B5EF4-FFF2-40B4-BE49-F238E27FC236}">
                  <a16:creationId xmlns:a16="http://schemas.microsoft.com/office/drawing/2014/main" id="{8FB7E3FE-2659-46FF-AD84-A348DA99BFF7}"/>
                </a:ext>
              </a:extLst>
            </p:cNvPr>
            <p:cNvSpPr/>
            <p:nvPr/>
          </p:nvSpPr>
          <p:spPr>
            <a:xfrm>
              <a:off x="8171334"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AFA97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 name="Forma libre: forma 31">
              <a:extLst>
                <a:ext uri="{FF2B5EF4-FFF2-40B4-BE49-F238E27FC236}">
                  <a16:creationId xmlns:a16="http://schemas.microsoft.com/office/drawing/2014/main" id="{BB5762AB-0273-4BD6-B284-C277C33BEEA3}"/>
                </a:ext>
              </a:extLst>
            </p:cNvPr>
            <p:cNvSpPr/>
            <p:nvPr/>
          </p:nvSpPr>
          <p:spPr>
            <a:xfrm>
              <a:off x="8253282"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3" name="Elipse 5">
            <a:extLst>
              <a:ext uri="{FF2B5EF4-FFF2-40B4-BE49-F238E27FC236}">
                <a16:creationId xmlns:a16="http://schemas.microsoft.com/office/drawing/2014/main" id="{FB7A13D4-657F-4B23-B588-9A4AA3A0383F}"/>
              </a:ext>
            </a:extLst>
          </p:cNvPr>
          <p:cNvSpPr/>
          <p:nvPr/>
        </p:nvSpPr>
        <p:spPr>
          <a:xfrm>
            <a:off x="4618058" y="1430661"/>
            <a:ext cx="2967484" cy="29674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3">
              <a:alphaModFix/>
            </a:blip>
            <a:stretch>
              <a:fillRect/>
            </a:stretch>
          </a:blipFill>
          <a:ln w="25402" cap="flat">
            <a:solidFill>
              <a:srgbClr val="526246"/>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14" name="Freeform 6">
            <a:extLst>
              <a:ext uri="{FF2B5EF4-FFF2-40B4-BE49-F238E27FC236}">
                <a16:creationId xmlns:a16="http://schemas.microsoft.com/office/drawing/2014/main" id="{610BD68B-5342-40BA-8B54-E4EEC5A4AD6C}"/>
              </a:ext>
            </a:extLst>
          </p:cNvPr>
          <p:cNvSpPr/>
          <p:nvPr/>
        </p:nvSpPr>
        <p:spPr>
          <a:xfrm rot="10800009" flipH="1">
            <a:off x="4007312" y="-10160"/>
            <a:ext cx="5136687" cy="203426"/>
          </a:xfrm>
          <a:custGeom>
            <a:avLst/>
            <a:gdLst>
              <a:gd name="f0" fmla="val 10800000"/>
              <a:gd name="f1" fmla="val 5400000"/>
              <a:gd name="f2" fmla="val 180"/>
              <a:gd name="f3" fmla="val w"/>
              <a:gd name="f4" fmla="val h"/>
              <a:gd name="f5" fmla="val 0"/>
              <a:gd name="f6" fmla="val 4318"/>
              <a:gd name="f7" fmla="val 182"/>
              <a:gd name="f8" fmla="val 397"/>
              <a:gd name="f9" fmla="+- 0 0 -90"/>
              <a:gd name="f10" fmla="*/ f3 1 4318"/>
              <a:gd name="f11" fmla="*/ f4 1 182"/>
              <a:gd name="f12" fmla="val f5"/>
              <a:gd name="f13" fmla="val f6"/>
              <a:gd name="f14" fmla="val f7"/>
              <a:gd name="f15" fmla="*/ f9 f0 1"/>
              <a:gd name="f16" fmla="+- f14 0 f12"/>
              <a:gd name="f17" fmla="+- f13 0 f12"/>
              <a:gd name="f18" fmla="*/ f15 1 f2"/>
              <a:gd name="f19" fmla="*/ f17 1 4318"/>
              <a:gd name="f20" fmla="*/ f16 1 182"/>
              <a:gd name="f21" fmla="*/ 397 f17 1"/>
              <a:gd name="f22" fmla="*/ 0 f16 1"/>
              <a:gd name="f23" fmla="*/ 0 f17 1"/>
              <a:gd name="f24" fmla="*/ 182 f16 1"/>
              <a:gd name="f25" fmla="*/ 4318 f17 1"/>
              <a:gd name="f26" fmla="+- f18 0 f1"/>
              <a:gd name="f27" fmla="*/ f21 1 4318"/>
              <a:gd name="f28" fmla="*/ f22 1 182"/>
              <a:gd name="f29" fmla="*/ f23 1 4318"/>
              <a:gd name="f30" fmla="*/ f24 1 182"/>
              <a:gd name="f31" fmla="*/ f25 1 431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4318" h="182">
                <a:moveTo>
                  <a:pt x="f8" y="f5"/>
                </a:moveTo>
                <a:lnTo>
                  <a:pt x="f5" y="f7"/>
                </a:lnTo>
                <a:lnTo>
                  <a:pt x="f6" y="f7"/>
                </a:lnTo>
                <a:lnTo>
                  <a:pt x="f6" y="f5"/>
                </a:lnTo>
                <a:lnTo>
                  <a:pt x="f8" y="f5"/>
                </a:lnTo>
                <a:close/>
              </a:path>
            </a:pathLst>
          </a:custGeom>
          <a:solidFill>
            <a:srgbClr val="AFA97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5" name="Freeform 7">
            <a:extLst>
              <a:ext uri="{FF2B5EF4-FFF2-40B4-BE49-F238E27FC236}">
                <a16:creationId xmlns:a16="http://schemas.microsoft.com/office/drawing/2014/main" id="{AF41EB77-3CD4-4909-82BD-CB91551CC0E5}"/>
              </a:ext>
            </a:extLst>
          </p:cNvPr>
          <p:cNvSpPr/>
          <p:nvPr/>
        </p:nvSpPr>
        <p:spPr>
          <a:xfrm rot="10800009" flipH="1">
            <a:off x="-21754" y="4820845"/>
            <a:ext cx="2675973"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7">
            <a:extLst>
              <a:ext uri="{FF2B5EF4-FFF2-40B4-BE49-F238E27FC236}">
                <a16:creationId xmlns:a16="http://schemas.microsoft.com/office/drawing/2014/main" id="{52040208-DDEF-4BA3-ABD2-402A9C6238E2}"/>
              </a:ext>
            </a:extLst>
          </p:cNvPr>
          <p:cNvSpPr/>
          <p:nvPr/>
        </p:nvSpPr>
        <p:spPr>
          <a:xfrm rot="10800009" flipH="1">
            <a:off x="-43270" y="4820845"/>
            <a:ext cx="2675973" cy="340028"/>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14">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7AB4B9-F0E4-4ECC-86BA-3BE6E7C33718}"/>
              </a:ext>
            </a:extLst>
          </p:cNvPr>
          <p:cNvSpPr txBox="1">
            <a:spLocks noGrp="1"/>
          </p:cNvSpPr>
          <p:nvPr>
            <p:ph type="body" idx="4294967295"/>
          </p:nvPr>
        </p:nvSpPr>
        <p:spPr>
          <a:xfrm>
            <a:off x="161364" y="163339"/>
            <a:ext cx="1999125" cy="543181"/>
          </a:xfrm>
        </p:spPr>
        <p:txBody>
          <a:bodyPr anchor="ctr" anchorCtr="1"/>
          <a:lstStyle/>
          <a:p>
            <a:pPr marL="0" lvl="0" indent="0" algn="ctr">
              <a:buNone/>
            </a:pPr>
            <a:r>
              <a:rPr lang="en-US" sz="2700" b="1">
                <a:solidFill>
                  <a:srgbClr val="3E4A35"/>
                </a:solidFill>
                <a:latin typeface="Arial"/>
                <a:cs typeface="Arial" pitchFamily="34"/>
              </a:rPr>
              <a:t>Resources</a:t>
            </a:r>
          </a:p>
        </p:txBody>
      </p:sp>
      <p:sp>
        <p:nvSpPr>
          <p:cNvPr id="3" name="Freeform 5">
            <a:extLst>
              <a:ext uri="{FF2B5EF4-FFF2-40B4-BE49-F238E27FC236}">
                <a16:creationId xmlns:a16="http://schemas.microsoft.com/office/drawing/2014/main" id="{0B468F74-970A-43EF-8C7B-8863D9B5716E}"/>
              </a:ext>
            </a:extLst>
          </p:cNvPr>
          <p:cNvSpPr/>
          <p:nvPr/>
        </p:nvSpPr>
        <p:spPr>
          <a:xfrm>
            <a:off x="3565529" y="758823"/>
            <a:ext cx="733421" cy="969958"/>
          </a:xfrm>
          <a:custGeom>
            <a:avLst/>
            <a:gdLst>
              <a:gd name="f0" fmla="val 10800000"/>
              <a:gd name="f1" fmla="val 5400000"/>
              <a:gd name="f2" fmla="val 360"/>
              <a:gd name="f3" fmla="val 180"/>
              <a:gd name="f4" fmla="val w"/>
              <a:gd name="f5" fmla="val h"/>
              <a:gd name="f6" fmla="val 0"/>
              <a:gd name="f7" fmla="val 654"/>
              <a:gd name="f8" fmla="val 866"/>
              <a:gd name="f9" fmla="val 589"/>
              <a:gd name="f10" fmla="val 592"/>
              <a:gd name="f11" fmla="val 9"/>
              <a:gd name="f12" fmla="val 17"/>
              <a:gd name="f13" fmla="val 583"/>
              <a:gd name="f14" fmla="val 24"/>
              <a:gd name="f15" fmla="val 571"/>
              <a:gd name="f16" fmla="val 37"/>
              <a:gd name="f17" fmla="val 561"/>
              <a:gd name="f18" fmla="val 52"/>
              <a:gd name="f19" fmla="val 555"/>
              <a:gd name="f20" fmla="val 70"/>
              <a:gd name="f21" fmla="val 547"/>
              <a:gd name="f22" fmla="val 98"/>
              <a:gd name="f23" fmla="val 548"/>
              <a:gd name="f24" fmla="val 124"/>
              <a:gd name="f25" fmla="val 567"/>
              <a:gd name="f26" fmla="val 147"/>
              <a:gd name="f27" fmla="val 581"/>
              <a:gd name="f28" fmla="val 165"/>
              <a:gd name="f29" fmla="val 596"/>
              <a:gd name="f30" fmla="val 183"/>
              <a:gd name="f31" fmla="val 610"/>
              <a:gd name="f32" fmla="val 200"/>
              <a:gd name="f33" fmla="val 620"/>
              <a:gd name="f34" fmla="val 213"/>
              <a:gd name="f35" fmla="val 628"/>
              <a:gd name="f36" fmla="val 226"/>
              <a:gd name="f37" fmla="val 635"/>
              <a:gd name="f38" fmla="val 241"/>
              <a:gd name="f39" fmla="val 280"/>
              <a:gd name="f40" fmla="val 311"/>
              <a:gd name="f41" fmla="val 621"/>
              <a:gd name="f42" fmla="val 339"/>
              <a:gd name="f43" fmla="val 366"/>
              <a:gd name="f44" fmla="val 576"/>
              <a:gd name="f45" fmla="val 394"/>
              <a:gd name="f46" fmla="val 586"/>
              <a:gd name="f47" fmla="val 434"/>
              <a:gd name="f48" fmla="val 442"/>
              <a:gd name="f49" fmla="val 587"/>
              <a:gd name="f50" fmla="val 452"/>
              <a:gd name="f51" fmla="val 462"/>
              <a:gd name="f52" fmla="val 585"/>
              <a:gd name="f53" fmla="val 487"/>
              <a:gd name="f54" fmla="val 590"/>
              <a:gd name="f55" fmla="val 509"/>
              <a:gd name="f56" fmla="val 604"/>
              <a:gd name="f57" fmla="val 531"/>
              <a:gd name="f58" fmla="val 633"/>
              <a:gd name="f59" fmla="val 578"/>
              <a:gd name="f60" fmla="val 648"/>
              <a:gd name="f61" fmla="val 580"/>
              <a:gd name="f62" fmla="val 685"/>
              <a:gd name="f63" fmla="val 572"/>
              <a:gd name="f64" fmla="val 693"/>
              <a:gd name="f65" fmla="val 566"/>
              <a:gd name="f66" fmla="val 701"/>
              <a:gd name="f67" fmla="val 711"/>
              <a:gd name="f68" fmla="val 542"/>
              <a:gd name="f69" fmla="val 754"/>
              <a:gd name="f70" fmla="val 514"/>
              <a:gd name="f71" fmla="val 790"/>
              <a:gd name="f72" fmla="val 479"/>
              <a:gd name="f73" fmla="val 822"/>
              <a:gd name="f74" fmla="val 451"/>
              <a:gd name="f75" fmla="val 848"/>
              <a:gd name="f76" fmla="val 419"/>
              <a:gd name="f77" fmla="val 861"/>
              <a:gd name="f78" fmla="val 381"/>
              <a:gd name="f79" fmla="val 351"/>
              <a:gd name="f80" fmla="val 321"/>
              <a:gd name="f81" fmla="val 859"/>
              <a:gd name="f82" fmla="val 291"/>
              <a:gd name="f83" fmla="val 233"/>
              <a:gd name="f84" fmla="val 191"/>
              <a:gd name="f85" fmla="val 841"/>
              <a:gd name="f86" fmla="val 156"/>
              <a:gd name="f87" fmla="val 798"/>
              <a:gd name="f88" fmla="val 143"/>
              <a:gd name="f89" fmla="val 781"/>
              <a:gd name="f90" fmla="val 129"/>
              <a:gd name="f91" fmla="val 764"/>
              <a:gd name="f92" fmla="val 118"/>
              <a:gd name="f93" fmla="val 744"/>
              <a:gd name="f94" fmla="val 104"/>
              <a:gd name="f95" fmla="val 720"/>
              <a:gd name="f96" fmla="val 90"/>
              <a:gd name="f97" fmla="val 698"/>
              <a:gd name="f98" fmla="val 68"/>
              <a:gd name="f99" fmla="val 679"/>
              <a:gd name="f100" fmla="val 23"/>
              <a:gd name="f101" fmla="val 642"/>
              <a:gd name="f102" fmla="val 18"/>
              <a:gd name="f103" fmla="val 554"/>
              <a:gd name="f104" fmla="val 59"/>
              <a:gd name="f105" fmla="val 67"/>
              <a:gd name="f106" fmla="val 507"/>
              <a:gd name="f107" fmla="val 69"/>
              <a:gd name="f108" fmla="val 498"/>
              <a:gd name="f109" fmla="val 456"/>
              <a:gd name="f110" fmla="val 425"/>
              <a:gd name="f111" fmla="val 77"/>
              <a:gd name="f112" fmla="val 80"/>
              <a:gd name="f113" fmla="val 383"/>
              <a:gd name="f114" fmla="val 74"/>
              <a:gd name="f115" fmla="val 379"/>
              <a:gd name="f116" fmla="val 373"/>
              <a:gd name="f117" fmla="val 47"/>
              <a:gd name="f118" fmla="val 29"/>
              <a:gd name="f119" fmla="val 344"/>
              <a:gd name="f120" fmla="val 16"/>
              <a:gd name="f121" fmla="val 323"/>
              <a:gd name="f122" fmla="val 1"/>
              <a:gd name="f123" fmla="val 301"/>
              <a:gd name="f124" fmla="val 279"/>
              <a:gd name="f125" fmla="val 255"/>
              <a:gd name="f126" fmla="val 22"/>
              <a:gd name="f127" fmla="val 220"/>
              <a:gd name="f128" fmla="val 45"/>
              <a:gd name="f129" fmla="val 192"/>
              <a:gd name="f130" fmla="val 166"/>
              <a:gd name="f131" fmla="val 109"/>
              <a:gd name="f132" fmla="val 122"/>
              <a:gd name="f133" fmla="val 112"/>
              <a:gd name="f134" fmla="val 83"/>
              <a:gd name="f135" fmla="val 71"/>
              <a:gd name="f136" fmla="val 28"/>
              <a:gd name="f137" fmla="val 66"/>
              <a:gd name="f138" fmla="val 21"/>
              <a:gd name="f139" fmla="val 64"/>
              <a:gd name="f140" fmla="val 61"/>
              <a:gd name="f141" fmla="val 15"/>
              <a:gd name="f142" fmla="val 60"/>
              <a:gd name="f143" fmla="val 11"/>
              <a:gd name="f144" fmla="val 63"/>
              <a:gd name="f145" fmla="val 7"/>
              <a:gd name="f146" fmla="val 65"/>
              <a:gd name="f147" fmla="val 3"/>
              <a:gd name="f148" fmla="val 73"/>
              <a:gd name="f149" fmla="val 4"/>
              <a:gd name="f150" fmla="val 205"/>
              <a:gd name="f151" fmla="val 130"/>
              <a:gd name="f152" fmla="val 197"/>
              <a:gd name="f153" fmla="val 210"/>
              <a:gd name="f154" fmla="val 137"/>
              <a:gd name="f155" fmla="val 221"/>
              <a:gd name="f156" fmla="val 131"/>
              <a:gd name="f157" fmla="val 235"/>
              <a:gd name="f158" fmla="val 126"/>
              <a:gd name="f159" fmla="val 244"/>
              <a:gd name="f160" fmla="val 123"/>
              <a:gd name="f161" fmla="val 254"/>
              <a:gd name="f162" fmla="val 264"/>
              <a:gd name="f163" fmla="val 271"/>
              <a:gd name="f164" fmla="val 282"/>
              <a:gd name="f165" fmla="val 286"/>
              <a:gd name="f166" fmla="val 140"/>
              <a:gd name="f167" fmla="val 277"/>
              <a:gd name="f168" fmla="val 145"/>
              <a:gd name="f169" fmla="val 273"/>
              <a:gd name="f170" fmla="val 227"/>
              <a:gd name="f171" fmla="val 340"/>
              <a:gd name="f172" fmla="val 169"/>
              <a:gd name="f173" fmla="val 441"/>
              <a:gd name="f174" fmla="val 214"/>
              <a:gd name="f175" fmla="val 468"/>
              <a:gd name="f176" fmla="val 493"/>
              <a:gd name="f177" fmla="val 243"/>
              <a:gd name="f178" fmla="val 265"/>
              <a:gd name="f179" fmla="val 517"/>
              <a:gd name="f180" fmla="val 268"/>
              <a:gd name="f181" fmla="val 519"/>
              <a:gd name="f182" fmla="val 272"/>
              <a:gd name="f183" fmla="val 524"/>
              <a:gd name="f184" fmla="val 529"/>
              <a:gd name="f185" fmla="val 269"/>
              <a:gd name="f186" fmla="val 528"/>
              <a:gd name="f187" fmla="val 263"/>
              <a:gd name="f188" fmla="val 259"/>
              <a:gd name="f189" fmla="val 247"/>
              <a:gd name="f190" fmla="val 225"/>
              <a:gd name="f191" fmla="val 515"/>
              <a:gd name="f192" fmla="val 217"/>
              <a:gd name="f193" fmla="val 510"/>
              <a:gd name="f194" fmla="val 505"/>
              <a:gd name="f195" fmla="val 203"/>
              <a:gd name="f196" fmla="val 447"/>
              <a:gd name="f197" fmla="val 120"/>
              <a:gd name="f198" fmla="val 472"/>
              <a:gd name="f199" fmla="val 39"/>
              <a:gd name="f200" fmla="val 568"/>
              <a:gd name="f201" fmla="val 570"/>
              <a:gd name="f202" fmla="val 2"/>
              <a:gd name="f203" fmla="val 573"/>
              <a:gd name="f204" fmla="val 579"/>
              <a:gd name="f205" fmla="val 584"/>
              <a:gd name="f206" fmla="val 327"/>
              <a:gd name="f207" fmla="val 796"/>
              <a:gd name="f208" fmla="val 345"/>
              <a:gd name="f209" fmla="val 363"/>
              <a:gd name="f210" fmla="val 795"/>
              <a:gd name="f211" fmla="val 403"/>
              <a:gd name="f212" fmla="val 797"/>
              <a:gd name="f213" fmla="val 420"/>
              <a:gd name="f214" fmla="val 789"/>
              <a:gd name="f215" fmla="val 437"/>
              <a:gd name="f216" fmla="val 775"/>
              <a:gd name="f217" fmla="val 471"/>
              <a:gd name="f218" fmla="val 743"/>
              <a:gd name="f219" fmla="val 497"/>
              <a:gd name="f220" fmla="val 707"/>
              <a:gd name="f221" fmla="val 511"/>
              <a:gd name="f222" fmla="val 663"/>
              <a:gd name="f223" fmla="val 653"/>
              <a:gd name="f224" fmla="val 518"/>
              <a:gd name="f225" fmla="val 646"/>
              <a:gd name="f226" fmla="val 641"/>
              <a:gd name="f227" fmla="val 550"/>
              <a:gd name="f228" fmla="val 613"/>
              <a:gd name="f229" fmla="val 593"/>
              <a:gd name="f230" fmla="val 556"/>
              <a:gd name="f231" fmla="val 532"/>
              <a:gd name="f232" fmla="val 521"/>
              <a:gd name="f233" fmla="val 538"/>
              <a:gd name="f234" fmla="val 499"/>
              <a:gd name="f235" fmla="val 467"/>
              <a:gd name="f236" fmla="val 417"/>
              <a:gd name="f237" fmla="val 520"/>
              <a:gd name="f238" fmla="val 502"/>
              <a:gd name="f239" fmla="val 393"/>
              <a:gd name="f240" fmla="val 476"/>
              <a:gd name="f241" fmla="val 377"/>
              <a:gd name="f242" fmla="val 464"/>
              <a:gd name="f243" fmla="val 465"/>
              <a:gd name="f244" fmla="val 320"/>
              <a:gd name="f245" fmla="val 466"/>
              <a:gd name="f246" fmla="val 463"/>
              <a:gd name="f247" fmla="val 305"/>
              <a:gd name="f248" fmla="val 300"/>
              <a:gd name="f249" fmla="val 386"/>
              <a:gd name="f250" fmla="val 249"/>
              <a:gd name="f251" fmla="val 204"/>
              <a:gd name="f252" fmla="val 313"/>
              <a:gd name="f253" fmla="val 199"/>
              <a:gd name="f254" fmla="val 319"/>
              <a:gd name="f255" fmla="val 194"/>
              <a:gd name="f256" fmla="val 324"/>
              <a:gd name="f257" fmla="val 196"/>
              <a:gd name="f258" fmla="val 332"/>
              <a:gd name="f259" fmla="val 202"/>
              <a:gd name="f260" fmla="val 370"/>
              <a:gd name="f261" fmla="val 184"/>
              <a:gd name="f262" fmla="val 397"/>
              <a:gd name="f263" fmla="val 153"/>
              <a:gd name="f264" fmla="val 415"/>
              <a:gd name="f265" fmla="val 424"/>
              <a:gd name="f266" fmla="val 135"/>
              <a:gd name="f267" fmla="val 433"/>
              <a:gd name="f268" fmla="val 448"/>
              <a:gd name="f269" fmla="val 134"/>
              <a:gd name="f270" fmla="val 537"/>
              <a:gd name="f271" fmla="val 106"/>
              <a:gd name="f272" fmla="val 557"/>
              <a:gd name="f273" fmla="val 560"/>
              <a:gd name="f274" fmla="val 84"/>
              <a:gd name="f275" fmla="val 582"/>
              <a:gd name="f276" fmla="val 634"/>
              <a:gd name="f277" fmla="val 127"/>
              <a:gd name="f278" fmla="val 138"/>
              <a:gd name="f279" fmla="val 645"/>
              <a:gd name="f280" fmla="val 142"/>
              <a:gd name="f281" fmla="val 650"/>
              <a:gd name="f282" fmla="val 146"/>
              <a:gd name="f283" fmla="val 659"/>
              <a:gd name="f284" fmla="val 163"/>
              <a:gd name="f285" fmla="val 699"/>
              <a:gd name="f286" fmla="val 185"/>
              <a:gd name="f287" fmla="val 735"/>
              <a:gd name="f288" fmla="val 767"/>
              <a:gd name="f289" fmla="val 232"/>
              <a:gd name="f290" fmla="val 787"/>
              <a:gd name="f291" fmla="val 252"/>
              <a:gd name="f292" fmla="val 799"/>
              <a:gd name="f293" fmla="val 281"/>
              <a:gd name="f294" fmla="val 296"/>
              <a:gd name="f295" fmla="val 794"/>
              <a:gd name="f296" fmla="+- 0 0 -90"/>
              <a:gd name="f297" fmla="*/ f4 1 654"/>
              <a:gd name="f298" fmla="*/ f5 1 866"/>
              <a:gd name="f299" fmla="val f6"/>
              <a:gd name="f300" fmla="val f7"/>
              <a:gd name="f301" fmla="val f8"/>
              <a:gd name="f302" fmla="*/ f296 f0 1"/>
              <a:gd name="f303" fmla="+- f301 0 f299"/>
              <a:gd name="f304" fmla="+- f300 0 f299"/>
              <a:gd name="f305" fmla="*/ f302 1 f3"/>
              <a:gd name="f306" fmla="*/ f304 1 654"/>
              <a:gd name="f307" fmla="*/ f303 1 866"/>
              <a:gd name="f308" fmla="*/ 583 f304 1"/>
              <a:gd name="f309" fmla="*/ 24 f303 1"/>
              <a:gd name="f310" fmla="*/ 567 f304 1"/>
              <a:gd name="f311" fmla="*/ 147 f303 1"/>
              <a:gd name="f312" fmla="*/ 635 f304 1"/>
              <a:gd name="f313" fmla="*/ 241 f303 1"/>
              <a:gd name="f314" fmla="*/ 586 f304 1"/>
              <a:gd name="f315" fmla="*/ 434 f303 1"/>
              <a:gd name="f316" fmla="*/ 604 f304 1"/>
              <a:gd name="f317" fmla="*/ 531 f303 1"/>
              <a:gd name="f318" fmla="*/ 561 f304 1"/>
              <a:gd name="f319" fmla="*/ 711 f303 1"/>
              <a:gd name="f320" fmla="*/ 381 f304 1"/>
              <a:gd name="f321" fmla="*/ 861 f303 1"/>
              <a:gd name="f322" fmla="*/ 156 f304 1"/>
              <a:gd name="f323" fmla="*/ 798 f303 1"/>
              <a:gd name="f324" fmla="*/ 68 f304 1"/>
              <a:gd name="f325" fmla="*/ 679 f303 1"/>
              <a:gd name="f326" fmla="*/ 69 f304 1"/>
              <a:gd name="f327" fmla="*/ 487 f303 1"/>
              <a:gd name="f328" fmla="*/ 67 f304 1"/>
              <a:gd name="f329" fmla="*/ 373 f303 1"/>
              <a:gd name="f330" fmla="*/ 9 f304 1"/>
              <a:gd name="f331" fmla="*/ 255 f303 1"/>
              <a:gd name="f332" fmla="*/ 71 f304 1"/>
              <a:gd name="f333" fmla="*/ 28 f303 1"/>
              <a:gd name="f334" fmla="*/ 63 f304 1"/>
              <a:gd name="f335" fmla="*/ 7 f303 1"/>
              <a:gd name="f336" fmla="*/ 197 f303 1"/>
              <a:gd name="f337" fmla="*/ 123 f304 1"/>
              <a:gd name="f338" fmla="*/ 264 f303 1"/>
              <a:gd name="f339" fmla="*/ 145 f304 1"/>
              <a:gd name="f340" fmla="*/ 273 f303 1"/>
              <a:gd name="f341" fmla="*/ 514 f304 1"/>
              <a:gd name="f342" fmla="*/ 265 f303 1"/>
              <a:gd name="f343" fmla="*/ 528 f304 1"/>
              <a:gd name="f344" fmla="*/ 259 f303 1"/>
              <a:gd name="f345" fmla="*/ 505 f304 1"/>
              <a:gd name="f346" fmla="*/ 203 f303 1"/>
              <a:gd name="f347" fmla="*/ 573 f304 1"/>
              <a:gd name="f348" fmla="*/ 0 f303 1"/>
              <a:gd name="f349" fmla="*/ 327 f304 1"/>
              <a:gd name="f350" fmla="*/ 796 f303 1"/>
              <a:gd name="f351" fmla="*/ 437 f304 1"/>
              <a:gd name="f352" fmla="*/ 775 f303 1"/>
              <a:gd name="f353" fmla="*/ 529 f304 1"/>
              <a:gd name="f354" fmla="*/ 641 f303 1"/>
              <a:gd name="f355" fmla="*/ 532 f304 1"/>
              <a:gd name="f356" fmla="*/ 550 f303 1"/>
              <a:gd name="f357" fmla="*/ 524 f304 1"/>
              <a:gd name="f358" fmla="*/ 465 f304 1"/>
              <a:gd name="f359" fmla="*/ 320 f303 1"/>
              <a:gd name="f360" fmla="*/ 204 f304 1"/>
              <a:gd name="f361" fmla="*/ 313 f303 1"/>
              <a:gd name="f362" fmla="*/ 153 f304 1"/>
              <a:gd name="f363" fmla="*/ 415 f303 1"/>
              <a:gd name="f364" fmla="*/ 134 f304 1"/>
              <a:gd name="f365" fmla="*/ 521 f303 1"/>
              <a:gd name="f366" fmla="*/ 104 f304 1"/>
              <a:gd name="f367" fmla="*/ 560 f303 1"/>
              <a:gd name="f368" fmla="*/ 146 f304 1"/>
              <a:gd name="f369" fmla="*/ 659 f303 1"/>
              <a:gd name="f370" fmla="*/ 281 f304 1"/>
              <a:gd name="f371" fmla="+- f305 0 f1"/>
              <a:gd name="f372" fmla="*/ f308 1 654"/>
              <a:gd name="f373" fmla="*/ f309 1 866"/>
              <a:gd name="f374" fmla="*/ f310 1 654"/>
              <a:gd name="f375" fmla="*/ f311 1 866"/>
              <a:gd name="f376" fmla="*/ f312 1 654"/>
              <a:gd name="f377" fmla="*/ f313 1 866"/>
              <a:gd name="f378" fmla="*/ f314 1 654"/>
              <a:gd name="f379" fmla="*/ f315 1 866"/>
              <a:gd name="f380" fmla="*/ f316 1 654"/>
              <a:gd name="f381" fmla="*/ f317 1 866"/>
              <a:gd name="f382" fmla="*/ f318 1 654"/>
              <a:gd name="f383" fmla="*/ f319 1 866"/>
              <a:gd name="f384" fmla="*/ f320 1 654"/>
              <a:gd name="f385" fmla="*/ f321 1 866"/>
              <a:gd name="f386" fmla="*/ f322 1 654"/>
              <a:gd name="f387" fmla="*/ f323 1 866"/>
              <a:gd name="f388" fmla="*/ f324 1 654"/>
              <a:gd name="f389" fmla="*/ f325 1 866"/>
              <a:gd name="f390" fmla="*/ f326 1 654"/>
              <a:gd name="f391" fmla="*/ f327 1 866"/>
              <a:gd name="f392" fmla="*/ f328 1 654"/>
              <a:gd name="f393" fmla="*/ f329 1 866"/>
              <a:gd name="f394" fmla="*/ f330 1 654"/>
              <a:gd name="f395" fmla="*/ f331 1 866"/>
              <a:gd name="f396" fmla="*/ f332 1 654"/>
              <a:gd name="f397" fmla="*/ f333 1 866"/>
              <a:gd name="f398" fmla="*/ f334 1 654"/>
              <a:gd name="f399" fmla="*/ f335 1 866"/>
              <a:gd name="f400" fmla="*/ f336 1 866"/>
              <a:gd name="f401" fmla="*/ f337 1 654"/>
              <a:gd name="f402" fmla="*/ f338 1 866"/>
              <a:gd name="f403" fmla="*/ f339 1 654"/>
              <a:gd name="f404" fmla="*/ f340 1 866"/>
              <a:gd name="f405" fmla="*/ f341 1 654"/>
              <a:gd name="f406" fmla="*/ f342 1 866"/>
              <a:gd name="f407" fmla="*/ f343 1 654"/>
              <a:gd name="f408" fmla="*/ f344 1 866"/>
              <a:gd name="f409" fmla="*/ f345 1 654"/>
              <a:gd name="f410" fmla="*/ f346 1 866"/>
              <a:gd name="f411" fmla="*/ f347 1 654"/>
              <a:gd name="f412" fmla="*/ f348 1 866"/>
              <a:gd name="f413" fmla="*/ f349 1 654"/>
              <a:gd name="f414" fmla="*/ f350 1 866"/>
              <a:gd name="f415" fmla="*/ f351 1 654"/>
              <a:gd name="f416" fmla="*/ f352 1 866"/>
              <a:gd name="f417" fmla="*/ f353 1 654"/>
              <a:gd name="f418" fmla="*/ f354 1 866"/>
              <a:gd name="f419" fmla="*/ f355 1 654"/>
              <a:gd name="f420" fmla="*/ f356 1 866"/>
              <a:gd name="f421" fmla="*/ f357 1 654"/>
              <a:gd name="f422" fmla="*/ f358 1 654"/>
              <a:gd name="f423" fmla="*/ f359 1 866"/>
              <a:gd name="f424" fmla="*/ f360 1 654"/>
              <a:gd name="f425" fmla="*/ f361 1 866"/>
              <a:gd name="f426" fmla="*/ f362 1 654"/>
              <a:gd name="f427" fmla="*/ f363 1 866"/>
              <a:gd name="f428" fmla="*/ f364 1 654"/>
              <a:gd name="f429" fmla="*/ f365 1 866"/>
              <a:gd name="f430" fmla="*/ f366 1 654"/>
              <a:gd name="f431" fmla="*/ f367 1 866"/>
              <a:gd name="f432" fmla="*/ f368 1 654"/>
              <a:gd name="f433" fmla="*/ f369 1 866"/>
              <a:gd name="f434" fmla="*/ f370 1 654"/>
              <a:gd name="f435" fmla="*/ 0 1 f306"/>
              <a:gd name="f436" fmla="*/ f300 1 f306"/>
              <a:gd name="f437" fmla="*/ 0 1 f307"/>
              <a:gd name="f438" fmla="*/ f301 1 f307"/>
              <a:gd name="f439" fmla="*/ f372 1 f306"/>
              <a:gd name="f440" fmla="*/ f373 1 f307"/>
              <a:gd name="f441" fmla="*/ f374 1 f306"/>
              <a:gd name="f442" fmla="*/ f375 1 f307"/>
              <a:gd name="f443" fmla="*/ f376 1 f306"/>
              <a:gd name="f444" fmla="*/ f377 1 f307"/>
              <a:gd name="f445" fmla="*/ f378 1 f306"/>
              <a:gd name="f446" fmla="*/ f379 1 f307"/>
              <a:gd name="f447" fmla="*/ f380 1 f306"/>
              <a:gd name="f448" fmla="*/ f381 1 f307"/>
              <a:gd name="f449" fmla="*/ f382 1 f306"/>
              <a:gd name="f450" fmla="*/ f383 1 f307"/>
              <a:gd name="f451" fmla="*/ f384 1 f306"/>
              <a:gd name="f452" fmla="*/ f385 1 f307"/>
              <a:gd name="f453" fmla="*/ f386 1 f306"/>
              <a:gd name="f454" fmla="*/ f387 1 f307"/>
              <a:gd name="f455" fmla="*/ f388 1 f306"/>
              <a:gd name="f456" fmla="*/ f389 1 f307"/>
              <a:gd name="f457" fmla="*/ f390 1 f306"/>
              <a:gd name="f458" fmla="*/ f391 1 f307"/>
              <a:gd name="f459" fmla="*/ f392 1 f306"/>
              <a:gd name="f460" fmla="*/ f393 1 f307"/>
              <a:gd name="f461" fmla="*/ f394 1 f306"/>
              <a:gd name="f462" fmla="*/ f395 1 f307"/>
              <a:gd name="f463" fmla="*/ f396 1 f306"/>
              <a:gd name="f464" fmla="*/ f397 1 f307"/>
              <a:gd name="f465" fmla="*/ f398 1 f306"/>
              <a:gd name="f466" fmla="*/ f399 1 f307"/>
              <a:gd name="f467" fmla="*/ f400 1 f307"/>
              <a:gd name="f468" fmla="*/ f401 1 f306"/>
              <a:gd name="f469" fmla="*/ f402 1 f307"/>
              <a:gd name="f470" fmla="*/ f403 1 f306"/>
              <a:gd name="f471" fmla="*/ f404 1 f307"/>
              <a:gd name="f472" fmla="*/ f405 1 f306"/>
              <a:gd name="f473" fmla="*/ f406 1 f307"/>
              <a:gd name="f474" fmla="*/ f407 1 f306"/>
              <a:gd name="f475" fmla="*/ f408 1 f307"/>
              <a:gd name="f476" fmla="*/ f409 1 f306"/>
              <a:gd name="f477" fmla="*/ f410 1 f307"/>
              <a:gd name="f478" fmla="*/ f411 1 f306"/>
              <a:gd name="f479" fmla="*/ f412 1 f307"/>
              <a:gd name="f480" fmla="*/ f413 1 f306"/>
              <a:gd name="f481" fmla="*/ f414 1 f307"/>
              <a:gd name="f482" fmla="*/ f415 1 f306"/>
              <a:gd name="f483" fmla="*/ f416 1 f307"/>
              <a:gd name="f484" fmla="*/ f417 1 f306"/>
              <a:gd name="f485" fmla="*/ f418 1 f307"/>
              <a:gd name="f486" fmla="*/ f419 1 f306"/>
              <a:gd name="f487" fmla="*/ f420 1 f307"/>
              <a:gd name="f488" fmla="*/ f421 1 f306"/>
              <a:gd name="f489" fmla="*/ f422 1 f306"/>
              <a:gd name="f490" fmla="*/ f423 1 f307"/>
              <a:gd name="f491" fmla="*/ f424 1 f306"/>
              <a:gd name="f492" fmla="*/ f425 1 f307"/>
              <a:gd name="f493" fmla="*/ f426 1 f306"/>
              <a:gd name="f494" fmla="*/ f427 1 f307"/>
              <a:gd name="f495" fmla="*/ f428 1 f306"/>
              <a:gd name="f496" fmla="*/ f429 1 f307"/>
              <a:gd name="f497" fmla="*/ f430 1 f306"/>
              <a:gd name="f498" fmla="*/ f431 1 f307"/>
              <a:gd name="f499" fmla="*/ f432 1 f306"/>
              <a:gd name="f500" fmla="*/ f433 1 f307"/>
              <a:gd name="f501" fmla="*/ f434 1 f306"/>
              <a:gd name="f502" fmla="*/ f435 f297 1"/>
              <a:gd name="f503" fmla="*/ f436 f297 1"/>
              <a:gd name="f504" fmla="*/ f438 f298 1"/>
              <a:gd name="f505" fmla="*/ f437 f298 1"/>
              <a:gd name="f506" fmla="*/ f439 f297 1"/>
              <a:gd name="f507" fmla="*/ f440 f298 1"/>
              <a:gd name="f508" fmla="*/ f441 f297 1"/>
              <a:gd name="f509" fmla="*/ f442 f298 1"/>
              <a:gd name="f510" fmla="*/ f443 f297 1"/>
              <a:gd name="f511" fmla="*/ f444 f298 1"/>
              <a:gd name="f512" fmla="*/ f445 f297 1"/>
              <a:gd name="f513" fmla="*/ f446 f298 1"/>
              <a:gd name="f514" fmla="*/ f447 f297 1"/>
              <a:gd name="f515" fmla="*/ f448 f298 1"/>
              <a:gd name="f516" fmla="*/ f449 f297 1"/>
              <a:gd name="f517" fmla="*/ f450 f298 1"/>
              <a:gd name="f518" fmla="*/ f451 f297 1"/>
              <a:gd name="f519" fmla="*/ f452 f298 1"/>
              <a:gd name="f520" fmla="*/ f453 f297 1"/>
              <a:gd name="f521" fmla="*/ f454 f298 1"/>
              <a:gd name="f522" fmla="*/ f455 f297 1"/>
              <a:gd name="f523" fmla="*/ f456 f298 1"/>
              <a:gd name="f524" fmla="*/ f457 f297 1"/>
              <a:gd name="f525" fmla="*/ f458 f298 1"/>
              <a:gd name="f526" fmla="*/ f459 f297 1"/>
              <a:gd name="f527" fmla="*/ f460 f298 1"/>
              <a:gd name="f528" fmla="*/ f461 f297 1"/>
              <a:gd name="f529" fmla="*/ f462 f298 1"/>
              <a:gd name="f530" fmla="*/ f463 f297 1"/>
              <a:gd name="f531" fmla="*/ f464 f298 1"/>
              <a:gd name="f532" fmla="*/ f465 f297 1"/>
              <a:gd name="f533" fmla="*/ f466 f298 1"/>
              <a:gd name="f534" fmla="*/ f467 f298 1"/>
              <a:gd name="f535" fmla="*/ f468 f297 1"/>
              <a:gd name="f536" fmla="*/ f469 f298 1"/>
              <a:gd name="f537" fmla="*/ f470 f297 1"/>
              <a:gd name="f538" fmla="*/ f471 f298 1"/>
              <a:gd name="f539" fmla="*/ f472 f297 1"/>
              <a:gd name="f540" fmla="*/ f473 f298 1"/>
              <a:gd name="f541" fmla="*/ f474 f297 1"/>
              <a:gd name="f542" fmla="*/ f475 f298 1"/>
              <a:gd name="f543" fmla="*/ f476 f297 1"/>
              <a:gd name="f544" fmla="*/ f477 f298 1"/>
              <a:gd name="f545" fmla="*/ f478 f297 1"/>
              <a:gd name="f546" fmla="*/ f479 f298 1"/>
              <a:gd name="f547" fmla="*/ f480 f297 1"/>
              <a:gd name="f548" fmla="*/ f481 f298 1"/>
              <a:gd name="f549" fmla="*/ f482 f297 1"/>
              <a:gd name="f550" fmla="*/ f483 f298 1"/>
              <a:gd name="f551" fmla="*/ f484 f297 1"/>
              <a:gd name="f552" fmla="*/ f485 f298 1"/>
              <a:gd name="f553" fmla="*/ f486 f297 1"/>
              <a:gd name="f554" fmla="*/ f487 f298 1"/>
              <a:gd name="f555" fmla="*/ f488 f297 1"/>
              <a:gd name="f556" fmla="*/ f489 f297 1"/>
              <a:gd name="f557" fmla="*/ f490 f298 1"/>
              <a:gd name="f558" fmla="*/ f491 f297 1"/>
              <a:gd name="f559" fmla="*/ f492 f298 1"/>
              <a:gd name="f560" fmla="*/ f493 f297 1"/>
              <a:gd name="f561" fmla="*/ f494 f298 1"/>
              <a:gd name="f562" fmla="*/ f495 f297 1"/>
              <a:gd name="f563" fmla="*/ f496 f298 1"/>
              <a:gd name="f564" fmla="*/ f497 f297 1"/>
              <a:gd name="f565" fmla="*/ f498 f298 1"/>
              <a:gd name="f566" fmla="*/ f499 f297 1"/>
              <a:gd name="f567" fmla="*/ f500 f298 1"/>
              <a:gd name="f568" fmla="*/ f501 f297 1"/>
            </a:gdLst>
            <a:ahLst/>
            <a:cxnLst>
              <a:cxn ang="3cd4">
                <a:pos x="hc" y="t"/>
              </a:cxn>
              <a:cxn ang="0">
                <a:pos x="r" y="vc"/>
              </a:cxn>
              <a:cxn ang="cd4">
                <a:pos x="hc" y="b"/>
              </a:cxn>
              <a:cxn ang="cd2">
                <a:pos x="l" y="vc"/>
              </a:cxn>
              <a:cxn ang="f371">
                <a:pos x="f506" y="f507"/>
              </a:cxn>
              <a:cxn ang="f371">
                <a:pos x="f508" y="f509"/>
              </a:cxn>
              <a:cxn ang="f371">
                <a:pos x="f510" y="f511"/>
              </a:cxn>
              <a:cxn ang="f371">
                <a:pos x="f512" y="f513"/>
              </a:cxn>
              <a:cxn ang="f371">
                <a:pos x="f514" y="f515"/>
              </a:cxn>
              <a:cxn ang="f371">
                <a:pos x="f516" y="f517"/>
              </a:cxn>
              <a:cxn ang="f371">
                <a:pos x="f518" y="f519"/>
              </a:cxn>
              <a:cxn ang="f371">
                <a:pos x="f520" y="f521"/>
              </a:cxn>
              <a:cxn ang="f371">
                <a:pos x="f522" y="f523"/>
              </a:cxn>
              <a:cxn ang="f371">
                <a:pos x="f524" y="f525"/>
              </a:cxn>
              <a:cxn ang="f371">
                <a:pos x="f526" y="f527"/>
              </a:cxn>
              <a:cxn ang="f371">
                <a:pos x="f528" y="f529"/>
              </a:cxn>
              <a:cxn ang="f371">
                <a:pos x="f530" y="f531"/>
              </a:cxn>
              <a:cxn ang="f371">
                <a:pos x="f532" y="f533"/>
              </a:cxn>
              <a:cxn ang="f371">
                <a:pos x="f520" y="f534"/>
              </a:cxn>
              <a:cxn ang="f371">
                <a:pos x="f535" y="f536"/>
              </a:cxn>
              <a:cxn ang="f371">
                <a:pos x="f537" y="f538"/>
              </a:cxn>
              <a:cxn ang="f371">
                <a:pos x="f539" y="f540"/>
              </a:cxn>
              <a:cxn ang="f371">
                <a:pos x="f541" y="f542"/>
              </a:cxn>
              <a:cxn ang="f371">
                <a:pos x="f543" y="f544"/>
              </a:cxn>
              <a:cxn ang="f371">
                <a:pos x="f545" y="f546"/>
              </a:cxn>
              <a:cxn ang="f371">
                <a:pos x="f547" y="f548"/>
              </a:cxn>
              <a:cxn ang="f371">
                <a:pos x="f549" y="f550"/>
              </a:cxn>
              <a:cxn ang="f371">
                <a:pos x="f551" y="f552"/>
              </a:cxn>
              <a:cxn ang="f371">
                <a:pos x="f553" y="f554"/>
              </a:cxn>
              <a:cxn ang="f371">
                <a:pos x="f555" y="f513"/>
              </a:cxn>
              <a:cxn ang="f371">
                <a:pos x="f556" y="f557"/>
              </a:cxn>
              <a:cxn ang="f371">
                <a:pos x="f558" y="f559"/>
              </a:cxn>
              <a:cxn ang="f371">
                <a:pos x="f560" y="f561"/>
              </a:cxn>
              <a:cxn ang="f371">
                <a:pos x="f562" y="f563"/>
              </a:cxn>
              <a:cxn ang="f371">
                <a:pos x="f564" y="f565"/>
              </a:cxn>
              <a:cxn ang="f371">
                <a:pos x="f566" y="f567"/>
              </a:cxn>
              <a:cxn ang="f371">
                <a:pos x="f568" y="f548"/>
              </a:cxn>
            </a:cxnLst>
            <a:rect l="f502" t="f505" r="f503" b="f504"/>
            <a:pathLst>
              <a:path w="654" h="866">
                <a:moveTo>
                  <a:pt x="f9" y="f6"/>
                </a:moveTo>
                <a:cubicBezTo>
                  <a:pt x="f10" y="f11"/>
                  <a:pt x="f9"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7" y="f39"/>
                  <a:pt x="f7" y="f40"/>
                  <a:pt x="f41" y="f42"/>
                </a:cubicBezTo>
                <a:cubicBezTo>
                  <a:pt x="f9" y="f43"/>
                  <a:pt x="f44" y="f45"/>
                  <a:pt x="f46" y="f47"/>
                </a:cubicBezTo>
                <a:cubicBezTo>
                  <a:pt x="f9" y="f48"/>
                  <a:pt x="f49" y="f50"/>
                  <a:pt x="f49" y="f51"/>
                </a:cubicBezTo>
                <a:cubicBezTo>
                  <a:pt x="f52" y="f53"/>
                  <a:pt x="f54" y="f55"/>
                  <a:pt x="f56" y="f57"/>
                </a:cubicBezTo>
                <a:cubicBezTo>
                  <a:pt x="f58" y="f59"/>
                  <a:pt x="f41" y="f60"/>
                  <a:pt x="f61" y="f62"/>
                </a:cubicBezTo>
                <a:cubicBezTo>
                  <a:pt x="f63" y="f64"/>
                  <a:pt x="f65" y="f66"/>
                  <a:pt x="f17" y="f67"/>
                </a:cubicBezTo>
                <a:cubicBezTo>
                  <a:pt x="f68" y="f69"/>
                  <a:pt x="f70" y="f71"/>
                  <a:pt x="f72" y="f73"/>
                </a:cubicBezTo>
                <a:cubicBezTo>
                  <a:pt x="f74" y="f75"/>
                  <a:pt x="f76" y="f77"/>
                  <a:pt x="f78" y="f77"/>
                </a:cubicBezTo>
                <a:cubicBezTo>
                  <a:pt x="f79" y="f77"/>
                  <a:pt x="f80" y="f81"/>
                  <a:pt x="f82" y="f77"/>
                </a:cubicBezTo>
                <a:cubicBezTo>
                  <a:pt x="f83" y="f8"/>
                  <a:pt x="f84" y="f85"/>
                  <a:pt x="f86" y="f87"/>
                </a:cubicBezTo>
                <a:cubicBezTo>
                  <a:pt x="f88" y="f89"/>
                  <a:pt x="f90" y="f91"/>
                  <a:pt x="f92" y="f93"/>
                </a:cubicBezTo>
                <a:cubicBezTo>
                  <a:pt x="f94" y="f95"/>
                  <a:pt x="f96" y="f97"/>
                  <a:pt x="f98" y="f99"/>
                </a:cubicBezTo>
                <a:cubicBezTo>
                  <a:pt x="f100" y="f101"/>
                  <a:pt x="f102" y="f103"/>
                  <a:pt x="f104" y="f70"/>
                </a:cubicBezTo>
                <a:cubicBezTo>
                  <a:pt x="f105" y="f106"/>
                  <a:pt x="f107" y="f108"/>
                  <a:pt x="f107" y="f53"/>
                </a:cubicBezTo>
                <a:cubicBezTo>
                  <a:pt x="f98" y="f109"/>
                  <a:pt x="f107" y="f110"/>
                  <a:pt x="f111" y="f45"/>
                </a:cubicBezTo>
                <a:cubicBezTo>
                  <a:pt x="f112" y="f113"/>
                  <a:pt x="f114" y="f115"/>
                  <a:pt x="f105" y="f116"/>
                </a:cubicBezTo>
                <a:cubicBezTo>
                  <a:pt x="f117" y="f2"/>
                  <a:pt x="f118" y="f119"/>
                  <a:pt x="f120" y="f121"/>
                </a:cubicBezTo>
                <a:cubicBezTo>
                  <a:pt x="f122" y="f123"/>
                  <a:pt x="f6" y="f124"/>
                  <a:pt x="f11" y="f125"/>
                </a:cubicBezTo>
                <a:cubicBezTo>
                  <a:pt x="f126" y="f127"/>
                  <a:pt x="f128" y="f129"/>
                  <a:pt x="f107" y="f130"/>
                </a:cubicBezTo>
                <a:cubicBezTo>
                  <a:pt x="f131" y="f132"/>
                  <a:pt x="f133" y="f134"/>
                  <a:pt x="f135" y="f136"/>
                </a:cubicBezTo>
                <a:cubicBezTo>
                  <a:pt x="f107" y="f14"/>
                  <a:pt x="f137" y="f138"/>
                  <a:pt x="f139" y="f102"/>
                </a:cubicBezTo>
                <a:cubicBezTo>
                  <a:pt x="f140" y="f141"/>
                  <a:pt x="f142" y="f143"/>
                  <a:pt x="f144" y="f145"/>
                </a:cubicBezTo>
                <a:cubicBezTo>
                  <a:pt x="f146" y="f147"/>
                  <a:pt x="f107" y="f147"/>
                  <a:pt x="f148" y="f149"/>
                </a:cubicBezTo>
                <a:cubicBezTo>
                  <a:pt x="f86" y="f120"/>
                  <a:pt x="f150" y="f151"/>
                  <a:pt x="f86" y="f152"/>
                </a:cubicBezTo>
                <a:cubicBezTo>
                  <a:pt x="f26" y="f153"/>
                  <a:pt x="f154" y="f155"/>
                  <a:pt x="f156" y="f157"/>
                </a:cubicBezTo>
                <a:cubicBezTo>
                  <a:pt x="f158" y="f159"/>
                  <a:pt x="f160" y="f161"/>
                  <a:pt x="f160" y="f162"/>
                </a:cubicBezTo>
                <a:cubicBezTo>
                  <a:pt x="f160" y="f163"/>
                  <a:pt x="f160" y="f124"/>
                  <a:pt x="f90" y="f164"/>
                </a:cubicBezTo>
                <a:cubicBezTo>
                  <a:pt x="f154" y="f165"/>
                  <a:pt x="f166" y="f167"/>
                  <a:pt x="f168" y="f169"/>
                </a:cubicBezTo>
                <a:cubicBezTo>
                  <a:pt x="f170" y="f84"/>
                  <a:pt x="f171" y="f172"/>
                  <a:pt x="f173" y="f174"/>
                </a:cubicBezTo>
                <a:cubicBezTo>
                  <a:pt x="f175" y="f36"/>
                  <a:pt x="f176" y="f177"/>
                  <a:pt x="f70" y="f178"/>
                </a:cubicBezTo>
                <a:cubicBezTo>
                  <a:pt x="f179" y="f180"/>
                  <a:pt x="f181" y="f182"/>
                  <a:pt x="f183" y="f163"/>
                </a:cubicBezTo>
                <a:cubicBezTo>
                  <a:pt x="f184" y="f185"/>
                  <a:pt x="f186" y="f187"/>
                  <a:pt x="f186" y="f188"/>
                </a:cubicBezTo>
                <a:cubicBezTo>
                  <a:pt x="f186" y="f189"/>
                  <a:pt x="f183" y="f157"/>
                  <a:pt x="f181" y="f190"/>
                </a:cubicBezTo>
                <a:cubicBezTo>
                  <a:pt x="f191" y="f192"/>
                  <a:pt x="f193" y="f153"/>
                  <a:pt x="f194" y="f195"/>
                </a:cubicBezTo>
                <a:cubicBezTo>
                  <a:pt x="f196" y="f197"/>
                  <a:pt x="f198" y="f199"/>
                  <a:pt x="f200" y="f147"/>
                </a:cubicBezTo>
                <a:cubicBezTo>
                  <a:pt x="f201" y="f202"/>
                  <a:pt x="f63" y="f122"/>
                  <a:pt x="f203" y="f6"/>
                </a:cubicBezTo>
                <a:cubicBezTo>
                  <a:pt x="f204" y="f6"/>
                  <a:pt x="f205" y="f6"/>
                  <a:pt x="f9" y="f6"/>
                </a:cubicBezTo>
                <a:close/>
                <a:moveTo>
                  <a:pt x="f206" y="f207"/>
                </a:moveTo>
                <a:cubicBezTo>
                  <a:pt x="f208" y="f207"/>
                  <a:pt x="f209" y="f210"/>
                  <a:pt x="f78" y="f207"/>
                </a:cubicBezTo>
                <a:cubicBezTo>
                  <a:pt x="f211" y="f212"/>
                  <a:pt x="f213" y="f214"/>
                  <a:pt x="f215" y="f216"/>
                </a:cubicBezTo>
                <a:cubicBezTo>
                  <a:pt x="f217" y="f218"/>
                  <a:pt x="f219" y="f220"/>
                  <a:pt x="f221" y="f222"/>
                </a:cubicBezTo>
                <a:cubicBezTo>
                  <a:pt x="f70" y="f223"/>
                  <a:pt x="f224" y="f225"/>
                  <a:pt x="f184" y="f226"/>
                </a:cubicBezTo>
                <a:cubicBezTo>
                  <a:pt x="f227" y="f58"/>
                  <a:pt x="f19" y="f228"/>
                  <a:pt x="f19" y="f229"/>
                </a:cubicBezTo>
                <a:cubicBezTo>
                  <a:pt x="f19" y="f44"/>
                  <a:pt x="f19" y="f230"/>
                  <a:pt x="f231" y="f227"/>
                </a:cubicBezTo>
                <a:cubicBezTo>
                  <a:pt x="f232" y="f21"/>
                  <a:pt x="f183" y="f233"/>
                  <a:pt x="f183" y="f231"/>
                </a:cubicBezTo>
                <a:cubicBezTo>
                  <a:pt x="f183" y="f234"/>
                  <a:pt x="f183" y="f235"/>
                  <a:pt x="f183" y="f47"/>
                </a:cubicBezTo>
                <a:cubicBezTo>
                  <a:pt x="f183" y="f236"/>
                  <a:pt x="f237" y="f211"/>
                  <a:pt x="f238" y="f239"/>
                </a:cubicBezTo>
                <a:cubicBezTo>
                  <a:pt x="f240" y="f241"/>
                  <a:pt x="f242" y="f79"/>
                  <a:pt x="f243" y="f244"/>
                </a:cubicBezTo>
                <a:cubicBezTo>
                  <a:pt x="f245" y="f40"/>
                  <a:pt x="f246" y="f247"/>
                  <a:pt x="f109" y="f248"/>
                </a:cubicBezTo>
                <a:cubicBezTo>
                  <a:pt x="f249" y="f177"/>
                  <a:pt x="f180" y="f250"/>
                  <a:pt x="f251" y="f252"/>
                </a:cubicBezTo>
                <a:cubicBezTo>
                  <a:pt x="f253" y="f254"/>
                  <a:pt x="f255" y="f256"/>
                  <a:pt x="f257" y="f258"/>
                </a:cubicBezTo>
                <a:cubicBezTo>
                  <a:pt x="f259" y="f260"/>
                  <a:pt x="f261" y="f262"/>
                  <a:pt x="f263" y="f264"/>
                </a:cubicBezTo>
                <a:cubicBezTo>
                  <a:pt x="f166" y="f265"/>
                  <a:pt x="f266" y="f267"/>
                  <a:pt x="f266" y="f268"/>
                </a:cubicBezTo>
                <a:cubicBezTo>
                  <a:pt x="f269" y="f198"/>
                  <a:pt x="f269" y="f219"/>
                  <a:pt x="f269" y="f232"/>
                </a:cubicBezTo>
                <a:cubicBezTo>
                  <a:pt x="f269" y="f270"/>
                  <a:pt x="f154" y="f19"/>
                  <a:pt x="f133" y="f103"/>
                </a:cubicBezTo>
                <a:cubicBezTo>
                  <a:pt x="f131" y="f103"/>
                  <a:pt x="f271" y="f272"/>
                  <a:pt x="f94" y="f273"/>
                </a:cubicBezTo>
                <a:cubicBezTo>
                  <a:pt x="f274" y="f275"/>
                  <a:pt x="f22" y="f276"/>
                  <a:pt x="f277" y="f101"/>
                </a:cubicBezTo>
                <a:cubicBezTo>
                  <a:pt x="f278" y="f279"/>
                  <a:pt x="f280" y="f281"/>
                  <a:pt x="f282" y="f283"/>
                </a:cubicBezTo>
                <a:cubicBezTo>
                  <a:pt x="f284" y="f285"/>
                  <a:pt x="f286" y="f287"/>
                  <a:pt x="f174" y="f288"/>
                </a:cubicBezTo>
                <a:cubicBezTo>
                  <a:pt x="f289" y="f290"/>
                  <a:pt x="f291" y="f292"/>
                  <a:pt x="f293" y="f207"/>
                </a:cubicBezTo>
                <a:cubicBezTo>
                  <a:pt x="f294" y="f295"/>
                  <a:pt x="f40" y="f207"/>
                  <a:pt x="f206" y="f207"/>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 name="Freeform 6">
            <a:extLst>
              <a:ext uri="{FF2B5EF4-FFF2-40B4-BE49-F238E27FC236}">
                <a16:creationId xmlns:a16="http://schemas.microsoft.com/office/drawing/2014/main" id="{642730E4-2897-471F-AA95-94D0BFFC3FB7}"/>
              </a:ext>
            </a:extLst>
          </p:cNvPr>
          <p:cNvSpPr/>
          <p:nvPr/>
        </p:nvSpPr>
        <p:spPr>
          <a:xfrm>
            <a:off x="265111" y="2327276"/>
            <a:ext cx="534988" cy="490539"/>
          </a:xfrm>
          <a:custGeom>
            <a:avLst/>
            <a:gdLst>
              <a:gd name="f0" fmla="val 10800000"/>
              <a:gd name="f1" fmla="val 5400000"/>
              <a:gd name="f2" fmla="val 360"/>
              <a:gd name="f3" fmla="val 180"/>
              <a:gd name="f4" fmla="val w"/>
              <a:gd name="f5" fmla="val h"/>
              <a:gd name="f6" fmla="val 0"/>
              <a:gd name="f7" fmla="val 477"/>
              <a:gd name="f8" fmla="val 438"/>
              <a:gd name="f9" fmla="val 151"/>
              <a:gd name="f10" fmla="val 8"/>
              <a:gd name="f11" fmla="val 126"/>
              <a:gd name="f12" fmla="val 26"/>
              <a:gd name="f13" fmla="val 112"/>
              <a:gd name="f14" fmla="val 49"/>
              <a:gd name="f15" fmla="val 102"/>
              <a:gd name="f16" fmla="val 111"/>
              <a:gd name="f17" fmla="val 77"/>
              <a:gd name="f18" fmla="val 172"/>
              <a:gd name="f19" fmla="val 233"/>
              <a:gd name="f20" fmla="val 23"/>
              <a:gd name="f21" fmla="val 245"/>
              <a:gd name="f22" fmla="val 17"/>
              <a:gd name="f23" fmla="val 257"/>
              <a:gd name="f24" fmla="val 10"/>
              <a:gd name="f25" fmla="val 269"/>
              <a:gd name="f26" fmla="val 273"/>
              <a:gd name="f27" fmla="val 27"/>
              <a:gd name="f28" fmla="val 279"/>
              <a:gd name="f29" fmla="val 284"/>
              <a:gd name="f30" fmla="val 24"/>
              <a:gd name="f31" fmla="val 290"/>
              <a:gd name="f32" fmla="val 22"/>
              <a:gd name="f33" fmla="val 295"/>
              <a:gd name="f34" fmla="val 20"/>
              <a:gd name="f35" fmla="val 301"/>
              <a:gd name="f36" fmla="val 18"/>
              <a:gd name="f37" fmla="val 343"/>
              <a:gd name="f38" fmla="val 365"/>
              <a:gd name="f39" fmla="val 6"/>
              <a:gd name="f40" fmla="val 388"/>
              <a:gd name="f41" fmla="val 46"/>
              <a:gd name="f42" fmla="val 408"/>
              <a:gd name="f43" fmla="val 82"/>
              <a:gd name="f44" fmla="val 419"/>
              <a:gd name="f45" fmla="val 120"/>
              <a:gd name="f46" fmla="val 396"/>
              <a:gd name="f47" fmla="val 160"/>
              <a:gd name="f48" fmla="val 392"/>
              <a:gd name="f49" fmla="val 168"/>
              <a:gd name="f50" fmla="val 169"/>
              <a:gd name="f51" fmla="val 402"/>
              <a:gd name="f52" fmla="val 449"/>
              <a:gd name="f53" fmla="val 195"/>
              <a:gd name="f54" fmla="val 254"/>
              <a:gd name="f55" fmla="val 465"/>
              <a:gd name="f56" fmla="val 305"/>
              <a:gd name="f57" fmla="val 461"/>
              <a:gd name="f58" fmla="val 320"/>
              <a:gd name="f59" fmla="val 453"/>
              <a:gd name="f60" fmla="val 332"/>
              <a:gd name="f61" fmla="val 437"/>
              <a:gd name="f62" fmla="val 338"/>
              <a:gd name="f63" fmla="val 368"/>
              <a:gd name="f64" fmla="val 300"/>
              <a:gd name="f65" fmla="val 398"/>
              <a:gd name="f66" fmla="val 232"/>
              <a:gd name="f67" fmla="val 428"/>
              <a:gd name="f68" fmla="val 208"/>
              <a:gd name="f69" fmla="val 186"/>
              <a:gd name="f70" fmla="val 435"/>
              <a:gd name="f71" fmla="val 167"/>
              <a:gd name="f72" fmla="val 417"/>
              <a:gd name="f73" fmla="val 127"/>
              <a:gd name="f74" fmla="val 382"/>
              <a:gd name="f75" fmla="val 115"/>
              <a:gd name="f76" fmla="val 337"/>
              <a:gd name="f77" fmla="val 124"/>
              <a:gd name="f78" fmla="val 285"/>
              <a:gd name="f79" fmla="val 123"/>
              <a:gd name="f80" fmla="val 122"/>
              <a:gd name="f81" fmla="val 121"/>
              <a:gd name="f82" fmla="val 72"/>
              <a:gd name="f83" fmla="val 302"/>
              <a:gd name="f84" fmla="val 41"/>
              <a:gd name="f85" fmla="val 291"/>
              <a:gd name="f86" fmla="val 16"/>
              <a:gd name="f87" fmla="val 244"/>
              <a:gd name="f88" fmla="val 219"/>
              <a:gd name="f89" fmla="val 207"/>
              <a:gd name="f90" fmla="val 188"/>
              <a:gd name="f91" fmla="val 170"/>
              <a:gd name="f92" fmla="val 203"/>
              <a:gd name="f93" fmla="val 184"/>
              <a:gd name="f94" fmla="val 193"/>
              <a:gd name="f95" fmla="val 149"/>
              <a:gd name="f96" fmla="val 181"/>
              <a:gd name="f97" fmla="val 145"/>
              <a:gd name="f98" fmla="val 173"/>
              <a:gd name="f99" fmla="val 143"/>
              <a:gd name="f100" fmla="val 166"/>
              <a:gd name="f101" fmla="val 162"/>
              <a:gd name="f102" fmla="val 152"/>
              <a:gd name="f103" fmla="val 153"/>
              <a:gd name="f104" fmla="val 158"/>
              <a:gd name="f105" fmla="val 182"/>
              <a:gd name="f106" fmla="val 204"/>
              <a:gd name="f107" fmla="val 179"/>
              <a:gd name="f108" fmla="val 212"/>
              <a:gd name="f109" fmla="val 191"/>
              <a:gd name="f110" fmla="val 202"/>
              <a:gd name="f111" fmla="val 205"/>
              <a:gd name="f112" fmla="val 194"/>
              <a:gd name="f113" fmla="val 348"/>
              <a:gd name="f114" fmla="val 330"/>
              <a:gd name="f115" fmla="val 313"/>
              <a:gd name="f116" fmla="val 190"/>
              <a:gd name="f117" fmla="val 309"/>
              <a:gd name="f118" fmla="val 307"/>
              <a:gd name="f119" fmla="val 175"/>
              <a:gd name="f120" fmla="val 315"/>
              <a:gd name="f121" fmla="val 161"/>
              <a:gd name="f122" fmla="val 331"/>
              <a:gd name="f123" fmla="val 346"/>
              <a:gd name="f124" fmla="val 177"/>
              <a:gd name="f125" fmla="val 189"/>
              <a:gd name="f126" fmla="val 376"/>
              <a:gd name="f127" fmla="val 201"/>
              <a:gd name="f128" fmla="val 372"/>
              <a:gd name="f129" fmla="val 358"/>
              <a:gd name="f130" fmla="val 91"/>
              <a:gd name="f131" fmla="val 211"/>
              <a:gd name="f132" fmla="val 90"/>
              <a:gd name="f133" fmla="val 75"/>
              <a:gd name="f134" fmla="val 62"/>
              <a:gd name="f135" fmla="val 45"/>
              <a:gd name="f136" fmla="val 183"/>
              <a:gd name="f137" fmla="val 215"/>
              <a:gd name="f138" fmla="val 59"/>
              <a:gd name="f139" fmla="val 234"/>
              <a:gd name="f140" fmla="val 87"/>
              <a:gd name="f141" fmla="val 89"/>
              <a:gd name="f142" fmla="val 221"/>
              <a:gd name="f143" fmla="+- 0 0 -90"/>
              <a:gd name="f144" fmla="*/ f4 1 477"/>
              <a:gd name="f145" fmla="*/ f5 1 438"/>
              <a:gd name="f146" fmla="val f6"/>
              <a:gd name="f147" fmla="val f7"/>
              <a:gd name="f148" fmla="val f8"/>
              <a:gd name="f149" fmla="*/ f143 f0 1"/>
              <a:gd name="f150" fmla="+- f148 0 f146"/>
              <a:gd name="f151" fmla="+- f147 0 f146"/>
              <a:gd name="f152" fmla="*/ f149 1 f3"/>
              <a:gd name="f153" fmla="*/ f151 1 477"/>
              <a:gd name="f154" fmla="*/ f150 1 438"/>
              <a:gd name="f155" fmla="*/ 0 f151 1"/>
              <a:gd name="f156" fmla="*/ 151 f150 1"/>
              <a:gd name="f157" fmla="*/ 49 f151 1"/>
              <a:gd name="f158" fmla="*/ 102 f150 1"/>
              <a:gd name="f159" fmla="*/ 233 f151 1"/>
              <a:gd name="f160" fmla="*/ 23 f150 1"/>
              <a:gd name="f161" fmla="*/ 269 f151 1"/>
              <a:gd name="f162" fmla="*/ 284 f151 1"/>
              <a:gd name="f163" fmla="*/ 24 f150 1"/>
              <a:gd name="f164" fmla="*/ 301 f151 1"/>
              <a:gd name="f165" fmla="*/ 18 f150 1"/>
              <a:gd name="f166" fmla="*/ 388 f151 1"/>
              <a:gd name="f167" fmla="*/ 46 f150 1"/>
              <a:gd name="f168" fmla="*/ 396 f151 1"/>
              <a:gd name="f169" fmla="*/ 160 f150 1"/>
              <a:gd name="f170" fmla="*/ 402 f151 1"/>
              <a:gd name="f171" fmla="*/ 172 f150 1"/>
              <a:gd name="f172" fmla="*/ 465 f151 1"/>
              <a:gd name="f173" fmla="*/ 305 f150 1"/>
              <a:gd name="f174" fmla="*/ 437 f151 1"/>
              <a:gd name="f175" fmla="*/ 338 f150 1"/>
              <a:gd name="f176" fmla="*/ 232 f151 1"/>
              <a:gd name="f177" fmla="*/ 428 f150 1"/>
              <a:gd name="f178" fmla="*/ 167 f151 1"/>
              <a:gd name="f179" fmla="*/ 417 f150 1"/>
              <a:gd name="f180" fmla="*/ 124 f151 1"/>
              <a:gd name="f181" fmla="*/ 285 f150 1"/>
              <a:gd name="f182" fmla="*/ 121 f151 1"/>
              <a:gd name="f183" fmla="*/ 284 f150 1"/>
              <a:gd name="f184" fmla="*/ 16 f151 1"/>
              <a:gd name="f185" fmla="*/ 244 f150 1"/>
              <a:gd name="f186" fmla="*/ 207 f150 1"/>
              <a:gd name="f187" fmla="*/ 203 f151 1"/>
              <a:gd name="f188" fmla="*/ 184 f150 1"/>
              <a:gd name="f189" fmla="*/ 181 f151 1"/>
              <a:gd name="f190" fmla="*/ 145 f150 1"/>
              <a:gd name="f191" fmla="*/ 162 f151 1"/>
              <a:gd name="f192" fmla="*/ 152 f150 1"/>
              <a:gd name="f193" fmla="*/ 166 f151 1"/>
              <a:gd name="f194" fmla="*/ 195 f150 1"/>
              <a:gd name="f195" fmla="*/ 191 f151 1"/>
              <a:gd name="f196" fmla="*/ 208 f150 1"/>
              <a:gd name="f197" fmla="*/ 212 f151 1"/>
              <a:gd name="f198" fmla="*/ 348 f150 1"/>
              <a:gd name="f199" fmla="*/ 190 f151 1"/>
              <a:gd name="f200" fmla="*/ 309 f150 1"/>
              <a:gd name="f201" fmla="*/ 170 f151 1"/>
              <a:gd name="f202" fmla="*/ 315 f150 1"/>
              <a:gd name="f203" fmla="*/ 177 f151 1"/>
              <a:gd name="f204" fmla="*/ 360 f150 1"/>
              <a:gd name="f205" fmla="*/ 201 f151 1"/>
              <a:gd name="f206" fmla="*/ 372 f150 1"/>
              <a:gd name="f207" fmla="*/ 91 f151 1"/>
              <a:gd name="f208" fmla="*/ 211 f150 1"/>
              <a:gd name="f209" fmla="*/ 62 f151 1"/>
              <a:gd name="f210" fmla="*/ 169 f150 1"/>
              <a:gd name="f211" fmla="*/ 45 f151 1"/>
              <a:gd name="f212" fmla="*/ 72 f151 1"/>
              <a:gd name="f213" fmla="*/ 233 f150 1"/>
              <a:gd name="f214" fmla="+- f152 0 f1"/>
              <a:gd name="f215" fmla="*/ f155 1 477"/>
              <a:gd name="f216" fmla="*/ f156 1 438"/>
              <a:gd name="f217" fmla="*/ f157 1 477"/>
              <a:gd name="f218" fmla="*/ f158 1 438"/>
              <a:gd name="f219" fmla="*/ f159 1 477"/>
              <a:gd name="f220" fmla="*/ f160 1 438"/>
              <a:gd name="f221" fmla="*/ f161 1 477"/>
              <a:gd name="f222" fmla="*/ f162 1 477"/>
              <a:gd name="f223" fmla="*/ f163 1 438"/>
              <a:gd name="f224" fmla="*/ f164 1 477"/>
              <a:gd name="f225" fmla="*/ f165 1 438"/>
              <a:gd name="f226" fmla="*/ f166 1 477"/>
              <a:gd name="f227" fmla="*/ f167 1 438"/>
              <a:gd name="f228" fmla="*/ f168 1 477"/>
              <a:gd name="f229" fmla="*/ f169 1 438"/>
              <a:gd name="f230" fmla="*/ f170 1 477"/>
              <a:gd name="f231" fmla="*/ f171 1 438"/>
              <a:gd name="f232" fmla="*/ f172 1 477"/>
              <a:gd name="f233" fmla="*/ f173 1 438"/>
              <a:gd name="f234" fmla="*/ f174 1 477"/>
              <a:gd name="f235" fmla="*/ f175 1 438"/>
              <a:gd name="f236" fmla="*/ f176 1 477"/>
              <a:gd name="f237" fmla="*/ f177 1 438"/>
              <a:gd name="f238" fmla="*/ f178 1 477"/>
              <a:gd name="f239" fmla="*/ f179 1 438"/>
              <a:gd name="f240" fmla="*/ f180 1 477"/>
              <a:gd name="f241" fmla="*/ f181 1 438"/>
              <a:gd name="f242" fmla="*/ f182 1 477"/>
              <a:gd name="f243" fmla="*/ f183 1 438"/>
              <a:gd name="f244" fmla="*/ f184 1 477"/>
              <a:gd name="f245" fmla="*/ f185 1 438"/>
              <a:gd name="f246" fmla="*/ f186 1 438"/>
              <a:gd name="f247" fmla="*/ f187 1 477"/>
              <a:gd name="f248" fmla="*/ f188 1 438"/>
              <a:gd name="f249" fmla="*/ f189 1 477"/>
              <a:gd name="f250" fmla="*/ f190 1 438"/>
              <a:gd name="f251" fmla="*/ f191 1 477"/>
              <a:gd name="f252" fmla="*/ f192 1 438"/>
              <a:gd name="f253" fmla="*/ f193 1 477"/>
              <a:gd name="f254" fmla="*/ f194 1 438"/>
              <a:gd name="f255" fmla="*/ f195 1 477"/>
              <a:gd name="f256" fmla="*/ f196 1 438"/>
              <a:gd name="f257" fmla="*/ f197 1 477"/>
              <a:gd name="f258" fmla="*/ f198 1 438"/>
              <a:gd name="f259" fmla="*/ f199 1 477"/>
              <a:gd name="f260" fmla="*/ f200 1 438"/>
              <a:gd name="f261" fmla="*/ f201 1 477"/>
              <a:gd name="f262" fmla="*/ f202 1 438"/>
              <a:gd name="f263" fmla="*/ f203 1 477"/>
              <a:gd name="f264" fmla="*/ f204 1 438"/>
              <a:gd name="f265" fmla="*/ f205 1 477"/>
              <a:gd name="f266" fmla="*/ f206 1 438"/>
              <a:gd name="f267" fmla="*/ f207 1 477"/>
              <a:gd name="f268" fmla="*/ f208 1 438"/>
              <a:gd name="f269" fmla="*/ f209 1 477"/>
              <a:gd name="f270" fmla="*/ f210 1 438"/>
              <a:gd name="f271" fmla="*/ f211 1 477"/>
              <a:gd name="f272" fmla="*/ f212 1 477"/>
              <a:gd name="f273" fmla="*/ f213 1 438"/>
              <a:gd name="f274" fmla="*/ 0 1 f153"/>
              <a:gd name="f275" fmla="*/ f147 1 f153"/>
              <a:gd name="f276" fmla="*/ 0 1 f154"/>
              <a:gd name="f277" fmla="*/ f148 1 f154"/>
              <a:gd name="f278" fmla="*/ f215 1 f153"/>
              <a:gd name="f279" fmla="*/ f216 1 f154"/>
              <a:gd name="f280" fmla="*/ f217 1 f153"/>
              <a:gd name="f281" fmla="*/ f218 1 f154"/>
              <a:gd name="f282" fmla="*/ f219 1 f153"/>
              <a:gd name="f283" fmla="*/ f220 1 f154"/>
              <a:gd name="f284" fmla="*/ f221 1 f153"/>
              <a:gd name="f285" fmla="*/ f222 1 f153"/>
              <a:gd name="f286" fmla="*/ f223 1 f154"/>
              <a:gd name="f287" fmla="*/ f224 1 f153"/>
              <a:gd name="f288" fmla="*/ f225 1 f154"/>
              <a:gd name="f289" fmla="*/ f226 1 f153"/>
              <a:gd name="f290" fmla="*/ f227 1 f154"/>
              <a:gd name="f291" fmla="*/ f228 1 f153"/>
              <a:gd name="f292" fmla="*/ f229 1 f154"/>
              <a:gd name="f293" fmla="*/ f230 1 f153"/>
              <a:gd name="f294" fmla="*/ f231 1 f154"/>
              <a:gd name="f295" fmla="*/ f232 1 f153"/>
              <a:gd name="f296" fmla="*/ f233 1 f154"/>
              <a:gd name="f297" fmla="*/ f234 1 f153"/>
              <a:gd name="f298" fmla="*/ f235 1 f154"/>
              <a:gd name="f299" fmla="*/ f236 1 f153"/>
              <a:gd name="f300" fmla="*/ f237 1 f154"/>
              <a:gd name="f301" fmla="*/ f238 1 f153"/>
              <a:gd name="f302" fmla="*/ f239 1 f154"/>
              <a:gd name="f303" fmla="*/ f240 1 f153"/>
              <a:gd name="f304" fmla="*/ f241 1 f154"/>
              <a:gd name="f305" fmla="*/ f242 1 f153"/>
              <a:gd name="f306" fmla="*/ f243 1 f154"/>
              <a:gd name="f307" fmla="*/ f244 1 f153"/>
              <a:gd name="f308" fmla="*/ f245 1 f154"/>
              <a:gd name="f309" fmla="*/ f246 1 f154"/>
              <a:gd name="f310" fmla="*/ f247 1 f153"/>
              <a:gd name="f311" fmla="*/ f248 1 f154"/>
              <a:gd name="f312" fmla="*/ f249 1 f153"/>
              <a:gd name="f313" fmla="*/ f250 1 f154"/>
              <a:gd name="f314" fmla="*/ f251 1 f153"/>
              <a:gd name="f315" fmla="*/ f252 1 f154"/>
              <a:gd name="f316" fmla="*/ f253 1 f153"/>
              <a:gd name="f317" fmla="*/ f254 1 f154"/>
              <a:gd name="f318" fmla="*/ f255 1 f153"/>
              <a:gd name="f319" fmla="*/ f256 1 f154"/>
              <a:gd name="f320" fmla="*/ f257 1 f153"/>
              <a:gd name="f321" fmla="*/ f258 1 f154"/>
              <a:gd name="f322" fmla="*/ f259 1 f153"/>
              <a:gd name="f323" fmla="*/ f260 1 f154"/>
              <a:gd name="f324" fmla="*/ f261 1 f153"/>
              <a:gd name="f325" fmla="*/ f262 1 f154"/>
              <a:gd name="f326" fmla="*/ f263 1 f153"/>
              <a:gd name="f327" fmla="*/ f264 1 f154"/>
              <a:gd name="f328" fmla="*/ f265 1 f153"/>
              <a:gd name="f329" fmla="*/ f266 1 f154"/>
              <a:gd name="f330" fmla="*/ f267 1 f153"/>
              <a:gd name="f331" fmla="*/ f268 1 f154"/>
              <a:gd name="f332" fmla="*/ f269 1 f153"/>
              <a:gd name="f333" fmla="*/ f270 1 f154"/>
              <a:gd name="f334" fmla="*/ f271 1 f153"/>
              <a:gd name="f335" fmla="*/ f272 1 f153"/>
              <a:gd name="f336" fmla="*/ f273 1 f154"/>
              <a:gd name="f337" fmla="*/ f274 f144 1"/>
              <a:gd name="f338" fmla="*/ f275 f144 1"/>
              <a:gd name="f339" fmla="*/ f277 f145 1"/>
              <a:gd name="f340" fmla="*/ f276 f145 1"/>
              <a:gd name="f341" fmla="*/ f278 f144 1"/>
              <a:gd name="f342" fmla="*/ f279 f145 1"/>
              <a:gd name="f343" fmla="*/ f280 f144 1"/>
              <a:gd name="f344" fmla="*/ f281 f145 1"/>
              <a:gd name="f345" fmla="*/ f282 f144 1"/>
              <a:gd name="f346" fmla="*/ f283 f145 1"/>
              <a:gd name="f347" fmla="*/ f284 f144 1"/>
              <a:gd name="f348" fmla="*/ f285 f144 1"/>
              <a:gd name="f349" fmla="*/ f286 f145 1"/>
              <a:gd name="f350" fmla="*/ f287 f144 1"/>
              <a:gd name="f351" fmla="*/ f288 f145 1"/>
              <a:gd name="f352" fmla="*/ f289 f144 1"/>
              <a:gd name="f353" fmla="*/ f290 f145 1"/>
              <a:gd name="f354" fmla="*/ f291 f144 1"/>
              <a:gd name="f355" fmla="*/ f292 f145 1"/>
              <a:gd name="f356" fmla="*/ f293 f144 1"/>
              <a:gd name="f357" fmla="*/ f294 f145 1"/>
              <a:gd name="f358" fmla="*/ f295 f144 1"/>
              <a:gd name="f359" fmla="*/ f296 f145 1"/>
              <a:gd name="f360" fmla="*/ f297 f144 1"/>
              <a:gd name="f361" fmla="*/ f298 f145 1"/>
              <a:gd name="f362" fmla="*/ f299 f144 1"/>
              <a:gd name="f363" fmla="*/ f300 f145 1"/>
              <a:gd name="f364" fmla="*/ f301 f144 1"/>
              <a:gd name="f365" fmla="*/ f302 f145 1"/>
              <a:gd name="f366" fmla="*/ f303 f144 1"/>
              <a:gd name="f367" fmla="*/ f304 f145 1"/>
              <a:gd name="f368" fmla="*/ f305 f144 1"/>
              <a:gd name="f369" fmla="*/ f306 f145 1"/>
              <a:gd name="f370" fmla="*/ f307 f144 1"/>
              <a:gd name="f371" fmla="*/ f308 f145 1"/>
              <a:gd name="f372" fmla="*/ f309 f145 1"/>
              <a:gd name="f373" fmla="*/ f310 f144 1"/>
              <a:gd name="f374" fmla="*/ f311 f145 1"/>
              <a:gd name="f375" fmla="*/ f312 f144 1"/>
              <a:gd name="f376" fmla="*/ f313 f145 1"/>
              <a:gd name="f377" fmla="*/ f314 f144 1"/>
              <a:gd name="f378" fmla="*/ f315 f145 1"/>
              <a:gd name="f379" fmla="*/ f316 f144 1"/>
              <a:gd name="f380" fmla="*/ f317 f145 1"/>
              <a:gd name="f381" fmla="*/ f318 f144 1"/>
              <a:gd name="f382" fmla="*/ f319 f145 1"/>
              <a:gd name="f383" fmla="*/ f320 f144 1"/>
              <a:gd name="f384" fmla="*/ f321 f145 1"/>
              <a:gd name="f385" fmla="*/ f322 f144 1"/>
              <a:gd name="f386" fmla="*/ f323 f145 1"/>
              <a:gd name="f387" fmla="*/ f324 f144 1"/>
              <a:gd name="f388" fmla="*/ f325 f145 1"/>
              <a:gd name="f389" fmla="*/ f326 f144 1"/>
              <a:gd name="f390" fmla="*/ f327 f145 1"/>
              <a:gd name="f391" fmla="*/ f328 f144 1"/>
              <a:gd name="f392" fmla="*/ f329 f145 1"/>
              <a:gd name="f393" fmla="*/ f330 f144 1"/>
              <a:gd name="f394" fmla="*/ f331 f145 1"/>
              <a:gd name="f395" fmla="*/ f332 f144 1"/>
              <a:gd name="f396" fmla="*/ f333 f145 1"/>
              <a:gd name="f397" fmla="*/ f334 f144 1"/>
              <a:gd name="f398" fmla="*/ f335 f144 1"/>
              <a:gd name="f399" fmla="*/ f336 f145 1"/>
            </a:gdLst>
            <a:ahLst/>
            <a:cxnLst>
              <a:cxn ang="3cd4">
                <a:pos x="hc" y="t"/>
              </a:cxn>
              <a:cxn ang="0">
                <a:pos x="r" y="vc"/>
              </a:cxn>
              <a:cxn ang="cd4">
                <a:pos x="hc" y="b"/>
              </a:cxn>
              <a:cxn ang="cd2">
                <a:pos x="l" y="vc"/>
              </a:cxn>
              <a:cxn ang="f214">
                <a:pos x="f341" y="f342"/>
              </a:cxn>
              <a:cxn ang="f214">
                <a:pos x="f343" y="f344"/>
              </a:cxn>
              <a:cxn ang="f214">
                <a:pos x="f345" y="f346"/>
              </a:cxn>
              <a:cxn ang="f214">
                <a:pos x="f347" y="f346"/>
              </a:cxn>
              <a:cxn ang="f214">
                <a:pos x="f348" y="f349"/>
              </a:cxn>
              <a:cxn ang="f214">
                <a:pos x="f350" y="f351"/>
              </a:cxn>
              <a:cxn ang="f214">
                <a:pos x="f352" y="f353"/>
              </a:cxn>
              <a:cxn ang="f214">
                <a:pos x="f354" y="f355"/>
              </a:cxn>
              <a:cxn ang="f214">
                <a:pos x="f356" y="f357"/>
              </a:cxn>
              <a:cxn ang="f214">
                <a:pos x="f358" y="f359"/>
              </a:cxn>
              <a:cxn ang="f214">
                <a:pos x="f360" y="f361"/>
              </a:cxn>
              <a:cxn ang="f214">
                <a:pos x="f362" y="f363"/>
              </a:cxn>
              <a:cxn ang="f214">
                <a:pos x="f364" y="f365"/>
              </a:cxn>
              <a:cxn ang="f214">
                <a:pos x="f366" y="f367"/>
              </a:cxn>
              <a:cxn ang="f214">
                <a:pos x="f368" y="f369"/>
              </a:cxn>
              <a:cxn ang="f214">
                <a:pos x="f370" y="f371"/>
              </a:cxn>
              <a:cxn ang="f214">
                <a:pos x="f341" y="f372"/>
              </a:cxn>
              <a:cxn ang="f214">
                <a:pos x="f341" y="f342"/>
              </a:cxn>
              <a:cxn ang="f214">
                <a:pos x="f373" y="f374"/>
              </a:cxn>
              <a:cxn ang="f214">
                <a:pos x="f375" y="f376"/>
              </a:cxn>
              <a:cxn ang="f214">
                <a:pos x="f377" y="f378"/>
              </a:cxn>
              <a:cxn ang="f214">
                <a:pos x="f379" y="f380"/>
              </a:cxn>
              <a:cxn ang="f214">
                <a:pos x="f381" y="f382"/>
              </a:cxn>
              <a:cxn ang="f214">
                <a:pos x="f373" y="f374"/>
              </a:cxn>
              <a:cxn ang="f214">
                <a:pos x="f383" y="f384"/>
              </a:cxn>
              <a:cxn ang="f214">
                <a:pos x="f385" y="f386"/>
              </a:cxn>
              <a:cxn ang="f214">
                <a:pos x="f387" y="f388"/>
              </a:cxn>
              <a:cxn ang="f214">
                <a:pos x="f389" y="f390"/>
              </a:cxn>
              <a:cxn ang="f214">
                <a:pos x="f391" y="f392"/>
              </a:cxn>
              <a:cxn ang="f214">
                <a:pos x="f383" y="f384"/>
              </a:cxn>
              <a:cxn ang="f214">
                <a:pos x="f393" y="f394"/>
              </a:cxn>
              <a:cxn ang="f214">
                <a:pos x="f395" y="f396"/>
              </a:cxn>
              <a:cxn ang="f214">
                <a:pos x="f397" y="f380"/>
              </a:cxn>
              <a:cxn ang="f214">
                <a:pos x="f398" y="f399"/>
              </a:cxn>
              <a:cxn ang="f214">
                <a:pos x="f393" y="f394"/>
              </a:cxn>
            </a:cxnLst>
            <a:rect l="f337" t="f340" r="f338" b="f339"/>
            <a:pathLst>
              <a:path w="477" h="438">
                <a:moveTo>
                  <a:pt x="f6" y="f9"/>
                </a:moveTo>
                <a:cubicBezTo>
                  <a:pt x="f10" y="f11"/>
                  <a:pt x="f12" y="f13"/>
                  <a:pt x="f14" y="f15"/>
                </a:cubicBezTo>
                <a:cubicBezTo>
                  <a:pt x="f16" y="f17"/>
                  <a:pt x="f18" y="f14"/>
                  <a:pt x="f19" y="f20"/>
                </a:cubicBezTo>
                <a:cubicBezTo>
                  <a:pt x="f21" y="f22"/>
                  <a:pt x="f23" y="f24"/>
                  <a:pt x="f25" y="f20"/>
                </a:cubicBezTo>
                <a:cubicBezTo>
                  <a:pt x="f26" y="f27"/>
                  <a:pt x="f28" y="f27"/>
                  <a:pt x="f29" y="f30"/>
                </a:cubicBezTo>
                <a:cubicBezTo>
                  <a:pt x="f31" y="f32"/>
                  <a:pt x="f33" y="f34"/>
                  <a:pt x="f35" y="f36"/>
                </a:cubicBezTo>
                <a:cubicBezTo>
                  <a:pt x="f37" y="f6"/>
                  <a:pt x="f38" y="f39"/>
                  <a:pt x="f40" y="f41"/>
                </a:cubicBezTo>
                <a:cubicBezTo>
                  <a:pt x="f42" y="f43"/>
                  <a:pt x="f44" y="f45"/>
                  <a:pt x="f46" y="f47"/>
                </a:cubicBezTo>
                <a:cubicBezTo>
                  <a:pt x="f48" y="f49"/>
                  <a:pt x="f46" y="f50"/>
                  <a:pt x="f51" y="f18"/>
                </a:cubicBezTo>
                <a:cubicBezTo>
                  <a:pt x="f52" y="f53"/>
                  <a:pt x="f7" y="f54"/>
                  <a:pt x="f55" y="f56"/>
                </a:cubicBezTo>
                <a:cubicBezTo>
                  <a:pt x="f57" y="f58"/>
                  <a:pt x="f59" y="f60"/>
                  <a:pt x="f61" y="f62"/>
                </a:cubicBezTo>
                <a:cubicBezTo>
                  <a:pt x="f63" y="f63"/>
                  <a:pt x="f64" y="f65"/>
                  <a:pt x="f66" y="f67"/>
                </a:cubicBezTo>
                <a:cubicBezTo>
                  <a:pt x="f68" y="f8"/>
                  <a:pt x="f69" y="f70"/>
                  <a:pt x="f71" y="f72"/>
                </a:cubicBezTo>
                <a:cubicBezTo>
                  <a:pt x="f73" y="f74"/>
                  <a:pt x="f75" y="f76"/>
                  <a:pt x="f77" y="f78"/>
                </a:cubicBezTo>
                <a:cubicBezTo>
                  <a:pt x="f79" y="f78"/>
                  <a:pt x="f80" y="f29"/>
                  <a:pt x="f81" y="f29"/>
                </a:cubicBezTo>
                <a:cubicBezTo>
                  <a:pt x="f82" y="f83"/>
                  <a:pt x="f84" y="f85"/>
                  <a:pt x="f86" y="f87"/>
                </a:cubicBezTo>
                <a:cubicBezTo>
                  <a:pt x="f24" y="f66"/>
                  <a:pt x="f39" y="f88"/>
                  <a:pt x="f6" y="f89"/>
                </a:cubicBezTo>
                <a:cubicBezTo>
                  <a:pt x="f6" y="f90"/>
                  <a:pt x="f6" y="f91"/>
                  <a:pt x="f6" y="f9"/>
                </a:cubicBezTo>
                <a:close/>
                <a:moveTo>
                  <a:pt x="f92" y="f93"/>
                </a:moveTo>
                <a:cubicBezTo>
                  <a:pt x="f92" y="f71"/>
                  <a:pt x="f94" y="f95"/>
                  <a:pt x="f96" y="f97"/>
                </a:cubicBezTo>
                <a:cubicBezTo>
                  <a:pt x="f98" y="f99"/>
                  <a:pt x="f100" y="f97"/>
                  <a:pt x="f101" y="f102"/>
                </a:cubicBezTo>
                <a:cubicBezTo>
                  <a:pt x="f103" y="f71"/>
                  <a:pt x="f104" y="f105"/>
                  <a:pt x="f100" y="f53"/>
                </a:cubicBezTo>
                <a:cubicBezTo>
                  <a:pt x="f18" y="f106"/>
                  <a:pt x="f107" y="f108"/>
                  <a:pt x="f109" y="f68"/>
                </a:cubicBezTo>
                <a:cubicBezTo>
                  <a:pt x="f110" y="f111"/>
                  <a:pt x="f92" y="f112"/>
                  <a:pt x="f92" y="f93"/>
                </a:cubicBezTo>
                <a:close/>
                <a:moveTo>
                  <a:pt x="f108" y="f113"/>
                </a:moveTo>
                <a:cubicBezTo>
                  <a:pt x="f108" y="f114"/>
                  <a:pt x="f110" y="f115"/>
                  <a:pt x="f116" y="f117"/>
                </a:cubicBezTo>
                <a:cubicBezTo>
                  <a:pt x="f105" y="f118"/>
                  <a:pt x="f119" y="f118"/>
                  <a:pt x="f91" y="f120"/>
                </a:cubicBezTo>
                <a:cubicBezTo>
                  <a:pt x="f121" y="f122"/>
                  <a:pt x="f71" y="f123"/>
                  <a:pt x="f124" y="f2"/>
                </a:cubicBezTo>
                <a:cubicBezTo>
                  <a:pt x="f105" y="f63"/>
                  <a:pt x="f125" y="f126"/>
                  <a:pt x="f127" y="f128"/>
                </a:cubicBezTo>
                <a:cubicBezTo>
                  <a:pt x="f108" y="f63"/>
                  <a:pt x="f108" y="f129"/>
                  <a:pt x="f108" y="f113"/>
                </a:cubicBezTo>
                <a:close/>
                <a:moveTo>
                  <a:pt x="f130" y="f131"/>
                </a:moveTo>
                <a:cubicBezTo>
                  <a:pt x="f132" y="f109"/>
                  <a:pt x="f133" y="f49"/>
                  <a:pt x="f134" y="f50"/>
                </a:cubicBezTo>
                <a:cubicBezTo>
                  <a:pt x="f135" y="f91"/>
                  <a:pt x="f135" y="f136"/>
                  <a:pt x="f135" y="f53"/>
                </a:cubicBezTo>
                <a:cubicBezTo>
                  <a:pt x="f135" y="f137"/>
                  <a:pt x="f138" y="f139"/>
                  <a:pt x="f82" y="f19"/>
                </a:cubicBezTo>
                <a:cubicBezTo>
                  <a:pt x="f140" y="f19"/>
                  <a:pt x="f141" y="f142"/>
                  <a:pt x="f130" y="f131"/>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0BF8A67F-E62A-45FD-B521-B66295D5D314}"/>
              </a:ext>
            </a:extLst>
          </p:cNvPr>
          <p:cNvSpPr/>
          <p:nvPr/>
        </p:nvSpPr>
        <p:spPr>
          <a:xfrm>
            <a:off x="4119564" y="2524128"/>
            <a:ext cx="307979" cy="287341"/>
          </a:xfrm>
          <a:custGeom>
            <a:avLst/>
            <a:gdLst>
              <a:gd name="f0" fmla="val 10800000"/>
              <a:gd name="f1" fmla="val 5400000"/>
              <a:gd name="f2" fmla="val 180"/>
              <a:gd name="f3" fmla="val w"/>
              <a:gd name="f4" fmla="val h"/>
              <a:gd name="f5" fmla="val 0"/>
              <a:gd name="f6" fmla="val 274"/>
              <a:gd name="f7" fmla="val 256"/>
              <a:gd name="f8" fmla="val 255"/>
              <a:gd name="f9" fmla="val 201"/>
              <a:gd name="f10" fmla="val 127"/>
              <a:gd name="f11" fmla="val 53"/>
              <a:gd name="f12" fmla="val 36"/>
              <a:gd name="f13" fmla="val 33"/>
              <a:gd name="f14" fmla="val 248"/>
              <a:gd name="f15" fmla="val 233"/>
              <a:gd name="f16" fmla="val 35"/>
              <a:gd name="f17" fmla="val 175"/>
              <a:gd name="f18" fmla="val 32"/>
              <a:gd name="f19" fmla="val 116"/>
              <a:gd name="f20" fmla="val 17"/>
              <a:gd name="f21" fmla="val 59"/>
              <a:gd name="f22" fmla="val 11"/>
              <a:gd name="f23" fmla="val 40"/>
              <a:gd name="f24" fmla="val 4"/>
              <a:gd name="f25" fmla="val 21"/>
              <a:gd name="f26" fmla="val 61"/>
              <a:gd name="f27" fmla="val 56"/>
              <a:gd name="f28" fmla="val 132"/>
              <a:gd name="f29" fmla="val 103"/>
              <a:gd name="f30" fmla="val 126"/>
              <a:gd name="f31" fmla="val 202"/>
              <a:gd name="f32" fmla="val 138"/>
              <a:gd name="f33" fmla="val 150"/>
              <a:gd name="f34" fmla="val 163"/>
              <a:gd name="f35" fmla="val 107"/>
              <a:gd name="f36" fmla="val 72"/>
              <a:gd name="f37" fmla="val 210"/>
              <a:gd name="f38" fmla="val 65"/>
              <a:gd name="f39" fmla="val 219"/>
              <a:gd name="f40" fmla="val 229"/>
              <a:gd name="f41" fmla="val 52"/>
              <a:gd name="f42" fmla="val 232"/>
              <a:gd name="f43" fmla="val 50"/>
              <a:gd name="f44" fmla="val 236"/>
              <a:gd name="f45" fmla="val 45"/>
              <a:gd name="f46" fmla="val 241"/>
              <a:gd name="f47" fmla="val 49"/>
              <a:gd name="f48" fmla="val 246"/>
              <a:gd name="f49" fmla="val 57"/>
              <a:gd name="f50" fmla="val 240"/>
              <a:gd name="f51" fmla="val 91"/>
              <a:gd name="f52" fmla="val 221"/>
              <a:gd name="f53" fmla="val 121"/>
              <a:gd name="f54" fmla="val 217"/>
              <a:gd name="f55" fmla="val 152"/>
              <a:gd name="f56" fmla="val 216"/>
              <a:gd name="f57" fmla="val 164"/>
              <a:gd name="f58" fmla="val 215"/>
              <a:gd name="f59" fmla="val 176"/>
              <a:gd name="f60" fmla="val 218"/>
              <a:gd name="f61" fmla="val 188"/>
              <a:gd name="f62" fmla="val 220"/>
              <a:gd name="f63" fmla="val 192"/>
              <a:gd name="f64" fmla="val 198"/>
              <a:gd name="f65" fmla="val 224"/>
              <a:gd name="f66" fmla="val 200"/>
              <a:gd name="f67" fmla="val 230"/>
              <a:gd name="f68" fmla="val 196"/>
              <a:gd name="f69" fmla="val 237"/>
              <a:gd name="f70" fmla="val 245"/>
              <a:gd name="f71" fmla="val 182"/>
              <a:gd name="f72" fmla="val 249"/>
              <a:gd name="f73" fmla="val 170"/>
              <a:gd name="f74" fmla="val 157"/>
              <a:gd name="f75" fmla="val 270"/>
              <a:gd name="f76" fmla="val 172"/>
              <a:gd name="f77" fmla="val 269"/>
              <a:gd name="f78" fmla="val 191"/>
              <a:gd name="f79" fmla="val 207"/>
              <a:gd name="f80" fmla="val 223"/>
              <a:gd name="f81" fmla="val 239"/>
              <a:gd name="f82" fmla="+- 0 0 -90"/>
              <a:gd name="f83" fmla="*/ f3 1 274"/>
              <a:gd name="f84" fmla="*/ f4 1 256"/>
              <a:gd name="f85" fmla="val f5"/>
              <a:gd name="f86" fmla="val f6"/>
              <a:gd name="f87" fmla="val f7"/>
              <a:gd name="f88" fmla="*/ f82 f0 1"/>
              <a:gd name="f89" fmla="+- f87 0 f85"/>
              <a:gd name="f90" fmla="+- f86 0 f85"/>
              <a:gd name="f91" fmla="*/ f88 1 f2"/>
              <a:gd name="f92" fmla="*/ f90 1 274"/>
              <a:gd name="f93" fmla="*/ f89 1 256"/>
              <a:gd name="f94" fmla="*/ 274 f90 1"/>
              <a:gd name="f95" fmla="*/ 255 f89 1"/>
              <a:gd name="f96" fmla="*/ 53 f90 1"/>
              <a:gd name="f97" fmla="*/ 256 f89 1"/>
              <a:gd name="f98" fmla="*/ 33 f90 1"/>
              <a:gd name="f99" fmla="*/ 233 f89 1"/>
              <a:gd name="f100" fmla="*/ 17 f90 1"/>
              <a:gd name="f101" fmla="*/ 59 f89 1"/>
              <a:gd name="f102" fmla="*/ 0 f90 1"/>
              <a:gd name="f103" fmla="*/ 0 f89 1"/>
              <a:gd name="f104" fmla="*/ 126 f90 1"/>
              <a:gd name="f105" fmla="*/ 202 f89 1"/>
              <a:gd name="f106" fmla="*/ 201 f90 1"/>
              <a:gd name="f107" fmla="*/ 72 f89 1"/>
              <a:gd name="f108" fmla="*/ 229 f90 1"/>
              <a:gd name="f109" fmla="*/ 52 f89 1"/>
              <a:gd name="f110" fmla="*/ 241 f90 1"/>
              <a:gd name="f111" fmla="*/ 49 f89 1"/>
              <a:gd name="f112" fmla="*/ 240 f90 1"/>
              <a:gd name="f113" fmla="*/ 61 f89 1"/>
              <a:gd name="f114" fmla="*/ 217 f90 1"/>
              <a:gd name="f115" fmla="*/ 152 f89 1"/>
              <a:gd name="f116" fmla="*/ 218 f90 1"/>
              <a:gd name="f117" fmla="*/ 188 f89 1"/>
              <a:gd name="f118" fmla="*/ 224 f90 1"/>
              <a:gd name="f119" fmla="*/ 200 f89 1"/>
              <a:gd name="f120" fmla="*/ 237 f90 1"/>
              <a:gd name="f121" fmla="*/ 192 f89 1"/>
              <a:gd name="f122" fmla="*/ 255 f90 1"/>
              <a:gd name="f123" fmla="*/ 157 f89 1"/>
              <a:gd name="f124" fmla="*/ 207 f89 1"/>
              <a:gd name="f125" fmla="+- f91 0 f1"/>
              <a:gd name="f126" fmla="*/ f94 1 274"/>
              <a:gd name="f127" fmla="*/ f95 1 256"/>
              <a:gd name="f128" fmla="*/ f96 1 274"/>
              <a:gd name="f129" fmla="*/ f97 1 256"/>
              <a:gd name="f130" fmla="*/ f98 1 274"/>
              <a:gd name="f131" fmla="*/ f99 1 256"/>
              <a:gd name="f132" fmla="*/ f100 1 274"/>
              <a:gd name="f133" fmla="*/ f101 1 256"/>
              <a:gd name="f134" fmla="*/ f102 1 274"/>
              <a:gd name="f135" fmla="*/ f103 1 256"/>
              <a:gd name="f136" fmla="*/ f104 1 274"/>
              <a:gd name="f137" fmla="*/ f105 1 256"/>
              <a:gd name="f138" fmla="*/ f106 1 274"/>
              <a:gd name="f139" fmla="*/ f107 1 256"/>
              <a:gd name="f140" fmla="*/ f108 1 274"/>
              <a:gd name="f141" fmla="*/ f109 1 256"/>
              <a:gd name="f142" fmla="*/ f110 1 274"/>
              <a:gd name="f143" fmla="*/ f111 1 256"/>
              <a:gd name="f144" fmla="*/ f112 1 274"/>
              <a:gd name="f145" fmla="*/ f113 1 256"/>
              <a:gd name="f146" fmla="*/ f114 1 274"/>
              <a:gd name="f147" fmla="*/ f115 1 256"/>
              <a:gd name="f148" fmla="*/ f116 1 274"/>
              <a:gd name="f149" fmla="*/ f117 1 256"/>
              <a:gd name="f150" fmla="*/ f118 1 274"/>
              <a:gd name="f151" fmla="*/ f119 1 256"/>
              <a:gd name="f152" fmla="*/ f120 1 274"/>
              <a:gd name="f153" fmla="*/ f121 1 256"/>
              <a:gd name="f154" fmla="*/ f122 1 274"/>
              <a:gd name="f155" fmla="*/ f123 1 256"/>
              <a:gd name="f156" fmla="*/ f124 1 256"/>
              <a:gd name="f157" fmla="*/ 0 1 f92"/>
              <a:gd name="f158" fmla="*/ f86 1 f92"/>
              <a:gd name="f159" fmla="*/ 0 1 f93"/>
              <a:gd name="f160" fmla="*/ f87 1 f93"/>
              <a:gd name="f161" fmla="*/ f126 1 f92"/>
              <a:gd name="f162" fmla="*/ f127 1 f93"/>
              <a:gd name="f163" fmla="*/ f128 1 f92"/>
              <a:gd name="f164" fmla="*/ f129 1 f93"/>
              <a:gd name="f165" fmla="*/ f130 1 f92"/>
              <a:gd name="f166" fmla="*/ f131 1 f93"/>
              <a:gd name="f167" fmla="*/ f132 1 f92"/>
              <a:gd name="f168" fmla="*/ f133 1 f93"/>
              <a:gd name="f169" fmla="*/ f134 1 f92"/>
              <a:gd name="f170" fmla="*/ f135 1 f93"/>
              <a:gd name="f171" fmla="*/ f136 1 f92"/>
              <a:gd name="f172" fmla="*/ f137 1 f93"/>
              <a:gd name="f173" fmla="*/ f138 1 f92"/>
              <a:gd name="f174" fmla="*/ f139 1 f93"/>
              <a:gd name="f175" fmla="*/ f140 1 f92"/>
              <a:gd name="f176" fmla="*/ f141 1 f93"/>
              <a:gd name="f177" fmla="*/ f142 1 f92"/>
              <a:gd name="f178" fmla="*/ f143 1 f93"/>
              <a:gd name="f179" fmla="*/ f144 1 f92"/>
              <a:gd name="f180" fmla="*/ f145 1 f93"/>
              <a:gd name="f181" fmla="*/ f146 1 f92"/>
              <a:gd name="f182" fmla="*/ f147 1 f93"/>
              <a:gd name="f183" fmla="*/ f148 1 f92"/>
              <a:gd name="f184" fmla="*/ f149 1 f93"/>
              <a:gd name="f185" fmla="*/ f150 1 f92"/>
              <a:gd name="f186" fmla="*/ f151 1 f93"/>
              <a:gd name="f187" fmla="*/ f152 1 f92"/>
              <a:gd name="f188" fmla="*/ f153 1 f93"/>
              <a:gd name="f189" fmla="*/ f154 1 f92"/>
              <a:gd name="f190" fmla="*/ f155 1 f93"/>
              <a:gd name="f191" fmla="*/ f156 1 f93"/>
              <a:gd name="f192" fmla="*/ f157 f83 1"/>
              <a:gd name="f193" fmla="*/ f158 f83 1"/>
              <a:gd name="f194" fmla="*/ f160 f84 1"/>
              <a:gd name="f195" fmla="*/ f159 f84 1"/>
              <a:gd name="f196" fmla="*/ f161 f83 1"/>
              <a:gd name="f197" fmla="*/ f162 f84 1"/>
              <a:gd name="f198" fmla="*/ f163 f83 1"/>
              <a:gd name="f199" fmla="*/ f164 f84 1"/>
              <a:gd name="f200" fmla="*/ f165 f83 1"/>
              <a:gd name="f201" fmla="*/ f166 f84 1"/>
              <a:gd name="f202" fmla="*/ f167 f83 1"/>
              <a:gd name="f203" fmla="*/ f168 f84 1"/>
              <a:gd name="f204" fmla="*/ f169 f83 1"/>
              <a:gd name="f205" fmla="*/ f170 f84 1"/>
              <a:gd name="f206" fmla="*/ f171 f83 1"/>
              <a:gd name="f207" fmla="*/ f172 f84 1"/>
              <a:gd name="f208" fmla="*/ f173 f83 1"/>
              <a:gd name="f209" fmla="*/ f174 f84 1"/>
              <a:gd name="f210" fmla="*/ f175 f83 1"/>
              <a:gd name="f211" fmla="*/ f176 f84 1"/>
              <a:gd name="f212" fmla="*/ f177 f83 1"/>
              <a:gd name="f213" fmla="*/ f178 f84 1"/>
              <a:gd name="f214" fmla="*/ f179 f83 1"/>
              <a:gd name="f215" fmla="*/ f180 f84 1"/>
              <a:gd name="f216" fmla="*/ f181 f83 1"/>
              <a:gd name="f217" fmla="*/ f182 f84 1"/>
              <a:gd name="f218" fmla="*/ f183 f83 1"/>
              <a:gd name="f219" fmla="*/ f184 f84 1"/>
              <a:gd name="f220" fmla="*/ f185 f83 1"/>
              <a:gd name="f221" fmla="*/ f186 f84 1"/>
              <a:gd name="f222" fmla="*/ f187 f83 1"/>
              <a:gd name="f223" fmla="*/ f188 f84 1"/>
              <a:gd name="f224" fmla="*/ f189 f83 1"/>
              <a:gd name="f225" fmla="*/ f190 f84 1"/>
              <a:gd name="f226" fmla="*/ f191 f84 1"/>
            </a:gdLst>
            <a:ahLst/>
            <a:cxnLst>
              <a:cxn ang="3cd4">
                <a:pos x="hc" y="t"/>
              </a:cxn>
              <a:cxn ang="0">
                <a:pos x="r" y="vc"/>
              </a:cxn>
              <a:cxn ang="cd4">
                <a:pos x="hc" y="b"/>
              </a:cxn>
              <a:cxn ang="cd2">
                <a:pos x="l" y="vc"/>
              </a:cxn>
              <a:cxn ang="f125">
                <a:pos x="f196" y="f197"/>
              </a:cxn>
              <a:cxn ang="f125">
                <a:pos x="f198" y="f199"/>
              </a:cxn>
              <a:cxn ang="f125">
                <a:pos x="f200" y="f201"/>
              </a:cxn>
              <a:cxn ang="f125">
                <a:pos x="f202" y="f203"/>
              </a:cxn>
              <a:cxn ang="f125">
                <a:pos x="f204" y="f205"/>
              </a:cxn>
              <a:cxn ang="f125">
                <a:pos x="f206" y="f207"/>
              </a:cxn>
              <a:cxn ang="f125">
                <a:pos x="f208" y="f209"/>
              </a:cxn>
              <a:cxn ang="f125">
                <a:pos x="f210" y="f211"/>
              </a:cxn>
              <a:cxn ang="f125">
                <a:pos x="f212" y="f213"/>
              </a:cxn>
              <a:cxn ang="f125">
                <a:pos x="f214" y="f215"/>
              </a:cxn>
              <a:cxn ang="f125">
                <a:pos x="f216" y="f217"/>
              </a:cxn>
              <a:cxn ang="f125">
                <a:pos x="f218" y="f219"/>
              </a:cxn>
              <a:cxn ang="f125">
                <a:pos x="f220" y="f221"/>
              </a:cxn>
              <a:cxn ang="f125">
                <a:pos x="f222" y="f223"/>
              </a:cxn>
              <a:cxn ang="f125">
                <a:pos x="f224" y="f225"/>
              </a:cxn>
              <a:cxn ang="f125">
                <a:pos x="f196" y="f226"/>
              </a:cxn>
              <a:cxn ang="f125">
                <a:pos x="f196" y="f197"/>
              </a:cxn>
            </a:cxnLst>
            <a:rect l="f192" t="f195" r="f193" b="f194"/>
            <a:pathLst>
              <a:path w="274" h="256">
                <a:moveTo>
                  <a:pt x="f6" y="f8"/>
                </a:moveTo>
                <a:cubicBezTo>
                  <a:pt x="f9" y="f8"/>
                  <a:pt x="f10" y="f8"/>
                  <a:pt x="f11" y="f7"/>
                </a:cubicBezTo>
                <a:cubicBezTo>
                  <a:pt x="f12" y="f7"/>
                  <a:pt x="f13" y="f14"/>
                  <a:pt x="f13" y="f15"/>
                </a:cubicBezTo>
                <a:cubicBezTo>
                  <a:pt x="f16" y="f17"/>
                  <a:pt x="f18" y="f19"/>
                  <a:pt x="f20" y="f21"/>
                </a:cubicBezTo>
                <a:cubicBezTo>
                  <a:pt x="f22" y="f23"/>
                  <a:pt x="f24" y="f25"/>
                  <a:pt x="f5" y="f5"/>
                </a:cubicBezTo>
                <a:cubicBezTo>
                  <a:pt x="f26" y="f27"/>
                  <a:pt x="f28" y="f29"/>
                  <a:pt x="f30" y="f31"/>
                </a:cubicBezTo>
                <a:cubicBezTo>
                  <a:pt x="f32" y="f33"/>
                  <a:pt x="f34" y="f35"/>
                  <a:pt x="f9" y="f36"/>
                </a:cubicBezTo>
                <a:cubicBezTo>
                  <a:pt x="f37" y="f38"/>
                  <a:pt x="f39" y="f21"/>
                  <a:pt x="f40" y="f41"/>
                </a:cubicBezTo>
                <a:cubicBezTo>
                  <a:pt x="f42" y="f43"/>
                  <a:pt x="f44" y="f45"/>
                  <a:pt x="f46" y="f47"/>
                </a:cubicBezTo>
                <a:cubicBezTo>
                  <a:pt x="f48" y="f41"/>
                  <a:pt x="f46" y="f49"/>
                  <a:pt x="f50" y="f26"/>
                </a:cubicBezTo>
                <a:cubicBezTo>
                  <a:pt x="f40" y="f51"/>
                  <a:pt x="f52" y="f53"/>
                  <a:pt x="f54" y="f55"/>
                </a:cubicBezTo>
                <a:cubicBezTo>
                  <a:pt x="f56" y="f57"/>
                  <a:pt x="f58" y="f59"/>
                  <a:pt x="f60" y="f61"/>
                </a:cubicBezTo>
                <a:cubicBezTo>
                  <a:pt x="f62" y="f63"/>
                  <a:pt x="f60" y="f64"/>
                  <a:pt x="f65" y="f66"/>
                </a:cubicBezTo>
                <a:cubicBezTo>
                  <a:pt x="f67" y="f9"/>
                  <a:pt x="f15" y="f68"/>
                  <a:pt x="f69" y="f63"/>
                </a:cubicBezTo>
                <a:cubicBezTo>
                  <a:pt x="f70" y="f71"/>
                  <a:pt x="f72" y="f73"/>
                  <a:pt x="f8" y="f74"/>
                </a:cubicBezTo>
                <a:cubicBezTo>
                  <a:pt x="f75" y="f76"/>
                  <a:pt x="f77" y="f78"/>
                  <a:pt x="f6" y="f79"/>
                </a:cubicBezTo>
                <a:cubicBezTo>
                  <a:pt x="f6" y="f80"/>
                  <a:pt x="f6" y="f81"/>
                  <a:pt x="f6" y="f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E13EC286-3336-481A-ABDF-BC7EE35B6476}"/>
              </a:ext>
            </a:extLst>
          </p:cNvPr>
          <p:cNvSpPr/>
          <p:nvPr/>
        </p:nvSpPr>
        <p:spPr>
          <a:xfrm>
            <a:off x="3522661" y="3133721"/>
            <a:ext cx="855658" cy="1255708"/>
          </a:xfrm>
          <a:custGeom>
            <a:avLst/>
            <a:gdLst>
              <a:gd name="f0" fmla="val 10800000"/>
              <a:gd name="f1" fmla="val 5400000"/>
              <a:gd name="f2" fmla="val 360"/>
              <a:gd name="f3" fmla="val 180"/>
              <a:gd name="f4" fmla="val w"/>
              <a:gd name="f5" fmla="val h"/>
              <a:gd name="f6" fmla="val 0"/>
              <a:gd name="f7" fmla="val 763"/>
              <a:gd name="f8" fmla="val 1122"/>
              <a:gd name="f9" fmla="val 344"/>
              <a:gd name="f10" fmla="val 1004"/>
              <a:gd name="f11" fmla="val 987"/>
              <a:gd name="f12" fmla="val 970"/>
              <a:gd name="f13" fmla="val 953"/>
              <a:gd name="f14" fmla="val 944"/>
              <a:gd name="f15" fmla="val 345"/>
              <a:gd name="f16" fmla="val 934"/>
              <a:gd name="f17" fmla="val 334"/>
              <a:gd name="f18" fmla="val 324"/>
              <a:gd name="f19" fmla="val 325"/>
              <a:gd name="f20" fmla="val 951"/>
              <a:gd name="f21" fmla="val 964"/>
              <a:gd name="f22" fmla="val 978"/>
              <a:gd name="f23" fmla="val 991"/>
              <a:gd name="f24" fmla="val 1020"/>
              <a:gd name="f25" fmla="val 304"/>
              <a:gd name="f26" fmla="val 1042"/>
              <a:gd name="f27" fmla="val 279"/>
              <a:gd name="f28" fmla="val 252"/>
              <a:gd name="f29" fmla="val 1043"/>
              <a:gd name="f30" fmla="val 232"/>
              <a:gd name="f31" fmla="val 1022"/>
              <a:gd name="f32" fmla="val 231"/>
              <a:gd name="f33" fmla="val 992"/>
              <a:gd name="f34" fmla="val 230"/>
              <a:gd name="f35" fmla="val 962"/>
              <a:gd name="f36" fmla="val 932"/>
              <a:gd name="f37" fmla="val 902"/>
              <a:gd name="f38" fmla="val 885"/>
              <a:gd name="f39" fmla="val 227"/>
              <a:gd name="f40" fmla="val 875"/>
              <a:gd name="f41" fmla="val 210"/>
              <a:gd name="f42" fmla="val 868"/>
              <a:gd name="f43" fmla="val 181"/>
              <a:gd name="f44" fmla="val 855"/>
              <a:gd name="f45" fmla="val 154"/>
              <a:gd name="f46" fmla="val 838"/>
              <a:gd name="f47" fmla="val 125"/>
              <a:gd name="f48" fmla="val 824"/>
              <a:gd name="f49" fmla="val 90"/>
              <a:gd name="f50" fmla="val 806"/>
              <a:gd name="f51" fmla="val 70"/>
              <a:gd name="f52" fmla="val 777"/>
              <a:gd name="f53" fmla="val 58"/>
              <a:gd name="f54" fmla="val 741"/>
              <a:gd name="f55" fmla="val 47"/>
              <a:gd name="f56" fmla="val 709"/>
              <a:gd name="f57" fmla="val 43"/>
              <a:gd name="f58" fmla="val 675"/>
              <a:gd name="f59" fmla="val 39"/>
              <a:gd name="f60" fmla="val 641"/>
              <a:gd name="f61" fmla="val 639"/>
              <a:gd name="f62" fmla="val 38"/>
              <a:gd name="f63" fmla="val 635"/>
              <a:gd name="f64" fmla="val 40"/>
              <a:gd name="f65" fmla="val 633"/>
              <a:gd name="f66" fmla="val 56"/>
              <a:gd name="f67" fmla="val 616"/>
              <a:gd name="f68" fmla="val 42"/>
              <a:gd name="f69" fmla="val 600"/>
              <a:gd name="f70" fmla="val 584"/>
              <a:gd name="f71" fmla="val 29"/>
              <a:gd name="f72" fmla="val 537"/>
              <a:gd name="f73" fmla="val 32"/>
              <a:gd name="f74" fmla="val 493"/>
              <a:gd name="f75" fmla="val 55"/>
              <a:gd name="f76" fmla="val 450"/>
              <a:gd name="f77" fmla="val 61"/>
              <a:gd name="f78" fmla="val 440"/>
              <a:gd name="f79" fmla="val 64"/>
              <a:gd name="f80" fmla="val 430"/>
              <a:gd name="f81" fmla="val 418"/>
              <a:gd name="f82" fmla="val 298"/>
              <a:gd name="f83" fmla="val 49"/>
              <a:gd name="f84" fmla="val 143"/>
              <a:gd name="f85" fmla="val 109"/>
              <a:gd name="f86" fmla="val 289"/>
              <a:gd name="f87" fmla="val 516"/>
              <a:gd name="f88" fmla="val 9"/>
              <a:gd name="f89" fmla="val 651"/>
              <a:gd name="f90" fmla="val 129"/>
              <a:gd name="f91" fmla="val 735"/>
              <a:gd name="f92" fmla="val 203"/>
              <a:gd name="f93" fmla="val 314"/>
              <a:gd name="f94" fmla="val 714"/>
              <a:gd name="f95" fmla="val 415"/>
              <a:gd name="f96" fmla="val 708"/>
              <a:gd name="f97" fmla="val 427"/>
              <a:gd name="f98" fmla="val 437"/>
              <a:gd name="f99" fmla="val 448"/>
              <a:gd name="f100" fmla="val 742"/>
              <a:gd name="f101" fmla="val 499"/>
              <a:gd name="f102" fmla="val 745"/>
              <a:gd name="f103" fmla="val 551"/>
              <a:gd name="f104" fmla="val 725"/>
              <a:gd name="f105" fmla="val 606"/>
              <a:gd name="f106" fmla="val 724"/>
              <a:gd name="f107" fmla="val 609"/>
              <a:gd name="f108" fmla="val 721"/>
              <a:gd name="f109" fmla="val 614"/>
              <a:gd name="f110" fmla="val 722"/>
              <a:gd name="f111" fmla="val 617"/>
              <a:gd name="f112" fmla="val 659"/>
              <a:gd name="f113" fmla="val 697"/>
              <a:gd name="f114" fmla="val 737"/>
              <a:gd name="f115" fmla="val 702"/>
              <a:gd name="f116" fmla="val 797"/>
              <a:gd name="f117" fmla="val 655"/>
              <a:gd name="f118" fmla="val 823"/>
              <a:gd name="f119" fmla="val 845"/>
              <a:gd name="f120" fmla="val 540"/>
              <a:gd name="f121" fmla="val 874"/>
              <a:gd name="f122" fmla="val 947"/>
              <a:gd name="f123" fmla="val 969"/>
              <a:gd name="f124" fmla="val 1015"/>
              <a:gd name="f125" fmla="val 539"/>
              <a:gd name="f126" fmla="val 1041"/>
              <a:gd name="f127" fmla="val 525"/>
              <a:gd name="f128" fmla="val 1058"/>
              <a:gd name="f129" fmla="val 503"/>
              <a:gd name="f130" fmla="val 1059"/>
              <a:gd name="f131" fmla="val 482"/>
              <a:gd name="f132" fmla="val 1060"/>
              <a:gd name="f133" fmla="val 467"/>
              <a:gd name="f134" fmla="val 1045"/>
              <a:gd name="f135" fmla="val 465"/>
              <a:gd name="f136" fmla="val 1017"/>
              <a:gd name="f137" fmla="val 464"/>
              <a:gd name="f138" fmla="val 1008"/>
              <a:gd name="f139" fmla="val 997"/>
              <a:gd name="f140" fmla="val 988"/>
              <a:gd name="f141" fmla="val 979"/>
              <a:gd name="f142" fmla="val 967"/>
              <a:gd name="f143" fmla="val 454"/>
              <a:gd name="f144" fmla="val 442"/>
              <a:gd name="f145" fmla="val 966"/>
              <a:gd name="f146" fmla="val 444"/>
              <a:gd name="f147" fmla="val 986"/>
              <a:gd name="f148" fmla="val 1013"/>
              <a:gd name="f149" fmla="val 445"/>
              <a:gd name="f150" fmla="val 1068"/>
              <a:gd name="f151" fmla="val 1094"/>
              <a:gd name="f152" fmla="val 1112"/>
              <a:gd name="f153" fmla="val 404"/>
              <a:gd name="f154" fmla="val 1117"/>
              <a:gd name="f155" fmla="val 384"/>
              <a:gd name="f156" fmla="val 362"/>
              <a:gd name="f157" fmla="val 352"/>
              <a:gd name="f158" fmla="val 1093"/>
              <a:gd name="f159" fmla="val 1082"/>
              <a:gd name="f160" fmla="val 1069"/>
              <a:gd name="f161" fmla="val 1056"/>
              <a:gd name="f162" fmla="val 343"/>
              <a:gd name="f163" fmla="val 1048"/>
              <a:gd name="f164" fmla="val 1039"/>
              <a:gd name="f165" fmla="val 1030"/>
              <a:gd name="f166" fmla="val 206"/>
              <a:gd name="f167" fmla="val 678"/>
              <a:gd name="f168" fmla="val 674"/>
              <a:gd name="f169" fmla="val 251"/>
              <a:gd name="f170" fmla="val 273"/>
              <a:gd name="f171" fmla="val 665"/>
              <a:gd name="f172" fmla="val 663"/>
              <a:gd name="f173" fmla="val 290"/>
              <a:gd name="f174" fmla="val 664"/>
              <a:gd name="f175" fmla="val 291"/>
              <a:gd name="f176" fmla="val 648"/>
              <a:gd name="f177" fmla="val 280"/>
              <a:gd name="f178" fmla="val 646"/>
              <a:gd name="f179" fmla="val 274"/>
              <a:gd name="f180" fmla="val 642"/>
              <a:gd name="f181" fmla="val 236"/>
              <a:gd name="f182" fmla="val 621"/>
              <a:gd name="f183" fmla="val 198"/>
              <a:gd name="f184" fmla="val 599"/>
              <a:gd name="f185" fmla="val 160"/>
              <a:gd name="f186" fmla="val 578"/>
              <a:gd name="f187" fmla="val 121"/>
              <a:gd name="f188" fmla="val 557"/>
              <a:gd name="f189" fmla="val 108"/>
              <a:gd name="f190" fmla="val 99"/>
              <a:gd name="f191" fmla="val 631"/>
              <a:gd name="f192" fmla="val 107"/>
              <a:gd name="f193" fmla="val 649"/>
              <a:gd name="f194" fmla="val 137"/>
              <a:gd name="f195" fmla="val 158"/>
              <a:gd name="f196" fmla="val 673"/>
              <a:gd name="f197" fmla="val 570"/>
              <a:gd name="f198" fmla="val 677"/>
              <a:gd name="f199" fmla="val 595"/>
              <a:gd name="f200" fmla="val 622"/>
              <a:gd name="f201" fmla="val 670"/>
              <a:gd name="f202" fmla="val 647"/>
              <a:gd name="f203" fmla="val 662"/>
              <a:gd name="f204" fmla="val 669"/>
              <a:gd name="f205" fmla="val 632"/>
              <a:gd name="f206" fmla="val 666"/>
              <a:gd name="f207" fmla="val 658"/>
              <a:gd name="f208" fmla="val 585"/>
              <a:gd name="f209" fmla="val 652"/>
              <a:gd name="f210" fmla="val 571"/>
              <a:gd name="f211" fmla="val 562"/>
              <a:gd name="f212" fmla="val 643"/>
              <a:gd name="f213" fmla="val 561"/>
              <a:gd name="f214" fmla="val 565"/>
              <a:gd name="f215" fmla="val 586"/>
              <a:gd name="f216" fmla="val 593"/>
              <a:gd name="f217" fmla="val 536"/>
              <a:gd name="f218" fmla="val 620"/>
              <a:gd name="f219" fmla="val 487"/>
              <a:gd name="f220" fmla="val 484"/>
              <a:gd name="f221" fmla="val 650"/>
              <a:gd name="f222" fmla="val 479"/>
              <a:gd name="f223" fmla="val 480"/>
              <a:gd name="f224" fmla="val 656"/>
              <a:gd name="f225" fmla="val 481"/>
              <a:gd name="f226" fmla="val 485"/>
              <a:gd name="f227" fmla="val 661"/>
              <a:gd name="f228" fmla="val 488"/>
              <a:gd name="f229" fmla="val 513"/>
              <a:gd name="f230" fmla="val 671"/>
              <a:gd name="f231" fmla="val 357"/>
              <a:gd name="f232" fmla="val 772"/>
              <a:gd name="f233" fmla="val 779"/>
              <a:gd name="f234" fmla="val 359"/>
              <a:gd name="f235" fmla="val 791"/>
              <a:gd name="f236" fmla="val 366"/>
              <a:gd name="f237" fmla="val 787"/>
              <a:gd name="f238" fmla="val 382"/>
              <a:gd name="f239" fmla="val 780"/>
              <a:gd name="f240" fmla="val 801"/>
              <a:gd name="f241" fmla="val 414"/>
              <a:gd name="f242" fmla="val 420"/>
              <a:gd name="f243" fmla="val 762"/>
              <a:gd name="f244" fmla="val 403"/>
              <a:gd name="f245" fmla="val 729"/>
              <a:gd name="f246" fmla="val 390"/>
              <a:gd name="f247" fmla="val 728"/>
              <a:gd name="f248" fmla="val 376"/>
              <a:gd name="f249" fmla="val 726"/>
              <a:gd name="f250" fmla="val 744"/>
              <a:gd name="f251" fmla="val 766"/>
              <a:gd name="f252" fmla="val 768"/>
              <a:gd name="f253" fmla="val 770"/>
              <a:gd name="f254" fmla="+- 0 0 -90"/>
              <a:gd name="f255" fmla="*/ f4 1 763"/>
              <a:gd name="f256" fmla="*/ f5 1 1122"/>
              <a:gd name="f257" fmla="val f6"/>
              <a:gd name="f258" fmla="val f7"/>
              <a:gd name="f259" fmla="val f8"/>
              <a:gd name="f260" fmla="*/ f254 f0 1"/>
              <a:gd name="f261" fmla="+- f259 0 f257"/>
              <a:gd name="f262" fmla="+- f258 0 f257"/>
              <a:gd name="f263" fmla="*/ f260 1 f3"/>
              <a:gd name="f264" fmla="*/ f262 1 763"/>
              <a:gd name="f265" fmla="*/ f261 1 1122"/>
              <a:gd name="f266" fmla="*/ 344 f262 1"/>
              <a:gd name="f267" fmla="*/ 1004 f261 1"/>
              <a:gd name="f268" fmla="*/ 953 f261 1"/>
              <a:gd name="f269" fmla="*/ 334 f262 1"/>
              <a:gd name="f270" fmla="*/ 934 f261 1"/>
              <a:gd name="f271" fmla="*/ 325 f262 1"/>
              <a:gd name="f272" fmla="*/ 951 f261 1"/>
              <a:gd name="f273" fmla="*/ 991 f261 1"/>
              <a:gd name="f274" fmla="*/ 279 f262 1"/>
              <a:gd name="f275" fmla="*/ 1042 f261 1"/>
              <a:gd name="f276" fmla="*/ 231 f262 1"/>
              <a:gd name="f277" fmla="*/ 992 f261 1"/>
              <a:gd name="f278" fmla="*/ 902 f261 1"/>
              <a:gd name="f279" fmla="*/ 210 f262 1"/>
              <a:gd name="f280" fmla="*/ 868 f261 1"/>
              <a:gd name="f281" fmla="*/ 125 f262 1"/>
              <a:gd name="f282" fmla="*/ 824 f261 1"/>
              <a:gd name="f283" fmla="*/ 58 f262 1"/>
              <a:gd name="f284" fmla="*/ 741 f261 1"/>
              <a:gd name="f285" fmla="*/ 39 f262 1"/>
              <a:gd name="f286" fmla="*/ 641 f261 1"/>
              <a:gd name="f287" fmla="*/ 40 f262 1"/>
              <a:gd name="f288" fmla="*/ 633 f261 1"/>
              <a:gd name="f289" fmla="*/ 584 f261 1"/>
              <a:gd name="f290" fmla="*/ 55 f262 1"/>
              <a:gd name="f291" fmla="*/ 450 f261 1"/>
              <a:gd name="f292" fmla="*/ 418 f261 1"/>
              <a:gd name="f293" fmla="*/ 143 f262 1"/>
              <a:gd name="f294" fmla="*/ 109 f261 1"/>
              <a:gd name="f295" fmla="*/ 651 f262 1"/>
              <a:gd name="f296" fmla="*/ 129 f261 1"/>
              <a:gd name="f297" fmla="*/ 714 f262 1"/>
              <a:gd name="f298" fmla="*/ 415 f261 1"/>
              <a:gd name="f299" fmla="*/ 448 f261 1"/>
              <a:gd name="f300" fmla="*/ 725 f262 1"/>
              <a:gd name="f301" fmla="*/ 606 f261 1"/>
              <a:gd name="f302" fmla="*/ 722 f262 1"/>
              <a:gd name="f303" fmla="*/ 617 f261 1"/>
              <a:gd name="f304" fmla="*/ 737 f261 1"/>
              <a:gd name="f305" fmla="*/ 606 f262 1"/>
              <a:gd name="f306" fmla="*/ 845 f261 1"/>
              <a:gd name="f307" fmla="*/ 540 f262 1"/>
              <a:gd name="f308" fmla="*/ 947 f261 1"/>
              <a:gd name="f309" fmla="*/ 1015 f261 1"/>
              <a:gd name="f310" fmla="*/ 503 f262 1"/>
              <a:gd name="f311" fmla="*/ 1059 f261 1"/>
              <a:gd name="f312" fmla="*/ 465 f262 1"/>
              <a:gd name="f313" fmla="*/ 1017 f261 1"/>
              <a:gd name="f314" fmla="*/ 464 f262 1"/>
              <a:gd name="f315" fmla="*/ 988 f261 1"/>
              <a:gd name="f316" fmla="*/ 454 f262 1"/>
              <a:gd name="f317" fmla="*/ 967 f261 1"/>
              <a:gd name="f318" fmla="*/ 444 f262 1"/>
              <a:gd name="f319" fmla="*/ 986 f261 1"/>
              <a:gd name="f320" fmla="*/ 1068 f261 1"/>
              <a:gd name="f321" fmla="*/ 404 f262 1"/>
              <a:gd name="f322" fmla="*/ 1117 f261 1"/>
              <a:gd name="f323" fmla="*/ 352 f262 1"/>
              <a:gd name="f324" fmla="*/ 1093 f261 1"/>
              <a:gd name="f325" fmla="*/ 1056 f261 1"/>
              <a:gd name="f326" fmla="*/ 1030 f261 1"/>
              <a:gd name="f327" fmla="*/ 206 f262 1"/>
              <a:gd name="f328" fmla="*/ 678 f261 1"/>
              <a:gd name="f329" fmla="*/ 273 f262 1"/>
              <a:gd name="f330" fmla="*/ 665 f261 1"/>
              <a:gd name="f331" fmla="*/ 290 f262 1"/>
              <a:gd name="f332" fmla="*/ 655 f261 1"/>
              <a:gd name="f333" fmla="*/ 274 f262 1"/>
              <a:gd name="f334" fmla="*/ 642 f261 1"/>
              <a:gd name="f335" fmla="*/ 160 f262 1"/>
              <a:gd name="f336" fmla="*/ 578 f261 1"/>
              <a:gd name="f337" fmla="*/ 108 f262 1"/>
              <a:gd name="f338" fmla="*/ 600 f261 1"/>
              <a:gd name="f339" fmla="*/ 137 f262 1"/>
              <a:gd name="f340" fmla="*/ 663 f261 1"/>
              <a:gd name="f341" fmla="*/ 570 f262 1"/>
              <a:gd name="f342" fmla="*/ 677 f261 1"/>
              <a:gd name="f343" fmla="*/ 647 f262 1"/>
              <a:gd name="f344" fmla="*/ 666 f262 1"/>
              <a:gd name="f345" fmla="*/ 614 f261 1"/>
              <a:gd name="f346" fmla="*/ 652 f262 1"/>
              <a:gd name="f347" fmla="*/ 571 f261 1"/>
              <a:gd name="f348" fmla="*/ 635 f262 1"/>
              <a:gd name="f349" fmla="*/ 565 f261 1"/>
              <a:gd name="f350" fmla="*/ 487 f262 1"/>
              <a:gd name="f351" fmla="*/ 648 f261 1"/>
              <a:gd name="f352" fmla="*/ 480 f262 1"/>
              <a:gd name="f353" fmla="*/ 656 f261 1"/>
              <a:gd name="f354" fmla="*/ 488 f262 1"/>
              <a:gd name="f355" fmla="*/ 662 f261 1"/>
              <a:gd name="f356" fmla="*/ 357 f262 1"/>
              <a:gd name="f357" fmla="*/ 772 f261 1"/>
              <a:gd name="f358" fmla="*/ 366 f262 1"/>
              <a:gd name="f359" fmla="*/ 787 f261 1"/>
              <a:gd name="f360" fmla="*/ 414 f262 1"/>
              <a:gd name="f361" fmla="*/ 777 f261 1"/>
              <a:gd name="f362" fmla="*/ 390 f262 1"/>
              <a:gd name="f363" fmla="*/ 728 f261 1"/>
              <a:gd name="f364" fmla="*/ 766 f261 1"/>
              <a:gd name="f365" fmla="+- f263 0 f1"/>
              <a:gd name="f366" fmla="*/ f266 1 763"/>
              <a:gd name="f367" fmla="*/ f267 1 1122"/>
              <a:gd name="f368" fmla="*/ f268 1 1122"/>
              <a:gd name="f369" fmla="*/ f269 1 763"/>
              <a:gd name="f370" fmla="*/ f270 1 1122"/>
              <a:gd name="f371" fmla="*/ f271 1 763"/>
              <a:gd name="f372" fmla="*/ f272 1 1122"/>
              <a:gd name="f373" fmla="*/ f273 1 1122"/>
              <a:gd name="f374" fmla="*/ f274 1 763"/>
              <a:gd name="f375" fmla="*/ f275 1 1122"/>
              <a:gd name="f376" fmla="*/ f276 1 763"/>
              <a:gd name="f377" fmla="*/ f277 1 1122"/>
              <a:gd name="f378" fmla="*/ f278 1 1122"/>
              <a:gd name="f379" fmla="*/ f279 1 763"/>
              <a:gd name="f380" fmla="*/ f280 1 1122"/>
              <a:gd name="f381" fmla="*/ f281 1 763"/>
              <a:gd name="f382" fmla="*/ f282 1 1122"/>
              <a:gd name="f383" fmla="*/ f283 1 763"/>
              <a:gd name="f384" fmla="*/ f284 1 1122"/>
              <a:gd name="f385" fmla="*/ f285 1 763"/>
              <a:gd name="f386" fmla="*/ f286 1 1122"/>
              <a:gd name="f387" fmla="*/ f287 1 763"/>
              <a:gd name="f388" fmla="*/ f288 1 1122"/>
              <a:gd name="f389" fmla="*/ f289 1 1122"/>
              <a:gd name="f390" fmla="*/ f290 1 763"/>
              <a:gd name="f391" fmla="*/ f291 1 1122"/>
              <a:gd name="f392" fmla="*/ f292 1 1122"/>
              <a:gd name="f393" fmla="*/ f293 1 763"/>
              <a:gd name="f394" fmla="*/ f294 1 1122"/>
              <a:gd name="f395" fmla="*/ f295 1 763"/>
              <a:gd name="f396" fmla="*/ f296 1 1122"/>
              <a:gd name="f397" fmla="*/ f297 1 763"/>
              <a:gd name="f398" fmla="*/ f298 1 1122"/>
              <a:gd name="f399" fmla="*/ f299 1 1122"/>
              <a:gd name="f400" fmla="*/ f300 1 763"/>
              <a:gd name="f401" fmla="*/ f301 1 1122"/>
              <a:gd name="f402" fmla="*/ f302 1 763"/>
              <a:gd name="f403" fmla="*/ f303 1 1122"/>
              <a:gd name="f404" fmla="*/ f304 1 1122"/>
              <a:gd name="f405" fmla="*/ f305 1 763"/>
              <a:gd name="f406" fmla="*/ f306 1 1122"/>
              <a:gd name="f407" fmla="*/ f307 1 763"/>
              <a:gd name="f408" fmla="*/ f308 1 1122"/>
              <a:gd name="f409" fmla="*/ f309 1 1122"/>
              <a:gd name="f410" fmla="*/ f310 1 763"/>
              <a:gd name="f411" fmla="*/ f311 1 1122"/>
              <a:gd name="f412" fmla="*/ f312 1 763"/>
              <a:gd name="f413" fmla="*/ f313 1 1122"/>
              <a:gd name="f414" fmla="*/ f314 1 763"/>
              <a:gd name="f415" fmla="*/ f315 1 1122"/>
              <a:gd name="f416" fmla="*/ f316 1 763"/>
              <a:gd name="f417" fmla="*/ f317 1 1122"/>
              <a:gd name="f418" fmla="*/ f318 1 763"/>
              <a:gd name="f419" fmla="*/ f319 1 1122"/>
              <a:gd name="f420" fmla="*/ f320 1 1122"/>
              <a:gd name="f421" fmla="*/ f321 1 763"/>
              <a:gd name="f422" fmla="*/ f322 1 1122"/>
              <a:gd name="f423" fmla="*/ f323 1 763"/>
              <a:gd name="f424" fmla="*/ f324 1 1122"/>
              <a:gd name="f425" fmla="*/ f325 1 1122"/>
              <a:gd name="f426" fmla="*/ f326 1 1122"/>
              <a:gd name="f427" fmla="*/ f327 1 763"/>
              <a:gd name="f428" fmla="*/ f328 1 1122"/>
              <a:gd name="f429" fmla="*/ f329 1 763"/>
              <a:gd name="f430" fmla="*/ f330 1 1122"/>
              <a:gd name="f431" fmla="*/ f331 1 763"/>
              <a:gd name="f432" fmla="*/ f332 1 1122"/>
              <a:gd name="f433" fmla="*/ f333 1 763"/>
              <a:gd name="f434" fmla="*/ f334 1 1122"/>
              <a:gd name="f435" fmla="*/ f335 1 763"/>
              <a:gd name="f436" fmla="*/ f336 1 1122"/>
              <a:gd name="f437" fmla="*/ f337 1 763"/>
              <a:gd name="f438" fmla="*/ f338 1 1122"/>
              <a:gd name="f439" fmla="*/ f339 1 763"/>
              <a:gd name="f440" fmla="*/ f340 1 1122"/>
              <a:gd name="f441" fmla="*/ f341 1 763"/>
              <a:gd name="f442" fmla="*/ f342 1 1122"/>
              <a:gd name="f443" fmla="*/ f343 1 763"/>
              <a:gd name="f444" fmla="*/ f344 1 763"/>
              <a:gd name="f445" fmla="*/ f345 1 1122"/>
              <a:gd name="f446" fmla="*/ f346 1 763"/>
              <a:gd name="f447" fmla="*/ f347 1 1122"/>
              <a:gd name="f448" fmla="*/ f348 1 763"/>
              <a:gd name="f449" fmla="*/ f349 1 1122"/>
              <a:gd name="f450" fmla="*/ f350 1 763"/>
              <a:gd name="f451" fmla="*/ f351 1 1122"/>
              <a:gd name="f452" fmla="*/ f352 1 763"/>
              <a:gd name="f453" fmla="*/ f353 1 1122"/>
              <a:gd name="f454" fmla="*/ f354 1 763"/>
              <a:gd name="f455" fmla="*/ f355 1 1122"/>
              <a:gd name="f456" fmla="*/ f356 1 763"/>
              <a:gd name="f457" fmla="*/ f357 1 1122"/>
              <a:gd name="f458" fmla="*/ f358 1 763"/>
              <a:gd name="f459" fmla="*/ f359 1 1122"/>
              <a:gd name="f460" fmla="*/ f360 1 763"/>
              <a:gd name="f461" fmla="*/ f361 1 1122"/>
              <a:gd name="f462" fmla="*/ f362 1 763"/>
              <a:gd name="f463" fmla="*/ f363 1 1122"/>
              <a:gd name="f464" fmla="*/ f364 1 1122"/>
              <a:gd name="f465" fmla="*/ 0 1 f264"/>
              <a:gd name="f466" fmla="*/ f258 1 f264"/>
              <a:gd name="f467" fmla="*/ 0 1 f265"/>
              <a:gd name="f468" fmla="*/ f259 1 f265"/>
              <a:gd name="f469" fmla="*/ f366 1 f264"/>
              <a:gd name="f470" fmla="*/ f367 1 f265"/>
              <a:gd name="f471" fmla="*/ f368 1 f265"/>
              <a:gd name="f472" fmla="*/ f369 1 f264"/>
              <a:gd name="f473" fmla="*/ f370 1 f265"/>
              <a:gd name="f474" fmla="*/ f371 1 f264"/>
              <a:gd name="f475" fmla="*/ f372 1 f265"/>
              <a:gd name="f476" fmla="*/ f373 1 f265"/>
              <a:gd name="f477" fmla="*/ f374 1 f264"/>
              <a:gd name="f478" fmla="*/ f375 1 f265"/>
              <a:gd name="f479" fmla="*/ f376 1 f264"/>
              <a:gd name="f480" fmla="*/ f377 1 f265"/>
              <a:gd name="f481" fmla="*/ f378 1 f265"/>
              <a:gd name="f482" fmla="*/ f379 1 f264"/>
              <a:gd name="f483" fmla="*/ f380 1 f265"/>
              <a:gd name="f484" fmla="*/ f381 1 f264"/>
              <a:gd name="f485" fmla="*/ f382 1 f265"/>
              <a:gd name="f486" fmla="*/ f383 1 f264"/>
              <a:gd name="f487" fmla="*/ f384 1 f265"/>
              <a:gd name="f488" fmla="*/ f385 1 f264"/>
              <a:gd name="f489" fmla="*/ f386 1 f265"/>
              <a:gd name="f490" fmla="*/ f387 1 f264"/>
              <a:gd name="f491" fmla="*/ f388 1 f265"/>
              <a:gd name="f492" fmla="*/ f389 1 f265"/>
              <a:gd name="f493" fmla="*/ f390 1 f264"/>
              <a:gd name="f494" fmla="*/ f391 1 f265"/>
              <a:gd name="f495" fmla="*/ f392 1 f265"/>
              <a:gd name="f496" fmla="*/ f393 1 f264"/>
              <a:gd name="f497" fmla="*/ f394 1 f265"/>
              <a:gd name="f498" fmla="*/ f395 1 f264"/>
              <a:gd name="f499" fmla="*/ f396 1 f265"/>
              <a:gd name="f500" fmla="*/ f397 1 f264"/>
              <a:gd name="f501" fmla="*/ f398 1 f265"/>
              <a:gd name="f502" fmla="*/ f399 1 f265"/>
              <a:gd name="f503" fmla="*/ f400 1 f264"/>
              <a:gd name="f504" fmla="*/ f401 1 f265"/>
              <a:gd name="f505" fmla="*/ f402 1 f264"/>
              <a:gd name="f506" fmla="*/ f403 1 f265"/>
              <a:gd name="f507" fmla="*/ f404 1 f265"/>
              <a:gd name="f508" fmla="*/ f405 1 f264"/>
              <a:gd name="f509" fmla="*/ f406 1 f265"/>
              <a:gd name="f510" fmla="*/ f407 1 f264"/>
              <a:gd name="f511" fmla="*/ f408 1 f265"/>
              <a:gd name="f512" fmla="*/ f409 1 f265"/>
              <a:gd name="f513" fmla="*/ f410 1 f264"/>
              <a:gd name="f514" fmla="*/ f411 1 f265"/>
              <a:gd name="f515" fmla="*/ f412 1 f264"/>
              <a:gd name="f516" fmla="*/ f413 1 f265"/>
              <a:gd name="f517" fmla="*/ f414 1 f264"/>
              <a:gd name="f518" fmla="*/ f415 1 f265"/>
              <a:gd name="f519" fmla="*/ f416 1 f264"/>
              <a:gd name="f520" fmla="*/ f417 1 f265"/>
              <a:gd name="f521" fmla="*/ f418 1 f264"/>
              <a:gd name="f522" fmla="*/ f419 1 f265"/>
              <a:gd name="f523" fmla="*/ f420 1 f265"/>
              <a:gd name="f524" fmla="*/ f421 1 f264"/>
              <a:gd name="f525" fmla="*/ f422 1 f265"/>
              <a:gd name="f526" fmla="*/ f423 1 f264"/>
              <a:gd name="f527" fmla="*/ f424 1 f265"/>
              <a:gd name="f528" fmla="*/ f425 1 f265"/>
              <a:gd name="f529" fmla="*/ f426 1 f265"/>
              <a:gd name="f530" fmla="*/ f427 1 f264"/>
              <a:gd name="f531" fmla="*/ f428 1 f265"/>
              <a:gd name="f532" fmla="*/ f429 1 f264"/>
              <a:gd name="f533" fmla="*/ f430 1 f265"/>
              <a:gd name="f534" fmla="*/ f431 1 f264"/>
              <a:gd name="f535" fmla="*/ f432 1 f265"/>
              <a:gd name="f536" fmla="*/ f433 1 f264"/>
              <a:gd name="f537" fmla="*/ f434 1 f265"/>
              <a:gd name="f538" fmla="*/ f435 1 f264"/>
              <a:gd name="f539" fmla="*/ f436 1 f265"/>
              <a:gd name="f540" fmla="*/ f437 1 f264"/>
              <a:gd name="f541" fmla="*/ f438 1 f265"/>
              <a:gd name="f542" fmla="*/ f439 1 f264"/>
              <a:gd name="f543" fmla="*/ f440 1 f265"/>
              <a:gd name="f544" fmla="*/ f441 1 f264"/>
              <a:gd name="f545" fmla="*/ f442 1 f265"/>
              <a:gd name="f546" fmla="*/ f443 1 f264"/>
              <a:gd name="f547" fmla="*/ f444 1 f264"/>
              <a:gd name="f548" fmla="*/ f445 1 f265"/>
              <a:gd name="f549" fmla="*/ f446 1 f264"/>
              <a:gd name="f550" fmla="*/ f447 1 f265"/>
              <a:gd name="f551" fmla="*/ f448 1 f264"/>
              <a:gd name="f552" fmla="*/ f449 1 f265"/>
              <a:gd name="f553" fmla="*/ f450 1 f264"/>
              <a:gd name="f554" fmla="*/ f451 1 f265"/>
              <a:gd name="f555" fmla="*/ f452 1 f264"/>
              <a:gd name="f556" fmla="*/ f453 1 f265"/>
              <a:gd name="f557" fmla="*/ f454 1 f264"/>
              <a:gd name="f558" fmla="*/ f455 1 f265"/>
              <a:gd name="f559" fmla="*/ f456 1 f264"/>
              <a:gd name="f560" fmla="*/ f457 1 f265"/>
              <a:gd name="f561" fmla="*/ f458 1 f264"/>
              <a:gd name="f562" fmla="*/ f459 1 f265"/>
              <a:gd name="f563" fmla="*/ f460 1 f264"/>
              <a:gd name="f564" fmla="*/ f461 1 f265"/>
              <a:gd name="f565" fmla="*/ f462 1 f264"/>
              <a:gd name="f566" fmla="*/ f463 1 f265"/>
              <a:gd name="f567" fmla="*/ f464 1 f265"/>
              <a:gd name="f568" fmla="*/ f465 f255 1"/>
              <a:gd name="f569" fmla="*/ f466 f255 1"/>
              <a:gd name="f570" fmla="*/ f468 f256 1"/>
              <a:gd name="f571" fmla="*/ f467 f256 1"/>
              <a:gd name="f572" fmla="*/ f469 f255 1"/>
              <a:gd name="f573" fmla="*/ f470 f256 1"/>
              <a:gd name="f574" fmla="*/ f471 f256 1"/>
              <a:gd name="f575" fmla="*/ f472 f255 1"/>
              <a:gd name="f576" fmla="*/ f473 f256 1"/>
              <a:gd name="f577" fmla="*/ f474 f255 1"/>
              <a:gd name="f578" fmla="*/ f475 f256 1"/>
              <a:gd name="f579" fmla="*/ f476 f256 1"/>
              <a:gd name="f580" fmla="*/ f477 f255 1"/>
              <a:gd name="f581" fmla="*/ f478 f256 1"/>
              <a:gd name="f582" fmla="*/ f479 f255 1"/>
              <a:gd name="f583" fmla="*/ f480 f256 1"/>
              <a:gd name="f584" fmla="*/ f481 f256 1"/>
              <a:gd name="f585" fmla="*/ f482 f255 1"/>
              <a:gd name="f586" fmla="*/ f483 f256 1"/>
              <a:gd name="f587" fmla="*/ f484 f255 1"/>
              <a:gd name="f588" fmla="*/ f485 f256 1"/>
              <a:gd name="f589" fmla="*/ f486 f255 1"/>
              <a:gd name="f590" fmla="*/ f487 f256 1"/>
              <a:gd name="f591" fmla="*/ f488 f255 1"/>
              <a:gd name="f592" fmla="*/ f489 f256 1"/>
              <a:gd name="f593" fmla="*/ f490 f255 1"/>
              <a:gd name="f594" fmla="*/ f491 f256 1"/>
              <a:gd name="f595" fmla="*/ f492 f256 1"/>
              <a:gd name="f596" fmla="*/ f493 f255 1"/>
              <a:gd name="f597" fmla="*/ f494 f256 1"/>
              <a:gd name="f598" fmla="*/ f495 f256 1"/>
              <a:gd name="f599" fmla="*/ f496 f255 1"/>
              <a:gd name="f600" fmla="*/ f497 f256 1"/>
              <a:gd name="f601" fmla="*/ f498 f255 1"/>
              <a:gd name="f602" fmla="*/ f499 f256 1"/>
              <a:gd name="f603" fmla="*/ f500 f255 1"/>
              <a:gd name="f604" fmla="*/ f501 f256 1"/>
              <a:gd name="f605" fmla="*/ f502 f256 1"/>
              <a:gd name="f606" fmla="*/ f503 f255 1"/>
              <a:gd name="f607" fmla="*/ f504 f256 1"/>
              <a:gd name="f608" fmla="*/ f505 f255 1"/>
              <a:gd name="f609" fmla="*/ f506 f256 1"/>
              <a:gd name="f610" fmla="*/ f507 f256 1"/>
              <a:gd name="f611" fmla="*/ f508 f255 1"/>
              <a:gd name="f612" fmla="*/ f509 f256 1"/>
              <a:gd name="f613" fmla="*/ f510 f255 1"/>
              <a:gd name="f614" fmla="*/ f511 f256 1"/>
              <a:gd name="f615" fmla="*/ f512 f256 1"/>
              <a:gd name="f616" fmla="*/ f513 f255 1"/>
              <a:gd name="f617" fmla="*/ f514 f256 1"/>
              <a:gd name="f618" fmla="*/ f515 f255 1"/>
              <a:gd name="f619" fmla="*/ f516 f256 1"/>
              <a:gd name="f620" fmla="*/ f517 f255 1"/>
              <a:gd name="f621" fmla="*/ f518 f256 1"/>
              <a:gd name="f622" fmla="*/ f519 f255 1"/>
              <a:gd name="f623" fmla="*/ f520 f256 1"/>
              <a:gd name="f624" fmla="*/ f521 f255 1"/>
              <a:gd name="f625" fmla="*/ f522 f256 1"/>
              <a:gd name="f626" fmla="*/ f523 f256 1"/>
              <a:gd name="f627" fmla="*/ f524 f255 1"/>
              <a:gd name="f628" fmla="*/ f525 f256 1"/>
              <a:gd name="f629" fmla="*/ f526 f255 1"/>
              <a:gd name="f630" fmla="*/ f527 f256 1"/>
              <a:gd name="f631" fmla="*/ f528 f256 1"/>
              <a:gd name="f632" fmla="*/ f529 f256 1"/>
              <a:gd name="f633" fmla="*/ f530 f255 1"/>
              <a:gd name="f634" fmla="*/ f531 f256 1"/>
              <a:gd name="f635" fmla="*/ f532 f255 1"/>
              <a:gd name="f636" fmla="*/ f533 f256 1"/>
              <a:gd name="f637" fmla="*/ f534 f255 1"/>
              <a:gd name="f638" fmla="*/ f535 f256 1"/>
              <a:gd name="f639" fmla="*/ f536 f255 1"/>
              <a:gd name="f640" fmla="*/ f537 f256 1"/>
              <a:gd name="f641" fmla="*/ f538 f255 1"/>
              <a:gd name="f642" fmla="*/ f539 f256 1"/>
              <a:gd name="f643" fmla="*/ f540 f255 1"/>
              <a:gd name="f644" fmla="*/ f541 f256 1"/>
              <a:gd name="f645" fmla="*/ f542 f255 1"/>
              <a:gd name="f646" fmla="*/ f543 f256 1"/>
              <a:gd name="f647" fmla="*/ f544 f255 1"/>
              <a:gd name="f648" fmla="*/ f545 f256 1"/>
              <a:gd name="f649" fmla="*/ f546 f255 1"/>
              <a:gd name="f650" fmla="*/ f547 f255 1"/>
              <a:gd name="f651" fmla="*/ f548 f256 1"/>
              <a:gd name="f652" fmla="*/ f549 f255 1"/>
              <a:gd name="f653" fmla="*/ f550 f256 1"/>
              <a:gd name="f654" fmla="*/ f551 f255 1"/>
              <a:gd name="f655" fmla="*/ f552 f256 1"/>
              <a:gd name="f656" fmla="*/ f553 f255 1"/>
              <a:gd name="f657" fmla="*/ f554 f256 1"/>
              <a:gd name="f658" fmla="*/ f555 f255 1"/>
              <a:gd name="f659" fmla="*/ f556 f256 1"/>
              <a:gd name="f660" fmla="*/ f557 f255 1"/>
              <a:gd name="f661" fmla="*/ f558 f256 1"/>
              <a:gd name="f662" fmla="*/ f559 f255 1"/>
              <a:gd name="f663" fmla="*/ f560 f256 1"/>
              <a:gd name="f664" fmla="*/ f561 f255 1"/>
              <a:gd name="f665" fmla="*/ f562 f256 1"/>
              <a:gd name="f666" fmla="*/ f563 f255 1"/>
              <a:gd name="f667" fmla="*/ f564 f256 1"/>
              <a:gd name="f668" fmla="*/ f565 f255 1"/>
              <a:gd name="f669" fmla="*/ f566 f256 1"/>
              <a:gd name="f670" fmla="*/ f567 f256 1"/>
            </a:gdLst>
            <a:ahLst/>
            <a:cxnLst>
              <a:cxn ang="3cd4">
                <a:pos x="hc" y="t"/>
              </a:cxn>
              <a:cxn ang="0">
                <a:pos x="r" y="vc"/>
              </a:cxn>
              <a:cxn ang="cd4">
                <a:pos x="hc" y="b"/>
              </a:cxn>
              <a:cxn ang="cd2">
                <a:pos x="l" y="vc"/>
              </a:cxn>
              <a:cxn ang="f365">
                <a:pos x="f572" y="f573"/>
              </a:cxn>
              <a:cxn ang="f365">
                <a:pos x="f572" y="f574"/>
              </a:cxn>
              <a:cxn ang="f365">
                <a:pos x="f575" y="f576"/>
              </a:cxn>
              <a:cxn ang="f365">
                <a:pos x="f577" y="f578"/>
              </a:cxn>
              <a:cxn ang="f365">
                <a:pos x="f577" y="f579"/>
              </a:cxn>
              <a:cxn ang="f365">
                <a:pos x="f580" y="f581"/>
              </a:cxn>
              <a:cxn ang="f365">
                <a:pos x="f582" y="f583"/>
              </a:cxn>
              <a:cxn ang="f365">
                <a:pos x="f582" y="f584"/>
              </a:cxn>
              <a:cxn ang="f365">
                <a:pos x="f585" y="f586"/>
              </a:cxn>
              <a:cxn ang="f365">
                <a:pos x="f587" y="f588"/>
              </a:cxn>
              <a:cxn ang="f365">
                <a:pos x="f589" y="f590"/>
              </a:cxn>
              <a:cxn ang="f365">
                <a:pos x="f591" y="f592"/>
              </a:cxn>
              <a:cxn ang="f365">
                <a:pos x="f593" y="f594"/>
              </a:cxn>
              <a:cxn ang="f365">
                <a:pos x="f591" y="f595"/>
              </a:cxn>
              <a:cxn ang="f365">
                <a:pos x="f596" y="f597"/>
              </a:cxn>
              <a:cxn ang="f365">
                <a:pos x="f589" y="f598"/>
              </a:cxn>
              <a:cxn ang="f365">
                <a:pos x="f599" y="f600"/>
              </a:cxn>
              <a:cxn ang="f365">
                <a:pos x="f601" y="f602"/>
              </a:cxn>
              <a:cxn ang="f365">
                <a:pos x="f603" y="f604"/>
              </a:cxn>
              <a:cxn ang="f365">
                <a:pos x="f603" y="f605"/>
              </a:cxn>
              <a:cxn ang="f365">
                <a:pos x="f606" y="f607"/>
              </a:cxn>
              <a:cxn ang="f365">
                <a:pos x="f608" y="f609"/>
              </a:cxn>
              <a:cxn ang="f365">
                <a:pos x="f603" y="f610"/>
              </a:cxn>
              <a:cxn ang="f365">
                <a:pos x="f611" y="f612"/>
              </a:cxn>
              <a:cxn ang="f365">
                <a:pos x="f613" y="f614"/>
              </a:cxn>
              <a:cxn ang="f365">
                <a:pos x="f613" y="f615"/>
              </a:cxn>
              <a:cxn ang="f365">
                <a:pos x="f616" y="f617"/>
              </a:cxn>
              <a:cxn ang="f365">
                <a:pos x="f618" y="f619"/>
              </a:cxn>
              <a:cxn ang="f365">
                <a:pos x="f620" y="f621"/>
              </a:cxn>
              <a:cxn ang="f365">
                <a:pos x="f622" y="f623"/>
              </a:cxn>
              <a:cxn ang="f365">
                <a:pos x="f624" y="f625"/>
              </a:cxn>
              <a:cxn ang="f365">
                <a:pos x="f624" y="f626"/>
              </a:cxn>
              <a:cxn ang="f365">
                <a:pos x="f627" y="f628"/>
              </a:cxn>
              <a:cxn ang="f365">
                <a:pos x="f629" y="f630"/>
              </a:cxn>
              <a:cxn ang="f365">
                <a:pos x="f572" y="f631"/>
              </a:cxn>
              <a:cxn ang="f365">
                <a:pos x="f572" y="f632"/>
              </a:cxn>
              <a:cxn ang="f365">
                <a:pos x="f572" y="f573"/>
              </a:cxn>
              <a:cxn ang="f365">
                <a:pos x="f572" y="f573"/>
              </a:cxn>
              <a:cxn ang="f365">
                <a:pos x="f633" y="f634"/>
              </a:cxn>
              <a:cxn ang="f365">
                <a:pos x="f635" y="f636"/>
              </a:cxn>
              <a:cxn ang="f365">
                <a:pos x="f637" y="f638"/>
              </a:cxn>
              <a:cxn ang="f365">
                <a:pos x="f639" y="f640"/>
              </a:cxn>
              <a:cxn ang="f365">
                <a:pos x="f641" y="f642"/>
              </a:cxn>
              <a:cxn ang="f365">
                <a:pos x="f643" y="f644"/>
              </a:cxn>
              <a:cxn ang="f365">
                <a:pos x="f645" y="f646"/>
              </a:cxn>
              <a:cxn ang="f365">
                <a:pos x="f633" y="f634"/>
              </a:cxn>
              <a:cxn ang="f365">
                <a:pos x="f647" y="f648"/>
              </a:cxn>
              <a:cxn ang="f365">
                <a:pos x="f649" y="f638"/>
              </a:cxn>
              <a:cxn ang="f365">
                <a:pos x="f650" y="f651"/>
              </a:cxn>
              <a:cxn ang="f365">
                <a:pos x="f652" y="f653"/>
              </a:cxn>
              <a:cxn ang="f365">
                <a:pos x="f654" y="f655"/>
              </a:cxn>
              <a:cxn ang="f365">
                <a:pos x="f656" y="f657"/>
              </a:cxn>
              <a:cxn ang="f365">
                <a:pos x="f658" y="f659"/>
              </a:cxn>
              <a:cxn ang="f365">
                <a:pos x="f660" y="f661"/>
              </a:cxn>
              <a:cxn ang="f365">
                <a:pos x="f647" y="f648"/>
              </a:cxn>
              <a:cxn ang="f365">
                <a:pos x="f662" y="f663"/>
              </a:cxn>
              <a:cxn ang="f365">
                <a:pos x="f664" y="f665"/>
              </a:cxn>
              <a:cxn ang="f365">
                <a:pos x="f666" y="f667"/>
              </a:cxn>
              <a:cxn ang="f365">
                <a:pos x="f668" y="f669"/>
              </a:cxn>
              <a:cxn ang="f365">
                <a:pos x="f662" y="f670"/>
              </a:cxn>
              <a:cxn ang="f365">
                <a:pos x="f662" y="f663"/>
              </a:cxn>
            </a:cxnLst>
            <a:rect l="f568" t="f571" r="f569" b="f570"/>
            <a:pathLst>
              <a:path w="763" h="1122">
                <a:moveTo>
                  <a:pt x="f9" y="f10"/>
                </a:moveTo>
                <a:cubicBezTo>
                  <a:pt x="f9" y="f11"/>
                  <a:pt x="f9" y="f12"/>
                  <a:pt x="f9" y="f13"/>
                </a:cubicBezTo>
                <a:cubicBezTo>
                  <a:pt x="f9" y="f14"/>
                  <a:pt x="f15" y="f16"/>
                  <a:pt x="f17" y="f16"/>
                </a:cubicBezTo>
                <a:cubicBezTo>
                  <a:pt x="f18" y="f16"/>
                  <a:pt x="f19" y="f14"/>
                  <a:pt x="f19" y="f20"/>
                </a:cubicBezTo>
                <a:cubicBezTo>
                  <a:pt x="f19" y="f21"/>
                  <a:pt x="f19" y="f22"/>
                  <a:pt x="f19" y="f23"/>
                </a:cubicBezTo>
                <a:cubicBezTo>
                  <a:pt x="f18" y="f24"/>
                  <a:pt x="f25" y="f26"/>
                  <a:pt x="f27" y="f26"/>
                </a:cubicBezTo>
                <a:cubicBezTo>
                  <a:pt x="f28" y="f29"/>
                  <a:pt x="f30" y="f31"/>
                  <a:pt x="f32" y="f33"/>
                </a:cubicBezTo>
                <a:cubicBezTo>
                  <a:pt x="f34" y="f35"/>
                  <a:pt x="f34" y="f36"/>
                  <a:pt x="f32" y="f37"/>
                </a:cubicBezTo>
                <a:cubicBezTo>
                  <a:pt x="f30" y="f38"/>
                  <a:pt x="f39" y="f40"/>
                  <a:pt x="f41" y="f42"/>
                </a:cubicBezTo>
                <a:cubicBezTo>
                  <a:pt x="f43" y="f44"/>
                  <a:pt x="f45" y="f46"/>
                  <a:pt x="f47" y="f48"/>
                </a:cubicBezTo>
                <a:cubicBezTo>
                  <a:pt x="f49" y="f50"/>
                  <a:pt x="f51" y="f52"/>
                  <a:pt x="f53" y="f54"/>
                </a:cubicBezTo>
                <a:cubicBezTo>
                  <a:pt x="f55" y="f56"/>
                  <a:pt x="f57" y="f58"/>
                  <a:pt x="f59" y="f60"/>
                </a:cubicBezTo>
                <a:cubicBezTo>
                  <a:pt x="f59" y="f61"/>
                  <a:pt x="f62" y="f63"/>
                  <a:pt x="f64" y="f65"/>
                </a:cubicBezTo>
                <a:cubicBezTo>
                  <a:pt x="f66" y="f67"/>
                  <a:pt x="f68" y="f69"/>
                  <a:pt x="f59" y="f70"/>
                </a:cubicBezTo>
                <a:cubicBezTo>
                  <a:pt x="f71" y="f72"/>
                  <a:pt x="f73" y="f74"/>
                  <a:pt x="f75" y="f76"/>
                </a:cubicBezTo>
                <a:cubicBezTo>
                  <a:pt x="f77" y="f78"/>
                  <a:pt x="f79" y="f80"/>
                  <a:pt x="f53" y="f81"/>
                </a:cubicBezTo>
                <a:cubicBezTo>
                  <a:pt x="f6" y="f82"/>
                  <a:pt x="f83" y="f3"/>
                  <a:pt x="f84" y="f85"/>
                </a:cubicBezTo>
                <a:cubicBezTo>
                  <a:pt x="f86" y="f6"/>
                  <a:pt x="f87" y="f88"/>
                  <a:pt x="f89" y="f90"/>
                </a:cubicBezTo>
                <a:cubicBezTo>
                  <a:pt x="f91" y="f92"/>
                  <a:pt x="f7" y="f93"/>
                  <a:pt x="f94" y="f95"/>
                </a:cubicBezTo>
                <a:cubicBezTo>
                  <a:pt x="f96" y="f97"/>
                  <a:pt x="f96" y="f98"/>
                  <a:pt x="f94" y="f99"/>
                </a:cubicBezTo>
                <a:cubicBezTo>
                  <a:pt x="f100" y="f101"/>
                  <a:pt x="f102" y="f103"/>
                  <a:pt x="f104" y="f105"/>
                </a:cubicBezTo>
                <a:cubicBezTo>
                  <a:pt x="f106" y="f107"/>
                  <a:pt x="f108" y="f109"/>
                  <a:pt x="f110" y="f111"/>
                </a:cubicBezTo>
                <a:cubicBezTo>
                  <a:pt x="f100" y="f112"/>
                  <a:pt x="f110" y="f113"/>
                  <a:pt x="f94" y="f114"/>
                </a:cubicBezTo>
                <a:cubicBezTo>
                  <a:pt x="f115" y="f116"/>
                  <a:pt x="f117" y="f118"/>
                  <a:pt x="f105" y="f119"/>
                </a:cubicBezTo>
                <a:cubicBezTo>
                  <a:pt x="f120" y="f40"/>
                  <a:pt x="f120" y="f121"/>
                  <a:pt x="f120" y="f122"/>
                </a:cubicBezTo>
                <a:cubicBezTo>
                  <a:pt x="f120" y="f123"/>
                  <a:pt x="f120" y="f33"/>
                  <a:pt x="f120" y="f124"/>
                </a:cubicBezTo>
                <a:cubicBezTo>
                  <a:pt x="f125" y="f126"/>
                  <a:pt x="f127" y="f128"/>
                  <a:pt x="f129" y="f130"/>
                </a:cubicBezTo>
                <a:cubicBezTo>
                  <a:pt x="f131" y="f132"/>
                  <a:pt x="f133" y="f134"/>
                  <a:pt x="f135" y="f136"/>
                </a:cubicBezTo>
                <a:cubicBezTo>
                  <a:pt x="f137" y="f138"/>
                  <a:pt x="f137" y="f139"/>
                  <a:pt x="f137" y="f140"/>
                </a:cubicBezTo>
                <a:cubicBezTo>
                  <a:pt x="f137" y="f141"/>
                  <a:pt x="f135" y="f142"/>
                  <a:pt x="f143" y="f142"/>
                </a:cubicBezTo>
                <a:cubicBezTo>
                  <a:pt x="f144" y="f145"/>
                  <a:pt x="f146" y="f22"/>
                  <a:pt x="f146" y="f147"/>
                </a:cubicBezTo>
                <a:cubicBezTo>
                  <a:pt x="f146" y="f148"/>
                  <a:pt x="f149" y="f126"/>
                  <a:pt x="f146" y="f150"/>
                </a:cubicBezTo>
                <a:cubicBezTo>
                  <a:pt x="f144" y="f151"/>
                  <a:pt x="f97" y="f152"/>
                  <a:pt x="f153" y="f154"/>
                </a:cubicBezTo>
                <a:cubicBezTo>
                  <a:pt x="f155" y="f8"/>
                  <a:pt x="f156" y="f152"/>
                  <a:pt x="f157" y="f158"/>
                </a:cubicBezTo>
                <a:cubicBezTo>
                  <a:pt x="f15" y="f159"/>
                  <a:pt x="f15" y="f160"/>
                  <a:pt x="f9" y="f161"/>
                </a:cubicBezTo>
                <a:cubicBezTo>
                  <a:pt x="f162" y="f163"/>
                  <a:pt x="f9" y="f164"/>
                  <a:pt x="f9" y="f165"/>
                </a:cubicBezTo>
                <a:cubicBezTo>
                  <a:pt x="f9" y="f31"/>
                  <a:pt x="f9" y="f148"/>
                  <a:pt x="f9" y="f10"/>
                </a:cubicBezTo>
                <a:cubicBezTo>
                  <a:pt x="f9" y="f10"/>
                  <a:pt x="f9" y="f10"/>
                  <a:pt x="f9" y="f10"/>
                </a:cubicBezTo>
                <a:close/>
                <a:moveTo>
                  <a:pt x="f166" y="f167"/>
                </a:moveTo>
                <a:cubicBezTo>
                  <a:pt x="f39" y="f168"/>
                  <a:pt x="f169" y="f168"/>
                  <a:pt x="f170" y="f171"/>
                </a:cubicBezTo>
                <a:cubicBezTo>
                  <a:pt x="f27" y="f172"/>
                  <a:pt x="f173" y="f174"/>
                  <a:pt x="f173" y="f117"/>
                </a:cubicBezTo>
                <a:cubicBezTo>
                  <a:pt x="f175" y="f176"/>
                  <a:pt x="f177" y="f178"/>
                  <a:pt x="f179" y="f180"/>
                </a:cubicBezTo>
                <a:cubicBezTo>
                  <a:pt x="f181" y="f182"/>
                  <a:pt x="f183" y="f184"/>
                  <a:pt x="f185" y="f186"/>
                </a:cubicBezTo>
                <a:cubicBezTo>
                  <a:pt x="f187" y="f188"/>
                  <a:pt x="f187" y="f188"/>
                  <a:pt x="f189" y="f69"/>
                </a:cubicBezTo>
                <a:cubicBezTo>
                  <a:pt x="f190" y="f191"/>
                  <a:pt x="f192" y="f193"/>
                  <a:pt x="f194" y="f172"/>
                </a:cubicBezTo>
                <a:cubicBezTo>
                  <a:pt x="f195" y="f196"/>
                  <a:pt x="f43" y="f58"/>
                  <a:pt x="f166" y="f167"/>
                </a:cubicBezTo>
                <a:close/>
                <a:moveTo>
                  <a:pt x="f197" y="f198"/>
                </a:moveTo>
                <a:cubicBezTo>
                  <a:pt x="f199" y="f58"/>
                  <a:pt x="f200" y="f201"/>
                  <a:pt x="f202" y="f117"/>
                </a:cubicBezTo>
                <a:cubicBezTo>
                  <a:pt x="f203" y="f178"/>
                  <a:pt x="f204" y="f205"/>
                  <a:pt x="f206" y="f109"/>
                </a:cubicBezTo>
                <a:cubicBezTo>
                  <a:pt x="f172" y="f184"/>
                  <a:pt x="f207" y="f208"/>
                  <a:pt x="f209" y="f210"/>
                </a:cubicBezTo>
                <a:cubicBezTo>
                  <a:pt x="f176" y="f211"/>
                  <a:pt x="f212" y="f213"/>
                  <a:pt x="f63" y="f214"/>
                </a:cubicBezTo>
                <a:cubicBezTo>
                  <a:pt x="f215" y="f216"/>
                  <a:pt x="f217" y="f218"/>
                  <a:pt x="f219" y="f176"/>
                </a:cubicBezTo>
                <a:cubicBezTo>
                  <a:pt x="f220" y="f221"/>
                  <a:pt x="f222" y="f209"/>
                  <a:pt x="f223" y="f224"/>
                </a:cubicBezTo>
                <a:cubicBezTo>
                  <a:pt x="f225" y="f112"/>
                  <a:pt x="f226" y="f227"/>
                  <a:pt x="f228" y="f203"/>
                </a:cubicBezTo>
                <a:cubicBezTo>
                  <a:pt x="f229" y="f230"/>
                  <a:pt x="f120" y="f198"/>
                  <a:pt x="f197" y="f198"/>
                </a:cubicBezTo>
                <a:close/>
                <a:moveTo>
                  <a:pt x="f231" y="f232"/>
                </a:moveTo>
                <a:cubicBezTo>
                  <a:pt x="f231" y="f233"/>
                  <a:pt x="f234" y="f235"/>
                  <a:pt x="f236" y="f237"/>
                </a:cubicBezTo>
                <a:cubicBezTo>
                  <a:pt x="f238" y="f239"/>
                  <a:pt x="f153" y="f240"/>
                  <a:pt x="f241" y="f52"/>
                </a:cubicBezTo>
                <a:cubicBezTo>
                  <a:pt x="f242" y="f243"/>
                  <a:pt x="f244" y="f245"/>
                  <a:pt x="f246" y="f247"/>
                </a:cubicBezTo>
                <a:cubicBezTo>
                  <a:pt x="f248" y="f249"/>
                  <a:pt x="f2" y="f250"/>
                  <a:pt x="f231" y="f251"/>
                </a:cubicBezTo>
                <a:cubicBezTo>
                  <a:pt x="f231" y="f252"/>
                  <a:pt x="f231" y="f253"/>
                  <a:pt x="f231" y="f232"/>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9">
            <a:extLst>
              <a:ext uri="{FF2B5EF4-FFF2-40B4-BE49-F238E27FC236}">
                <a16:creationId xmlns:a16="http://schemas.microsoft.com/office/drawing/2014/main" id="{BC20EF9B-AE0F-4356-98C9-DE3195A5399D}"/>
              </a:ext>
            </a:extLst>
          </p:cNvPr>
          <p:cNvSpPr/>
          <p:nvPr/>
        </p:nvSpPr>
        <p:spPr>
          <a:xfrm>
            <a:off x="1344616" y="1914525"/>
            <a:ext cx="849313" cy="681035"/>
          </a:xfrm>
          <a:custGeom>
            <a:avLst/>
            <a:gdLst>
              <a:gd name="f0" fmla="val 10800000"/>
              <a:gd name="f1" fmla="val 5400000"/>
              <a:gd name="f2" fmla="val 180"/>
              <a:gd name="f3" fmla="val w"/>
              <a:gd name="f4" fmla="val h"/>
              <a:gd name="f5" fmla="val 0"/>
              <a:gd name="f6" fmla="val 758"/>
              <a:gd name="f7" fmla="val 608"/>
              <a:gd name="f8" fmla="val 582"/>
              <a:gd name="f9" fmla="val 490"/>
              <a:gd name="f10" fmla="val 494"/>
              <a:gd name="f11" fmla="val 631"/>
              <a:gd name="f12" fmla="val 501"/>
              <a:gd name="f13" fmla="val 651"/>
              <a:gd name="f14" fmla="val 514"/>
              <a:gd name="f15" fmla="val 671"/>
              <a:gd name="f16" fmla="val 528"/>
              <a:gd name="f17" fmla="val 670"/>
              <a:gd name="f18" fmla="val 545"/>
              <a:gd name="f19" fmla="val 649"/>
              <a:gd name="f20" fmla="val 559"/>
              <a:gd name="f21" fmla="val 623"/>
              <a:gd name="f22" fmla="val 576"/>
              <a:gd name="f23" fmla="val 593"/>
              <a:gd name="f24" fmla="val 562"/>
              <a:gd name="f25" fmla="val 587"/>
              <a:gd name="f26" fmla="val 436"/>
              <a:gd name="f27" fmla="val 607"/>
              <a:gd name="f28" fmla="val 311"/>
              <a:gd name="f29" fmla="val 185"/>
              <a:gd name="f30" fmla="val 580"/>
              <a:gd name="f31" fmla="val 164"/>
              <a:gd name="f32" fmla="val 144"/>
              <a:gd name="f33" fmla="val 569"/>
              <a:gd name="f34" fmla="val 126"/>
              <a:gd name="f35" fmla="val 557"/>
              <a:gd name="f36" fmla="val 107"/>
              <a:gd name="f37" fmla="val 543"/>
              <a:gd name="f38" fmla="val 515"/>
              <a:gd name="f39" fmla="val 145"/>
              <a:gd name="f40" fmla="val 502"/>
              <a:gd name="f41" fmla="val 167"/>
              <a:gd name="f42" fmla="val 190"/>
              <a:gd name="f43" fmla="val 491"/>
              <a:gd name="f44" fmla="val 191"/>
              <a:gd name="f45" fmla="val 493"/>
              <a:gd name="f46" fmla="val 495"/>
              <a:gd name="f47" fmla="val 171"/>
              <a:gd name="f48" fmla="val 512"/>
              <a:gd name="f49" fmla="val 516"/>
              <a:gd name="f50" fmla="val 196"/>
              <a:gd name="f51" fmla="val 525"/>
              <a:gd name="f52" fmla="val 232"/>
              <a:gd name="f53" fmla="val 538"/>
              <a:gd name="f54" fmla="val 269"/>
              <a:gd name="f55" fmla="val 540"/>
              <a:gd name="f56" fmla="val 306"/>
              <a:gd name="f57" fmla="val 314"/>
              <a:gd name="f58" fmla="val 544"/>
              <a:gd name="f59" fmla="val 317"/>
              <a:gd name="f60" fmla="val 542"/>
              <a:gd name="f61" fmla="val 316"/>
              <a:gd name="f62" fmla="val 533"/>
              <a:gd name="f63" fmla="val 315"/>
              <a:gd name="f64" fmla="val 527"/>
              <a:gd name="f65" fmla="val 520"/>
              <a:gd name="f66" fmla="val 313"/>
              <a:gd name="f67" fmla="val 312"/>
              <a:gd name="f68" fmla="val 305"/>
              <a:gd name="f69" fmla="val 480"/>
              <a:gd name="f70" fmla="val 278"/>
              <a:gd name="f71" fmla="val 484"/>
              <a:gd name="f72" fmla="val 255"/>
              <a:gd name="f73" fmla="val 487"/>
              <a:gd name="f74" fmla="val 238"/>
              <a:gd name="f75" fmla="val 471"/>
              <a:gd name="f76" fmla="val 228"/>
              <a:gd name="f77" fmla="val 451"/>
              <a:gd name="f78" fmla="val 223"/>
              <a:gd name="f79" fmla="val 439"/>
              <a:gd name="f80" fmla="val 217"/>
              <a:gd name="f81" fmla="val 437"/>
              <a:gd name="f82" fmla="val 205"/>
              <a:gd name="f83" fmla="val 142"/>
              <a:gd name="f84" fmla="val 445"/>
              <a:gd name="f85" fmla="val 83"/>
              <a:gd name="f86" fmla="val 433"/>
              <a:gd name="f87" fmla="val 41"/>
              <a:gd name="f88" fmla="val 381"/>
              <a:gd name="f89" fmla="val 330"/>
              <a:gd name="f90" fmla="val 13"/>
              <a:gd name="f91" fmla="val 264"/>
              <a:gd name="f92" fmla="val 71"/>
              <a:gd name="f93" fmla="val 225"/>
              <a:gd name="f94" fmla="val 86"/>
              <a:gd name="f95" fmla="val 216"/>
              <a:gd name="f96" fmla="val 92"/>
              <a:gd name="f97" fmla="val 206"/>
              <a:gd name="f98" fmla="val 187"/>
              <a:gd name="f99" fmla="val 90"/>
              <a:gd name="f100" fmla="val 150"/>
              <a:gd name="f101" fmla="val 116"/>
              <a:gd name="f102" fmla="val 118"/>
              <a:gd name="f103" fmla="val 157"/>
              <a:gd name="f104" fmla="val 103"/>
              <a:gd name="f105" fmla="val 170"/>
              <a:gd name="f106" fmla="val 99"/>
              <a:gd name="f107" fmla="val 91"/>
              <a:gd name="f108" fmla="val 189"/>
              <a:gd name="f109" fmla="val 81"/>
              <a:gd name="f110" fmla="val 229"/>
              <a:gd name="f111" fmla="val 38"/>
              <a:gd name="f112" fmla="val 281"/>
              <a:gd name="f113" fmla="val 19"/>
              <a:gd name="f114" fmla="val 338"/>
              <a:gd name="f115" fmla="val 11"/>
              <a:gd name="f116" fmla="val 412"/>
              <a:gd name="f117" fmla="val 483"/>
              <a:gd name="f118" fmla="val 10"/>
              <a:gd name="f119" fmla="val 548"/>
              <a:gd name="f120" fmla="val 48"/>
              <a:gd name="f121" fmla="val 549"/>
              <a:gd name="f122" fmla="val 550"/>
              <a:gd name="f123" fmla="val 49"/>
              <a:gd name="f124" fmla="val 583"/>
              <a:gd name="f125" fmla="val 74"/>
              <a:gd name="f126" fmla="val 614"/>
              <a:gd name="f127" fmla="val 100"/>
              <a:gd name="f128" fmla="val 652"/>
              <a:gd name="f129" fmla="val 119"/>
              <a:gd name="f130" fmla="val 682"/>
              <a:gd name="f131" fmla="val 133"/>
              <a:gd name="f132" fmla="val 696"/>
              <a:gd name="f133" fmla="val 165"/>
              <a:gd name="f134" fmla="val 690"/>
              <a:gd name="f135" fmla="val 200"/>
              <a:gd name="f136" fmla="val 688"/>
              <a:gd name="f137" fmla="val 213"/>
              <a:gd name="f138" fmla="val 695"/>
              <a:gd name="f139" fmla="val 218"/>
              <a:gd name="f140" fmla="val 704"/>
              <a:gd name="f141" fmla="val 224"/>
              <a:gd name="f142" fmla="val 737"/>
              <a:gd name="f143" fmla="val 247"/>
              <a:gd name="f144" fmla="val 276"/>
              <a:gd name="f145" fmla="val 319"/>
              <a:gd name="f146" fmla="val 350"/>
              <a:gd name="f147" fmla="val 744"/>
              <a:gd name="f148" fmla="val 375"/>
              <a:gd name="f149" fmla="val 721"/>
              <a:gd name="f150" fmla="val 396"/>
              <a:gd name="f151" fmla="val 680"/>
              <a:gd name="f152" fmla="val 444"/>
              <a:gd name="f153" fmla="val 577"/>
              <a:gd name="f154" fmla="val 440"/>
              <a:gd name="f155" fmla="val 565"/>
              <a:gd name="f156" fmla="val 554"/>
              <a:gd name="f157" fmla="val 477"/>
              <a:gd name="f158" fmla="val 521"/>
              <a:gd name="f159" fmla="val 482"/>
              <a:gd name="f160" fmla="val 475"/>
              <a:gd name="f161" fmla="val 485"/>
              <a:gd name="f162" fmla="val 472"/>
              <a:gd name="f163" fmla="val 499"/>
              <a:gd name="f164" fmla="val 462"/>
              <a:gd name="f165" fmla="val 464"/>
              <a:gd name="f166" fmla="val 547"/>
              <a:gd name="f167" fmla="val 536"/>
              <a:gd name="f168" fmla="val 560"/>
              <a:gd name="f169" fmla="val 590"/>
              <a:gd name="f170" fmla="val 522"/>
              <a:gd name="f171" fmla="val 599"/>
              <a:gd name="f172" fmla="val 601"/>
              <a:gd name="f173" fmla="val 511"/>
              <a:gd name="f174" fmla="val 603"/>
              <a:gd name="f175" fmla="val 592"/>
              <a:gd name="f176" fmla="val 497"/>
              <a:gd name="f177" fmla="val 586"/>
              <a:gd name="f178" fmla="val 585"/>
              <a:gd name="f179" fmla="+- 0 0 -90"/>
              <a:gd name="f180" fmla="*/ f3 1 758"/>
              <a:gd name="f181" fmla="*/ f4 1 608"/>
              <a:gd name="f182" fmla="val f5"/>
              <a:gd name="f183" fmla="val f6"/>
              <a:gd name="f184" fmla="val f7"/>
              <a:gd name="f185" fmla="*/ f179 f0 1"/>
              <a:gd name="f186" fmla="+- f184 0 f182"/>
              <a:gd name="f187" fmla="+- f183 0 f182"/>
              <a:gd name="f188" fmla="*/ f185 1 f2"/>
              <a:gd name="f189" fmla="*/ f187 1 758"/>
              <a:gd name="f190" fmla="*/ f186 1 608"/>
              <a:gd name="f191" fmla="*/ 582 f187 1"/>
              <a:gd name="f192" fmla="*/ 490 f186 1"/>
              <a:gd name="f193" fmla="*/ 651 f187 1"/>
              <a:gd name="f194" fmla="*/ 514 f186 1"/>
              <a:gd name="f195" fmla="*/ 649 f187 1"/>
              <a:gd name="f196" fmla="*/ 559 f186 1"/>
              <a:gd name="f197" fmla="*/ 562 f187 1"/>
              <a:gd name="f198" fmla="*/ 587 f186 1"/>
              <a:gd name="f199" fmla="*/ 185 f187 1"/>
              <a:gd name="f200" fmla="*/ 580 f186 1"/>
              <a:gd name="f201" fmla="*/ 126 f187 1"/>
              <a:gd name="f202" fmla="*/ 557 f186 1"/>
              <a:gd name="f203" fmla="*/ 515 f186 1"/>
              <a:gd name="f204" fmla="*/ 190 f187 1"/>
              <a:gd name="f205" fmla="*/ 491 f186 1"/>
              <a:gd name="f206" fmla="*/ 191 f187 1"/>
              <a:gd name="f207" fmla="*/ 495 f186 1"/>
              <a:gd name="f208" fmla="*/ 196 f187 1"/>
              <a:gd name="f209" fmla="*/ 525 f186 1"/>
              <a:gd name="f210" fmla="*/ 306 f187 1"/>
              <a:gd name="f211" fmla="*/ 543 f186 1"/>
              <a:gd name="f212" fmla="*/ 316 f187 1"/>
              <a:gd name="f213" fmla="*/ 533 f186 1"/>
              <a:gd name="f214" fmla="*/ 313 f187 1"/>
              <a:gd name="f215" fmla="*/ 278 f187 1"/>
              <a:gd name="f216" fmla="*/ 484 f186 1"/>
              <a:gd name="f217" fmla="*/ 228 f187 1"/>
              <a:gd name="f218" fmla="*/ 451 f186 1"/>
              <a:gd name="f219" fmla="*/ 205 f187 1"/>
              <a:gd name="f220" fmla="*/ 439 f186 1"/>
              <a:gd name="f221" fmla="*/ 41 f187 1"/>
              <a:gd name="f222" fmla="*/ 381 f186 1"/>
              <a:gd name="f223" fmla="*/ 71 f187 1"/>
              <a:gd name="f224" fmla="*/ 225 f186 1"/>
              <a:gd name="f225" fmla="*/ 92 f187 1"/>
              <a:gd name="f226" fmla="*/ 187 f186 1"/>
              <a:gd name="f227" fmla="*/ 157 f187 1"/>
              <a:gd name="f228" fmla="*/ 103 f186 1"/>
              <a:gd name="f229" fmla="*/ 189 f187 1"/>
              <a:gd name="f230" fmla="*/ 81 f186 1"/>
              <a:gd name="f231" fmla="*/ 338 f187 1"/>
              <a:gd name="f232" fmla="*/ 11 f186 1"/>
              <a:gd name="f233" fmla="*/ 548 f187 1"/>
              <a:gd name="f234" fmla="*/ 48 f186 1"/>
              <a:gd name="f235" fmla="*/ 550 f187 1"/>
              <a:gd name="f236" fmla="*/ 49 f186 1"/>
              <a:gd name="f237" fmla="*/ 652 f187 1"/>
              <a:gd name="f238" fmla="*/ 119 f186 1"/>
              <a:gd name="f239" fmla="*/ 690 f187 1"/>
              <a:gd name="f240" fmla="*/ 200 f186 1"/>
              <a:gd name="f241" fmla="*/ 704 f187 1"/>
              <a:gd name="f242" fmla="*/ 224 f186 1"/>
              <a:gd name="f243" fmla="*/ 758 f187 1"/>
              <a:gd name="f244" fmla="*/ 319 f186 1"/>
              <a:gd name="f245" fmla="*/ 721 f187 1"/>
              <a:gd name="f246" fmla="*/ 396 f186 1"/>
              <a:gd name="f247" fmla="*/ 577 f187 1"/>
              <a:gd name="f248" fmla="*/ 440 f186 1"/>
              <a:gd name="f249" fmla="*/ 554 f187 1"/>
              <a:gd name="f250" fmla="*/ 493 f187 1"/>
              <a:gd name="f251" fmla="*/ 472 f187 1"/>
              <a:gd name="f252" fmla="*/ 499 f186 1"/>
              <a:gd name="f253" fmla="*/ 512 f187 1"/>
              <a:gd name="f254" fmla="*/ 540 f186 1"/>
              <a:gd name="f255" fmla="*/ 601 f187 1"/>
              <a:gd name="f256" fmla="*/ 511 f186 1"/>
              <a:gd name="f257" fmla="*/ 587 f187 1"/>
              <a:gd name="f258" fmla="*/ 497 f186 1"/>
              <a:gd name="f259" fmla="+- f188 0 f1"/>
              <a:gd name="f260" fmla="*/ f191 1 758"/>
              <a:gd name="f261" fmla="*/ f192 1 608"/>
              <a:gd name="f262" fmla="*/ f193 1 758"/>
              <a:gd name="f263" fmla="*/ f194 1 608"/>
              <a:gd name="f264" fmla="*/ f195 1 758"/>
              <a:gd name="f265" fmla="*/ f196 1 608"/>
              <a:gd name="f266" fmla="*/ f197 1 758"/>
              <a:gd name="f267" fmla="*/ f198 1 608"/>
              <a:gd name="f268" fmla="*/ f199 1 758"/>
              <a:gd name="f269" fmla="*/ f200 1 608"/>
              <a:gd name="f270" fmla="*/ f201 1 758"/>
              <a:gd name="f271" fmla="*/ f202 1 608"/>
              <a:gd name="f272" fmla="*/ f203 1 608"/>
              <a:gd name="f273" fmla="*/ f204 1 758"/>
              <a:gd name="f274" fmla="*/ f205 1 608"/>
              <a:gd name="f275" fmla="*/ f206 1 758"/>
              <a:gd name="f276" fmla="*/ f207 1 608"/>
              <a:gd name="f277" fmla="*/ f208 1 758"/>
              <a:gd name="f278" fmla="*/ f209 1 608"/>
              <a:gd name="f279" fmla="*/ f210 1 758"/>
              <a:gd name="f280" fmla="*/ f211 1 608"/>
              <a:gd name="f281" fmla="*/ f212 1 758"/>
              <a:gd name="f282" fmla="*/ f213 1 608"/>
              <a:gd name="f283" fmla="*/ f214 1 758"/>
              <a:gd name="f284" fmla="*/ f215 1 758"/>
              <a:gd name="f285" fmla="*/ f216 1 608"/>
              <a:gd name="f286" fmla="*/ f217 1 758"/>
              <a:gd name="f287" fmla="*/ f218 1 608"/>
              <a:gd name="f288" fmla="*/ f219 1 758"/>
              <a:gd name="f289" fmla="*/ f220 1 608"/>
              <a:gd name="f290" fmla="*/ f221 1 758"/>
              <a:gd name="f291" fmla="*/ f222 1 608"/>
              <a:gd name="f292" fmla="*/ f223 1 758"/>
              <a:gd name="f293" fmla="*/ f224 1 608"/>
              <a:gd name="f294" fmla="*/ f225 1 758"/>
              <a:gd name="f295" fmla="*/ f226 1 608"/>
              <a:gd name="f296" fmla="*/ f227 1 758"/>
              <a:gd name="f297" fmla="*/ f228 1 608"/>
              <a:gd name="f298" fmla="*/ f229 1 758"/>
              <a:gd name="f299" fmla="*/ f230 1 608"/>
              <a:gd name="f300" fmla="*/ f231 1 758"/>
              <a:gd name="f301" fmla="*/ f232 1 608"/>
              <a:gd name="f302" fmla="*/ f233 1 758"/>
              <a:gd name="f303" fmla="*/ f234 1 608"/>
              <a:gd name="f304" fmla="*/ f235 1 758"/>
              <a:gd name="f305" fmla="*/ f236 1 608"/>
              <a:gd name="f306" fmla="*/ f237 1 758"/>
              <a:gd name="f307" fmla="*/ f238 1 608"/>
              <a:gd name="f308" fmla="*/ f239 1 758"/>
              <a:gd name="f309" fmla="*/ f240 1 608"/>
              <a:gd name="f310" fmla="*/ f241 1 758"/>
              <a:gd name="f311" fmla="*/ f242 1 608"/>
              <a:gd name="f312" fmla="*/ f243 1 758"/>
              <a:gd name="f313" fmla="*/ f244 1 608"/>
              <a:gd name="f314" fmla="*/ f245 1 758"/>
              <a:gd name="f315" fmla="*/ f246 1 608"/>
              <a:gd name="f316" fmla="*/ f247 1 758"/>
              <a:gd name="f317" fmla="*/ f248 1 608"/>
              <a:gd name="f318" fmla="*/ f249 1 758"/>
              <a:gd name="f319" fmla="*/ f250 1 758"/>
              <a:gd name="f320" fmla="*/ f251 1 758"/>
              <a:gd name="f321" fmla="*/ f252 1 608"/>
              <a:gd name="f322" fmla="*/ f253 1 758"/>
              <a:gd name="f323" fmla="*/ f254 1 608"/>
              <a:gd name="f324" fmla="*/ f255 1 758"/>
              <a:gd name="f325" fmla="*/ f256 1 608"/>
              <a:gd name="f326" fmla="*/ f257 1 758"/>
              <a:gd name="f327" fmla="*/ f258 1 608"/>
              <a:gd name="f328" fmla="*/ 0 1 f189"/>
              <a:gd name="f329" fmla="*/ f183 1 f189"/>
              <a:gd name="f330" fmla="*/ 0 1 f190"/>
              <a:gd name="f331" fmla="*/ f184 1 f190"/>
              <a:gd name="f332" fmla="*/ f260 1 f189"/>
              <a:gd name="f333" fmla="*/ f261 1 f190"/>
              <a:gd name="f334" fmla="*/ f262 1 f189"/>
              <a:gd name="f335" fmla="*/ f263 1 f190"/>
              <a:gd name="f336" fmla="*/ f264 1 f189"/>
              <a:gd name="f337" fmla="*/ f265 1 f190"/>
              <a:gd name="f338" fmla="*/ f266 1 f189"/>
              <a:gd name="f339" fmla="*/ f267 1 f190"/>
              <a:gd name="f340" fmla="*/ f268 1 f189"/>
              <a:gd name="f341" fmla="*/ f269 1 f190"/>
              <a:gd name="f342" fmla="*/ f270 1 f189"/>
              <a:gd name="f343" fmla="*/ f271 1 f190"/>
              <a:gd name="f344" fmla="*/ f272 1 f190"/>
              <a:gd name="f345" fmla="*/ f273 1 f189"/>
              <a:gd name="f346" fmla="*/ f274 1 f190"/>
              <a:gd name="f347" fmla="*/ f275 1 f189"/>
              <a:gd name="f348" fmla="*/ f276 1 f190"/>
              <a:gd name="f349" fmla="*/ f277 1 f189"/>
              <a:gd name="f350" fmla="*/ f278 1 f190"/>
              <a:gd name="f351" fmla="*/ f279 1 f189"/>
              <a:gd name="f352" fmla="*/ f280 1 f190"/>
              <a:gd name="f353" fmla="*/ f281 1 f189"/>
              <a:gd name="f354" fmla="*/ f282 1 f190"/>
              <a:gd name="f355" fmla="*/ f283 1 f189"/>
              <a:gd name="f356" fmla="*/ f284 1 f189"/>
              <a:gd name="f357" fmla="*/ f285 1 f190"/>
              <a:gd name="f358" fmla="*/ f286 1 f189"/>
              <a:gd name="f359" fmla="*/ f287 1 f190"/>
              <a:gd name="f360" fmla="*/ f288 1 f189"/>
              <a:gd name="f361" fmla="*/ f289 1 f190"/>
              <a:gd name="f362" fmla="*/ f290 1 f189"/>
              <a:gd name="f363" fmla="*/ f291 1 f190"/>
              <a:gd name="f364" fmla="*/ f292 1 f189"/>
              <a:gd name="f365" fmla="*/ f293 1 f190"/>
              <a:gd name="f366" fmla="*/ f294 1 f189"/>
              <a:gd name="f367" fmla="*/ f295 1 f190"/>
              <a:gd name="f368" fmla="*/ f296 1 f189"/>
              <a:gd name="f369" fmla="*/ f297 1 f190"/>
              <a:gd name="f370" fmla="*/ f298 1 f189"/>
              <a:gd name="f371" fmla="*/ f299 1 f190"/>
              <a:gd name="f372" fmla="*/ f300 1 f189"/>
              <a:gd name="f373" fmla="*/ f301 1 f190"/>
              <a:gd name="f374" fmla="*/ f302 1 f189"/>
              <a:gd name="f375" fmla="*/ f303 1 f190"/>
              <a:gd name="f376" fmla="*/ f304 1 f189"/>
              <a:gd name="f377" fmla="*/ f305 1 f190"/>
              <a:gd name="f378" fmla="*/ f306 1 f189"/>
              <a:gd name="f379" fmla="*/ f307 1 f190"/>
              <a:gd name="f380" fmla="*/ f308 1 f189"/>
              <a:gd name="f381" fmla="*/ f309 1 f190"/>
              <a:gd name="f382" fmla="*/ f310 1 f189"/>
              <a:gd name="f383" fmla="*/ f311 1 f190"/>
              <a:gd name="f384" fmla="*/ f312 1 f189"/>
              <a:gd name="f385" fmla="*/ f313 1 f190"/>
              <a:gd name="f386" fmla="*/ f314 1 f189"/>
              <a:gd name="f387" fmla="*/ f315 1 f190"/>
              <a:gd name="f388" fmla="*/ f316 1 f189"/>
              <a:gd name="f389" fmla="*/ f317 1 f190"/>
              <a:gd name="f390" fmla="*/ f318 1 f189"/>
              <a:gd name="f391" fmla="*/ f319 1 f189"/>
              <a:gd name="f392" fmla="*/ f320 1 f189"/>
              <a:gd name="f393" fmla="*/ f321 1 f190"/>
              <a:gd name="f394" fmla="*/ f322 1 f189"/>
              <a:gd name="f395" fmla="*/ f323 1 f190"/>
              <a:gd name="f396" fmla="*/ f324 1 f189"/>
              <a:gd name="f397" fmla="*/ f325 1 f190"/>
              <a:gd name="f398" fmla="*/ f326 1 f189"/>
              <a:gd name="f399" fmla="*/ f327 1 f190"/>
              <a:gd name="f400" fmla="*/ f328 f180 1"/>
              <a:gd name="f401" fmla="*/ f329 f180 1"/>
              <a:gd name="f402" fmla="*/ f331 f181 1"/>
              <a:gd name="f403" fmla="*/ f330 f181 1"/>
              <a:gd name="f404" fmla="*/ f332 f180 1"/>
              <a:gd name="f405" fmla="*/ f333 f181 1"/>
              <a:gd name="f406" fmla="*/ f334 f180 1"/>
              <a:gd name="f407" fmla="*/ f335 f181 1"/>
              <a:gd name="f408" fmla="*/ f336 f180 1"/>
              <a:gd name="f409" fmla="*/ f337 f181 1"/>
              <a:gd name="f410" fmla="*/ f338 f180 1"/>
              <a:gd name="f411" fmla="*/ f339 f181 1"/>
              <a:gd name="f412" fmla="*/ f340 f180 1"/>
              <a:gd name="f413" fmla="*/ f341 f181 1"/>
              <a:gd name="f414" fmla="*/ f342 f180 1"/>
              <a:gd name="f415" fmla="*/ f343 f181 1"/>
              <a:gd name="f416" fmla="*/ f344 f181 1"/>
              <a:gd name="f417" fmla="*/ f345 f180 1"/>
              <a:gd name="f418" fmla="*/ f346 f181 1"/>
              <a:gd name="f419" fmla="*/ f347 f180 1"/>
              <a:gd name="f420" fmla="*/ f348 f181 1"/>
              <a:gd name="f421" fmla="*/ f349 f180 1"/>
              <a:gd name="f422" fmla="*/ f350 f181 1"/>
              <a:gd name="f423" fmla="*/ f351 f180 1"/>
              <a:gd name="f424" fmla="*/ f352 f181 1"/>
              <a:gd name="f425" fmla="*/ f353 f180 1"/>
              <a:gd name="f426" fmla="*/ f354 f181 1"/>
              <a:gd name="f427" fmla="*/ f355 f180 1"/>
              <a:gd name="f428" fmla="*/ f356 f180 1"/>
              <a:gd name="f429" fmla="*/ f357 f181 1"/>
              <a:gd name="f430" fmla="*/ f358 f180 1"/>
              <a:gd name="f431" fmla="*/ f359 f181 1"/>
              <a:gd name="f432" fmla="*/ f360 f180 1"/>
              <a:gd name="f433" fmla="*/ f361 f181 1"/>
              <a:gd name="f434" fmla="*/ f362 f180 1"/>
              <a:gd name="f435" fmla="*/ f363 f181 1"/>
              <a:gd name="f436" fmla="*/ f364 f180 1"/>
              <a:gd name="f437" fmla="*/ f365 f181 1"/>
              <a:gd name="f438" fmla="*/ f366 f180 1"/>
              <a:gd name="f439" fmla="*/ f367 f181 1"/>
              <a:gd name="f440" fmla="*/ f368 f180 1"/>
              <a:gd name="f441" fmla="*/ f369 f181 1"/>
              <a:gd name="f442" fmla="*/ f370 f180 1"/>
              <a:gd name="f443" fmla="*/ f371 f181 1"/>
              <a:gd name="f444" fmla="*/ f372 f180 1"/>
              <a:gd name="f445" fmla="*/ f373 f181 1"/>
              <a:gd name="f446" fmla="*/ f374 f180 1"/>
              <a:gd name="f447" fmla="*/ f375 f181 1"/>
              <a:gd name="f448" fmla="*/ f376 f180 1"/>
              <a:gd name="f449" fmla="*/ f377 f181 1"/>
              <a:gd name="f450" fmla="*/ f378 f180 1"/>
              <a:gd name="f451" fmla="*/ f379 f181 1"/>
              <a:gd name="f452" fmla="*/ f380 f180 1"/>
              <a:gd name="f453" fmla="*/ f381 f181 1"/>
              <a:gd name="f454" fmla="*/ f382 f180 1"/>
              <a:gd name="f455" fmla="*/ f383 f181 1"/>
              <a:gd name="f456" fmla="*/ f384 f180 1"/>
              <a:gd name="f457" fmla="*/ f385 f181 1"/>
              <a:gd name="f458" fmla="*/ f386 f180 1"/>
              <a:gd name="f459" fmla="*/ f387 f181 1"/>
              <a:gd name="f460" fmla="*/ f388 f180 1"/>
              <a:gd name="f461" fmla="*/ f389 f181 1"/>
              <a:gd name="f462" fmla="*/ f390 f180 1"/>
              <a:gd name="f463" fmla="*/ f391 f180 1"/>
              <a:gd name="f464" fmla="*/ f392 f180 1"/>
              <a:gd name="f465" fmla="*/ f393 f181 1"/>
              <a:gd name="f466" fmla="*/ f394 f180 1"/>
              <a:gd name="f467" fmla="*/ f395 f181 1"/>
              <a:gd name="f468" fmla="*/ f396 f180 1"/>
              <a:gd name="f469" fmla="*/ f397 f181 1"/>
              <a:gd name="f470" fmla="*/ f398 f180 1"/>
              <a:gd name="f471" fmla="*/ f399 f181 1"/>
            </a:gdLst>
            <a:ahLst/>
            <a:cxnLst>
              <a:cxn ang="3cd4">
                <a:pos x="hc" y="t"/>
              </a:cxn>
              <a:cxn ang="0">
                <a:pos x="r" y="vc"/>
              </a:cxn>
              <a:cxn ang="cd4">
                <a:pos x="hc" y="b"/>
              </a:cxn>
              <a:cxn ang="cd2">
                <a:pos x="l" y="vc"/>
              </a:cxn>
              <a:cxn ang="f259">
                <a:pos x="f404" y="f405"/>
              </a:cxn>
              <a:cxn ang="f259">
                <a:pos x="f406" y="f407"/>
              </a:cxn>
              <a:cxn ang="f259">
                <a:pos x="f408" y="f409"/>
              </a:cxn>
              <a:cxn ang="f259">
                <a:pos x="f410" y="f411"/>
              </a:cxn>
              <a:cxn ang="f259">
                <a:pos x="f412" y="f413"/>
              </a:cxn>
              <a:cxn ang="f259">
                <a:pos x="f414" y="f415"/>
              </a:cxn>
              <a:cxn ang="f259">
                <a:pos x="f414" y="f416"/>
              </a:cxn>
              <a:cxn ang="f259">
                <a:pos x="f417" y="f418"/>
              </a:cxn>
              <a:cxn ang="f259">
                <a:pos x="f419" y="f420"/>
              </a:cxn>
              <a:cxn ang="f259">
                <a:pos x="f421" y="f422"/>
              </a:cxn>
              <a:cxn ang="f259">
                <a:pos x="f423" y="f424"/>
              </a:cxn>
              <a:cxn ang="f259">
                <a:pos x="f425" y="f426"/>
              </a:cxn>
              <a:cxn ang="f259">
                <a:pos x="f427" y="f407"/>
              </a:cxn>
              <a:cxn ang="f259">
                <a:pos x="f428" y="f429"/>
              </a:cxn>
              <a:cxn ang="f259">
                <a:pos x="f430" y="f431"/>
              </a:cxn>
              <a:cxn ang="f259">
                <a:pos x="f432" y="f433"/>
              </a:cxn>
              <a:cxn ang="f259">
                <a:pos x="f434" y="f435"/>
              </a:cxn>
              <a:cxn ang="f259">
                <a:pos x="f436" y="f437"/>
              </a:cxn>
              <a:cxn ang="f259">
                <a:pos x="f438" y="f439"/>
              </a:cxn>
              <a:cxn ang="f259">
                <a:pos x="f440" y="f441"/>
              </a:cxn>
              <a:cxn ang="f259">
                <a:pos x="f442" y="f443"/>
              </a:cxn>
              <a:cxn ang="f259">
                <a:pos x="f444" y="f445"/>
              </a:cxn>
              <a:cxn ang="f259">
                <a:pos x="f446" y="f447"/>
              </a:cxn>
              <a:cxn ang="f259">
                <a:pos x="f448" y="f449"/>
              </a:cxn>
              <a:cxn ang="f259">
                <a:pos x="f450" y="f451"/>
              </a:cxn>
              <a:cxn ang="f259">
                <a:pos x="f452" y="f453"/>
              </a:cxn>
              <a:cxn ang="f259">
                <a:pos x="f454" y="f455"/>
              </a:cxn>
              <a:cxn ang="f259">
                <a:pos x="f456" y="f457"/>
              </a:cxn>
              <a:cxn ang="f259">
                <a:pos x="f458" y="f459"/>
              </a:cxn>
              <a:cxn ang="f259">
                <a:pos x="f460" y="f461"/>
              </a:cxn>
              <a:cxn ang="f259">
                <a:pos x="f462" y="f431"/>
              </a:cxn>
              <a:cxn ang="f259">
                <a:pos x="f463" y="f429"/>
              </a:cxn>
              <a:cxn ang="f259">
                <a:pos x="f464" y="f465"/>
              </a:cxn>
              <a:cxn ang="f259">
                <a:pos x="f466" y="f467"/>
              </a:cxn>
              <a:cxn ang="f259">
                <a:pos x="f404" y="f422"/>
              </a:cxn>
              <a:cxn ang="f259">
                <a:pos x="f468" y="f469"/>
              </a:cxn>
              <a:cxn ang="f259">
                <a:pos x="f470" y="f471"/>
              </a:cxn>
              <a:cxn ang="f259">
                <a:pos x="f404" y="f405"/>
              </a:cxn>
            </a:cxnLst>
            <a:rect l="f400" t="f403" r="f401" b="f402"/>
            <a:pathLst>
              <a:path w="758" h="608">
                <a:moveTo>
                  <a:pt x="f8" y="f9"/>
                </a:moveTo>
                <a:cubicBezTo>
                  <a:pt x="f7" y="f10"/>
                  <a:pt x="f11" y="f12"/>
                  <a:pt x="f13" y="f14"/>
                </a:cubicBezTo>
                <a:cubicBezTo>
                  <a:pt x="f15" y="f16"/>
                  <a:pt x="f17" y="f18"/>
                  <a:pt x="f19" y="f20"/>
                </a:cubicBezTo>
                <a:cubicBezTo>
                  <a:pt x="f21" y="f22"/>
                  <a:pt x="f23" y="f8"/>
                  <a:pt x="f24" y="f25"/>
                </a:cubicBezTo>
                <a:cubicBezTo>
                  <a:pt x="f26" y="f27"/>
                  <a:pt x="f28" y="f7"/>
                  <a:pt x="f29" y="f30"/>
                </a:cubicBezTo>
                <a:cubicBezTo>
                  <a:pt x="f31" y="f22"/>
                  <a:pt x="f32" y="f33"/>
                  <a:pt x="f34" y="f35"/>
                </a:cubicBezTo>
                <a:cubicBezTo>
                  <a:pt x="f36" y="f37"/>
                  <a:pt x="f36" y="f16"/>
                  <a:pt x="f34" y="f38"/>
                </a:cubicBezTo>
                <a:cubicBezTo>
                  <a:pt x="f39" y="f40"/>
                  <a:pt x="f41" y="f10"/>
                  <a:pt x="f42" y="f43"/>
                </a:cubicBezTo>
                <a:cubicBezTo>
                  <a:pt x="f44" y="f45"/>
                  <a:pt x="f44" y="f46"/>
                  <a:pt x="f44" y="f46"/>
                </a:cubicBezTo>
                <a:cubicBezTo>
                  <a:pt x="f47" y="f48"/>
                  <a:pt x="f47" y="f49"/>
                  <a:pt x="f50" y="f51"/>
                </a:cubicBezTo>
                <a:cubicBezTo>
                  <a:pt x="f52" y="f53"/>
                  <a:pt x="f54" y="f55"/>
                  <a:pt x="f56" y="f37"/>
                </a:cubicBezTo>
                <a:cubicBezTo>
                  <a:pt x="f57" y="f58"/>
                  <a:pt x="f59" y="f60"/>
                  <a:pt x="f61" y="f62"/>
                </a:cubicBezTo>
                <a:cubicBezTo>
                  <a:pt x="f63" y="f64"/>
                  <a:pt x="f57" y="f65"/>
                  <a:pt x="f66" y="f14"/>
                </a:cubicBezTo>
                <a:cubicBezTo>
                  <a:pt x="f67" y="f43"/>
                  <a:pt x="f68" y="f69"/>
                  <a:pt x="f70" y="f71"/>
                </a:cubicBezTo>
                <a:cubicBezTo>
                  <a:pt x="f72" y="f73"/>
                  <a:pt x="f74" y="f75"/>
                  <a:pt x="f76" y="f77"/>
                </a:cubicBezTo>
                <a:cubicBezTo>
                  <a:pt x="f78" y="f79"/>
                  <a:pt x="f80" y="f81"/>
                  <a:pt x="f82" y="f79"/>
                </a:cubicBezTo>
                <a:cubicBezTo>
                  <a:pt x="f83" y="f84"/>
                  <a:pt x="f85" y="f86"/>
                  <a:pt x="f87" y="f88"/>
                </a:cubicBezTo>
                <a:cubicBezTo>
                  <a:pt x="f5" y="f89"/>
                  <a:pt x="f90" y="f91"/>
                  <a:pt x="f92" y="f93"/>
                </a:cubicBezTo>
                <a:cubicBezTo>
                  <a:pt x="f94" y="f95"/>
                  <a:pt x="f96" y="f97"/>
                  <a:pt x="f96" y="f98"/>
                </a:cubicBezTo>
                <a:cubicBezTo>
                  <a:pt x="f99" y="f100"/>
                  <a:pt x="f101" y="f102"/>
                  <a:pt x="f103" y="f104"/>
                </a:cubicBezTo>
                <a:cubicBezTo>
                  <a:pt x="f105" y="f106"/>
                  <a:pt x="f2" y="f107"/>
                  <a:pt x="f108" y="f109"/>
                </a:cubicBezTo>
                <a:cubicBezTo>
                  <a:pt x="f110" y="f111"/>
                  <a:pt x="f112" y="f113"/>
                  <a:pt x="f114" y="f115"/>
                </a:cubicBezTo>
                <a:cubicBezTo>
                  <a:pt x="f116" y="f5"/>
                  <a:pt x="f117" y="f118"/>
                  <a:pt x="f119" y="f120"/>
                </a:cubicBezTo>
                <a:cubicBezTo>
                  <a:pt x="f121" y="f120"/>
                  <a:pt x="f121" y="f120"/>
                  <a:pt x="f122" y="f123"/>
                </a:cubicBezTo>
                <a:cubicBezTo>
                  <a:pt x="f124" y="f125"/>
                  <a:pt x="f126" y="f127"/>
                  <a:pt x="f128" y="f129"/>
                </a:cubicBezTo>
                <a:cubicBezTo>
                  <a:pt x="f130" y="f131"/>
                  <a:pt x="f132" y="f133"/>
                  <a:pt x="f134" y="f135"/>
                </a:cubicBezTo>
                <a:cubicBezTo>
                  <a:pt x="f136" y="f137"/>
                  <a:pt x="f138" y="f139"/>
                  <a:pt x="f140" y="f141"/>
                </a:cubicBezTo>
                <a:cubicBezTo>
                  <a:pt x="f142" y="f143"/>
                  <a:pt x="f6" y="f144"/>
                  <a:pt x="f6" y="f145"/>
                </a:cubicBezTo>
                <a:cubicBezTo>
                  <a:pt x="f6" y="f146"/>
                  <a:pt x="f147" y="f148"/>
                  <a:pt x="f149" y="f150"/>
                </a:cubicBezTo>
                <a:cubicBezTo>
                  <a:pt x="f151" y="f86"/>
                  <a:pt x="f11" y="f152"/>
                  <a:pt x="f153" y="f154"/>
                </a:cubicBezTo>
                <a:cubicBezTo>
                  <a:pt x="f155" y="f79"/>
                  <a:pt x="f20" y="f79"/>
                  <a:pt x="f156" y="f77"/>
                </a:cubicBezTo>
                <a:cubicBezTo>
                  <a:pt x="f60" y="f157"/>
                  <a:pt x="f158" y="f73"/>
                  <a:pt x="f45" y="f71"/>
                </a:cubicBezTo>
                <a:cubicBezTo>
                  <a:pt x="f69" y="f159"/>
                  <a:pt x="f160" y="f161"/>
                  <a:pt x="f162" y="f163"/>
                </a:cubicBezTo>
                <a:cubicBezTo>
                  <a:pt x="f164" y="f18"/>
                  <a:pt x="f165" y="f166"/>
                  <a:pt x="f48" y="f55"/>
                </a:cubicBezTo>
                <a:cubicBezTo>
                  <a:pt x="f167" y="f167"/>
                  <a:pt x="f168" y="f62"/>
                  <a:pt x="f8" y="f51"/>
                </a:cubicBezTo>
                <a:cubicBezTo>
                  <a:pt x="f169" y="f170"/>
                  <a:pt x="f171" y="f65"/>
                  <a:pt x="f172" y="f173"/>
                </a:cubicBezTo>
                <a:cubicBezTo>
                  <a:pt x="f174" y="f40"/>
                  <a:pt x="f175" y="f12"/>
                  <a:pt x="f25" y="f176"/>
                </a:cubicBezTo>
                <a:cubicBezTo>
                  <a:pt x="f177" y="f46"/>
                  <a:pt x="f178" y="f10"/>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 name="Freeform 10">
            <a:extLst>
              <a:ext uri="{FF2B5EF4-FFF2-40B4-BE49-F238E27FC236}">
                <a16:creationId xmlns:a16="http://schemas.microsoft.com/office/drawing/2014/main" id="{0C7776A9-F9B5-4041-81EF-7CBBD8280590}"/>
              </a:ext>
            </a:extLst>
          </p:cNvPr>
          <p:cNvSpPr/>
          <p:nvPr/>
        </p:nvSpPr>
        <p:spPr>
          <a:xfrm>
            <a:off x="309560" y="998533"/>
            <a:ext cx="738185" cy="739777"/>
          </a:xfrm>
          <a:custGeom>
            <a:avLst/>
            <a:gdLst>
              <a:gd name="f0" fmla="val 10800000"/>
              <a:gd name="f1" fmla="val 5400000"/>
              <a:gd name="f2" fmla="val 180"/>
              <a:gd name="f3" fmla="val w"/>
              <a:gd name="f4" fmla="val h"/>
              <a:gd name="f5" fmla="val 0"/>
              <a:gd name="f6" fmla="val 660"/>
              <a:gd name="f7" fmla="val 661"/>
              <a:gd name="f8" fmla="val 330"/>
              <a:gd name="f9" fmla="val 65"/>
              <a:gd name="f10" fmla="val 363"/>
              <a:gd name="f11" fmla="val 420"/>
              <a:gd name="f12" fmla="val 8"/>
              <a:gd name="f13" fmla="val 474"/>
              <a:gd name="f14" fmla="val 11"/>
              <a:gd name="f15" fmla="val 523"/>
              <a:gd name="f16" fmla="val 14"/>
              <a:gd name="f17" fmla="val 550"/>
              <a:gd name="f18" fmla="val 39"/>
              <a:gd name="f19" fmla="val 560"/>
              <a:gd name="f20" fmla="val 88"/>
              <a:gd name="f21" fmla="val 562"/>
              <a:gd name="f22" fmla="val 98"/>
              <a:gd name="f23" fmla="val 566"/>
              <a:gd name="f24" fmla="val 103"/>
              <a:gd name="f25" fmla="val 576"/>
              <a:gd name="f26" fmla="val 108"/>
              <a:gd name="f27" fmla="val 590"/>
              <a:gd name="f28" fmla="val 116"/>
              <a:gd name="f29" fmla="val 602"/>
              <a:gd name="f30" fmla="val 127"/>
              <a:gd name="f31" fmla="val 620"/>
              <a:gd name="f32" fmla="val 130"/>
              <a:gd name="f33" fmla="val 631"/>
              <a:gd name="f34" fmla="val 132"/>
              <a:gd name="f35" fmla="val 630"/>
              <a:gd name="f36" fmla="val 146"/>
              <a:gd name="f37" fmla="val 156"/>
              <a:gd name="f38" fmla="val 629"/>
              <a:gd name="f39" fmla="val 171"/>
              <a:gd name="f40" fmla="val 185"/>
              <a:gd name="f41" fmla="val 647"/>
              <a:gd name="f42" fmla="val 192"/>
              <a:gd name="f43" fmla="val 656"/>
              <a:gd name="f44" fmla="val 196"/>
              <a:gd name="f45" fmla="val 659"/>
              <a:gd name="f46" fmla="val 206"/>
              <a:gd name="f47" fmla="val 216"/>
              <a:gd name="f48" fmla="val 247"/>
              <a:gd name="f49" fmla="val 278"/>
              <a:gd name="f50" fmla="val 310"/>
              <a:gd name="f51" fmla="val 323"/>
              <a:gd name="f52" fmla="val 654"/>
              <a:gd name="f53" fmla="val 333"/>
              <a:gd name="f54" fmla="val 641"/>
              <a:gd name="f55" fmla="val 338"/>
              <a:gd name="f56" fmla="val 636"/>
              <a:gd name="f57" fmla="val 340"/>
              <a:gd name="f58" fmla="val 342"/>
              <a:gd name="f59" fmla="val 348"/>
              <a:gd name="f60" fmla="val 370"/>
              <a:gd name="f61" fmla="val 391"/>
              <a:gd name="f62" fmla="val 412"/>
              <a:gd name="f63" fmla="val 417"/>
              <a:gd name="f64" fmla="val 633"/>
              <a:gd name="f65" fmla="val 637"/>
              <a:gd name="f66" fmla="val 422"/>
              <a:gd name="f67" fmla="val 657"/>
              <a:gd name="f68" fmla="val 429"/>
              <a:gd name="f69" fmla="val 445"/>
              <a:gd name="f70" fmla="val 464"/>
              <a:gd name="f71" fmla="val 658"/>
              <a:gd name="f72" fmla="val 490"/>
              <a:gd name="f73" fmla="val 516"/>
              <a:gd name="f74" fmla="val 542"/>
              <a:gd name="f75" fmla="val 557"/>
              <a:gd name="f76" fmla="val 655"/>
              <a:gd name="f77" fmla="val 569"/>
              <a:gd name="f78" fmla="val 574"/>
              <a:gd name="f79" fmla="val 578"/>
              <a:gd name="f80" fmla="val 586"/>
              <a:gd name="f81" fmla="val 595"/>
              <a:gd name="f82" fmla="val 651"/>
              <a:gd name="f83" fmla="val 570"/>
              <a:gd name="f84" fmla="val 541"/>
              <a:gd name="f85" fmla="val 652"/>
              <a:gd name="f86" fmla="val 512"/>
              <a:gd name="f87" fmla="val 482"/>
              <a:gd name="f88" fmla="val 456"/>
              <a:gd name="f89" fmla="val 453"/>
              <a:gd name="f90" fmla="val 648"/>
              <a:gd name="f91" fmla="val 621"/>
              <a:gd name="f92" fmla="val 600"/>
              <a:gd name="f93" fmla="val 452"/>
              <a:gd name="f94" fmla="val 545"/>
              <a:gd name="f95" fmla="val 449"/>
              <a:gd name="f96" fmla="val 539"/>
              <a:gd name="f97" fmla="val 435"/>
              <a:gd name="f98" fmla="val 418"/>
              <a:gd name="f99" fmla="val 419"/>
              <a:gd name="f100" fmla="val 558"/>
              <a:gd name="f101" fmla="val 581"/>
              <a:gd name="f102" fmla="val 604"/>
              <a:gd name="f103" fmla="val 627"/>
              <a:gd name="f104" fmla="val 644"/>
              <a:gd name="f105" fmla="val 413"/>
              <a:gd name="f106" fmla="val 396"/>
              <a:gd name="f107" fmla="val 353"/>
              <a:gd name="f108" fmla="val 268"/>
              <a:gd name="f109" fmla="val 251"/>
              <a:gd name="f110" fmla="val 243"/>
              <a:gd name="f111" fmla="val 645"/>
              <a:gd name="f112" fmla="val 244"/>
              <a:gd name="f113" fmla="val 628"/>
              <a:gd name="f114" fmla="val 245"/>
              <a:gd name="f115" fmla="val 605"/>
              <a:gd name="f116" fmla="val 546"/>
              <a:gd name="f117" fmla="val 242"/>
              <a:gd name="f118" fmla="val 228"/>
              <a:gd name="f119" fmla="val 213"/>
              <a:gd name="f120" fmla="val 210"/>
              <a:gd name="f121" fmla="val 559"/>
              <a:gd name="f122" fmla="val 211"/>
              <a:gd name="f123" fmla="val 203"/>
              <a:gd name="f124" fmla="val 143"/>
              <a:gd name="f125" fmla="val 101"/>
              <a:gd name="f126" fmla="val 59"/>
              <a:gd name="f127" fmla="val 40"/>
              <a:gd name="f128" fmla="val 32"/>
              <a:gd name="f129" fmla="val 643"/>
              <a:gd name="f130" fmla="val 33"/>
              <a:gd name="f131" fmla="val 625"/>
              <a:gd name="f132" fmla="val 618"/>
              <a:gd name="f133" fmla="val 610"/>
              <a:gd name="f134" fmla="val 603"/>
              <a:gd name="f135" fmla="val 34"/>
              <a:gd name="f136" fmla="val 588"/>
              <a:gd name="f137" fmla="val 577"/>
              <a:gd name="f138" fmla="val 16"/>
              <a:gd name="f139" fmla="val 4"/>
              <a:gd name="f140" fmla="val 1"/>
              <a:gd name="f141" fmla="val 553"/>
              <a:gd name="f142" fmla="val 513"/>
              <a:gd name="f143" fmla="val 484"/>
              <a:gd name="f144" fmla="val 455"/>
              <a:gd name="f145" fmla="val 441"/>
              <a:gd name="f146" fmla="val 7"/>
              <a:gd name="f147" fmla="val 430"/>
              <a:gd name="f148" fmla="val 21"/>
              <a:gd name="f149" fmla="val 424"/>
              <a:gd name="f150" fmla="val 23"/>
              <a:gd name="f151" fmla="val 423"/>
              <a:gd name="f152" fmla="val 25"/>
              <a:gd name="f153" fmla="val 26"/>
              <a:gd name="f154" fmla="val 421"/>
              <a:gd name="f155" fmla="val 411"/>
              <a:gd name="f156" fmla="val 35"/>
              <a:gd name="f157" fmla="val 346"/>
              <a:gd name="f158" fmla="val 20"/>
              <a:gd name="f159" fmla="val 319"/>
              <a:gd name="f160" fmla="val 304"/>
              <a:gd name="f161" fmla="val 274"/>
              <a:gd name="f162" fmla="val 204"/>
              <a:gd name="f163" fmla="val 195"/>
              <a:gd name="f164" fmla="val 17"/>
              <a:gd name="f165" fmla="val 191"/>
              <a:gd name="f166" fmla="val 175"/>
              <a:gd name="f167" fmla="val 162"/>
              <a:gd name="f168" fmla="val 31"/>
              <a:gd name="f169" fmla="val 141"/>
              <a:gd name="f170" fmla="val 37"/>
              <a:gd name="f171" fmla="val 131"/>
              <a:gd name="f172" fmla="val 61"/>
              <a:gd name="f173" fmla="val 123"/>
              <a:gd name="f174" fmla="val 75"/>
              <a:gd name="f175" fmla="val 119"/>
              <a:gd name="f176" fmla="val 100"/>
              <a:gd name="f177" fmla="val 111"/>
              <a:gd name="f178" fmla="val 102"/>
              <a:gd name="f179" fmla="val 82"/>
              <a:gd name="f180" fmla="val 48"/>
              <a:gd name="f181" fmla="val 136"/>
              <a:gd name="f182" fmla="val 19"/>
              <a:gd name="f183" fmla="val 170"/>
              <a:gd name="f184" fmla="val 13"/>
              <a:gd name="f185" fmla="val 197"/>
              <a:gd name="f186" fmla="val 225"/>
              <a:gd name="f187" fmla="val 9"/>
              <a:gd name="f188" fmla="val 252"/>
              <a:gd name="f189" fmla="val 286"/>
              <a:gd name="f190" fmla="val 312"/>
              <a:gd name="f191" fmla="val 331"/>
              <a:gd name="f192" fmla="val 473"/>
              <a:gd name="f193" fmla="val 372"/>
              <a:gd name="f194" fmla="val 414"/>
              <a:gd name="f195" fmla="val 470"/>
              <a:gd name="f196" fmla="val 477"/>
              <a:gd name="f197" fmla="val 469"/>
              <a:gd name="f198" fmla="val 476"/>
              <a:gd name="f199" fmla="val 401"/>
              <a:gd name="f200" fmla="val 349"/>
              <a:gd name="f201" fmla="val 297"/>
              <a:gd name="f202" fmla="val 282"/>
              <a:gd name="f203" fmla="val 471"/>
              <a:gd name="f204" fmla="val 275"/>
              <a:gd name="f205" fmla="val 373"/>
              <a:gd name="f206" fmla="val 276"/>
              <a:gd name="f207" fmla="val 290"/>
              <a:gd name="f208" fmla="val 208"/>
              <a:gd name="f209" fmla="val 193"/>
              <a:gd name="f210" fmla="val 186"/>
              <a:gd name="f211" fmla="val 281"/>
              <a:gd name="f212" fmla="val 187"/>
              <a:gd name="f213" fmla="val 399"/>
              <a:gd name="f214" fmla="val 450"/>
              <a:gd name="f215" fmla="val 467"/>
              <a:gd name="f216" fmla="val 209"/>
              <a:gd name="f217" fmla="val 250"/>
              <a:gd name="f218" fmla="val 448"/>
              <a:gd name="f219" fmla="val 205"/>
              <a:gd name="f220" fmla="val 178"/>
              <a:gd name="f221" fmla="val 165"/>
              <a:gd name="f222" fmla="val 152"/>
              <a:gd name="f223" fmla="val 135"/>
              <a:gd name="f224" fmla="val 459"/>
              <a:gd name="f225" fmla="val 126"/>
              <a:gd name="f226" fmla="val 491"/>
              <a:gd name="f227" fmla="val 125"/>
              <a:gd name="f228" fmla="val 509"/>
              <a:gd name="f229" fmla="val 106"/>
              <a:gd name="f230" fmla="val 508"/>
              <a:gd name="f231" fmla="val 95"/>
              <a:gd name="f232" fmla="val 79"/>
              <a:gd name="f233" fmla="val 492"/>
              <a:gd name="f234" fmla="val 64"/>
              <a:gd name="f235" fmla="val 63"/>
              <a:gd name="f236" fmla="val 433"/>
              <a:gd name="f237" fmla="val 67"/>
              <a:gd name="f238" fmla="val 385"/>
              <a:gd name="f239" fmla="val 76"/>
              <a:gd name="f240" fmla="val 376"/>
              <a:gd name="f241" fmla="val 87"/>
              <a:gd name="f242" fmla="val 367"/>
              <a:gd name="f243" fmla="val 387"/>
              <a:gd name="f244" fmla="val 155"/>
              <a:gd name="f245" fmla="val 189"/>
              <a:gd name="f246" fmla="val 425"/>
              <a:gd name="f247" fmla="val 219"/>
              <a:gd name="f248" fmla="val 200"/>
              <a:gd name="f249" fmla="val 169"/>
              <a:gd name="f250" fmla="val 78"/>
              <a:gd name="f251" fmla="val 151"/>
              <a:gd name="f252" fmla="val 107"/>
              <a:gd name="f253" fmla="val 188"/>
              <a:gd name="f254" fmla="val 134"/>
              <a:gd name="f255" fmla="val 149"/>
              <a:gd name="f256" fmla="val 163"/>
              <a:gd name="f257" fmla="val 215"/>
              <a:gd name="f258" fmla="val 154"/>
              <a:gd name="f259" fmla="val 121"/>
              <a:gd name="f260" fmla="val 280"/>
              <a:gd name="f261" fmla="val 104"/>
              <a:gd name="f262" fmla="val 285"/>
              <a:gd name="f263" fmla="val 94"/>
              <a:gd name="f264" fmla="val 283"/>
              <a:gd name="f265" fmla="val 89"/>
              <a:gd name="f266" fmla="val 240"/>
              <a:gd name="f267" fmla="val 229"/>
              <a:gd name="f268" fmla="+- 0 0 -90"/>
              <a:gd name="f269" fmla="*/ f3 1 660"/>
              <a:gd name="f270" fmla="*/ f4 1 661"/>
              <a:gd name="f271" fmla="val f5"/>
              <a:gd name="f272" fmla="val f6"/>
              <a:gd name="f273" fmla="val f7"/>
              <a:gd name="f274" fmla="*/ f268 f0 1"/>
              <a:gd name="f275" fmla="+- f273 0 f271"/>
              <a:gd name="f276" fmla="+- f272 0 f271"/>
              <a:gd name="f277" fmla="*/ f274 1 f2"/>
              <a:gd name="f278" fmla="*/ f276 1 660"/>
              <a:gd name="f279" fmla="*/ f275 1 661"/>
              <a:gd name="f280" fmla="*/ 474 f276 1"/>
              <a:gd name="f281" fmla="*/ 11 f275 1"/>
              <a:gd name="f282" fmla="*/ 576 f276 1"/>
              <a:gd name="f283" fmla="*/ 108 f275 1"/>
              <a:gd name="f284" fmla="*/ 630 f276 1"/>
              <a:gd name="f285" fmla="*/ 156 f275 1"/>
              <a:gd name="f286" fmla="*/ 659 f276 1"/>
              <a:gd name="f287" fmla="*/ 216 f275 1"/>
              <a:gd name="f288" fmla="*/ 641 f276 1"/>
              <a:gd name="f289" fmla="*/ 338 f275 1"/>
              <a:gd name="f290" fmla="*/ 412 f275 1"/>
              <a:gd name="f291" fmla="*/ 464 f275 1"/>
              <a:gd name="f292" fmla="*/ 574 f275 1"/>
              <a:gd name="f293" fmla="*/ 570 f276 1"/>
              <a:gd name="f294" fmla="*/ 651 f275 1"/>
              <a:gd name="f295" fmla="*/ 453 f276 1"/>
              <a:gd name="f296" fmla="*/ 621 f275 1"/>
              <a:gd name="f297" fmla="*/ 435 f276 1"/>
              <a:gd name="f298" fmla="*/ 539 f275 1"/>
              <a:gd name="f299" fmla="*/ 419 f276 1"/>
              <a:gd name="f300" fmla="*/ 627 f275 1"/>
              <a:gd name="f301" fmla="*/ 268 f276 1"/>
              <a:gd name="f302" fmla="*/ 652 f275 1"/>
              <a:gd name="f303" fmla="*/ 244 f276 1"/>
              <a:gd name="f304" fmla="*/ 558 f275 1"/>
              <a:gd name="f305" fmla="*/ 210 f276 1"/>
              <a:gd name="f306" fmla="*/ 559 f275 1"/>
              <a:gd name="f307" fmla="*/ 185 f276 1"/>
              <a:gd name="f308" fmla="*/ 33 f276 1"/>
              <a:gd name="f309" fmla="*/ 625 f275 1"/>
              <a:gd name="f310" fmla="*/ 16 f276 1"/>
              <a:gd name="f311" fmla="*/ 570 f275 1"/>
              <a:gd name="f312" fmla="*/ 1 f276 1"/>
              <a:gd name="f313" fmla="*/ 455 f275 1"/>
              <a:gd name="f314" fmla="*/ 26 f276 1"/>
              <a:gd name="f315" fmla="*/ 421 f275 1"/>
              <a:gd name="f316" fmla="*/ 304 f275 1"/>
              <a:gd name="f317" fmla="*/ 17 f276 1"/>
              <a:gd name="f318" fmla="*/ 191 f275 1"/>
              <a:gd name="f319" fmla="*/ 61 f276 1"/>
              <a:gd name="f320" fmla="*/ 123 f275 1"/>
              <a:gd name="f321" fmla="*/ 170 f276 1"/>
              <a:gd name="f322" fmla="*/ 13 f275 1"/>
              <a:gd name="f323" fmla="*/ 330 f276 1"/>
              <a:gd name="f324" fmla="*/ 65 f275 1"/>
              <a:gd name="f325" fmla="*/ 455 f276 1"/>
              <a:gd name="f326" fmla="*/ 474 f275 1"/>
              <a:gd name="f327" fmla="*/ 477 f276 1"/>
              <a:gd name="f328" fmla="*/ 297 f275 1"/>
              <a:gd name="f329" fmla="*/ 208 f276 1"/>
              <a:gd name="f330" fmla="*/ 275 f275 1"/>
              <a:gd name="f331" fmla="*/ 186 f276 1"/>
              <a:gd name="f332" fmla="*/ 450 f275 1"/>
              <a:gd name="f333" fmla="*/ 331 f276 1"/>
              <a:gd name="f334" fmla="*/ 473 f275 1"/>
              <a:gd name="f335" fmla="*/ 192 f275 1"/>
              <a:gd name="f336" fmla="*/ 476 f276 1"/>
              <a:gd name="f337" fmla="*/ 126 f275 1"/>
              <a:gd name="f338" fmla="*/ 473 f276 1"/>
              <a:gd name="f339" fmla="*/ 63 f275 1"/>
              <a:gd name="f340" fmla="*/ 385 f276 1"/>
              <a:gd name="f341" fmla="*/ 76 f275 1"/>
              <a:gd name="f342" fmla="*/ 187 f275 1"/>
              <a:gd name="f343" fmla="*/ 209 f275 1"/>
              <a:gd name="f344" fmla="*/ 219 f276 1"/>
              <a:gd name="f345" fmla="*/ 151 f276 1"/>
              <a:gd name="f346" fmla="*/ 95 f275 1"/>
              <a:gd name="f347" fmla="*/ 149 f275 1"/>
              <a:gd name="f348" fmla="*/ 228 f276 1"/>
              <a:gd name="f349" fmla="*/ 210 f275 1"/>
              <a:gd name="f350" fmla="*/ 280 f276 1"/>
              <a:gd name="f351" fmla="*/ 104 f275 1"/>
              <a:gd name="f352" fmla="*/ 251 f276 1"/>
              <a:gd name="f353" fmla="+- f277 0 f1"/>
              <a:gd name="f354" fmla="*/ f280 1 660"/>
              <a:gd name="f355" fmla="*/ f281 1 661"/>
              <a:gd name="f356" fmla="*/ f282 1 660"/>
              <a:gd name="f357" fmla="*/ f283 1 661"/>
              <a:gd name="f358" fmla="*/ f284 1 660"/>
              <a:gd name="f359" fmla="*/ f285 1 661"/>
              <a:gd name="f360" fmla="*/ f286 1 660"/>
              <a:gd name="f361" fmla="*/ f287 1 661"/>
              <a:gd name="f362" fmla="*/ f288 1 660"/>
              <a:gd name="f363" fmla="*/ f289 1 661"/>
              <a:gd name="f364" fmla="*/ f290 1 661"/>
              <a:gd name="f365" fmla="*/ f291 1 661"/>
              <a:gd name="f366" fmla="*/ f292 1 661"/>
              <a:gd name="f367" fmla="*/ f293 1 660"/>
              <a:gd name="f368" fmla="*/ f294 1 661"/>
              <a:gd name="f369" fmla="*/ f295 1 660"/>
              <a:gd name="f370" fmla="*/ f296 1 661"/>
              <a:gd name="f371" fmla="*/ f297 1 660"/>
              <a:gd name="f372" fmla="*/ f298 1 661"/>
              <a:gd name="f373" fmla="*/ f299 1 660"/>
              <a:gd name="f374" fmla="*/ f300 1 661"/>
              <a:gd name="f375" fmla="*/ f301 1 660"/>
              <a:gd name="f376" fmla="*/ f302 1 661"/>
              <a:gd name="f377" fmla="*/ f303 1 660"/>
              <a:gd name="f378" fmla="*/ f304 1 661"/>
              <a:gd name="f379" fmla="*/ f305 1 660"/>
              <a:gd name="f380" fmla="*/ f306 1 661"/>
              <a:gd name="f381" fmla="*/ f307 1 660"/>
              <a:gd name="f382" fmla="*/ f308 1 660"/>
              <a:gd name="f383" fmla="*/ f309 1 661"/>
              <a:gd name="f384" fmla="*/ f310 1 660"/>
              <a:gd name="f385" fmla="*/ f311 1 661"/>
              <a:gd name="f386" fmla="*/ f312 1 660"/>
              <a:gd name="f387" fmla="*/ f313 1 661"/>
              <a:gd name="f388" fmla="*/ f314 1 660"/>
              <a:gd name="f389" fmla="*/ f315 1 661"/>
              <a:gd name="f390" fmla="*/ f316 1 661"/>
              <a:gd name="f391" fmla="*/ f317 1 660"/>
              <a:gd name="f392" fmla="*/ f318 1 661"/>
              <a:gd name="f393" fmla="*/ f319 1 660"/>
              <a:gd name="f394" fmla="*/ f320 1 661"/>
              <a:gd name="f395" fmla="*/ f321 1 660"/>
              <a:gd name="f396" fmla="*/ f322 1 661"/>
              <a:gd name="f397" fmla="*/ f323 1 660"/>
              <a:gd name="f398" fmla="*/ f324 1 661"/>
              <a:gd name="f399" fmla="*/ f325 1 660"/>
              <a:gd name="f400" fmla="*/ f326 1 661"/>
              <a:gd name="f401" fmla="*/ f327 1 660"/>
              <a:gd name="f402" fmla="*/ f328 1 661"/>
              <a:gd name="f403" fmla="*/ f329 1 660"/>
              <a:gd name="f404" fmla="*/ f330 1 661"/>
              <a:gd name="f405" fmla="*/ f331 1 660"/>
              <a:gd name="f406" fmla="*/ f332 1 661"/>
              <a:gd name="f407" fmla="*/ f333 1 660"/>
              <a:gd name="f408" fmla="*/ f334 1 661"/>
              <a:gd name="f409" fmla="*/ f335 1 661"/>
              <a:gd name="f410" fmla="*/ f336 1 660"/>
              <a:gd name="f411" fmla="*/ f337 1 661"/>
              <a:gd name="f412" fmla="*/ f338 1 660"/>
              <a:gd name="f413" fmla="*/ f339 1 661"/>
              <a:gd name="f414" fmla="*/ f340 1 660"/>
              <a:gd name="f415" fmla="*/ f341 1 661"/>
              <a:gd name="f416" fmla="*/ f342 1 661"/>
              <a:gd name="f417" fmla="*/ f343 1 661"/>
              <a:gd name="f418" fmla="*/ f344 1 660"/>
              <a:gd name="f419" fmla="*/ f345 1 660"/>
              <a:gd name="f420" fmla="*/ f346 1 661"/>
              <a:gd name="f421" fmla="*/ f347 1 661"/>
              <a:gd name="f422" fmla="*/ f348 1 660"/>
              <a:gd name="f423" fmla="*/ f349 1 661"/>
              <a:gd name="f424" fmla="*/ f350 1 660"/>
              <a:gd name="f425" fmla="*/ f351 1 661"/>
              <a:gd name="f426" fmla="*/ f352 1 660"/>
              <a:gd name="f427" fmla="*/ 0 1 f278"/>
              <a:gd name="f428" fmla="*/ f272 1 f278"/>
              <a:gd name="f429" fmla="*/ 0 1 f279"/>
              <a:gd name="f430" fmla="*/ f273 1 f279"/>
              <a:gd name="f431" fmla="*/ f354 1 f278"/>
              <a:gd name="f432" fmla="*/ f355 1 f279"/>
              <a:gd name="f433" fmla="*/ f356 1 f278"/>
              <a:gd name="f434" fmla="*/ f357 1 f279"/>
              <a:gd name="f435" fmla="*/ f358 1 f278"/>
              <a:gd name="f436" fmla="*/ f359 1 f279"/>
              <a:gd name="f437" fmla="*/ f360 1 f278"/>
              <a:gd name="f438" fmla="*/ f361 1 f279"/>
              <a:gd name="f439" fmla="*/ f362 1 f278"/>
              <a:gd name="f440" fmla="*/ f363 1 f279"/>
              <a:gd name="f441" fmla="*/ f364 1 f279"/>
              <a:gd name="f442" fmla="*/ f365 1 f279"/>
              <a:gd name="f443" fmla="*/ f366 1 f279"/>
              <a:gd name="f444" fmla="*/ f367 1 f278"/>
              <a:gd name="f445" fmla="*/ f368 1 f279"/>
              <a:gd name="f446" fmla="*/ f369 1 f278"/>
              <a:gd name="f447" fmla="*/ f370 1 f279"/>
              <a:gd name="f448" fmla="*/ f371 1 f278"/>
              <a:gd name="f449" fmla="*/ f372 1 f279"/>
              <a:gd name="f450" fmla="*/ f373 1 f278"/>
              <a:gd name="f451" fmla="*/ f374 1 f279"/>
              <a:gd name="f452" fmla="*/ f375 1 f278"/>
              <a:gd name="f453" fmla="*/ f376 1 f279"/>
              <a:gd name="f454" fmla="*/ f377 1 f278"/>
              <a:gd name="f455" fmla="*/ f378 1 f279"/>
              <a:gd name="f456" fmla="*/ f379 1 f278"/>
              <a:gd name="f457" fmla="*/ f380 1 f279"/>
              <a:gd name="f458" fmla="*/ f381 1 f278"/>
              <a:gd name="f459" fmla="*/ f382 1 f278"/>
              <a:gd name="f460" fmla="*/ f383 1 f279"/>
              <a:gd name="f461" fmla="*/ f384 1 f278"/>
              <a:gd name="f462" fmla="*/ f385 1 f279"/>
              <a:gd name="f463" fmla="*/ f386 1 f278"/>
              <a:gd name="f464" fmla="*/ f387 1 f279"/>
              <a:gd name="f465" fmla="*/ f388 1 f278"/>
              <a:gd name="f466" fmla="*/ f389 1 f279"/>
              <a:gd name="f467" fmla="*/ f390 1 f279"/>
              <a:gd name="f468" fmla="*/ f391 1 f278"/>
              <a:gd name="f469" fmla="*/ f392 1 f279"/>
              <a:gd name="f470" fmla="*/ f393 1 f278"/>
              <a:gd name="f471" fmla="*/ f394 1 f279"/>
              <a:gd name="f472" fmla="*/ f395 1 f278"/>
              <a:gd name="f473" fmla="*/ f396 1 f279"/>
              <a:gd name="f474" fmla="*/ f397 1 f278"/>
              <a:gd name="f475" fmla="*/ f398 1 f279"/>
              <a:gd name="f476" fmla="*/ f399 1 f278"/>
              <a:gd name="f477" fmla="*/ f400 1 f279"/>
              <a:gd name="f478" fmla="*/ f401 1 f278"/>
              <a:gd name="f479" fmla="*/ f402 1 f279"/>
              <a:gd name="f480" fmla="*/ f403 1 f278"/>
              <a:gd name="f481" fmla="*/ f404 1 f279"/>
              <a:gd name="f482" fmla="*/ f405 1 f278"/>
              <a:gd name="f483" fmla="*/ f406 1 f279"/>
              <a:gd name="f484" fmla="*/ f407 1 f278"/>
              <a:gd name="f485" fmla="*/ f408 1 f279"/>
              <a:gd name="f486" fmla="*/ f409 1 f279"/>
              <a:gd name="f487" fmla="*/ f410 1 f278"/>
              <a:gd name="f488" fmla="*/ f411 1 f279"/>
              <a:gd name="f489" fmla="*/ f412 1 f278"/>
              <a:gd name="f490" fmla="*/ f413 1 f279"/>
              <a:gd name="f491" fmla="*/ f414 1 f278"/>
              <a:gd name="f492" fmla="*/ f415 1 f279"/>
              <a:gd name="f493" fmla="*/ f416 1 f279"/>
              <a:gd name="f494" fmla="*/ f417 1 f279"/>
              <a:gd name="f495" fmla="*/ f418 1 f278"/>
              <a:gd name="f496" fmla="*/ f419 1 f278"/>
              <a:gd name="f497" fmla="*/ f420 1 f279"/>
              <a:gd name="f498" fmla="*/ f421 1 f279"/>
              <a:gd name="f499" fmla="*/ f422 1 f278"/>
              <a:gd name="f500" fmla="*/ f423 1 f279"/>
              <a:gd name="f501" fmla="*/ f424 1 f278"/>
              <a:gd name="f502" fmla="*/ f425 1 f279"/>
              <a:gd name="f503" fmla="*/ f426 1 f278"/>
              <a:gd name="f504" fmla="*/ f427 f269 1"/>
              <a:gd name="f505" fmla="*/ f428 f269 1"/>
              <a:gd name="f506" fmla="*/ f430 f270 1"/>
              <a:gd name="f507" fmla="*/ f429 f270 1"/>
              <a:gd name="f508" fmla="*/ f431 f269 1"/>
              <a:gd name="f509" fmla="*/ f432 f270 1"/>
              <a:gd name="f510" fmla="*/ f433 f269 1"/>
              <a:gd name="f511" fmla="*/ f434 f270 1"/>
              <a:gd name="f512" fmla="*/ f435 f269 1"/>
              <a:gd name="f513" fmla="*/ f436 f270 1"/>
              <a:gd name="f514" fmla="*/ f437 f269 1"/>
              <a:gd name="f515" fmla="*/ f438 f270 1"/>
              <a:gd name="f516" fmla="*/ f439 f269 1"/>
              <a:gd name="f517" fmla="*/ f440 f270 1"/>
              <a:gd name="f518" fmla="*/ f441 f270 1"/>
              <a:gd name="f519" fmla="*/ f442 f270 1"/>
              <a:gd name="f520" fmla="*/ f443 f270 1"/>
              <a:gd name="f521" fmla="*/ f444 f269 1"/>
              <a:gd name="f522" fmla="*/ f445 f270 1"/>
              <a:gd name="f523" fmla="*/ f446 f269 1"/>
              <a:gd name="f524" fmla="*/ f447 f270 1"/>
              <a:gd name="f525" fmla="*/ f448 f269 1"/>
              <a:gd name="f526" fmla="*/ f449 f270 1"/>
              <a:gd name="f527" fmla="*/ f450 f269 1"/>
              <a:gd name="f528" fmla="*/ f451 f270 1"/>
              <a:gd name="f529" fmla="*/ f452 f269 1"/>
              <a:gd name="f530" fmla="*/ f453 f270 1"/>
              <a:gd name="f531" fmla="*/ f454 f269 1"/>
              <a:gd name="f532" fmla="*/ f455 f270 1"/>
              <a:gd name="f533" fmla="*/ f456 f269 1"/>
              <a:gd name="f534" fmla="*/ f457 f270 1"/>
              <a:gd name="f535" fmla="*/ f458 f269 1"/>
              <a:gd name="f536" fmla="*/ f459 f269 1"/>
              <a:gd name="f537" fmla="*/ f460 f270 1"/>
              <a:gd name="f538" fmla="*/ f461 f269 1"/>
              <a:gd name="f539" fmla="*/ f462 f270 1"/>
              <a:gd name="f540" fmla="*/ f463 f269 1"/>
              <a:gd name="f541" fmla="*/ f464 f270 1"/>
              <a:gd name="f542" fmla="*/ f465 f269 1"/>
              <a:gd name="f543" fmla="*/ f466 f270 1"/>
              <a:gd name="f544" fmla="*/ f467 f270 1"/>
              <a:gd name="f545" fmla="*/ f468 f269 1"/>
              <a:gd name="f546" fmla="*/ f469 f270 1"/>
              <a:gd name="f547" fmla="*/ f470 f269 1"/>
              <a:gd name="f548" fmla="*/ f471 f270 1"/>
              <a:gd name="f549" fmla="*/ f472 f269 1"/>
              <a:gd name="f550" fmla="*/ f473 f270 1"/>
              <a:gd name="f551" fmla="*/ f474 f269 1"/>
              <a:gd name="f552" fmla="*/ f475 f270 1"/>
              <a:gd name="f553" fmla="*/ f476 f269 1"/>
              <a:gd name="f554" fmla="*/ f477 f270 1"/>
              <a:gd name="f555" fmla="*/ f478 f269 1"/>
              <a:gd name="f556" fmla="*/ f479 f270 1"/>
              <a:gd name="f557" fmla="*/ f480 f269 1"/>
              <a:gd name="f558" fmla="*/ f481 f270 1"/>
              <a:gd name="f559" fmla="*/ f482 f269 1"/>
              <a:gd name="f560" fmla="*/ f483 f270 1"/>
              <a:gd name="f561" fmla="*/ f484 f269 1"/>
              <a:gd name="f562" fmla="*/ f485 f270 1"/>
              <a:gd name="f563" fmla="*/ f486 f270 1"/>
              <a:gd name="f564" fmla="*/ f487 f269 1"/>
              <a:gd name="f565" fmla="*/ f488 f270 1"/>
              <a:gd name="f566" fmla="*/ f489 f269 1"/>
              <a:gd name="f567" fmla="*/ f490 f270 1"/>
              <a:gd name="f568" fmla="*/ f491 f269 1"/>
              <a:gd name="f569" fmla="*/ f492 f270 1"/>
              <a:gd name="f570" fmla="*/ f493 f270 1"/>
              <a:gd name="f571" fmla="*/ f494 f270 1"/>
              <a:gd name="f572" fmla="*/ f495 f269 1"/>
              <a:gd name="f573" fmla="*/ f496 f269 1"/>
              <a:gd name="f574" fmla="*/ f497 f270 1"/>
              <a:gd name="f575" fmla="*/ f498 f270 1"/>
              <a:gd name="f576" fmla="*/ f499 f269 1"/>
              <a:gd name="f577" fmla="*/ f500 f270 1"/>
              <a:gd name="f578" fmla="*/ f501 f269 1"/>
              <a:gd name="f579" fmla="*/ f502 f270 1"/>
              <a:gd name="f580" fmla="*/ f503 f269 1"/>
            </a:gdLst>
            <a:ahLst/>
            <a:cxnLst>
              <a:cxn ang="3cd4">
                <a:pos x="hc" y="t"/>
              </a:cxn>
              <a:cxn ang="0">
                <a:pos x="r" y="vc"/>
              </a:cxn>
              <a:cxn ang="cd4">
                <a:pos x="hc" y="b"/>
              </a:cxn>
              <a:cxn ang="cd2">
                <a:pos x="l" y="vc"/>
              </a:cxn>
              <a:cxn ang="f353">
                <a:pos x="f508" y="f509"/>
              </a:cxn>
              <a:cxn ang="f353">
                <a:pos x="f510" y="f511"/>
              </a:cxn>
              <a:cxn ang="f353">
                <a:pos x="f512" y="f513"/>
              </a:cxn>
              <a:cxn ang="f353">
                <a:pos x="f514" y="f515"/>
              </a:cxn>
              <a:cxn ang="f353">
                <a:pos x="f516" y="f517"/>
              </a:cxn>
              <a:cxn ang="f353">
                <a:pos x="f512" y="f518"/>
              </a:cxn>
              <a:cxn ang="f353">
                <a:pos x="f514" y="f519"/>
              </a:cxn>
              <a:cxn ang="f353">
                <a:pos x="f516" y="f520"/>
              </a:cxn>
              <a:cxn ang="f353">
                <a:pos x="f521" y="f522"/>
              </a:cxn>
              <a:cxn ang="f353">
                <a:pos x="f523" y="f524"/>
              </a:cxn>
              <a:cxn ang="f353">
                <a:pos x="f525" y="f526"/>
              </a:cxn>
              <a:cxn ang="f353">
                <a:pos x="f527" y="f528"/>
              </a:cxn>
              <a:cxn ang="f353">
                <a:pos x="f529" y="f530"/>
              </a:cxn>
              <a:cxn ang="f353">
                <a:pos x="f531" y="f532"/>
              </a:cxn>
              <a:cxn ang="f353">
                <a:pos x="f533" y="f534"/>
              </a:cxn>
              <a:cxn ang="f353">
                <a:pos x="f535" y="f530"/>
              </a:cxn>
              <a:cxn ang="f353">
                <a:pos x="f536" y="f537"/>
              </a:cxn>
              <a:cxn ang="f353">
                <a:pos x="f538" y="f539"/>
              </a:cxn>
              <a:cxn ang="f353">
                <a:pos x="f540" y="f541"/>
              </a:cxn>
              <a:cxn ang="f353">
                <a:pos x="f542" y="f543"/>
              </a:cxn>
              <a:cxn ang="f353">
                <a:pos x="f540" y="f544"/>
              </a:cxn>
              <a:cxn ang="f353">
                <a:pos x="f545" y="f546"/>
              </a:cxn>
              <a:cxn ang="f353">
                <a:pos x="f547" y="f548"/>
              </a:cxn>
              <a:cxn ang="f353">
                <a:pos x="f549" y="f550"/>
              </a:cxn>
              <a:cxn ang="f353">
                <a:pos x="f551" y="f552"/>
              </a:cxn>
              <a:cxn ang="f353">
                <a:pos x="f553" y="f554"/>
              </a:cxn>
              <a:cxn ang="f353">
                <a:pos x="f555" y="f556"/>
              </a:cxn>
              <a:cxn ang="f353">
                <a:pos x="f557" y="f558"/>
              </a:cxn>
              <a:cxn ang="f353">
                <a:pos x="f559" y="f560"/>
              </a:cxn>
              <a:cxn ang="f353">
                <a:pos x="f561" y="f562"/>
              </a:cxn>
              <a:cxn ang="f353">
                <a:pos x="f523" y="f563"/>
              </a:cxn>
              <a:cxn ang="f353">
                <a:pos x="f564" y="f565"/>
              </a:cxn>
              <a:cxn ang="f353">
                <a:pos x="f566" y="f567"/>
              </a:cxn>
              <a:cxn ang="f353">
                <a:pos x="f568" y="f569"/>
              </a:cxn>
              <a:cxn ang="f353">
                <a:pos x="f527" y="f570"/>
              </a:cxn>
              <a:cxn ang="f353">
                <a:pos x="f525" y="f571"/>
              </a:cxn>
              <a:cxn ang="f353">
                <a:pos x="f572" y="f567"/>
              </a:cxn>
              <a:cxn ang="f353">
                <a:pos x="f573" y="f574"/>
              </a:cxn>
              <a:cxn ang="f353">
                <a:pos x="f533" y="f575"/>
              </a:cxn>
              <a:cxn ang="f353">
                <a:pos x="f576" y="f577"/>
              </a:cxn>
              <a:cxn ang="f353">
                <a:pos x="f578" y="f579"/>
              </a:cxn>
              <a:cxn ang="f353">
                <a:pos x="f580" y="f567"/>
              </a:cxn>
            </a:cxnLst>
            <a:rect l="f504" t="f507" r="f505" b="f506"/>
            <a:pathLst>
              <a:path w="660" h="661">
                <a:moveTo>
                  <a:pt x="f8" y="f9"/>
                </a:moveTo>
                <a:cubicBezTo>
                  <a:pt x="f10" y="f5"/>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5" y="f37"/>
                </a:cubicBezTo>
                <a:cubicBezTo>
                  <a:pt x="f38" y="f39"/>
                  <a:pt x="f38" y="f40"/>
                  <a:pt x="f41" y="f42"/>
                </a:cubicBezTo>
                <a:cubicBezTo>
                  <a:pt x="f43" y="f44"/>
                  <a:pt x="f45" y="f46"/>
                  <a:pt x="f45" y="f47"/>
                </a:cubicBezTo>
                <a:cubicBezTo>
                  <a:pt x="f45" y="f48"/>
                  <a:pt x="f45" y="f49"/>
                  <a:pt x="f45" y="f50"/>
                </a:cubicBezTo>
                <a:cubicBezTo>
                  <a:pt x="f45" y="f51"/>
                  <a:pt x="f52" y="f53"/>
                  <a:pt x="f54" y="f55"/>
                </a:cubicBezTo>
                <a:cubicBezTo>
                  <a:pt x="f56" y="f57"/>
                  <a:pt x="f33" y="f58"/>
                  <a:pt x="f35" y="f59"/>
                </a:cubicBezTo>
                <a:cubicBezTo>
                  <a:pt x="f35" y="f60"/>
                  <a:pt x="f35" y="f61"/>
                  <a:pt x="f35" y="f62"/>
                </a:cubicBezTo>
                <a:cubicBezTo>
                  <a:pt x="f33" y="f63"/>
                  <a:pt x="f64" y="f11"/>
                  <a:pt x="f65" y="f66"/>
                </a:cubicBezTo>
                <a:cubicBezTo>
                  <a:pt x="f67" y="f68"/>
                  <a:pt x="f6" y="f69"/>
                  <a:pt x="f45" y="f70"/>
                </a:cubicBezTo>
                <a:cubicBezTo>
                  <a:pt x="f71" y="f72"/>
                  <a:pt x="f71" y="f73"/>
                  <a:pt x="f45" y="f74"/>
                </a:cubicBezTo>
                <a:cubicBezTo>
                  <a:pt x="f45" y="f75"/>
                  <a:pt x="f76" y="f77"/>
                  <a:pt x="f54" y="f78"/>
                </a:cubicBezTo>
                <a:cubicBezTo>
                  <a:pt x="f35" y="f79"/>
                  <a:pt x="f35" y="f80"/>
                  <a:pt x="f35" y="f81"/>
                </a:cubicBezTo>
                <a:cubicBezTo>
                  <a:pt x="f33" y="f7"/>
                  <a:pt x="f35" y="f82"/>
                  <a:pt x="f83" y="f82"/>
                </a:cubicBezTo>
                <a:cubicBezTo>
                  <a:pt x="f84" y="f85"/>
                  <a:pt x="f86" y="f85"/>
                  <a:pt x="f87" y="f82"/>
                </a:cubicBezTo>
                <a:cubicBezTo>
                  <a:pt x="f88" y="f82"/>
                  <a:pt x="f89" y="f90"/>
                  <a:pt x="f89" y="f91"/>
                </a:cubicBezTo>
                <a:cubicBezTo>
                  <a:pt x="f89" y="f92"/>
                  <a:pt x="f93" y="f79"/>
                  <a:pt x="f89" y="f75"/>
                </a:cubicBezTo>
                <a:cubicBezTo>
                  <a:pt x="f89" y="f94"/>
                  <a:pt x="f95" y="f96"/>
                  <a:pt x="f97" y="f96"/>
                </a:cubicBezTo>
                <a:cubicBezTo>
                  <a:pt x="f66" y="f96"/>
                  <a:pt x="f98" y="f94"/>
                  <a:pt x="f99" y="f100"/>
                </a:cubicBezTo>
                <a:cubicBezTo>
                  <a:pt x="f99" y="f101"/>
                  <a:pt x="f98" y="f102"/>
                  <a:pt x="f99" y="f103"/>
                </a:cubicBezTo>
                <a:cubicBezTo>
                  <a:pt x="f99" y="f104"/>
                  <a:pt x="f105" y="f85"/>
                  <a:pt x="f106" y="f85"/>
                </a:cubicBezTo>
                <a:cubicBezTo>
                  <a:pt x="f107" y="f82"/>
                  <a:pt x="f50" y="f82"/>
                  <a:pt x="f108" y="f85"/>
                </a:cubicBezTo>
                <a:cubicBezTo>
                  <a:pt x="f109" y="f85"/>
                  <a:pt x="f110" y="f111"/>
                  <a:pt x="f112" y="f113"/>
                </a:cubicBezTo>
                <a:cubicBezTo>
                  <a:pt x="f114" y="f115"/>
                  <a:pt x="f112" y="f101"/>
                  <a:pt x="f112" y="f100"/>
                </a:cubicBezTo>
                <a:cubicBezTo>
                  <a:pt x="f112" y="f116"/>
                  <a:pt x="f117" y="f96"/>
                  <a:pt x="f118" y="f96"/>
                </a:cubicBezTo>
                <a:cubicBezTo>
                  <a:pt x="f119" y="f96"/>
                  <a:pt x="f120" y="f116"/>
                  <a:pt x="f120" y="f121"/>
                </a:cubicBezTo>
                <a:cubicBezTo>
                  <a:pt x="f122" y="f101"/>
                  <a:pt x="f120" y="f102"/>
                  <a:pt x="f120" y="f103"/>
                </a:cubicBezTo>
                <a:cubicBezTo>
                  <a:pt x="f120" y="f104"/>
                  <a:pt x="f123" y="f85"/>
                  <a:pt x="f40" y="f85"/>
                </a:cubicBezTo>
                <a:cubicBezTo>
                  <a:pt x="f124" y="f82"/>
                  <a:pt x="f125" y="f82"/>
                  <a:pt x="f126" y="f85"/>
                </a:cubicBezTo>
                <a:cubicBezTo>
                  <a:pt x="f127" y="f85"/>
                  <a:pt x="f128" y="f129"/>
                  <a:pt x="f130" y="f131"/>
                </a:cubicBezTo>
                <a:cubicBezTo>
                  <a:pt x="f130" y="f132"/>
                  <a:pt x="f128" y="f133"/>
                  <a:pt x="f130" y="f134"/>
                </a:cubicBezTo>
                <a:cubicBezTo>
                  <a:pt x="f135" y="f136"/>
                  <a:pt x="f130" y="f137"/>
                  <a:pt x="f138" y="f83"/>
                </a:cubicBezTo>
                <a:cubicBezTo>
                  <a:pt x="f139" y="f23"/>
                  <a:pt x="f140" y="f141"/>
                  <a:pt x="f140" y="f84"/>
                </a:cubicBezTo>
                <a:cubicBezTo>
                  <a:pt x="f140" y="f142"/>
                  <a:pt x="f140" y="f143"/>
                  <a:pt x="f140" y="f144"/>
                </a:cubicBezTo>
                <a:cubicBezTo>
                  <a:pt x="f140" y="f145"/>
                  <a:pt x="f146" y="f147"/>
                  <a:pt x="f148" y="f149"/>
                </a:cubicBezTo>
                <a:cubicBezTo>
                  <a:pt x="f150" y="f151"/>
                  <a:pt x="f152" y="f66"/>
                  <a:pt x="f153" y="f154"/>
                </a:cubicBezTo>
                <a:cubicBezTo>
                  <a:pt x="f18" y="f155"/>
                  <a:pt x="f156" y="f157"/>
                  <a:pt x="f158" y="f55"/>
                </a:cubicBezTo>
                <a:cubicBezTo>
                  <a:pt x="f146" y="f8"/>
                  <a:pt x="f140" y="f159"/>
                  <a:pt x="f140" y="f160"/>
                </a:cubicBezTo>
                <a:cubicBezTo>
                  <a:pt x="f140" y="f161"/>
                  <a:pt x="f5" y="f114"/>
                  <a:pt x="f5" y="f47"/>
                </a:cubicBezTo>
                <a:cubicBezTo>
                  <a:pt x="f5" y="f162"/>
                  <a:pt x="f146" y="f163"/>
                  <a:pt x="f164" y="f165"/>
                </a:cubicBezTo>
                <a:cubicBezTo>
                  <a:pt x="f128" y="f40"/>
                  <a:pt x="f135" y="f166"/>
                  <a:pt x="f130" y="f167"/>
                </a:cubicBezTo>
                <a:cubicBezTo>
                  <a:pt x="f168" y="f169"/>
                  <a:pt x="f170" y="f171"/>
                  <a:pt x="f172" y="f173"/>
                </a:cubicBezTo>
                <a:cubicBezTo>
                  <a:pt x="f174" y="f175"/>
                  <a:pt x="f176" y="f177"/>
                  <a:pt x="f178" y="f179"/>
                </a:cubicBezTo>
                <a:cubicBezTo>
                  <a:pt x="f24" y="f180"/>
                  <a:pt x="f181" y="f182"/>
                  <a:pt x="f183" y="f184"/>
                </a:cubicBezTo>
                <a:cubicBezTo>
                  <a:pt x="f185" y="f12"/>
                  <a:pt x="f186" y="f187"/>
                  <a:pt x="f188" y="f14"/>
                </a:cubicBezTo>
                <a:cubicBezTo>
                  <a:pt x="f189" y="f184"/>
                  <a:pt x="f190" y="f168"/>
                  <a:pt x="f8" y="f9"/>
                </a:cubicBezTo>
                <a:close/>
                <a:moveTo>
                  <a:pt x="f191" y="f192"/>
                </a:moveTo>
                <a:cubicBezTo>
                  <a:pt x="f193" y="f192"/>
                  <a:pt x="f194" y="f192"/>
                  <a:pt x="f144" y="f13"/>
                </a:cubicBezTo>
                <a:cubicBezTo>
                  <a:pt x="f195" y="f13"/>
                  <a:pt x="f196" y="f197"/>
                  <a:pt x="f196" y="f89"/>
                </a:cubicBezTo>
                <a:cubicBezTo>
                  <a:pt x="f198" y="f199"/>
                  <a:pt x="f198" y="f200"/>
                  <a:pt x="f196" y="f201"/>
                </a:cubicBezTo>
                <a:cubicBezTo>
                  <a:pt x="f196" y="f202"/>
                  <a:pt x="f203" y="f204"/>
                  <a:pt x="f144" y="f204"/>
                </a:cubicBezTo>
                <a:cubicBezTo>
                  <a:pt x="f205" y="f206"/>
                  <a:pt x="f207" y="f206"/>
                  <a:pt x="f208" y="f204"/>
                </a:cubicBezTo>
                <a:cubicBezTo>
                  <a:pt x="f209" y="f204"/>
                  <a:pt x="f210" y="f211"/>
                  <a:pt x="f210" y="f201"/>
                </a:cubicBezTo>
                <a:cubicBezTo>
                  <a:pt x="f212" y="f59"/>
                  <a:pt x="f212" y="f213"/>
                  <a:pt x="f210" y="f214"/>
                </a:cubicBezTo>
                <a:cubicBezTo>
                  <a:pt x="f210" y="f215"/>
                  <a:pt x="f42" y="f13"/>
                  <a:pt x="f216" y="f13"/>
                </a:cubicBezTo>
                <a:cubicBezTo>
                  <a:pt x="f217" y="f192"/>
                  <a:pt x="f207" y="f192"/>
                  <a:pt x="f191" y="f192"/>
                </a:cubicBezTo>
                <a:close/>
                <a:moveTo>
                  <a:pt x="f97" y="f216"/>
                </a:moveTo>
                <a:cubicBezTo>
                  <a:pt x="f218" y="f122"/>
                  <a:pt x="f89" y="f219"/>
                  <a:pt x="f89" y="f42"/>
                </a:cubicBezTo>
                <a:cubicBezTo>
                  <a:pt x="f93" y="f220"/>
                  <a:pt x="f89" y="f221"/>
                  <a:pt x="f89" y="f222"/>
                </a:cubicBezTo>
                <a:cubicBezTo>
                  <a:pt x="f93" y="f223"/>
                  <a:pt x="f224" y="f30"/>
                  <a:pt x="f198" y="f225"/>
                </a:cubicBezTo>
                <a:cubicBezTo>
                  <a:pt x="f226" y="f227"/>
                  <a:pt x="f228" y="f229"/>
                  <a:pt x="f230" y="f231"/>
                </a:cubicBezTo>
                <a:cubicBezTo>
                  <a:pt x="f230" y="f232"/>
                  <a:pt x="f233" y="f234"/>
                  <a:pt x="f192" y="f235"/>
                </a:cubicBezTo>
                <a:cubicBezTo>
                  <a:pt x="f89" y="f235"/>
                  <a:pt x="f236" y="f235"/>
                  <a:pt x="f105" y="f235"/>
                </a:cubicBezTo>
                <a:cubicBezTo>
                  <a:pt x="f199" y="f235"/>
                  <a:pt x="f61" y="f237"/>
                  <a:pt x="f238" y="f239"/>
                </a:cubicBezTo>
                <a:cubicBezTo>
                  <a:pt x="f240" y="f241"/>
                  <a:pt x="f242" y="f176"/>
                  <a:pt x="f243" y="f177"/>
                </a:cubicBezTo>
                <a:cubicBezTo>
                  <a:pt x="f63" y="f30"/>
                  <a:pt x="f149" y="f244"/>
                  <a:pt x="f99" y="f212"/>
                </a:cubicBezTo>
                <a:cubicBezTo>
                  <a:pt x="f98" y="f245"/>
                  <a:pt x="f99" y="f42"/>
                  <a:pt x="f99" y="f163"/>
                </a:cubicBezTo>
                <a:cubicBezTo>
                  <a:pt x="f98" y="f46"/>
                  <a:pt x="f246" y="f120"/>
                  <a:pt x="f97" y="f216"/>
                </a:cubicBezTo>
                <a:close/>
                <a:moveTo>
                  <a:pt x="f247" y="f235"/>
                </a:moveTo>
                <a:cubicBezTo>
                  <a:pt x="f247" y="f235"/>
                  <a:pt x="f247" y="f235"/>
                  <a:pt x="f247" y="f235"/>
                </a:cubicBezTo>
                <a:cubicBezTo>
                  <a:pt x="f216" y="f235"/>
                  <a:pt x="f248" y="f235"/>
                  <a:pt x="f165" y="f235"/>
                </a:cubicBezTo>
                <a:cubicBezTo>
                  <a:pt x="f249" y="f234"/>
                  <a:pt x="f222" y="f250"/>
                  <a:pt x="f251" y="f231"/>
                </a:cubicBezTo>
                <a:cubicBezTo>
                  <a:pt x="f251" y="f252"/>
                  <a:pt x="f39" y="f227"/>
                  <a:pt x="f253" y="f225"/>
                </a:cubicBezTo>
                <a:cubicBezTo>
                  <a:pt x="f123" y="f30"/>
                  <a:pt x="f120" y="f254"/>
                  <a:pt x="f120" y="f255"/>
                </a:cubicBezTo>
                <a:cubicBezTo>
                  <a:pt x="f120" y="f256"/>
                  <a:pt x="f120" y="f220"/>
                  <a:pt x="f120" y="f42"/>
                </a:cubicBezTo>
                <a:cubicBezTo>
                  <a:pt x="f216" y="f219"/>
                  <a:pt x="f257" y="f120"/>
                  <a:pt x="f118" y="f120"/>
                </a:cubicBezTo>
                <a:cubicBezTo>
                  <a:pt x="f112" y="f120"/>
                  <a:pt x="f114" y="f248"/>
                  <a:pt x="f112" y="f245"/>
                </a:cubicBezTo>
                <a:cubicBezTo>
                  <a:pt x="f117" y="f258"/>
                  <a:pt x="f117" y="f259"/>
                  <a:pt x="f260" y="f261"/>
                </a:cubicBezTo>
                <a:cubicBezTo>
                  <a:pt x="f189" y="f125"/>
                  <a:pt x="f262" y="f263"/>
                  <a:pt x="f264" y="f265"/>
                </a:cubicBezTo>
                <a:cubicBezTo>
                  <a:pt x="f206" y="f239"/>
                  <a:pt x="f108" y="f234"/>
                  <a:pt x="f109" y="f235"/>
                </a:cubicBezTo>
                <a:cubicBezTo>
                  <a:pt x="f266" y="f235"/>
                  <a:pt x="f267" y="f235"/>
                  <a:pt x="f247" y="f235"/>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11">
            <a:extLst>
              <a:ext uri="{FF2B5EF4-FFF2-40B4-BE49-F238E27FC236}">
                <a16:creationId xmlns:a16="http://schemas.microsoft.com/office/drawing/2014/main" id="{8ECB3C73-9203-4822-845C-BE119B5C7441}"/>
              </a:ext>
            </a:extLst>
          </p:cNvPr>
          <p:cNvSpPr/>
          <p:nvPr/>
        </p:nvSpPr>
        <p:spPr>
          <a:xfrm>
            <a:off x="2579686" y="4241801"/>
            <a:ext cx="523878" cy="719139"/>
          </a:xfrm>
          <a:custGeom>
            <a:avLst/>
            <a:gdLst>
              <a:gd name="f0" fmla="val 10800000"/>
              <a:gd name="f1" fmla="val 5400000"/>
              <a:gd name="f2" fmla="val 360"/>
              <a:gd name="f3" fmla="val 180"/>
              <a:gd name="f4" fmla="val w"/>
              <a:gd name="f5" fmla="val h"/>
              <a:gd name="f6" fmla="val 0"/>
              <a:gd name="f7" fmla="val 467"/>
              <a:gd name="f8" fmla="val 642"/>
              <a:gd name="f9" fmla="val 466"/>
              <a:gd name="f10" fmla="val 322"/>
              <a:gd name="f11" fmla="val 416"/>
              <a:gd name="f12" fmla="val 510"/>
              <a:gd name="f13" fmla="val 604"/>
              <a:gd name="f14" fmla="val 627"/>
              <a:gd name="f15" fmla="val 455"/>
              <a:gd name="f16" fmla="val 641"/>
              <a:gd name="f17" fmla="val 430"/>
              <a:gd name="f18" fmla="val 407"/>
              <a:gd name="f19" fmla="val 384"/>
              <a:gd name="f20" fmla="val 256"/>
              <a:gd name="f21" fmla="val 152"/>
              <a:gd name="f22" fmla="val 48"/>
              <a:gd name="f23" fmla="val 10"/>
              <a:gd name="f24" fmla="val 632"/>
              <a:gd name="f25" fmla="val 595"/>
              <a:gd name="f26" fmla="val 412"/>
              <a:gd name="f27" fmla="val 230"/>
              <a:gd name="f28" fmla="val 47"/>
              <a:gd name="f29" fmla="val 8"/>
              <a:gd name="f30" fmla="val 9"/>
              <a:gd name="f31" fmla="val 173"/>
              <a:gd name="f32" fmla="val 299"/>
              <a:gd name="f33" fmla="val 425"/>
              <a:gd name="f34" fmla="val 456"/>
              <a:gd name="f35" fmla="val 42"/>
              <a:gd name="f36" fmla="val 135"/>
              <a:gd name="f37" fmla="val 228"/>
              <a:gd name="f38" fmla="val 231"/>
              <a:gd name="f39" fmla="val 500"/>
              <a:gd name="f40" fmla="val 248"/>
              <a:gd name="f41" fmla="val 265"/>
              <a:gd name="f42" fmla="val 499"/>
              <a:gd name="f43" fmla="val 281"/>
              <a:gd name="f44" fmla="val 293"/>
              <a:gd name="f45" fmla="val 297"/>
              <a:gd name="f46" fmla="val 495"/>
              <a:gd name="f47" fmla="val 484"/>
              <a:gd name="f48" fmla="val 296"/>
              <a:gd name="f49" fmla="val 464"/>
              <a:gd name="f50" fmla="val 444"/>
              <a:gd name="f51" fmla="val 424"/>
              <a:gd name="f52" fmla="val 421"/>
              <a:gd name="f53" fmla="val 295"/>
              <a:gd name="f54" fmla="val 415"/>
              <a:gd name="f55" fmla="val 413"/>
              <a:gd name="f56" fmla="val 278"/>
              <a:gd name="f57" fmla="val 282"/>
              <a:gd name="f58" fmla="val 393"/>
              <a:gd name="f59" fmla="val 381"/>
              <a:gd name="f60" fmla="val 279"/>
              <a:gd name="f61" fmla="val 358"/>
              <a:gd name="f62" fmla="val 266"/>
              <a:gd name="f63" fmla="val 344"/>
              <a:gd name="f64" fmla="val 242"/>
              <a:gd name="f65" fmla="val 339"/>
              <a:gd name="f66" fmla="val 221"/>
              <a:gd name="f67" fmla="val 336"/>
              <a:gd name="f68" fmla="val 198"/>
              <a:gd name="f69" fmla="val 346"/>
              <a:gd name="f70" fmla="val 190"/>
              <a:gd name="f71" fmla="val 364"/>
              <a:gd name="f72" fmla="val 181"/>
              <a:gd name="f73" fmla="val 382"/>
              <a:gd name="f74" fmla="val 192"/>
              <a:gd name="f75" fmla="val 171"/>
              <a:gd name="f76" fmla="val 170"/>
              <a:gd name="f77" fmla="val 426"/>
              <a:gd name="f78" fmla="val 446"/>
              <a:gd name="f79" fmla="val 465"/>
              <a:gd name="f80" fmla="val 175"/>
              <a:gd name="f81" fmla="val 186"/>
              <a:gd name="f82" fmla="val 201"/>
              <a:gd name="f83" fmla="val 216"/>
              <a:gd name="f84" fmla="val 268"/>
              <a:gd name="f85" fmla="val 163"/>
              <a:gd name="f86" fmla="val 156"/>
              <a:gd name="f87" fmla="val 149"/>
              <a:gd name="f88" fmla="val 143"/>
              <a:gd name="f89" fmla="val 94"/>
              <a:gd name="f90" fmla="val 218"/>
              <a:gd name="f91" fmla="val 98"/>
              <a:gd name="f92" fmla="val 207"/>
              <a:gd name="f93" fmla="val 99"/>
              <a:gd name="f94" fmla="val 203"/>
              <a:gd name="f95" fmla="val 103"/>
              <a:gd name="f96" fmla="val 114"/>
              <a:gd name="f97" fmla="val 146"/>
              <a:gd name="f98" fmla="val 178"/>
              <a:gd name="f99" fmla="val 210"/>
              <a:gd name="f100" fmla="val 217"/>
              <a:gd name="f101" fmla="val 205"/>
              <a:gd name="f102" fmla="val 222"/>
              <a:gd name="f103" fmla="val 213"/>
              <a:gd name="f104" fmla="val 224"/>
              <a:gd name="f105" fmla="val 257"/>
              <a:gd name="f106" fmla="val 233"/>
              <a:gd name="f107" fmla="val 169"/>
              <a:gd name="f108" fmla="val 111"/>
              <a:gd name="f109" fmla="val 161"/>
              <a:gd name="f110" fmla="val 176"/>
              <a:gd name="f111" fmla="val 110"/>
              <a:gd name="f112" fmla="val 225"/>
              <a:gd name="f113" fmla="val 129"/>
              <a:gd name="f114" fmla="val 223"/>
              <a:gd name="f115" fmla="val 141"/>
              <a:gd name="f116" fmla="val 147"/>
              <a:gd name="f117" fmla="val 160"/>
              <a:gd name="f118" fmla="val 165"/>
              <a:gd name="f119" fmla="val 219"/>
              <a:gd name="f120" fmla="val 164"/>
              <a:gd name="f121" fmla="val 206"/>
              <a:gd name="f122" fmla="val 130"/>
              <a:gd name="f123" fmla="val 131"/>
              <a:gd name="f124" fmla="val 128"/>
              <a:gd name="f125" fmla="val 127"/>
              <a:gd name="f126" fmla="val 115"/>
              <a:gd name="f127" fmla="val 97"/>
              <a:gd name="f128" fmla="val 356"/>
              <a:gd name="f129" fmla="val 355"/>
              <a:gd name="f130" fmla="val 357"/>
              <a:gd name="f131" fmla="val 342"/>
              <a:gd name="f132" fmla="val 330"/>
              <a:gd name="f133" fmla="val 318"/>
              <a:gd name="f134" fmla="val 306"/>
              <a:gd name="f135" fmla="val 96"/>
              <a:gd name="f136" fmla="val 307"/>
              <a:gd name="f137" fmla="val 116"/>
              <a:gd name="f138" fmla="val 308"/>
              <a:gd name="f139" fmla="val 167"/>
              <a:gd name="f140" fmla="val 193"/>
              <a:gd name="f141" fmla="val 226"/>
              <a:gd name="f142" fmla="val 341"/>
              <a:gd name="f143" fmla="val 351"/>
              <a:gd name="f144" fmla="val 220"/>
              <a:gd name="f145" fmla="val 209"/>
              <a:gd name="f146" fmla="val 177"/>
              <a:gd name="f147" fmla="+- 0 0 -90"/>
              <a:gd name="f148" fmla="*/ f4 1 467"/>
              <a:gd name="f149" fmla="*/ f5 1 642"/>
              <a:gd name="f150" fmla="val f6"/>
              <a:gd name="f151" fmla="val f7"/>
              <a:gd name="f152" fmla="val f8"/>
              <a:gd name="f153" fmla="*/ f147 f0 1"/>
              <a:gd name="f154" fmla="+- f152 0 f150"/>
              <a:gd name="f155" fmla="+- f151 0 f150"/>
              <a:gd name="f156" fmla="*/ f153 1 f3"/>
              <a:gd name="f157" fmla="*/ f155 1 467"/>
              <a:gd name="f158" fmla="*/ f154 1 642"/>
              <a:gd name="f159" fmla="*/ 466 f155 1"/>
              <a:gd name="f160" fmla="*/ 322 f154 1"/>
              <a:gd name="f161" fmla="*/ 467 f155 1"/>
              <a:gd name="f162" fmla="*/ 604 f154 1"/>
              <a:gd name="f163" fmla="*/ 430 f155 1"/>
              <a:gd name="f164" fmla="*/ 642 f154 1"/>
              <a:gd name="f165" fmla="*/ 360 f155 1"/>
              <a:gd name="f166" fmla="*/ 48 f155 1"/>
              <a:gd name="f167" fmla="*/ 0 f155 1"/>
              <a:gd name="f168" fmla="*/ 595 f154 1"/>
              <a:gd name="f169" fmla="*/ 47 f154 1"/>
              <a:gd name="f170" fmla="*/ 47 f155 1"/>
              <a:gd name="f171" fmla="*/ 0 f154 1"/>
              <a:gd name="f172" fmla="*/ 425 f155 1"/>
              <a:gd name="f173" fmla="*/ 42 f154 1"/>
              <a:gd name="f174" fmla="*/ 231 f155 1"/>
              <a:gd name="f175" fmla="*/ 500 f154 1"/>
              <a:gd name="f176" fmla="*/ 281 f155 1"/>
              <a:gd name="f177" fmla="*/ 297 f155 1"/>
              <a:gd name="f178" fmla="*/ 484 f154 1"/>
              <a:gd name="f179" fmla="*/ 296 f155 1"/>
              <a:gd name="f180" fmla="*/ 424 f154 1"/>
              <a:gd name="f181" fmla="*/ 293 f155 1"/>
              <a:gd name="f182" fmla="*/ 413 f154 1"/>
              <a:gd name="f183" fmla="*/ 381 f154 1"/>
              <a:gd name="f184" fmla="*/ 242 f155 1"/>
              <a:gd name="f185" fmla="*/ 339 f154 1"/>
              <a:gd name="f186" fmla="*/ 190 f155 1"/>
              <a:gd name="f187" fmla="*/ 364 f154 1"/>
              <a:gd name="f188" fmla="*/ 171 f155 1"/>
              <a:gd name="f189" fmla="*/ 421 f154 1"/>
              <a:gd name="f190" fmla="*/ 170 f155 1"/>
              <a:gd name="f191" fmla="*/ 426 f154 1"/>
              <a:gd name="f192" fmla="*/ 186 f155 1"/>
              <a:gd name="f193" fmla="*/ 268 f155 1"/>
              <a:gd name="f194" fmla="*/ 163 f154 1"/>
              <a:gd name="f195" fmla="*/ 143 f154 1"/>
              <a:gd name="f196" fmla="*/ 218 f155 1"/>
              <a:gd name="f197" fmla="*/ 98 f154 1"/>
              <a:gd name="f198" fmla="*/ 203 f155 1"/>
              <a:gd name="f199" fmla="*/ 114 f154 1"/>
              <a:gd name="f200" fmla="*/ 210 f154 1"/>
              <a:gd name="f201" fmla="*/ 213 f155 1"/>
              <a:gd name="f202" fmla="*/ 224 f154 1"/>
              <a:gd name="f203" fmla="*/ 181 f154 1"/>
              <a:gd name="f204" fmla="*/ 111 f155 1"/>
              <a:gd name="f205" fmla="*/ 161 f154 1"/>
              <a:gd name="f206" fmla="*/ 205 f154 1"/>
              <a:gd name="f207" fmla="*/ 129 f155 1"/>
              <a:gd name="f208" fmla="*/ 147 f155 1"/>
              <a:gd name="f209" fmla="*/ 164 f155 1"/>
              <a:gd name="f210" fmla="*/ 206 f154 1"/>
              <a:gd name="f211" fmla="*/ 130 f154 1"/>
              <a:gd name="f212" fmla="*/ 131 f155 1"/>
              <a:gd name="f213" fmla="*/ 127 f155 1"/>
              <a:gd name="f214" fmla="*/ 115 f154 1"/>
              <a:gd name="f215" fmla="*/ 356 f155 1"/>
              <a:gd name="f216" fmla="*/ 330 f155 1"/>
              <a:gd name="f217" fmla="*/ 307 f155 1"/>
              <a:gd name="f218" fmla="*/ 116 f154 1"/>
              <a:gd name="f219" fmla="*/ 193 f154 1"/>
              <a:gd name="f220" fmla="*/ 341 f155 1"/>
              <a:gd name="f221" fmla="*/ 209 f154 1"/>
              <a:gd name="f222" fmla="+- f156 0 f1"/>
              <a:gd name="f223" fmla="*/ f159 1 467"/>
              <a:gd name="f224" fmla="*/ f160 1 642"/>
              <a:gd name="f225" fmla="*/ f161 1 467"/>
              <a:gd name="f226" fmla="*/ f162 1 642"/>
              <a:gd name="f227" fmla="*/ f163 1 467"/>
              <a:gd name="f228" fmla="*/ f164 1 642"/>
              <a:gd name="f229" fmla="*/ f165 1 467"/>
              <a:gd name="f230" fmla="*/ f166 1 467"/>
              <a:gd name="f231" fmla="*/ f167 1 467"/>
              <a:gd name="f232" fmla="*/ f168 1 642"/>
              <a:gd name="f233" fmla="*/ f169 1 642"/>
              <a:gd name="f234" fmla="*/ f170 1 467"/>
              <a:gd name="f235" fmla="*/ f171 1 642"/>
              <a:gd name="f236" fmla="*/ f172 1 467"/>
              <a:gd name="f237" fmla="*/ f173 1 642"/>
              <a:gd name="f238" fmla="*/ f174 1 467"/>
              <a:gd name="f239" fmla="*/ f175 1 642"/>
              <a:gd name="f240" fmla="*/ f176 1 467"/>
              <a:gd name="f241" fmla="*/ f177 1 467"/>
              <a:gd name="f242" fmla="*/ f178 1 642"/>
              <a:gd name="f243" fmla="*/ f179 1 467"/>
              <a:gd name="f244" fmla="*/ f180 1 642"/>
              <a:gd name="f245" fmla="*/ f181 1 467"/>
              <a:gd name="f246" fmla="*/ f182 1 642"/>
              <a:gd name="f247" fmla="*/ f183 1 642"/>
              <a:gd name="f248" fmla="*/ f184 1 467"/>
              <a:gd name="f249" fmla="*/ f185 1 642"/>
              <a:gd name="f250" fmla="*/ f186 1 467"/>
              <a:gd name="f251" fmla="*/ f187 1 642"/>
              <a:gd name="f252" fmla="*/ f188 1 467"/>
              <a:gd name="f253" fmla="*/ f189 1 642"/>
              <a:gd name="f254" fmla="*/ f190 1 467"/>
              <a:gd name="f255" fmla="*/ f191 1 642"/>
              <a:gd name="f256" fmla="*/ f192 1 467"/>
              <a:gd name="f257" fmla="*/ f193 1 467"/>
              <a:gd name="f258" fmla="*/ f194 1 642"/>
              <a:gd name="f259" fmla="*/ f195 1 642"/>
              <a:gd name="f260" fmla="*/ f196 1 467"/>
              <a:gd name="f261" fmla="*/ f197 1 642"/>
              <a:gd name="f262" fmla="*/ f198 1 467"/>
              <a:gd name="f263" fmla="*/ f199 1 642"/>
              <a:gd name="f264" fmla="*/ f200 1 642"/>
              <a:gd name="f265" fmla="*/ f201 1 467"/>
              <a:gd name="f266" fmla="*/ f202 1 642"/>
              <a:gd name="f267" fmla="*/ f203 1 642"/>
              <a:gd name="f268" fmla="*/ f204 1 467"/>
              <a:gd name="f269" fmla="*/ f205 1 642"/>
              <a:gd name="f270" fmla="*/ f206 1 642"/>
              <a:gd name="f271" fmla="*/ f207 1 467"/>
              <a:gd name="f272" fmla="*/ f208 1 467"/>
              <a:gd name="f273" fmla="*/ f209 1 467"/>
              <a:gd name="f274" fmla="*/ f210 1 642"/>
              <a:gd name="f275" fmla="*/ f211 1 642"/>
              <a:gd name="f276" fmla="*/ f212 1 467"/>
              <a:gd name="f277" fmla="*/ f213 1 467"/>
              <a:gd name="f278" fmla="*/ f214 1 642"/>
              <a:gd name="f279" fmla="*/ f215 1 467"/>
              <a:gd name="f280" fmla="*/ f216 1 467"/>
              <a:gd name="f281" fmla="*/ f217 1 467"/>
              <a:gd name="f282" fmla="*/ f218 1 642"/>
              <a:gd name="f283" fmla="*/ f219 1 642"/>
              <a:gd name="f284" fmla="*/ f220 1 467"/>
              <a:gd name="f285" fmla="*/ f221 1 642"/>
              <a:gd name="f286" fmla="*/ 0 1 f157"/>
              <a:gd name="f287" fmla="*/ f151 1 f157"/>
              <a:gd name="f288" fmla="*/ 0 1 f158"/>
              <a:gd name="f289" fmla="*/ f152 1 f158"/>
              <a:gd name="f290" fmla="*/ f223 1 f157"/>
              <a:gd name="f291" fmla="*/ f224 1 f158"/>
              <a:gd name="f292" fmla="*/ f225 1 f157"/>
              <a:gd name="f293" fmla="*/ f226 1 f158"/>
              <a:gd name="f294" fmla="*/ f227 1 f157"/>
              <a:gd name="f295" fmla="*/ f228 1 f158"/>
              <a:gd name="f296" fmla="*/ f229 1 f157"/>
              <a:gd name="f297" fmla="*/ f230 1 f157"/>
              <a:gd name="f298" fmla="*/ f231 1 f157"/>
              <a:gd name="f299" fmla="*/ f232 1 f158"/>
              <a:gd name="f300" fmla="*/ f233 1 f158"/>
              <a:gd name="f301" fmla="*/ f234 1 f157"/>
              <a:gd name="f302" fmla="*/ f235 1 f158"/>
              <a:gd name="f303" fmla="*/ f236 1 f157"/>
              <a:gd name="f304" fmla="*/ f237 1 f158"/>
              <a:gd name="f305" fmla="*/ f238 1 f157"/>
              <a:gd name="f306" fmla="*/ f239 1 f158"/>
              <a:gd name="f307" fmla="*/ f240 1 f157"/>
              <a:gd name="f308" fmla="*/ f241 1 f157"/>
              <a:gd name="f309" fmla="*/ f242 1 f158"/>
              <a:gd name="f310" fmla="*/ f243 1 f157"/>
              <a:gd name="f311" fmla="*/ f244 1 f158"/>
              <a:gd name="f312" fmla="*/ f245 1 f157"/>
              <a:gd name="f313" fmla="*/ f246 1 f158"/>
              <a:gd name="f314" fmla="*/ f247 1 f158"/>
              <a:gd name="f315" fmla="*/ f248 1 f157"/>
              <a:gd name="f316" fmla="*/ f249 1 f158"/>
              <a:gd name="f317" fmla="*/ f250 1 f157"/>
              <a:gd name="f318" fmla="*/ f251 1 f158"/>
              <a:gd name="f319" fmla="*/ f252 1 f157"/>
              <a:gd name="f320" fmla="*/ f253 1 f158"/>
              <a:gd name="f321" fmla="*/ f254 1 f157"/>
              <a:gd name="f322" fmla="*/ f255 1 f158"/>
              <a:gd name="f323" fmla="*/ f256 1 f157"/>
              <a:gd name="f324" fmla="*/ f257 1 f157"/>
              <a:gd name="f325" fmla="*/ f258 1 f158"/>
              <a:gd name="f326" fmla="*/ f259 1 f158"/>
              <a:gd name="f327" fmla="*/ f260 1 f157"/>
              <a:gd name="f328" fmla="*/ f261 1 f158"/>
              <a:gd name="f329" fmla="*/ f262 1 f157"/>
              <a:gd name="f330" fmla="*/ f263 1 f158"/>
              <a:gd name="f331" fmla="*/ f264 1 f158"/>
              <a:gd name="f332" fmla="*/ f265 1 f157"/>
              <a:gd name="f333" fmla="*/ f266 1 f158"/>
              <a:gd name="f334" fmla="*/ f267 1 f158"/>
              <a:gd name="f335" fmla="*/ f268 1 f157"/>
              <a:gd name="f336" fmla="*/ f269 1 f158"/>
              <a:gd name="f337" fmla="*/ f270 1 f158"/>
              <a:gd name="f338" fmla="*/ f271 1 f157"/>
              <a:gd name="f339" fmla="*/ f272 1 f157"/>
              <a:gd name="f340" fmla="*/ f273 1 f157"/>
              <a:gd name="f341" fmla="*/ f274 1 f158"/>
              <a:gd name="f342" fmla="*/ f275 1 f158"/>
              <a:gd name="f343" fmla="*/ f276 1 f157"/>
              <a:gd name="f344" fmla="*/ f277 1 f157"/>
              <a:gd name="f345" fmla="*/ f278 1 f158"/>
              <a:gd name="f346" fmla="*/ f279 1 f157"/>
              <a:gd name="f347" fmla="*/ f280 1 f157"/>
              <a:gd name="f348" fmla="*/ f281 1 f157"/>
              <a:gd name="f349" fmla="*/ f282 1 f158"/>
              <a:gd name="f350" fmla="*/ f283 1 f158"/>
              <a:gd name="f351" fmla="*/ f284 1 f157"/>
              <a:gd name="f352" fmla="*/ f285 1 f158"/>
              <a:gd name="f353" fmla="*/ f286 f148 1"/>
              <a:gd name="f354" fmla="*/ f287 f148 1"/>
              <a:gd name="f355" fmla="*/ f289 f149 1"/>
              <a:gd name="f356" fmla="*/ f288 f149 1"/>
              <a:gd name="f357" fmla="*/ f290 f148 1"/>
              <a:gd name="f358" fmla="*/ f291 f149 1"/>
              <a:gd name="f359" fmla="*/ f292 f148 1"/>
              <a:gd name="f360" fmla="*/ f293 f149 1"/>
              <a:gd name="f361" fmla="*/ f294 f148 1"/>
              <a:gd name="f362" fmla="*/ f295 f149 1"/>
              <a:gd name="f363" fmla="*/ f296 f148 1"/>
              <a:gd name="f364" fmla="*/ f297 f148 1"/>
              <a:gd name="f365" fmla="*/ f298 f148 1"/>
              <a:gd name="f366" fmla="*/ f299 f149 1"/>
              <a:gd name="f367" fmla="*/ f300 f149 1"/>
              <a:gd name="f368" fmla="*/ f301 f148 1"/>
              <a:gd name="f369" fmla="*/ f302 f149 1"/>
              <a:gd name="f370" fmla="*/ f303 f148 1"/>
              <a:gd name="f371" fmla="*/ f304 f149 1"/>
              <a:gd name="f372" fmla="*/ f305 f148 1"/>
              <a:gd name="f373" fmla="*/ f306 f149 1"/>
              <a:gd name="f374" fmla="*/ f307 f148 1"/>
              <a:gd name="f375" fmla="*/ f308 f148 1"/>
              <a:gd name="f376" fmla="*/ f309 f149 1"/>
              <a:gd name="f377" fmla="*/ f310 f148 1"/>
              <a:gd name="f378" fmla="*/ f311 f149 1"/>
              <a:gd name="f379" fmla="*/ f312 f148 1"/>
              <a:gd name="f380" fmla="*/ f313 f149 1"/>
              <a:gd name="f381" fmla="*/ f314 f149 1"/>
              <a:gd name="f382" fmla="*/ f315 f148 1"/>
              <a:gd name="f383" fmla="*/ f316 f149 1"/>
              <a:gd name="f384" fmla="*/ f317 f148 1"/>
              <a:gd name="f385" fmla="*/ f318 f149 1"/>
              <a:gd name="f386" fmla="*/ f319 f148 1"/>
              <a:gd name="f387" fmla="*/ f320 f149 1"/>
              <a:gd name="f388" fmla="*/ f321 f148 1"/>
              <a:gd name="f389" fmla="*/ f322 f149 1"/>
              <a:gd name="f390" fmla="*/ f323 f148 1"/>
              <a:gd name="f391" fmla="*/ f324 f148 1"/>
              <a:gd name="f392" fmla="*/ f325 f149 1"/>
              <a:gd name="f393" fmla="*/ f326 f149 1"/>
              <a:gd name="f394" fmla="*/ f327 f148 1"/>
              <a:gd name="f395" fmla="*/ f328 f149 1"/>
              <a:gd name="f396" fmla="*/ f329 f148 1"/>
              <a:gd name="f397" fmla="*/ f330 f149 1"/>
              <a:gd name="f398" fmla="*/ f331 f149 1"/>
              <a:gd name="f399" fmla="*/ f332 f148 1"/>
              <a:gd name="f400" fmla="*/ f333 f149 1"/>
              <a:gd name="f401" fmla="*/ f334 f149 1"/>
              <a:gd name="f402" fmla="*/ f335 f148 1"/>
              <a:gd name="f403" fmla="*/ f336 f149 1"/>
              <a:gd name="f404" fmla="*/ f337 f149 1"/>
              <a:gd name="f405" fmla="*/ f338 f148 1"/>
              <a:gd name="f406" fmla="*/ f339 f148 1"/>
              <a:gd name="f407" fmla="*/ f340 f148 1"/>
              <a:gd name="f408" fmla="*/ f341 f149 1"/>
              <a:gd name="f409" fmla="*/ f342 f149 1"/>
              <a:gd name="f410" fmla="*/ f343 f148 1"/>
              <a:gd name="f411" fmla="*/ f344 f148 1"/>
              <a:gd name="f412" fmla="*/ f345 f149 1"/>
              <a:gd name="f413" fmla="*/ f346 f148 1"/>
              <a:gd name="f414" fmla="*/ f347 f148 1"/>
              <a:gd name="f415" fmla="*/ f348 f148 1"/>
              <a:gd name="f416" fmla="*/ f349 f149 1"/>
              <a:gd name="f417" fmla="*/ f350 f149 1"/>
              <a:gd name="f418" fmla="*/ f351 f148 1"/>
              <a:gd name="f419" fmla="*/ f352 f149 1"/>
            </a:gdLst>
            <a:ahLst/>
            <a:cxnLst>
              <a:cxn ang="3cd4">
                <a:pos x="hc" y="t"/>
              </a:cxn>
              <a:cxn ang="0">
                <a:pos x="r" y="vc"/>
              </a:cxn>
              <a:cxn ang="cd4">
                <a:pos x="hc" y="b"/>
              </a:cxn>
              <a:cxn ang="cd2">
                <a:pos x="l" y="vc"/>
              </a:cxn>
              <a:cxn ang="f222">
                <a:pos x="f357" y="f358"/>
              </a:cxn>
              <a:cxn ang="f222">
                <a:pos x="f359" y="f360"/>
              </a:cxn>
              <a:cxn ang="f222">
                <a:pos x="f361" y="f362"/>
              </a:cxn>
              <a:cxn ang="f222">
                <a:pos x="f363" y="f362"/>
              </a:cxn>
              <a:cxn ang="f222">
                <a:pos x="f364" y="f362"/>
              </a:cxn>
              <a:cxn ang="f222">
                <a:pos x="f365" y="f366"/>
              </a:cxn>
              <a:cxn ang="f222">
                <a:pos x="f365" y="f367"/>
              </a:cxn>
              <a:cxn ang="f222">
                <a:pos x="f368" y="f369"/>
              </a:cxn>
              <a:cxn ang="f222">
                <a:pos x="f370" y="f369"/>
              </a:cxn>
              <a:cxn ang="f222">
                <a:pos x="f357" y="f371"/>
              </a:cxn>
              <a:cxn ang="f222">
                <a:pos x="f357" y="f358"/>
              </a:cxn>
              <a:cxn ang="f222">
                <a:pos x="f372" y="f373"/>
              </a:cxn>
              <a:cxn ang="f222">
                <a:pos x="f374" y="f373"/>
              </a:cxn>
              <a:cxn ang="f222">
                <a:pos x="f375" y="f376"/>
              </a:cxn>
              <a:cxn ang="f222">
                <a:pos x="f377" y="f378"/>
              </a:cxn>
              <a:cxn ang="f222">
                <a:pos x="f379" y="f380"/>
              </a:cxn>
              <a:cxn ang="f222">
                <a:pos x="f374" y="f381"/>
              </a:cxn>
              <a:cxn ang="f222">
                <a:pos x="f382" y="f383"/>
              </a:cxn>
              <a:cxn ang="f222">
                <a:pos x="f384" y="f385"/>
              </a:cxn>
              <a:cxn ang="f222">
                <a:pos x="f386" y="f387"/>
              </a:cxn>
              <a:cxn ang="f222">
                <a:pos x="f388" y="f389"/>
              </a:cxn>
              <a:cxn ang="f222">
                <a:pos x="f388" y="f376"/>
              </a:cxn>
              <a:cxn ang="f222">
                <a:pos x="f390" y="f373"/>
              </a:cxn>
              <a:cxn ang="f222">
                <a:pos x="f372" y="f373"/>
              </a:cxn>
              <a:cxn ang="f222">
                <a:pos x="f391" y="f392"/>
              </a:cxn>
              <a:cxn ang="f222">
                <a:pos x="f391" y="f393"/>
              </a:cxn>
              <a:cxn ang="f222">
                <a:pos x="f394" y="f395"/>
              </a:cxn>
              <a:cxn ang="f222">
                <a:pos x="f396" y="f397"/>
              </a:cxn>
              <a:cxn ang="f222">
                <a:pos x="f396" y="f398"/>
              </a:cxn>
              <a:cxn ang="f222">
                <a:pos x="f399" y="f400"/>
              </a:cxn>
              <a:cxn ang="f222">
                <a:pos x="f391" y="f401"/>
              </a:cxn>
              <a:cxn ang="f222">
                <a:pos x="f391" y="f392"/>
              </a:cxn>
              <a:cxn ang="f222">
                <a:pos x="f402" y="f403"/>
              </a:cxn>
              <a:cxn ang="f222">
                <a:pos x="f402" y="f404"/>
              </a:cxn>
              <a:cxn ang="f222">
                <a:pos x="f405" y="f400"/>
              </a:cxn>
              <a:cxn ang="f222">
                <a:pos x="f406" y="f400"/>
              </a:cxn>
              <a:cxn ang="f222">
                <a:pos x="f407" y="f408"/>
              </a:cxn>
              <a:cxn ang="f222">
                <a:pos x="f407" y="f409"/>
              </a:cxn>
              <a:cxn ang="f222">
                <a:pos x="f410" y="f395"/>
              </a:cxn>
              <a:cxn ang="f222">
                <a:pos x="f411" y="f395"/>
              </a:cxn>
              <a:cxn ang="f222">
                <a:pos x="f402" y="f412"/>
              </a:cxn>
              <a:cxn ang="f222">
                <a:pos x="f402" y="f403"/>
              </a:cxn>
              <a:cxn ang="f222">
                <a:pos x="f413" y="f403"/>
              </a:cxn>
              <a:cxn ang="f222">
                <a:pos x="f413" y="f412"/>
              </a:cxn>
              <a:cxn ang="f222">
                <a:pos x="f414" y="f395"/>
              </a:cxn>
              <a:cxn ang="f222">
                <a:pos x="f415" y="f416"/>
              </a:cxn>
              <a:cxn ang="f222">
                <a:pos x="f415" y="f417"/>
              </a:cxn>
              <a:cxn ang="f222">
                <a:pos x="f418" y="f400"/>
              </a:cxn>
              <a:cxn ang="f222">
                <a:pos x="f413" y="f419"/>
              </a:cxn>
              <a:cxn ang="f222">
                <a:pos x="f413" y="f403"/>
              </a:cxn>
            </a:cxnLst>
            <a:rect l="f353" t="f356" r="f354" b="f355"/>
            <a:pathLst>
              <a:path w="467" h="642">
                <a:moveTo>
                  <a:pt x="f9" y="f10"/>
                </a:moveTo>
                <a:cubicBezTo>
                  <a:pt x="f9" y="f11"/>
                  <a:pt x="f9" y="f12"/>
                  <a:pt x="f7" y="f13"/>
                </a:cubicBezTo>
                <a:cubicBezTo>
                  <a:pt x="f7" y="f14"/>
                  <a:pt x="f15" y="f16"/>
                  <a:pt x="f17" y="f8"/>
                </a:cubicBezTo>
                <a:cubicBezTo>
                  <a:pt x="f18" y="f8"/>
                  <a:pt x="f19" y="f8"/>
                  <a:pt x="f2" y="f8"/>
                </a:cubicBezTo>
                <a:cubicBezTo>
                  <a:pt x="f20" y="f8"/>
                  <a:pt x="f21" y="f8"/>
                  <a:pt x="f22" y="f8"/>
                </a:cubicBezTo>
                <a:cubicBezTo>
                  <a:pt x="f23" y="f8"/>
                  <a:pt x="f6" y="f24"/>
                  <a:pt x="f6" y="f25"/>
                </a:cubicBezTo>
                <a:cubicBezTo>
                  <a:pt x="f6" y="f26"/>
                  <a:pt x="f6" y="f27"/>
                  <a:pt x="f6" y="f28"/>
                </a:cubicBezTo>
                <a:cubicBezTo>
                  <a:pt x="f6" y="f29"/>
                  <a:pt x="f30" y="f6"/>
                  <a:pt x="f28" y="f6"/>
                </a:cubicBezTo>
                <a:cubicBezTo>
                  <a:pt x="f31" y="f6"/>
                  <a:pt x="f32" y="f6"/>
                  <a:pt x="f33" y="f6"/>
                </a:cubicBezTo>
                <a:cubicBezTo>
                  <a:pt x="f34" y="f6"/>
                  <a:pt x="f9" y="f23"/>
                  <a:pt x="f9" y="f35"/>
                </a:cubicBezTo>
                <a:cubicBezTo>
                  <a:pt x="f7" y="f36"/>
                  <a:pt x="f7" y="f37"/>
                  <a:pt x="f9" y="f10"/>
                </a:cubicBezTo>
                <a:close/>
                <a:moveTo>
                  <a:pt x="f38" y="f39"/>
                </a:moveTo>
                <a:cubicBezTo>
                  <a:pt x="f40" y="f39"/>
                  <a:pt x="f41" y="f42"/>
                  <a:pt x="f43" y="f39"/>
                </a:cubicBezTo>
                <a:cubicBezTo>
                  <a:pt x="f44" y="f39"/>
                  <a:pt x="f45" y="f46"/>
                  <a:pt x="f45" y="f47"/>
                </a:cubicBezTo>
                <a:cubicBezTo>
                  <a:pt x="f48" y="f49"/>
                  <a:pt x="f45" y="f50"/>
                  <a:pt x="f48" y="f51"/>
                </a:cubicBezTo>
                <a:cubicBezTo>
                  <a:pt x="f48" y="f52"/>
                  <a:pt x="f53" y="f54"/>
                  <a:pt x="f44" y="f55"/>
                </a:cubicBezTo>
                <a:cubicBezTo>
                  <a:pt x="f56" y="f18"/>
                  <a:pt x="f57" y="f58"/>
                  <a:pt x="f43" y="f59"/>
                </a:cubicBezTo>
                <a:cubicBezTo>
                  <a:pt x="f60" y="f61"/>
                  <a:pt x="f62" y="f63"/>
                  <a:pt x="f64" y="f65"/>
                </a:cubicBezTo>
                <a:cubicBezTo>
                  <a:pt x="f66" y="f67"/>
                  <a:pt x="f68" y="f69"/>
                  <a:pt x="f70" y="f71"/>
                </a:cubicBezTo>
                <a:cubicBezTo>
                  <a:pt x="f72" y="f73"/>
                  <a:pt x="f74" y="f18"/>
                  <a:pt x="f75" y="f52"/>
                </a:cubicBezTo>
                <a:cubicBezTo>
                  <a:pt x="f76" y="f52"/>
                  <a:pt x="f76" y="f51"/>
                  <a:pt x="f76" y="f77"/>
                </a:cubicBezTo>
                <a:cubicBezTo>
                  <a:pt x="f76" y="f78"/>
                  <a:pt x="f76" y="f79"/>
                  <a:pt x="f76" y="f47"/>
                </a:cubicBezTo>
                <a:cubicBezTo>
                  <a:pt x="f76" y="f46"/>
                  <a:pt x="f80" y="f39"/>
                  <a:pt x="f81" y="f39"/>
                </a:cubicBezTo>
                <a:cubicBezTo>
                  <a:pt x="f82" y="f42"/>
                  <a:pt x="f83" y="f39"/>
                  <a:pt x="f38" y="f39"/>
                </a:cubicBezTo>
                <a:close/>
                <a:moveTo>
                  <a:pt x="f84" y="f85"/>
                </a:moveTo>
                <a:cubicBezTo>
                  <a:pt x="f84" y="f86"/>
                  <a:pt x="f84" y="f87"/>
                  <a:pt x="f84" y="f88"/>
                </a:cubicBezTo>
                <a:cubicBezTo>
                  <a:pt x="f84" y="f89"/>
                  <a:pt x="f84" y="f89"/>
                  <a:pt x="f90" y="f91"/>
                </a:cubicBezTo>
                <a:cubicBezTo>
                  <a:pt x="f92" y="f93"/>
                  <a:pt x="f94" y="f95"/>
                  <a:pt x="f94" y="f96"/>
                </a:cubicBezTo>
                <a:cubicBezTo>
                  <a:pt x="f94" y="f97"/>
                  <a:pt x="f94" y="f98"/>
                  <a:pt x="f94" y="f99"/>
                </a:cubicBezTo>
                <a:cubicBezTo>
                  <a:pt x="f94" y="f100"/>
                  <a:pt x="f101" y="f102"/>
                  <a:pt x="f103" y="f104"/>
                </a:cubicBezTo>
                <a:cubicBezTo>
                  <a:pt x="f105" y="f106"/>
                  <a:pt x="f84" y="f104"/>
                  <a:pt x="f84" y="f72"/>
                </a:cubicBezTo>
                <a:cubicBezTo>
                  <a:pt x="f84" y="f80"/>
                  <a:pt x="f84" y="f107"/>
                  <a:pt x="f84" y="f85"/>
                </a:cubicBezTo>
                <a:close/>
                <a:moveTo>
                  <a:pt x="f108" y="f109"/>
                </a:moveTo>
                <a:cubicBezTo>
                  <a:pt x="f108" y="f110"/>
                  <a:pt x="f108" y="f70"/>
                  <a:pt x="f108" y="f101"/>
                </a:cubicBezTo>
                <a:cubicBezTo>
                  <a:pt x="f111" y="f90"/>
                  <a:pt x="f96" y="f112"/>
                  <a:pt x="f113" y="f104"/>
                </a:cubicBezTo>
                <a:cubicBezTo>
                  <a:pt x="f36" y="f114"/>
                  <a:pt x="f115" y="f114"/>
                  <a:pt x="f116" y="f104"/>
                </a:cubicBezTo>
                <a:cubicBezTo>
                  <a:pt x="f117" y="f112"/>
                  <a:pt x="f118" y="f119"/>
                  <a:pt x="f120" y="f121"/>
                </a:cubicBezTo>
                <a:cubicBezTo>
                  <a:pt x="f120" y="f72"/>
                  <a:pt x="f120" y="f86"/>
                  <a:pt x="f120" y="f122"/>
                </a:cubicBezTo>
                <a:cubicBezTo>
                  <a:pt x="f120" y="f91"/>
                  <a:pt x="f120" y="f91"/>
                  <a:pt x="f123" y="f91"/>
                </a:cubicBezTo>
                <a:cubicBezTo>
                  <a:pt x="f122" y="f91"/>
                  <a:pt x="f124" y="f93"/>
                  <a:pt x="f125" y="f91"/>
                </a:cubicBezTo>
                <a:cubicBezTo>
                  <a:pt x="f126" y="f127"/>
                  <a:pt x="f111" y="f95"/>
                  <a:pt x="f108" y="f126"/>
                </a:cubicBezTo>
                <a:cubicBezTo>
                  <a:pt x="f108" y="f122"/>
                  <a:pt x="f108" y="f97"/>
                  <a:pt x="f108" y="f109"/>
                </a:cubicBezTo>
                <a:close/>
                <a:moveTo>
                  <a:pt x="f128" y="f109"/>
                </a:moveTo>
                <a:cubicBezTo>
                  <a:pt x="f128" y="f97"/>
                  <a:pt x="f129" y="f122"/>
                  <a:pt x="f128" y="f126"/>
                </a:cubicBezTo>
                <a:cubicBezTo>
                  <a:pt x="f130" y="f89"/>
                  <a:pt x="f131" y="f93"/>
                  <a:pt x="f132" y="f91"/>
                </a:cubicBezTo>
                <a:cubicBezTo>
                  <a:pt x="f133" y="f91"/>
                  <a:pt x="f134" y="f135"/>
                  <a:pt x="f136" y="f137"/>
                </a:cubicBezTo>
                <a:cubicBezTo>
                  <a:pt x="f138" y="f115"/>
                  <a:pt x="f136" y="f139"/>
                  <a:pt x="f136" y="f140"/>
                </a:cubicBezTo>
                <a:cubicBezTo>
                  <a:pt x="f136" y="f141"/>
                  <a:pt x="f136" y="f141"/>
                  <a:pt x="f142" y="f104"/>
                </a:cubicBezTo>
                <a:cubicBezTo>
                  <a:pt x="f143" y="f114"/>
                  <a:pt x="f128" y="f144"/>
                  <a:pt x="f128" y="f145"/>
                </a:cubicBezTo>
                <a:cubicBezTo>
                  <a:pt x="f128" y="f140"/>
                  <a:pt x="f128" y="f146"/>
                  <a:pt x="f128" y="f10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 name="Freeform 12">
            <a:extLst>
              <a:ext uri="{FF2B5EF4-FFF2-40B4-BE49-F238E27FC236}">
                <a16:creationId xmlns:a16="http://schemas.microsoft.com/office/drawing/2014/main" id="{21D6186A-4CB6-41FF-8910-EBFD21A3A1CB}"/>
              </a:ext>
            </a:extLst>
          </p:cNvPr>
          <p:cNvSpPr/>
          <p:nvPr/>
        </p:nvSpPr>
        <p:spPr>
          <a:xfrm>
            <a:off x="3519489" y="2141533"/>
            <a:ext cx="687391" cy="669926"/>
          </a:xfrm>
          <a:custGeom>
            <a:avLst/>
            <a:gdLst>
              <a:gd name="f0" fmla="val 10800000"/>
              <a:gd name="f1" fmla="val 5400000"/>
              <a:gd name="f2" fmla="val 180"/>
              <a:gd name="f3" fmla="val w"/>
              <a:gd name="f4" fmla="val h"/>
              <a:gd name="f5" fmla="val 0"/>
              <a:gd name="f6" fmla="val 615"/>
              <a:gd name="f7" fmla="val 598"/>
              <a:gd name="f8" fmla="val 260"/>
              <a:gd name="f9" fmla="val 184"/>
              <a:gd name="f10" fmla="val 107"/>
              <a:gd name="f11" fmla="val 30"/>
              <a:gd name="f12" fmla="val 3"/>
              <a:gd name="f13" fmla="val 593"/>
              <a:gd name="f14" fmla="val 7"/>
              <a:gd name="f15" fmla="val 567"/>
              <a:gd name="f16" fmla="val 12"/>
              <a:gd name="f17" fmla="val 551"/>
              <a:gd name="f18" fmla="val 18"/>
              <a:gd name="f19" fmla="val 534"/>
              <a:gd name="f20" fmla="val 23"/>
              <a:gd name="f21" fmla="val 518"/>
              <a:gd name="f22" fmla="val 27"/>
              <a:gd name="f23" fmla="val 503"/>
              <a:gd name="f24" fmla="val 36"/>
              <a:gd name="f25" fmla="val 494"/>
              <a:gd name="f26" fmla="val 52"/>
              <a:gd name="f27" fmla="val 496"/>
              <a:gd name="f28" fmla="val 73"/>
              <a:gd name="f29" fmla="val 499"/>
              <a:gd name="f30" fmla="val 76"/>
              <a:gd name="f31" fmla="val 488"/>
              <a:gd name="f32" fmla="val 470"/>
              <a:gd name="f33" fmla="val 75"/>
              <a:gd name="f34" fmla="val 368"/>
              <a:gd name="f35" fmla="val 266"/>
              <a:gd name="f36" fmla="val 164"/>
              <a:gd name="f37" fmla="val 120"/>
              <a:gd name="f38" fmla="val 84"/>
              <a:gd name="f39" fmla="val 80"/>
              <a:gd name="f40" fmla="val 117"/>
              <a:gd name="f41" fmla="val 47"/>
              <a:gd name="f42" fmla="val 149"/>
              <a:gd name="f43" fmla="val 15"/>
              <a:gd name="f44" fmla="val 188"/>
              <a:gd name="f45" fmla="val 5"/>
              <a:gd name="f46" fmla="val 231"/>
              <a:gd name="f47" fmla="val 4"/>
              <a:gd name="f48" fmla="val 289"/>
              <a:gd name="f49" fmla="val 316"/>
              <a:gd name="f50" fmla="val 2"/>
              <a:gd name="f51" fmla="val 373"/>
              <a:gd name="f52" fmla="val 6"/>
              <a:gd name="f53" fmla="val 429"/>
              <a:gd name="f54" fmla="val 1"/>
              <a:gd name="f55" fmla="val 485"/>
              <a:gd name="f56" fmla="val 557"/>
              <a:gd name="f57" fmla="val 11"/>
              <a:gd name="f58" fmla="val 612"/>
              <a:gd name="f59" fmla="val 71"/>
              <a:gd name="f60" fmla="val 613"/>
              <a:gd name="f61" fmla="val 143"/>
              <a:gd name="f62" fmla="val 198"/>
              <a:gd name="f63" fmla="val 253"/>
              <a:gd name="f64" fmla="val 309"/>
              <a:gd name="f65" fmla="val 314"/>
              <a:gd name="f66" fmla="val 322"/>
              <a:gd name="f67" fmla="val 610"/>
              <a:gd name="f68" fmla="val 326"/>
              <a:gd name="f69" fmla="val 603"/>
              <a:gd name="f70" fmla="val 330"/>
              <a:gd name="f71" fmla="val 319"/>
              <a:gd name="f72" fmla="val 562"/>
              <a:gd name="f73" fmla="val 299"/>
              <a:gd name="f74" fmla="val 529"/>
              <a:gd name="f75" fmla="val 286"/>
              <a:gd name="f76" fmla="val 277"/>
              <a:gd name="f77" fmla="val 476"/>
              <a:gd name="f78" fmla="val 273"/>
              <a:gd name="f79" fmla="val 475"/>
              <a:gd name="f80" fmla="val 279"/>
              <a:gd name="f81" fmla="val 480"/>
              <a:gd name="f82" fmla="val 293"/>
              <a:gd name="f83" fmla="val 512"/>
              <a:gd name="f84" fmla="val 382"/>
              <a:gd name="f85" fmla="val 520"/>
              <a:gd name="f86" fmla="val 519"/>
              <a:gd name="f87" fmla="val 569"/>
              <a:gd name="f88" fmla="val 597"/>
              <a:gd name="f89" fmla="val 490"/>
              <a:gd name="f90" fmla="val 414"/>
              <a:gd name="f91" fmla="val 337"/>
              <a:gd name="f92" fmla="val 338"/>
              <a:gd name="f93" fmla="val 417"/>
              <a:gd name="f94" fmla="val 393"/>
              <a:gd name="f95" fmla="val 369"/>
              <a:gd name="f96" fmla="val 345"/>
              <a:gd name="f97" fmla="val 325"/>
              <a:gd name="f98" fmla="val 333"/>
              <a:gd name="f99" fmla="val 315"/>
              <a:gd name="f100" fmla="val 332"/>
              <a:gd name="f101" fmla="val 347"/>
              <a:gd name="f102" fmla="val 262"/>
              <a:gd name="f103" fmla="val 355"/>
              <a:gd name="f104" fmla="val 233"/>
              <a:gd name="f105" fmla="val 352"/>
              <a:gd name="f106" fmla="val 222"/>
              <a:gd name="f107" fmla="val 218"/>
              <a:gd name="f108" fmla="val 357"/>
              <a:gd name="f109" fmla="val 216"/>
              <a:gd name="f110" fmla="val 367"/>
              <a:gd name="f111" fmla="val 213"/>
              <a:gd name="f112" fmla="val 391"/>
              <a:gd name="f113" fmla="val 204"/>
              <a:gd name="f114" fmla="val 412"/>
              <a:gd name="f115" fmla="val 190"/>
              <a:gd name="f116" fmla="val 431"/>
              <a:gd name="f117" fmla="val 185"/>
              <a:gd name="f118" fmla="val 438"/>
              <a:gd name="f119" fmla="val 182"/>
              <a:gd name="f120" fmla="val 447"/>
              <a:gd name="f121" fmla="val 455"/>
              <a:gd name="f122" fmla="val 176"/>
              <a:gd name="f123" fmla="val 467"/>
              <a:gd name="f124" fmla="val 478"/>
              <a:gd name="f125" fmla="val 192"/>
              <a:gd name="f126" fmla="val 483"/>
              <a:gd name="f127" fmla="val 203"/>
              <a:gd name="f128" fmla="val 220"/>
              <a:gd name="f129" fmla="val 504"/>
              <a:gd name="f130" fmla="val 229"/>
              <a:gd name="f131" fmla="val 505"/>
              <a:gd name="f132" fmla="val 291"/>
              <a:gd name="f133" fmla="val 321"/>
              <a:gd name="f134" fmla="val 334"/>
              <a:gd name="f135" fmla="val 500"/>
              <a:gd name="f136" fmla="val 487"/>
              <a:gd name="f137" fmla="val 464"/>
              <a:gd name="f138" fmla="val 440"/>
              <a:gd name="f139" fmla="val 295"/>
              <a:gd name="f140" fmla="val 298"/>
              <a:gd name="f141" fmla="val 311"/>
              <a:gd name="f142" fmla="val 290"/>
              <a:gd name="f143" fmla="val 278"/>
              <a:gd name="f144" fmla="val 264"/>
              <a:gd name="f145" fmla="val 317"/>
              <a:gd name="f146" fmla="val 225"/>
              <a:gd name="f147" fmla="val 294"/>
              <a:gd name="f148" fmla="val 195"/>
              <a:gd name="f149" fmla="val 166"/>
              <a:gd name="f150" fmla="val 270"/>
              <a:gd name="f151" fmla="val 161"/>
              <a:gd name="f152" fmla="val 265"/>
              <a:gd name="f153" fmla="val 159"/>
              <a:gd name="f154" fmla="val 261"/>
              <a:gd name="f155" fmla="val 240"/>
              <a:gd name="f156" fmla="val 215"/>
              <a:gd name="f157" fmla="val 217"/>
              <a:gd name="f158" fmla="val 280"/>
              <a:gd name="f159" fmla="val 223"/>
              <a:gd name="f160" fmla="val 241"/>
              <a:gd name="f161" fmla="val 249"/>
              <a:gd name="f162" fmla="val 263"/>
              <a:gd name="f163" fmla="val 259"/>
              <a:gd name="f164" fmla="val 269"/>
              <a:gd name="f165" fmla="val 275"/>
              <a:gd name="f166" fmla="val 285"/>
              <a:gd name="f167" fmla="+- 0 0 -90"/>
              <a:gd name="f168" fmla="*/ f3 1 615"/>
              <a:gd name="f169" fmla="*/ f4 1 598"/>
              <a:gd name="f170" fmla="val f5"/>
              <a:gd name="f171" fmla="val f6"/>
              <a:gd name="f172" fmla="val f7"/>
              <a:gd name="f173" fmla="*/ f167 f0 1"/>
              <a:gd name="f174" fmla="+- f172 0 f170"/>
              <a:gd name="f175" fmla="+- f171 0 f170"/>
              <a:gd name="f176" fmla="*/ f173 1 f2"/>
              <a:gd name="f177" fmla="*/ f175 1 615"/>
              <a:gd name="f178" fmla="*/ f174 1 598"/>
              <a:gd name="f179" fmla="*/ 260 f175 1"/>
              <a:gd name="f180" fmla="*/ 598 f174 1"/>
              <a:gd name="f181" fmla="*/ 30 f175 1"/>
              <a:gd name="f182" fmla="*/ 7 f175 1"/>
              <a:gd name="f183" fmla="*/ 567 f174 1"/>
              <a:gd name="f184" fmla="*/ 23 f175 1"/>
              <a:gd name="f185" fmla="*/ 518 f174 1"/>
              <a:gd name="f186" fmla="*/ 52 f175 1"/>
              <a:gd name="f187" fmla="*/ 496 f174 1"/>
              <a:gd name="f188" fmla="*/ 76 f175 1"/>
              <a:gd name="f189" fmla="*/ 470 f174 1"/>
              <a:gd name="f190" fmla="*/ 164 f174 1"/>
              <a:gd name="f191" fmla="*/ 117 f175 1"/>
              <a:gd name="f192" fmla="*/ 47 f174 1"/>
              <a:gd name="f193" fmla="*/ 231 f175 1"/>
              <a:gd name="f194" fmla="*/ 4 f174 1"/>
              <a:gd name="f195" fmla="*/ 316 f175 1"/>
              <a:gd name="f196" fmla="*/ 2 f174 1"/>
              <a:gd name="f197" fmla="*/ 485 f175 1"/>
              <a:gd name="f198" fmla="*/ 5 f174 1"/>
              <a:gd name="f199" fmla="*/ 613 f175 1"/>
              <a:gd name="f200" fmla="*/ 143 f174 1"/>
              <a:gd name="f201" fmla="*/ 309 f174 1"/>
              <a:gd name="f202" fmla="*/ 610 f175 1"/>
              <a:gd name="f203" fmla="*/ 326 f174 1"/>
              <a:gd name="f204" fmla="*/ 593 f175 1"/>
              <a:gd name="f205" fmla="*/ 319 f174 1"/>
              <a:gd name="f206" fmla="*/ 494 f175 1"/>
              <a:gd name="f207" fmla="*/ 277 f174 1"/>
              <a:gd name="f208" fmla="*/ 480 f175 1"/>
              <a:gd name="f209" fmla="*/ 293 f174 1"/>
              <a:gd name="f210" fmla="*/ 519 f175 1"/>
              <a:gd name="f211" fmla="*/ 569 f174 1"/>
              <a:gd name="f212" fmla="*/ 490 f175 1"/>
              <a:gd name="f213" fmla="*/ 338 f175 1"/>
              <a:gd name="f214" fmla="*/ 417 f174 1"/>
              <a:gd name="f215" fmla="*/ 345 f174 1"/>
              <a:gd name="f216" fmla="*/ 315 f175 1"/>
              <a:gd name="f217" fmla="*/ 332 f174 1"/>
              <a:gd name="f218" fmla="*/ 233 f175 1"/>
              <a:gd name="f219" fmla="*/ 352 f174 1"/>
              <a:gd name="f220" fmla="*/ 216 f175 1"/>
              <a:gd name="f221" fmla="*/ 367 f174 1"/>
              <a:gd name="f222" fmla="*/ 190 f175 1"/>
              <a:gd name="f223" fmla="*/ 431 f174 1"/>
              <a:gd name="f224" fmla="*/ 180 f175 1"/>
              <a:gd name="f225" fmla="*/ 455 f174 1"/>
              <a:gd name="f226" fmla="*/ 192 f175 1"/>
              <a:gd name="f227" fmla="*/ 483 f174 1"/>
              <a:gd name="f228" fmla="*/ 222 f175 1"/>
              <a:gd name="f229" fmla="*/ 503 f174 1"/>
              <a:gd name="f230" fmla="*/ 505 f174 1"/>
              <a:gd name="f231" fmla="*/ 321 f175 1"/>
              <a:gd name="f232" fmla="*/ 487 f174 1"/>
              <a:gd name="f233" fmla="*/ 295 f175 1"/>
              <a:gd name="f234" fmla="*/ 298 f174 1"/>
              <a:gd name="f235" fmla="*/ 264 f174 1"/>
              <a:gd name="f236" fmla="*/ 273 f175 1"/>
              <a:gd name="f237" fmla="*/ 166 f174 1"/>
              <a:gd name="f238" fmla="*/ 261 f175 1"/>
              <a:gd name="f239" fmla="*/ 217 f175 1"/>
              <a:gd name="f240" fmla="*/ 266 f174 1"/>
              <a:gd name="f241" fmla="*/ 240 f175 1"/>
              <a:gd name="f242" fmla="*/ 259 f175 1"/>
              <a:gd name="f243" fmla="*/ 249 f174 1"/>
              <a:gd name="f244" fmla="*/ 275 f175 1"/>
              <a:gd name="f245" fmla="+- f176 0 f1"/>
              <a:gd name="f246" fmla="*/ f179 1 615"/>
              <a:gd name="f247" fmla="*/ f180 1 598"/>
              <a:gd name="f248" fmla="*/ f181 1 615"/>
              <a:gd name="f249" fmla="*/ f182 1 615"/>
              <a:gd name="f250" fmla="*/ f183 1 598"/>
              <a:gd name="f251" fmla="*/ f184 1 615"/>
              <a:gd name="f252" fmla="*/ f185 1 598"/>
              <a:gd name="f253" fmla="*/ f186 1 615"/>
              <a:gd name="f254" fmla="*/ f187 1 598"/>
              <a:gd name="f255" fmla="*/ f188 1 615"/>
              <a:gd name="f256" fmla="*/ f189 1 598"/>
              <a:gd name="f257" fmla="*/ f190 1 598"/>
              <a:gd name="f258" fmla="*/ f191 1 615"/>
              <a:gd name="f259" fmla="*/ f192 1 598"/>
              <a:gd name="f260" fmla="*/ f193 1 615"/>
              <a:gd name="f261" fmla="*/ f194 1 598"/>
              <a:gd name="f262" fmla="*/ f195 1 615"/>
              <a:gd name="f263" fmla="*/ f196 1 598"/>
              <a:gd name="f264" fmla="*/ f197 1 615"/>
              <a:gd name="f265" fmla="*/ f198 1 598"/>
              <a:gd name="f266" fmla="*/ f199 1 615"/>
              <a:gd name="f267" fmla="*/ f200 1 598"/>
              <a:gd name="f268" fmla="*/ f201 1 598"/>
              <a:gd name="f269" fmla="*/ f202 1 615"/>
              <a:gd name="f270" fmla="*/ f203 1 598"/>
              <a:gd name="f271" fmla="*/ f204 1 615"/>
              <a:gd name="f272" fmla="*/ f205 1 598"/>
              <a:gd name="f273" fmla="*/ f206 1 615"/>
              <a:gd name="f274" fmla="*/ f207 1 598"/>
              <a:gd name="f275" fmla="*/ f208 1 615"/>
              <a:gd name="f276" fmla="*/ f209 1 598"/>
              <a:gd name="f277" fmla="*/ f210 1 615"/>
              <a:gd name="f278" fmla="*/ f211 1 598"/>
              <a:gd name="f279" fmla="*/ f212 1 615"/>
              <a:gd name="f280" fmla="*/ f213 1 615"/>
              <a:gd name="f281" fmla="*/ f214 1 598"/>
              <a:gd name="f282" fmla="*/ f215 1 598"/>
              <a:gd name="f283" fmla="*/ f216 1 615"/>
              <a:gd name="f284" fmla="*/ f217 1 598"/>
              <a:gd name="f285" fmla="*/ f218 1 615"/>
              <a:gd name="f286" fmla="*/ f219 1 598"/>
              <a:gd name="f287" fmla="*/ f220 1 615"/>
              <a:gd name="f288" fmla="*/ f221 1 598"/>
              <a:gd name="f289" fmla="*/ f222 1 615"/>
              <a:gd name="f290" fmla="*/ f223 1 598"/>
              <a:gd name="f291" fmla="*/ f224 1 615"/>
              <a:gd name="f292" fmla="*/ f225 1 598"/>
              <a:gd name="f293" fmla="*/ f226 1 615"/>
              <a:gd name="f294" fmla="*/ f227 1 598"/>
              <a:gd name="f295" fmla="*/ f228 1 615"/>
              <a:gd name="f296" fmla="*/ f229 1 598"/>
              <a:gd name="f297" fmla="*/ f230 1 598"/>
              <a:gd name="f298" fmla="*/ f231 1 615"/>
              <a:gd name="f299" fmla="*/ f232 1 598"/>
              <a:gd name="f300" fmla="*/ f233 1 615"/>
              <a:gd name="f301" fmla="*/ f234 1 598"/>
              <a:gd name="f302" fmla="*/ f235 1 598"/>
              <a:gd name="f303" fmla="*/ f236 1 615"/>
              <a:gd name="f304" fmla="*/ f237 1 598"/>
              <a:gd name="f305" fmla="*/ f238 1 615"/>
              <a:gd name="f306" fmla="*/ f239 1 615"/>
              <a:gd name="f307" fmla="*/ f240 1 598"/>
              <a:gd name="f308" fmla="*/ f241 1 615"/>
              <a:gd name="f309" fmla="*/ f242 1 615"/>
              <a:gd name="f310" fmla="*/ f243 1 598"/>
              <a:gd name="f311" fmla="*/ f244 1 615"/>
              <a:gd name="f312" fmla="*/ 0 1 f177"/>
              <a:gd name="f313" fmla="*/ f171 1 f177"/>
              <a:gd name="f314" fmla="*/ 0 1 f178"/>
              <a:gd name="f315" fmla="*/ f172 1 f178"/>
              <a:gd name="f316" fmla="*/ f246 1 f177"/>
              <a:gd name="f317" fmla="*/ f247 1 f178"/>
              <a:gd name="f318" fmla="*/ f248 1 f177"/>
              <a:gd name="f319" fmla="*/ f249 1 f177"/>
              <a:gd name="f320" fmla="*/ f250 1 f178"/>
              <a:gd name="f321" fmla="*/ f251 1 f177"/>
              <a:gd name="f322" fmla="*/ f252 1 f178"/>
              <a:gd name="f323" fmla="*/ f253 1 f177"/>
              <a:gd name="f324" fmla="*/ f254 1 f178"/>
              <a:gd name="f325" fmla="*/ f255 1 f177"/>
              <a:gd name="f326" fmla="*/ f256 1 f178"/>
              <a:gd name="f327" fmla="*/ f257 1 f178"/>
              <a:gd name="f328" fmla="*/ f258 1 f177"/>
              <a:gd name="f329" fmla="*/ f259 1 f178"/>
              <a:gd name="f330" fmla="*/ f260 1 f177"/>
              <a:gd name="f331" fmla="*/ f261 1 f178"/>
              <a:gd name="f332" fmla="*/ f262 1 f177"/>
              <a:gd name="f333" fmla="*/ f263 1 f178"/>
              <a:gd name="f334" fmla="*/ f264 1 f177"/>
              <a:gd name="f335" fmla="*/ f265 1 f178"/>
              <a:gd name="f336" fmla="*/ f266 1 f177"/>
              <a:gd name="f337" fmla="*/ f267 1 f178"/>
              <a:gd name="f338" fmla="*/ f268 1 f178"/>
              <a:gd name="f339" fmla="*/ f269 1 f177"/>
              <a:gd name="f340" fmla="*/ f270 1 f178"/>
              <a:gd name="f341" fmla="*/ f271 1 f177"/>
              <a:gd name="f342" fmla="*/ f272 1 f178"/>
              <a:gd name="f343" fmla="*/ f273 1 f177"/>
              <a:gd name="f344" fmla="*/ f274 1 f178"/>
              <a:gd name="f345" fmla="*/ f275 1 f177"/>
              <a:gd name="f346" fmla="*/ f276 1 f178"/>
              <a:gd name="f347" fmla="*/ f277 1 f177"/>
              <a:gd name="f348" fmla="*/ f278 1 f178"/>
              <a:gd name="f349" fmla="*/ f279 1 f177"/>
              <a:gd name="f350" fmla="*/ f280 1 f177"/>
              <a:gd name="f351" fmla="*/ f281 1 f178"/>
              <a:gd name="f352" fmla="*/ f282 1 f178"/>
              <a:gd name="f353" fmla="*/ f283 1 f177"/>
              <a:gd name="f354" fmla="*/ f284 1 f178"/>
              <a:gd name="f355" fmla="*/ f285 1 f177"/>
              <a:gd name="f356" fmla="*/ f286 1 f178"/>
              <a:gd name="f357" fmla="*/ f287 1 f177"/>
              <a:gd name="f358" fmla="*/ f288 1 f178"/>
              <a:gd name="f359" fmla="*/ f289 1 f177"/>
              <a:gd name="f360" fmla="*/ f290 1 f178"/>
              <a:gd name="f361" fmla="*/ f291 1 f177"/>
              <a:gd name="f362" fmla="*/ f292 1 f178"/>
              <a:gd name="f363" fmla="*/ f293 1 f177"/>
              <a:gd name="f364" fmla="*/ f294 1 f178"/>
              <a:gd name="f365" fmla="*/ f295 1 f177"/>
              <a:gd name="f366" fmla="*/ f296 1 f178"/>
              <a:gd name="f367" fmla="*/ f297 1 f178"/>
              <a:gd name="f368" fmla="*/ f298 1 f177"/>
              <a:gd name="f369" fmla="*/ f299 1 f178"/>
              <a:gd name="f370" fmla="*/ f300 1 f177"/>
              <a:gd name="f371" fmla="*/ f301 1 f178"/>
              <a:gd name="f372" fmla="*/ f302 1 f178"/>
              <a:gd name="f373" fmla="*/ f303 1 f177"/>
              <a:gd name="f374" fmla="*/ f304 1 f178"/>
              <a:gd name="f375" fmla="*/ f305 1 f177"/>
              <a:gd name="f376" fmla="*/ f306 1 f177"/>
              <a:gd name="f377" fmla="*/ f307 1 f178"/>
              <a:gd name="f378" fmla="*/ f308 1 f177"/>
              <a:gd name="f379" fmla="*/ f309 1 f177"/>
              <a:gd name="f380" fmla="*/ f310 1 f178"/>
              <a:gd name="f381" fmla="*/ f311 1 f177"/>
              <a:gd name="f382" fmla="*/ f312 f168 1"/>
              <a:gd name="f383" fmla="*/ f313 f168 1"/>
              <a:gd name="f384" fmla="*/ f315 f169 1"/>
              <a:gd name="f385" fmla="*/ f314 f169 1"/>
              <a:gd name="f386" fmla="*/ f316 f168 1"/>
              <a:gd name="f387" fmla="*/ f317 f169 1"/>
              <a:gd name="f388" fmla="*/ f318 f168 1"/>
              <a:gd name="f389" fmla="*/ f319 f168 1"/>
              <a:gd name="f390" fmla="*/ f320 f169 1"/>
              <a:gd name="f391" fmla="*/ f321 f168 1"/>
              <a:gd name="f392" fmla="*/ f322 f169 1"/>
              <a:gd name="f393" fmla="*/ f323 f168 1"/>
              <a:gd name="f394" fmla="*/ f324 f169 1"/>
              <a:gd name="f395" fmla="*/ f325 f168 1"/>
              <a:gd name="f396" fmla="*/ f326 f169 1"/>
              <a:gd name="f397" fmla="*/ f327 f169 1"/>
              <a:gd name="f398" fmla="*/ f328 f168 1"/>
              <a:gd name="f399" fmla="*/ f329 f169 1"/>
              <a:gd name="f400" fmla="*/ f330 f168 1"/>
              <a:gd name="f401" fmla="*/ f331 f169 1"/>
              <a:gd name="f402" fmla="*/ f332 f168 1"/>
              <a:gd name="f403" fmla="*/ f333 f169 1"/>
              <a:gd name="f404" fmla="*/ f334 f168 1"/>
              <a:gd name="f405" fmla="*/ f335 f169 1"/>
              <a:gd name="f406" fmla="*/ f336 f168 1"/>
              <a:gd name="f407" fmla="*/ f337 f169 1"/>
              <a:gd name="f408" fmla="*/ f338 f169 1"/>
              <a:gd name="f409" fmla="*/ f339 f168 1"/>
              <a:gd name="f410" fmla="*/ f340 f169 1"/>
              <a:gd name="f411" fmla="*/ f341 f168 1"/>
              <a:gd name="f412" fmla="*/ f342 f169 1"/>
              <a:gd name="f413" fmla="*/ f343 f168 1"/>
              <a:gd name="f414" fmla="*/ f344 f169 1"/>
              <a:gd name="f415" fmla="*/ f345 f168 1"/>
              <a:gd name="f416" fmla="*/ f346 f169 1"/>
              <a:gd name="f417" fmla="*/ f347 f168 1"/>
              <a:gd name="f418" fmla="*/ f348 f169 1"/>
              <a:gd name="f419" fmla="*/ f349 f168 1"/>
              <a:gd name="f420" fmla="*/ f350 f168 1"/>
              <a:gd name="f421" fmla="*/ f351 f169 1"/>
              <a:gd name="f422" fmla="*/ f352 f169 1"/>
              <a:gd name="f423" fmla="*/ f353 f168 1"/>
              <a:gd name="f424" fmla="*/ f354 f169 1"/>
              <a:gd name="f425" fmla="*/ f355 f168 1"/>
              <a:gd name="f426" fmla="*/ f356 f169 1"/>
              <a:gd name="f427" fmla="*/ f357 f168 1"/>
              <a:gd name="f428" fmla="*/ f358 f169 1"/>
              <a:gd name="f429" fmla="*/ f359 f168 1"/>
              <a:gd name="f430" fmla="*/ f360 f169 1"/>
              <a:gd name="f431" fmla="*/ f361 f168 1"/>
              <a:gd name="f432" fmla="*/ f362 f169 1"/>
              <a:gd name="f433" fmla="*/ f363 f168 1"/>
              <a:gd name="f434" fmla="*/ f364 f169 1"/>
              <a:gd name="f435" fmla="*/ f365 f168 1"/>
              <a:gd name="f436" fmla="*/ f366 f169 1"/>
              <a:gd name="f437" fmla="*/ f367 f169 1"/>
              <a:gd name="f438" fmla="*/ f368 f168 1"/>
              <a:gd name="f439" fmla="*/ f369 f169 1"/>
              <a:gd name="f440" fmla="*/ f370 f168 1"/>
              <a:gd name="f441" fmla="*/ f371 f169 1"/>
              <a:gd name="f442" fmla="*/ f372 f169 1"/>
              <a:gd name="f443" fmla="*/ f373 f168 1"/>
              <a:gd name="f444" fmla="*/ f374 f169 1"/>
              <a:gd name="f445" fmla="*/ f375 f168 1"/>
              <a:gd name="f446" fmla="*/ f376 f168 1"/>
              <a:gd name="f447" fmla="*/ f377 f169 1"/>
              <a:gd name="f448" fmla="*/ f378 f168 1"/>
              <a:gd name="f449" fmla="*/ f379 f168 1"/>
              <a:gd name="f450" fmla="*/ f380 f169 1"/>
              <a:gd name="f451" fmla="*/ f381 f168 1"/>
            </a:gdLst>
            <a:ahLst/>
            <a:cxnLst>
              <a:cxn ang="3cd4">
                <a:pos x="hc" y="t"/>
              </a:cxn>
              <a:cxn ang="0">
                <a:pos x="r" y="vc"/>
              </a:cxn>
              <a:cxn ang="cd4">
                <a:pos x="hc" y="b"/>
              </a:cxn>
              <a:cxn ang="cd2">
                <a:pos x="l" y="vc"/>
              </a:cxn>
              <a:cxn ang="f245">
                <a:pos x="f386" y="f387"/>
              </a:cxn>
              <a:cxn ang="f245">
                <a:pos x="f388" y="f387"/>
              </a:cxn>
              <a:cxn ang="f245">
                <a:pos x="f389" y="f390"/>
              </a:cxn>
              <a:cxn ang="f245">
                <a:pos x="f391" y="f392"/>
              </a:cxn>
              <a:cxn ang="f245">
                <a:pos x="f393" y="f394"/>
              </a:cxn>
              <a:cxn ang="f245">
                <a:pos x="f395" y="f396"/>
              </a:cxn>
              <a:cxn ang="f245">
                <a:pos x="f395" y="f397"/>
              </a:cxn>
              <a:cxn ang="f245">
                <a:pos x="f398" y="f399"/>
              </a:cxn>
              <a:cxn ang="f245">
                <a:pos x="f400" y="f401"/>
              </a:cxn>
              <a:cxn ang="f245">
                <a:pos x="f402" y="f403"/>
              </a:cxn>
              <a:cxn ang="f245">
                <a:pos x="f404" y="f405"/>
              </a:cxn>
              <a:cxn ang="f245">
                <a:pos x="f406" y="f407"/>
              </a:cxn>
              <a:cxn ang="f245">
                <a:pos x="f406" y="f408"/>
              </a:cxn>
              <a:cxn ang="f245">
                <a:pos x="f409" y="f410"/>
              </a:cxn>
              <a:cxn ang="f245">
                <a:pos x="f411" y="f412"/>
              </a:cxn>
              <a:cxn ang="f245">
                <a:pos x="f413" y="f414"/>
              </a:cxn>
              <a:cxn ang="f245">
                <a:pos x="f415" y="f416"/>
              </a:cxn>
              <a:cxn ang="f245">
                <a:pos x="f417" y="f418"/>
              </a:cxn>
              <a:cxn ang="f245">
                <a:pos x="f419" y="f387"/>
              </a:cxn>
              <a:cxn ang="f245">
                <a:pos x="f386" y="f387"/>
              </a:cxn>
              <a:cxn ang="f245">
                <a:pos x="f420" y="f421"/>
              </a:cxn>
              <a:cxn ang="f245">
                <a:pos x="f420" y="f422"/>
              </a:cxn>
              <a:cxn ang="f245">
                <a:pos x="f423" y="f424"/>
              </a:cxn>
              <a:cxn ang="f245">
                <a:pos x="f425" y="f426"/>
              </a:cxn>
              <a:cxn ang="f245">
                <a:pos x="f427" y="f428"/>
              </a:cxn>
              <a:cxn ang="f245">
                <a:pos x="f429" y="f430"/>
              </a:cxn>
              <a:cxn ang="f245">
                <a:pos x="f431" y="f432"/>
              </a:cxn>
              <a:cxn ang="f245">
                <a:pos x="f433" y="f434"/>
              </a:cxn>
              <a:cxn ang="f245">
                <a:pos x="f435" y="f436"/>
              </a:cxn>
              <a:cxn ang="f245">
                <a:pos x="f425" y="f437"/>
              </a:cxn>
              <a:cxn ang="f245">
                <a:pos x="f438" y="f437"/>
              </a:cxn>
              <a:cxn ang="f245">
                <a:pos x="f420" y="f439"/>
              </a:cxn>
              <a:cxn ang="f245">
                <a:pos x="f420" y="f421"/>
              </a:cxn>
              <a:cxn ang="f245">
                <a:pos x="f440" y="f441"/>
              </a:cxn>
              <a:cxn ang="f245">
                <a:pos x="f423" y="f442"/>
              </a:cxn>
              <a:cxn ang="f245">
                <a:pos x="f443" y="f444"/>
              </a:cxn>
              <a:cxn ang="f245">
                <a:pos x="f445" y="f397"/>
              </a:cxn>
              <a:cxn ang="f245">
                <a:pos x="f446" y="f447"/>
              </a:cxn>
              <a:cxn ang="f245">
                <a:pos x="f448" y="f441"/>
              </a:cxn>
              <a:cxn ang="f245">
                <a:pos x="f449" y="f450"/>
              </a:cxn>
              <a:cxn ang="f245">
                <a:pos x="f451" y="f450"/>
              </a:cxn>
              <a:cxn ang="f245">
                <a:pos x="f440" y="f441"/>
              </a:cxn>
            </a:cxnLst>
            <a:rect l="f382" t="f385" r="f383" b="f384"/>
            <a:pathLst>
              <a:path w="615" h="598">
                <a:moveTo>
                  <a:pt x="f8" y="f7"/>
                </a:moveTo>
                <a:cubicBezTo>
                  <a:pt x="f9" y="f7"/>
                  <a:pt x="f10" y="f7"/>
                  <a:pt x="f11" y="f7"/>
                </a:cubicBezTo>
                <a:cubicBezTo>
                  <a:pt x="f12" y="f7"/>
                  <a:pt x="f5" y="f13"/>
                  <a:pt x="f14" y="f15"/>
                </a:cubicBezTo>
                <a:cubicBezTo>
                  <a:pt x="f16" y="f17"/>
                  <a:pt x="f18" y="f19"/>
                  <a:pt x="f20" y="f21"/>
                </a:cubicBezTo>
                <a:cubicBezTo>
                  <a:pt x="f22" y="f23"/>
                  <a:pt x="f24" y="f25"/>
                  <a:pt x="f26" y="f27"/>
                </a:cubicBezTo>
                <a:cubicBezTo>
                  <a:pt x="f28" y="f29"/>
                  <a:pt x="f30" y="f31"/>
                  <a:pt x="f30" y="f32"/>
                </a:cubicBezTo>
                <a:cubicBezTo>
                  <a:pt x="f33" y="f34"/>
                  <a:pt x="f30" y="f35"/>
                  <a:pt x="f30" y="f36"/>
                </a:cubicBezTo>
                <a:cubicBezTo>
                  <a:pt x="f30" y="f37"/>
                  <a:pt x="f38" y="f39"/>
                  <a:pt x="f40" y="f41"/>
                </a:cubicBezTo>
                <a:cubicBezTo>
                  <a:pt x="f42" y="f43"/>
                  <a:pt x="f44" y="f45"/>
                  <a:pt x="f46" y="f47"/>
                </a:cubicBezTo>
                <a:cubicBezTo>
                  <a:pt x="f8" y="f12"/>
                  <a:pt x="f48" y="f5"/>
                  <a:pt x="f49" y="f50"/>
                </a:cubicBezTo>
                <a:cubicBezTo>
                  <a:pt x="f51" y="f52"/>
                  <a:pt x="f53" y="f54"/>
                  <a:pt x="f55" y="f45"/>
                </a:cubicBezTo>
                <a:cubicBezTo>
                  <a:pt x="f56" y="f57"/>
                  <a:pt x="f58" y="f59"/>
                  <a:pt x="f60" y="f61"/>
                </a:cubicBezTo>
                <a:cubicBezTo>
                  <a:pt x="f60" y="f62"/>
                  <a:pt x="f60" y="f63"/>
                  <a:pt x="f60" y="f64"/>
                </a:cubicBezTo>
                <a:cubicBezTo>
                  <a:pt x="f60" y="f65"/>
                  <a:pt x="f6" y="f66"/>
                  <a:pt x="f67" y="f68"/>
                </a:cubicBezTo>
                <a:cubicBezTo>
                  <a:pt x="f69" y="f70"/>
                  <a:pt x="f7" y="f66"/>
                  <a:pt x="f13" y="f71"/>
                </a:cubicBezTo>
                <a:cubicBezTo>
                  <a:pt x="f72" y="f73"/>
                  <a:pt x="f74" y="f75"/>
                  <a:pt x="f25" y="f76"/>
                </a:cubicBezTo>
                <a:cubicBezTo>
                  <a:pt x="f77" y="f78"/>
                  <a:pt x="f79" y="f80"/>
                  <a:pt x="f81" y="f82"/>
                </a:cubicBezTo>
                <a:cubicBezTo>
                  <a:pt x="f83" y="f84"/>
                  <a:pt x="f85" y="f79"/>
                  <a:pt x="f86" y="f87"/>
                </a:cubicBezTo>
                <a:cubicBezTo>
                  <a:pt x="f86" y="f88"/>
                  <a:pt x="f21" y="f7"/>
                  <a:pt x="f89" y="f7"/>
                </a:cubicBezTo>
                <a:cubicBezTo>
                  <a:pt x="f90" y="f7"/>
                  <a:pt x="f91" y="f7"/>
                  <a:pt x="f8" y="f7"/>
                </a:cubicBezTo>
                <a:close/>
                <a:moveTo>
                  <a:pt x="f92" y="f93"/>
                </a:moveTo>
                <a:cubicBezTo>
                  <a:pt x="f92" y="f94"/>
                  <a:pt x="f92" y="f95"/>
                  <a:pt x="f92" y="f96"/>
                </a:cubicBezTo>
                <a:cubicBezTo>
                  <a:pt x="f91" y="f97"/>
                  <a:pt x="f98" y="f66"/>
                  <a:pt x="f99" y="f100"/>
                </a:cubicBezTo>
                <a:cubicBezTo>
                  <a:pt x="f48" y="f101"/>
                  <a:pt x="f102" y="f103"/>
                  <a:pt x="f104" y="f105"/>
                </a:cubicBezTo>
                <a:cubicBezTo>
                  <a:pt x="f106" y="f105"/>
                  <a:pt x="f107" y="f108"/>
                  <a:pt x="f109" y="f110"/>
                </a:cubicBezTo>
                <a:cubicBezTo>
                  <a:pt x="f111" y="f112"/>
                  <a:pt x="f113" y="f114"/>
                  <a:pt x="f115" y="f116"/>
                </a:cubicBezTo>
                <a:cubicBezTo>
                  <a:pt x="f117" y="f118"/>
                  <a:pt x="f119" y="f120"/>
                  <a:pt x="f2" y="f121"/>
                </a:cubicBezTo>
                <a:cubicBezTo>
                  <a:pt x="f122" y="f123"/>
                  <a:pt x="f2" y="f124"/>
                  <a:pt x="f125" y="f126"/>
                </a:cubicBezTo>
                <a:cubicBezTo>
                  <a:pt x="f127" y="f31"/>
                  <a:pt x="f128" y="f126"/>
                  <a:pt x="f106" y="f23"/>
                </a:cubicBezTo>
                <a:cubicBezTo>
                  <a:pt x="f106" y="f129"/>
                  <a:pt x="f130" y="f131"/>
                  <a:pt x="f104" y="f131"/>
                </a:cubicBezTo>
                <a:cubicBezTo>
                  <a:pt x="f102" y="f131"/>
                  <a:pt x="f132" y="f129"/>
                  <a:pt x="f133" y="f131"/>
                </a:cubicBezTo>
                <a:cubicBezTo>
                  <a:pt x="f134" y="f131"/>
                  <a:pt x="f92" y="f135"/>
                  <a:pt x="f92" y="f136"/>
                </a:cubicBezTo>
                <a:cubicBezTo>
                  <a:pt x="f91" y="f137"/>
                  <a:pt x="f92" y="f138"/>
                  <a:pt x="f92" y="f93"/>
                </a:cubicBezTo>
                <a:close/>
                <a:moveTo>
                  <a:pt x="f139" y="f140"/>
                </a:moveTo>
                <a:cubicBezTo>
                  <a:pt x="f141" y="f142"/>
                  <a:pt x="f99" y="f143"/>
                  <a:pt x="f99" y="f144"/>
                </a:cubicBezTo>
                <a:cubicBezTo>
                  <a:pt x="f145" y="f146"/>
                  <a:pt x="f147" y="f148"/>
                  <a:pt x="f78" y="f149"/>
                </a:cubicBezTo>
                <a:cubicBezTo>
                  <a:pt x="f150" y="f151"/>
                  <a:pt x="f152" y="f153"/>
                  <a:pt x="f154" y="f36"/>
                </a:cubicBezTo>
                <a:cubicBezTo>
                  <a:pt x="f155" y="f148"/>
                  <a:pt x="f156" y="f146"/>
                  <a:pt x="f157" y="f35"/>
                </a:cubicBezTo>
                <a:cubicBezTo>
                  <a:pt x="f107" y="f158"/>
                  <a:pt x="f159" y="f82"/>
                  <a:pt x="f155" y="f140"/>
                </a:cubicBezTo>
                <a:cubicBezTo>
                  <a:pt x="f160" y="f80"/>
                  <a:pt x="f161" y="f162"/>
                  <a:pt x="f163" y="f161"/>
                </a:cubicBezTo>
                <a:cubicBezTo>
                  <a:pt x="f144" y="f155"/>
                  <a:pt x="f164" y="f155"/>
                  <a:pt x="f165" y="f161"/>
                </a:cubicBezTo>
                <a:cubicBezTo>
                  <a:pt x="f166" y="f162"/>
                  <a:pt x="f142" y="f80"/>
                  <a:pt x="f139" y="f140"/>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0D7983EE-4C7A-439D-8775-A89AED9A62DB}"/>
              </a:ext>
            </a:extLst>
          </p:cNvPr>
          <p:cNvSpPr/>
          <p:nvPr/>
        </p:nvSpPr>
        <p:spPr>
          <a:xfrm>
            <a:off x="406395" y="3067053"/>
            <a:ext cx="584201" cy="830266"/>
          </a:xfrm>
          <a:custGeom>
            <a:avLst/>
            <a:gdLst>
              <a:gd name="f0" fmla="val 10800000"/>
              <a:gd name="f1" fmla="val 5400000"/>
              <a:gd name="f2" fmla="val 360"/>
              <a:gd name="f3" fmla="val 180"/>
              <a:gd name="f4" fmla="val w"/>
              <a:gd name="f5" fmla="val h"/>
              <a:gd name="f6" fmla="val 0"/>
              <a:gd name="f7" fmla="val 521"/>
              <a:gd name="f8" fmla="val 741"/>
              <a:gd name="f9" fmla="val 265"/>
              <a:gd name="f10" fmla="val 735"/>
              <a:gd name="f11" fmla="val 232"/>
              <a:gd name="f12" fmla="val 193"/>
              <a:gd name="f13" fmla="val 738"/>
              <a:gd name="f14" fmla="val 155"/>
              <a:gd name="f15" fmla="val 736"/>
              <a:gd name="f16" fmla="val 118"/>
              <a:gd name="f17" fmla="val 733"/>
              <a:gd name="f18" fmla="val 111"/>
              <a:gd name="f19" fmla="val 727"/>
              <a:gd name="f20" fmla="val 110"/>
              <a:gd name="f21" fmla="val 690"/>
              <a:gd name="f22" fmla="val 109"/>
              <a:gd name="f23" fmla="val 682"/>
              <a:gd name="f24" fmla="val 675"/>
              <a:gd name="f25" fmla="val 98"/>
              <a:gd name="f26" fmla="val 678"/>
              <a:gd name="f27" fmla="val 88"/>
              <a:gd name="f28" fmla="val 681"/>
              <a:gd name="f29" fmla="val 81"/>
              <a:gd name="f30" fmla="val 676"/>
              <a:gd name="f31" fmla="val 75"/>
              <a:gd name="f32" fmla="val 669"/>
              <a:gd name="f33" fmla="val 54"/>
              <a:gd name="f34" fmla="val 645"/>
              <a:gd name="f35" fmla="val 39"/>
              <a:gd name="f36" fmla="val 618"/>
              <a:gd name="f37" fmla="val 30"/>
              <a:gd name="f38" fmla="val 587"/>
              <a:gd name="f39" fmla="val 25"/>
              <a:gd name="f40" fmla="val 572"/>
              <a:gd name="f41" fmla="val 23"/>
              <a:gd name="f42" fmla="val 558"/>
              <a:gd name="f43" fmla="val 35"/>
              <a:gd name="f44" fmla="val 545"/>
              <a:gd name="f45" fmla="val 44"/>
              <a:gd name="f46" fmla="val 535"/>
              <a:gd name="f47" fmla="val 37"/>
              <a:gd name="f48" fmla="val 530"/>
              <a:gd name="f49" fmla="val 28"/>
              <a:gd name="f50" fmla="val 529"/>
              <a:gd name="f51" fmla="val 10"/>
              <a:gd name="f52" fmla="val 526"/>
              <a:gd name="f53" fmla="val 5"/>
              <a:gd name="f54" fmla="val 514"/>
              <a:gd name="f55" fmla="val 3"/>
              <a:gd name="f56" fmla="val 498"/>
              <a:gd name="f57" fmla="val 472"/>
              <a:gd name="f58" fmla="val 1"/>
              <a:gd name="f59" fmla="val 446"/>
              <a:gd name="f60" fmla="val 2"/>
              <a:gd name="f61" fmla="val 420"/>
              <a:gd name="f62" fmla="val 401"/>
              <a:gd name="f63" fmla="val 385"/>
              <a:gd name="f64" fmla="val 32"/>
              <a:gd name="f65" fmla="val 381"/>
              <a:gd name="f66" fmla="val 42"/>
              <a:gd name="f67" fmla="val 379"/>
              <a:gd name="f68" fmla="val 48"/>
              <a:gd name="f69" fmla="val 374"/>
              <a:gd name="f70" fmla="val 36"/>
              <a:gd name="f71" fmla="val 364"/>
              <a:gd name="f72" fmla="val 31"/>
              <a:gd name="f73" fmla="val 29"/>
              <a:gd name="f74" fmla="val 354"/>
              <a:gd name="f75" fmla="val 346"/>
              <a:gd name="f76" fmla="val 321"/>
              <a:gd name="f77" fmla="val 49"/>
              <a:gd name="f78" fmla="val 297"/>
              <a:gd name="f79" fmla="val 68"/>
              <a:gd name="f80" fmla="val 279"/>
              <a:gd name="f81" fmla="val 78"/>
              <a:gd name="f82" fmla="val 270"/>
              <a:gd name="f83" fmla="val 92"/>
              <a:gd name="f84" fmla="val 266"/>
              <a:gd name="f85" fmla="val 101"/>
              <a:gd name="f86" fmla="val 259"/>
              <a:gd name="f87" fmla="val 117"/>
              <a:gd name="f88" fmla="val 247"/>
              <a:gd name="f89" fmla="val 130"/>
              <a:gd name="f90" fmla="val 233"/>
              <a:gd name="f91" fmla="val 152"/>
              <a:gd name="f92" fmla="val 234"/>
              <a:gd name="f93" fmla="val 158"/>
              <a:gd name="f94" fmla="val 235"/>
              <a:gd name="f95" fmla="val 157"/>
              <a:gd name="f96" fmla="val 226"/>
              <a:gd name="f97" fmla="val 220"/>
              <a:gd name="f98" fmla="val 185"/>
              <a:gd name="f99" fmla="val 149"/>
              <a:gd name="f100" fmla="val 113"/>
              <a:gd name="f101" fmla="val 153"/>
              <a:gd name="f102" fmla="val 154"/>
              <a:gd name="f103" fmla="val 62"/>
              <a:gd name="f104" fmla="val 161"/>
              <a:gd name="f105" fmla="val 21"/>
              <a:gd name="f106" fmla="val 171"/>
              <a:gd name="f107" fmla="val 11"/>
              <a:gd name="f108" fmla="val 188"/>
              <a:gd name="f109" fmla="val 8"/>
              <a:gd name="f110" fmla="val 225"/>
              <a:gd name="f111" fmla="val 240"/>
              <a:gd name="f112" fmla="val 7"/>
              <a:gd name="f113" fmla="val 263"/>
              <a:gd name="f114" fmla="val 268"/>
              <a:gd name="f115" fmla="val 274"/>
              <a:gd name="f116" fmla="val 286"/>
              <a:gd name="f117" fmla="val 298"/>
              <a:gd name="f118" fmla="val 310"/>
              <a:gd name="f119" fmla="val 327"/>
              <a:gd name="f120" fmla="val 337"/>
              <a:gd name="f121" fmla="val 58"/>
              <a:gd name="f122" fmla="val 335"/>
              <a:gd name="f123" fmla="val 73"/>
              <a:gd name="f124" fmla="val 330"/>
              <a:gd name="f125" fmla="val 106"/>
              <a:gd name="f126" fmla="val 345"/>
              <a:gd name="f127" fmla="val 123"/>
              <a:gd name="f128" fmla="val 371"/>
              <a:gd name="f129" fmla="val 140"/>
              <a:gd name="f130" fmla="val 436"/>
              <a:gd name="f131" fmla="val 480"/>
              <a:gd name="f132" fmla="val 506"/>
              <a:gd name="f133" fmla="val 322"/>
              <a:gd name="f134" fmla="val 510"/>
              <a:gd name="f135" fmla="val 334"/>
              <a:gd name="f136" fmla="val 348"/>
              <a:gd name="f137" fmla="val 508"/>
              <a:gd name="f138" fmla="val 359"/>
              <a:gd name="f139" fmla="val 495"/>
              <a:gd name="f140" fmla="val 370"/>
              <a:gd name="f141" fmla="val 478"/>
              <a:gd name="f142" fmla="val 461"/>
              <a:gd name="f143" fmla="val 365"/>
              <a:gd name="f144" fmla="val 445"/>
              <a:gd name="f145" fmla="val 347"/>
              <a:gd name="f146" fmla="val 430"/>
              <a:gd name="f147" fmla="val 333"/>
              <a:gd name="f148" fmla="val 410"/>
              <a:gd name="f149" fmla="val 284"/>
              <a:gd name="f150" fmla="val 380"/>
              <a:gd name="f151" fmla="val 242"/>
              <a:gd name="f152" fmla="val 338"/>
              <a:gd name="f153" fmla="val 209"/>
              <a:gd name="f154" fmla="val 329"/>
              <a:gd name="f155" fmla="val 201"/>
              <a:gd name="f156" fmla="val 275"/>
              <a:gd name="f157" fmla="val 195"/>
              <a:gd name="f158" fmla="val 256"/>
              <a:gd name="f159" fmla="val 207"/>
              <a:gd name="f160" fmla="val 260"/>
              <a:gd name="f161" fmla="val 216"/>
              <a:gd name="f162" fmla="val 264"/>
              <a:gd name="f163" fmla="val 237"/>
              <a:gd name="f164" fmla="val 272"/>
              <a:gd name="f165" fmla="val 294"/>
              <a:gd name="f166" fmla="val 305"/>
              <a:gd name="f167" fmla="val 236"/>
              <a:gd name="f168" fmla="val 238"/>
              <a:gd name="f169" fmla="val 313"/>
              <a:gd name="f170" fmla="val 343"/>
              <a:gd name="f171" fmla="val 358"/>
              <a:gd name="f172" fmla="val 278"/>
              <a:gd name="f173" fmla="val 296"/>
              <a:gd name="f174" fmla="val 386"/>
              <a:gd name="f175" fmla="val 317"/>
              <a:gd name="f176" fmla="val 394"/>
              <a:gd name="f177" fmla="val 340"/>
              <a:gd name="f178" fmla="val 397"/>
              <a:gd name="f179" fmla="val 350"/>
              <a:gd name="f180" fmla="val 388"/>
              <a:gd name="f181" fmla="val 367"/>
              <a:gd name="f182" fmla="val 383"/>
              <a:gd name="f183" fmla="val 391"/>
              <a:gd name="f184" fmla="val 417"/>
              <a:gd name="f185" fmla="val 423"/>
              <a:gd name="f186" fmla="val 402"/>
              <a:gd name="f187" fmla="val 426"/>
              <a:gd name="f188" fmla="val 428"/>
              <a:gd name="f189" fmla="val 453"/>
              <a:gd name="f190" fmla="val 425"/>
              <a:gd name="f191" fmla="val 479"/>
              <a:gd name="f192" fmla="val 421"/>
              <a:gd name="f193" fmla="val 520"/>
              <a:gd name="f194" fmla="val 411"/>
              <a:gd name="f195" fmla="val 399"/>
              <a:gd name="f196" fmla="val 528"/>
              <a:gd name="f197" fmla="val 389"/>
              <a:gd name="f198" fmla="val 531"/>
              <a:gd name="f199" fmla="val 392"/>
              <a:gd name="f200" fmla="val 404"/>
              <a:gd name="f201" fmla="val 557"/>
              <a:gd name="f202" fmla="val 571"/>
              <a:gd name="f203" fmla="val 398"/>
              <a:gd name="f204" fmla="val 586"/>
              <a:gd name="f205" fmla="val 616"/>
              <a:gd name="f206" fmla="val 642"/>
              <a:gd name="f207" fmla="val 666"/>
              <a:gd name="f208" fmla="val 674"/>
              <a:gd name="f209" fmla="val 679"/>
              <a:gd name="f210" fmla="val 319"/>
              <a:gd name="f211" fmla="val 677"/>
              <a:gd name="f212" fmla="val 316"/>
              <a:gd name="f213" fmla="val 315"/>
              <a:gd name="f214" fmla="val 729"/>
              <a:gd name="f215" fmla="val 308"/>
              <a:gd name="f216" fmla="+- 0 0 -90"/>
              <a:gd name="f217" fmla="*/ f4 1 521"/>
              <a:gd name="f218" fmla="*/ f5 1 741"/>
              <a:gd name="f219" fmla="val f6"/>
              <a:gd name="f220" fmla="val f7"/>
              <a:gd name="f221" fmla="val f8"/>
              <a:gd name="f222" fmla="*/ f216 f0 1"/>
              <a:gd name="f223" fmla="+- f221 0 f219"/>
              <a:gd name="f224" fmla="+- f220 0 f219"/>
              <a:gd name="f225" fmla="*/ f222 1 f3"/>
              <a:gd name="f226" fmla="*/ f224 1 521"/>
              <a:gd name="f227" fmla="*/ f223 1 741"/>
              <a:gd name="f228" fmla="*/ 265 f224 1"/>
              <a:gd name="f229" fmla="*/ 735 f223 1"/>
              <a:gd name="f230" fmla="*/ 155 f224 1"/>
              <a:gd name="f231" fmla="*/ 736 f223 1"/>
              <a:gd name="f232" fmla="*/ 110 f224 1"/>
              <a:gd name="f233" fmla="*/ 690 f223 1"/>
              <a:gd name="f234" fmla="*/ 98 f224 1"/>
              <a:gd name="f235" fmla="*/ 678 f223 1"/>
              <a:gd name="f236" fmla="*/ 75 f224 1"/>
              <a:gd name="f237" fmla="*/ 669 f223 1"/>
              <a:gd name="f238" fmla="*/ 30 f224 1"/>
              <a:gd name="f239" fmla="*/ 587 f223 1"/>
              <a:gd name="f240" fmla="*/ 35 f224 1"/>
              <a:gd name="f241" fmla="*/ 545 f223 1"/>
              <a:gd name="f242" fmla="*/ 28 f224 1"/>
              <a:gd name="f243" fmla="*/ 529 f223 1"/>
              <a:gd name="f244" fmla="*/ 3 f224 1"/>
              <a:gd name="f245" fmla="*/ 498 f223 1"/>
              <a:gd name="f246" fmla="*/ 2 f224 1"/>
              <a:gd name="f247" fmla="*/ 420 f223 1"/>
              <a:gd name="f248" fmla="*/ 32 f224 1"/>
              <a:gd name="f249" fmla="*/ 381 f223 1"/>
              <a:gd name="f250" fmla="*/ 36 f224 1"/>
              <a:gd name="f251" fmla="*/ 364 f223 1"/>
              <a:gd name="f252" fmla="*/ 31 f224 1"/>
              <a:gd name="f253" fmla="*/ 346 f223 1"/>
              <a:gd name="f254" fmla="*/ 68 f224 1"/>
              <a:gd name="f255" fmla="*/ 279 f223 1"/>
              <a:gd name="f256" fmla="*/ 101 f224 1"/>
              <a:gd name="f257" fmla="*/ 259 f223 1"/>
              <a:gd name="f258" fmla="*/ 152 f224 1"/>
              <a:gd name="f259" fmla="*/ 234 f223 1"/>
              <a:gd name="f260" fmla="*/ 157 f224 1"/>
              <a:gd name="f261" fmla="*/ 220 f223 1"/>
              <a:gd name="f262" fmla="*/ 113 f223 1"/>
              <a:gd name="f263" fmla="*/ 158 f224 1"/>
              <a:gd name="f264" fmla="*/ 36 f223 1"/>
              <a:gd name="f265" fmla="*/ 188 f224 1"/>
              <a:gd name="f266" fmla="*/ 8 f223 1"/>
              <a:gd name="f267" fmla="*/ 259 f224 1"/>
              <a:gd name="f268" fmla="*/ 42 f223 1"/>
              <a:gd name="f269" fmla="*/ 274 f224 1"/>
              <a:gd name="f270" fmla="*/ 49 f223 1"/>
              <a:gd name="f271" fmla="*/ 310 f224 1"/>
              <a:gd name="f272" fmla="*/ 335 f224 1"/>
              <a:gd name="f273" fmla="*/ 73 f223 1"/>
              <a:gd name="f274" fmla="*/ 371 f224 1"/>
              <a:gd name="f275" fmla="*/ 140 f223 1"/>
              <a:gd name="f276" fmla="*/ 506 f224 1"/>
              <a:gd name="f277" fmla="*/ 322 f223 1"/>
              <a:gd name="f278" fmla="*/ 508 f224 1"/>
              <a:gd name="f279" fmla="*/ 359 f223 1"/>
              <a:gd name="f280" fmla="*/ 461 f224 1"/>
              <a:gd name="f281" fmla="*/ 365 f223 1"/>
              <a:gd name="f282" fmla="*/ 430 f224 1"/>
              <a:gd name="f283" fmla="*/ 333 f223 1"/>
              <a:gd name="f284" fmla="*/ 338 f224 1"/>
              <a:gd name="f285" fmla="*/ 209 f223 1"/>
              <a:gd name="f286" fmla="*/ 201 f223 1"/>
              <a:gd name="f287" fmla="*/ 260 f224 1"/>
              <a:gd name="f288" fmla="*/ 225 f223 1"/>
              <a:gd name="f289" fmla="*/ 272 f224 1"/>
              <a:gd name="f290" fmla="*/ 237 f223 1"/>
              <a:gd name="f291" fmla="*/ 294 f224 1"/>
              <a:gd name="f292" fmla="*/ 305 f224 1"/>
              <a:gd name="f293" fmla="*/ 238 f223 1"/>
              <a:gd name="f294" fmla="*/ 358 f224 1"/>
              <a:gd name="f295" fmla="*/ 278 f223 1"/>
              <a:gd name="f296" fmla="*/ 394 f224 1"/>
              <a:gd name="f297" fmla="*/ 340 f223 1"/>
              <a:gd name="f298" fmla="*/ 388 f224 1"/>
              <a:gd name="f299" fmla="*/ 367 f223 1"/>
              <a:gd name="f300" fmla="*/ 391 f224 1"/>
              <a:gd name="f301" fmla="*/ 380 f223 1"/>
              <a:gd name="f302" fmla="*/ 426 f224 1"/>
              <a:gd name="f303" fmla="*/ 426 f223 1"/>
              <a:gd name="f304" fmla="*/ 423 f224 1"/>
              <a:gd name="f305" fmla="*/ 506 f223 1"/>
              <a:gd name="f306" fmla="*/ 399 f224 1"/>
              <a:gd name="f307" fmla="*/ 528 f223 1"/>
              <a:gd name="f308" fmla="*/ 392 f224 1"/>
              <a:gd name="f309" fmla="*/ 398 f224 1"/>
              <a:gd name="f310" fmla="*/ 586 f223 1"/>
              <a:gd name="f311" fmla="*/ 354 f224 1"/>
              <a:gd name="f312" fmla="*/ 666 f223 1"/>
              <a:gd name="f313" fmla="*/ 329 f224 1"/>
              <a:gd name="f314" fmla="*/ 679 f223 1"/>
              <a:gd name="f315" fmla="*/ 316 f224 1"/>
              <a:gd name="f316" fmla="+- f225 0 f1"/>
              <a:gd name="f317" fmla="*/ f228 1 521"/>
              <a:gd name="f318" fmla="*/ f229 1 741"/>
              <a:gd name="f319" fmla="*/ f230 1 521"/>
              <a:gd name="f320" fmla="*/ f231 1 741"/>
              <a:gd name="f321" fmla="*/ f232 1 521"/>
              <a:gd name="f322" fmla="*/ f233 1 741"/>
              <a:gd name="f323" fmla="*/ f234 1 521"/>
              <a:gd name="f324" fmla="*/ f235 1 741"/>
              <a:gd name="f325" fmla="*/ f236 1 521"/>
              <a:gd name="f326" fmla="*/ f237 1 741"/>
              <a:gd name="f327" fmla="*/ f238 1 521"/>
              <a:gd name="f328" fmla="*/ f239 1 741"/>
              <a:gd name="f329" fmla="*/ f240 1 521"/>
              <a:gd name="f330" fmla="*/ f241 1 741"/>
              <a:gd name="f331" fmla="*/ f242 1 521"/>
              <a:gd name="f332" fmla="*/ f243 1 741"/>
              <a:gd name="f333" fmla="*/ f244 1 521"/>
              <a:gd name="f334" fmla="*/ f245 1 741"/>
              <a:gd name="f335" fmla="*/ f246 1 521"/>
              <a:gd name="f336" fmla="*/ f247 1 741"/>
              <a:gd name="f337" fmla="*/ f248 1 521"/>
              <a:gd name="f338" fmla="*/ f249 1 741"/>
              <a:gd name="f339" fmla="*/ f250 1 521"/>
              <a:gd name="f340" fmla="*/ f251 1 741"/>
              <a:gd name="f341" fmla="*/ f252 1 521"/>
              <a:gd name="f342" fmla="*/ f253 1 741"/>
              <a:gd name="f343" fmla="*/ f254 1 521"/>
              <a:gd name="f344" fmla="*/ f255 1 741"/>
              <a:gd name="f345" fmla="*/ f256 1 521"/>
              <a:gd name="f346" fmla="*/ f257 1 741"/>
              <a:gd name="f347" fmla="*/ f258 1 521"/>
              <a:gd name="f348" fmla="*/ f259 1 741"/>
              <a:gd name="f349" fmla="*/ f260 1 521"/>
              <a:gd name="f350" fmla="*/ f261 1 741"/>
              <a:gd name="f351" fmla="*/ f262 1 741"/>
              <a:gd name="f352" fmla="*/ f263 1 521"/>
              <a:gd name="f353" fmla="*/ f264 1 741"/>
              <a:gd name="f354" fmla="*/ f265 1 521"/>
              <a:gd name="f355" fmla="*/ f266 1 741"/>
              <a:gd name="f356" fmla="*/ f267 1 521"/>
              <a:gd name="f357" fmla="*/ f268 1 741"/>
              <a:gd name="f358" fmla="*/ f269 1 521"/>
              <a:gd name="f359" fmla="*/ f270 1 741"/>
              <a:gd name="f360" fmla="*/ f271 1 521"/>
              <a:gd name="f361" fmla="*/ f272 1 521"/>
              <a:gd name="f362" fmla="*/ f273 1 741"/>
              <a:gd name="f363" fmla="*/ f274 1 521"/>
              <a:gd name="f364" fmla="*/ f275 1 741"/>
              <a:gd name="f365" fmla="*/ f276 1 521"/>
              <a:gd name="f366" fmla="*/ f277 1 741"/>
              <a:gd name="f367" fmla="*/ f278 1 521"/>
              <a:gd name="f368" fmla="*/ f279 1 741"/>
              <a:gd name="f369" fmla="*/ f280 1 521"/>
              <a:gd name="f370" fmla="*/ f281 1 741"/>
              <a:gd name="f371" fmla="*/ f282 1 521"/>
              <a:gd name="f372" fmla="*/ f283 1 741"/>
              <a:gd name="f373" fmla="*/ f284 1 521"/>
              <a:gd name="f374" fmla="*/ f285 1 741"/>
              <a:gd name="f375" fmla="*/ f286 1 741"/>
              <a:gd name="f376" fmla="*/ f287 1 521"/>
              <a:gd name="f377" fmla="*/ f288 1 741"/>
              <a:gd name="f378" fmla="*/ f289 1 521"/>
              <a:gd name="f379" fmla="*/ f290 1 741"/>
              <a:gd name="f380" fmla="*/ f291 1 521"/>
              <a:gd name="f381" fmla="*/ f292 1 521"/>
              <a:gd name="f382" fmla="*/ f293 1 741"/>
              <a:gd name="f383" fmla="*/ f294 1 521"/>
              <a:gd name="f384" fmla="*/ f295 1 741"/>
              <a:gd name="f385" fmla="*/ f296 1 521"/>
              <a:gd name="f386" fmla="*/ f297 1 741"/>
              <a:gd name="f387" fmla="*/ f298 1 521"/>
              <a:gd name="f388" fmla="*/ f299 1 741"/>
              <a:gd name="f389" fmla="*/ f300 1 521"/>
              <a:gd name="f390" fmla="*/ f301 1 741"/>
              <a:gd name="f391" fmla="*/ f302 1 521"/>
              <a:gd name="f392" fmla="*/ f303 1 741"/>
              <a:gd name="f393" fmla="*/ f304 1 521"/>
              <a:gd name="f394" fmla="*/ f305 1 741"/>
              <a:gd name="f395" fmla="*/ f306 1 521"/>
              <a:gd name="f396" fmla="*/ f307 1 741"/>
              <a:gd name="f397" fmla="*/ f308 1 521"/>
              <a:gd name="f398" fmla="*/ f309 1 521"/>
              <a:gd name="f399" fmla="*/ f310 1 741"/>
              <a:gd name="f400" fmla="*/ f311 1 521"/>
              <a:gd name="f401" fmla="*/ f312 1 741"/>
              <a:gd name="f402" fmla="*/ f313 1 521"/>
              <a:gd name="f403" fmla="*/ f314 1 741"/>
              <a:gd name="f404" fmla="*/ f315 1 521"/>
              <a:gd name="f405" fmla="*/ 0 1 f226"/>
              <a:gd name="f406" fmla="*/ f220 1 f226"/>
              <a:gd name="f407" fmla="*/ 0 1 f227"/>
              <a:gd name="f408" fmla="*/ f221 1 f227"/>
              <a:gd name="f409" fmla="*/ f317 1 f226"/>
              <a:gd name="f410" fmla="*/ f318 1 f227"/>
              <a:gd name="f411" fmla="*/ f319 1 f226"/>
              <a:gd name="f412" fmla="*/ f320 1 f227"/>
              <a:gd name="f413" fmla="*/ f321 1 f226"/>
              <a:gd name="f414" fmla="*/ f322 1 f227"/>
              <a:gd name="f415" fmla="*/ f323 1 f226"/>
              <a:gd name="f416" fmla="*/ f324 1 f227"/>
              <a:gd name="f417" fmla="*/ f325 1 f226"/>
              <a:gd name="f418" fmla="*/ f326 1 f227"/>
              <a:gd name="f419" fmla="*/ f327 1 f226"/>
              <a:gd name="f420" fmla="*/ f328 1 f227"/>
              <a:gd name="f421" fmla="*/ f329 1 f226"/>
              <a:gd name="f422" fmla="*/ f330 1 f227"/>
              <a:gd name="f423" fmla="*/ f331 1 f226"/>
              <a:gd name="f424" fmla="*/ f332 1 f227"/>
              <a:gd name="f425" fmla="*/ f333 1 f226"/>
              <a:gd name="f426" fmla="*/ f334 1 f227"/>
              <a:gd name="f427" fmla="*/ f335 1 f226"/>
              <a:gd name="f428" fmla="*/ f336 1 f227"/>
              <a:gd name="f429" fmla="*/ f337 1 f226"/>
              <a:gd name="f430" fmla="*/ f338 1 f227"/>
              <a:gd name="f431" fmla="*/ f339 1 f226"/>
              <a:gd name="f432" fmla="*/ f340 1 f227"/>
              <a:gd name="f433" fmla="*/ f341 1 f226"/>
              <a:gd name="f434" fmla="*/ f342 1 f227"/>
              <a:gd name="f435" fmla="*/ f343 1 f226"/>
              <a:gd name="f436" fmla="*/ f344 1 f227"/>
              <a:gd name="f437" fmla="*/ f345 1 f226"/>
              <a:gd name="f438" fmla="*/ f346 1 f227"/>
              <a:gd name="f439" fmla="*/ f347 1 f226"/>
              <a:gd name="f440" fmla="*/ f348 1 f227"/>
              <a:gd name="f441" fmla="*/ f349 1 f226"/>
              <a:gd name="f442" fmla="*/ f350 1 f227"/>
              <a:gd name="f443" fmla="*/ f351 1 f227"/>
              <a:gd name="f444" fmla="*/ f352 1 f226"/>
              <a:gd name="f445" fmla="*/ f353 1 f227"/>
              <a:gd name="f446" fmla="*/ f354 1 f226"/>
              <a:gd name="f447" fmla="*/ f355 1 f227"/>
              <a:gd name="f448" fmla="*/ f356 1 f226"/>
              <a:gd name="f449" fmla="*/ f357 1 f227"/>
              <a:gd name="f450" fmla="*/ f358 1 f226"/>
              <a:gd name="f451" fmla="*/ f359 1 f227"/>
              <a:gd name="f452" fmla="*/ f360 1 f226"/>
              <a:gd name="f453" fmla="*/ f361 1 f226"/>
              <a:gd name="f454" fmla="*/ f362 1 f227"/>
              <a:gd name="f455" fmla="*/ f363 1 f226"/>
              <a:gd name="f456" fmla="*/ f364 1 f227"/>
              <a:gd name="f457" fmla="*/ f365 1 f226"/>
              <a:gd name="f458" fmla="*/ f366 1 f227"/>
              <a:gd name="f459" fmla="*/ f367 1 f226"/>
              <a:gd name="f460" fmla="*/ f368 1 f227"/>
              <a:gd name="f461" fmla="*/ f369 1 f226"/>
              <a:gd name="f462" fmla="*/ f370 1 f227"/>
              <a:gd name="f463" fmla="*/ f371 1 f226"/>
              <a:gd name="f464" fmla="*/ f372 1 f227"/>
              <a:gd name="f465" fmla="*/ f373 1 f226"/>
              <a:gd name="f466" fmla="*/ f374 1 f227"/>
              <a:gd name="f467" fmla="*/ f375 1 f227"/>
              <a:gd name="f468" fmla="*/ f376 1 f226"/>
              <a:gd name="f469" fmla="*/ f377 1 f227"/>
              <a:gd name="f470" fmla="*/ f378 1 f226"/>
              <a:gd name="f471" fmla="*/ f379 1 f227"/>
              <a:gd name="f472" fmla="*/ f380 1 f226"/>
              <a:gd name="f473" fmla="*/ f381 1 f226"/>
              <a:gd name="f474" fmla="*/ f382 1 f227"/>
              <a:gd name="f475" fmla="*/ f383 1 f226"/>
              <a:gd name="f476" fmla="*/ f384 1 f227"/>
              <a:gd name="f477" fmla="*/ f385 1 f226"/>
              <a:gd name="f478" fmla="*/ f386 1 f227"/>
              <a:gd name="f479" fmla="*/ f387 1 f226"/>
              <a:gd name="f480" fmla="*/ f388 1 f227"/>
              <a:gd name="f481" fmla="*/ f389 1 f226"/>
              <a:gd name="f482" fmla="*/ f390 1 f227"/>
              <a:gd name="f483" fmla="*/ f391 1 f226"/>
              <a:gd name="f484" fmla="*/ f392 1 f227"/>
              <a:gd name="f485" fmla="*/ f393 1 f226"/>
              <a:gd name="f486" fmla="*/ f394 1 f227"/>
              <a:gd name="f487" fmla="*/ f395 1 f226"/>
              <a:gd name="f488" fmla="*/ f396 1 f227"/>
              <a:gd name="f489" fmla="*/ f397 1 f226"/>
              <a:gd name="f490" fmla="*/ f398 1 f226"/>
              <a:gd name="f491" fmla="*/ f399 1 f227"/>
              <a:gd name="f492" fmla="*/ f400 1 f226"/>
              <a:gd name="f493" fmla="*/ f401 1 f227"/>
              <a:gd name="f494" fmla="*/ f402 1 f226"/>
              <a:gd name="f495" fmla="*/ f403 1 f227"/>
              <a:gd name="f496" fmla="*/ f404 1 f226"/>
              <a:gd name="f497" fmla="*/ f405 f217 1"/>
              <a:gd name="f498" fmla="*/ f406 f217 1"/>
              <a:gd name="f499" fmla="*/ f408 f218 1"/>
              <a:gd name="f500" fmla="*/ f407 f218 1"/>
              <a:gd name="f501" fmla="*/ f409 f217 1"/>
              <a:gd name="f502" fmla="*/ f410 f218 1"/>
              <a:gd name="f503" fmla="*/ f411 f217 1"/>
              <a:gd name="f504" fmla="*/ f412 f218 1"/>
              <a:gd name="f505" fmla="*/ f413 f217 1"/>
              <a:gd name="f506" fmla="*/ f414 f218 1"/>
              <a:gd name="f507" fmla="*/ f415 f217 1"/>
              <a:gd name="f508" fmla="*/ f416 f218 1"/>
              <a:gd name="f509" fmla="*/ f417 f217 1"/>
              <a:gd name="f510" fmla="*/ f418 f218 1"/>
              <a:gd name="f511" fmla="*/ f419 f217 1"/>
              <a:gd name="f512" fmla="*/ f420 f218 1"/>
              <a:gd name="f513" fmla="*/ f421 f217 1"/>
              <a:gd name="f514" fmla="*/ f422 f218 1"/>
              <a:gd name="f515" fmla="*/ f423 f217 1"/>
              <a:gd name="f516" fmla="*/ f424 f218 1"/>
              <a:gd name="f517" fmla="*/ f425 f217 1"/>
              <a:gd name="f518" fmla="*/ f426 f218 1"/>
              <a:gd name="f519" fmla="*/ f427 f217 1"/>
              <a:gd name="f520" fmla="*/ f428 f218 1"/>
              <a:gd name="f521" fmla="*/ f429 f217 1"/>
              <a:gd name="f522" fmla="*/ f430 f218 1"/>
              <a:gd name="f523" fmla="*/ f431 f217 1"/>
              <a:gd name="f524" fmla="*/ f432 f218 1"/>
              <a:gd name="f525" fmla="*/ f433 f217 1"/>
              <a:gd name="f526" fmla="*/ f434 f218 1"/>
              <a:gd name="f527" fmla="*/ f435 f217 1"/>
              <a:gd name="f528" fmla="*/ f436 f218 1"/>
              <a:gd name="f529" fmla="*/ f437 f217 1"/>
              <a:gd name="f530" fmla="*/ f438 f218 1"/>
              <a:gd name="f531" fmla="*/ f439 f217 1"/>
              <a:gd name="f532" fmla="*/ f440 f218 1"/>
              <a:gd name="f533" fmla="*/ f441 f217 1"/>
              <a:gd name="f534" fmla="*/ f442 f218 1"/>
              <a:gd name="f535" fmla="*/ f443 f218 1"/>
              <a:gd name="f536" fmla="*/ f444 f217 1"/>
              <a:gd name="f537" fmla="*/ f445 f218 1"/>
              <a:gd name="f538" fmla="*/ f446 f217 1"/>
              <a:gd name="f539" fmla="*/ f447 f218 1"/>
              <a:gd name="f540" fmla="*/ f448 f217 1"/>
              <a:gd name="f541" fmla="*/ f449 f218 1"/>
              <a:gd name="f542" fmla="*/ f450 f217 1"/>
              <a:gd name="f543" fmla="*/ f451 f218 1"/>
              <a:gd name="f544" fmla="*/ f452 f217 1"/>
              <a:gd name="f545" fmla="*/ f453 f217 1"/>
              <a:gd name="f546" fmla="*/ f454 f218 1"/>
              <a:gd name="f547" fmla="*/ f455 f217 1"/>
              <a:gd name="f548" fmla="*/ f456 f218 1"/>
              <a:gd name="f549" fmla="*/ f457 f217 1"/>
              <a:gd name="f550" fmla="*/ f458 f218 1"/>
              <a:gd name="f551" fmla="*/ f459 f217 1"/>
              <a:gd name="f552" fmla="*/ f460 f218 1"/>
              <a:gd name="f553" fmla="*/ f461 f217 1"/>
              <a:gd name="f554" fmla="*/ f462 f218 1"/>
              <a:gd name="f555" fmla="*/ f463 f217 1"/>
              <a:gd name="f556" fmla="*/ f464 f218 1"/>
              <a:gd name="f557" fmla="*/ f465 f217 1"/>
              <a:gd name="f558" fmla="*/ f466 f218 1"/>
              <a:gd name="f559" fmla="*/ f467 f218 1"/>
              <a:gd name="f560" fmla="*/ f468 f217 1"/>
              <a:gd name="f561" fmla="*/ f469 f218 1"/>
              <a:gd name="f562" fmla="*/ f470 f217 1"/>
              <a:gd name="f563" fmla="*/ f471 f218 1"/>
              <a:gd name="f564" fmla="*/ f472 f217 1"/>
              <a:gd name="f565" fmla="*/ f473 f217 1"/>
              <a:gd name="f566" fmla="*/ f474 f218 1"/>
              <a:gd name="f567" fmla="*/ f475 f217 1"/>
              <a:gd name="f568" fmla="*/ f476 f218 1"/>
              <a:gd name="f569" fmla="*/ f477 f217 1"/>
              <a:gd name="f570" fmla="*/ f478 f218 1"/>
              <a:gd name="f571" fmla="*/ f479 f217 1"/>
              <a:gd name="f572" fmla="*/ f480 f218 1"/>
              <a:gd name="f573" fmla="*/ f481 f217 1"/>
              <a:gd name="f574" fmla="*/ f482 f218 1"/>
              <a:gd name="f575" fmla="*/ f483 f217 1"/>
              <a:gd name="f576" fmla="*/ f484 f218 1"/>
              <a:gd name="f577" fmla="*/ f485 f217 1"/>
              <a:gd name="f578" fmla="*/ f486 f218 1"/>
              <a:gd name="f579" fmla="*/ f487 f217 1"/>
              <a:gd name="f580" fmla="*/ f488 f218 1"/>
              <a:gd name="f581" fmla="*/ f489 f217 1"/>
              <a:gd name="f582" fmla="*/ f490 f217 1"/>
              <a:gd name="f583" fmla="*/ f491 f218 1"/>
              <a:gd name="f584" fmla="*/ f492 f217 1"/>
              <a:gd name="f585" fmla="*/ f493 f218 1"/>
              <a:gd name="f586" fmla="*/ f494 f217 1"/>
              <a:gd name="f587" fmla="*/ f495 f218 1"/>
              <a:gd name="f588" fmla="*/ f496 f217 1"/>
            </a:gdLst>
            <a:ahLst/>
            <a:cxnLst>
              <a:cxn ang="3cd4">
                <a:pos x="hc" y="t"/>
              </a:cxn>
              <a:cxn ang="0">
                <a:pos x="r" y="vc"/>
              </a:cxn>
              <a:cxn ang="cd4">
                <a:pos x="hc" y="b"/>
              </a:cxn>
              <a:cxn ang="cd2">
                <a:pos x="l" y="vc"/>
              </a:cxn>
              <a:cxn ang="f316">
                <a:pos x="f501" y="f502"/>
              </a:cxn>
              <a:cxn ang="f316">
                <a:pos x="f503" y="f504"/>
              </a:cxn>
              <a:cxn ang="f316">
                <a:pos x="f505" y="f506"/>
              </a:cxn>
              <a:cxn ang="f316">
                <a:pos x="f507" y="f508"/>
              </a:cxn>
              <a:cxn ang="f316">
                <a:pos x="f509" y="f510"/>
              </a:cxn>
              <a:cxn ang="f316">
                <a:pos x="f511" y="f512"/>
              </a:cxn>
              <a:cxn ang="f316">
                <a:pos x="f513" y="f514"/>
              </a:cxn>
              <a:cxn ang="f316">
                <a:pos x="f515" y="f516"/>
              </a:cxn>
              <a:cxn ang="f316">
                <a:pos x="f517" y="f518"/>
              </a:cxn>
              <a:cxn ang="f316">
                <a:pos x="f519" y="f520"/>
              </a:cxn>
              <a:cxn ang="f316">
                <a:pos x="f521" y="f522"/>
              </a:cxn>
              <a:cxn ang="f316">
                <a:pos x="f523" y="f524"/>
              </a:cxn>
              <a:cxn ang="f316">
                <a:pos x="f525" y="f526"/>
              </a:cxn>
              <a:cxn ang="f316">
                <a:pos x="f527" y="f528"/>
              </a:cxn>
              <a:cxn ang="f316">
                <a:pos x="f529" y="f530"/>
              </a:cxn>
              <a:cxn ang="f316">
                <a:pos x="f531" y="f532"/>
              </a:cxn>
              <a:cxn ang="f316">
                <a:pos x="f533" y="f534"/>
              </a:cxn>
              <a:cxn ang="f316">
                <a:pos x="f503" y="f535"/>
              </a:cxn>
              <a:cxn ang="f316">
                <a:pos x="f536" y="f537"/>
              </a:cxn>
              <a:cxn ang="f316">
                <a:pos x="f538" y="f539"/>
              </a:cxn>
              <a:cxn ang="f316">
                <a:pos x="f540" y="f541"/>
              </a:cxn>
              <a:cxn ang="f316">
                <a:pos x="f542" y="f543"/>
              </a:cxn>
              <a:cxn ang="f316">
                <a:pos x="f544" y="f543"/>
              </a:cxn>
              <a:cxn ang="f316">
                <a:pos x="f545" y="f546"/>
              </a:cxn>
              <a:cxn ang="f316">
                <a:pos x="f547" y="f548"/>
              </a:cxn>
              <a:cxn ang="f316">
                <a:pos x="f549" y="f550"/>
              </a:cxn>
              <a:cxn ang="f316">
                <a:pos x="f551" y="f552"/>
              </a:cxn>
              <a:cxn ang="f316">
                <a:pos x="f553" y="f554"/>
              </a:cxn>
              <a:cxn ang="f316">
                <a:pos x="f555" y="f556"/>
              </a:cxn>
              <a:cxn ang="f316">
                <a:pos x="f557" y="f558"/>
              </a:cxn>
              <a:cxn ang="f316">
                <a:pos x="f501" y="f559"/>
              </a:cxn>
              <a:cxn ang="f316">
                <a:pos x="f560" y="f561"/>
              </a:cxn>
              <a:cxn ang="f316">
                <a:pos x="f562" y="f563"/>
              </a:cxn>
              <a:cxn ang="f316">
                <a:pos x="f564" y="f563"/>
              </a:cxn>
              <a:cxn ang="f316">
                <a:pos x="f565" y="f566"/>
              </a:cxn>
              <a:cxn ang="f316">
                <a:pos x="f567" y="f568"/>
              </a:cxn>
              <a:cxn ang="f316">
                <a:pos x="f569" y="f570"/>
              </a:cxn>
              <a:cxn ang="f316">
                <a:pos x="f571" y="f572"/>
              </a:cxn>
              <a:cxn ang="f316">
                <a:pos x="f573" y="f574"/>
              </a:cxn>
              <a:cxn ang="f316">
                <a:pos x="f575" y="f576"/>
              </a:cxn>
              <a:cxn ang="f316">
                <a:pos x="f577" y="f578"/>
              </a:cxn>
              <a:cxn ang="f316">
                <a:pos x="f579" y="f580"/>
              </a:cxn>
              <a:cxn ang="f316">
                <a:pos x="f581" y="f514"/>
              </a:cxn>
              <a:cxn ang="f316">
                <a:pos x="f582" y="f583"/>
              </a:cxn>
              <a:cxn ang="f316">
                <a:pos x="f584" y="f585"/>
              </a:cxn>
              <a:cxn ang="f316">
                <a:pos x="f586" y="f587"/>
              </a:cxn>
              <a:cxn ang="f316">
                <a:pos x="f588" y="f506"/>
              </a:cxn>
              <a:cxn ang="f316">
                <a:pos x="f501" y="f502"/>
              </a:cxn>
            </a:cxnLst>
            <a:rect l="f497" t="f500" r="f498" b="f499"/>
            <a:pathLst>
              <a:path w="521" h="741">
                <a:moveTo>
                  <a:pt x="f9" y="f10"/>
                </a:moveTo>
                <a:cubicBezTo>
                  <a:pt x="f11" y="f8"/>
                  <a:pt x="f12" y="f13"/>
                  <a:pt x="f14" y="f15"/>
                </a:cubicBezTo>
                <a:cubicBezTo>
                  <a:pt x="f16" y="f17"/>
                  <a:pt x="f18" y="f19"/>
                  <a:pt x="f20" y="f21"/>
                </a:cubicBezTo>
                <a:cubicBezTo>
                  <a:pt x="f22" y="f23"/>
                  <a:pt x="f22"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6" y="f57"/>
                  <a:pt x="f58" y="f59"/>
                  <a:pt x="f60" y="f61"/>
                </a:cubicBezTo>
                <a:cubicBezTo>
                  <a:pt x="f55" y="f62"/>
                  <a:pt x="f51" y="f63"/>
                  <a:pt x="f64" y="f65"/>
                </a:cubicBezTo>
                <a:cubicBezTo>
                  <a:pt x="f66" y="f67"/>
                  <a:pt x="f68" y="f69"/>
                  <a:pt x="f70" y="f71"/>
                </a:cubicBezTo>
                <a:cubicBezTo>
                  <a:pt x="f72" y="f2"/>
                  <a:pt x="f73" y="f74"/>
                  <a:pt x="f72" y="f75"/>
                </a:cubicBezTo>
                <a:cubicBezTo>
                  <a:pt x="f35" y="f76"/>
                  <a:pt x="f77" y="f78"/>
                  <a:pt x="f79" y="f80"/>
                </a:cubicBezTo>
                <a:cubicBezTo>
                  <a:pt x="f81" y="f82"/>
                  <a:pt x="f83" y="f84"/>
                  <a:pt x="f85" y="f86"/>
                </a:cubicBezTo>
                <a:cubicBezTo>
                  <a:pt x="f87" y="f88"/>
                  <a:pt x="f89" y="f90"/>
                  <a:pt x="f91" y="f92"/>
                </a:cubicBezTo>
                <a:cubicBezTo>
                  <a:pt x="f93" y="f94"/>
                  <a:pt x="f95" y="f96"/>
                  <a:pt x="f95" y="f97"/>
                </a:cubicBezTo>
                <a:cubicBezTo>
                  <a:pt x="f14" y="f98"/>
                  <a:pt x="f95" y="f99"/>
                  <a:pt x="f14" y="f100"/>
                </a:cubicBezTo>
                <a:cubicBezTo>
                  <a:pt x="f101" y="f27"/>
                  <a:pt x="f102" y="f103"/>
                  <a:pt x="f93" y="f70"/>
                </a:cubicBezTo>
                <a:cubicBezTo>
                  <a:pt x="f104" y="f105"/>
                  <a:pt x="f106" y="f107"/>
                  <a:pt x="f108" y="f109"/>
                </a:cubicBezTo>
                <a:cubicBezTo>
                  <a:pt x="f110" y="f6"/>
                  <a:pt x="f111" y="f112"/>
                  <a:pt x="f86" y="f66"/>
                </a:cubicBezTo>
                <a:cubicBezTo>
                  <a:pt x="f113" y="f68"/>
                  <a:pt x="f114" y="f77"/>
                  <a:pt x="f115" y="f77"/>
                </a:cubicBezTo>
                <a:cubicBezTo>
                  <a:pt x="f116" y="f77"/>
                  <a:pt x="f117" y="f77"/>
                  <a:pt x="f118" y="f77"/>
                </a:cubicBezTo>
                <a:cubicBezTo>
                  <a:pt x="f119" y="f77"/>
                  <a:pt x="f120" y="f121"/>
                  <a:pt x="f122" y="f123"/>
                </a:cubicBezTo>
                <a:cubicBezTo>
                  <a:pt x="f124" y="f125"/>
                  <a:pt x="f126" y="f127"/>
                  <a:pt x="f128" y="f129"/>
                </a:cubicBezTo>
                <a:cubicBezTo>
                  <a:pt x="f130" y="f98"/>
                  <a:pt x="f131" y="f88"/>
                  <a:pt x="f132" y="f133"/>
                </a:cubicBezTo>
                <a:cubicBezTo>
                  <a:pt x="f134" y="f135"/>
                  <a:pt x="f7" y="f136"/>
                  <a:pt x="f137" y="f138"/>
                </a:cubicBezTo>
                <a:cubicBezTo>
                  <a:pt x="f139" y="f140"/>
                  <a:pt x="f141" y="f140"/>
                  <a:pt x="f142" y="f143"/>
                </a:cubicBezTo>
                <a:cubicBezTo>
                  <a:pt x="f144" y="f2"/>
                  <a:pt x="f130" y="f145"/>
                  <a:pt x="f146" y="f147"/>
                </a:cubicBezTo>
                <a:cubicBezTo>
                  <a:pt x="f148" y="f149"/>
                  <a:pt x="f150" y="f151"/>
                  <a:pt x="f152" y="f153"/>
                </a:cubicBezTo>
                <a:cubicBezTo>
                  <a:pt x="f154" y="f155"/>
                  <a:pt x="f156" y="f157"/>
                  <a:pt x="f9" y="f155"/>
                </a:cubicBezTo>
                <a:cubicBezTo>
                  <a:pt x="f158" y="f159"/>
                  <a:pt x="f160" y="f161"/>
                  <a:pt x="f160" y="f110"/>
                </a:cubicBezTo>
                <a:cubicBezTo>
                  <a:pt x="f86" y="f90"/>
                  <a:pt x="f162" y="f163"/>
                  <a:pt x="f164" y="f163"/>
                </a:cubicBezTo>
                <a:cubicBezTo>
                  <a:pt x="f80" y="f163"/>
                  <a:pt x="f116" y="f163"/>
                  <a:pt x="f165" y="f163"/>
                </a:cubicBezTo>
                <a:cubicBezTo>
                  <a:pt x="f117" y="f163"/>
                  <a:pt x="f166" y="f167"/>
                  <a:pt x="f166" y="f168"/>
                </a:cubicBezTo>
                <a:cubicBezTo>
                  <a:pt x="f169" y="f162"/>
                  <a:pt x="f170" y="f160"/>
                  <a:pt x="f171" y="f172"/>
                </a:cubicBezTo>
                <a:cubicBezTo>
                  <a:pt x="f69" y="f173"/>
                  <a:pt x="f174" y="f175"/>
                  <a:pt x="f176" y="f177"/>
                </a:cubicBezTo>
                <a:cubicBezTo>
                  <a:pt x="f178" y="f179"/>
                  <a:pt x="f178" y="f138"/>
                  <a:pt x="f180" y="f181"/>
                </a:cubicBezTo>
                <a:cubicBezTo>
                  <a:pt x="f67" y="f69"/>
                  <a:pt x="f182" y="f67"/>
                  <a:pt x="f183" y="f150"/>
                </a:cubicBezTo>
                <a:cubicBezTo>
                  <a:pt x="f184" y="f63"/>
                  <a:pt x="f185" y="f186"/>
                  <a:pt x="f187" y="f187"/>
                </a:cubicBezTo>
                <a:cubicBezTo>
                  <a:pt x="f188" y="f189"/>
                  <a:pt x="f190" y="f191"/>
                  <a:pt x="f185" y="f132"/>
                </a:cubicBezTo>
                <a:cubicBezTo>
                  <a:pt x="f192" y="f193"/>
                  <a:pt x="f194" y="f52"/>
                  <a:pt x="f195" y="f196"/>
                </a:cubicBezTo>
                <a:cubicBezTo>
                  <a:pt x="f197" y="f198"/>
                  <a:pt x="f65" y="f46"/>
                  <a:pt x="f199" y="f44"/>
                </a:cubicBezTo>
                <a:cubicBezTo>
                  <a:pt x="f200" y="f201"/>
                  <a:pt x="f186" y="f202"/>
                  <a:pt x="f203" y="f204"/>
                </a:cubicBezTo>
                <a:cubicBezTo>
                  <a:pt x="f197" y="f205"/>
                  <a:pt x="f69" y="f206"/>
                  <a:pt x="f74" y="f207"/>
                </a:cubicBezTo>
                <a:cubicBezTo>
                  <a:pt x="f136" y="f208"/>
                  <a:pt x="f177" y="f28"/>
                  <a:pt x="f154" y="f209"/>
                </a:cubicBezTo>
                <a:cubicBezTo>
                  <a:pt x="f210" y="f211"/>
                  <a:pt x="f212" y="f28"/>
                  <a:pt x="f212" y="f21"/>
                </a:cubicBezTo>
                <a:cubicBezTo>
                  <a:pt x="f213" y="f214"/>
                  <a:pt x="f215" y="f10"/>
                  <a:pt x="f9" y="f10"/>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Freeform 14">
            <a:extLst>
              <a:ext uri="{FF2B5EF4-FFF2-40B4-BE49-F238E27FC236}">
                <a16:creationId xmlns:a16="http://schemas.microsoft.com/office/drawing/2014/main" id="{7EBF7DFA-8DB3-4C01-857F-0CCE96AAF1AA}"/>
              </a:ext>
            </a:extLst>
          </p:cNvPr>
          <p:cNvSpPr/>
          <p:nvPr/>
        </p:nvSpPr>
        <p:spPr>
          <a:xfrm>
            <a:off x="3535363" y="4330698"/>
            <a:ext cx="819146" cy="655633"/>
          </a:xfrm>
          <a:custGeom>
            <a:avLst/>
            <a:gdLst>
              <a:gd name="f0" fmla="val 10800000"/>
              <a:gd name="f1" fmla="val 5400000"/>
              <a:gd name="f2" fmla="val 180"/>
              <a:gd name="f3" fmla="val w"/>
              <a:gd name="f4" fmla="val h"/>
              <a:gd name="f5" fmla="val 0"/>
              <a:gd name="f6" fmla="val 731"/>
              <a:gd name="f7" fmla="val 585"/>
              <a:gd name="f8" fmla="val 258"/>
              <a:gd name="f9" fmla="val 296"/>
              <a:gd name="f10" fmla="val 228"/>
              <a:gd name="f11" fmla="val 277"/>
              <a:gd name="f12" fmla="val 201"/>
              <a:gd name="f13" fmla="val 260"/>
              <a:gd name="f14" fmla="val 174"/>
              <a:gd name="f15" fmla="val 242"/>
              <a:gd name="f16" fmla="val 165"/>
              <a:gd name="f17" fmla="val 237"/>
              <a:gd name="f18" fmla="val 161"/>
              <a:gd name="f19" fmla="val 239"/>
              <a:gd name="f20" fmla="val 154"/>
              <a:gd name="f21" fmla="val 246"/>
              <a:gd name="f22" fmla="val 129"/>
              <a:gd name="f23" fmla="val 272"/>
              <a:gd name="f24" fmla="val 98"/>
              <a:gd name="f25" fmla="val 282"/>
              <a:gd name="f26" fmla="val 63"/>
              <a:gd name="f27" fmla="val 268"/>
              <a:gd name="f28" fmla="val 31"/>
              <a:gd name="f29" fmla="val 255"/>
              <a:gd name="f30" fmla="val 13"/>
              <a:gd name="f31" fmla="val 232"/>
              <a:gd name="f32" fmla="val 11"/>
              <a:gd name="f33" fmla="val 197"/>
              <a:gd name="f34" fmla="val 9"/>
              <a:gd name="f35" fmla="val 157"/>
              <a:gd name="f36" fmla="val 27"/>
              <a:gd name="f37" fmla="val 130"/>
              <a:gd name="f38" fmla="val 115"/>
              <a:gd name="f39" fmla="val 71"/>
              <a:gd name="f40" fmla="val 111"/>
              <a:gd name="f41" fmla="val 73"/>
              <a:gd name="f42" fmla="val 107"/>
              <a:gd name="f43" fmla="val 72"/>
              <a:gd name="f44" fmla="val 61"/>
              <a:gd name="f45" fmla="val 88"/>
              <a:gd name="f46" fmla="val 32"/>
              <a:gd name="f47" fmla="val 123"/>
              <a:gd name="f48" fmla="val 17"/>
              <a:gd name="f49" fmla="val 4"/>
              <a:gd name="f50" fmla="val 185"/>
              <a:gd name="f51" fmla="val 210"/>
              <a:gd name="f52" fmla="val 238"/>
              <a:gd name="f53" fmla="val 58"/>
              <a:gd name="f54" fmla="val 245"/>
              <a:gd name="f55" fmla="val 90"/>
              <a:gd name="f56" fmla="val 231"/>
              <a:gd name="f57" fmla="val 125"/>
              <a:gd name="f58" fmla="val 226"/>
              <a:gd name="f59" fmla="val 137"/>
              <a:gd name="f60" fmla="val 230"/>
              <a:gd name="f61" fmla="val 142"/>
              <a:gd name="f62" fmla="val 148"/>
              <a:gd name="f63" fmla="val 171"/>
              <a:gd name="f64" fmla="val 316"/>
              <a:gd name="f65" fmla="val 196"/>
              <a:gd name="f66" fmla="val 354"/>
              <a:gd name="f67" fmla="val 221"/>
              <a:gd name="f68" fmla="val 362"/>
              <a:gd name="f69" fmla="val 369"/>
              <a:gd name="f70" fmla="val 377"/>
              <a:gd name="f71" fmla="val 414"/>
              <a:gd name="f72" fmla="val 451"/>
              <a:gd name="f73" fmla="val 173"/>
              <a:gd name="f74" fmla="val 488"/>
              <a:gd name="f75" fmla="val 150"/>
              <a:gd name="f76" fmla="val 500"/>
              <a:gd name="f77" fmla="val 504"/>
              <a:gd name="f78" fmla="val 136"/>
              <a:gd name="f79" fmla="val 498"/>
              <a:gd name="f80" fmla="val 121"/>
              <a:gd name="f81" fmla="val 482"/>
              <a:gd name="f82" fmla="val 76"/>
              <a:gd name="f83" fmla="val 548"/>
              <a:gd name="f84" fmla="val 16"/>
              <a:gd name="f85" fmla="val 592"/>
              <a:gd name="f86" fmla="val 642"/>
              <a:gd name="f87" fmla="val 21"/>
              <a:gd name="f88" fmla="val 652"/>
              <a:gd name="f89" fmla="val 68"/>
              <a:gd name="f90" fmla="val 659"/>
              <a:gd name="f91" fmla="val 672"/>
              <a:gd name="f92" fmla="val 695"/>
              <a:gd name="f93" fmla="val 134"/>
              <a:gd name="f94" fmla="val 164"/>
              <a:gd name="f95" fmla="val 729"/>
              <a:gd name="f96" fmla="val 216"/>
              <a:gd name="f97" fmla="val 697"/>
              <a:gd name="f98" fmla="val 249"/>
              <a:gd name="f99" fmla="val 665"/>
              <a:gd name="f100" fmla="val 614"/>
              <a:gd name="f101" fmla="val 283"/>
              <a:gd name="f102" fmla="val 582"/>
              <a:gd name="f103" fmla="val 251"/>
              <a:gd name="f104" fmla="val 569"/>
              <a:gd name="f105" fmla="val 561"/>
              <a:gd name="f106" fmla="val 547"/>
              <a:gd name="f107" fmla="val 248"/>
              <a:gd name="f108" fmla="val 446"/>
              <a:gd name="f109" fmla="val 313"/>
              <a:gd name="f110" fmla="val 345"/>
              <a:gd name="f111" fmla="val 244"/>
              <a:gd name="f112" fmla="val 441"/>
              <a:gd name="f113" fmla="val 449"/>
              <a:gd name="f114" fmla="val 454"/>
              <a:gd name="f115" fmla="val 471"/>
              <a:gd name="f116" fmla="val 535"/>
              <a:gd name="f117" fmla="val 560"/>
              <a:gd name="f118" fmla="val 183"/>
              <a:gd name="f119" fmla="val 151"/>
              <a:gd name="f120" fmla="val 118"/>
              <a:gd name="f121" fmla="val 575"/>
              <a:gd name="f122" fmla="val 94"/>
              <a:gd name="f123" fmla="val 567"/>
              <a:gd name="f124" fmla="val 527"/>
              <a:gd name="f125" fmla="val 496"/>
              <a:gd name="f126" fmla="val 74"/>
              <a:gd name="f127" fmla="val 485"/>
              <a:gd name="f128" fmla="val 480"/>
              <a:gd name="f129" fmla="val 60"/>
              <a:gd name="f130" fmla="val 476"/>
              <a:gd name="f131" fmla="val 43"/>
              <a:gd name="f132" fmla="val 469"/>
              <a:gd name="f133" fmla="val 457"/>
              <a:gd name="f134" fmla="val 407"/>
              <a:gd name="f135" fmla="val 361"/>
              <a:gd name="f136" fmla="val 41"/>
              <a:gd name="f137" fmla="val 336"/>
              <a:gd name="f138" fmla="val 309"/>
              <a:gd name="f139" fmla="val 311"/>
              <a:gd name="f140" fmla="val 152"/>
              <a:gd name="f141" fmla="val 344"/>
              <a:gd name="f142" fmla="val 162"/>
              <a:gd name="f143" fmla="val 355"/>
              <a:gd name="f144" fmla="val 168"/>
              <a:gd name="f145" fmla="val 179"/>
              <a:gd name="f146" fmla="val 347"/>
              <a:gd name="f147" fmla="val 204"/>
              <a:gd name="f148" fmla="val 330"/>
              <a:gd name="f149" fmla="val 314"/>
              <a:gd name="f150" fmla="+- 0 0 -90"/>
              <a:gd name="f151" fmla="*/ f3 1 731"/>
              <a:gd name="f152" fmla="*/ f4 1 585"/>
              <a:gd name="f153" fmla="val f5"/>
              <a:gd name="f154" fmla="val f6"/>
              <a:gd name="f155" fmla="val f7"/>
              <a:gd name="f156" fmla="*/ f150 f0 1"/>
              <a:gd name="f157" fmla="+- f155 0 f153"/>
              <a:gd name="f158" fmla="+- f154 0 f153"/>
              <a:gd name="f159" fmla="*/ f156 1 f2"/>
              <a:gd name="f160" fmla="*/ f158 1 731"/>
              <a:gd name="f161" fmla="*/ f157 1 585"/>
              <a:gd name="f162" fmla="*/ 258 f158 1"/>
              <a:gd name="f163" fmla="*/ 296 f157 1"/>
              <a:gd name="f164" fmla="*/ 174 f158 1"/>
              <a:gd name="f165" fmla="*/ 242 f157 1"/>
              <a:gd name="f166" fmla="*/ 154 f158 1"/>
              <a:gd name="f167" fmla="*/ 246 f157 1"/>
              <a:gd name="f168" fmla="*/ 63 f158 1"/>
              <a:gd name="f169" fmla="*/ 268 f157 1"/>
              <a:gd name="f170" fmla="*/ 11 f158 1"/>
              <a:gd name="f171" fmla="*/ 197 f157 1"/>
              <a:gd name="f172" fmla="*/ 115 f157 1"/>
              <a:gd name="f173" fmla="*/ 73 f158 1"/>
              <a:gd name="f174" fmla="*/ 98 f157 1"/>
              <a:gd name="f175" fmla="*/ 123 f158 1"/>
              <a:gd name="f176" fmla="*/ 17 f157 1"/>
              <a:gd name="f177" fmla="*/ 210 f158 1"/>
              <a:gd name="f178" fmla="*/ 32 f157 1"/>
              <a:gd name="f179" fmla="*/ 231 f158 1"/>
              <a:gd name="f180" fmla="*/ 125 f157 1"/>
              <a:gd name="f181" fmla="*/ 239 f158 1"/>
              <a:gd name="f182" fmla="*/ 148 f157 1"/>
              <a:gd name="f183" fmla="*/ 354 f158 1"/>
              <a:gd name="f184" fmla="*/ 221 f157 1"/>
              <a:gd name="f185" fmla="*/ 377 f158 1"/>
              <a:gd name="f186" fmla="*/ 488 f158 1"/>
              <a:gd name="f187" fmla="*/ 150 f157 1"/>
              <a:gd name="f188" fmla="*/ 498 f158 1"/>
              <a:gd name="f189" fmla="*/ 121 f157 1"/>
              <a:gd name="f190" fmla="*/ 548 f158 1"/>
              <a:gd name="f191" fmla="*/ 16 f157 1"/>
              <a:gd name="f192" fmla="*/ 652 f158 1"/>
              <a:gd name="f193" fmla="*/ 68 f157 1"/>
              <a:gd name="f194" fmla="*/ 695 f158 1"/>
              <a:gd name="f195" fmla="*/ 134 f157 1"/>
              <a:gd name="f196" fmla="*/ 697 f158 1"/>
              <a:gd name="f197" fmla="*/ 249 f157 1"/>
              <a:gd name="f198" fmla="*/ 582 f158 1"/>
              <a:gd name="f199" fmla="*/ 251 f157 1"/>
              <a:gd name="f200" fmla="*/ 547 f158 1"/>
              <a:gd name="f201" fmla="*/ 248 f157 1"/>
              <a:gd name="f202" fmla="*/ 244 f158 1"/>
              <a:gd name="f203" fmla="*/ 441 f157 1"/>
              <a:gd name="f204" fmla="*/ 232 f158 1"/>
              <a:gd name="f205" fmla="*/ 471 f157 1"/>
              <a:gd name="f206" fmla="*/ 560 f157 1"/>
              <a:gd name="f207" fmla="*/ 118 f158 1"/>
              <a:gd name="f208" fmla="*/ 575 f157 1"/>
              <a:gd name="f209" fmla="*/ 496 f157 1"/>
              <a:gd name="f210" fmla="*/ 60 f158 1"/>
              <a:gd name="f211" fmla="*/ 476 f157 1"/>
              <a:gd name="f212" fmla="*/ 21 f158 1"/>
              <a:gd name="f213" fmla="*/ 41 f158 1"/>
              <a:gd name="f214" fmla="*/ 336 f157 1"/>
              <a:gd name="f215" fmla="*/ 152 f158 1"/>
              <a:gd name="f216" fmla="*/ 344 f157 1"/>
              <a:gd name="f217" fmla="*/ 179 f158 1"/>
              <a:gd name="f218" fmla="*/ 347 f157 1"/>
              <a:gd name="f219" fmla="+- f159 0 f1"/>
              <a:gd name="f220" fmla="*/ f162 1 731"/>
              <a:gd name="f221" fmla="*/ f163 1 585"/>
              <a:gd name="f222" fmla="*/ f164 1 731"/>
              <a:gd name="f223" fmla="*/ f165 1 585"/>
              <a:gd name="f224" fmla="*/ f166 1 731"/>
              <a:gd name="f225" fmla="*/ f167 1 585"/>
              <a:gd name="f226" fmla="*/ f168 1 731"/>
              <a:gd name="f227" fmla="*/ f169 1 585"/>
              <a:gd name="f228" fmla="*/ f170 1 731"/>
              <a:gd name="f229" fmla="*/ f171 1 585"/>
              <a:gd name="f230" fmla="*/ f172 1 585"/>
              <a:gd name="f231" fmla="*/ f173 1 731"/>
              <a:gd name="f232" fmla="*/ f174 1 585"/>
              <a:gd name="f233" fmla="*/ f175 1 731"/>
              <a:gd name="f234" fmla="*/ f176 1 585"/>
              <a:gd name="f235" fmla="*/ f177 1 731"/>
              <a:gd name="f236" fmla="*/ f178 1 585"/>
              <a:gd name="f237" fmla="*/ f179 1 731"/>
              <a:gd name="f238" fmla="*/ f180 1 585"/>
              <a:gd name="f239" fmla="*/ f181 1 731"/>
              <a:gd name="f240" fmla="*/ f182 1 585"/>
              <a:gd name="f241" fmla="*/ f183 1 731"/>
              <a:gd name="f242" fmla="*/ f184 1 585"/>
              <a:gd name="f243" fmla="*/ f185 1 731"/>
              <a:gd name="f244" fmla="*/ f186 1 731"/>
              <a:gd name="f245" fmla="*/ f187 1 585"/>
              <a:gd name="f246" fmla="*/ f188 1 731"/>
              <a:gd name="f247" fmla="*/ f189 1 585"/>
              <a:gd name="f248" fmla="*/ f190 1 731"/>
              <a:gd name="f249" fmla="*/ f191 1 585"/>
              <a:gd name="f250" fmla="*/ f192 1 731"/>
              <a:gd name="f251" fmla="*/ f193 1 585"/>
              <a:gd name="f252" fmla="*/ f194 1 731"/>
              <a:gd name="f253" fmla="*/ f195 1 585"/>
              <a:gd name="f254" fmla="*/ f196 1 731"/>
              <a:gd name="f255" fmla="*/ f197 1 585"/>
              <a:gd name="f256" fmla="*/ f198 1 731"/>
              <a:gd name="f257" fmla="*/ f199 1 585"/>
              <a:gd name="f258" fmla="*/ f200 1 731"/>
              <a:gd name="f259" fmla="*/ f201 1 585"/>
              <a:gd name="f260" fmla="*/ f202 1 731"/>
              <a:gd name="f261" fmla="*/ f203 1 585"/>
              <a:gd name="f262" fmla="*/ f204 1 731"/>
              <a:gd name="f263" fmla="*/ f205 1 585"/>
              <a:gd name="f264" fmla="*/ f206 1 585"/>
              <a:gd name="f265" fmla="*/ f207 1 731"/>
              <a:gd name="f266" fmla="*/ f208 1 585"/>
              <a:gd name="f267" fmla="*/ f209 1 585"/>
              <a:gd name="f268" fmla="*/ f210 1 731"/>
              <a:gd name="f269" fmla="*/ f211 1 585"/>
              <a:gd name="f270" fmla="*/ f212 1 731"/>
              <a:gd name="f271" fmla="*/ f213 1 731"/>
              <a:gd name="f272" fmla="*/ f214 1 585"/>
              <a:gd name="f273" fmla="*/ f215 1 731"/>
              <a:gd name="f274" fmla="*/ f216 1 585"/>
              <a:gd name="f275" fmla="*/ f217 1 731"/>
              <a:gd name="f276" fmla="*/ f218 1 585"/>
              <a:gd name="f277" fmla="*/ 0 1 f160"/>
              <a:gd name="f278" fmla="*/ f154 1 f160"/>
              <a:gd name="f279" fmla="*/ 0 1 f161"/>
              <a:gd name="f280" fmla="*/ f155 1 f161"/>
              <a:gd name="f281" fmla="*/ f220 1 f160"/>
              <a:gd name="f282" fmla="*/ f221 1 f161"/>
              <a:gd name="f283" fmla="*/ f222 1 f160"/>
              <a:gd name="f284" fmla="*/ f223 1 f161"/>
              <a:gd name="f285" fmla="*/ f224 1 f160"/>
              <a:gd name="f286" fmla="*/ f225 1 f161"/>
              <a:gd name="f287" fmla="*/ f226 1 f160"/>
              <a:gd name="f288" fmla="*/ f227 1 f161"/>
              <a:gd name="f289" fmla="*/ f228 1 f160"/>
              <a:gd name="f290" fmla="*/ f229 1 f161"/>
              <a:gd name="f291" fmla="*/ f230 1 f161"/>
              <a:gd name="f292" fmla="*/ f231 1 f160"/>
              <a:gd name="f293" fmla="*/ f232 1 f161"/>
              <a:gd name="f294" fmla="*/ f233 1 f160"/>
              <a:gd name="f295" fmla="*/ f234 1 f161"/>
              <a:gd name="f296" fmla="*/ f235 1 f160"/>
              <a:gd name="f297" fmla="*/ f236 1 f161"/>
              <a:gd name="f298" fmla="*/ f237 1 f160"/>
              <a:gd name="f299" fmla="*/ f238 1 f161"/>
              <a:gd name="f300" fmla="*/ f239 1 f160"/>
              <a:gd name="f301" fmla="*/ f240 1 f161"/>
              <a:gd name="f302" fmla="*/ f241 1 f160"/>
              <a:gd name="f303" fmla="*/ f242 1 f161"/>
              <a:gd name="f304" fmla="*/ f243 1 f160"/>
              <a:gd name="f305" fmla="*/ f244 1 f160"/>
              <a:gd name="f306" fmla="*/ f245 1 f161"/>
              <a:gd name="f307" fmla="*/ f246 1 f160"/>
              <a:gd name="f308" fmla="*/ f247 1 f161"/>
              <a:gd name="f309" fmla="*/ f248 1 f160"/>
              <a:gd name="f310" fmla="*/ f249 1 f161"/>
              <a:gd name="f311" fmla="*/ f250 1 f160"/>
              <a:gd name="f312" fmla="*/ f251 1 f161"/>
              <a:gd name="f313" fmla="*/ f252 1 f160"/>
              <a:gd name="f314" fmla="*/ f253 1 f161"/>
              <a:gd name="f315" fmla="*/ f254 1 f160"/>
              <a:gd name="f316" fmla="*/ f255 1 f161"/>
              <a:gd name="f317" fmla="*/ f256 1 f160"/>
              <a:gd name="f318" fmla="*/ f257 1 f161"/>
              <a:gd name="f319" fmla="*/ f258 1 f160"/>
              <a:gd name="f320" fmla="*/ f259 1 f161"/>
              <a:gd name="f321" fmla="*/ f260 1 f160"/>
              <a:gd name="f322" fmla="*/ f261 1 f161"/>
              <a:gd name="f323" fmla="*/ f262 1 f160"/>
              <a:gd name="f324" fmla="*/ f263 1 f161"/>
              <a:gd name="f325" fmla="*/ f264 1 f161"/>
              <a:gd name="f326" fmla="*/ f265 1 f160"/>
              <a:gd name="f327" fmla="*/ f266 1 f161"/>
              <a:gd name="f328" fmla="*/ f267 1 f161"/>
              <a:gd name="f329" fmla="*/ f268 1 f160"/>
              <a:gd name="f330" fmla="*/ f269 1 f161"/>
              <a:gd name="f331" fmla="*/ f270 1 f160"/>
              <a:gd name="f332" fmla="*/ f271 1 f160"/>
              <a:gd name="f333" fmla="*/ f272 1 f161"/>
              <a:gd name="f334" fmla="*/ f273 1 f160"/>
              <a:gd name="f335" fmla="*/ f274 1 f161"/>
              <a:gd name="f336" fmla="*/ f275 1 f160"/>
              <a:gd name="f337" fmla="*/ f276 1 f161"/>
              <a:gd name="f338" fmla="*/ f277 f151 1"/>
              <a:gd name="f339" fmla="*/ f278 f151 1"/>
              <a:gd name="f340" fmla="*/ f280 f152 1"/>
              <a:gd name="f341" fmla="*/ f279 f152 1"/>
              <a:gd name="f342" fmla="*/ f281 f151 1"/>
              <a:gd name="f343" fmla="*/ f282 f152 1"/>
              <a:gd name="f344" fmla="*/ f283 f151 1"/>
              <a:gd name="f345" fmla="*/ f284 f152 1"/>
              <a:gd name="f346" fmla="*/ f285 f151 1"/>
              <a:gd name="f347" fmla="*/ f286 f152 1"/>
              <a:gd name="f348" fmla="*/ f287 f151 1"/>
              <a:gd name="f349" fmla="*/ f288 f152 1"/>
              <a:gd name="f350" fmla="*/ f289 f151 1"/>
              <a:gd name="f351" fmla="*/ f290 f152 1"/>
              <a:gd name="f352" fmla="*/ f291 f152 1"/>
              <a:gd name="f353" fmla="*/ f292 f151 1"/>
              <a:gd name="f354" fmla="*/ f293 f152 1"/>
              <a:gd name="f355" fmla="*/ f294 f151 1"/>
              <a:gd name="f356" fmla="*/ f295 f152 1"/>
              <a:gd name="f357" fmla="*/ f296 f151 1"/>
              <a:gd name="f358" fmla="*/ f297 f152 1"/>
              <a:gd name="f359" fmla="*/ f298 f151 1"/>
              <a:gd name="f360" fmla="*/ f299 f152 1"/>
              <a:gd name="f361" fmla="*/ f300 f151 1"/>
              <a:gd name="f362" fmla="*/ f301 f152 1"/>
              <a:gd name="f363" fmla="*/ f302 f151 1"/>
              <a:gd name="f364" fmla="*/ f303 f152 1"/>
              <a:gd name="f365" fmla="*/ f304 f151 1"/>
              <a:gd name="f366" fmla="*/ f305 f151 1"/>
              <a:gd name="f367" fmla="*/ f306 f152 1"/>
              <a:gd name="f368" fmla="*/ f307 f151 1"/>
              <a:gd name="f369" fmla="*/ f308 f152 1"/>
              <a:gd name="f370" fmla="*/ f309 f151 1"/>
              <a:gd name="f371" fmla="*/ f310 f152 1"/>
              <a:gd name="f372" fmla="*/ f311 f151 1"/>
              <a:gd name="f373" fmla="*/ f312 f152 1"/>
              <a:gd name="f374" fmla="*/ f313 f151 1"/>
              <a:gd name="f375" fmla="*/ f314 f152 1"/>
              <a:gd name="f376" fmla="*/ f315 f151 1"/>
              <a:gd name="f377" fmla="*/ f316 f152 1"/>
              <a:gd name="f378" fmla="*/ f317 f151 1"/>
              <a:gd name="f379" fmla="*/ f318 f152 1"/>
              <a:gd name="f380" fmla="*/ f319 f151 1"/>
              <a:gd name="f381" fmla="*/ f320 f152 1"/>
              <a:gd name="f382" fmla="*/ f321 f151 1"/>
              <a:gd name="f383" fmla="*/ f322 f152 1"/>
              <a:gd name="f384" fmla="*/ f323 f151 1"/>
              <a:gd name="f385" fmla="*/ f324 f152 1"/>
              <a:gd name="f386" fmla="*/ f325 f152 1"/>
              <a:gd name="f387" fmla="*/ f326 f151 1"/>
              <a:gd name="f388" fmla="*/ f327 f152 1"/>
              <a:gd name="f389" fmla="*/ f328 f152 1"/>
              <a:gd name="f390" fmla="*/ f329 f151 1"/>
              <a:gd name="f391" fmla="*/ f330 f152 1"/>
              <a:gd name="f392" fmla="*/ f331 f151 1"/>
              <a:gd name="f393" fmla="*/ f332 f151 1"/>
              <a:gd name="f394" fmla="*/ f333 f152 1"/>
              <a:gd name="f395" fmla="*/ f334 f151 1"/>
              <a:gd name="f396" fmla="*/ f335 f152 1"/>
              <a:gd name="f397" fmla="*/ f336 f151 1"/>
              <a:gd name="f398" fmla="*/ f337 f152 1"/>
            </a:gdLst>
            <a:ahLst/>
            <a:cxnLst>
              <a:cxn ang="3cd4">
                <a:pos x="hc" y="t"/>
              </a:cxn>
              <a:cxn ang="0">
                <a:pos x="r" y="vc"/>
              </a:cxn>
              <a:cxn ang="cd4">
                <a:pos x="hc" y="b"/>
              </a:cxn>
              <a:cxn ang="cd2">
                <a:pos x="l" y="vc"/>
              </a:cxn>
              <a:cxn ang="f219">
                <a:pos x="f342" y="f343"/>
              </a:cxn>
              <a:cxn ang="f219">
                <a:pos x="f344" y="f345"/>
              </a:cxn>
              <a:cxn ang="f219">
                <a:pos x="f346" y="f347"/>
              </a:cxn>
              <a:cxn ang="f219">
                <a:pos x="f348" y="f349"/>
              </a:cxn>
              <a:cxn ang="f219">
                <a:pos x="f350" y="f351"/>
              </a:cxn>
              <a:cxn ang="f219">
                <a:pos x="f348" y="f352"/>
              </a:cxn>
              <a:cxn ang="f219">
                <a:pos x="f353" y="f354"/>
              </a:cxn>
              <a:cxn ang="f219">
                <a:pos x="f355" y="f356"/>
              </a:cxn>
              <a:cxn ang="f219">
                <a:pos x="f357" y="f358"/>
              </a:cxn>
              <a:cxn ang="f219">
                <a:pos x="f359" y="f360"/>
              </a:cxn>
              <a:cxn ang="f219">
                <a:pos x="f361" y="f362"/>
              </a:cxn>
              <a:cxn ang="f219">
                <a:pos x="f363" y="f364"/>
              </a:cxn>
              <a:cxn ang="f219">
                <a:pos x="f365" y="f364"/>
              </a:cxn>
              <a:cxn ang="f219">
                <a:pos x="f366" y="f367"/>
              </a:cxn>
              <a:cxn ang="f219">
                <a:pos x="f368" y="f369"/>
              </a:cxn>
              <a:cxn ang="f219">
                <a:pos x="f370" y="f371"/>
              </a:cxn>
              <a:cxn ang="f219">
                <a:pos x="f372" y="f373"/>
              </a:cxn>
              <a:cxn ang="f219">
                <a:pos x="f374" y="f375"/>
              </a:cxn>
              <a:cxn ang="f219">
                <a:pos x="f376" y="f377"/>
              </a:cxn>
              <a:cxn ang="f219">
                <a:pos x="f378" y="f379"/>
              </a:cxn>
              <a:cxn ang="f219">
                <a:pos x="f380" y="f381"/>
              </a:cxn>
              <a:cxn ang="f219">
                <a:pos x="f382" y="f383"/>
              </a:cxn>
              <a:cxn ang="f219">
                <a:pos x="f384" y="f385"/>
              </a:cxn>
              <a:cxn ang="f219">
                <a:pos x="f357" y="f386"/>
              </a:cxn>
              <a:cxn ang="f219">
                <a:pos x="f387" y="f388"/>
              </a:cxn>
              <a:cxn ang="f219">
                <a:pos x="f353" y="f389"/>
              </a:cxn>
              <a:cxn ang="f219">
                <a:pos x="f390" y="f391"/>
              </a:cxn>
              <a:cxn ang="f219">
                <a:pos x="f392" y="f383"/>
              </a:cxn>
              <a:cxn ang="f219">
                <a:pos x="f393" y="f394"/>
              </a:cxn>
              <a:cxn ang="f219">
                <a:pos x="f395" y="f396"/>
              </a:cxn>
              <a:cxn ang="f219">
                <a:pos x="f397" y="f398"/>
              </a:cxn>
              <a:cxn ang="f219">
                <a:pos x="f342" y="f343"/>
              </a:cxn>
            </a:cxnLst>
            <a:rect l="f338" t="f341" r="f339" b="f340"/>
            <a:pathLst>
              <a:path w="731" h="58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26" y="f38"/>
                </a:cubicBezTo>
                <a:cubicBezTo>
                  <a:pt x="f39" y="f40"/>
                  <a:pt x="f41" y="f42"/>
                  <a:pt x="f41" y="f24"/>
                </a:cubicBezTo>
                <a:cubicBezTo>
                  <a:pt x="f43" y="f44"/>
                  <a:pt x="f45" y="f46"/>
                  <a:pt x="f47" y="f48"/>
                </a:cubicBezTo>
                <a:cubicBezTo>
                  <a:pt x="f20" y="f49"/>
                  <a:pt x="f50" y="f34"/>
                  <a:pt x="f51" y="f46"/>
                </a:cubicBezTo>
                <a:cubicBezTo>
                  <a:pt x="f52" y="f53"/>
                  <a:pt x="f54" y="f55"/>
                  <a:pt x="f56" y="f57"/>
                </a:cubicBezTo>
                <a:cubicBezTo>
                  <a:pt x="f58" y="f59"/>
                  <a:pt x="f60" y="f61"/>
                  <a:pt x="f19" y="f62"/>
                </a:cubicBezTo>
                <a:cubicBezTo>
                  <a:pt x="f11" y="f63"/>
                  <a:pt x="f64" y="f65"/>
                  <a:pt x="f66" y="f67"/>
                </a:cubicBezTo>
                <a:cubicBezTo>
                  <a:pt x="f68" y="f58"/>
                  <a:pt x="f69" y="f58"/>
                  <a:pt x="f70" y="f67"/>
                </a:cubicBezTo>
                <a:cubicBezTo>
                  <a:pt x="f71" y="f33"/>
                  <a:pt x="f72" y="f73"/>
                  <a:pt x="f74" y="f75"/>
                </a:cubicBezTo>
                <a:cubicBezTo>
                  <a:pt x="f76" y="f61"/>
                  <a:pt x="f77" y="f78"/>
                  <a:pt x="f79" y="f80"/>
                </a:cubicBezTo>
                <a:cubicBezTo>
                  <a:pt x="f81" y="f82"/>
                  <a:pt x="f77" y="f28"/>
                  <a:pt x="f83" y="f84"/>
                </a:cubicBezTo>
                <a:cubicBezTo>
                  <a:pt x="f85" y="f5"/>
                  <a:pt x="f86" y="f87"/>
                  <a:pt x="f88" y="f89"/>
                </a:cubicBezTo>
                <a:cubicBezTo>
                  <a:pt x="f90" y="f24"/>
                  <a:pt x="f91" y="f38"/>
                  <a:pt x="f92" y="f93"/>
                </a:cubicBezTo>
                <a:cubicBezTo>
                  <a:pt x="f6" y="f94"/>
                  <a:pt x="f95" y="f96"/>
                  <a:pt x="f97" y="f98"/>
                </a:cubicBezTo>
                <a:cubicBezTo>
                  <a:pt x="f99" y="f25"/>
                  <a:pt x="f100" y="f101"/>
                  <a:pt x="f102" y="f103"/>
                </a:cubicBezTo>
                <a:cubicBezTo>
                  <a:pt x="f104" y="f52"/>
                  <a:pt x="f105" y="f19"/>
                  <a:pt x="f106" y="f107"/>
                </a:cubicBezTo>
                <a:cubicBezTo>
                  <a:pt x="f108" y="f109"/>
                  <a:pt x="f110" y="f70"/>
                  <a:pt x="f111" y="f112"/>
                </a:cubicBezTo>
                <a:cubicBezTo>
                  <a:pt x="f31" y="f113"/>
                  <a:pt x="f58" y="f114"/>
                  <a:pt x="f31" y="f115"/>
                </a:cubicBezTo>
                <a:cubicBezTo>
                  <a:pt x="f54" y="f77"/>
                  <a:pt x="f17" y="f116"/>
                  <a:pt x="f51" y="f117"/>
                </a:cubicBezTo>
                <a:cubicBezTo>
                  <a:pt x="f118" y="f7"/>
                  <a:pt x="f119" y="f7"/>
                  <a:pt x="f120" y="f121"/>
                </a:cubicBezTo>
                <a:cubicBezTo>
                  <a:pt x="f122" y="f123"/>
                  <a:pt x="f39" y="f124"/>
                  <a:pt x="f41" y="f125"/>
                </a:cubicBezTo>
                <a:cubicBezTo>
                  <a:pt x="f126" y="f127"/>
                  <a:pt x="f39" y="f128"/>
                  <a:pt x="f129" y="f130"/>
                </a:cubicBezTo>
                <a:cubicBezTo>
                  <a:pt x="f131" y="f132"/>
                  <a:pt x="f28" y="f133"/>
                  <a:pt x="f87" y="f112"/>
                </a:cubicBezTo>
                <a:cubicBezTo>
                  <a:pt x="f5" y="f134"/>
                  <a:pt x="f34" y="f135"/>
                  <a:pt x="f136" y="f137"/>
                </a:cubicBezTo>
                <a:cubicBezTo>
                  <a:pt x="f82" y="f138"/>
                  <a:pt x="f47" y="f139"/>
                  <a:pt x="f140" y="f141"/>
                </a:cubicBezTo>
                <a:cubicBezTo>
                  <a:pt x="f142" y="f143"/>
                  <a:pt x="f144" y="f66"/>
                  <a:pt x="f145" y="f146"/>
                </a:cubicBezTo>
                <a:cubicBezTo>
                  <a:pt x="f147" y="f148"/>
                  <a:pt x="f60" y="f14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 name="Freeform 15">
            <a:extLst>
              <a:ext uri="{FF2B5EF4-FFF2-40B4-BE49-F238E27FC236}">
                <a16:creationId xmlns:a16="http://schemas.microsoft.com/office/drawing/2014/main" id="{0F2A4E50-18BA-484D-8877-B2791F7B12A8}"/>
              </a:ext>
            </a:extLst>
          </p:cNvPr>
          <p:cNvSpPr/>
          <p:nvPr/>
        </p:nvSpPr>
        <p:spPr>
          <a:xfrm>
            <a:off x="285750" y="4179886"/>
            <a:ext cx="803272" cy="779461"/>
          </a:xfrm>
          <a:custGeom>
            <a:avLst/>
            <a:gdLst>
              <a:gd name="f0" fmla="val 10800000"/>
              <a:gd name="f1" fmla="val 5400000"/>
              <a:gd name="f2" fmla="val 360"/>
              <a:gd name="f3" fmla="val 180"/>
              <a:gd name="f4" fmla="val w"/>
              <a:gd name="f5" fmla="val h"/>
              <a:gd name="f6" fmla="val 0"/>
              <a:gd name="f7" fmla="val 718"/>
              <a:gd name="f8" fmla="val 696"/>
              <a:gd name="f9" fmla="val 502"/>
              <a:gd name="f10" fmla="val 176"/>
              <a:gd name="f11" fmla="val 523"/>
              <a:gd name="f12" fmla="val 169"/>
              <a:gd name="f13" fmla="val 547"/>
              <a:gd name="f14" fmla="val 189"/>
              <a:gd name="f15" fmla="val 551"/>
              <a:gd name="f16" fmla="val 218"/>
              <a:gd name="f17" fmla="val 565"/>
              <a:gd name="f18" fmla="val 202"/>
              <a:gd name="f19" fmla="val 580"/>
              <a:gd name="f20" fmla="val 185"/>
              <a:gd name="f21" fmla="val 595"/>
              <a:gd name="f22" fmla="val 602"/>
              <a:gd name="f23" fmla="val 161"/>
              <a:gd name="f24" fmla="val 609"/>
              <a:gd name="f25" fmla="val 158"/>
              <a:gd name="f26" fmla="val 619"/>
              <a:gd name="f27" fmla="val 164"/>
              <a:gd name="f28" fmla="val 648"/>
              <a:gd name="f29" fmla="val 182"/>
              <a:gd name="f30" fmla="val 678"/>
              <a:gd name="f31" fmla="val 199"/>
              <a:gd name="f32" fmla="val 707"/>
              <a:gd name="f33" fmla="val 215"/>
              <a:gd name="f34" fmla="val 717"/>
              <a:gd name="f35" fmla="val 221"/>
              <a:gd name="f36" fmla="val 226"/>
              <a:gd name="f37" fmla="val 710"/>
              <a:gd name="f38" fmla="val 233"/>
              <a:gd name="f39" fmla="val 689"/>
              <a:gd name="f40" fmla="val 253"/>
              <a:gd name="f41" fmla="val 669"/>
              <a:gd name="f42" fmla="val 274"/>
              <a:gd name="f43" fmla="val 649"/>
              <a:gd name="f44" fmla="val 294"/>
              <a:gd name="f45" fmla="val 643"/>
              <a:gd name="f46" fmla="val 300"/>
              <a:gd name="f47" fmla="val 637"/>
              <a:gd name="f48" fmla="val 301"/>
              <a:gd name="f49" fmla="val 629"/>
              <a:gd name="f50" fmla="val 302"/>
              <a:gd name="f51" fmla="val 608"/>
              <a:gd name="f52" fmla="val 588"/>
              <a:gd name="f53" fmla="val 304"/>
              <a:gd name="f54" fmla="val 567"/>
              <a:gd name="f55" fmla="val 305"/>
              <a:gd name="f56" fmla="val 548"/>
              <a:gd name="f57" fmla="val 306"/>
              <a:gd name="f58" fmla="val 531"/>
              <a:gd name="f59" fmla="val 322"/>
              <a:gd name="f60" fmla="val 528"/>
              <a:gd name="f61" fmla="val 341"/>
              <a:gd name="f62" fmla="val 527"/>
              <a:gd name="f63" fmla="val 350"/>
              <a:gd name="f64" fmla="val 525"/>
              <a:gd name="f65" fmla="val 369"/>
              <a:gd name="f66" fmla="val 398"/>
              <a:gd name="f67" fmla="val 511"/>
              <a:gd name="f68" fmla="val 416"/>
              <a:gd name="f69" fmla="val 492"/>
              <a:gd name="f70" fmla="val 435"/>
              <a:gd name="f71" fmla="val 424"/>
              <a:gd name="f72" fmla="val 356"/>
              <a:gd name="f73" fmla="val 570"/>
              <a:gd name="f74" fmla="val 289"/>
              <a:gd name="f75" fmla="val 639"/>
              <a:gd name="f76" fmla="val 245"/>
              <a:gd name="f77" fmla="val 683"/>
              <a:gd name="f78" fmla="val 194"/>
              <a:gd name="f79" fmla="val 135"/>
              <a:gd name="f80" fmla="val 679"/>
              <a:gd name="f81" fmla="val 37"/>
              <a:gd name="f82" fmla="val 526"/>
              <a:gd name="f83" fmla="val 67"/>
              <a:gd name="f84" fmla="val 449"/>
              <a:gd name="f85" fmla="val 111"/>
              <a:gd name="f86" fmla="val 397"/>
              <a:gd name="f87" fmla="val 162"/>
              <a:gd name="f88" fmla="val 351"/>
              <a:gd name="f89" fmla="val 209"/>
              <a:gd name="f90" fmla="val 303"/>
              <a:gd name="f91" fmla="val 237"/>
              <a:gd name="f92" fmla="val 276"/>
              <a:gd name="f93" fmla="val 265"/>
              <a:gd name="f94" fmla="val 249"/>
              <a:gd name="f95" fmla="val 291"/>
              <a:gd name="f96" fmla="val 307"/>
              <a:gd name="f97" fmla="val 326"/>
              <a:gd name="f98" fmla="val 196"/>
              <a:gd name="f99" fmla="val 349"/>
              <a:gd name="f100" fmla="val 195"/>
              <a:gd name="f101" fmla="val 357"/>
              <a:gd name="f102" fmla="val 364"/>
              <a:gd name="f103" fmla="val 193"/>
              <a:gd name="f104" fmla="val 372"/>
              <a:gd name="f105" fmla="val 192"/>
              <a:gd name="f106" fmla="val 403"/>
              <a:gd name="f107" fmla="val 187"/>
              <a:gd name="f108" fmla="val 420"/>
              <a:gd name="f109" fmla="val 172"/>
              <a:gd name="f110" fmla="val 141"/>
              <a:gd name="f111" fmla="val 411"/>
              <a:gd name="f112" fmla="val 94"/>
              <a:gd name="f113" fmla="val 429"/>
              <a:gd name="f114" fmla="val 61"/>
              <a:gd name="f115" fmla="val 464"/>
              <a:gd name="f116" fmla="val 31"/>
              <a:gd name="f117" fmla="val 498"/>
              <a:gd name="f118" fmla="val 2"/>
              <a:gd name="f119" fmla="val 497"/>
              <a:gd name="f120" fmla="val 520"/>
              <a:gd name="f121" fmla="val 39"/>
              <a:gd name="f122" fmla="val 59"/>
              <a:gd name="f123" fmla="val 542"/>
              <a:gd name="f124" fmla="val 79"/>
              <a:gd name="f125" fmla="val 554"/>
              <a:gd name="f126" fmla="val 98"/>
              <a:gd name="f127" fmla="val 562"/>
              <a:gd name="f128" fmla="val 109"/>
              <a:gd name="f129" fmla="val 560"/>
              <a:gd name="f130" fmla="val 118"/>
              <a:gd name="f131" fmla="val 550"/>
              <a:gd name="f132" fmla="val 127"/>
              <a:gd name="f133" fmla="val 533"/>
              <a:gd name="f134" fmla="val 143"/>
              <a:gd name="f135" fmla="val 517"/>
              <a:gd name="f136" fmla="val 160"/>
              <a:gd name="f137" fmla="val 374"/>
              <a:gd name="f138" fmla="val 463"/>
              <a:gd name="f139" fmla="val 430"/>
              <a:gd name="f140" fmla="val 373"/>
              <a:gd name="f141" fmla="val 343"/>
              <a:gd name="f142" fmla="val 441"/>
              <a:gd name="f143" fmla="val 342"/>
              <a:gd name="f144" fmla="val 442"/>
              <a:gd name="f145" fmla="val 340"/>
              <a:gd name="f146" fmla="val 339"/>
              <a:gd name="f147" fmla="val 443"/>
              <a:gd name="f148" fmla="val 318"/>
              <a:gd name="f149" fmla="val 456"/>
              <a:gd name="f150" fmla="val 298"/>
              <a:gd name="f151" fmla="val 460"/>
              <a:gd name="f152" fmla="val 281"/>
              <a:gd name="f153" fmla="val 428"/>
              <a:gd name="f154" fmla="val 272"/>
              <a:gd name="f155" fmla="val 425"/>
              <a:gd name="f156" fmla="val 417"/>
              <a:gd name="f157" fmla="val 282"/>
              <a:gd name="f158" fmla="val 287"/>
              <a:gd name="f159" fmla="val 388"/>
              <a:gd name="f160" fmla="val 293"/>
              <a:gd name="f161" fmla="val 299"/>
              <a:gd name="f162" fmla="val 363"/>
              <a:gd name="f163" fmla="val 295"/>
              <a:gd name="f164" fmla="val 358"/>
              <a:gd name="f165" fmla="val 255"/>
              <a:gd name="f166" fmla="val 352"/>
              <a:gd name="f167" fmla="val 230"/>
              <a:gd name="f168" fmla="val 359"/>
              <a:gd name="f169" fmla="val 207"/>
              <a:gd name="f170" fmla="val 181"/>
              <a:gd name="f171" fmla="val 391"/>
              <a:gd name="f172" fmla="val 392"/>
              <a:gd name="f173" fmla="val 206"/>
              <a:gd name="f174" fmla="val 410"/>
              <a:gd name="f175" fmla="val 225"/>
              <a:gd name="f176" fmla="val 423"/>
              <a:gd name="f177" fmla="val 250"/>
              <a:gd name="f178" fmla="val 433"/>
              <a:gd name="f179" fmla="val 465"/>
              <a:gd name="f180" fmla="val 229"/>
              <a:gd name="f181" fmla="val 474"/>
              <a:gd name="f182" fmla="val 227"/>
              <a:gd name="f183" fmla="val 480"/>
              <a:gd name="f184" fmla="val 217"/>
              <a:gd name="f185" fmla="val 481"/>
              <a:gd name="f186" fmla="val 204"/>
              <a:gd name="f187" fmla="val 482"/>
              <a:gd name="f188" fmla="val 191"/>
              <a:gd name="f189" fmla="val 484"/>
              <a:gd name="f190" fmla="val 178"/>
              <a:gd name="f191" fmla="val 486"/>
              <a:gd name="f192" fmla="val 168"/>
              <a:gd name="f193" fmla="val 488"/>
              <a:gd name="f194" fmla="val 163"/>
              <a:gd name="f195" fmla="val 503"/>
              <a:gd name="f196" fmla="val 179"/>
              <a:gd name="f197" fmla="val 524"/>
              <a:gd name="f198" fmla="val 543"/>
              <a:gd name="f199" fmla="val 213"/>
              <a:gd name="f200" fmla="val 555"/>
              <a:gd name="f201" fmla="val 234"/>
              <a:gd name="f202" fmla="val 566"/>
              <a:gd name="f203" fmla="val 241"/>
              <a:gd name="f204" fmla="val 541"/>
              <a:gd name="f205" fmla="val 246"/>
              <a:gd name="f206" fmla="val 493"/>
              <a:gd name="f207" fmla="val 290"/>
              <a:gd name="f208" fmla="val 500"/>
              <a:gd name="f209" fmla="val 308"/>
              <a:gd name="f210" fmla="val 512"/>
              <a:gd name="f211" fmla="val 316"/>
              <a:gd name="f212" fmla="val 324"/>
              <a:gd name="f213" fmla="val 537"/>
              <a:gd name="f214" fmla="val 330"/>
              <a:gd name="f215" fmla="val 546"/>
              <a:gd name="f216" fmla="val 335"/>
              <a:gd name="f217" fmla="val 538"/>
              <a:gd name="f218" fmla="+- 0 0 -90"/>
              <a:gd name="f219" fmla="*/ f4 1 718"/>
              <a:gd name="f220" fmla="*/ f5 1 696"/>
              <a:gd name="f221" fmla="val f6"/>
              <a:gd name="f222" fmla="val f7"/>
              <a:gd name="f223" fmla="val f8"/>
              <a:gd name="f224" fmla="*/ f218 f0 1"/>
              <a:gd name="f225" fmla="+- f223 0 f221"/>
              <a:gd name="f226" fmla="+- f222 0 f221"/>
              <a:gd name="f227" fmla="*/ f224 1 f3"/>
              <a:gd name="f228" fmla="*/ f226 1 718"/>
              <a:gd name="f229" fmla="*/ f225 1 696"/>
              <a:gd name="f230" fmla="*/ 502 f226 1"/>
              <a:gd name="f231" fmla="*/ 176 f225 1"/>
              <a:gd name="f232" fmla="*/ 551 f226 1"/>
              <a:gd name="f233" fmla="*/ 218 f225 1"/>
              <a:gd name="f234" fmla="*/ 595 f226 1"/>
              <a:gd name="f235" fmla="*/ 169 f225 1"/>
              <a:gd name="f236" fmla="*/ 619 f226 1"/>
              <a:gd name="f237" fmla="*/ 164 f225 1"/>
              <a:gd name="f238" fmla="*/ 707 f226 1"/>
              <a:gd name="f239" fmla="*/ 215 f225 1"/>
              <a:gd name="f240" fmla="*/ 710 f226 1"/>
              <a:gd name="f241" fmla="*/ 233 f225 1"/>
              <a:gd name="f242" fmla="*/ 649 f226 1"/>
              <a:gd name="f243" fmla="*/ 294 f225 1"/>
              <a:gd name="f244" fmla="*/ 629 f226 1"/>
              <a:gd name="f245" fmla="*/ 302 f225 1"/>
              <a:gd name="f246" fmla="*/ 567 f226 1"/>
              <a:gd name="f247" fmla="*/ 305 f225 1"/>
              <a:gd name="f248" fmla="*/ 528 f226 1"/>
              <a:gd name="f249" fmla="*/ 341 f225 1"/>
              <a:gd name="f250" fmla="*/ 525 f226 1"/>
              <a:gd name="f251" fmla="*/ 369 f225 1"/>
              <a:gd name="f252" fmla="*/ 492 f226 1"/>
              <a:gd name="f253" fmla="*/ 435 f225 1"/>
              <a:gd name="f254" fmla="*/ 289 f226 1"/>
              <a:gd name="f255" fmla="*/ 639 f225 1"/>
              <a:gd name="f256" fmla="*/ 135 f226 1"/>
              <a:gd name="f257" fmla="*/ 679 f225 1"/>
              <a:gd name="f258" fmla="*/ 67 f226 1"/>
              <a:gd name="f259" fmla="*/ 449 f225 1"/>
              <a:gd name="f260" fmla="*/ 209 f226 1"/>
              <a:gd name="f261" fmla="*/ 303 f225 1"/>
              <a:gd name="f262" fmla="*/ 291 f226 1"/>
              <a:gd name="f263" fmla="*/ 221 f225 1"/>
              <a:gd name="f264" fmla="*/ 349 f226 1"/>
              <a:gd name="f265" fmla="*/ 195 f225 1"/>
              <a:gd name="f266" fmla="*/ 372 f226 1"/>
              <a:gd name="f267" fmla="*/ 192 f225 1"/>
              <a:gd name="f268" fmla="*/ 416 f226 1"/>
              <a:gd name="f269" fmla="*/ 141 f225 1"/>
              <a:gd name="f270" fmla="*/ 464 f226 1"/>
              <a:gd name="f271" fmla="*/ 31 f225 1"/>
              <a:gd name="f272" fmla="*/ 520 f226 1"/>
              <a:gd name="f273" fmla="*/ 39 f225 1"/>
              <a:gd name="f274" fmla="*/ 554 f226 1"/>
              <a:gd name="f275" fmla="*/ 98 f225 1"/>
              <a:gd name="f276" fmla="*/ 550 f226 1"/>
              <a:gd name="f277" fmla="*/ 127 f225 1"/>
              <a:gd name="f278" fmla="*/ 374 f226 1"/>
              <a:gd name="f279" fmla="*/ 463 f225 1"/>
              <a:gd name="f280" fmla="*/ 343 f226 1"/>
              <a:gd name="f281" fmla="*/ 441 f225 1"/>
              <a:gd name="f282" fmla="*/ 339 f226 1"/>
              <a:gd name="f283" fmla="*/ 443 f225 1"/>
              <a:gd name="f284" fmla="*/ 281 f226 1"/>
              <a:gd name="f285" fmla="*/ 276 f226 1"/>
              <a:gd name="f286" fmla="*/ 417 f225 1"/>
              <a:gd name="f287" fmla="*/ 293 f226 1"/>
              <a:gd name="f288" fmla="*/ 374 f225 1"/>
              <a:gd name="f289" fmla="*/ 282 f226 1"/>
              <a:gd name="f290" fmla="*/ 356 f225 1"/>
              <a:gd name="f291" fmla="*/ 207 f226 1"/>
              <a:gd name="f292" fmla="*/ 206 f226 1"/>
              <a:gd name="f293" fmla="*/ 410 f225 1"/>
              <a:gd name="f294" fmla="*/ 233 f226 1"/>
              <a:gd name="f295" fmla="*/ 465 f225 1"/>
              <a:gd name="f296" fmla="*/ 217 f226 1"/>
              <a:gd name="f297" fmla="*/ 481 f225 1"/>
              <a:gd name="f298" fmla="*/ 178 f226 1"/>
              <a:gd name="f299" fmla="*/ 486 f225 1"/>
              <a:gd name="f300" fmla="*/ 168 f226 1"/>
              <a:gd name="f301" fmla="*/ 503 f225 1"/>
              <a:gd name="f302" fmla="*/ 213 f226 1"/>
              <a:gd name="f303" fmla="*/ 555 f225 1"/>
              <a:gd name="f304" fmla="*/ 241 f226 1"/>
              <a:gd name="f305" fmla="*/ 541 f225 1"/>
              <a:gd name="f306" fmla="*/ 493 f225 1"/>
              <a:gd name="f307" fmla="*/ 300 f226 1"/>
              <a:gd name="f308" fmla="*/ 500 f225 1"/>
              <a:gd name="f309" fmla="*/ 324 f226 1"/>
              <a:gd name="f310" fmla="*/ 537 f225 1"/>
              <a:gd name="f311" fmla="*/ 538 f225 1"/>
              <a:gd name="f312" fmla="+- f227 0 f1"/>
              <a:gd name="f313" fmla="*/ f230 1 718"/>
              <a:gd name="f314" fmla="*/ f231 1 696"/>
              <a:gd name="f315" fmla="*/ f232 1 718"/>
              <a:gd name="f316" fmla="*/ f233 1 696"/>
              <a:gd name="f317" fmla="*/ f234 1 718"/>
              <a:gd name="f318" fmla="*/ f235 1 696"/>
              <a:gd name="f319" fmla="*/ f236 1 718"/>
              <a:gd name="f320" fmla="*/ f237 1 696"/>
              <a:gd name="f321" fmla="*/ f238 1 718"/>
              <a:gd name="f322" fmla="*/ f239 1 696"/>
              <a:gd name="f323" fmla="*/ f240 1 718"/>
              <a:gd name="f324" fmla="*/ f241 1 696"/>
              <a:gd name="f325" fmla="*/ f242 1 718"/>
              <a:gd name="f326" fmla="*/ f243 1 696"/>
              <a:gd name="f327" fmla="*/ f244 1 718"/>
              <a:gd name="f328" fmla="*/ f245 1 696"/>
              <a:gd name="f329" fmla="*/ f246 1 718"/>
              <a:gd name="f330" fmla="*/ f247 1 696"/>
              <a:gd name="f331" fmla="*/ f248 1 718"/>
              <a:gd name="f332" fmla="*/ f249 1 696"/>
              <a:gd name="f333" fmla="*/ f250 1 718"/>
              <a:gd name="f334" fmla="*/ f251 1 696"/>
              <a:gd name="f335" fmla="*/ f252 1 718"/>
              <a:gd name="f336" fmla="*/ f253 1 696"/>
              <a:gd name="f337" fmla="*/ f254 1 718"/>
              <a:gd name="f338" fmla="*/ f255 1 696"/>
              <a:gd name="f339" fmla="*/ f256 1 718"/>
              <a:gd name="f340" fmla="*/ f257 1 696"/>
              <a:gd name="f341" fmla="*/ f258 1 718"/>
              <a:gd name="f342" fmla="*/ f259 1 696"/>
              <a:gd name="f343" fmla="*/ f260 1 718"/>
              <a:gd name="f344" fmla="*/ f261 1 696"/>
              <a:gd name="f345" fmla="*/ f262 1 718"/>
              <a:gd name="f346" fmla="*/ f263 1 696"/>
              <a:gd name="f347" fmla="*/ f264 1 718"/>
              <a:gd name="f348" fmla="*/ f265 1 696"/>
              <a:gd name="f349" fmla="*/ f266 1 718"/>
              <a:gd name="f350" fmla="*/ f267 1 696"/>
              <a:gd name="f351" fmla="*/ f268 1 718"/>
              <a:gd name="f352" fmla="*/ f269 1 696"/>
              <a:gd name="f353" fmla="*/ f270 1 718"/>
              <a:gd name="f354" fmla="*/ f271 1 696"/>
              <a:gd name="f355" fmla="*/ f272 1 718"/>
              <a:gd name="f356" fmla="*/ f273 1 696"/>
              <a:gd name="f357" fmla="*/ f274 1 718"/>
              <a:gd name="f358" fmla="*/ f275 1 696"/>
              <a:gd name="f359" fmla="*/ f276 1 718"/>
              <a:gd name="f360" fmla="*/ f277 1 696"/>
              <a:gd name="f361" fmla="*/ f278 1 718"/>
              <a:gd name="f362" fmla="*/ f279 1 696"/>
              <a:gd name="f363" fmla="*/ f280 1 718"/>
              <a:gd name="f364" fmla="*/ f281 1 696"/>
              <a:gd name="f365" fmla="*/ f282 1 718"/>
              <a:gd name="f366" fmla="*/ f283 1 696"/>
              <a:gd name="f367" fmla="*/ f284 1 718"/>
              <a:gd name="f368" fmla="*/ f285 1 718"/>
              <a:gd name="f369" fmla="*/ f286 1 696"/>
              <a:gd name="f370" fmla="*/ f287 1 718"/>
              <a:gd name="f371" fmla="*/ f288 1 696"/>
              <a:gd name="f372" fmla="*/ f289 1 718"/>
              <a:gd name="f373" fmla="*/ f290 1 696"/>
              <a:gd name="f374" fmla="*/ f291 1 718"/>
              <a:gd name="f375" fmla="*/ f292 1 718"/>
              <a:gd name="f376" fmla="*/ f293 1 696"/>
              <a:gd name="f377" fmla="*/ f294 1 718"/>
              <a:gd name="f378" fmla="*/ f295 1 696"/>
              <a:gd name="f379" fmla="*/ f296 1 718"/>
              <a:gd name="f380" fmla="*/ f297 1 696"/>
              <a:gd name="f381" fmla="*/ f298 1 718"/>
              <a:gd name="f382" fmla="*/ f299 1 696"/>
              <a:gd name="f383" fmla="*/ f300 1 718"/>
              <a:gd name="f384" fmla="*/ f301 1 696"/>
              <a:gd name="f385" fmla="*/ f302 1 718"/>
              <a:gd name="f386" fmla="*/ f303 1 696"/>
              <a:gd name="f387" fmla="*/ f304 1 718"/>
              <a:gd name="f388" fmla="*/ f305 1 696"/>
              <a:gd name="f389" fmla="*/ f306 1 696"/>
              <a:gd name="f390" fmla="*/ f307 1 718"/>
              <a:gd name="f391" fmla="*/ f308 1 696"/>
              <a:gd name="f392" fmla="*/ f309 1 718"/>
              <a:gd name="f393" fmla="*/ f310 1 696"/>
              <a:gd name="f394" fmla="*/ f311 1 696"/>
              <a:gd name="f395" fmla="*/ 0 1 f228"/>
              <a:gd name="f396" fmla="*/ f222 1 f228"/>
              <a:gd name="f397" fmla="*/ 0 1 f229"/>
              <a:gd name="f398" fmla="*/ f223 1 f229"/>
              <a:gd name="f399" fmla="*/ f313 1 f228"/>
              <a:gd name="f400" fmla="*/ f314 1 f229"/>
              <a:gd name="f401" fmla="*/ f315 1 f228"/>
              <a:gd name="f402" fmla="*/ f316 1 f229"/>
              <a:gd name="f403" fmla="*/ f317 1 f228"/>
              <a:gd name="f404" fmla="*/ f318 1 f229"/>
              <a:gd name="f405" fmla="*/ f319 1 f228"/>
              <a:gd name="f406" fmla="*/ f320 1 f229"/>
              <a:gd name="f407" fmla="*/ f321 1 f228"/>
              <a:gd name="f408" fmla="*/ f322 1 f229"/>
              <a:gd name="f409" fmla="*/ f323 1 f228"/>
              <a:gd name="f410" fmla="*/ f324 1 f229"/>
              <a:gd name="f411" fmla="*/ f325 1 f228"/>
              <a:gd name="f412" fmla="*/ f326 1 f229"/>
              <a:gd name="f413" fmla="*/ f327 1 f228"/>
              <a:gd name="f414" fmla="*/ f328 1 f229"/>
              <a:gd name="f415" fmla="*/ f329 1 f228"/>
              <a:gd name="f416" fmla="*/ f330 1 f229"/>
              <a:gd name="f417" fmla="*/ f331 1 f228"/>
              <a:gd name="f418" fmla="*/ f332 1 f229"/>
              <a:gd name="f419" fmla="*/ f333 1 f228"/>
              <a:gd name="f420" fmla="*/ f334 1 f229"/>
              <a:gd name="f421" fmla="*/ f335 1 f228"/>
              <a:gd name="f422" fmla="*/ f336 1 f229"/>
              <a:gd name="f423" fmla="*/ f337 1 f228"/>
              <a:gd name="f424" fmla="*/ f338 1 f229"/>
              <a:gd name="f425" fmla="*/ f339 1 f228"/>
              <a:gd name="f426" fmla="*/ f340 1 f229"/>
              <a:gd name="f427" fmla="*/ f341 1 f228"/>
              <a:gd name="f428" fmla="*/ f342 1 f229"/>
              <a:gd name="f429" fmla="*/ f343 1 f228"/>
              <a:gd name="f430" fmla="*/ f344 1 f229"/>
              <a:gd name="f431" fmla="*/ f345 1 f228"/>
              <a:gd name="f432" fmla="*/ f346 1 f229"/>
              <a:gd name="f433" fmla="*/ f347 1 f228"/>
              <a:gd name="f434" fmla="*/ f348 1 f229"/>
              <a:gd name="f435" fmla="*/ f349 1 f228"/>
              <a:gd name="f436" fmla="*/ f350 1 f229"/>
              <a:gd name="f437" fmla="*/ f351 1 f228"/>
              <a:gd name="f438" fmla="*/ f352 1 f229"/>
              <a:gd name="f439" fmla="*/ f353 1 f228"/>
              <a:gd name="f440" fmla="*/ f354 1 f229"/>
              <a:gd name="f441" fmla="*/ f355 1 f228"/>
              <a:gd name="f442" fmla="*/ f356 1 f229"/>
              <a:gd name="f443" fmla="*/ f357 1 f228"/>
              <a:gd name="f444" fmla="*/ f358 1 f229"/>
              <a:gd name="f445" fmla="*/ f359 1 f228"/>
              <a:gd name="f446" fmla="*/ f360 1 f229"/>
              <a:gd name="f447" fmla="*/ f361 1 f228"/>
              <a:gd name="f448" fmla="*/ f362 1 f229"/>
              <a:gd name="f449" fmla="*/ f363 1 f228"/>
              <a:gd name="f450" fmla="*/ f364 1 f229"/>
              <a:gd name="f451" fmla="*/ f365 1 f228"/>
              <a:gd name="f452" fmla="*/ f366 1 f229"/>
              <a:gd name="f453" fmla="*/ f367 1 f228"/>
              <a:gd name="f454" fmla="*/ f368 1 f228"/>
              <a:gd name="f455" fmla="*/ f369 1 f229"/>
              <a:gd name="f456" fmla="*/ f370 1 f228"/>
              <a:gd name="f457" fmla="*/ f371 1 f229"/>
              <a:gd name="f458" fmla="*/ f372 1 f228"/>
              <a:gd name="f459" fmla="*/ f373 1 f229"/>
              <a:gd name="f460" fmla="*/ f374 1 f228"/>
              <a:gd name="f461" fmla="*/ f375 1 f228"/>
              <a:gd name="f462" fmla="*/ f376 1 f229"/>
              <a:gd name="f463" fmla="*/ f377 1 f228"/>
              <a:gd name="f464" fmla="*/ f378 1 f229"/>
              <a:gd name="f465" fmla="*/ f379 1 f228"/>
              <a:gd name="f466" fmla="*/ f380 1 f229"/>
              <a:gd name="f467" fmla="*/ f381 1 f228"/>
              <a:gd name="f468" fmla="*/ f382 1 f229"/>
              <a:gd name="f469" fmla="*/ f383 1 f228"/>
              <a:gd name="f470" fmla="*/ f384 1 f229"/>
              <a:gd name="f471" fmla="*/ f385 1 f228"/>
              <a:gd name="f472" fmla="*/ f386 1 f229"/>
              <a:gd name="f473" fmla="*/ f387 1 f228"/>
              <a:gd name="f474" fmla="*/ f388 1 f229"/>
              <a:gd name="f475" fmla="*/ f389 1 f229"/>
              <a:gd name="f476" fmla="*/ f390 1 f228"/>
              <a:gd name="f477" fmla="*/ f391 1 f229"/>
              <a:gd name="f478" fmla="*/ f392 1 f228"/>
              <a:gd name="f479" fmla="*/ f393 1 f229"/>
              <a:gd name="f480" fmla="*/ f394 1 f229"/>
              <a:gd name="f481" fmla="*/ f395 f219 1"/>
              <a:gd name="f482" fmla="*/ f396 f219 1"/>
              <a:gd name="f483" fmla="*/ f398 f220 1"/>
              <a:gd name="f484" fmla="*/ f397 f220 1"/>
              <a:gd name="f485" fmla="*/ f399 f219 1"/>
              <a:gd name="f486" fmla="*/ f400 f220 1"/>
              <a:gd name="f487" fmla="*/ f401 f219 1"/>
              <a:gd name="f488" fmla="*/ f402 f220 1"/>
              <a:gd name="f489" fmla="*/ f403 f219 1"/>
              <a:gd name="f490" fmla="*/ f404 f220 1"/>
              <a:gd name="f491" fmla="*/ f405 f219 1"/>
              <a:gd name="f492" fmla="*/ f406 f220 1"/>
              <a:gd name="f493" fmla="*/ f407 f219 1"/>
              <a:gd name="f494" fmla="*/ f408 f220 1"/>
              <a:gd name="f495" fmla="*/ f409 f219 1"/>
              <a:gd name="f496" fmla="*/ f410 f220 1"/>
              <a:gd name="f497" fmla="*/ f411 f219 1"/>
              <a:gd name="f498" fmla="*/ f412 f220 1"/>
              <a:gd name="f499" fmla="*/ f413 f219 1"/>
              <a:gd name="f500" fmla="*/ f414 f220 1"/>
              <a:gd name="f501" fmla="*/ f415 f219 1"/>
              <a:gd name="f502" fmla="*/ f416 f220 1"/>
              <a:gd name="f503" fmla="*/ f417 f219 1"/>
              <a:gd name="f504" fmla="*/ f418 f220 1"/>
              <a:gd name="f505" fmla="*/ f419 f219 1"/>
              <a:gd name="f506" fmla="*/ f420 f220 1"/>
              <a:gd name="f507" fmla="*/ f421 f219 1"/>
              <a:gd name="f508" fmla="*/ f422 f220 1"/>
              <a:gd name="f509" fmla="*/ f423 f219 1"/>
              <a:gd name="f510" fmla="*/ f424 f220 1"/>
              <a:gd name="f511" fmla="*/ f425 f219 1"/>
              <a:gd name="f512" fmla="*/ f426 f220 1"/>
              <a:gd name="f513" fmla="*/ f427 f219 1"/>
              <a:gd name="f514" fmla="*/ f428 f220 1"/>
              <a:gd name="f515" fmla="*/ f429 f219 1"/>
              <a:gd name="f516" fmla="*/ f430 f220 1"/>
              <a:gd name="f517" fmla="*/ f431 f219 1"/>
              <a:gd name="f518" fmla="*/ f432 f220 1"/>
              <a:gd name="f519" fmla="*/ f433 f219 1"/>
              <a:gd name="f520" fmla="*/ f434 f220 1"/>
              <a:gd name="f521" fmla="*/ f435 f219 1"/>
              <a:gd name="f522" fmla="*/ f436 f220 1"/>
              <a:gd name="f523" fmla="*/ f437 f219 1"/>
              <a:gd name="f524" fmla="*/ f438 f220 1"/>
              <a:gd name="f525" fmla="*/ f439 f219 1"/>
              <a:gd name="f526" fmla="*/ f440 f220 1"/>
              <a:gd name="f527" fmla="*/ f441 f219 1"/>
              <a:gd name="f528" fmla="*/ f442 f220 1"/>
              <a:gd name="f529" fmla="*/ f443 f219 1"/>
              <a:gd name="f530" fmla="*/ f444 f220 1"/>
              <a:gd name="f531" fmla="*/ f445 f219 1"/>
              <a:gd name="f532" fmla="*/ f446 f220 1"/>
              <a:gd name="f533" fmla="*/ f447 f219 1"/>
              <a:gd name="f534" fmla="*/ f448 f220 1"/>
              <a:gd name="f535" fmla="*/ f449 f219 1"/>
              <a:gd name="f536" fmla="*/ f450 f220 1"/>
              <a:gd name="f537" fmla="*/ f451 f219 1"/>
              <a:gd name="f538" fmla="*/ f452 f220 1"/>
              <a:gd name="f539" fmla="*/ f453 f219 1"/>
              <a:gd name="f540" fmla="*/ f454 f219 1"/>
              <a:gd name="f541" fmla="*/ f455 f220 1"/>
              <a:gd name="f542" fmla="*/ f456 f219 1"/>
              <a:gd name="f543" fmla="*/ f457 f220 1"/>
              <a:gd name="f544" fmla="*/ f458 f219 1"/>
              <a:gd name="f545" fmla="*/ f459 f220 1"/>
              <a:gd name="f546" fmla="*/ f460 f219 1"/>
              <a:gd name="f547" fmla="*/ f461 f219 1"/>
              <a:gd name="f548" fmla="*/ f462 f220 1"/>
              <a:gd name="f549" fmla="*/ f463 f219 1"/>
              <a:gd name="f550" fmla="*/ f464 f220 1"/>
              <a:gd name="f551" fmla="*/ f465 f219 1"/>
              <a:gd name="f552" fmla="*/ f466 f220 1"/>
              <a:gd name="f553" fmla="*/ f467 f219 1"/>
              <a:gd name="f554" fmla="*/ f468 f220 1"/>
              <a:gd name="f555" fmla="*/ f469 f219 1"/>
              <a:gd name="f556" fmla="*/ f470 f220 1"/>
              <a:gd name="f557" fmla="*/ f471 f219 1"/>
              <a:gd name="f558" fmla="*/ f472 f220 1"/>
              <a:gd name="f559" fmla="*/ f473 f219 1"/>
              <a:gd name="f560" fmla="*/ f474 f220 1"/>
              <a:gd name="f561" fmla="*/ f475 f220 1"/>
              <a:gd name="f562" fmla="*/ f476 f219 1"/>
              <a:gd name="f563" fmla="*/ f477 f220 1"/>
              <a:gd name="f564" fmla="*/ f478 f219 1"/>
              <a:gd name="f565" fmla="*/ f479 f220 1"/>
              <a:gd name="f566" fmla="*/ f480 f220 1"/>
            </a:gdLst>
            <a:ahLst/>
            <a:cxnLst>
              <a:cxn ang="3cd4">
                <a:pos x="hc" y="t"/>
              </a:cxn>
              <a:cxn ang="0">
                <a:pos x="r" y="vc"/>
              </a:cxn>
              <a:cxn ang="cd4">
                <a:pos x="hc" y="b"/>
              </a:cxn>
              <a:cxn ang="cd2">
                <a:pos x="l" y="vc"/>
              </a:cxn>
              <a:cxn ang="f312">
                <a:pos x="f485" y="f486"/>
              </a:cxn>
              <a:cxn ang="f312">
                <a:pos x="f487" y="f488"/>
              </a:cxn>
              <a:cxn ang="f312">
                <a:pos x="f489" y="f490"/>
              </a:cxn>
              <a:cxn ang="f312">
                <a:pos x="f491" y="f492"/>
              </a:cxn>
              <a:cxn ang="f312">
                <a:pos x="f493" y="f494"/>
              </a:cxn>
              <a:cxn ang="f312">
                <a:pos x="f495" y="f496"/>
              </a:cxn>
              <a:cxn ang="f312">
                <a:pos x="f497" y="f498"/>
              </a:cxn>
              <a:cxn ang="f312">
                <a:pos x="f499" y="f500"/>
              </a:cxn>
              <a:cxn ang="f312">
                <a:pos x="f501" y="f502"/>
              </a:cxn>
              <a:cxn ang="f312">
                <a:pos x="f503" y="f504"/>
              </a:cxn>
              <a:cxn ang="f312">
                <a:pos x="f505" y="f506"/>
              </a:cxn>
              <a:cxn ang="f312">
                <a:pos x="f507" y="f508"/>
              </a:cxn>
              <a:cxn ang="f312">
                <a:pos x="f509" y="f510"/>
              </a:cxn>
              <a:cxn ang="f312">
                <a:pos x="f511" y="f512"/>
              </a:cxn>
              <a:cxn ang="f312">
                <a:pos x="f513" y="f514"/>
              </a:cxn>
              <a:cxn ang="f312">
                <a:pos x="f515" y="f516"/>
              </a:cxn>
              <a:cxn ang="f312">
                <a:pos x="f517" y="f518"/>
              </a:cxn>
              <a:cxn ang="f312">
                <a:pos x="f519" y="f520"/>
              </a:cxn>
              <a:cxn ang="f312">
                <a:pos x="f521" y="f522"/>
              </a:cxn>
              <a:cxn ang="f312">
                <a:pos x="f523" y="f524"/>
              </a:cxn>
              <a:cxn ang="f312">
                <a:pos x="f525" y="f526"/>
              </a:cxn>
              <a:cxn ang="f312">
                <a:pos x="f527" y="f528"/>
              </a:cxn>
              <a:cxn ang="f312">
                <a:pos x="f529" y="f530"/>
              </a:cxn>
              <a:cxn ang="f312">
                <a:pos x="f531" y="f532"/>
              </a:cxn>
              <a:cxn ang="f312">
                <a:pos x="f485" y="f486"/>
              </a:cxn>
              <a:cxn ang="f312">
                <a:pos x="f533" y="f534"/>
              </a:cxn>
              <a:cxn ang="f312">
                <a:pos x="f535" y="f536"/>
              </a:cxn>
              <a:cxn ang="f312">
                <a:pos x="f537" y="f538"/>
              </a:cxn>
              <a:cxn ang="f312">
                <a:pos x="f539" y="f508"/>
              </a:cxn>
              <a:cxn ang="f312">
                <a:pos x="f540" y="f541"/>
              </a:cxn>
              <a:cxn ang="f312">
                <a:pos x="f542" y="f543"/>
              </a:cxn>
              <a:cxn ang="f312">
                <a:pos x="f544" y="f545"/>
              </a:cxn>
              <a:cxn ang="f312">
                <a:pos x="f546" y="f543"/>
              </a:cxn>
              <a:cxn ang="f312">
                <a:pos x="f547" y="f548"/>
              </a:cxn>
              <a:cxn ang="f312">
                <a:pos x="f549" y="f550"/>
              </a:cxn>
              <a:cxn ang="f312">
                <a:pos x="f551" y="f552"/>
              </a:cxn>
              <a:cxn ang="f312">
                <a:pos x="f553" y="f554"/>
              </a:cxn>
              <a:cxn ang="f312">
                <a:pos x="f555" y="f556"/>
              </a:cxn>
              <a:cxn ang="f312">
                <a:pos x="f557" y="f558"/>
              </a:cxn>
              <a:cxn ang="f312">
                <a:pos x="f559" y="f560"/>
              </a:cxn>
              <a:cxn ang="f312">
                <a:pos x="f539" y="f561"/>
              </a:cxn>
              <a:cxn ang="f312">
                <a:pos x="f562" y="f563"/>
              </a:cxn>
              <a:cxn ang="f312">
                <a:pos x="f564" y="f565"/>
              </a:cxn>
              <a:cxn ang="f312">
                <a:pos x="f535" y="f566"/>
              </a:cxn>
              <a:cxn ang="f312">
                <a:pos x="f533" y="f534"/>
              </a:cxn>
            </a:cxnLst>
            <a:rect l="f481" t="f484" r="f482" b="f483"/>
            <a:pathLst>
              <a:path w="718" h="696">
                <a:moveTo>
                  <a:pt x="f9" y="f10"/>
                </a:moveTo>
                <a:cubicBezTo>
                  <a:pt x="f11" y="f12"/>
                  <a:pt x="f13" y="f14"/>
                  <a:pt x="f15" y="f16"/>
                </a:cubicBezTo>
                <a:cubicBezTo>
                  <a:pt x="f17" y="f18"/>
                  <a:pt x="f19" y="f20"/>
                  <a:pt x="f21" y="f12"/>
                </a:cubicBezTo>
                <a:cubicBezTo>
                  <a:pt x="f22" y="f23"/>
                  <a:pt x="f24" y="f25"/>
                  <a:pt x="f26" y="f27"/>
                </a:cubicBezTo>
                <a:cubicBezTo>
                  <a:pt x="f28" y="f29"/>
                  <a:pt x="f30" y="f31"/>
                  <a:pt x="f32" y="f33"/>
                </a:cubicBezTo>
                <a:cubicBezTo>
                  <a:pt x="f34" y="f35"/>
                  <a:pt x="f7" y="f36"/>
                  <a:pt x="f37" y="f38"/>
                </a:cubicBezTo>
                <a:cubicBezTo>
                  <a:pt x="f39" y="f40"/>
                  <a:pt x="f41" y="f42"/>
                  <a:pt x="f43" y="f44"/>
                </a:cubicBezTo>
                <a:cubicBezTo>
                  <a:pt x="f45" y="f46"/>
                  <a:pt x="f47" y="f48"/>
                  <a:pt x="f49" y="f50"/>
                </a:cubicBezTo>
                <a:cubicBezTo>
                  <a:pt x="f51" y="f50"/>
                  <a:pt x="f52" y="f53"/>
                  <a:pt x="f54" y="f55"/>
                </a:cubicBezTo>
                <a:cubicBezTo>
                  <a:pt x="f56" y="f57"/>
                  <a:pt x="f58" y="f59"/>
                  <a:pt x="f60" y="f61"/>
                </a:cubicBezTo>
                <a:cubicBezTo>
                  <a:pt x="f62" y="f63"/>
                  <a:pt x="f64" y="f2"/>
                  <a:pt x="f64" y="f65"/>
                </a:cubicBezTo>
                <a:cubicBezTo>
                  <a:pt x="f62" y="f66"/>
                  <a:pt x="f67" y="f68"/>
                  <a:pt x="f69" y="f70"/>
                </a:cubicBezTo>
                <a:cubicBezTo>
                  <a:pt x="f71" y="f9"/>
                  <a:pt x="f72" y="f73"/>
                  <a:pt x="f74" y="f75"/>
                </a:cubicBezTo>
                <a:cubicBezTo>
                  <a:pt x="f76" y="f77"/>
                  <a:pt x="f78" y="f8"/>
                  <a:pt x="f79" y="f80"/>
                </a:cubicBezTo>
                <a:cubicBezTo>
                  <a:pt x="f81" y="f43"/>
                  <a:pt x="f6" y="f82"/>
                  <a:pt x="f83" y="f84"/>
                </a:cubicBezTo>
                <a:cubicBezTo>
                  <a:pt x="f85" y="f86"/>
                  <a:pt x="f87" y="f88"/>
                  <a:pt x="f89" y="f90"/>
                </a:cubicBezTo>
                <a:cubicBezTo>
                  <a:pt x="f91" y="f92"/>
                  <a:pt x="f93" y="f94"/>
                  <a:pt x="f95" y="f35"/>
                </a:cubicBezTo>
                <a:cubicBezTo>
                  <a:pt x="f96" y="f18"/>
                  <a:pt x="f97" y="f98"/>
                  <a:pt x="f99" y="f100"/>
                </a:cubicBezTo>
                <a:cubicBezTo>
                  <a:pt x="f101" y="f78"/>
                  <a:pt x="f102" y="f103"/>
                  <a:pt x="f104" y="f105"/>
                </a:cubicBezTo>
                <a:cubicBezTo>
                  <a:pt x="f106" y="f107"/>
                  <a:pt x="f108" y="f109"/>
                  <a:pt x="f68" y="f110"/>
                </a:cubicBezTo>
                <a:cubicBezTo>
                  <a:pt x="f111" y="f112"/>
                  <a:pt x="f113" y="f114"/>
                  <a:pt x="f115" y="f116"/>
                </a:cubicBezTo>
                <a:cubicBezTo>
                  <a:pt x="f117" y="f118"/>
                  <a:pt x="f119" y="f6"/>
                  <a:pt x="f120" y="f121"/>
                </a:cubicBezTo>
                <a:cubicBezTo>
                  <a:pt x="f58" y="f122"/>
                  <a:pt x="f123" y="f124"/>
                  <a:pt x="f125" y="f126"/>
                </a:cubicBezTo>
                <a:cubicBezTo>
                  <a:pt x="f127" y="f128"/>
                  <a:pt x="f129" y="f130"/>
                  <a:pt x="f131" y="f132"/>
                </a:cubicBezTo>
                <a:cubicBezTo>
                  <a:pt x="f133" y="f134"/>
                  <a:pt x="f135" y="f136"/>
                  <a:pt x="f9" y="f10"/>
                </a:cubicBezTo>
                <a:close/>
                <a:moveTo>
                  <a:pt x="f137" y="f138"/>
                </a:moveTo>
                <a:cubicBezTo>
                  <a:pt x="f137" y="f139"/>
                  <a:pt x="f140" y="f113"/>
                  <a:pt x="f141" y="f142"/>
                </a:cubicBezTo>
                <a:cubicBezTo>
                  <a:pt x="f143" y="f144"/>
                  <a:pt x="f145" y="f144"/>
                  <a:pt x="f146" y="f147"/>
                </a:cubicBezTo>
                <a:cubicBezTo>
                  <a:pt x="f148" y="f149"/>
                  <a:pt x="f150" y="f151"/>
                  <a:pt x="f152" y="f70"/>
                </a:cubicBezTo>
                <a:cubicBezTo>
                  <a:pt x="f92" y="f153"/>
                  <a:pt x="f154" y="f155"/>
                  <a:pt x="f92" y="f156"/>
                </a:cubicBezTo>
                <a:cubicBezTo>
                  <a:pt x="f157" y="f106"/>
                  <a:pt x="f158" y="f159"/>
                  <a:pt x="f160" y="f137"/>
                </a:cubicBezTo>
                <a:cubicBezTo>
                  <a:pt x="f161" y="f162"/>
                  <a:pt x="f163" y="f164"/>
                  <a:pt x="f157" y="f72"/>
                </a:cubicBezTo>
                <a:cubicBezTo>
                  <a:pt x="f165" y="f166"/>
                  <a:pt x="f167" y="f168"/>
                  <a:pt x="f169" y="f137"/>
                </a:cubicBezTo>
                <a:cubicBezTo>
                  <a:pt x="f170" y="f171"/>
                  <a:pt x="f29" y="f172"/>
                  <a:pt x="f173" y="f174"/>
                </a:cubicBezTo>
                <a:cubicBezTo>
                  <a:pt x="f175" y="f176"/>
                  <a:pt x="f177" y="f178"/>
                  <a:pt x="f38" y="f179"/>
                </a:cubicBezTo>
                <a:cubicBezTo>
                  <a:pt x="f180" y="f181"/>
                  <a:pt x="f182" y="f183"/>
                  <a:pt x="f184" y="f185"/>
                </a:cubicBezTo>
                <a:cubicBezTo>
                  <a:pt x="f186" y="f187"/>
                  <a:pt x="f188" y="f189"/>
                  <a:pt x="f190" y="f191"/>
                </a:cubicBezTo>
                <a:cubicBezTo>
                  <a:pt x="f192" y="f193"/>
                  <a:pt x="f194" y="f69"/>
                  <a:pt x="f192" y="f195"/>
                </a:cubicBezTo>
                <a:cubicBezTo>
                  <a:pt x="f196" y="f197"/>
                  <a:pt x="f105" y="f198"/>
                  <a:pt x="f199" y="f200"/>
                </a:cubicBezTo>
                <a:cubicBezTo>
                  <a:pt x="f201" y="f202"/>
                  <a:pt x="f91" y="f17"/>
                  <a:pt x="f203" y="f204"/>
                </a:cubicBezTo>
                <a:cubicBezTo>
                  <a:pt x="f76" y="f135"/>
                  <a:pt x="f205" y="f206"/>
                  <a:pt x="f152" y="f206"/>
                </a:cubicBezTo>
                <a:cubicBezTo>
                  <a:pt x="f207" y="f69"/>
                  <a:pt x="f163" y="f69"/>
                  <a:pt x="f46" y="f208"/>
                </a:cubicBezTo>
                <a:cubicBezTo>
                  <a:pt x="f209" y="f210"/>
                  <a:pt x="f211" y="f197"/>
                  <a:pt x="f212" y="f213"/>
                </a:cubicBezTo>
                <a:cubicBezTo>
                  <a:pt x="f214" y="f215"/>
                  <a:pt x="f216" y="f215"/>
                  <a:pt x="f141" y="f217"/>
                </a:cubicBezTo>
                <a:cubicBezTo>
                  <a:pt x="f162" y="f135"/>
                  <a:pt x="f137" y="f206"/>
                  <a:pt x="f137" y="f13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 name="Freeform 16">
            <a:extLst>
              <a:ext uri="{FF2B5EF4-FFF2-40B4-BE49-F238E27FC236}">
                <a16:creationId xmlns:a16="http://schemas.microsoft.com/office/drawing/2014/main" id="{A88260DF-C4D0-469F-A043-4A772B904777}"/>
              </a:ext>
            </a:extLst>
          </p:cNvPr>
          <p:cNvSpPr/>
          <p:nvPr/>
        </p:nvSpPr>
        <p:spPr>
          <a:xfrm>
            <a:off x="1365254" y="942975"/>
            <a:ext cx="923928" cy="788990"/>
          </a:xfrm>
          <a:custGeom>
            <a:avLst/>
            <a:gdLst>
              <a:gd name="f0" fmla="val 10800000"/>
              <a:gd name="f1" fmla="val 5400000"/>
              <a:gd name="f2" fmla="val 180"/>
              <a:gd name="f3" fmla="val w"/>
              <a:gd name="f4" fmla="val h"/>
              <a:gd name="f5" fmla="val 0"/>
              <a:gd name="f6" fmla="val 825"/>
              <a:gd name="f7" fmla="val 705"/>
              <a:gd name="f8" fmla="val 711"/>
              <a:gd name="f9" fmla="val 388"/>
              <a:gd name="f10" fmla="val 698"/>
              <a:gd name="f11" fmla="val 389"/>
              <a:gd name="f12" fmla="val 691"/>
              <a:gd name="f13" fmla="val 645"/>
              <a:gd name="f14" fmla="val 378"/>
              <a:gd name="f15" fmla="val 624"/>
              <a:gd name="f16" fmla="val 409"/>
              <a:gd name="f17" fmla="val 607"/>
              <a:gd name="f18" fmla="val 444"/>
              <a:gd name="f19" fmla="val 597"/>
              <a:gd name="f20" fmla="val 464"/>
              <a:gd name="f21" fmla="val 587"/>
              <a:gd name="f22" fmla="val 484"/>
              <a:gd name="f23" fmla="val 566"/>
              <a:gd name="f24" fmla="val 496"/>
              <a:gd name="f25" fmla="val 558"/>
              <a:gd name="f26" fmla="val 500"/>
              <a:gd name="f27" fmla="val 556"/>
              <a:gd name="f28" fmla="val 507"/>
              <a:gd name="f29" fmla="val 555"/>
              <a:gd name="f30" fmla="val 516"/>
              <a:gd name="f31" fmla="val 550"/>
              <a:gd name="f32" fmla="val 567"/>
              <a:gd name="f33" fmla="val 545"/>
              <a:gd name="f34" fmla="val 619"/>
              <a:gd name="f35" fmla="val 540"/>
              <a:gd name="f36" fmla="val 671"/>
              <a:gd name="f37" fmla="val 537"/>
              <a:gd name="f38" fmla="val 693"/>
              <a:gd name="f39" fmla="val 533"/>
              <a:gd name="f40" fmla="val 510"/>
              <a:gd name="f41" fmla="val 699"/>
              <a:gd name="f42" fmla="val 451"/>
              <a:gd name="f43" fmla="val 701"/>
              <a:gd name="f44" fmla="val 449"/>
              <a:gd name="f45" fmla="val 445"/>
              <a:gd name="f46" fmla="val 640"/>
              <a:gd name="f47" fmla="val 618"/>
              <a:gd name="f48" fmla="val 441"/>
              <a:gd name="f49" fmla="val 595"/>
              <a:gd name="f50" fmla="val 439"/>
              <a:gd name="f51" fmla="val 573"/>
              <a:gd name="f52" fmla="val 438"/>
              <a:gd name="f53" fmla="val 562"/>
              <a:gd name="f54" fmla="val 435"/>
              <a:gd name="f55" fmla="val 557"/>
              <a:gd name="f56" fmla="val 423"/>
              <a:gd name="f57" fmla="val 564"/>
              <a:gd name="f58" fmla="val 590"/>
              <a:gd name="f59" fmla="val 328"/>
              <a:gd name="f60" fmla="val 600"/>
              <a:gd name="f61" fmla="val 275"/>
              <a:gd name="f62" fmla="val 599"/>
              <a:gd name="f63" fmla="val 261"/>
              <a:gd name="f64" fmla="val 256"/>
              <a:gd name="f65" fmla="val 604"/>
              <a:gd name="f66" fmla="val 255"/>
              <a:gd name="f67" fmla="val 636"/>
              <a:gd name="f68" fmla="val 252"/>
              <a:gd name="f69" fmla="val 653"/>
              <a:gd name="f70" fmla="val 250"/>
              <a:gd name="f71" fmla="val 670"/>
              <a:gd name="f72" fmla="val 249"/>
              <a:gd name="f73" fmla="val 676"/>
              <a:gd name="f74" fmla="val 682"/>
              <a:gd name="f75" fmla="val 245"/>
              <a:gd name="f76" fmla="val 686"/>
              <a:gd name="f77" fmla="val 225"/>
              <a:gd name="f78" fmla="val 200"/>
              <a:gd name="f79" fmla="val 694"/>
              <a:gd name="f80" fmla="val 177"/>
              <a:gd name="f81" fmla="val 162"/>
              <a:gd name="f82" fmla="val 159"/>
              <a:gd name="f83" fmla="val 681"/>
              <a:gd name="f84" fmla="val 158"/>
              <a:gd name="f85" fmla="val 668"/>
              <a:gd name="f86" fmla="val 155"/>
              <a:gd name="f87" fmla="val 642"/>
              <a:gd name="f88" fmla="val 152"/>
              <a:gd name="f89" fmla="val 617"/>
              <a:gd name="f90" fmla="val 149"/>
              <a:gd name="f91" fmla="val 591"/>
              <a:gd name="f92" fmla="val 582"/>
              <a:gd name="f93" fmla="val 147"/>
              <a:gd name="f94" fmla="val 578"/>
              <a:gd name="f95" fmla="val 136"/>
              <a:gd name="f96" fmla="val 579"/>
              <a:gd name="f97" fmla="val 87"/>
              <a:gd name="f98" fmla="val 586"/>
              <a:gd name="f99" fmla="val 58"/>
              <a:gd name="f100" fmla="val 572"/>
              <a:gd name="f101" fmla="val 39"/>
              <a:gd name="f102" fmla="val 527"/>
              <a:gd name="f103" fmla="val 1"/>
              <a:gd name="f104" fmla="val 345"/>
              <a:gd name="f105" fmla="val 61"/>
              <a:gd name="f106" fmla="val 91"/>
              <a:gd name="f107" fmla="val 221"/>
              <a:gd name="f108" fmla="val 131"/>
              <a:gd name="f109" fmla="val 196"/>
              <a:gd name="f110" fmla="val 181"/>
              <a:gd name="f111" fmla="val 188"/>
              <a:gd name="f112" fmla="val 195"/>
              <a:gd name="f113" fmla="val 186"/>
              <a:gd name="f114" fmla="val 204"/>
              <a:gd name="f115" fmla="val 213"/>
              <a:gd name="f116" fmla="val 169"/>
              <a:gd name="f117" fmla="val 244"/>
              <a:gd name="f118" fmla="val 129"/>
              <a:gd name="f119" fmla="val 285"/>
              <a:gd name="f120" fmla="val 109"/>
              <a:gd name="f121" fmla="val 335"/>
              <a:gd name="f122" fmla="val 106"/>
              <a:gd name="f123" fmla="val 346"/>
              <a:gd name="f124" fmla="val 357"/>
              <a:gd name="f125" fmla="val 107"/>
              <a:gd name="f126" fmla="val 367"/>
              <a:gd name="f127" fmla="val 110"/>
              <a:gd name="f128" fmla="val 391"/>
              <a:gd name="f129" fmla="val 119"/>
              <a:gd name="f130" fmla="val 408"/>
              <a:gd name="f131" fmla="val 112"/>
              <a:gd name="f132" fmla="val 418"/>
              <a:gd name="f133" fmla="val 89"/>
              <a:gd name="f134" fmla="val 455"/>
              <a:gd name="f135" fmla="val 2"/>
              <a:gd name="f136" fmla="val 630"/>
              <a:gd name="f137" fmla="val 52"/>
              <a:gd name="f138" fmla="val 638"/>
              <a:gd name="f139" fmla="val 59"/>
              <a:gd name="f140" fmla="val 646"/>
              <a:gd name="f141" fmla="val 66"/>
              <a:gd name="f142" fmla="val 655"/>
              <a:gd name="f143" fmla="val 71"/>
              <a:gd name="f144" fmla="val 98"/>
              <a:gd name="f145" fmla="val 726"/>
              <a:gd name="f146" fmla="val 715"/>
              <a:gd name="f147" fmla="val 214"/>
              <a:gd name="f148" fmla="val 712"/>
              <a:gd name="f149" fmla="val 227"/>
              <a:gd name="f150" fmla="val 720"/>
              <a:gd name="f151" fmla="val 226"/>
              <a:gd name="f152" fmla="val 727"/>
              <a:gd name="f153" fmla="val 752"/>
              <a:gd name="f154" fmla="val 778"/>
              <a:gd name="f155" fmla="val 803"/>
              <a:gd name="f156" fmla="val 821"/>
              <a:gd name="f157" fmla="val 234"/>
              <a:gd name="f158" fmla="val 822"/>
              <a:gd name="f159" fmla="val 819"/>
              <a:gd name="f160" fmla="val 270"/>
              <a:gd name="f161" fmla="val 809"/>
              <a:gd name="f162" fmla="val 790"/>
              <a:gd name="f163" fmla="val 294"/>
              <a:gd name="f164" fmla="val 784"/>
              <a:gd name="f165" fmla="val 297"/>
              <a:gd name="f166" fmla="val 299"/>
              <a:gd name="f167" fmla="val 774"/>
              <a:gd name="f168" fmla="val 303"/>
              <a:gd name="f169" fmla="val 769"/>
              <a:gd name="f170" fmla="val 311"/>
              <a:gd name="f171" fmla="val 763"/>
              <a:gd name="f172" fmla="val 310"/>
              <a:gd name="f173" fmla="val 758"/>
              <a:gd name="f174" fmla="val 748"/>
              <a:gd name="f175" fmla="val 288"/>
              <a:gd name="f176" fmla="val 738"/>
              <a:gd name="f177" fmla="val 289"/>
              <a:gd name="f178" fmla="val 728"/>
              <a:gd name="f179" fmla="val 722"/>
              <a:gd name="f180" fmla="val 313"/>
              <a:gd name="f181" fmla="val 314"/>
              <a:gd name="f182" fmla="val 709"/>
              <a:gd name="f183" fmla="val 703"/>
              <a:gd name="f184" fmla="val 295"/>
              <a:gd name="f185" fmla="val 697"/>
              <a:gd name="f186" fmla="val 293"/>
              <a:gd name="f187" fmla="val 688"/>
              <a:gd name="f188" fmla="val 679"/>
              <a:gd name="f189" fmla="val 302"/>
              <a:gd name="f190" fmla="val 312"/>
              <a:gd name="f191" fmla="val 680"/>
              <a:gd name="f192" fmla="val 320"/>
              <a:gd name="f193" fmla="val 327"/>
              <a:gd name="f194" fmla="val 689"/>
              <a:gd name="f195" fmla="val 338"/>
              <a:gd name="f196" fmla="val 690"/>
              <a:gd name="f197" fmla="val 702"/>
              <a:gd name="f198" fmla="val 324"/>
              <a:gd name="f199" fmla="val 336"/>
              <a:gd name="f200" fmla="val 733"/>
              <a:gd name="f201" fmla="val 737"/>
              <a:gd name="f202" fmla="val 741"/>
              <a:gd name="f203" fmla="val 745"/>
              <a:gd name="f204" fmla="val 317"/>
              <a:gd name="f205" fmla="val 326"/>
              <a:gd name="f206" fmla="val 775"/>
              <a:gd name="f207" fmla="val 318"/>
              <a:gd name="f208" fmla="val 786"/>
              <a:gd name="f209" fmla="val 796"/>
              <a:gd name="f210" fmla="val 792"/>
              <a:gd name="f211" fmla="val 368"/>
              <a:gd name="f212" fmla="val 781"/>
              <a:gd name="f213" fmla="val 381"/>
              <a:gd name="f214" fmla="val 776"/>
              <a:gd name="f215" fmla="val 387"/>
              <a:gd name="f216" fmla="val 770"/>
              <a:gd name="f217" fmla="val 746"/>
              <a:gd name="f218" fmla="val 729"/>
              <a:gd name="f219" fmla="val 240"/>
              <a:gd name="f220" fmla="val 182"/>
              <a:gd name="f221" fmla="val 238"/>
              <a:gd name="f222" fmla="val 247"/>
              <a:gd name="f223" fmla="val 262"/>
              <a:gd name="f224" fmla="val 50"/>
              <a:gd name="f225" fmla="val 322"/>
              <a:gd name="f226" fmla="val 54"/>
              <a:gd name="f227" fmla="val 446"/>
              <a:gd name="f228" fmla="val 92"/>
              <a:gd name="f229" fmla="val 515"/>
              <a:gd name="f230" fmla="val 101"/>
              <a:gd name="f231" fmla="val 531"/>
              <a:gd name="f232" fmla="val 115"/>
              <a:gd name="f233" fmla="val 132"/>
              <a:gd name="f234" fmla="val 524"/>
              <a:gd name="f235" fmla="val 143"/>
              <a:gd name="f236" fmla="val 517"/>
              <a:gd name="f237" fmla="val 151"/>
              <a:gd name="f238" fmla="val 508"/>
              <a:gd name="f239" fmla="val 498"/>
              <a:gd name="f240" fmla="val 164"/>
              <a:gd name="f241" fmla="val 493"/>
              <a:gd name="f242" fmla="val 168"/>
              <a:gd name="f243" fmla="val 489"/>
              <a:gd name="f244" fmla="val 173"/>
              <a:gd name="f245" fmla="val 497"/>
              <a:gd name="f246" fmla="val 206"/>
              <a:gd name="f247" fmla="val 541"/>
              <a:gd name="f248" fmla="val 549"/>
              <a:gd name="f249" fmla="val 542"/>
              <a:gd name="f250" fmla="val 534"/>
              <a:gd name="f251" fmla="val 431"/>
              <a:gd name="f252" fmla="val 485"/>
              <a:gd name="f253" fmla="val 443"/>
              <a:gd name="f254" fmla="val 482"/>
              <a:gd name="f255" fmla="val 461"/>
              <a:gd name="f256" fmla="val 481"/>
              <a:gd name="f257" fmla="val 501"/>
              <a:gd name="f258" fmla="val 478"/>
              <a:gd name="f259" fmla="val 462"/>
              <a:gd name="f260" fmla="val 424"/>
              <a:gd name="f261" fmla="val 569"/>
              <a:gd name="f262" fmla="val 402"/>
              <a:gd name="f263" fmla="val 375"/>
              <a:gd name="f264" fmla="val 563"/>
              <a:gd name="f265" fmla="val 350"/>
              <a:gd name="f266" fmla="val 535"/>
              <a:gd name="f267" fmla="val 268"/>
              <a:gd name="f268" fmla="val 529"/>
              <a:gd name="f269" fmla="val 257"/>
              <a:gd name="f270" fmla="val 525"/>
              <a:gd name="f271" fmla="val 254"/>
              <a:gd name="f272" fmla="val 248"/>
              <a:gd name="f273" fmla="val 241"/>
              <a:gd name="f274" fmla="val 519"/>
              <a:gd name="f275" fmla="val 233"/>
              <a:gd name="f276" fmla="val 520"/>
              <a:gd name="f277" fmla="val 522"/>
              <a:gd name="f278" fmla="val 521"/>
              <a:gd name="f279" fmla="val 215"/>
              <a:gd name="f280" fmla="val 197"/>
              <a:gd name="f281" fmla="val 193"/>
              <a:gd name="f282" fmla="val 559"/>
              <a:gd name="f283" fmla="val 194"/>
              <a:gd name="f284" fmla="val 574"/>
              <a:gd name="f285" fmla="val 583"/>
              <a:gd name="f286" fmla="val 170"/>
              <a:gd name="f287" fmla="val 596"/>
              <a:gd name="f288" fmla="val 157"/>
              <a:gd name="f289" fmla="val 623"/>
              <a:gd name="f290" fmla="val 639"/>
              <a:gd name="f291" fmla="val 184"/>
              <a:gd name="f292" fmla="val 659"/>
              <a:gd name="f293" fmla="val 185"/>
              <a:gd name="f294" fmla="val 663"/>
              <a:gd name="f295" fmla="val 190"/>
              <a:gd name="f296" fmla="val 667"/>
              <a:gd name="f297" fmla="val 176"/>
              <a:gd name="f298" fmla="val 666"/>
              <a:gd name="f299" fmla="val 172"/>
              <a:gd name="f300" fmla="val 664"/>
              <a:gd name="f301" fmla="val 167"/>
              <a:gd name="f302" fmla="val 662"/>
              <a:gd name="f303" fmla="val 163"/>
              <a:gd name="f304" fmla="val 644"/>
              <a:gd name="f305" fmla="val 139"/>
              <a:gd name="f306" fmla="val 637"/>
              <a:gd name="f307" fmla="val 108"/>
              <a:gd name="f308" fmla="val 605"/>
              <a:gd name="f309" fmla="val 105"/>
              <a:gd name="f310" fmla="val 603"/>
              <a:gd name="f311" fmla="val 104"/>
              <a:gd name="f312" fmla="val 577"/>
              <a:gd name="f313" fmla="val 72"/>
              <a:gd name="f314" fmla="val 62"/>
              <a:gd name="f315" fmla="val 504"/>
              <a:gd name="f316" fmla="val 76"/>
              <a:gd name="f317" fmla="val 85"/>
              <a:gd name="f318" fmla="val 466"/>
              <a:gd name="f319" fmla="val 100"/>
              <a:gd name="f320" fmla="val 126"/>
              <a:gd name="f321" fmla="val 463"/>
              <a:gd name="f322" fmla="val 460"/>
              <a:gd name="f323" fmla="val 448"/>
              <a:gd name="f324" fmla="val 145"/>
              <a:gd name="f325" fmla="val 426"/>
              <a:gd name="f326" fmla="val 154"/>
              <a:gd name="f327" fmla="val 419"/>
              <a:gd name="f328" fmla="val 165"/>
              <a:gd name="f329" fmla="val 415"/>
              <a:gd name="f330" fmla="val 410"/>
              <a:gd name="f331" fmla="val 400"/>
              <a:gd name="f332" fmla="val 174"/>
              <a:gd name="f333" fmla="val 379"/>
              <a:gd name="f334" fmla="val 361"/>
              <a:gd name="f335" fmla="val 178"/>
              <a:gd name="f336" fmla="val 348"/>
              <a:gd name="f337" fmla="val 198"/>
              <a:gd name="f338" fmla="val 344"/>
              <a:gd name="f339" fmla="val 205"/>
              <a:gd name="f340" fmla="val 202"/>
              <a:gd name="f341" fmla="val 332"/>
              <a:gd name="f342" fmla="val 333"/>
              <a:gd name="f343" fmla="val 334"/>
              <a:gd name="f344" fmla="val 183"/>
              <a:gd name="f345" fmla="val 341"/>
              <a:gd name="f346" fmla="val 351"/>
              <a:gd name="f347" fmla="val 161"/>
              <a:gd name="f348" fmla="val 160"/>
              <a:gd name="f349" fmla="val 219"/>
              <a:gd name="f350" fmla="val 237"/>
              <a:gd name="f351" fmla="val 236"/>
              <a:gd name="f352" fmla="val 229"/>
              <a:gd name="f353" fmla="+- 0 0 -90"/>
              <a:gd name="f354" fmla="*/ f3 1 825"/>
              <a:gd name="f355" fmla="*/ f4 1 705"/>
              <a:gd name="f356" fmla="val f5"/>
              <a:gd name="f357" fmla="val f6"/>
              <a:gd name="f358" fmla="val f7"/>
              <a:gd name="f359" fmla="*/ f353 f0 1"/>
              <a:gd name="f360" fmla="+- f358 0 f356"/>
              <a:gd name="f361" fmla="+- f357 0 f356"/>
              <a:gd name="f362" fmla="*/ f359 1 f2"/>
              <a:gd name="f363" fmla="*/ f361 1 825"/>
              <a:gd name="f364" fmla="*/ f360 1 705"/>
              <a:gd name="f365" fmla="*/ 691 f361 1"/>
              <a:gd name="f366" fmla="*/ 388 f360 1"/>
              <a:gd name="f367" fmla="*/ 566 f361 1"/>
              <a:gd name="f368" fmla="*/ 496 f360 1"/>
              <a:gd name="f369" fmla="*/ 540 f361 1"/>
              <a:gd name="f370" fmla="*/ 671 f360 1"/>
              <a:gd name="f371" fmla="*/ 445 f361 1"/>
              <a:gd name="f372" fmla="*/ 640 f360 1"/>
              <a:gd name="f373" fmla="*/ 423 f361 1"/>
              <a:gd name="f374" fmla="*/ 564 f360 1"/>
              <a:gd name="f375" fmla="*/ 255 f361 1"/>
              <a:gd name="f376" fmla="*/ 619 f360 1"/>
              <a:gd name="f377" fmla="*/ 245 f361 1"/>
              <a:gd name="f378" fmla="*/ 686 f360 1"/>
              <a:gd name="f379" fmla="*/ 158 f361 1"/>
              <a:gd name="f380" fmla="*/ 668 f360 1"/>
              <a:gd name="f381" fmla="*/ 136 f361 1"/>
              <a:gd name="f382" fmla="*/ 579 f360 1"/>
              <a:gd name="f383" fmla="*/ 61 f361 1"/>
              <a:gd name="f384" fmla="*/ 261 f360 1"/>
              <a:gd name="f385" fmla="*/ 213 f361 1"/>
              <a:gd name="f386" fmla="*/ 169 f360 1"/>
              <a:gd name="f387" fmla="*/ 367 f361 1"/>
              <a:gd name="f388" fmla="*/ 110 f360 1"/>
              <a:gd name="f389" fmla="*/ 630 f361 1"/>
              <a:gd name="f390" fmla="*/ 52 f360 1"/>
              <a:gd name="f391" fmla="*/ 715 f361 1"/>
              <a:gd name="f392" fmla="*/ 214 f360 1"/>
              <a:gd name="f393" fmla="*/ 803 f361 1"/>
              <a:gd name="f394" fmla="*/ 226 f360 1"/>
              <a:gd name="f395" fmla="*/ 790 f361 1"/>
              <a:gd name="f396" fmla="*/ 294 f360 1"/>
              <a:gd name="f397" fmla="*/ 758 f361 1"/>
              <a:gd name="f398" fmla="*/ 303 f360 1"/>
              <a:gd name="f399" fmla="*/ 709 f361 1"/>
              <a:gd name="f400" fmla="*/ 680 f361 1"/>
              <a:gd name="f401" fmla="*/ 320 f360 1"/>
              <a:gd name="f402" fmla="*/ 733 f361 1"/>
              <a:gd name="f403" fmla="*/ 328 f360 1"/>
              <a:gd name="f404" fmla="*/ 786 f361 1"/>
              <a:gd name="f405" fmla="*/ 327 f360 1"/>
              <a:gd name="f406" fmla="*/ 763 f361 1"/>
              <a:gd name="f407" fmla="*/ 711 f361 1"/>
              <a:gd name="f408" fmla="*/ 262 f360 1"/>
              <a:gd name="f409" fmla="*/ 132 f361 1"/>
              <a:gd name="f410" fmla="*/ 524 f360 1"/>
              <a:gd name="f411" fmla="*/ 173 f361 1"/>
              <a:gd name="f412" fmla="*/ 497 f360 1"/>
              <a:gd name="f413" fmla="*/ 418 f361 1"/>
              <a:gd name="f414" fmla="*/ 500 f360 1"/>
              <a:gd name="f415" fmla="*/ 557 f361 1"/>
              <a:gd name="f416" fmla="*/ 424 f360 1"/>
              <a:gd name="f417" fmla="*/ 535 f361 1"/>
              <a:gd name="f418" fmla="*/ 268 f360 1"/>
              <a:gd name="f419" fmla="*/ 519 f361 1"/>
              <a:gd name="f420" fmla="*/ 233 f360 1"/>
              <a:gd name="f421" fmla="*/ 541 f361 1"/>
              <a:gd name="f422" fmla="*/ 193 f360 1"/>
              <a:gd name="f423" fmla="*/ 607 f361 1"/>
              <a:gd name="f424" fmla="*/ 162 f360 1"/>
              <a:gd name="f425" fmla="*/ 667 f361 1"/>
              <a:gd name="f426" fmla="*/ 185 f360 1"/>
              <a:gd name="f427" fmla="*/ 659 f361 1"/>
              <a:gd name="f428" fmla="*/ 158 f360 1"/>
              <a:gd name="f429" fmla="*/ 603 f361 1"/>
              <a:gd name="f430" fmla="*/ 104 f360 1"/>
              <a:gd name="f431" fmla="*/ 464 f361 1"/>
              <a:gd name="f432" fmla="*/ 126 f360 1"/>
              <a:gd name="f433" fmla="*/ 419 f361 1"/>
              <a:gd name="f434" fmla="*/ 165 f360 1"/>
              <a:gd name="f435" fmla="*/ 348 f361 1"/>
              <a:gd name="f436" fmla="*/ 195 f360 1"/>
              <a:gd name="f437" fmla="*/ 334 f361 1"/>
              <a:gd name="f438" fmla="*/ 188 f360 1"/>
              <a:gd name="f439" fmla="*/ 333 f361 1"/>
              <a:gd name="f440" fmla="*/ 160 f360 1"/>
              <a:gd name="f441" fmla="*/ 240 f360 1"/>
              <a:gd name="f442" fmla="+- f362 0 f1"/>
              <a:gd name="f443" fmla="*/ f365 1 825"/>
              <a:gd name="f444" fmla="*/ f366 1 705"/>
              <a:gd name="f445" fmla="*/ f367 1 825"/>
              <a:gd name="f446" fmla="*/ f368 1 705"/>
              <a:gd name="f447" fmla="*/ f369 1 825"/>
              <a:gd name="f448" fmla="*/ f370 1 705"/>
              <a:gd name="f449" fmla="*/ f371 1 825"/>
              <a:gd name="f450" fmla="*/ f372 1 705"/>
              <a:gd name="f451" fmla="*/ f373 1 825"/>
              <a:gd name="f452" fmla="*/ f374 1 705"/>
              <a:gd name="f453" fmla="*/ f375 1 825"/>
              <a:gd name="f454" fmla="*/ f376 1 705"/>
              <a:gd name="f455" fmla="*/ f377 1 825"/>
              <a:gd name="f456" fmla="*/ f378 1 705"/>
              <a:gd name="f457" fmla="*/ f379 1 825"/>
              <a:gd name="f458" fmla="*/ f380 1 705"/>
              <a:gd name="f459" fmla="*/ f381 1 825"/>
              <a:gd name="f460" fmla="*/ f382 1 705"/>
              <a:gd name="f461" fmla="*/ f383 1 825"/>
              <a:gd name="f462" fmla="*/ f384 1 705"/>
              <a:gd name="f463" fmla="*/ f385 1 825"/>
              <a:gd name="f464" fmla="*/ f386 1 705"/>
              <a:gd name="f465" fmla="*/ f387 1 825"/>
              <a:gd name="f466" fmla="*/ f388 1 705"/>
              <a:gd name="f467" fmla="*/ f389 1 825"/>
              <a:gd name="f468" fmla="*/ f390 1 705"/>
              <a:gd name="f469" fmla="*/ f391 1 825"/>
              <a:gd name="f470" fmla="*/ f392 1 705"/>
              <a:gd name="f471" fmla="*/ f393 1 825"/>
              <a:gd name="f472" fmla="*/ f394 1 705"/>
              <a:gd name="f473" fmla="*/ f395 1 825"/>
              <a:gd name="f474" fmla="*/ f396 1 705"/>
              <a:gd name="f475" fmla="*/ f397 1 825"/>
              <a:gd name="f476" fmla="*/ f398 1 705"/>
              <a:gd name="f477" fmla="*/ f399 1 825"/>
              <a:gd name="f478" fmla="*/ f400 1 825"/>
              <a:gd name="f479" fmla="*/ f401 1 705"/>
              <a:gd name="f480" fmla="*/ f402 1 825"/>
              <a:gd name="f481" fmla="*/ f403 1 705"/>
              <a:gd name="f482" fmla="*/ f404 1 825"/>
              <a:gd name="f483" fmla="*/ f405 1 705"/>
              <a:gd name="f484" fmla="*/ f406 1 825"/>
              <a:gd name="f485" fmla="*/ f407 1 825"/>
              <a:gd name="f486" fmla="*/ f408 1 705"/>
              <a:gd name="f487" fmla="*/ f409 1 825"/>
              <a:gd name="f488" fmla="*/ f410 1 705"/>
              <a:gd name="f489" fmla="*/ f411 1 825"/>
              <a:gd name="f490" fmla="*/ f412 1 705"/>
              <a:gd name="f491" fmla="*/ f413 1 825"/>
              <a:gd name="f492" fmla="*/ f414 1 705"/>
              <a:gd name="f493" fmla="*/ f415 1 825"/>
              <a:gd name="f494" fmla="*/ f416 1 705"/>
              <a:gd name="f495" fmla="*/ f417 1 825"/>
              <a:gd name="f496" fmla="*/ f418 1 705"/>
              <a:gd name="f497" fmla="*/ f419 1 825"/>
              <a:gd name="f498" fmla="*/ f420 1 705"/>
              <a:gd name="f499" fmla="*/ f421 1 825"/>
              <a:gd name="f500" fmla="*/ f422 1 705"/>
              <a:gd name="f501" fmla="*/ f423 1 825"/>
              <a:gd name="f502" fmla="*/ f424 1 705"/>
              <a:gd name="f503" fmla="*/ f425 1 825"/>
              <a:gd name="f504" fmla="*/ f426 1 705"/>
              <a:gd name="f505" fmla="*/ f427 1 825"/>
              <a:gd name="f506" fmla="*/ f428 1 705"/>
              <a:gd name="f507" fmla="*/ f429 1 825"/>
              <a:gd name="f508" fmla="*/ f430 1 705"/>
              <a:gd name="f509" fmla="*/ f431 1 825"/>
              <a:gd name="f510" fmla="*/ f432 1 705"/>
              <a:gd name="f511" fmla="*/ f433 1 825"/>
              <a:gd name="f512" fmla="*/ f434 1 705"/>
              <a:gd name="f513" fmla="*/ f435 1 825"/>
              <a:gd name="f514" fmla="*/ f436 1 705"/>
              <a:gd name="f515" fmla="*/ f437 1 825"/>
              <a:gd name="f516" fmla="*/ f438 1 705"/>
              <a:gd name="f517" fmla="*/ f439 1 825"/>
              <a:gd name="f518" fmla="*/ f440 1 705"/>
              <a:gd name="f519" fmla="*/ f441 1 705"/>
              <a:gd name="f520" fmla="*/ 0 1 f363"/>
              <a:gd name="f521" fmla="*/ f357 1 f363"/>
              <a:gd name="f522" fmla="*/ 0 1 f364"/>
              <a:gd name="f523" fmla="*/ f358 1 f364"/>
              <a:gd name="f524" fmla="*/ f443 1 f363"/>
              <a:gd name="f525" fmla="*/ f444 1 f364"/>
              <a:gd name="f526" fmla="*/ f445 1 f363"/>
              <a:gd name="f527" fmla="*/ f446 1 f364"/>
              <a:gd name="f528" fmla="*/ f447 1 f363"/>
              <a:gd name="f529" fmla="*/ f448 1 f364"/>
              <a:gd name="f530" fmla="*/ f449 1 f363"/>
              <a:gd name="f531" fmla="*/ f450 1 f364"/>
              <a:gd name="f532" fmla="*/ f451 1 f363"/>
              <a:gd name="f533" fmla="*/ f452 1 f364"/>
              <a:gd name="f534" fmla="*/ f453 1 f363"/>
              <a:gd name="f535" fmla="*/ f454 1 f364"/>
              <a:gd name="f536" fmla="*/ f455 1 f363"/>
              <a:gd name="f537" fmla="*/ f456 1 f364"/>
              <a:gd name="f538" fmla="*/ f457 1 f363"/>
              <a:gd name="f539" fmla="*/ f458 1 f364"/>
              <a:gd name="f540" fmla="*/ f459 1 f363"/>
              <a:gd name="f541" fmla="*/ f460 1 f364"/>
              <a:gd name="f542" fmla="*/ f461 1 f363"/>
              <a:gd name="f543" fmla="*/ f462 1 f364"/>
              <a:gd name="f544" fmla="*/ f463 1 f363"/>
              <a:gd name="f545" fmla="*/ f464 1 f364"/>
              <a:gd name="f546" fmla="*/ f465 1 f363"/>
              <a:gd name="f547" fmla="*/ f466 1 f364"/>
              <a:gd name="f548" fmla="*/ f467 1 f363"/>
              <a:gd name="f549" fmla="*/ f468 1 f364"/>
              <a:gd name="f550" fmla="*/ f469 1 f363"/>
              <a:gd name="f551" fmla="*/ f470 1 f364"/>
              <a:gd name="f552" fmla="*/ f471 1 f363"/>
              <a:gd name="f553" fmla="*/ f472 1 f364"/>
              <a:gd name="f554" fmla="*/ f473 1 f363"/>
              <a:gd name="f555" fmla="*/ f474 1 f364"/>
              <a:gd name="f556" fmla="*/ f475 1 f363"/>
              <a:gd name="f557" fmla="*/ f476 1 f364"/>
              <a:gd name="f558" fmla="*/ f477 1 f363"/>
              <a:gd name="f559" fmla="*/ f478 1 f363"/>
              <a:gd name="f560" fmla="*/ f479 1 f364"/>
              <a:gd name="f561" fmla="*/ f480 1 f363"/>
              <a:gd name="f562" fmla="*/ f481 1 f364"/>
              <a:gd name="f563" fmla="*/ f482 1 f363"/>
              <a:gd name="f564" fmla="*/ f483 1 f364"/>
              <a:gd name="f565" fmla="*/ f484 1 f363"/>
              <a:gd name="f566" fmla="*/ f485 1 f363"/>
              <a:gd name="f567" fmla="*/ f486 1 f364"/>
              <a:gd name="f568" fmla="*/ f487 1 f363"/>
              <a:gd name="f569" fmla="*/ f488 1 f364"/>
              <a:gd name="f570" fmla="*/ f489 1 f363"/>
              <a:gd name="f571" fmla="*/ f490 1 f364"/>
              <a:gd name="f572" fmla="*/ f491 1 f363"/>
              <a:gd name="f573" fmla="*/ f492 1 f364"/>
              <a:gd name="f574" fmla="*/ f493 1 f363"/>
              <a:gd name="f575" fmla="*/ f494 1 f364"/>
              <a:gd name="f576" fmla="*/ f495 1 f363"/>
              <a:gd name="f577" fmla="*/ f496 1 f364"/>
              <a:gd name="f578" fmla="*/ f497 1 f363"/>
              <a:gd name="f579" fmla="*/ f498 1 f364"/>
              <a:gd name="f580" fmla="*/ f499 1 f363"/>
              <a:gd name="f581" fmla="*/ f500 1 f364"/>
              <a:gd name="f582" fmla="*/ f501 1 f363"/>
              <a:gd name="f583" fmla="*/ f502 1 f364"/>
              <a:gd name="f584" fmla="*/ f503 1 f363"/>
              <a:gd name="f585" fmla="*/ f504 1 f364"/>
              <a:gd name="f586" fmla="*/ f505 1 f363"/>
              <a:gd name="f587" fmla="*/ f506 1 f364"/>
              <a:gd name="f588" fmla="*/ f507 1 f363"/>
              <a:gd name="f589" fmla="*/ f508 1 f364"/>
              <a:gd name="f590" fmla="*/ f509 1 f363"/>
              <a:gd name="f591" fmla="*/ f510 1 f364"/>
              <a:gd name="f592" fmla="*/ f511 1 f363"/>
              <a:gd name="f593" fmla="*/ f512 1 f364"/>
              <a:gd name="f594" fmla="*/ f513 1 f363"/>
              <a:gd name="f595" fmla="*/ f514 1 f364"/>
              <a:gd name="f596" fmla="*/ f515 1 f363"/>
              <a:gd name="f597" fmla="*/ f516 1 f364"/>
              <a:gd name="f598" fmla="*/ f517 1 f363"/>
              <a:gd name="f599" fmla="*/ f518 1 f364"/>
              <a:gd name="f600" fmla="*/ f519 1 f364"/>
              <a:gd name="f601" fmla="*/ f520 f354 1"/>
              <a:gd name="f602" fmla="*/ f521 f354 1"/>
              <a:gd name="f603" fmla="*/ f523 f355 1"/>
              <a:gd name="f604" fmla="*/ f522 f355 1"/>
              <a:gd name="f605" fmla="*/ f524 f354 1"/>
              <a:gd name="f606" fmla="*/ f525 f355 1"/>
              <a:gd name="f607" fmla="*/ f526 f354 1"/>
              <a:gd name="f608" fmla="*/ f527 f355 1"/>
              <a:gd name="f609" fmla="*/ f528 f354 1"/>
              <a:gd name="f610" fmla="*/ f529 f355 1"/>
              <a:gd name="f611" fmla="*/ f530 f354 1"/>
              <a:gd name="f612" fmla="*/ f531 f355 1"/>
              <a:gd name="f613" fmla="*/ f532 f354 1"/>
              <a:gd name="f614" fmla="*/ f533 f355 1"/>
              <a:gd name="f615" fmla="*/ f534 f354 1"/>
              <a:gd name="f616" fmla="*/ f535 f355 1"/>
              <a:gd name="f617" fmla="*/ f536 f354 1"/>
              <a:gd name="f618" fmla="*/ f537 f355 1"/>
              <a:gd name="f619" fmla="*/ f538 f354 1"/>
              <a:gd name="f620" fmla="*/ f539 f355 1"/>
              <a:gd name="f621" fmla="*/ f540 f354 1"/>
              <a:gd name="f622" fmla="*/ f541 f355 1"/>
              <a:gd name="f623" fmla="*/ f542 f354 1"/>
              <a:gd name="f624" fmla="*/ f543 f355 1"/>
              <a:gd name="f625" fmla="*/ f544 f354 1"/>
              <a:gd name="f626" fmla="*/ f545 f355 1"/>
              <a:gd name="f627" fmla="*/ f546 f354 1"/>
              <a:gd name="f628" fmla="*/ f547 f355 1"/>
              <a:gd name="f629" fmla="*/ f548 f354 1"/>
              <a:gd name="f630" fmla="*/ f549 f355 1"/>
              <a:gd name="f631" fmla="*/ f550 f354 1"/>
              <a:gd name="f632" fmla="*/ f551 f355 1"/>
              <a:gd name="f633" fmla="*/ f552 f354 1"/>
              <a:gd name="f634" fmla="*/ f553 f355 1"/>
              <a:gd name="f635" fmla="*/ f554 f354 1"/>
              <a:gd name="f636" fmla="*/ f555 f355 1"/>
              <a:gd name="f637" fmla="*/ f556 f354 1"/>
              <a:gd name="f638" fmla="*/ f557 f355 1"/>
              <a:gd name="f639" fmla="*/ f558 f354 1"/>
              <a:gd name="f640" fmla="*/ f559 f354 1"/>
              <a:gd name="f641" fmla="*/ f560 f355 1"/>
              <a:gd name="f642" fmla="*/ f561 f354 1"/>
              <a:gd name="f643" fmla="*/ f562 f355 1"/>
              <a:gd name="f644" fmla="*/ f563 f354 1"/>
              <a:gd name="f645" fmla="*/ f564 f355 1"/>
              <a:gd name="f646" fmla="*/ f565 f354 1"/>
              <a:gd name="f647" fmla="*/ f566 f354 1"/>
              <a:gd name="f648" fmla="*/ f567 f355 1"/>
              <a:gd name="f649" fmla="*/ f568 f354 1"/>
              <a:gd name="f650" fmla="*/ f569 f355 1"/>
              <a:gd name="f651" fmla="*/ f570 f354 1"/>
              <a:gd name="f652" fmla="*/ f571 f355 1"/>
              <a:gd name="f653" fmla="*/ f572 f354 1"/>
              <a:gd name="f654" fmla="*/ f573 f355 1"/>
              <a:gd name="f655" fmla="*/ f574 f354 1"/>
              <a:gd name="f656" fmla="*/ f575 f355 1"/>
              <a:gd name="f657" fmla="*/ f576 f354 1"/>
              <a:gd name="f658" fmla="*/ f577 f355 1"/>
              <a:gd name="f659" fmla="*/ f578 f354 1"/>
              <a:gd name="f660" fmla="*/ f579 f355 1"/>
              <a:gd name="f661" fmla="*/ f580 f354 1"/>
              <a:gd name="f662" fmla="*/ f581 f355 1"/>
              <a:gd name="f663" fmla="*/ f582 f354 1"/>
              <a:gd name="f664" fmla="*/ f583 f355 1"/>
              <a:gd name="f665" fmla="*/ f584 f354 1"/>
              <a:gd name="f666" fmla="*/ f585 f355 1"/>
              <a:gd name="f667" fmla="*/ f586 f354 1"/>
              <a:gd name="f668" fmla="*/ f587 f355 1"/>
              <a:gd name="f669" fmla="*/ f588 f354 1"/>
              <a:gd name="f670" fmla="*/ f589 f355 1"/>
              <a:gd name="f671" fmla="*/ f590 f354 1"/>
              <a:gd name="f672" fmla="*/ f591 f355 1"/>
              <a:gd name="f673" fmla="*/ f592 f354 1"/>
              <a:gd name="f674" fmla="*/ f593 f355 1"/>
              <a:gd name="f675" fmla="*/ f594 f354 1"/>
              <a:gd name="f676" fmla="*/ f595 f355 1"/>
              <a:gd name="f677" fmla="*/ f596 f354 1"/>
              <a:gd name="f678" fmla="*/ f597 f355 1"/>
              <a:gd name="f679" fmla="*/ f598 f354 1"/>
              <a:gd name="f680" fmla="*/ f599 f355 1"/>
              <a:gd name="f681" fmla="*/ f600 f355 1"/>
            </a:gdLst>
            <a:ahLst/>
            <a:cxnLst>
              <a:cxn ang="3cd4">
                <a:pos x="hc" y="t"/>
              </a:cxn>
              <a:cxn ang="0">
                <a:pos x="r" y="vc"/>
              </a:cxn>
              <a:cxn ang="cd4">
                <a:pos x="hc" y="b"/>
              </a:cxn>
              <a:cxn ang="cd2">
                <a:pos x="l" y="vc"/>
              </a:cxn>
              <a:cxn ang="f442">
                <a:pos x="f605" y="f606"/>
              </a:cxn>
              <a:cxn ang="f442">
                <a:pos x="f607" y="f608"/>
              </a:cxn>
              <a:cxn ang="f442">
                <a:pos x="f609" y="f610"/>
              </a:cxn>
              <a:cxn ang="f442">
                <a:pos x="f611" y="f612"/>
              </a:cxn>
              <a:cxn ang="f442">
                <a:pos x="f613" y="f614"/>
              </a:cxn>
              <a:cxn ang="f442">
                <a:pos x="f615" y="f616"/>
              </a:cxn>
              <a:cxn ang="f442">
                <a:pos x="f617" y="f618"/>
              </a:cxn>
              <a:cxn ang="f442">
                <a:pos x="f619" y="f620"/>
              </a:cxn>
              <a:cxn ang="f442">
                <a:pos x="f621" y="f622"/>
              </a:cxn>
              <a:cxn ang="f442">
                <a:pos x="f623" y="f624"/>
              </a:cxn>
              <a:cxn ang="f442">
                <a:pos x="f625" y="f626"/>
              </a:cxn>
              <a:cxn ang="f442">
                <a:pos x="f627" y="f628"/>
              </a:cxn>
              <a:cxn ang="f442">
                <a:pos x="f629" y="f630"/>
              </a:cxn>
              <a:cxn ang="f442">
                <a:pos x="f631" y="f632"/>
              </a:cxn>
              <a:cxn ang="f442">
                <a:pos x="f633" y="f634"/>
              </a:cxn>
              <a:cxn ang="f442">
                <a:pos x="f635" y="f636"/>
              </a:cxn>
              <a:cxn ang="f442">
                <a:pos x="f637" y="f638"/>
              </a:cxn>
              <a:cxn ang="f442">
                <a:pos x="f639" y="f638"/>
              </a:cxn>
              <a:cxn ang="f442">
                <a:pos x="f640" y="f641"/>
              </a:cxn>
              <a:cxn ang="f442">
                <a:pos x="f642" y="f643"/>
              </a:cxn>
              <a:cxn ang="f442">
                <a:pos x="f644" y="f645"/>
              </a:cxn>
              <a:cxn ang="f442">
                <a:pos x="f646" y="f606"/>
              </a:cxn>
              <a:cxn ang="f442">
                <a:pos x="f647" y="f606"/>
              </a:cxn>
              <a:cxn ang="f442">
                <a:pos x="f621" y="f648"/>
              </a:cxn>
              <a:cxn ang="f442">
                <a:pos x="f649" y="f650"/>
              </a:cxn>
              <a:cxn ang="f442">
                <a:pos x="f651" y="f652"/>
              </a:cxn>
              <a:cxn ang="f442">
                <a:pos x="f653" y="f654"/>
              </a:cxn>
              <a:cxn ang="f442">
                <a:pos x="f655" y="f656"/>
              </a:cxn>
              <a:cxn ang="f442">
                <a:pos x="f657" y="f658"/>
              </a:cxn>
              <a:cxn ang="f442">
                <a:pos x="f659" y="f660"/>
              </a:cxn>
              <a:cxn ang="f442">
                <a:pos x="f661" y="f662"/>
              </a:cxn>
              <a:cxn ang="f442">
                <a:pos x="f663" y="f664"/>
              </a:cxn>
              <a:cxn ang="f442">
                <a:pos x="f665" y="f666"/>
              </a:cxn>
              <a:cxn ang="f442">
                <a:pos x="f667" y="f668"/>
              </a:cxn>
              <a:cxn ang="f442">
                <a:pos x="f669" y="f670"/>
              </a:cxn>
              <a:cxn ang="f442">
                <a:pos x="f671" y="f672"/>
              </a:cxn>
              <a:cxn ang="f442">
                <a:pos x="f673" y="f674"/>
              </a:cxn>
              <a:cxn ang="f442">
                <a:pos x="f675" y="f676"/>
              </a:cxn>
              <a:cxn ang="f442">
                <a:pos x="f677" y="f678"/>
              </a:cxn>
              <a:cxn ang="f442">
                <a:pos x="f679" y="f680"/>
              </a:cxn>
              <a:cxn ang="f442">
                <a:pos x="f625" y="f681"/>
              </a:cxn>
            </a:cxnLst>
            <a:rect l="f601" t="f604" r="f602" b="f603"/>
            <a:pathLst>
              <a:path w="825" h="705">
                <a:moveTo>
                  <a:pt x="f8" y="f9"/>
                </a:moveTo>
                <a:cubicBezTo>
                  <a:pt x="f7" y="f9"/>
                  <a:pt x="f10" y="f11"/>
                  <a:pt x="f12" y="f9"/>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10"/>
                  <a:pt x="f40" y="f41"/>
                </a:cubicBezTo>
                <a:cubicBezTo>
                  <a:pt x="f42" y="f43"/>
                  <a:pt x="f44" y="f41"/>
                  <a:pt x="f45" y="f46"/>
                </a:cubicBezTo>
                <a:cubicBezTo>
                  <a:pt x="f18" y="f47"/>
                  <a:pt x="f48" y="f49"/>
                  <a:pt x="f50" y="f51"/>
                </a:cubicBezTo>
                <a:cubicBezTo>
                  <a:pt x="f52" y="f53"/>
                  <a:pt x="f54" y="f55"/>
                  <a:pt x="f56" y="f57"/>
                </a:cubicBezTo>
                <a:cubicBezTo>
                  <a:pt x="f14" y="f58"/>
                  <a:pt x="f59" y="f60"/>
                  <a:pt x="f61" y="f62"/>
                </a:cubicBezTo>
                <a:cubicBezTo>
                  <a:pt x="f63" y="f62"/>
                  <a:pt x="f64" y="f65"/>
                  <a:pt x="f66" y="f34"/>
                </a:cubicBezTo>
                <a:cubicBezTo>
                  <a:pt x="f66" y="f67"/>
                  <a:pt x="f68" y="f69"/>
                  <a:pt x="f70" y="f71"/>
                </a:cubicBezTo>
                <a:cubicBezTo>
                  <a:pt x="f72" y="f73"/>
                  <a:pt x="f72" y="f74"/>
                  <a:pt x="f75" y="f76"/>
                </a:cubicBezTo>
                <a:cubicBezTo>
                  <a:pt x="f77" y="f7"/>
                  <a:pt x="f78" y="f79"/>
                  <a:pt x="f80" y="f79"/>
                </a:cubicBezTo>
                <a:cubicBezTo>
                  <a:pt x="f81" y="f79"/>
                  <a:pt x="f82" y="f83"/>
                  <a:pt x="f84" y="f85"/>
                </a:cubicBezTo>
                <a:cubicBezTo>
                  <a:pt x="f86" y="f87"/>
                  <a:pt x="f88" y="f89"/>
                  <a:pt x="f90" y="f91"/>
                </a:cubicBezTo>
                <a:cubicBezTo>
                  <a:pt x="f90" y="f92"/>
                  <a:pt x="f93" y="f94"/>
                  <a:pt x="f95" y="f96"/>
                </a:cubicBezTo>
                <a:cubicBezTo>
                  <a:pt x="f97" y="f98"/>
                  <a:pt x="f99" y="f100"/>
                  <a:pt x="f101" y="f102"/>
                </a:cubicBezTo>
                <a:cubicBezTo>
                  <a:pt x="f103" y="f54"/>
                  <a:pt x="f5" y="f104"/>
                  <a:pt x="f105" y="f63"/>
                </a:cubicBezTo>
                <a:cubicBezTo>
                  <a:pt x="f106" y="f107"/>
                  <a:pt x="f108" y="f109"/>
                  <a:pt x="f110" y="f111"/>
                </a:cubicBezTo>
                <a:cubicBezTo>
                  <a:pt x="f112" y="f113"/>
                  <a:pt x="f114" y="f2"/>
                  <a:pt x="f115" y="f116"/>
                </a:cubicBezTo>
                <a:cubicBezTo>
                  <a:pt x="f117" y="f118"/>
                  <a:pt x="f119" y="f120"/>
                  <a:pt x="f121" y="f122"/>
                </a:cubicBezTo>
                <a:cubicBezTo>
                  <a:pt x="f123" y="f122"/>
                  <a:pt x="f124" y="f125"/>
                  <a:pt x="f126" y="f127"/>
                </a:cubicBezTo>
                <a:cubicBezTo>
                  <a:pt x="f128" y="f129"/>
                  <a:pt x="f130" y="f131"/>
                  <a:pt x="f132" y="f133"/>
                </a:cubicBezTo>
                <a:cubicBezTo>
                  <a:pt x="f134" y="f135"/>
                  <a:pt x="f94" y="f5"/>
                  <a:pt x="f136" y="f137"/>
                </a:cubicBezTo>
                <a:cubicBezTo>
                  <a:pt x="f138" y="f139"/>
                  <a:pt x="f140" y="f141"/>
                  <a:pt x="f142" y="f143"/>
                </a:cubicBezTo>
                <a:cubicBezTo>
                  <a:pt x="f41" y="f144"/>
                  <a:pt x="f145" y="f81"/>
                  <a:pt x="f146" y="f147"/>
                </a:cubicBezTo>
                <a:cubicBezTo>
                  <a:pt x="f148" y="f149"/>
                  <a:pt x="f150" y="f151"/>
                  <a:pt x="f152" y="f151"/>
                </a:cubicBezTo>
                <a:cubicBezTo>
                  <a:pt x="f153" y="f151"/>
                  <a:pt x="f154" y="f149"/>
                  <a:pt x="f155" y="f151"/>
                </a:cubicBezTo>
                <a:cubicBezTo>
                  <a:pt x="f156" y="f77"/>
                  <a:pt x="f6" y="f157"/>
                  <a:pt x="f158" y="f72"/>
                </a:cubicBezTo>
                <a:cubicBezTo>
                  <a:pt x="f159" y="f160"/>
                  <a:pt x="f161" y="f119"/>
                  <a:pt x="f162" y="f163"/>
                </a:cubicBezTo>
                <a:cubicBezTo>
                  <a:pt x="f164" y="f165"/>
                  <a:pt x="f154" y="f166"/>
                  <a:pt x="f167" y="f168"/>
                </a:cubicBezTo>
                <a:cubicBezTo>
                  <a:pt x="f169" y="f170"/>
                  <a:pt x="f171" y="f172"/>
                  <a:pt x="f173" y="f168"/>
                </a:cubicBezTo>
                <a:cubicBezTo>
                  <a:pt x="f174" y="f175"/>
                  <a:pt x="f176" y="f177"/>
                  <a:pt x="f178" y="f168"/>
                </a:cubicBezTo>
                <a:cubicBezTo>
                  <a:pt x="f179" y="f180"/>
                  <a:pt x="f146" y="f181"/>
                  <a:pt x="f182" y="f168"/>
                </a:cubicBezTo>
                <a:cubicBezTo>
                  <a:pt x="f183" y="f184"/>
                  <a:pt x="f185" y="f186"/>
                  <a:pt x="f187" y="f165"/>
                </a:cubicBezTo>
                <a:cubicBezTo>
                  <a:pt x="f188" y="f189"/>
                  <a:pt x="f83" y="f190"/>
                  <a:pt x="f191" y="f192"/>
                </a:cubicBezTo>
                <a:cubicBezTo>
                  <a:pt x="f191" y="f193"/>
                  <a:pt x="f194" y="f195"/>
                  <a:pt x="f196" y="f195"/>
                </a:cubicBezTo>
                <a:cubicBezTo>
                  <a:pt x="f197" y="f198"/>
                  <a:pt x="f150" y="f199"/>
                  <a:pt x="f200" y="f59"/>
                </a:cubicBezTo>
                <a:cubicBezTo>
                  <a:pt x="f201" y="f198"/>
                  <a:pt x="f202" y="f180"/>
                  <a:pt x="f203" y="f204"/>
                </a:cubicBezTo>
                <a:cubicBezTo>
                  <a:pt x="f173" y="f205"/>
                  <a:pt x="f206" y="f207"/>
                  <a:pt x="f208" y="f193"/>
                </a:cubicBezTo>
                <a:cubicBezTo>
                  <a:pt x="f209" y="f121"/>
                  <a:pt x="f210" y="f211"/>
                  <a:pt x="f212" y="f213"/>
                </a:cubicBezTo>
                <a:cubicBezTo>
                  <a:pt x="f214" y="f215"/>
                  <a:pt x="f216" y="f9"/>
                  <a:pt x="f171" y="f9"/>
                </a:cubicBezTo>
                <a:cubicBezTo>
                  <a:pt x="f217" y="f9"/>
                  <a:pt x="f218" y="f9"/>
                  <a:pt x="f8" y="f9"/>
                </a:cubicBezTo>
                <a:cubicBezTo>
                  <a:pt x="f8" y="f9"/>
                  <a:pt x="f8" y="f9"/>
                  <a:pt x="f8" y="f9"/>
                </a:cubicBezTo>
                <a:close/>
                <a:moveTo>
                  <a:pt x="f115" y="f219"/>
                </a:moveTo>
                <a:cubicBezTo>
                  <a:pt x="f220" y="f221"/>
                  <a:pt x="f84" y="f222"/>
                  <a:pt x="f95" y="f223"/>
                </a:cubicBezTo>
                <a:cubicBezTo>
                  <a:pt x="f224" y="f225"/>
                  <a:pt x="f226" y="f227"/>
                  <a:pt x="f228" y="f229"/>
                </a:cubicBezTo>
                <a:cubicBezTo>
                  <a:pt x="f230" y="f231"/>
                  <a:pt x="f232" y="f39"/>
                  <a:pt x="f233" y="f234"/>
                </a:cubicBezTo>
                <a:cubicBezTo>
                  <a:pt x="f235" y="f236"/>
                  <a:pt x="f237" y="f238"/>
                  <a:pt x="f82" y="f239"/>
                </a:cubicBezTo>
                <a:cubicBezTo>
                  <a:pt x="f240" y="f241"/>
                  <a:pt x="f242" y="f243"/>
                  <a:pt x="f244" y="f245"/>
                </a:cubicBezTo>
                <a:cubicBezTo>
                  <a:pt x="f246" y="f247"/>
                  <a:pt x="f68" y="f248"/>
                  <a:pt x="f189" y="f33"/>
                </a:cubicBezTo>
                <a:cubicBezTo>
                  <a:pt x="f104" y="f249"/>
                  <a:pt x="f9" y="f250"/>
                  <a:pt x="f132" y="f26"/>
                </a:cubicBezTo>
                <a:cubicBezTo>
                  <a:pt x="f251" y="f252"/>
                  <a:pt x="f253" y="f254"/>
                  <a:pt x="f255" y="f256"/>
                </a:cubicBezTo>
                <a:cubicBezTo>
                  <a:pt x="f257" y="f258"/>
                  <a:pt x="f37" y="f259"/>
                  <a:pt x="f55" y="f260"/>
                </a:cubicBezTo>
                <a:cubicBezTo>
                  <a:pt x="f261" y="f262"/>
                  <a:pt x="f261" y="f263"/>
                  <a:pt x="f264" y="f265"/>
                </a:cubicBezTo>
                <a:cubicBezTo>
                  <a:pt x="f27" y="f225"/>
                  <a:pt x="f35" y="f165"/>
                  <a:pt x="f266" y="f267"/>
                </a:cubicBezTo>
                <a:cubicBezTo>
                  <a:pt x="f250" y="f223"/>
                  <a:pt x="f268" y="f269"/>
                  <a:pt x="f270" y="f271"/>
                </a:cubicBezTo>
                <a:cubicBezTo>
                  <a:pt x="f236" y="f272"/>
                  <a:pt x="f30" y="f273"/>
                  <a:pt x="f274" y="f275"/>
                </a:cubicBezTo>
                <a:cubicBezTo>
                  <a:pt x="f276" y="f149"/>
                  <a:pt x="f277" y="f107"/>
                  <a:pt x="f278" y="f279"/>
                </a:cubicBezTo>
                <a:cubicBezTo>
                  <a:pt x="f236" y="f280"/>
                  <a:pt x="f234" y="f281"/>
                  <a:pt x="f247" y="f281"/>
                </a:cubicBezTo>
                <a:cubicBezTo>
                  <a:pt x="f282" y="f283"/>
                  <a:pt x="f284" y="f111"/>
                  <a:pt x="f285" y="f286"/>
                </a:cubicBezTo>
                <a:cubicBezTo>
                  <a:pt x="f21" y="f81"/>
                  <a:pt x="f287" y="f288"/>
                  <a:pt x="f17" y="f81"/>
                </a:cubicBezTo>
                <a:cubicBezTo>
                  <a:pt x="f289" y="f286"/>
                  <a:pt x="f290" y="f80"/>
                  <a:pt x="f142" y="f291"/>
                </a:cubicBezTo>
                <a:cubicBezTo>
                  <a:pt x="f292" y="f293"/>
                  <a:pt x="f294" y="f295"/>
                  <a:pt x="f296" y="f293"/>
                </a:cubicBezTo>
                <a:cubicBezTo>
                  <a:pt x="f36" y="f110"/>
                  <a:pt x="f85" y="f297"/>
                  <a:pt x="f298" y="f299"/>
                </a:cubicBezTo>
                <a:cubicBezTo>
                  <a:pt x="f300" y="f301"/>
                  <a:pt x="f302" y="f303"/>
                  <a:pt x="f292" y="f84"/>
                </a:cubicBezTo>
                <a:cubicBezTo>
                  <a:pt x="f304" y="f305"/>
                  <a:pt x="f306" y="f131"/>
                  <a:pt x="f17" y="f307"/>
                </a:cubicBezTo>
                <a:cubicBezTo>
                  <a:pt x="f308" y="f307"/>
                  <a:pt x="f65" y="f309"/>
                  <a:pt x="f310" y="f311"/>
                </a:cubicBezTo>
                <a:cubicBezTo>
                  <a:pt x="f312" y="f313"/>
                  <a:pt x="f247" y="f314"/>
                  <a:pt x="f315" y="f316"/>
                </a:cubicBezTo>
                <a:cubicBezTo>
                  <a:pt x="f256" y="f317"/>
                  <a:pt x="f318" y="f319"/>
                  <a:pt x="f20" y="f320"/>
                </a:cubicBezTo>
                <a:cubicBezTo>
                  <a:pt x="f321" y="f95"/>
                  <a:pt x="f322" y="f235"/>
                  <a:pt x="f323" y="f324"/>
                </a:cubicBezTo>
                <a:cubicBezTo>
                  <a:pt x="f54" y="f93"/>
                  <a:pt x="f325" y="f326"/>
                  <a:pt x="f327" y="f328"/>
                </a:cubicBezTo>
                <a:cubicBezTo>
                  <a:pt x="f329" y="f244"/>
                  <a:pt x="f330" y="f297"/>
                  <a:pt x="f331" y="f332"/>
                </a:cubicBezTo>
                <a:cubicBezTo>
                  <a:pt x="f333" y="f286"/>
                  <a:pt x="f334" y="f335"/>
                  <a:pt x="f336" y="f112"/>
                </a:cubicBezTo>
                <a:cubicBezTo>
                  <a:pt x="f104" y="f337"/>
                  <a:pt x="f338" y="f339"/>
                  <a:pt x="f195" y="f340"/>
                </a:cubicBezTo>
                <a:cubicBezTo>
                  <a:pt x="f341" y="f78"/>
                  <a:pt x="f342" y="f281"/>
                  <a:pt x="f343" y="f111"/>
                </a:cubicBezTo>
                <a:cubicBezTo>
                  <a:pt x="f199" y="f344"/>
                  <a:pt x="f195" y="f335"/>
                  <a:pt x="f345" y="f332"/>
                </a:cubicBezTo>
                <a:cubicBezTo>
                  <a:pt x="f346" y="f347"/>
                  <a:pt x="f338" y="f82"/>
                  <a:pt x="f342" y="f348"/>
                </a:cubicBezTo>
                <a:cubicBezTo>
                  <a:pt x="f186" y="f303"/>
                  <a:pt x="f223" y="f220"/>
                  <a:pt x="f75" y="f349"/>
                </a:cubicBezTo>
                <a:cubicBezTo>
                  <a:pt x="f350" y="f351"/>
                  <a:pt x="f352" y="f222"/>
                  <a:pt x="f115" y="f21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5" name="Freeform 17">
            <a:extLst>
              <a:ext uri="{FF2B5EF4-FFF2-40B4-BE49-F238E27FC236}">
                <a16:creationId xmlns:a16="http://schemas.microsoft.com/office/drawing/2014/main" id="{521DD2D4-2189-4E75-8B29-711F93BD83A7}"/>
              </a:ext>
            </a:extLst>
          </p:cNvPr>
          <p:cNvSpPr/>
          <p:nvPr/>
        </p:nvSpPr>
        <p:spPr>
          <a:xfrm>
            <a:off x="2492370" y="1196977"/>
            <a:ext cx="682627" cy="525459"/>
          </a:xfrm>
          <a:custGeom>
            <a:avLst/>
            <a:gdLst>
              <a:gd name="f0" fmla="val 10800000"/>
              <a:gd name="f1" fmla="val 5400000"/>
              <a:gd name="f2" fmla="val 180"/>
              <a:gd name="f3" fmla="val w"/>
              <a:gd name="f4" fmla="val h"/>
              <a:gd name="f5" fmla="val 0"/>
              <a:gd name="f6" fmla="val 610"/>
              <a:gd name="f7" fmla="val 470"/>
              <a:gd name="f8" fmla="val 316"/>
              <a:gd name="f9" fmla="val 1"/>
              <a:gd name="f10" fmla="val 392"/>
              <a:gd name="f11" fmla="val 468"/>
              <a:gd name="f12" fmla="val 544"/>
              <a:gd name="f13" fmla="val 562"/>
              <a:gd name="f14" fmla="val 571"/>
              <a:gd name="f15" fmla="val 6"/>
              <a:gd name="f16" fmla="val 572"/>
              <a:gd name="f17" fmla="val 25"/>
              <a:gd name="f18" fmla="val 51"/>
              <a:gd name="f19" fmla="val 573"/>
              <a:gd name="f20" fmla="val 77"/>
              <a:gd name="f21" fmla="val 574"/>
              <a:gd name="f22" fmla="val 103"/>
              <a:gd name="f23" fmla="val 111"/>
              <a:gd name="f24" fmla="val 120"/>
              <a:gd name="f25" fmla="val 581"/>
              <a:gd name="f26" fmla="val 126"/>
              <a:gd name="f27" fmla="val 148"/>
              <a:gd name="f28" fmla="val 604"/>
              <a:gd name="f29" fmla="val 208"/>
              <a:gd name="f30" fmla="val 239"/>
              <a:gd name="f31" fmla="val 594"/>
              <a:gd name="f32" fmla="val 269"/>
              <a:gd name="f33" fmla="val 570"/>
              <a:gd name="f34" fmla="val 291"/>
              <a:gd name="f35" fmla="val 558"/>
              <a:gd name="f36" fmla="val 301"/>
              <a:gd name="f37" fmla="val 550"/>
              <a:gd name="f38" fmla="val 313"/>
              <a:gd name="f39" fmla="val 327"/>
              <a:gd name="f40" fmla="val 521"/>
              <a:gd name="f41" fmla="val 375"/>
              <a:gd name="f42" fmla="val 488"/>
              <a:gd name="f43" fmla="val 415"/>
              <a:gd name="f44" fmla="val 446"/>
              <a:gd name="f45" fmla="val 447"/>
              <a:gd name="f46" fmla="val 425"/>
              <a:gd name="f47" fmla="val 463"/>
              <a:gd name="f48" fmla="val 401"/>
              <a:gd name="f49" fmla="val 334"/>
              <a:gd name="f50" fmla="val 292"/>
              <a:gd name="f51" fmla="val 251"/>
              <a:gd name="f52" fmla="val 223"/>
              <a:gd name="f53" fmla="val 199"/>
              <a:gd name="f54" fmla="val 461"/>
              <a:gd name="f55" fmla="val 178"/>
              <a:gd name="f56" fmla="val 443"/>
              <a:gd name="f57" fmla="val 139"/>
              <a:gd name="f58" fmla="val 410"/>
              <a:gd name="f59" fmla="val 369"/>
              <a:gd name="f60" fmla="val 87"/>
              <a:gd name="f61" fmla="val 324"/>
              <a:gd name="f62" fmla="val 82"/>
              <a:gd name="f63" fmla="val 315"/>
              <a:gd name="f64" fmla="val 76"/>
              <a:gd name="f65" fmla="val 307"/>
              <a:gd name="f66" fmla="val 67"/>
              <a:gd name="f67" fmla="val 12"/>
              <a:gd name="f68" fmla="val 263"/>
              <a:gd name="f69" fmla="val 177"/>
              <a:gd name="f70" fmla="val 43"/>
              <a:gd name="f71" fmla="val 125"/>
              <a:gd name="f72" fmla="val 52"/>
              <a:gd name="f73" fmla="val 115"/>
              <a:gd name="f74" fmla="val 56"/>
              <a:gd name="f75" fmla="val 105"/>
              <a:gd name="f76" fmla="val 55"/>
              <a:gd name="f77" fmla="val 91"/>
              <a:gd name="f78" fmla="val 68"/>
              <a:gd name="f79" fmla="val 46"/>
              <a:gd name="f80" fmla="val 59"/>
              <a:gd name="f81" fmla="val 23"/>
              <a:gd name="f82" fmla="val 61"/>
              <a:gd name="f83" fmla="val 5"/>
              <a:gd name="f84" fmla="val 69"/>
              <a:gd name="f85" fmla="val 86"/>
              <a:gd name="f86" fmla="val 163"/>
              <a:gd name="f87" fmla="val 202"/>
              <a:gd name="f88" fmla="val 240"/>
              <a:gd name="f89" fmla="val 278"/>
              <a:gd name="f90" fmla="val 287"/>
              <a:gd name="f91" fmla="val 156"/>
              <a:gd name="f92" fmla="val 157"/>
              <a:gd name="f93" fmla="val 236"/>
              <a:gd name="f94" fmla="val 186"/>
              <a:gd name="f95" fmla="val 135"/>
              <a:gd name="f96" fmla="val 102"/>
              <a:gd name="f97" fmla="val 169"/>
              <a:gd name="f98" fmla="val 71"/>
              <a:gd name="f99" fmla="val 190"/>
              <a:gd name="f100" fmla="val 241"/>
              <a:gd name="f101" fmla="val 109"/>
              <a:gd name="f102" fmla="val 250"/>
              <a:gd name="f103" fmla="val 124"/>
              <a:gd name="f104" fmla="val 255"/>
              <a:gd name="f105" fmla="val 130"/>
              <a:gd name="f106" fmla="val 264"/>
              <a:gd name="f107" fmla="val 276"/>
              <a:gd name="f108" fmla="val 154"/>
              <a:gd name="f109" fmla="val 318"/>
              <a:gd name="f110" fmla="val 355"/>
              <a:gd name="f111" fmla="val 210"/>
              <a:gd name="f112" fmla="val 387"/>
              <a:gd name="f113" fmla="val 221"/>
              <a:gd name="f114" fmla="val 398"/>
              <a:gd name="f115" fmla="val 234"/>
              <a:gd name="f116" fmla="val 405"/>
              <a:gd name="f117" fmla="val 293"/>
              <a:gd name="f118" fmla="val 336"/>
              <a:gd name="f119" fmla="val 378"/>
              <a:gd name="f120" fmla="val 393"/>
              <a:gd name="f121" fmla="val 404"/>
              <a:gd name="f122" fmla="val 400"/>
              <a:gd name="f123" fmla="val 391"/>
              <a:gd name="f124" fmla="val 452"/>
              <a:gd name="f125" fmla="val 358"/>
              <a:gd name="f126" fmla="val 482"/>
              <a:gd name="f127" fmla="val 321"/>
              <a:gd name="f128" fmla="val 497"/>
              <a:gd name="f129" fmla="val 272"/>
              <a:gd name="f130" fmla="val 500"/>
              <a:gd name="f131" fmla="val 262"/>
              <a:gd name="f132" fmla="val 505"/>
              <a:gd name="f133" fmla="val 516"/>
              <a:gd name="f134" fmla="val 537"/>
              <a:gd name="f135" fmla="val 546"/>
              <a:gd name="f136" fmla="val 538"/>
              <a:gd name="f137" fmla="val 181"/>
              <a:gd name="f138" fmla="val 533"/>
              <a:gd name="f139" fmla="val 160"/>
              <a:gd name="f140" fmla="val 517"/>
              <a:gd name="f141" fmla="val 429"/>
              <a:gd name="f142" fmla="+- 0 0 -90"/>
              <a:gd name="f143" fmla="*/ f3 1 610"/>
              <a:gd name="f144" fmla="*/ f4 1 470"/>
              <a:gd name="f145" fmla="val f5"/>
              <a:gd name="f146" fmla="val f6"/>
              <a:gd name="f147" fmla="val f7"/>
              <a:gd name="f148" fmla="*/ f142 f0 1"/>
              <a:gd name="f149" fmla="+- f147 0 f145"/>
              <a:gd name="f150" fmla="+- f146 0 f145"/>
              <a:gd name="f151" fmla="*/ f148 1 f2"/>
              <a:gd name="f152" fmla="*/ f150 1 610"/>
              <a:gd name="f153" fmla="*/ f149 1 470"/>
              <a:gd name="f154" fmla="*/ 316 f150 1"/>
              <a:gd name="f155" fmla="*/ 1 f149 1"/>
              <a:gd name="f156" fmla="*/ 544 f150 1"/>
              <a:gd name="f157" fmla="*/ 572 f150 1"/>
              <a:gd name="f158" fmla="*/ 25 f149 1"/>
              <a:gd name="f159" fmla="*/ 574 f150 1"/>
              <a:gd name="f160" fmla="*/ 103 f149 1"/>
              <a:gd name="f161" fmla="*/ 581 f150 1"/>
              <a:gd name="f162" fmla="*/ 126 f149 1"/>
              <a:gd name="f163" fmla="*/ 604 f150 1"/>
              <a:gd name="f164" fmla="*/ 208 f149 1"/>
              <a:gd name="f165" fmla="*/ 570 f150 1"/>
              <a:gd name="f166" fmla="*/ 291 f149 1"/>
              <a:gd name="f167" fmla="*/ 327 f149 1"/>
              <a:gd name="f168" fmla="*/ 446 f150 1"/>
              <a:gd name="f169" fmla="*/ 447 f149 1"/>
              <a:gd name="f170" fmla="*/ 375 f150 1"/>
              <a:gd name="f171" fmla="*/ 470 f149 1"/>
              <a:gd name="f172" fmla="*/ 251 f150 1"/>
              <a:gd name="f173" fmla="*/ 178 f150 1"/>
              <a:gd name="f174" fmla="*/ 443 f149 1"/>
              <a:gd name="f175" fmla="*/ 87 f150 1"/>
              <a:gd name="f176" fmla="*/ 324 f149 1"/>
              <a:gd name="f177" fmla="*/ 67 f150 1"/>
              <a:gd name="f178" fmla="*/ 301 f149 1"/>
              <a:gd name="f179" fmla="*/ 43 f150 1"/>
              <a:gd name="f180" fmla="*/ 125 f149 1"/>
              <a:gd name="f181" fmla="*/ 55 f150 1"/>
              <a:gd name="f182" fmla="*/ 91 f149 1"/>
              <a:gd name="f183" fmla="*/ 59 f150 1"/>
              <a:gd name="f184" fmla="*/ 23 f149 1"/>
              <a:gd name="f185" fmla="*/ 86 f150 1"/>
              <a:gd name="f186" fmla="*/ 0 f149 1"/>
              <a:gd name="f187" fmla="*/ 202 f150 1"/>
              <a:gd name="f188" fmla="*/ 287 f150 1"/>
              <a:gd name="f189" fmla="*/ 156 f149 1"/>
              <a:gd name="f190" fmla="*/ 157 f149 1"/>
              <a:gd name="f191" fmla="*/ 135 f150 1"/>
              <a:gd name="f192" fmla="*/ 91 f150 1"/>
              <a:gd name="f193" fmla="*/ 169 f149 1"/>
              <a:gd name="f194" fmla="*/ 109 f150 1"/>
              <a:gd name="f195" fmla="*/ 250 f149 1"/>
              <a:gd name="f196" fmla="*/ 276 f149 1"/>
              <a:gd name="f197" fmla="*/ 210 f150 1"/>
              <a:gd name="f198" fmla="*/ 387 f149 1"/>
              <a:gd name="f199" fmla="*/ 250 f150 1"/>
              <a:gd name="f200" fmla="*/ 405 f149 1"/>
              <a:gd name="f201" fmla="*/ 378 f150 1"/>
              <a:gd name="f202" fmla="*/ 415 f150 1"/>
              <a:gd name="f203" fmla="*/ 391 f149 1"/>
              <a:gd name="f204" fmla="*/ 497 f150 1"/>
              <a:gd name="f205" fmla="*/ 272 f149 1"/>
              <a:gd name="f206" fmla="*/ 516 f150 1"/>
              <a:gd name="f207" fmla="*/ 538 f150 1"/>
              <a:gd name="f208" fmla="*/ 181 f149 1"/>
              <a:gd name="f209" fmla="*/ 500 f150 1"/>
              <a:gd name="f210" fmla="+- f151 0 f1"/>
              <a:gd name="f211" fmla="*/ f154 1 610"/>
              <a:gd name="f212" fmla="*/ f155 1 470"/>
              <a:gd name="f213" fmla="*/ f156 1 610"/>
              <a:gd name="f214" fmla="*/ f157 1 610"/>
              <a:gd name="f215" fmla="*/ f158 1 470"/>
              <a:gd name="f216" fmla="*/ f159 1 610"/>
              <a:gd name="f217" fmla="*/ f160 1 470"/>
              <a:gd name="f218" fmla="*/ f161 1 610"/>
              <a:gd name="f219" fmla="*/ f162 1 470"/>
              <a:gd name="f220" fmla="*/ f163 1 610"/>
              <a:gd name="f221" fmla="*/ f164 1 470"/>
              <a:gd name="f222" fmla="*/ f165 1 610"/>
              <a:gd name="f223" fmla="*/ f166 1 470"/>
              <a:gd name="f224" fmla="*/ f167 1 470"/>
              <a:gd name="f225" fmla="*/ f168 1 610"/>
              <a:gd name="f226" fmla="*/ f169 1 470"/>
              <a:gd name="f227" fmla="*/ f170 1 610"/>
              <a:gd name="f228" fmla="*/ f171 1 470"/>
              <a:gd name="f229" fmla="*/ f172 1 610"/>
              <a:gd name="f230" fmla="*/ f173 1 610"/>
              <a:gd name="f231" fmla="*/ f174 1 470"/>
              <a:gd name="f232" fmla="*/ f175 1 610"/>
              <a:gd name="f233" fmla="*/ f176 1 470"/>
              <a:gd name="f234" fmla="*/ f177 1 610"/>
              <a:gd name="f235" fmla="*/ f178 1 470"/>
              <a:gd name="f236" fmla="*/ f179 1 610"/>
              <a:gd name="f237" fmla="*/ f180 1 470"/>
              <a:gd name="f238" fmla="*/ f181 1 610"/>
              <a:gd name="f239" fmla="*/ f182 1 470"/>
              <a:gd name="f240" fmla="*/ f183 1 610"/>
              <a:gd name="f241" fmla="*/ f184 1 470"/>
              <a:gd name="f242" fmla="*/ f185 1 610"/>
              <a:gd name="f243" fmla="*/ f186 1 470"/>
              <a:gd name="f244" fmla="*/ f187 1 610"/>
              <a:gd name="f245" fmla="*/ f188 1 610"/>
              <a:gd name="f246" fmla="*/ f189 1 470"/>
              <a:gd name="f247" fmla="*/ f190 1 470"/>
              <a:gd name="f248" fmla="*/ f191 1 610"/>
              <a:gd name="f249" fmla="*/ f192 1 610"/>
              <a:gd name="f250" fmla="*/ f193 1 470"/>
              <a:gd name="f251" fmla="*/ f194 1 610"/>
              <a:gd name="f252" fmla="*/ f195 1 470"/>
              <a:gd name="f253" fmla="*/ f196 1 470"/>
              <a:gd name="f254" fmla="*/ f197 1 610"/>
              <a:gd name="f255" fmla="*/ f198 1 470"/>
              <a:gd name="f256" fmla="*/ f199 1 610"/>
              <a:gd name="f257" fmla="*/ f200 1 470"/>
              <a:gd name="f258" fmla="*/ f201 1 610"/>
              <a:gd name="f259" fmla="*/ f202 1 610"/>
              <a:gd name="f260" fmla="*/ f203 1 470"/>
              <a:gd name="f261" fmla="*/ f204 1 610"/>
              <a:gd name="f262" fmla="*/ f205 1 470"/>
              <a:gd name="f263" fmla="*/ f206 1 610"/>
              <a:gd name="f264" fmla="*/ f207 1 610"/>
              <a:gd name="f265" fmla="*/ f208 1 470"/>
              <a:gd name="f266" fmla="*/ f209 1 610"/>
              <a:gd name="f267" fmla="*/ 0 1 f152"/>
              <a:gd name="f268" fmla="*/ f146 1 f152"/>
              <a:gd name="f269" fmla="*/ 0 1 f153"/>
              <a:gd name="f270" fmla="*/ f147 1 f153"/>
              <a:gd name="f271" fmla="*/ f211 1 f152"/>
              <a:gd name="f272" fmla="*/ f212 1 f153"/>
              <a:gd name="f273" fmla="*/ f213 1 f152"/>
              <a:gd name="f274" fmla="*/ f214 1 f152"/>
              <a:gd name="f275" fmla="*/ f215 1 f153"/>
              <a:gd name="f276" fmla="*/ f216 1 f152"/>
              <a:gd name="f277" fmla="*/ f217 1 f153"/>
              <a:gd name="f278" fmla="*/ f218 1 f152"/>
              <a:gd name="f279" fmla="*/ f219 1 f153"/>
              <a:gd name="f280" fmla="*/ f220 1 f152"/>
              <a:gd name="f281" fmla="*/ f221 1 f153"/>
              <a:gd name="f282" fmla="*/ f222 1 f152"/>
              <a:gd name="f283" fmla="*/ f223 1 f153"/>
              <a:gd name="f284" fmla="*/ f224 1 f153"/>
              <a:gd name="f285" fmla="*/ f225 1 f152"/>
              <a:gd name="f286" fmla="*/ f226 1 f153"/>
              <a:gd name="f287" fmla="*/ f227 1 f152"/>
              <a:gd name="f288" fmla="*/ f228 1 f153"/>
              <a:gd name="f289" fmla="*/ f229 1 f152"/>
              <a:gd name="f290" fmla="*/ f230 1 f152"/>
              <a:gd name="f291" fmla="*/ f231 1 f153"/>
              <a:gd name="f292" fmla="*/ f232 1 f152"/>
              <a:gd name="f293" fmla="*/ f233 1 f153"/>
              <a:gd name="f294" fmla="*/ f234 1 f152"/>
              <a:gd name="f295" fmla="*/ f235 1 f153"/>
              <a:gd name="f296" fmla="*/ f236 1 f152"/>
              <a:gd name="f297" fmla="*/ f237 1 f153"/>
              <a:gd name="f298" fmla="*/ f238 1 f152"/>
              <a:gd name="f299" fmla="*/ f239 1 f153"/>
              <a:gd name="f300" fmla="*/ f240 1 f152"/>
              <a:gd name="f301" fmla="*/ f241 1 f153"/>
              <a:gd name="f302" fmla="*/ f242 1 f152"/>
              <a:gd name="f303" fmla="*/ f243 1 f153"/>
              <a:gd name="f304" fmla="*/ f244 1 f152"/>
              <a:gd name="f305" fmla="*/ f245 1 f152"/>
              <a:gd name="f306" fmla="*/ f246 1 f153"/>
              <a:gd name="f307" fmla="*/ f247 1 f153"/>
              <a:gd name="f308" fmla="*/ f248 1 f152"/>
              <a:gd name="f309" fmla="*/ f249 1 f152"/>
              <a:gd name="f310" fmla="*/ f250 1 f153"/>
              <a:gd name="f311" fmla="*/ f251 1 f152"/>
              <a:gd name="f312" fmla="*/ f252 1 f153"/>
              <a:gd name="f313" fmla="*/ f253 1 f153"/>
              <a:gd name="f314" fmla="*/ f254 1 f152"/>
              <a:gd name="f315" fmla="*/ f255 1 f153"/>
              <a:gd name="f316" fmla="*/ f256 1 f152"/>
              <a:gd name="f317" fmla="*/ f257 1 f153"/>
              <a:gd name="f318" fmla="*/ f258 1 f152"/>
              <a:gd name="f319" fmla="*/ f259 1 f152"/>
              <a:gd name="f320" fmla="*/ f260 1 f153"/>
              <a:gd name="f321" fmla="*/ f261 1 f152"/>
              <a:gd name="f322" fmla="*/ f262 1 f153"/>
              <a:gd name="f323" fmla="*/ f263 1 f152"/>
              <a:gd name="f324" fmla="*/ f264 1 f152"/>
              <a:gd name="f325" fmla="*/ f265 1 f153"/>
              <a:gd name="f326" fmla="*/ f266 1 f152"/>
              <a:gd name="f327" fmla="*/ f267 f143 1"/>
              <a:gd name="f328" fmla="*/ f268 f143 1"/>
              <a:gd name="f329" fmla="*/ f270 f144 1"/>
              <a:gd name="f330" fmla="*/ f269 f144 1"/>
              <a:gd name="f331" fmla="*/ f271 f143 1"/>
              <a:gd name="f332" fmla="*/ f272 f144 1"/>
              <a:gd name="f333" fmla="*/ f273 f143 1"/>
              <a:gd name="f334" fmla="*/ f274 f143 1"/>
              <a:gd name="f335" fmla="*/ f275 f144 1"/>
              <a:gd name="f336" fmla="*/ f276 f143 1"/>
              <a:gd name="f337" fmla="*/ f277 f144 1"/>
              <a:gd name="f338" fmla="*/ f278 f143 1"/>
              <a:gd name="f339" fmla="*/ f279 f144 1"/>
              <a:gd name="f340" fmla="*/ f280 f143 1"/>
              <a:gd name="f341" fmla="*/ f281 f144 1"/>
              <a:gd name="f342" fmla="*/ f282 f143 1"/>
              <a:gd name="f343" fmla="*/ f283 f144 1"/>
              <a:gd name="f344" fmla="*/ f284 f144 1"/>
              <a:gd name="f345" fmla="*/ f285 f143 1"/>
              <a:gd name="f346" fmla="*/ f286 f144 1"/>
              <a:gd name="f347" fmla="*/ f287 f143 1"/>
              <a:gd name="f348" fmla="*/ f288 f144 1"/>
              <a:gd name="f349" fmla="*/ f289 f143 1"/>
              <a:gd name="f350" fmla="*/ f290 f143 1"/>
              <a:gd name="f351" fmla="*/ f291 f144 1"/>
              <a:gd name="f352" fmla="*/ f292 f143 1"/>
              <a:gd name="f353" fmla="*/ f293 f144 1"/>
              <a:gd name="f354" fmla="*/ f294 f143 1"/>
              <a:gd name="f355" fmla="*/ f295 f144 1"/>
              <a:gd name="f356" fmla="*/ f296 f143 1"/>
              <a:gd name="f357" fmla="*/ f297 f144 1"/>
              <a:gd name="f358" fmla="*/ f298 f143 1"/>
              <a:gd name="f359" fmla="*/ f299 f144 1"/>
              <a:gd name="f360" fmla="*/ f300 f143 1"/>
              <a:gd name="f361" fmla="*/ f301 f144 1"/>
              <a:gd name="f362" fmla="*/ f302 f143 1"/>
              <a:gd name="f363" fmla="*/ f303 f144 1"/>
              <a:gd name="f364" fmla="*/ f304 f143 1"/>
              <a:gd name="f365" fmla="*/ f305 f143 1"/>
              <a:gd name="f366" fmla="*/ f306 f144 1"/>
              <a:gd name="f367" fmla="*/ f307 f144 1"/>
              <a:gd name="f368" fmla="*/ f308 f143 1"/>
              <a:gd name="f369" fmla="*/ f309 f143 1"/>
              <a:gd name="f370" fmla="*/ f310 f144 1"/>
              <a:gd name="f371" fmla="*/ f311 f143 1"/>
              <a:gd name="f372" fmla="*/ f312 f144 1"/>
              <a:gd name="f373" fmla="*/ f313 f144 1"/>
              <a:gd name="f374" fmla="*/ f314 f143 1"/>
              <a:gd name="f375" fmla="*/ f315 f144 1"/>
              <a:gd name="f376" fmla="*/ f316 f143 1"/>
              <a:gd name="f377" fmla="*/ f317 f144 1"/>
              <a:gd name="f378" fmla="*/ f318 f143 1"/>
              <a:gd name="f379" fmla="*/ f319 f143 1"/>
              <a:gd name="f380" fmla="*/ f320 f144 1"/>
              <a:gd name="f381" fmla="*/ f321 f143 1"/>
              <a:gd name="f382" fmla="*/ f322 f144 1"/>
              <a:gd name="f383" fmla="*/ f323 f143 1"/>
              <a:gd name="f384" fmla="*/ f324 f143 1"/>
              <a:gd name="f385" fmla="*/ f325 f144 1"/>
              <a:gd name="f386" fmla="*/ f326 f143 1"/>
            </a:gdLst>
            <a:ahLst/>
            <a:cxnLst>
              <a:cxn ang="3cd4">
                <a:pos x="hc" y="t"/>
              </a:cxn>
              <a:cxn ang="0">
                <a:pos x="r" y="vc"/>
              </a:cxn>
              <a:cxn ang="cd4">
                <a:pos x="hc" y="b"/>
              </a:cxn>
              <a:cxn ang="cd2">
                <a:pos x="l" y="vc"/>
              </a:cxn>
              <a:cxn ang="f210">
                <a:pos x="f331" y="f332"/>
              </a:cxn>
              <a:cxn ang="f210">
                <a:pos x="f333" y="f332"/>
              </a:cxn>
              <a:cxn ang="f210">
                <a:pos x="f334" y="f335"/>
              </a:cxn>
              <a:cxn ang="f210">
                <a:pos x="f336" y="f337"/>
              </a:cxn>
              <a:cxn ang="f210">
                <a:pos x="f338" y="f339"/>
              </a:cxn>
              <a:cxn ang="f210">
                <a:pos x="f340" y="f341"/>
              </a:cxn>
              <a:cxn ang="f210">
                <a:pos x="f342" y="f343"/>
              </a:cxn>
              <a:cxn ang="f210">
                <a:pos x="f333" y="f344"/>
              </a:cxn>
              <a:cxn ang="f210">
                <a:pos x="f345" y="f346"/>
              </a:cxn>
              <a:cxn ang="f210">
                <a:pos x="f347" y="f348"/>
              </a:cxn>
              <a:cxn ang="f210">
                <a:pos x="f349" y="f348"/>
              </a:cxn>
              <a:cxn ang="f210">
                <a:pos x="f350" y="f351"/>
              </a:cxn>
              <a:cxn ang="f210">
                <a:pos x="f352" y="f353"/>
              </a:cxn>
              <a:cxn ang="f210">
                <a:pos x="f354" y="f355"/>
              </a:cxn>
              <a:cxn ang="f210">
                <a:pos x="f356" y="f357"/>
              </a:cxn>
              <a:cxn ang="f210">
                <a:pos x="f358" y="f359"/>
              </a:cxn>
              <a:cxn ang="f210">
                <a:pos x="f360" y="f361"/>
              </a:cxn>
              <a:cxn ang="f210">
                <a:pos x="f362" y="f363"/>
              </a:cxn>
              <a:cxn ang="f210">
                <a:pos x="f364" y="f332"/>
              </a:cxn>
              <a:cxn ang="f210">
                <a:pos x="f331" y="f332"/>
              </a:cxn>
              <a:cxn ang="f210">
                <a:pos x="f331" y="f332"/>
              </a:cxn>
              <a:cxn ang="f210">
                <a:pos x="f365" y="f366"/>
              </a:cxn>
              <a:cxn ang="f210">
                <a:pos x="f365" y="f367"/>
              </a:cxn>
              <a:cxn ang="f210">
                <a:pos x="f368" y="f367"/>
              </a:cxn>
              <a:cxn ang="f210">
                <a:pos x="f369" y="f370"/>
              </a:cxn>
              <a:cxn ang="f210">
                <a:pos x="f371" y="f372"/>
              </a:cxn>
              <a:cxn ang="f210">
                <a:pos x="f368" y="f373"/>
              </a:cxn>
              <a:cxn ang="f210">
                <a:pos x="f374" y="f375"/>
              </a:cxn>
              <a:cxn ang="f210">
                <a:pos x="f376" y="f377"/>
              </a:cxn>
              <a:cxn ang="f210">
                <a:pos x="f378" y="f377"/>
              </a:cxn>
              <a:cxn ang="f210">
                <a:pos x="f379" y="f380"/>
              </a:cxn>
              <a:cxn ang="f210">
                <a:pos x="f381" y="f382"/>
              </a:cxn>
              <a:cxn ang="f210">
                <a:pos x="f383" y="f372"/>
              </a:cxn>
              <a:cxn ang="f210">
                <a:pos x="f384" y="f385"/>
              </a:cxn>
              <a:cxn ang="f210">
                <a:pos x="f386" y="f366"/>
              </a:cxn>
              <a:cxn ang="f210">
                <a:pos x="f365" y="f366"/>
              </a:cxn>
            </a:cxnLst>
            <a:rect l="f327" t="f330" r="f328" b="f329"/>
            <a:pathLst>
              <a:path w="610" h="470">
                <a:moveTo>
                  <a:pt x="f8" y="f9"/>
                </a:moveTo>
                <a:cubicBezTo>
                  <a:pt x="f10" y="f9"/>
                  <a:pt x="f11" y="f9"/>
                  <a:pt x="f12" y="f9"/>
                </a:cubicBezTo>
                <a:cubicBezTo>
                  <a:pt x="f13" y="f5"/>
                  <a:pt x="f14" y="f15"/>
                  <a:pt x="f16" y="f17"/>
                </a:cubicBezTo>
                <a:cubicBezTo>
                  <a:pt x="f16" y="f18"/>
                  <a:pt x="f19" y="f20"/>
                  <a:pt x="f21" y="f22"/>
                </a:cubicBezTo>
                <a:cubicBezTo>
                  <a:pt x="f21" y="f23"/>
                  <a:pt x="f21" y="f24"/>
                  <a:pt x="f25" y="f26"/>
                </a:cubicBezTo>
                <a:cubicBezTo>
                  <a:pt x="f6" y="f27"/>
                  <a:pt x="f28" y="f2"/>
                  <a:pt x="f28" y="f29"/>
                </a:cubicBezTo>
                <a:cubicBezTo>
                  <a:pt x="f28" y="f30"/>
                  <a:pt x="f31" y="f32"/>
                  <a:pt x="f33" y="f34"/>
                </a:cubicBezTo>
                <a:cubicBezTo>
                  <a:pt x="f35" y="f36"/>
                  <a:pt x="f37" y="f38"/>
                  <a:pt x="f12" y="f39"/>
                </a:cubicBezTo>
                <a:cubicBezTo>
                  <a:pt x="f40" y="f41"/>
                  <a:pt x="f42" y="f43"/>
                  <a:pt x="f44" y="f45"/>
                </a:cubicBezTo>
                <a:cubicBezTo>
                  <a:pt x="f46" y="f47"/>
                  <a:pt x="f48" y="f7"/>
                  <a:pt x="f41" y="f7"/>
                </a:cubicBezTo>
                <a:cubicBezTo>
                  <a:pt x="f49" y="f7"/>
                  <a:pt x="f50" y="f7"/>
                  <a:pt x="f51" y="f7"/>
                </a:cubicBezTo>
                <a:cubicBezTo>
                  <a:pt x="f52" y="f7"/>
                  <a:pt x="f53" y="f54"/>
                  <a:pt x="f55" y="f56"/>
                </a:cubicBezTo>
                <a:cubicBezTo>
                  <a:pt x="f57" y="f58"/>
                  <a:pt x="f23" y="f59"/>
                  <a:pt x="f60" y="f61"/>
                </a:cubicBezTo>
                <a:cubicBezTo>
                  <a:pt x="f62" y="f63"/>
                  <a:pt x="f64" y="f65"/>
                  <a:pt x="f66" y="f36"/>
                </a:cubicBezTo>
                <a:cubicBezTo>
                  <a:pt x="f67" y="f68"/>
                  <a:pt x="f5" y="f69"/>
                  <a:pt x="f70" y="f71"/>
                </a:cubicBezTo>
                <a:cubicBezTo>
                  <a:pt x="f72" y="f73"/>
                  <a:pt x="f74" y="f75"/>
                  <a:pt x="f76" y="f77"/>
                </a:cubicBezTo>
                <a:cubicBezTo>
                  <a:pt x="f76" y="f78"/>
                  <a:pt x="f74" y="f79"/>
                  <a:pt x="f80" y="f81"/>
                </a:cubicBezTo>
                <a:cubicBezTo>
                  <a:pt x="f82" y="f83"/>
                  <a:pt x="f84" y="f5"/>
                  <a:pt x="f85" y="f5"/>
                </a:cubicBezTo>
                <a:cubicBezTo>
                  <a:pt x="f71" y="f9"/>
                  <a:pt x="f86" y="f9"/>
                  <a:pt x="f87" y="f9"/>
                </a:cubicBezTo>
                <a:cubicBezTo>
                  <a:pt x="f88" y="f9"/>
                  <a:pt x="f89" y="f9"/>
                  <a:pt x="f8" y="f9"/>
                </a:cubicBezTo>
                <a:cubicBezTo>
                  <a:pt x="f8" y="f9"/>
                  <a:pt x="f8" y="f9"/>
                  <a:pt x="f8" y="f9"/>
                </a:cubicBezTo>
                <a:close/>
                <a:moveTo>
                  <a:pt x="f90" y="f91"/>
                </a:moveTo>
                <a:cubicBezTo>
                  <a:pt x="f90" y="f91"/>
                  <a:pt x="f90" y="f91"/>
                  <a:pt x="f90" y="f92"/>
                </a:cubicBezTo>
                <a:cubicBezTo>
                  <a:pt x="f93" y="f92"/>
                  <a:pt x="f94" y="f91"/>
                  <a:pt x="f95" y="f92"/>
                </a:cubicBezTo>
                <a:cubicBezTo>
                  <a:pt x="f24" y="f92"/>
                  <a:pt x="f96" y="f92"/>
                  <a:pt x="f77" y="f97"/>
                </a:cubicBezTo>
                <a:cubicBezTo>
                  <a:pt x="f98" y="f99"/>
                  <a:pt x="f62" y="f100"/>
                  <a:pt x="f101" y="f102"/>
                </a:cubicBezTo>
                <a:cubicBezTo>
                  <a:pt x="f103" y="f104"/>
                  <a:pt x="f105" y="f106"/>
                  <a:pt x="f95" y="f107"/>
                </a:cubicBezTo>
                <a:cubicBezTo>
                  <a:pt x="f108" y="f109"/>
                  <a:pt x="f55" y="f110"/>
                  <a:pt x="f111" y="f112"/>
                </a:cubicBezTo>
                <a:cubicBezTo>
                  <a:pt x="f113" y="f114"/>
                  <a:pt x="f115" y="f116"/>
                  <a:pt x="f102" y="f116"/>
                </a:cubicBezTo>
                <a:cubicBezTo>
                  <a:pt x="f117" y="f116"/>
                  <a:pt x="f118" y="f116"/>
                  <a:pt x="f119" y="f116"/>
                </a:cubicBezTo>
                <a:cubicBezTo>
                  <a:pt x="f120" y="f116"/>
                  <a:pt x="f121" y="f122"/>
                  <a:pt x="f43" y="f123"/>
                </a:cubicBezTo>
                <a:cubicBezTo>
                  <a:pt x="f124" y="f125"/>
                  <a:pt x="f126" y="f127"/>
                  <a:pt x="f128" y="f129"/>
                </a:cubicBezTo>
                <a:cubicBezTo>
                  <a:pt x="f130" y="f131"/>
                  <a:pt x="f132" y="f104"/>
                  <a:pt x="f133" y="f102"/>
                </a:cubicBezTo>
                <a:cubicBezTo>
                  <a:pt x="f134" y="f100"/>
                  <a:pt x="f135" y="f111"/>
                  <a:pt x="f136" y="f137"/>
                </a:cubicBezTo>
                <a:cubicBezTo>
                  <a:pt x="f138" y="f139"/>
                  <a:pt x="f140" y="f91"/>
                  <a:pt x="f130" y="f91"/>
                </a:cubicBezTo>
                <a:cubicBezTo>
                  <a:pt x="f141" y="f91"/>
                  <a:pt x="f125" y="f91"/>
                  <a:pt x="f90" y="f91"/>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18">
            <a:extLst>
              <a:ext uri="{FF2B5EF4-FFF2-40B4-BE49-F238E27FC236}">
                <a16:creationId xmlns:a16="http://schemas.microsoft.com/office/drawing/2014/main" id="{A994F8AD-0BF0-43AB-8594-7D8935F7B1BC}"/>
              </a:ext>
            </a:extLst>
          </p:cNvPr>
          <p:cNvSpPr/>
          <p:nvPr/>
        </p:nvSpPr>
        <p:spPr>
          <a:xfrm>
            <a:off x="2536829" y="2309810"/>
            <a:ext cx="684208" cy="500067"/>
          </a:xfrm>
          <a:custGeom>
            <a:avLst/>
            <a:gdLst>
              <a:gd name="f0" fmla="val 10800000"/>
              <a:gd name="f1" fmla="val 5400000"/>
              <a:gd name="f2" fmla="val 180"/>
              <a:gd name="f3" fmla="val w"/>
              <a:gd name="f4" fmla="val h"/>
              <a:gd name="f5" fmla="val 0"/>
              <a:gd name="f6" fmla="val 611"/>
              <a:gd name="f7" fmla="val 446"/>
              <a:gd name="f8" fmla="val 316"/>
              <a:gd name="f9" fmla="val 443"/>
              <a:gd name="f10" fmla="val 296"/>
              <a:gd name="f11" fmla="val 275"/>
              <a:gd name="f12" fmla="val 254"/>
              <a:gd name="f13" fmla="val 444"/>
              <a:gd name="f14" fmla="val 222"/>
              <a:gd name="f15" fmla="val 445"/>
              <a:gd name="f16" fmla="val 196"/>
              <a:gd name="f17" fmla="val 432"/>
              <a:gd name="f18" fmla="val 173"/>
              <a:gd name="f19" fmla="val 411"/>
              <a:gd name="f20" fmla="val 139"/>
              <a:gd name="f21" fmla="val 379"/>
              <a:gd name="f22" fmla="val 113"/>
              <a:gd name="f23" fmla="val 340"/>
              <a:gd name="f24" fmla="val 91"/>
              <a:gd name="f25" fmla="val 299"/>
              <a:gd name="f26" fmla="val 86"/>
              <a:gd name="f27" fmla="val 289"/>
              <a:gd name="f28" fmla="val 79"/>
              <a:gd name="f29" fmla="val 282"/>
              <a:gd name="f30" fmla="val 70"/>
              <a:gd name="f31" fmla="val 225"/>
              <a:gd name="f32" fmla="val 4"/>
              <a:gd name="f33" fmla="val 118"/>
              <a:gd name="f34" fmla="val 78"/>
              <a:gd name="f35" fmla="val 73"/>
              <a:gd name="f36" fmla="val 110"/>
              <a:gd name="f37" fmla="val 54"/>
              <a:gd name="f38" fmla="val 145"/>
              <a:gd name="f39" fmla="val 37"/>
              <a:gd name="f40" fmla="val 177"/>
              <a:gd name="f41" fmla="val 17"/>
              <a:gd name="f42" fmla="val 205"/>
              <a:gd name="f43" fmla="val 233"/>
              <a:gd name="f44" fmla="val 1"/>
              <a:gd name="f45" fmla="val 263"/>
              <a:gd name="f46" fmla="val 6"/>
              <a:gd name="f47" fmla="val 361"/>
              <a:gd name="f48" fmla="val 23"/>
              <a:gd name="f49" fmla="val 457"/>
              <a:gd name="f50" fmla="val 49"/>
              <a:gd name="f51" fmla="val 549"/>
              <a:gd name="f52" fmla="val 593"/>
              <a:gd name="f53" fmla="val 104"/>
              <a:gd name="f54" fmla="val 130"/>
              <a:gd name="f55" fmla="val 608"/>
              <a:gd name="f56" fmla="val 178"/>
              <a:gd name="f57" fmla="val 606"/>
              <a:gd name="f58" fmla="val 215"/>
              <a:gd name="f59" fmla="val 595"/>
              <a:gd name="f60" fmla="val 249"/>
              <a:gd name="f61" fmla="val 564"/>
              <a:gd name="f62" fmla="val 273"/>
              <a:gd name="f63" fmla="val 558"/>
              <a:gd name="f64" fmla="val 278"/>
              <a:gd name="f65" fmla="val 554"/>
              <a:gd name="f66" fmla="val 285"/>
              <a:gd name="f67" fmla="val 551"/>
              <a:gd name="f68" fmla="val 293"/>
              <a:gd name="f69" fmla="val 532"/>
              <a:gd name="f70" fmla="val 338"/>
              <a:gd name="f71" fmla="val 502"/>
              <a:gd name="f72" fmla="val 376"/>
              <a:gd name="f73" fmla="val 465"/>
              <a:gd name="f74" fmla="val 409"/>
              <a:gd name="f75" fmla="val 439"/>
              <a:gd name="f76" fmla="val 372"/>
              <a:gd name="f77" fmla="val 354"/>
              <a:gd name="f78" fmla="val 442"/>
              <a:gd name="f79" fmla="val 335"/>
              <a:gd name="f80" fmla="val 318"/>
              <a:gd name="f81" fmla="val 381"/>
              <a:gd name="f82" fmla="val 334"/>
              <a:gd name="f83" fmla="val 350"/>
              <a:gd name="f84" fmla="val 380"/>
              <a:gd name="f85" fmla="val 366"/>
              <a:gd name="f86" fmla="val 390"/>
              <a:gd name="f87" fmla="val 383"/>
              <a:gd name="f88" fmla="val 374"/>
              <a:gd name="f89" fmla="val 427"/>
              <a:gd name="f90" fmla="val 357"/>
              <a:gd name="f91" fmla="val 461"/>
              <a:gd name="f92" fmla="val 326"/>
              <a:gd name="f93" fmla="val 487"/>
              <a:gd name="f94" fmla="val 290"/>
              <a:gd name="f95" fmla="val 501"/>
              <a:gd name="f96" fmla="val 245"/>
              <a:gd name="f97" fmla="val 503"/>
              <a:gd name="f98" fmla="val 236"/>
              <a:gd name="f99" fmla="val 508"/>
              <a:gd name="f100" fmla="val 230"/>
              <a:gd name="f101" fmla="val 518"/>
              <a:gd name="f102" fmla="val 539"/>
              <a:gd name="f103" fmla="val 189"/>
              <a:gd name="f104" fmla="val 542"/>
              <a:gd name="f105" fmla="val 160"/>
              <a:gd name="f106" fmla="val 538"/>
              <a:gd name="f107" fmla="val 138"/>
              <a:gd name="f108" fmla="val 529"/>
              <a:gd name="f109" fmla="val 131"/>
              <a:gd name="f110" fmla="val 499"/>
              <a:gd name="f111" fmla="val 378"/>
              <a:gd name="f112" fmla="val 257"/>
              <a:gd name="f113" fmla="val 136"/>
              <a:gd name="f114" fmla="val 132"/>
              <a:gd name="f115" fmla="val 121"/>
              <a:gd name="f116" fmla="val 103"/>
              <a:gd name="f117" fmla="val 92"/>
              <a:gd name="f118" fmla="val 74"/>
              <a:gd name="f119" fmla="val 169"/>
              <a:gd name="f120" fmla="val 87"/>
              <a:gd name="f121" fmla="val 216"/>
              <a:gd name="f122" fmla="val 116"/>
              <a:gd name="f123" fmla="val 226"/>
              <a:gd name="f124" fmla="val 126"/>
              <a:gd name="f125" fmla="val 246"/>
              <a:gd name="f126" fmla="val 152"/>
              <a:gd name="f127" fmla="val 283"/>
              <a:gd name="f128" fmla="val 174"/>
              <a:gd name="f129" fmla="val 317"/>
              <a:gd name="f130" fmla="val 201"/>
              <a:gd name="f131" fmla="val 348"/>
              <a:gd name="f132" fmla="val 221"/>
              <a:gd name="f133" fmla="val 371"/>
              <a:gd name="f134" fmla="val 244"/>
              <a:gd name="f135" fmla="val 385"/>
              <a:gd name="f136" fmla="val 276"/>
              <a:gd name="f137" fmla="val 304"/>
              <a:gd name="f138" fmla="+- 0 0 -90"/>
              <a:gd name="f139" fmla="*/ f3 1 611"/>
              <a:gd name="f140" fmla="*/ f4 1 446"/>
              <a:gd name="f141" fmla="val f5"/>
              <a:gd name="f142" fmla="val f6"/>
              <a:gd name="f143" fmla="val f7"/>
              <a:gd name="f144" fmla="*/ f138 f0 1"/>
              <a:gd name="f145" fmla="+- f143 0 f141"/>
              <a:gd name="f146" fmla="+- f142 0 f141"/>
              <a:gd name="f147" fmla="*/ f144 1 f2"/>
              <a:gd name="f148" fmla="*/ f146 1 611"/>
              <a:gd name="f149" fmla="*/ f145 1 446"/>
              <a:gd name="f150" fmla="*/ 316 f146 1"/>
              <a:gd name="f151" fmla="*/ 443 f145 1"/>
              <a:gd name="f152" fmla="*/ 254 f146 1"/>
              <a:gd name="f153" fmla="*/ 444 f145 1"/>
              <a:gd name="f154" fmla="*/ 173 f146 1"/>
              <a:gd name="f155" fmla="*/ 411 f145 1"/>
              <a:gd name="f156" fmla="*/ 91 f146 1"/>
              <a:gd name="f157" fmla="*/ 299 f145 1"/>
              <a:gd name="f158" fmla="*/ 70 f146 1"/>
              <a:gd name="f159" fmla="*/ 275 f145 1"/>
              <a:gd name="f160" fmla="*/ 78 f146 1"/>
              <a:gd name="f161" fmla="*/ 73 f145 1"/>
              <a:gd name="f162" fmla="*/ 177 f146 1"/>
              <a:gd name="f163" fmla="*/ 17 f145 1"/>
              <a:gd name="f164" fmla="*/ 263 f146 1"/>
              <a:gd name="f165" fmla="*/ 6 f145 1"/>
              <a:gd name="f166" fmla="*/ 549 f146 1"/>
              <a:gd name="f167" fmla="*/ 86 f145 1"/>
              <a:gd name="f168" fmla="*/ 608 f146 1"/>
              <a:gd name="f169" fmla="*/ 178 f145 1"/>
              <a:gd name="f170" fmla="*/ 564 f146 1"/>
              <a:gd name="f171" fmla="*/ 273 f145 1"/>
              <a:gd name="f172" fmla="*/ 551 f146 1"/>
              <a:gd name="f173" fmla="*/ 293 f145 1"/>
              <a:gd name="f174" fmla="*/ 465 f146 1"/>
              <a:gd name="f175" fmla="*/ 409 f145 1"/>
              <a:gd name="f176" fmla="*/ 372 f146 1"/>
              <a:gd name="f177" fmla="*/ 318 f146 1"/>
              <a:gd name="f178" fmla="*/ 381 f145 1"/>
              <a:gd name="f179" fmla="*/ 366 f146 1"/>
              <a:gd name="f180" fmla="*/ 427 f146 1"/>
              <a:gd name="f181" fmla="*/ 357 f145 1"/>
              <a:gd name="f182" fmla="*/ 501 f146 1"/>
              <a:gd name="f183" fmla="*/ 245 f145 1"/>
              <a:gd name="f184" fmla="*/ 518 f146 1"/>
              <a:gd name="f185" fmla="*/ 225 f145 1"/>
              <a:gd name="f186" fmla="*/ 542 f146 1"/>
              <a:gd name="f187" fmla="*/ 160 f145 1"/>
              <a:gd name="f188" fmla="*/ 499 f146 1"/>
              <a:gd name="f189" fmla="*/ 131 f145 1"/>
              <a:gd name="f190" fmla="*/ 136 f146 1"/>
              <a:gd name="f191" fmla="*/ 132 f145 1"/>
              <a:gd name="f192" fmla="*/ 92 f146 1"/>
              <a:gd name="f193" fmla="*/ 145 f145 1"/>
              <a:gd name="f194" fmla="*/ 116 f146 1"/>
              <a:gd name="f195" fmla="*/ 226 f145 1"/>
              <a:gd name="f196" fmla="*/ 246 f145 1"/>
              <a:gd name="f197" fmla="*/ 201 f146 1"/>
              <a:gd name="f198" fmla="*/ 348 f145 1"/>
              <a:gd name="f199" fmla="*/ 276 f146 1"/>
              <a:gd name="f200" fmla="+- f147 0 f1"/>
              <a:gd name="f201" fmla="*/ f150 1 611"/>
              <a:gd name="f202" fmla="*/ f151 1 446"/>
              <a:gd name="f203" fmla="*/ f152 1 611"/>
              <a:gd name="f204" fmla="*/ f153 1 446"/>
              <a:gd name="f205" fmla="*/ f154 1 611"/>
              <a:gd name="f206" fmla="*/ f155 1 446"/>
              <a:gd name="f207" fmla="*/ f156 1 611"/>
              <a:gd name="f208" fmla="*/ f157 1 446"/>
              <a:gd name="f209" fmla="*/ f158 1 611"/>
              <a:gd name="f210" fmla="*/ f159 1 446"/>
              <a:gd name="f211" fmla="*/ f160 1 611"/>
              <a:gd name="f212" fmla="*/ f161 1 446"/>
              <a:gd name="f213" fmla="*/ f162 1 611"/>
              <a:gd name="f214" fmla="*/ f163 1 446"/>
              <a:gd name="f215" fmla="*/ f164 1 611"/>
              <a:gd name="f216" fmla="*/ f165 1 446"/>
              <a:gd name="f217" fmla="*/ f166 1 611"/>
              <a:gd name="f218" fmla="*/ f167 1 446"/>
              <a:gd name="f219" fmla="*/ f168 1 611"/>
              <a:gd name="f220" fmla="*/ f169 1 446"/>
              <a:gd name="f221" fmla="*/ f170 1 611"/>
              <a:gd name="f222" fmla="*/ f171 1 446"/>
              <a:gd name="f223" fmla="*/ f172 1 611"/>
              <a:gd name="f224" fmla="*/ f173 1 446"/>
              <a:gd name="f225" fmla="*/ f174 1 611"/>
              <a:gd name="f226" fmla="*/ f175 1 446"/>
              <a:gd name="f227" fmla="*/ f176 1 611"/>
              <a:gd name="f228" fmla="*/ f177 1 611"/>
              <a:gd name="f229" fmla="*/ f178 1 446"/>
              <a:gd name="f230" fmla="*/ f179 1 611"/>
              <a:gd name="f231" fmla="*/ f180 1 611"/>
              <a:gd name="f232" fmla="*/ f181 1 446"/>
              <a:gd name="f233" fmla="*/ f182 1 611"/>
              <a:gd name="f234" fmla="*/ f183 1 446"/>
              <a:gd name="f235" fmla="*/ f184 1 611"/>
              <a:gd name="f236" fmla="*/ f185 1 446"/>
              <a:gd name="f237" fmla="*/ f186 1 611"/>
              <a:gd name="f238" fmla="*/ f187 1 446"/>
              <a:gd name="f239" fmla="*/ f188 1 611"/>
              <a:gd name="f240" fmla="*/ f189 1 446"/>
              <a:gd name="f241" fmla="*/ f190 1 611"/>
              <a:gd name="f242" fmla="*/ f191 1 446"/>
              <a:gd name="f243" fmla="*/ f192 1 611"/>
              <a:gd name="f244" fmla="*/ f193 1 446"/>
              <a:gd name="f245" fmla="*/ f194 1 611"/>
              <a:gd name="f246" fmla="*/ f195 1 446"/>
              <a:gd name="f247" fmla="*/ f196 1 446"/>
              <a:gd name="f248" fmla="*/ f197 1 611"/>
              <a:gd name="f249" fmla="*/ f198 1 446"/>
              <a:gd name="f250" fmla="*/ f199 1 611"/>
              <a:gd name="f251" fmla="*/ 0 1 f148"/>
              <a:gd name="f252" fmla="*/ f142 1 f148"/>
              <a:gd name="f253" fmla="*/ 0 1 f149"/>
              <a:gd name="f254" fmla="*/ f143 1 f149"/>
              <a:gd name="f255" fmla="*/ f201 1 f148"/>
              <a:gd name="f256" fmla="*/ f202 1 f149"/>
              <a:gd name="f257" fmla="*/ f203 1 f148"/>
              <a:gd name="f258" fmla="*/ f204 1 f149"/>
              <a:gd name="f259" fmla="*/ f205 1 f148"/>
              <a:gd name="f260" fmla="*/ f206 1 f149"/>
              <a:gd name="f261" fmla="*/ f207 1 f148"/>
              <a:gd name="f262" fmla="*/ f208 1 f149"/>
              <a:gd name="f263" fmla="*/ f209 1 f148"/>
              <a:gd name="f264" fmla="*/ f210 1 f149"/>
              <a:gd name="f265" fmla="*/ f211 1 f148"/>
              <a:gd name="f266" fmla="*/ f212 1 f149"/>
              <a:gd name="f267" fmla="*/ f213 1 f148"/>
              <a:gd name="f268" fmla="*/ f214 1 f149"/>
              <a:gd name="f269" fmla="*/ f215 1 f148"/>
              <a:gd name="f270" fmla="*/ f216 1 f149"/>
              <a:gd name="f271" fmla="*/ f217 1 f148"/>
              <a:gd name="f272" fmla="*/ f218 1 f149"/>
              <a:gd name="f273" fmla="*/ f219 1 f148"/>
              <a:gd name="f274" fmla="*/ f220 1 f149"/>
              <a:gd name="f275" fmla="*/ f221 1 f148"/>
              <a:gd name="f276" fmla="*/ f222 1 f149"/>
              <a:gd name="f277" fmla="*/ f223 1 f148"/>
              <a:gd name="f278" fmla="*/ f224 1 f149"/>
              <a:gd name="f279" fmla="*/ f225 1 f148"/>
              <a:gd name="f280" fmla="*/ f226 1 f149"/>
              <a:gd name="f281" fmla="*/ f227 1 f148"/>
              <a:gd name="f282" fmla="*/ f228 1 f148"/>
              <a:gd name="f283" fmla="*/ f229 1 f149"/>
              <a:gd name="f284" fmla="*/ f230 1 f148"/>
              <a:gd name="f285" fmla="*/ f231 1 f148"/>
              <a:gd name="f286" fmla="*/ f232 1 f149"/>
              <a:gd name="f287" fmla="*/ f233 1 f148"/>
              <a:gd name="f288" fmla="*/ f234 1 f149"/>
              <a:gd name="f289" fmla="*/ f235 1 f148"/>
              <a:gd name="f290" fmla="*/ f236 1 f149"/>
              <a:gd name="f291" fmla="*/ f237 1 f148"/>
              <a:gd name="f292" fmla="*/ f238 1 f149"/>
              <a:gd name="f293" fmla="*/ f239 1 f148"/>
              <a:gd name="f294" fmla="*/ f240 1 f149"/>
              <a:gd name="f295" fmla="*/ f241 1 f148"/>
              <a:gd name="f296" fmla="*/ f242 1 f149"/>
              <a:gd name="f297" fmla="*/ f243 1 f148"/>
              <a:gd name="f298" fmla="*/ f244 1 f149"/>
              <a:gd name="f299" fmla="*/ f245 1 f148"/>
              <a:gd name="f300" fmla="*/ f246 1 f149"/>
              <a:gd name="f301" fmla="*/ f247 1 f149"/>
              <a:gd name="f302" fmla="*/ f248 1 f148"/>
              <a:gd name="f303" fmla="*/ f249 1 f149"/>
              <a:gd name="f304" fmla="*/ f250 1 f148"/>
              <a:gd name="f305" fmla="*/ f251 f139 1"/>
              <a:gd name="f306" fmla="*/ f252 f139 1"/>
              <a:gd name="f307" fmla="*/ f254 f140 1"/>
              <a:gd name="f308" fmla="*/ f253 f140 1"/>
              <a:gd name="f309" fmla="*/ f255 f139 1"/>
              <a:gd name="f310" fmla="*/ f256 f140 1"/>
              <a:gd name="f311" fmla="*/ f257 f139 1"/>
              <a:gd name="f312" fmla="*/ f258 f140 1"/>
              <a:gd name="f313" fmla="*/ f259 f139 1"/>
              <a:gd name="f314" fmla="*/ f260 f140 1"/>
              <a:gd name="f315" fmla="*/ f261 f139 1"/>
              <a:gd name="f316" fmla="*/ f262 f140 1"/>
              <a:gd name="f317" fmla="*/ f263 f139 1"/>
              <a:gd name="f318" fmla="*/ f264 f140 1"/>
              <a:gd name="f319" fmla="*/ f265 f139 1"/>
              <a:gd name="f320" fmla="*/ f266 f140 1"/>
              <a:gd name="f321" fmla="*/ f267 f139 1"/>
              <a:gd name="f322" fmla="*/ f268 f140 1"/>
              <a:gd name="f323" fmla="*/ f269 f139 1"/>
              <a:gd name="f324" fmla="*/ f270 f140 1"/>
              <a:gd name="f325" fmla="*/ f271 f139 1"/>
              <a:gd name="f326" fmla="*/ f272 f140 1"/>
              <a:gd name="f327" fmla="*/ f273 f139 1"/>
              <a:gd name="f328" fmla="*/ f274 f140 1"/>
              <a:gd name="f329" fmla="*/ f275 f139 1"/>
              <a:gd name="f330" fmla="*/ f276 f140 1"/>
              <a:gd name="f331" fmla="*/ f277 f139 1"/>
              <a:gd name="f332" fmla="*/ f278 f140 1"/>
              <a:gd name="f333" fmla="*/ f279 f139 1"/>
              <a:gd name="f334" fmla="*/ f280 f140 1"/>
              <a:gd name="f335" fmla="*/ f281 f139 1"/>
              <a:gd name="f336" fmla="*/ f282 f139 1"/>
              <a:gd name="f337" fmla="*/ f283 f140 1"/>
              <a:gd name="f338" fmla="*/ f284 f139 1"/>
              <a:gd name="f339" fmla="*/ f285 f139 1"/>
              <a:gd name="f340" fmla="*/ f286 f140 1"/>
              <a:gd name="f341" fmla="*/ f287 f139 1"/>
              <a:gd name="f342" fmla="*/ f288 f140 1"/>
              <a:gd name="f343" fmla="*/ f289 f139 1"/>
              <a:gd name="f344" fmla="*/ f290 f140 1"/>
              <a:gd name="f345" fmla="*/ f291 f139 1"/>
              <a:gd name="f346" fmla="*/ f292 f140 1"/>
              <a:gd name="f347" fmla="*/ f293 f139 1"/>
              <a:gd name="f348" fmla="*/ f294 f140 1"/>
              <a:gd name="f349" fmla="*/ f295 f139 1"/>
              <a:gd name="f350" fmla="*/ f296 f140 1"/>
              <a:gd name="f351" fmla="*/ f297 f139 1"/>
              <a:gd name="f352" fmla="*/ f298 f140 1"/>
              <a:gd name="f353" fmla="*/ f299 f139 1"/>
              <a:gd name="f354" fmla="*/ f300 f140 1"/>
              <a:gd name="f355" fmla="*/ f301 f140 1"/>
              <a:gd name="f356" fmla="*/ f302 f139 1"/>
              <a:gd name="f357" fmla="*/ f303 f140 1"/>
              <a:gd name="f358" fmla="*/ f304 f139 1"/>
            </a:gdLst>
            <a:ahLst/>
            <a:cxnLst>
              <a:cxn ang="3cd4">
                <a:pos x="hc" y="t"/>
              </a:cxn>
              <a:cxn ang="0">
                <a:pos x="r" y="vc"/>
              </a:cxn>
              <a:cxn ang="cd4">
                <a:pos x="hc" y="b"/>
              </a:cxn>
              <a:cxn ang="cd2">
                <a:pos x="l" y="vc"/>
              </a:cxn>
              <a:cxn ang="f200">
                <a:pos x="f309" y="f310"/>
              </a:cxn>
              <a:cxn ang="f200">
                <a:pos x="f311" y="f312"/>
              </a:cxn>
              <a:cxn ang="f200">
                <a:pos x="f313" y="f314"/>
              </a:cxn>
              <a:cxn ang="f200">
                <a:pos x="f315" y="f316"/>
              </a:cxn>
              <a:cxn ang="f200">
                <a:pos x="f317" y="f318"/>
              </a:cxn>
              <a:cxn ang="f200">
                <a:pos x="f319" y="f320"/>
              </a:cxn>
              <a:cxn ang="f200">
                <a:pos x="f321" y="f322"/>
              </a:cxn>
              <a:cxn ang="f200">
                <a:pos x="f323" y="f324"/>
              </a:cxn>
              <a:cxn ang="f200">
                <a:pos x="f325" y="f326"/>
              </a:cxn>
              <a:cxn ang="f200">
                <a:pos x="f327" y="f328"/>
              </a:cxn>
              <a:cxn ang="f200">
                <a:pos x="f329" y="f330"/>
              </a:cxn>
              <a:cxn ang="f200">
                <a:pos x="f331" y="f332"/>
              </a:cxn>
              <a:cxn ang="f200">
                <a:pos x="f333" y="f334"/>
              </a:cxn>
              <a:cxn ang="f200">
                <a:pos x="f335" y="f312"/>
              </a:cxn>
              <a:cxn ang="f200">
                <a:pos x="f309" y="f310"/>
              </a:cxn>
              <a:cxn ang="f200">
                <a:pos x="f336" y="f337"/>
              </a:cxn>
              <a:cxn ang="f200">
                <a:pos x="f338" y="f337"/>
              </a:cxn>
              <a:cxn ang="f200">
                <a:pos x="f339" y="f340"/>
              </a:cxn>
              <a:cxn ang="f200">
                <a:pos x="f341" y="f342"/>
              </a:cxn>
              <a:cxn ang="f200">
                <a:pos x="f343" y="f344"/>
              </a:cxn>
              <a:cxn ang="f200">
                <a:pos x="f345" y="f346"/>
              </a:cxn>
              <a:cxn ang="f200">
                <a:pos x="f347" y="f348"/>
              </a:cxn>
              <a:cxn ang="f200">
                <a:pos x="f349" y="f350"/>
              </a:cxn>
              <a:cxn ang="f200">
                <a:pos x="f351" y="f352"/>
              </a:cxn>
              <a:cxn ang="f200">
                <a:pos x="f353" y="f354"/>
              </a:cxn>
              <a:cxn ang="f200">
                <a:pos x="f349" y="f355"/>
              </a:cxn>
              <a:cxn ang="f200">
                <a:pos x="f356" y="f357"/>
              </a:cxn>
              <a:cxn ang="f200">
                <a:pos x="f358" y="f337"/>
              </a:cxn>
              <a:cxn ang="f200">
                <a:pos x="f336" y="f337"/>
              </a:cxn>
            </a:cxnLst>
            <a:rect l="f305" t="f308" r="f306" b="f307"/>
            <a:pathLst>
              <a:path w="611" h="446">
                <a:moveTo>
                  <a:pt x="f8" y="f9"/>
                </a:moveTo>
                <a:cubicBezTo>
                  <a:pt x="f10" y="f9"/>
                  <a:pt x="f11" y="f9"/>
                  <a:pt x="f12" y="f13"/>
                </a:cubicBezTo>
                <a:cubicBezTo>
                  <a:pt x="f14" y="f15"/>
                  <a:pt x="f16" y="f17"/>
                  <a:pt x="f18" y="f19"/>
                </a:cubicBezTo>
                <a:cubicBezTo>
                  <a:pt x="f20" y="f21"/>
                  <a:pt x="f22" y="f23"/>
                  <a:pt x="f24" y="f25"/>
                </a:cubicBezTo>
                <a:cubicBezTo>
                  <a:pt x="f26" y="f27"/>
                  <a:pt x="f28" y="f29"/>
                  <a:pt x="f30" y="f11"/>
                </a:cubicBezTo>
                <a:cubicBezTo>
                  <a:pt x="f5" y="f31"/>
                  <a:pt x="f32" y="f33"/>
                  <a:pt x="f34" y="f35"/>
                </a:cubicBezTo>
                <a:cubicBezTo>
                  <a:pt x="f36" y="f37"/>
                  <a:pt x="f38" y="f39"/>
                  <a:pt x="f40" y="f41"/>
                </a:cubicBezTo>
                <a:cubicBezTo>
                  <a:pt x="f42" y="f5"/>
                  <a:pt x="f43" y="f44"/>
                  <a:pt x="f45" y="f46"/>
                </a:cubicBezTo>
                <a:cubicBezTo>
                  <a:pt x="f47" y="f48"/>
                  <a:pt x="f49" y="f50"/>
                  <a:pt x="f51" y="f26"/>
                </a:cubicBezTo>
                <a:cubicBezTo>
                  <a:pt x="f52" y="f53"/>
                  <a:pt x="f6" y="f54"/>
                  <a:pt x="f55" y="f56"/>
                </a:cubicBezTo>
                <a:cubicBezTo>
                  <a:pt x="f57" y="f58"/>
                  <a:pt x="f59" y="f60"/>
                  <a:pt x="f61" y="f62"/>
                </a:cubicBezTo>
                <a:cubicBezTo>
                  <a:pt x="f63" y="f64"/>
                  <a:pt x="f65" y="f66"/>
                  <a:pt x="f67" y="f68"/>
                </a:cubicBezTo>
                <a:cubicBezTo>
                  <a:pt x="f69" y="f70"/>
                  <a:pt x="f71" y="f72"/>
                  <a:pt x="f73" y="f74"/>
                </a:cubicBezTo>
                <a:cubicBezTo>
                  <a:pt x="f75" y="f17"/>
                  <a:pt x="f74" y="f7"/>
                  <a:pt x="f76" y="f13"/>
                </a:cubicBezTo>
                <a:cubicBezTo>
                  <a:pt x="f77" y="f78"/>
                  <a:pt x="f79" y="f9"/>
                  <a:pt x="f8" y="f9"/>
                </a:cubicBezTo>
                <a:close/>
                <a:moveTo>
                  <a:pt x="f80" y="f81"/>
                </a:moveTo>
                <a:cubicBezTo>
                  <a:pt x="f82" y="f81"/>
                  <a:pt x="f83" y="f84"/>
                  <a:pt x="f85" y="f81"/>
                </a:cubicBezTo>
                <a:cubicBezTo>
                  <a:pt x="f86" y="f87"/>
                  <a:pt x="f74" y="f88"/>
                  <a:pt x="f89" y="f90"/>
                </a:cubicBezTo>
                <a:cubicBezTo>
                  <a:pt x="f91" y="f92"/>
                  <a:pt x="f93" y="f94"/>
                  <a:pt x="f95" y="f96"/>
                </a:cubicBezTo>
                <a:cubicBezTo>
                  <a:pt x="f97" y="f98"/>
                  <a:pt x="f99" y="f100"/>
                  <a:pt x="f101" y="f31"/>
                </a:cubicBezTo>
                <a:cubicBezTo>
                  <a:pt x="f102" y="f58"/>
                  <a:pt x="f51" y="f103"/>
                  <a:pt x="f104" y="f105"/>
                </a:cubicBezTo>
                <a:cubicBezTo>
                  <a:pt x="f106" y="f107"/>
                  <a:pt x="f108" y="f109"/>
                  <a:pt x="f110" y="f109"/>
                </a:cubicBezTo>
                <a:cubicBezTo>
                  <a:pt x="f111" y="f109"/>
                  <a:pt x="f112" y="f54"/>
                  <a:pt x="f113" y="f114"/>
                </a:cubicBezTo>
                <a:cubicBezTo>
                  <a:pt x="f115" y="f114"/>
                  <a:pt x="f116" y="f54"/>
                  <a:pt x="f117" y="f38"/>
                </a:cubicBezTo>
                <a:cubicBezTo>
                  <a:pt x="f118" y="f119"/>
                  <a:pt x="f120" y="f121"/>
                  <a:pt x="f122" y="f123"/>
                </a:cubicBezTo>
                <a:cubicBezTo>
                  <a:pt x="f124" y="f100"/>
                  <a:pt x="f114" y="f98"/>
                  <a:pt x="f113" y="f125"/>
                </a:cubicBezTo>
                <a:cubicBezTo>
                  <a:pt x="f126" y="f127"/>
                  <a:pt x="f128" y="f129"/>
                  <a:pt x="f130" y="f131"/>
                </a:cubicBezTo>
                <a:cubicBezTo>
                  <a:pt x="f132" y="f133"/>
                  <a:pt x="f134" y="f135"/>
                  <a:pt x="f136" y="f81"/>
                </a:cubicBezTo>
                <a:cubicBezTo>
                  <a:pt x="f94" y="f21"/>
                  <a:pt x="f137" y="f81"/>
                  <a:pt x="f80" y="f81"/>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19">
            <a:extLst>
              <a:ext uri="{FF2B5EF4-FFF2-40B4-BE49-F238E27FC236}">
                <a16:creationId xmlns:a16="http://schemas.microsoft.com/office/drawing/2014/main" id="{9F03CA78-529C-4242-BAB5-B2DBB4547AFC}"/>
              </a:ext>
            </a:extLst>
          </p:cNvPr>
          <p:cNvSpPr/>
          <p:nvPr/>
        </p:nvSpPr>
        <p:spPr>
          <a:xfrm>
            <a:off x="1546222" y="3113083"/>
            <a:ext cx="387348" cy="473073"/>
          </a:xfrm>
          <a:custGeom>
            <a:avLst/>
            <a:gdLst>
              <a:gd name="f0" fmla="val 10800000"/>
              <a:gd name="f1" fmla="val 5400000"/>
              <a:gd name="f2" fmla="val 180"/>
              <a:gd name="f3" fmla="val w"/>
              <a:gd name="f4" fmla="val h"/>
              <a:gd name="f5" fmla="val 0"/>
              <a:gd name="f6" fmla="val 346"/>
              <a:gd name="f7" fmla="val 422"/>
              <a:gd name="f8" fmla="val 118"/>
              <a:gd name="f9" fmla="val 150"/>
              <a:gd name="f10" fmla="val 110"/>
              <a:gd name="f11" fmla="val 173"/>
              <a:gd name="f12" fmla="val 96"/>
              <a:gd name="f13" fmla="val 172"/>
              <a:gd name="f14" fmla="val 81"/>
              <a:gd name="f15" fmla="val 169"/>
              <a:gd name="f16" fmla="val 73"/>
              <a:gd name="f17" fmla="val 168"/>
              <a:gd name="f18" fmla="val 68"/>
              <a:gd name="f19" fmla="val 162"/>
              <a:gd name="f20" fmla="val 69"/>
              <a:gd name="f21" fmla="val 154"/>
              <a:gd name="f22" fmla="val 74"/>
              <a:gd name="f23" fmla="val 114"/>
              <a:gd name="f24" fmla="val 75"/>
              <a:gd name="f25" fmla="val 112"/>
              <a:gd name="f26" fmla="val 46"/>
              <a:gd name="f27" fmla="val 161"/>
              <a:gd name="f28" fmla="val 239"/>
              <a:gd name="f29" fmla="val 18"/>
              <a:gd name="f30" fmla="val 263"/>
              <a:gd name="f31" fmla="val 269"/>
              <a:gd name="f32" fmla="val 273"/>
              <a:gd name="f33" fmla="val 111"/>
              <a:gd name="f34" fmla="val 276"/>
              <a:gd name="f35" fmla="val 127"/>
              <a:gd name="f36" fmla="val 277"/>
              <a:gd name="f37" fmla="val 137"/>
              <a:gd name="f38" fmla="val 282"/>
              <a:gd name="f39" fmla="val 143"/>
              <a:gd name="f40" fmla="val 293"/>
              <a:gd name="f41" fmla="val 145"/>
              <a:gd name="f42" fmla="val 303"/>
              <a:gd name="f43" fmla="val 146"/>
              <a:gd name="f44" fmla="val 313"/>
              <a:gd name="f45" fmla="val 322"/>
              <a:gd name="f46" fmla="val 337"/>
              <a:gd name="f47" fmla="val 160"/>
              <a:gd name="f48" fmla="val 189"/>
              <a:gd name="f49" fmla="val 345"/>
              <a:gd name="f50" fmla="val 227"/>
              <a:gd name="f51" fmla="val 264"/>
              <a:gd name="f52" fmla="val 301"/>
              <a:gd name="f53" fmla="val 340"/>
              <a:gd name="f54" fmla="val 319"/>
              <a:gd name="f55" fmla="val 331"/>
              <a:gd name="f56" fmla="val 324"/>
              <a:gd name="f57" fmla="val 343"/>
              <a:gd name="f58" fmla="val 242"/>
              <a:gd name="f59" fmla="val 218"/>
              <a:gd name="f60" fmla="val 217"/>
              <a:gd name="f61" fmla="val 338"/>
              <a:gd name="f62" fmla="val 216"/>
              <a:gd name="f63" fmla="val 362"/>
              <a:gd name="f64" fmla="val 399"/>
              <a:gd name="f65" fmla="val 215"/>
              <a:gd name="f66" fmla="val 401"/>
              <a:gd name="f67" fmla="val 178"/>
              <a:gd name="f68" fmla="val 411"/>
              <a:gd name="f69" fmla="val 97"/>
              <a:gd name="f70" fmla="val 421"/>
              <a:gd name="f71" fmla="val 58"/>
              <a:gd name="f72" fmla="val 403"/>
              <a:gd name="f73" fmla="val 50"/>
              <a:gd name="f74" fmla="val 40"/>
              <a:gd name="f75" fmla="val 395"/>
              <a:gd name="f76" fmla="val 385"/>
              <a:gd name="f77" fmla="val 41"/>
              <a:gd name="f78" fmla="val 368"/>
              <a:gd name="f79" fmla="val 31"/>
              <a:gd name="f80" fmla="val 366"/>
              <a:gd name="f81" fmla="val 365"/>
              <a:gd name="f82" fmla="val 5"/>
              <a:gd name="f83" fmla="val 364"/>
              <a:gd name="f84" fmla="val 355"/>
              <a:gd name="f85" fmla="val 1"/>
              <a:gd name="f86" fmla="val 285"/>
              <a:gd name="f87" fmla="val 2"/>
              <a:gd name="f88" fmla="val 228"/>
              <a:gd name="f89" fmla="val 3"/>
              <a:gd name="f90" fmla="val 171"/>
              <a:gd name="f91" fmla="val 34"/>
              <a:gd name="f92" fmla="val 124"/>
              <a:gd name="f93" fmla="val 53"/>
              <a:gd name="f94" fmla="val 129"/>
              <a:gd name="f95" fmla="val 66"/>
              <a:gd name="f96" fmla="val 133"/>
              <a:gd name="f97" fmla="val 59"/>
              <a:gd name="f98" fmla="val 56"/>
              <a:gd name="f99" fmla="val 151"/>
              <a:gd name="f100" fmla="val 48"/>
              <a:gd name="f101" fmla="val 177"/>
              <a:gd name="f102" fmla="val 72"/>
              <a:gd name="f103" fmla="val 182"/>
              <a:gd name="f104" fmla="val 104"/>
              <a:gd name="f105" fmla="val 190"/>
              <a:gd name="f106" fmla="val 184"/>
              <a:gd name="f107" fmla="val 257"/>
              <a:gd name="f108" fmla="val 200"/>
              <a:gd name="f109" fmla="val 271"/>
              <a:gd name="f110" fmla="val 283"/>
              <a:gd name="f111" fmla="val 198"/>
              <a:gd name="f112" fmla="val 294"/>
              <a:gd name="f113" fmla="val 191"/>
              <a:gd name="f114" fmla="val 298"/>
              <a:gd name="f115" fmla="val 188"/>
              <a:gd name="f116" fmla="val 300"/>
              <a:gd name="f117" fmla="val 179"/>
              <a:gd name="f118" fmla="val 296"/>
              <a:gd name="f119" fmla="val 174"/>
              <a:gd name="f120" fmla="val 292"/>
              <a:gd name="f121" fmla="val 287"/>
              <a:gd name="f122" fmla="val 170"/>
              <a:gd name="f123" fmla="val 281"/>
              <a:gd name="f124" fmla="val 280"/>
              <a:gd name="f125" fmla="val 275"/>
              <a:gd name="f126" fmla="val 193"/>
              <a:gd name="f127" fmla="val 262"/>
              <a:gd name="f128" fmla="val 250"/>
              <a:gd name="f129" fmla="val 237"/>
              <a:gd name="f130" fmla="val 235"/>
              <a:gd name="f131" fmla="val 234"/>
              <a:gd name="f132" fmla="val 159"/>
              <a:gd name="f133" fmla="val 232"/>
              <a:gd name="f134" fmla="val 149"/>
              <a:gd name="f135" fmla="val 231"/>
              <a:gd name="f136" fmla="val 139"/>
              <a:gd name="f137" fmla="val 109"/>
              <a:gd name="f138" fmla="val 105"/>
              <a:gd name="f139" fmla="val 192"/>
              <a:gd name="f140" fmla="val 123"/>
              <a:gd name="f141" fmla="val 125"/>
              <a:gd name="f142" fmla="val 187"/>
              <a:gd name="f143" fmla="val 126"/>
              <a:gd name="f144" fmla="val 135"/>
              <a:gd name="f145" fmla="val 166"/>
              <a:gd name="f146" fmla="val 141"/>
              <a:gd name="f147" fmla="val 183"/>
              <a:gd name="f148" fmla="val 152"/>
              <a:gd name="f149" fmla="val 199"/>
              <a:gd name="f150" fmla="val 206"/>
              <a:gd name="f151" fmla="val 214"/>
              <a:gd name="f152" fmla="val 220"/>
              <a:gd name="f153" fmla="val 224"/>
              <a:gd name="f154" fmla="val 155"/>
              <a:gd name="f155" fmla="val 225"/>
              <a:gd name="f156" fmla="val 165"/>
              <a:gd name="f157" fmla="val 210"/>
              <a:gd name="f158" fmla="val 185"/>
              <a:gd name="f159" fmla="val 219"/>
              <a:gd name="f160" fmla="val 229"/>
              <a:gd name="f161" fmla="val 194"/>
              <a:gd name="f162" fmla="val 238"/>
              <a:gd name="f163" fmla="val 247"/>
              <a:gd name="f164" fmla="val 201"/>
              <a:gd name="f165" fmla="val 256"/>
              <a:gd name="f166" fmla="val 140"/>
              <a:gd name="f167" fmla="val 255"/>
              <a:gd name="f168" fmla="val 164"/>
              <a:gd name="f169" fmla="val 246"/>
              <a:gd name="f170" fmla="val 243"/>
              <a:gd name="f171" fmla="val 153"/>
              <a:gd name="f172" fmla="val 117"/>
              <a:gd name="f173" fmla="val 233"/>
              <a:gd name="f174" fmla="val 107"/>
              <a:gd name="f175" fmla="val 223"/>
              <a:gd name="f176" fmla="val 100"/>
              <a:gd name="f177" fmla="val 94"/>
              <a:gd name="f178" fmla="val 89"/>
              <a:gd name="f179" fmla="val 230"/>
              <a:gd name="f180" fmla="val 87"/>
              <a:gd name="f181" fmla="val 236"/>
              <a:gd name="f182" fmla="val 85"/>
              <a:gd name="f183" fmla="val 241"/>
              <a:gd name="f184" fmla="val 88"/>
              <a:gd name="f185" fmla="val 245"/>
              <a:gd name="f186" fmla="val 92"/>
              <a:gd name="f187" fmla="val 248"/>
              <a:gd name="f188" fmla="val 103"/>
              <a:gd name="f189" fmla="val 115"/>
              <a:gd name="f190" fmla="val 54"/>
              <a:gd name="f191" fmla="val 91"/>
              <a:gd name="f192" fmla="val 122"/>
              <a:gd name="f193" fmla="val 119"/>
              <a:gd name="f194" fmla="val 131"/>
              <a:gd name="f195" fmla="val 134"/>
              <a:gd name="f196" fmla="val 136"/>
              <a:gd name="f197" fmla="val 120"/>
              <a:gd name="f198" fmla="val 99"/>
              <a:gd name="f199" fmla="val 84"/>
              <a:gd name="f200" fmla="+- 0 0 -90"/>
              <a:gd name="f201" fmla="*/ f3 1 346"/>
              <a:gd name="f202" fmla="*/ f4 1 422"/>
              <a:gd name="f203" fmla="val f5"/>
              <a:gd name="f204" fmla="val f6"/>
              <a:gd name="f205" fmla="val f7"/>
              <a:gd name="f206" fmla="*/ f200 f0 1"/>
              <a:gd name="f207" fmla="+- f205 0 f203"/>
              <a:gd name="f208" fmla="+- f204 0 f203"/>
              <a:gd name="f209" fmla="*/ f206 1 f2"/>
              <a:gd name="f210" fmla="*/ f208 1 346"/>
              <a:gd name="f211" fmla="*/ f207 1 422"/>
              <a:gd name="f212" fmla="*/ 118 f208 1"/>
              <a:gd name="f213" fmla="*/ 150 f207 1"/>
              <a:gd name="f214" fmla="*/ 81 f208 1"/>
              <a:gd name="f215" fmla="*/ 169 f207 1"/>
              <a:gd name="f216" fmla="*/ 69 f208 1"/>
              <a:gd name="f217" fmla="*/ 154 f207 1"/>
              <a:gd name="f218" fmla="*/ 112 f208 1"/>
              <a:gd name="f219" fmla="*/ 46 f207 1"/>
              <a:gd name="f220" fmla="*/ 263 f208 1"/>
              <a:gd name="f221" fmla="*/ 81 f207 1"/>
              <a:gd name="f222" fmla="*/ 276 f208 1"/>
              <a:gd name="f223" fmla="*/ 127 f207 1"/>
              <a:gd name="f224" fmla="*/ 293 f208 1"/>
              <a:gd name="f225" fmla="*/ 145 f207 1"/>
              <a:gd name="f226" fmla="*/ 322 f208 1"/>
              <a:gd name="f227" fmla="*/ 346 f208 1"/>
              <a:gd name="f228" fmla="*/ 189 f207 1"/>
              <a:gd name="f229" fmla="*/ 301 f207 1"/>
              <a:gd name="f230" fmla="*/ 331 f208 1"/>
              <a:gd name="f231" fmla="*/ 324 f207 1"/>
              <a:gd name="f232" fmla="*/ 242 f208 1"/>
              <a:gd name="f233" fmla="*/ 340 f207 1"/>
              <a:gd name="f234" fmla="*/ 216 f208 1"/>
              <a:gd name="f235" fmla="*/ 362 f207 1"/>
              <a:gd name="f236" fmla="*/ 178 f208 1"/>
              <a:gd name="f237" fmla="*/ 411 f207 1"/>
              <a:gd name="f238" fmla="*/ 58 f208 1"/>
              <a:gd name="f239" fmla="*/ 403 f207 1"/>
              <a:gd name="f240" fmla="*/ 40 f208 1"/>
              <a:gd name="f241" fmla="*/ 385 f207 1"/>
              <a:gd name="f242" fmla="*/ 18 f208 1"/>
              <a:gd name="f243" fmla="*/ 365 f207 1"/>
              <a:gd name="f244" fmla="*/ 1 f208 1"/>
              <a:gd name="f245" fmla="*/ 343 f207 1"/>
              <a:gd name="f246" fmla="*/ 3 f208 1"/>
              <a:gd name="f247" fmla="*/ 171 f207 1"/>
              <a:gd name="f248" fmla="*/ 53 f208 1"/>
              <a:gd name="f249" fmla="*/ 129 f207 1"/>
              <a:gd name="f250" fmla="*/ 56 f208 1"/>
              <a:gd name="f251" fmla="*/ 151 f207 1"/>
              <a:gd name="f252" fmla="*/ 72 f208 1"/>
              <a:gd name="f253" fmla="*/ 182 f207 1"/>
              <a:gd name="f254" fmla="*/ 257 f208 1"/>
              <a:gd name="f255" fmla="*/ 200 f207 1"/>
              <a:gd name="f256" fmla="*/ 294 f208 1"/>
              <a:gd name="f257" fmla="*/ 191 f207 1"/>
              <a:gd name="f258" fmla="*/ 298 f208 1"/>
              <a:gd name="f259" fmla="*/ 179 f207 1"/>
              <a:gd name="f260" fmla="*/ 287 f208 1"/>
              <a:gd name="f261" fmla="*/ 170 f207 1"/>
              <a:gd name="f262" fmla="*/ 280 f208 1"/>
              <a:gd name="f263" fmla="*/ 177 f207 1"/>
              <a:gd name="f264" fmla="*/ 250 f208 1"/>
              <a:gd name="f265" fmla="*/ 190 f207 1"/>
              <a:gd name="f266" fmla="*/ 234 f208 1"/>
              <a:gd name="f267" fmla="*/ 231 f208 1"/>
              <a:gd name="f268" fmla="*/ 139 f207 1"/>
              <a:gd name="f269" fmla="*/ 192 f208 1"/>
              <a:gd name="f270" fmla="*/ 123 f207 1"/>
              <a:gd name="f271" fmla="*/ 187 f208 1"/>
              <a:gd name="f272" fmla="*/ 126 f207 1"/>
              <a:gd name="f273" fmla="*/ 174 f208 1"/>
              <a:gd name="f274" fmla="*/ 199 f208 1"/>
              <a:gd name="f275" fmla="*/ 220 f208 1"/>
              <a:gd name="f276" fmla="*/ 172 f207 1"/>
              <a:gd name="f277" fmla="*/ 229 f208 1"/>
              <a:gd name="f278" fmla="*/ 194 f207 1"/>
              <a:gd name="f279" fmla="*/ 126 f208 1"/>
              <a:gd name="f280" fmla="*/ 256 f207 1"/>
              <a:gd name="f281" fmla="*/ 164 f208 1"/>
              <a:gd name="f282" fmla="*/ 246 f207 1"/>
              <a:gd name="f283" fmla="*/ 168 f208 1"/>
              <a:gd name="f284" fmla="*/ 234 f207 1"/>
              <a:gd name="f285" fmla="*/ 159 f208 1"/>
              <a:gd name="f286" fmla="*/ 227 f207 1"/>
              <a:gd name="f287" fmla="*/ 152 f208 1"/>
              <a:gd name="f288" fmla="*/ 109 f208 1"/>
              <a:gd name="f289" fmla="*/ 233 f207 1"/>
              <a:gd name="f290" fmla="*/ 100 f208 1"/>
              <a:gd name="f291" fmla="*/ 225 f207 1"/>
              <a:gd name="f292" fmla="*/ 87 f208 1"/>
              <a:gd name="f293" fmla="*/ 236 f207 1"/>
              <a:gd name="f294" fmla="*/ 92 f208 1"/>
              <a:gd name="f295" fmla="*/ 248 f207 1"/>
              <a:gd name="f296" fmla="*/ 191 f208 1"/>
              <a:gd name="f297" fmla="*/ 72 f207 1"/>
              <a:gd name="f298" fmla="*/ 122 f208 1"/>
              <a:gd name="f299" fmla="*/ 119 f207 1"/>
              <a:gd name="f300" fmla="*/ 127 f208 1"/>
              <a:gd name="f301" fmla="*/ 136 f208 1"/>
              <a:gd name="f302" fmla="*/ 120 f207 1"/>
              <a:gd name="f303" fmla="+- f209 0 f1"/>
              <a:gd name="f304" fmla="*/ f212 1 346"/>
              <a:gd name="f305" fmla="*/ f213 1 422"/>
              <a:gd name="f306" fmla="*/ f214 1 346"/>
              <a:gd name="f307" fmla="*/ f215 1 422"/>
              <a:gd name="f308" fmla="*/ f216 1 346"/>
              <a:gd name="f309" fmla="*/ f217 1 422"/>
              <a:gd name="f310" fmla="*/ f218 1 346"/>
              <a:gd name="f311" fmla="*/ f219 1 422"/>
              <a:gd name="f312" fmla="*/ f220 1 346"/>
              <a:gd name="f313" fmla="*/ f221 1 422"/>
              <a:gd name="f314" fmla="*/ f222 1 346"/>
              <a:gd name="f315" fmla="*/ f223 1 422"/>
              <a:gd name="f316" fmla="*/ f224 1 346"/>
              <a:gd name="f317" fmla="*/ f225 1 422"/>
              <a:gd name="f318" fmla="*/ f226 1 346"/>
              <a:gd name="f319" fmla="*/ f227 1 346"/>
              <a:gd name="f320" fmla="*/ f228 1 422"/>
              <a:gd name="f321" fmla="*/ f229 1 422"/>
              <a:gd name="f322" fmla="*/ f230 1 346"/>
              <a:gd name="f323" fmla="*/ f231 1 422"/>
              <a:gd name="f324" fmla="*/ f232 1 346"/>
              <a:gd name="f325" fmla="*/ f233 1 422"/>
              <a:gd name="f326" fmla="*/ f234 1 346"/>
              <a:gd name="f327" fmla="*/ f235 1 422"/>
              <a:gd name="f328" fmla="*/ f236 1 346"/>
              <a:gd name="f329" fmla="*/ f237 1 422"/>
              <a:gd name="f330" fmla="*/ f238 1 346"/>
              <a:gd name="f331" fmla="*/ f239 1 422"/>
              <a:gd name="f332" fmla="*/ f240 1 346"/>
              <a:gd name="f333" fmla="*/ f241 1 422"/>
              <a:gd name="f334" fmla="*/ f242 1 346"/>
              <a:gd name="f335" fmla="*/ f243 1 422"/>
              <a:gd name="f336" fmla="*/ f244 1 346"/>
              <a:gd name="f337" fmla="*/ f245 1 422"/>
              <a:gd name="f338" fmla="*/ f246 1 346"/>
              <a:gd name="f339" fmla="*/ f247 1 422"/>
              <a:gd name="f340" fmla="*/ f248 1 346"/>
              <a:gd name="f341" fmla="*/ f249 1 422"/>
              <a:gd name="f342" fmla="*/ f250 1 346"/>
              <a:gd name="f343" fmla="*/ f251 1 422"/>
              <a:gd name="f344" fmla="*/ f252 1 346"/>
              <a:gd name="f345" fmla="*/ f253 1 422"/>
              <a:gd name="f346" fmla="*/ f254 1 346"/>
              <a:gd name="f347" fmla="*/ f255 1 422"/>
              <a:gd name="f348" fmla="*/ f256 1 346"/>
              <a:gd name="f349" fmla="*/ f257 1 422"/>
              <a:gd name="f350" fmla="*/ f258 1 346"/>
              <a:gd name="f351" fmla="*/ f259 1 422"/>
              <a:gd name="f352" fmla="*/ f260 1 346"/>
              <a:gd name="f353" fmla="*/ f261 1 422"/>
              <a:gd name="f354" fmla="*/ f262 1 346"/>
              <a:gd name="f355" fmla="*/ f263 1 422"/>
              <a:gd name="f356" fmla="*/ f264 1 346"/>
              <a:gd name="f357" fmla="*/ f265 1 422"/>
              <a:gd name="f358" fmla="*/ f266 1 346"/>
              <a:gd name="f359" fmla="*/ f267 1 346"/>
              <a:gd name="f360" fmla="*/ f268 1 422"/>
              <a:gd name="f361" fmla="*/ f269 1 346"/>
              <a:gd name="f362" fmla="*/ f270 1 422"/>
              <a:gd name="f363" fmla="*/ f271 1 346"/>
              <a:gd name="f364" fmla="*/ f272 1 422"/>
              <a:gd name="f365" fmla="*/ f273 1 346"/>
              <a:gd name="f366" fmla="*/ f274 1 346"/>
              <a:gd name="f367" fmla="*/ f275 1 346"/>
              <a:gd name="f368" fmla="*/ f276 1 422"/>
              <a:gd name="f369" fmla="*/ f277 1 346"/>
              <a:gd name="f370" fmla="*/ f278 1 422"/>
              <a:gd name="f371" fmla="*/ f279 1 346"/>
              <a:gd name="f372" fmla="*/ f280 1 422"/>
              <a:gd name="f373" fmla="*/ f281 1 346"/>
              <a:gd name="f374" fmla="*/ f282 1 422"/>
              <a:gd name="f375" fmla="*/ f283 1 346"/>
              <a:gd name="f376" fmla="*/ f284 1 422"/>
              <a:gd name="f377" fmla="*/ f285 1 346"/>
              <a:gd name="f378" fmla="*/ f286 1 422"/>
              <a:gd name="f379" fmla="*/ f287 1 346"/>
              <a:gd name="f380" fmla="*/ f288 1 346"/>
              <a:gd name="f381" fmla="*/ f289 1 422"/>
              <a:gd name="f382" fmla="*/ f290 1 346"/>
              <a:gd name="f383" fmla="*/ f291 1 422"/>
              <a:gd name="f384" fmla="*/ f292 1 346"/>
              <a:gd name="f385" fmla="*/ f293 1 422"/>
              <a:gd name="f386" fmla="*/ f294 1 346"/>
              <a:gd name="f387" fmla="*/ f295 1 422"/>
              <a:gd name="f388" fmla="*/ f296 1 346"/>
              <a:gd name="f389" fmla="*/ f297 1 422"/>
              <a:gd name="f390" fmla="*/ f298 1 346"/>
              <a:gd name="f391" fmla="*/ f299 1 422"/>
              <a:gd name="f392" fmla="*/ f300 1 346"/>
              <a:gd name="f393" fmla="*/ f301 1 346"/>
              <a:gd name="f394" fmla="*/ f302 1 422"/>
              <a:gd name="f395" fmla="*/ 0 1 f210"/>
              <a:gd name="f396" fmla="*/ f204 1 f210"/>
              <a:gd name="f397" fmla="*/ 0 1 f211"/>
              <a:gd name="f398" fmla="*/ f205 1 f211"/>
              <a:gd name="f399" fmla="*/ f304 1 f210"/>
              <a:gd name="f400" fmla="*/ f305 1 f211"/>
              <a:gd name="f401" fmla="*/ f306 1 f210"/>
              <a:gd name="f402" fmla="*/ f307 1 f211"/>
              <a:gd name="f403" fmla="*/ f308 1 f210"/>
              <a:gd name="f404" fmla="*/ f309 1 f211"/>
              <a:gd name="f405" fmla="*/ f310 1 f210"/>
              <a:gd name="f406" fmla="*/ f311 1 f211"/>
              <a:gd name="f407" fmla="*/ f312 1 f210"/>
              <a:gd name="f408" fmla="*/ f313 1 f211"/>
              <a:gd name="f409" fmla="*/ f314 1 f210"/>
              <a:gd name="f410" fmla="*/ f315 1 f211"/>
              <a:gd name="f411" fmla="*/ f316 1 f210"/>
              <a:gd name="f412" fmla="*/ f317 1 f211"/>
              <a:gd name="f413" fmla="*/ f318 1 f210"/>
              <a:gd name="f414" fmla="*/ f319 1 f210"/>
              <a:gd name="f415" fmla="*/ f320 1 f211"/>
              <a:gd name="f416" fmla="*/ f321 1 f211"/>
              <a:gd name="f417" fmla="*/ f322 1 f210"/>
              <a:gd name="f418" fmla="*/ f323 1 f211"/>
              <a:gd name="f419" fmla="*/ f324 1 f210"/>
              <a:gd name="f420" fmla="*/ f325 1 f211"/>
              <a:gd name="f421" fmla="*/ f326 1 f210"/>
              <a:gd name="f422" fmla="*/ f327 1 f211"/>
              <a:gd name="f423" fmla="*/ f328 1 f210"/>
              <a:gd name="f424" fmla="*/ f329 1 f211"/>
              <a:gd name="f425" fmla="*/ f330 1 f210"/>
              <a:gd name="f426" fmla="*/ f331 1 f211"/>
              <a:gd name="f427" fmla="*/ f332 1 f210"/>
              <a:gd name="f428" fmla="*/ f333 1 f211"/>
              <a:gd name="f429" fmla="*/ f334 1 f210"/>
              <a:gd name="f430" fmla="*/ f335 1 f211"/>
              <a:gd name="f431" fmla="*/ f336 1 f210"/>
              <a:gd name="f432" fmla="*/ f337 1 f211"/>
              <a:gd name="f433" fmla="*/ f338 1 f210"/>
              <a:gd name="f434" fmla="*/ f339 1 f211"/>
              <a:gd name="f435" fmla="*/ f340 1 f210"/>
              <a:gd name="f436" fmla="*/ f341 1 f211"/>
              <a:gd name="f437" fmla="*/ f342 1 f210"/>
              <a:gd name="f438" fmla="*/ f343 1 f211"/>
              <a:gd name="f439" fmla="*/ f344 1 f210"/>
              <a:gd name="f440" fmla="*/ f345 1 f211"/>
              <a:gd name="f441" fmla="*/ f346 1 f210"/>
              <a:gd name="f442" fmla="*/ f347 1 f211"/>
              <a:gd name="f443" fmla="*/ f348 1 f210"/>
              <a:gd name="f444" fmla="*/ f349 1 f211"/>
              <a:gd name="f445" fmla="*/ f350 1 f210"/>
              <a:gd name="f446" fmla="*/ f351 1 f211"/>
              <a:gd name="f447" fmla="*/ f352 1 f210"/>
              <a:gd name="f448" fmla="*/ f353 1 f211"/>
              <a:gd name="f449" fmla="*/ f354 1 f210"/>
              <a:gd name="f450" fmla="*/ f355 1 f211"/>
              <a:gd name="f451" fmla="*/ f356 1 f210"/>
              <a:gd name="f452" fmla="*/ f357 1 f211"/>
              <a:gd name="f453" fmla="*/ f358 1 f210"/>
              <a:gd name="f454" fmla="*/ f359 1 f210"/>
              <a:gd name="f455" fmla="*/ f360 1 f211"/>
              <a:gd name="f456" fmla="*/ f361 1 f210"/>
              <a:gd name="f457" fmla="*/ f362 1 f211"/>
              <a:gd name="f458" fmla="*/ f363 1 f210"/>
              <a:gd name="f459" fmla="*/ f364 1 f211"/>
              <a:gd name="f460" fmla="*/ f365 1 f210"/>
              <a:gd name="f461" fmla="*/ f366 1 f210"/>
              <a:gd name="f462" fmla="*/ f367 1 f210"/>
              <a:gd name="f463" fmla="*/ f368 1 f211"/>
              <a:gd name="f464" fmla="*/ f369 1 f210"/>
              <a:gd name="f465" fmla="*/ f370 1 f211"/>
              <a:gd name="f466" fmla="*/ f371 1 f210"/>
              <a:gd name="f467" fmla="*/ f372 1 f211"/>
              <a:gd name="f468" fmla="*/ f373 1 f210"/>
              <a:gd name="f469" fmla="*/ f374 1 f211"/>
              <a:gd name="f470" fmla="*/ f375 1 f210"/>
              <a:gd name="f471" fmla="*/ f376 1 f211"/>
              <a:gd name="f472" fmla="*/ f377 1 f210"/>
              <a:gd name="f473" fmla="*/ f378 1 f211"/>
              <a:gd name="f474" fmla="*/ f379 1 f210"/>
              <a:gd name="f475" fmla="*/ f380 1 f210"/>
              <a:gd name="f476" fmla="*/ f381 1 f211"/>
              <a:gd name="f477" fmla="*/ f382 1 f210"/>
              <a:gd name="f478" fmla="*/ f383 1 f211"/>
              <a:gd name="f479" fmla="*/ f384 1 f210"/>
              <a:gd name="f480" fmla="*/ f385 1 f211"/>
              <a:gd name="f481" fmla="*/ f386 1 f210"/>
              <a:gd name="f482" fmla="*/ f387 1 f211"/>
              <a:gd name="f483" fmla="*/ f388 1 f210"/>
              <a:gd name="f484" fmla="*/ f389 1 f211"/>
              <a:gd name="f485" fmla="*/ f390 1 f210"/>
              <a:gd name="f486" fmla="*/ f391 1 f211"/>
              <a:gd name="f487" fmla="*/ f392 1 f210"/>
              <a:gd name="f488" fmla="*/ f393 1 f210"/>
              <a:gd name="f489" fmla="*/ f394 1 f211"/>
              <a:gd name="f490" fmla="*/ f395 f201 1"/>
              <a:gd name="f491" fmla="*/ f396 f201 1"/>
              <a:gd name="f492" fmla="*/ f398 f202 1"/>
              <a:gd name="f493" fmla="*/ f397 f202 1"/>
              <a:gd name="f494" fmla="*/ f399 f201 1"/>
              <a:gd name="f495" fmla="*/ f400 f202 1"/>
              <a:gd name="f496" fmla="*/ f401 f201 1"/>
              <a:gd name="f497" fmla="*/ f402 f202 1"/>
              <a:gd name="f498" fmla="*/ f403 f201 1"/>
              <a:gd name="f499" fmla="*/ f404 f202 1"/>
              <a:gd name="f500" fmla="*/ f405 f201 1"/>
              <a:gd name="f501" fmla="*/ f406 f202 1"/>
              <a:gd name="f502" fmla="*/ f407 f201 1"/>
              <a:gd name="f503" fmla="*/ f408 f202 1"/>
              <a:gd name="f504" fmla="*/ f409 f201 1"/>
              <a:gd name="f505" fmla="*/ f410 f202 1"/>
              <a:gd name="f506" fmla="*/ f411 f201 1"/>
              <a:gd name="f507" fmla="*/ f412 f202 1"/>
              <a:gd name="f508" fmla="*/ f413 f201 1"/>
              <a:gd name="f509" fmla="*/ f414 f201 1"/>
              <a:gd name="f510" fmla="*/ f415 f202 1"/>
              <a:gd name="f511" fmla="*/ f416 f202 1"/>
              <a:gd name="f512" fmla="*/ f417 f201 1"/>
              <a:gd name="f513" fmla="*/ f418 f202 1"/>
              <a:gd name="f514" fmla="*/ f419 f201 1"/>
              <a:gd name="f515" fmla="*/ f420 f202 1"/>
              <a:gd name="f516" fmla="*/ f421 f201 1"/>
              <a:gd name="f517" fmla="*/ f422 f202 1"/>
              <a:gd name="f518" fmla="*/ f423 f201 1"/>
              <a:gd name="f519" fmla="*/ f424 f202 1"/>
              <a:gd name="f520" fmla="*/ f425 f201 1"/>
              <a:gd name="f521" fmla="*/ f426 f202 1"/>
              <a:gd name="f522" fmla="*/ f427 f201 1"/>
              <a:gd name="f523" fmla="*/ f428 f202 1"/>
              <a:gd name="f524" fmla="*/ f429 f201 1"/>
              <a:gd name="f525" fmla="*/ f430 f202 1"/>
              <a:gd name="f526" fmla="*/ f431 f201 1"/>
              <a:gd name="f527" fmla="*/ f432 f202 1"/>
              <a:gd name="f528" fmla="*/ f433 f201 1"/>
              <a:gd name="f529" fmla="*/ f434 f202 1"/>
              <a:gd name="f530" fmla="*/ f435 f201 1"/>
              <a:gd name="f531" fmla="*/ f436 f202 1"/>
              <a:gd name="f532" fmla="*/ f437 f201 1"/>
              <a:gd name="f533" fmla="*/ f438 f202 1"/>
              <a:gd name="f534" fmla="*/ f439 f201 1"/>
              <a:gd name="f535" fmla="*/ f440 f202 1"/>
              <a:gd name="f536" fmla="*/ f441 f201 1"/>
              <a:gd name="f537" fmla="*/ f442 f202 1"/>
              <a:gd name="f538" fmla="*/ f443 f201 1"/>
              <a:gd name="f539" fmla="*/ f444 f202 1"/>
              <a:gd name="f540" fmla="*/ f445 f201 1"/>
              <a:gd name="f541" fmla="*/ f446 f202 1"/>
              <a:gd name="f542" fmla="*/ f447 f201 1"/>
              <a:gd name="f543" fmla="*/ f448 f202 1"/>
              <a:gd name="f544" fmla="*/ f449 f201 1"/>
              <a:gd name="f545" fmla="*/ f450 f202 1"/>
              <a:gd name="f546" fmla="*/ f451 f201 1"/>
              <a:gd name="f547" fmla="*/ f452 f202 1"/>
              <a:gd name="f548" fmla="*/ f453 f201 1"/>
              <a:gd name="f549" fmla="*/ f454 f201 1"/>
              <a:gd name="f550" fmla="*/ f455 f202 1"/>
              <a:gd name="f551" fmla="*/ f456 f201 1"/>
              <a:gd name="f552" fmla="*/ f457 f202 1"/>
              <a:gd name="f553" fmla="*/ f458 f201 1"/>
              <a:gd name="f554" fmla="*/ f459 f202 1"/>
              <a:gd name="f555" fmla="*/ f460 f201 1"/>
              <a:gd name="f556" fmla="*/ f461 f201 1"/>
              <a:gd name="f557" fmla="*/ f462 f201 1"/>
              <a:gd name="f558" fmla="*/ f463 f202 1"/>
              <a:gd name="f559" fmla="*/ f464 f201 1"/>
              <a:gd name="f560" fmla="*/ f465 f202 1"/>
              <a:gd name="f561" fmla="*/ f466 f201 1"/>
              <a:gd name="f562" fmla="*/ f467 f202 1"/>
              <a:gd name="f563" fmla="*/ f468 f201 1"/>
              <a:gd name="f564" fmla="*/ f469 f202 1"/>
              <a:gd name="f565" fmla="*/ f470 f201 1"/>
              <a:gd name="f566" fmla="*/ f471 f202 1"/>
              <a:gd name="f567" fmla="*/ f472 f201 1"/>
              <a:gd name="f568" fmla="*/ f473 f202 1"/>
              <a:gd name="f569" fmla="*/ f474 f201 1"/>
              <a:gd name="f570" fmla="*/ f475 f201 1"/>
              <a:gd name="f571" fmla="*/ f476 f202 1"/>
              <a:gd name="f572" fmla="*/ f477 f201 1"/>
              <a:gd name="f573" fmla="*/ f478 f202 1"/>
              <a:gd name="f574" fmla="*/ f479 f201 1"/>
              <a:gd name="f575" fmla="*/ f480 f202 1"/>
              <a:gd name="f576" fmla="*/ f481 f201 1"/>
              <a:gd name="f577" fmla="*/ f482 f202 1"/>
              <a:gd name="f578" fmla="*/ f483 f201 1"/>
              <a:gd name="f579" fmla="*/ f484 f202 1"/>
              <a:gd name="f580" fmla="*/ f485 f201 1"/>
              <a:gd name="f581" fmla="*/ f486 f202 1"/>
              <a:gd name="f582" fmla="*/ f487 f201 1"/>
              <a:gd name="f583" fmla="*/ f488 f201 1"/>
              <a:gd name="f584" fmla="*/ f489 f202 1"/>
            </a:gdLst>
            <a:ahLst/>
            <a:cxnLst>
              <a:cxn ang="3cd4">
                <a:pos x="hc" y="t"/>
              </a:cxn>
              <a:cxn ang="0">
                <a:pos x="r" y="vc"/>
              </a:cxn>
              <a:cxn ang="cd4">
                <a:pos x="hc" y="b"/>
              </a:cxn>
              <a:cxn ang="cd2">
                <a:pos x="l" y="vc"/>
              </a:cxn>
              <a:cxn ang="f303">
                <a:pos x="f494" y="f495"/>
              </a:cxn>
              <a:cxn ang="f303">
                <a:pos x="f496" y="f497"/>
              </a:cxn>
              <a:cxn ang="f303">
                <a:pos x="f498" y="f499"/>
              </a:cxn>
              <a:cxn ang="f303">
                <a:pos x="f500" y="f501"/>
              </a:cxn>
              <a:cxn ang="f303">
                <a:pos x="f502" y="f503"/>
              </a:cxn>
              <a:cxn ang="f303">
                <a:pos x="f504" y="f505"/>
              </a:cxn>
              <a:cxn ang="f303">
                <a:pos x="f506" y="f507"/>
              </a:cxn>
              <a:cxn ang="f303">
                <a:pos x="f508" y="f499"/>
              </a:cxn>
              <a:cxn ang="f303">
                <a:pos x="f509" y="f510"/>
              </a:cxn>
              <a:cxn ang="f303">
                <a:pos x="f509" y="f511"/>
              </a:cxn>
              <a:cxn ang="f303">
                <a:pos x="f512" y="f513"/>
              </a:cxn>
              <a:cxn ang="f303">
                <a:pos x="f514" y="f515"/>
              </a:cxn>
              <a:cxn ang="f303">
                <a:pos x="f516" y="f517"/>
              </a:cxn>
              <a:cxn ang="f303">
                <a:pos x="f518" y="f519"/>
              </a:cxn>
              <a:cxn ang="f303">
                <a:pos x="f520" y="f521"/>
              </a:cxn>
              <a:cxn ang="f303">
                <a:pos x="f522" y="f523"/>
              </a:cxn>
              <a:cxn ang="f303">
                <a:pos x="f524" y="f525"/>
              </a:cxn>
              <a:cxn ang="f303">
                <a:pos x="f526" y="f527"/>
              </a:cxn>
              <a:cxn ang="f303">
                <a:pos x="f528" y="f529"/>
              </a:cxn>
              <a:cxn ang="f303">
                <a:pos x="f530" y="f531"/>
              </a:cxn>
              <a:cxn ang="f303">
                <a:pos x="f532" y="f533"/>
              </a:cxn>
              <a:cxn ang="f303">
                <a:pos x="f534" y="f535"/>
              </a:cxn>
              <a:cxn ang="f303">
                <a:pos x="f494" y="f495"/>
              </a:cxn>
              <a:cxn ang="f303">
                <a:pos x="f536" y="f537"/>
              </a:cxn>
              <a:cxn ang="f303">
                <a:pos x="f538" y="f539"/>
              </a:cxn>
              <a:cxn ang="f303">
                <a:pos x="f540" y="f541"/>
              </a:cxn>
              <a:cxn ang="f303">
                <a:pos x="f542" y="f543"/>
              </a:cxn>
              <a:cxn ang="f303">
                <a:pos x="f544" y="f545"/>
              </a:cxn>
              <a:cxn ang="f303">
                <a:pos x="f546" y="f547"/>
              </a:cxn>
              <a:cxn ang="f303">
                <a:pos x="f548" y="f497"/>
              </a:cxn>
              <a:cxn ang="f303">
                <a:pos x="f549" y="f550"/>
              </a:cxn>
              <a:cxn ang="f303">
                <a:pos x="f551" y="f552"/>
              </a:cxn>
              <a:cxn ang="f303">
                <a:pos x="f553" y="f554"/>
              </a:cxn>
              <a:cxn ang="f303">
                <a:pos x="f555" y="f499"/>
              </a:cxn>
              <a:cxn ang="f303">
                <a:pos x="f556" y="f533"/>
              </a:cxn>
              <a:cxn ang="f303">
                <a:pos x="f557" y="f495"/>
              </a:cxn>
              <a:cxn ang="f303">
                <a:pos x="f557" y="f558"/>
              </a:cxn>
              <a:cxn ang="f303">
                <a:pos x="f559" y="f560"/>
              </a:cxn>
              <a:cxn ang="f303">
                <a:pos x="f536" y="f537"/>
              </a:cxn>
              <a:cxn ang="f303">
                <a:pos x="f561" y="f562"/>
              </a:cxn>
              <a:cxn ang="f303">
                <a:pos x="f563" y="f564"/>
              </a:cxn>
              <a:cxn ang="f303">
                <a:pos x="f565" y="f566"/>
              </a:cxn>
              <a:cxn ang="f303">
                <a:pos x="f567" y="f568"/>
              </a:cxn>
              <a:cxn ang="f303">
                <a:pos x="f569" y="f566"/>
              </a:cxn>
              <a:cxn ang="f303">
                <a:pos x="f570" y="f571"/>
              </a:cxn>
              <a:cxn ang="f303">
                <a:pos x="f572" y="f573"/>
              </a:cxn>
              <a:cxn ang="f303">
                <a:pos x="f574" y="f575"/>
              </a:cxn>
              <a:cxn ang="f303">
                <a:pos x="f576" y="f577"/>
              </a:cxn>
              <a:cxn ang="f303">
                <a:pos x="f561" y="f562"/>
              </a:cxn>
              <a:cxn ang="f303">
                <a:pos x="f578" y="f579"/>
              </a:cxn>
              <a:cxn ang="f303">
                <a:pos x="f580" y="f581"/>
              </a:cxn>
              <a:cxn ang="f303">
                <a:pos x="f582" y="f505"/>
              </a:cxn>
              <a:cxn ang="f303">
                <a:pos x="f583" y="f584"/>
              </a:cxn>
              <a:cxn ang="f303">
                <a:pos x="f578" y="f579"/>
              </a:cxn>
            </a:cxnLst>
            <a:rect l="f490" t="f493" r="f491" b="f492"/>
            <a:pathLst>
              <a:path w="346" h="422">
                <a:moveTo>
                  <a:pt x="f8" y="f9"/>
                </a:moveTo>
                <a:cubicBezTo>
                  <a:pt x="f10" y="f11"/>
                  <a:pt x="f12" y="f13"/>
                  <a:pt x="f14" y="f15"/>
                </a:cubicBezTo>
                <a:cubicBezTo>
                  <a:pt x="f16" y="f17"/>
                  <a:pt x="f18" y="f19"/>
                  <a:pt x="f20" y="f21"/>
                </a:cubicBezTo>
                <a:cubicBezTo>
                  <a:pt x="f22" y="f23"/>
                  <a:pt x="f14" y="f24"/>
                  <a:pt x="f25" y="f26"/>
                </a:cubicBezTo>
                <a:cubicBezTo>
                  <a:pt x="f27" y="f5"/>
                  <a:pt x="f28" y="f29"/>
                  <a:pt x="f30" y="f14"/>
                </a:cubicBezTo>
                <a:cubicBezTo>
                  <a:pt x="f31" y="f12"/>
                  <a:pt x="f32" y="f33"/>
                  <a:pt x="f34" y="f35"/>
                </a:cubicBezTo>
                <a:cubicBezTo>
                  <a:pt x="f36" y="f37"/>
                  <a:pt x="f38" y="f39"/>
                  <a:pt x="f40" y="f41"/>
                </a:cubicBezTo>
                <a:cubicBezTo>
                  <a:pt x="f42" y="f43"/>
                  <a:pt x="f44" y="f9"/>
                  <a:pt x="f45" y="f21"/>
                </a:cubicBezTo>
                <a:cubicBezTo>
                  <a:pt x="f46" y="f47"/>
                  <a:pt x="f6" y="f13"/>
                  <a:pt x="f6" y="f48"/>
                </a:cubicBezTo>
                <a:cubicBezTo>
                  <a:pt x="f49" y="f50"/>
                  <a:pt x="f49" y="f51"/>
                  <a:pt x="f6" y="f52"/>
                </a:cubicBezTo>
                <a:cubicBezTo>
                  <a:pt x="f6" y="f44"/>
                  <a:pt x="f53" y="f54"/>
                  <a:pt x="f55" y="f56"/>
                </a:cubicBezTo>
                <a:cubicBezTo>
                  <a:pt x="f42" y="f53"/>
                  <a:pt x="f32" y="f57"/>
                  <a:pt x="f58" y="f53"/>
                </a:cubicBezTo>
                <a:cubicBezTo>
                  <a:pt x="f59" y="f46"/>
                  <a:pt x="f60" y="f61"/>
                  <a:pt x="f62" y="f63"/>
                </a:cubicBezTo>
                <a:cubicBezTo>
                  <a:pt x="f62" y="f64"/>
                  <a:pt x="f65" y="f66"/>
                  <a:pt x="f67" y="f68"/>
                </a:cubicBezTo>
                <a:cubicBezTo>
                  <a:pt x="f37" y="f7"/>
                  <a:pt x="f69" y="f70"/>
                  <a:pt x="f71" y="f72"/>
                </a:cubicBezTo>
                <a:cubicBezTo>
                  <a:pt x="f73" y="f64"/>
                  <a:pt x="f74" y="f75"/>
                  <a:pt x="f74" y="f76"/>
                </a:cubicBezTo>
                <a:cubicBezTo>
                  <a:pt x="f77" y="f78"/>
                  <a:pt x="f79" y="f80"/>
                  <a:pt x="f29" y="f81"/>
                </a:cubicBezTo>
                <a:cubicBezTo>
                  <a:pt x="f82" y="f83"/>
                  <a:pt x="f5" y="f84"/>
                  <a:pt x="f85" y="f57"/>
                </a:cubicBezTo>
                <a:cubicBezTo>
                  <a:pt x="f82" y="f86"/>
                  <a:pt x="f87" y="f88"/>
                  <a:pt x="f89" y="f90"/>
                </a:cubicBezTo>
                <a:cubicBezTo>
                  <a:pt x="f89" y="f9"/>
                  <a:pt x="f91" y="f92"/>
                  <a:pt x="f93" y="f94"/>
                </a:cubicBezTo>
                <a:cubicBezTo>
                  <a:pt x="f95" y="f96"/>
                  <a:pt x="f97" y="f41"/>
                  <a:pt x="f98" y="f99"/>
                </a:cubicBezTo>
                <a:cubicBezTo>
                  <a:pt x="f100" y="f11"/>
                  <a:pt x="f73" y="f101"/>
                  <a:pt x="f102" y="f103"/>
                </a:cubicBezTo>
                <a:cubicBezTo>
                  <a:pt x="f104" y="f105"/>
                  <a:pt x="f23" y="f106"/>
                  <a:pt x="f8" y="f9"/>
                </a:cubicBezTo>
                <a:close/>
                <a:moveTo>
                  <a:pt x="f107" y="f108"/>
                </a:moveTo>
                <a:cubicBezTo>
                  <a:pt x="f109" y="f108"/>
                  <a:pt x="f110" y="f111"/>
                  <a:pt x="f112" y="f113"/>
                </a:cubicBezTo>
                <a:cubicBezTo>
                  <a:pt x="f114" y="f115"/>
                  <a:pt x="f116" y="f106"/>
                  <a:pt x="f114" y="f117"/>
                </a:cubicBezTo>
                <a:cubicBezTo>
                  <a:pt x="f118" y="f119"/>
                  <a:pt x="f120" y="f90"/>
                  <a:pt x="f121" y="f122"/>
                </a:cubicBezTo>
                <a:cubicBezTo>
                  <a:pt x="f123" y="f15"/>
                  <a:pt x="f38" y="f119"/>
                  <a:pt x="f124" y="f101"/>
                </a:cubicBezTo>
                <a:cubicBezTo>
                  <a:pt x="f125" y="f126"/>
                  <a:pt x="f127" y="f105"/>
                  <a:pt x="f128" y="f105"/>
                </a:cubicBezTo>
                <a:cubicBezTo>
                  <a:pt x="f129" y="f48"/>
                  <a:pt x="f130" y="f2"/>
                  <a:pt x="f131" y="f15"/>
                </a:cubicBezTo>
                <a:cubicBezTo>
                  <a:pt x="f131" y="f132"/>
                  <a:pt x="f133" y="f134"/>
                  <a:pt x="f135" y="f136"/>
                </a:cubicBezTo>
                <a:cubicBezTo>
                  <a:pt x="f50" y="f137"/>
                  <a:pt x="f59" y="f138"/>
                  <a:pt x="f139" y="f140"/>
                </a:cubicBezTo>
                <a:cubicBezTo>
                  <a:pt x="f105" y="f92"/>
                  <a:pt x="f48" y="f141"/>
                  <a:pt x="f142" y="f143"/>
                </a:cubicBezTo>
                <a:cubicBezTo>
                  <a:pt x="f2" y="f144"/>
                  <a:pt x="f145" y="f146"/>
                  <a:pt x="f119" y="f21"/>
                </a:cubicBezTo>
                <a:cubicBezTo>
                  <a:pt x="f147" y="f15"/>
                  <a:pt x="f113" y="f148"/>
                  <a:pt x="f149" y="f99"/>
                </a:cubicBezTo>
                <a:cubicBezTo>
                  <a:pt x="f150" y="f9"/>
                  <a:pt x="f151" y="f39"/>
                  <a:pt x="f152" y="f9"/>
                </a:cubicBezTo>
                <a:cubicBezTo>
                  <a:pt x="f153" y="f154"/>
                  <a:pt x="f155" y="f156"/>
                  <a:pt x="f152" y="f13"/>
                </a:cubicBezTo>
                <a:cubicBezTo>
                  <a:pt x="f157" y="f158"/>
                  <a:pt x="f159" y="f105"/>
                  <a:pt x="f160" y="f161"/>
                </a:cubicBezTo>
                <a:cubicBezTo>
                  <a:pt x="f162" y="f149"/>
                  <a:pt x="f163" y="f164"/>
                  <a:pt x="f107" y="f108"/>
                </a:cubicBezTo>
                <a:close/>
                <a:moveTo>
                  <a:pt x="f143" y="f165"/>
                </a:moveTo>
                <a:cubicBezTo>
                  <a:pt x="f166" y="f165"/>
                  <a:pt x="f21" y="f167"/>
                  <a:pt x="f168" y="f169"/>
                </a:cubicBezTo>
                <a:cubicBezTo>
                  <a:pt x="f17" y="f170"/>
                  <a:pt x="f13" y="f28"/>
                  <a:pt x="f17" y="f131"/>
                </a:cubicBezTo>
                <a:cubicBezTo>
                  <a:pt x="f145" y="f135"/>
                  <a:pt x="f19" y="f88"/>
                  <a:pt x="f132" y="f50"/>
                </a:cubicBezTo>
                <a:cubicBezTo>
                  <a:pt x="f171" y="f155"/>
                  <a:pt x="f21" y="f135"/>
                  <a:pt x="f148" y="f131"/>
                </a:cubicBezTo>
                <a:cubicBezTo>
                  <a:pt x="f39" y="f128"/>
                  <a:pt x="f172" y="f128"/>
                  <a:pt x="f137" y="f173"/>
                </a:cubicBezTo>
                <a:cubicBezTo>
                  <a:pt x="f174" y="f160"/>
                  <a:pt x="f174" y="f175"/>
                  <a:pt x="f176" y="f155"/>
                </a:cubicBezTo>
                <a:cubicBezTo>
                  <a:pt x="f177" y="f50"/>
                  <a:pt x="f178" y="f179"/>
                  <a:pt x="f180" y="f181"/>
                </a:cubicBezTo>
                <a:cubicBezTo>
                  <a:pt x="f182" y="f183"/>
                  <a:pt x="f184" y="f185"/>
                  <a:pt x="f186" y="f187"/>
                </a:cubicBezTo>
                <a:cubicBezTo>
                  <a:pt x="f188" y="f167"/>
                  <a:pt x="f189" y="f107"/>
                  <a:pt x="f143" y="f165"/>
                </a:cubicBezTo>
                <a:close/>
                <a:moveTo>
                  <a:pt x="f113" y="f102"/>
                </a:moveTo>
                <a:cubicBezTo>
                  <a:pt x="f168" y="f190"/>
                  <a:pt x="f143" y="f191"/>
                  <a:pt x="f192" y="f193"/>
                </a:cubicBezTo>
                <a:cubicBezTo>
                  <a:pt x="f192" y="f192"/>
                  <a:pt x="f140" y="f143"/>
                  <a:pt x="f35" y="f35"/>
                </a:cubicBezTo>
                <a:cubicBezTo>
                  <a:pt x="f194" y="f35"/>
                  <a:pt x="f195" y="f140"/>
                  <a:pt x="f196" y="f197"/>
                </a:cubicBezTo>
                <a:cubicBezTo>
                  <a:pt x="f134" y="f198"/>
                  <a:pt x="f17" y="f199"/>
                  <a:pt x="f113" y="f102"/>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20">
            <a:extLst>
              <a:ext uri="{FF2B5EF4-FFF2-40B4-BE49-F238E27FC236}">
                <a16:creationId xmlns:a16="http://schemas.microsoft.com/office/drawing/2014/main" id="{C3233EE4-45FC-48DD-8B4F-FDCD58F69A84}"/>
              </a:ext>
            </a:extLst>
          </p:cNvPr>
          <p:cNvSpPr/>
          <p:nvPr/>
        </p:nvSpPr>
        <p:spPr>
          <a:xfrm>
            <a:off x="661989" y="2192338"/>
            <a:ext cx="519114" cy="466728"/>
          </a:xfrm>
          <a:custGeom>
            <a:avLst/>
            <a:gdLst>
              <a:gd name="f0" fmla="val 10800000"/>
              <a:gd name="f1" fmla="val 5400000"/>
              <a:gd name="f2" fmla="val 180"/>
              <a:gd name="f3" fmla="val w"/>
              <a:gd name="f4" fmla="val h"/>
              <a:gd name="f5" fmla="val 0"/>
              <a:gd name="f6" fmla="val 464"/>
              <a:gd name="f7" fmla="val 418"/>
              <a:gd name="f8" fmla="val 175"/>
              <a:gd name="f9" fmla="val 199"/>
              <a:gd name="f10" fmla="val 367"/>
              <a:gd name="f11" fmla="val 188"/>
              <a:gd name="f12" fmla="val 326"/>
              <a:gd name="f13" fmla="val 159"/>
              <a:gd name="f14" fmla="val 288"/>
              <a:gd name="f15" fmla="val 149"/>
              <a:gd name="f16" fmla="val 275"/>
              <a:gd name="f17" fmla="val 136"/>
              <a:gd name="f18" fmla="val 265"/>
              <a:gd name="f19" fmla="val 120"/>
              <a:gd name="f20" fmla="val 262"/>
              <a:gd name="f21" fmla="val 110"/>
              <a:gd name="f22" fmla="val 260"/>
              <a:gd name="f23" fmla="val 106"/>
              <a:gd name="f24" fmla="val 258"/>
              <a:gd name="f25" fmla="val 114"/>
              <a:gd name="f26" fmla="val 249"/>
              <a:gd name="f27" fmla="val 147"/>
              <a:gd name="f28" fmla="val 210"/>
              <a:gd name="f29" fmla="val 122"/>
              <a:gd name="f30" fmla="val 127"/>
              <a:gd name="f31" fmla="val 78"/>
              <a:gd name="f32" fmla="val 101"/>
              <a:gd name="f33" fmla="val 63"/>
              <a:gd name="f34" fmla="val 93"/>
              <a:gd name="f35" fmla="val 49"/>
              <a:gd name="f36" fmla="val 91"/>
              <a:gd name="f37" fmla="val 34"/>
              <a:gd name="f38" fmla="val 98"/>
              <a:gd name="f39" fmla="val 28"/>
              <a:gd name="f40" fmla="val 100"/>
              <a:gd name="f41" fmla="val 23"/>
              <a:gd name="f42" fmla="val 103"/>
              <a:gd name="f43" fmla="val 17"/>
              <a:gd name="f44" fmla="val 104"/>
              <a:gd name="f45" fmla="val 11"/>
              <a:gd name="f46" fmla="val 105"/>
              <a:gd name="f47" fmla="val 5"/>
              <a:gd name="f48" fmla="val 102"/>
              <a:gd name="f49" fmla="val 2"/>
              <a:gd name="f50" fmla="val 96"/>
              <a:gd name="f51" fmla="val 89"/>
              <a:gd name="f52" fmla="val 7"/>
              <a:gd name="f53" fmla="val 88"/>
              <a:gd name="f54" fmla="val 12"/>
              <a:gd name="f55" fmla="val 86"/>
              <a:gd name="f56" fmla="val 24"/>
              <a:gd name="f57" fmla="val 80"/>
              <a:gd name="f58" fmla="val 37"/>
              <a:gd name="f59" fmla="val 73"/>
              <a:gd name="f60" fmla="val 50"/>
              <a:gd name="f61" fmla="val 69"/>
              <a:gd name="f62" fmla="val 60"/>
              <a:gd name="f63" fmla="val 66"/>
              <a:gd name="f64" fmla="val 62"/>
              <a:gd name="f65" fmla="val 58"/>
              <a:gd name="f66" fmla="val 68"/>
              <a:gd name="f67" fmla="val 51"/>
              <a:gd name="f68" fmla="val 77"/>
              <a:gd name="f69" fmla="val 61"/>
              <a:gd name="f70" fmla="val 85"/>
              <a:gd name="f71" fmla="val 53"/>
              <a:gd name="f72" fmla="val 42"/>
              <a:gd name="f73" fmla="val 145"/>
              <a:gd name="f74" fmla="val 45"/>
              <a:gd name="f75" fmla="val 152"/>
              <a:gd name="f76" fmla="val 48"/>
              <a:gd name="f77" fmla="val 158"/>
              <a:gd name="f78" fmla="val 46"/>
              <a:gd name="f79" fmla="val 164"/>
              <a:gd name="f80" fmla="val 43"/>
              <a:gd name="f81" fmla="val 176"/>
              <a:gd name="f82" fmla="val 38"/>
              <a:gd name="f83" fmla="val 250"/>
              <a:gd name="f84" fmla="val 279"/>
              <a:gd name="f85" fmla="val 25"/>
              <a:gd name="f86" fmla="val 301"/>
              <a:gd name="f87" fmla="val 313"/>
              <a:gd name="f88" fmla="val 76"/>
              <a:gd name="f89" fmla="val 327"/>
              <a:gd name="f90" fmla="val 64"/>
              <a:gd name="f91" fmla="val 340"/>
              <a:gd name="f92" fmla="val 351"/>
              <a:gd name="f93" fmla="val 349"/>
              <a:gd name="f94" fmla="val 56"/>
              <a:gd name="f95" fmla="val 352"/>
              <a:gd name="f96" fmla="val 356"/>
              <a:gd name="f97" fmla="val 67"/>
              <a:gd name="f98" fmla="val 363"/>
              <a:gd name="f99" fmla="val 70"/>
              <a:gd name="f100" fmla="val 371"/>
              <a:gd name="f101" fmla="val 72"/>
              <a:gd name="f102" fmla="val 374"/>
              <a:gd name="f103" fmla="val 376"/>
              <a:gd name="f104" fmla="val 55"/>
              <a:gd name="f105" fmla="val 379"/>
              <a:gd name="f106" fmla="val 380"/>
              <a:gd name="f107" fmla="val 388"/>
              <a:gd name="f108" fmla="val 82"/>
              <a:gd name="f109" fmla="val 448"/>
              <a:gd name="f110" fmla="val 118"/>
              <a:gd name="f111" fmla="val 214"/>
              <a:gd name="f112" fmla="val 393"/>
              <a:gd name="f113" fmla="val 280"/>
              <a:gd name="f114" fmla="val 385"/>
              <a:gd name="f115" fmla="val 287"/>
              <a:gd name="f116" fmla="val 377"/>
              <a:gd name="f117" fmla="val 294"/>
              <a:gd name="f118" fmla="val 368"/>
              <a:gd name="f119" fmla="val 299"/>
              <a:gd name="f120" fmla="val 347"/>
              <a:gd name="f121" fmla="val 311"/>
              <a:gd name="f122" fmla="val 321"/>
              <a:gd name="f123" fmla="val 320"/>
              <a:gd name="f124" fmla="val 346"/>
              <a:gd name="f125" fmla="val 317"/>
              <a:gd name="f126" fmla="val 355"/>
              <a:gd name="f127" fmla="val 308"/>
              <a:gd name="f128" fmla="val 361"/>
              <a:gd name="f129" fmla="val 364"/>
              <a:gd name="f130" fmla="val 382"/>
              <a:gd name="f131" fmla="val 220"/>
              <a:gd name="f132" fmla="val 399"/>
              <a:gd name="f133" fmla="val 394"/>
              <a:gd name="f134" fmla="val 121"/>
              <a:gd name="f135" fmla="val 331"/>
              <a:gd name="f136" fmla="val 109"/>
              <a:gd name="f137" fmla="val 324"/>
              <a:gd name="f138" fmla="val 113"/>
              <a:gd name="f139" fmla="val 134"/>
              <a:gd name="f140" fmla="val 157"/>
              <a:gd name="f141" fmla="val 319"/>
              <a:gd name="f142" fmla="val 178"/>
              <a:gd name="f143" fmla="val 193"/>
              <a:gd name="f144" fmla="val 295"/>
              <a:gd name="f145" fmla="val 203"/>
              <a:gd name="f146" fmla="val 300"/>
              <a:gd name="f147" fmla="val 224"/>
              <a:gd name="f148" fmla="val 322"/>
              <a:gd name="f149" fmla="val 240"/>
              <a:gd name="f150" fmla="val 329"/>
              <a:gd name="f151" fmla="val 266"/>
              <a:gd name="f152" fmla="val 333"/>
              <a:gd name="f153" fmla="val 268"/>
              <a:gd name="f154" fmla="val 263"/>
              <a:gd name="f155" fmla="val 370"/>
              <a:gd name="f156" fmla="val 243"/>
              <a:gd name="f157" fmla="val 219"/>
              <a:gd name="f158" fmla="+- 0 0 -90"/>
              <a:gd name="f159" fmla="*/ f3 1 464"/>
              <a:gd name="f160" fmla="*/ f4 1 418"/>
              <a:gd name="f161" fmla="val f5"/>
              <a:gd name="f162" fmla="val f6"/>
              <a:gd name="f163" fmla="val f7"/>
              <a:gd name="f164" fmla="*/ f158 f0 1"/>
              <a:gd name="f165" fmla="+- f163 0 f161"/>
              <a:gd name="f166" fmla="+- f162 0 f161"/>
              <a:gd name="f167" fmla="*/ f164 1 f2"/>
              <a:gd name="f168" fmla="*/ f166 1 464"/>
              <a:gd name="f169" fmla="*/ f165 1 418"/>
              <a:gd name="f170" fmla="*/ 175 f166 1"/>
              <a:gd name="f171" fmla="*/ 418 f165 1"/>
              <a:gd name="f172" fmla="*/ 159 f166 1"/>
              <a:gd name="f173" fmla="*/ 288 f165 1"/>
              <a:gd name="f174" fmla="*/ 120 f166 1"/>
              <a:gd name="f175" fmla="*/ 262 f165 1"/>
              <a:gd name="f176" fmla="*/ 114 f166 1"/>
              <a:gd name="f177" fmla="*/ 249 f165 1"/>
              <a:gd name="f178" fmla="*/ 78 f166 1"/>
              <a:gd name="f179" fmla="*/ 101 f165 1"/>
              <a:gd name="f180" fmla="*/ 34 f166 1"/>
              <a:gd name="f181" fmla="*/ 98 f165 1"/>
              <a:gd name="f182" fmla="*/ 17 f166 1"/>
              <a:gd name="f183" fmla="*/ 104 f165 1"/>
              <a:gd name="f184" fmla="*/ 2 f166 1"/>
              <a:gd name="f185" fmla="*/ 96 f165 1"/>
              <a:gd name="f186" fmla="*/ 12 f166 1"/>
              <a:gd name="f187" fmla="*/ 86 f165 1"/>
              <a:gd name="f188" fmla="*/ 50 f166 1"/>
              <a:gd name="f189" fmla="*/ 69 f165 1"/>
              <a:gd name="f190" fmla="*/ 68 f166 1"/>
              <a:gd name="f191" fmla="*/ 51 f165 1"/>
              <a:gd name="f192" fmla="*/ 93 f166 1"/>
              <a:gd name="f193" fmla="*/ 50 f165 1"/>
              <a:gd name="f194" fmla="*/ 145 f166 1"/>
              <a:gd name="f195" fmla="*/ 45 f165 1"/>
              <a:gd name="f196" fmla="*/ 164 f166 1"/>
              <a:gd name="f197" fmla="*/ 43 f165 1"/>
              <a:gd name="f198" fmla="*/ 199 f166 1"/>
              <a:gd name="f199" fmla="*/ 28 f165 1"/>
              <a:gd name="f200" fmla="*/ 301 f166 1"/>
              <a:gd name="f201" fmla="*/ 58 f165 1"/>
              <a:gd name="f202" fmla="*/ 340 f166 1"/>
              <a:gd name="f203" fmla="*/ 66 f165 1"/>
              <a:gd name="f204" fmla="*/ 352 f166 1"/>
              <a:gd name="f205" fmla="*/ 48 f165 1"/>
              <a:gd name="f206" fmla="*/ 363 f166 1"/>
              <a:gd name="f207" fmla="*/ 70 f165 1"/>
              <a:gd name="f208" fmla="*/ 376 f166 1"/>
              <a:gd name="f209" fmla="*/ 55 f165 1"/>
              <a:gd name="f210" fmla="*/ 388 f166 1"/>
              <a:gd name="f211" fmla="*/ 82 f165 1"/>
              <a:gd name="f212" fmla="*/ 393 f166 1"/>
              <a:gd name="f213" fmla="*/ 280 f165 1"/>
              <a:gd name="f214" fmla="*/ 368 f166 1"/>
              <a:gd name="f215" fmla="*/ 299 f165 1"/>
              <a:gd name="f216" fmla="*/ 320 f166 1"/>
              <a:gd name="f217" fmla="*/ 346 f165 1"/>
              <a:gd name="f218" fmla="*/ 299 f166 1"/>
              <a:gd name="f219" fmla="*/ 364 f165 1"/>
              <a:gd name="f220" fmla="*/ 394 f166 1"/>
              <a:gd name="f221" fmla="*/ 180 f165 1"/>
              <a:gd name="f222" fmla="*/ 351 f166 1"/>
              <a:gd name="f223" fmla="*/ 114 f165 1"/>
              <a:gd name="f224" fmla="*/ 324 f166 1"/>
              <a:gd name="f225" fmla="*/ 134 f165 1"/>
              <a:gd name="f226" fmla="*/ 193 f165 1"/>
              <a:gd name="f227" fmla="*/ 300 f166 1"/>
              <a:gd name="f228" fmla="*/ 210 f165 1"/>
              <a:gd name="f229" fmla="*/ 327 f166 1"/>
              <a:gd name="f230" fmla="*/ 258 f165 1"/>
              <a:gd name="f231" fmla="*/ 263 f165 1"/>
              <a:gd name="f232" fmla="+- f167 0 f1"/>
              <a:gd name="f233" fmla="*/ f170 1 464"/>
              <a:gd name="f234" fmla="*/ f171 1 418"/>
              <a:gd name="f235" fmla="*/ f172 1 464"/>
              <a:gd name="f236" fmla="*/ f173 1 418"/>
              <a:gd name="f237" fmla="*/ f174 1 464"/>
              <a:gd name="f238" fmla="*/ f175 1 418"/>
              <a:gd name="f239" fmla="*/ f176 1 464"/>
              <a:gd name="f240" fmla="*/ f177 1 418"/>
              <a:gd name="f241" fmla="*/ f178 1 464"/>
              <a:gd name="f242" fmla="*/ f179 1 418"/>
              <a:gd name="f243" fmla="*/ f180 1 464"/>
              <a:gd name="f244" fmla="*/ f181 1 418"/>
              <a:gd name="f245" fmla="*/ f182 1 464"/>
              <a:gd name="f246" fmla="*/ f183 1 418"/>
              <a:gd name="f247" fmla="*/ f184 1 464"/>
              <a:gd name="f248" fmla="*/ f185 1 418"/>
              <a:gd name="f249" fmla="*/ f186 1 464"/>
              <a:gd name="f250" fmla="*/ f187 1 418"/>
              <a:gd name="f251" fmla="*/ f188 1 464"/>
              <a:gd name="f252" fmla="*/ f189 1 418"/>
              <a:gd name="f253" fmla="*/ f190 1 464"/>
              <a:gd name="f254" fmla="*/ f191 1 418"/>
              <a:gd name="f255" fmla="*/ f192 1 464"/>
              <a:gd name="f256" fmla="*/ f193 1 418"/>
              <a:gd name="f257" fmla="*/ f194 1 464"/>
              <a:gd name="f258" fmla="*/ f195 1 418"/>
              <a:gd name="f259" fmla="*/ f196 1 464"/>
              <a:gd name="f260" fmla="*/ f197 1 418"/>
              <a:gd name="f261" fmla="*/ f198 1 464"/>
              <a:gd name="f262" fmla="*/ f199 1 418"/>
              <a:gd name="f263" fmla="*/ f200 1 464"/>
              <a:gd name="f264" fmla="*/ f201 1 418"/>
              <a:gd name="f265" fmla="*/ f202 1 464"/>
              <a:gd name="f266" fmla="*/ f203 1 418"/>
              <a:gd name="f267" fmla="*/ f204 1 464"/>
              <a:gd name="f268" fmla="*/ f205 1 418"/>
              <a:gd name="f269" fmla="*/ f206 1 464"/>
              <a:gd name="f270" fmla="*/ f207 1 418"/>
              <a:gd name="f271" fmla="*/ f208 1 464"/>
              <a:gd name="f272" fmla="*/ f209 1 418"/>
              <a:gd name="f273" fmla="*/ f210 1 464"/>
              <a:gd name="f274" fmla="*/ f211 1 418"/>
              <a:gd name="f275" fmla="*/ f212 1 464"/>
              <a:gd name="f276" fmla="*/ f213 1 418"/>
              <a:gd name="f277" fmla="*/ f214 1 464"/>
              <a:gd name="f278" fmla="*/ f215 1 418"/>
              <a:gd name="f279" fmla="*/ f216 1 464"/>
              <a:gd name="f280" fmla="*/ f217 1 418"/>
              <a:gd name="f281" fmla="*/ f218 1 464"/>
              <a:gd name="f282" fmla="*/ f219 1 418"/>
              <a:gd name="f283" fmla="*/ f220 1 464"/>
              <a:gd name="f284" fmla="*/ f221 1 418"/>
              <a:gd name="f285" fmla="*/ f222 1 464"/>
              <a:gd name="f286" fmla="*/ f223 1 418"/>
              <a:gd name="f287" fmla="*/ f224 1 464"/>
              <a:gd name="f288" fmla="*/ f225 1 418"/>
              <a:gd name="f289" fmla="*/ f226 1 418"/>
              <a:gd name="f290" fmla="*/ f227 1 464"/>
              <a:gd name="f291" fmla="*/ f228 1 418"/>
              <a:gd name="f292" fmla="*/ f229 1 464"/>
              <a:gd name="f293" fmla="*/ f230 1 418"/>
              <a:gd name="f294" fmla="*/ f231 1 418"/>
              <a:gd name="f295" fmla="*/ 0 1 f168"/>
              <a:gd name="f296" fmla="*/ f162 1 f168"/>
              <a:gd name="f297" fmla="*/ 0 1 f169"/>
              <a:gd name="f298" fmla="*/ f163 1 f169"/>
              <a:gd name="f299" fmla="*/ f233 1 f168"/>
              <a:gd name="f300" fmla="*/ f234 1 f169"/>
              <a:gd name="f301" fmla="*/ f235 1 f168"/>
              <a:gd name="f302" fmla="*/ f236 1 f169"/>
              <a:gd name="f303" fmla="*/ f237 1 f168"/>
              <a:gd name="f304" fmla="*/ f238 1 f169"/>
              <a:gd name="f305" fmla="*/ f239 1 f168"/>
              <a:gd name="f306" fmla="*/ f240 1 f169"/>
              <a:gd name="f307" fmla="*/ f241 1 f168"/>
              <a:gd name="f308" fmla="*/ f242 1 f169"/>
              <a:gd name="f309" fmla="*/ f243 1 f168"/>
              <a:gd name="f310" fmla="*/ f244 1 f169"/>
              <a:gd name="f311" fmla="*/ f245 1 f168"/>
              <a:gd name="f312" fmla="*/ f246 1 f169"/>
              <a:gd name="f313" fmla="*/ f247 1 f168"/>
              <a:gd name="f314" fmla="*/ f248 1 f169"/>
              <a:gd name="f315" fmla="*/ f249 1 f168"/>
              <a:gd name="f316" fmla="*/ f250 1 f169"/>
              <a:gd name="f317" fmla="*/ f251 1 f168"/>
              <a:gd name="f318" fmla="*/ f252 1 f169"/>
              <a:gd name="f319" fmla="*/ f253 1 f168"/>
              <a:gd name="f320" fmla="*/ f254 1 f169"/>
              <a:gd name="f321" fmla="*/ f255 1 f168"/>
              <a:gd name="f322" fmla="*/ f256 1 f169"/>
              <a:gd name="f323" fmla="*/ f257 1 f168"/>
              <a:gd name="f324" fmla="*/ f258 1 f169"/>
              <a:gd name="f325" fmla="*/ f259 1 f168"/>
              <a:gd name="f326" fmla="*/ f260 1 f169"/>
              <a:gd name="f327" fmla="*/ f261 1 f168"/>
              <a:gd name="f328" fmla="*/ f262 1 f169"/>
              <a:gd name="f329" fmla="*/ f263 1 f168"/>
              <a:gd name="f330" fmla="*/ f264 1 f169"/>
              <a:gd name="f331" fmla="*/ f265 1 f168"/>
              <a:gd name="f332" fmla="*/ f266 1 f169"/>
              <a:gd name="f333" fmla="*/ f267 1 f168"/>
              <a:gd name="f334" fmla="*/ f268 1 f169"/>
              <a:gd name="f335" fmla="*/ f269 1 f168"/>
              <a:gd name="f336" fmla="*/ f270 1 f169"/>
              <a:gd name="f337" fmla="*/ f271 1 f168"/>
              <a:gd name="f338" fmla="*/ f272 1 f169"/>
              <a:gd name="f339" fmla="*/ f273 1 f168"/>
              <a:gd name="f340" fmla="*/ f274 1 f169"/>
              <a:gd name="f341" fmla="*/ f275 1 f168"/>
              <a:gd name="f342" fmla="*/ f276 1 f169"/>
              <a:gd name="f343" fmla="*/ f277 1 f168"/>
              <a:gd name="f344" fmla="*/ f278 1 f169"/>
              <a:gd name="f345" fmla="*/ f279 1 f168"/>
              <a:gd name="f346" fmla="*/ f280 1 f169"/>
              <a:gd name="f347" fmla="*/ f281 1 f168"/>
              <a:gd name="f348" fmla="*/ f282 1 f169"/>
              <a:gd name="f349" fmla="*/ f283 1 f168"/>
              <a:gd name="f350" fmla="*/ f284 1 f169"/>
              <a:gd name="f351" fmla="*/ f285 1 f168"/>
              <a:gd name="f352" fmla="*/ f286 1 f169"/>
              <a:gd name="f353" fmla="*/ f287 1 f168"/>
              <a:gd name="f354" fmla="*/ f288 1 f169"/>
              <a:gd name="f355" fmla="*/ f289 1 f169"/>
              <a:gd name="f356" fmla="*/ f290 1 f168"/>
              <a:gd name="f357" fmla="*/ f291 1 f169"/>
              <a:gd name="f358" fmla="*/ f292 1 f168"/>
              <a:gd name="f359" fmla="*/ f293 1 f169"/>
              <a:gd name="f360" fmla="*/ f294 1 f169"/>
              <a:gd name="f361" fmla="*/ f295 f159 1"/>
              <a:gd name="f362" fmla="*/ f296 f159 1"/>
              <a:gd name="f363" fmla="*/ f298 f160 1"/>
              <a:gd name="f364" fmla="*/ f297 f160 1"/>
              <a:gd name="f365" fmla="*/ f299 f159 1"/>
              <a:gd name="f366" fmla="*/ f300 f160 1"/>
              <a:gd name="f367" fmla="*/ f301 f159 1"/>
              <a:gd name="f368" fmla="*/ f302 f160 1"/>
              <a:gd name="f369" fmla="*/ f303 f159 1"/>
              <a:gd name="f370" fmla="*/ f304 f160 1"/>
              <a:gd name="f371" fmla="*/ f305 f159 1"/>
              <a:gd name="f372" fmla="*/ f306 f160 1"/>
              <a:gd name="f373" fmla="*/ f307 f159 1"/>
              <a:gd name="f374" fmla="*/ f308 f160 1"/>
              <a:gd name="f375" fmla="*/ f309 f159 1"/>
              <a:gd name="f376" fmla="*/ f310 f160 1"/>
              <a:gd name="f377" fmla="*/ f311 f159 1"/>
              <a:gd name="f378" fmla="*/ f312 f160 1"/>
              <a:gd name="f379" fmla="*/ f313 f159 1"/>
              <a:gd name="f380" fmla="*/ f314 f160 1"/>
              <a:gd name="f381" fmla="*/ f315 f159 1"/>
              <a:gd name="f382" fmla="*/ f316 f160 1"/>
              <a:gd name="f383" fmla="*/ f317 f159 1"/>
              <a:gd name="f384" fmla="*/ f318 f160 1"/>
              <a:gd name="f385" fmla="*/ f319 f159 1"/>
              <a:gd name="f386" fmla="*/ f320 f160 1"/>
              <a:gd name="f387" fmla="*/ f321 f159 1"/>
              <a:gd name="f388" fmla="*/ f322 f160 1"/>
              <a:gd name="f389" fmla="*/ f323 f159 1"/>
              <a:gd name="f390" fmla="*/ f324 f160 1"/>
              <a:gd name="f391" fmla="*/ f325 f159 1"/>
              <a:gd name="f392" fmla="*/ f326 f160 1"/>
              <a:gd name="f393" fmla="*/ f327 f159 1"/>
              <a:gd name="f394" fmla="*/ f328 f160 1"/>
              <a:gd name="f395" fmla="*/ f329 f159 1"/>
              <a:gd name="f396" fmla="*/ f330 f160 1"/>
              <a:gd name="f397" fmla="*/ f331 f159 1"/>
              <a:gd name="f398" fmla="*/ f332 f160 1"/>
              <a:gd name="f399" fmla="*/ f333 f159 1"/>
              <a:gd name="f400" fmla="*/ f334 f160 1"/>
              <a:gd name="f401" fmla="*/ f335 f159 1"/>
              <a:gd name="f402" fmla="*/ f336 f160 1"/>
              <a:gd name="f403" fmla="*/ f337 f159 1"/>
              <a:gd name="f404" fmla="*/ f338 f160 1"/>
              <a:gd name="f405" fmla="*/ f339 f159 1"/>
              <a:gd name="f406" fmla="*/ f340 f160 1"/>
              <a:gd name="f407" fmla="*/ f341 f159 1"/>
              <a:gd name="f408" fmla="*/ f342 f160 1"/>
              <a:gd name="f409" fmla="*/ f343 f159 1"/>
              <a:gd name="f410" fmla="*/ f344 f160 1"/>
              <a:gd name="f411" fmla="*/ f345 f159 1"/>
              <a:gd name="f412" fmla="*/ f346 f160 1"/>
              <a:gd name="f413" fmla="*/ f347 f159 1"/>
              <a:gd name="f414" fmla="*/ f348 f160 1"/>
              <a:gd name="f415" fmla="*/ f349 f159 1"/>
              <a:gd name="f416" fmla="*/ f350 f160 1"/>
              <a:gd name="f417" fmla="*/ f351 f159 1"/>
              <a:gd name="f418" fmla="*/ f352 f160 1"/>
              <a:gd name="f419" fmla="*/ f353 f159 1"/>
              <a:gd name="f420" fmla="*/ f354 f160 1"/>
              <a:gd name="f421" fmla="*/ f355 f160 1"/>
              <a:gd name="f422" fmla="*/ f356 f159 1"/>
              <a:gd name="f423" fmla="*/ f357 f160 1"/>
              <a:gd name="f424" fmla="*/ f358 f159 1"/>
              <a:gd name="f425" fmla="*/ f359 f160 1"/>
              <a:gd name="f426" fmla="*/ f360 f160 1"/>
            </a:gdLst>
            <a:ahLst/>
            <a:cxnLst>
              <a:cxn ang="3cd4">
                <a:pos x="hc" y="t"/>
              </a:cxn>
              <a:cxn ang="0">
                <a:pos x="r" y="vc"/>
              </a:cxn>
              <a:cxn ang="cd4">
                <a:pos x="hc" y="b"/>
              </a:cxn>
              <a:cxn ang="cd2">
                <a:pos x="l" y="vc"/>
              </a:cxn>
              <a:cxn ang="f232">
                <a:pos x="f365" y="f366"/>
              </a:cxn>
              <a:cxn ang="f232">
                <a:pos x="f367" y="f368"/>
              </a:cxn>
              <a:cxn ang="f232">
                <a:pos x="f369" y="f370"/>
              </a:cxn>
              <a:cxn ang="f232">
                <a:pos x="f371" y="f372"/>
              </a:cxn>
              <a:cxn ang="f232">
                <a:pos x="f373" y="f374"/>
              </a:cxn>
              <a:cxn ang="f232">
                <a:pos x="f375" y="f376"/>
              </a:cxn>
              <a:cxn ang="f232">
                <a:pos x="f377" y="f378"/>
              </a:cxn>
              <a:cxn ang="f232">
                <a:pos x="f379" y="f380"/>
              </a:cxn>
              <a:cxn ang="f232">
                <a:pos x="f381" y="f382"/>
              </a:cxn>
              <a:cxn ang="f232">
                <a:pos x="f383" y="f384"/>
              </a:cxn>
              <a:cxn ang="f232">
                <a:pos x="f385" y="f386"/>
              </a:cxn>
              <a:cxn ang="f232">
                <a:pos x="f387" y="f388"/>
              </a:cxn>
              <a:cxn ang="f232">
                <a:pos x="f389" y="f390"/>
              </a:cxn>
              <a:cxn ang="f232">
                <a:pos x="f391" y="f392"/>
              </a:cxn>
              <a:cxn ang="f232">
                <a:pos x="f393" y="f394"/>
              </a:cxn>
              <a:cxn ang="f232">
                <a:pos x="f395" y="f396"/>
              </a:cxn>
              <a:cxn ang="f232">
                <a:pos x="f397" y="f398"/>
              </a:cxn>
              <a:cxn ang="f232">
                <a:pos x="f399" y="f400"/>
              </a:cxn>
              <a:cxn ang="f232">
                <a:pos x="f401" y="f402"/>
              </a:cxn>
              <a:cxn ang="f232">
                <a:pos x="f403" y="f404"/>
              </a:cxn>
              <a:cxn ang="f232">
                <a:pos x="f405" y="f406"/>
              </a:cxn>
              <a:cxn ang="f232">
                <a:pos x="f407" y="f408"/>
              </a:cxn>
              <a:cxn ang="f232">
                <a:pos x="f409" y="f410"/>
              </a:cxn>
              <a:cxn ang="f232">
                <a:pos x="f411" y="f412"/>
              </a:cxn>
              <a:cxn ang="f232">
                <a:pos x="f413" y="f414"/>
              </a:cxn>
              <a:cxn ang="f232">
                <a:pos x="f365" y="f366"/>
              </a:cxn>
              <a:cxn ang="f232">
                <a:pos x="f415" y="f416"/>
              </a:cxn>
              <a:cxn ang="f232">
                <a:pos x="f417" y="f418"/>
              </a:cxn>
              <a:cxn ang="f232">
                <a:pos x="f419" y="f420"/>
              </a:cxn>
              <a:cxn ang="f232">
                <a:pos x="f395" y="f421"/>
              </a:cxn>
              <a:cxn ang="f232">
                <a:pos x="f422" y="f423"/>
              </a:cxn>
              <a:cxn ang="f232">
                <a:pos x="f424" y="f425"/>
              </a:cxn>
              <a:cxn ang="f232">
                <a:pos x="f397" y="f426"/>
              </a:cxn>
              <a:cxn ang="f232">
                <a:pos x="f415" y="f416"/>
              </a:cxn>
            </a:cxnLst>
            <a:rect l="f361" t="f364" r="f362" b="f363"/>
            <a:pathLst>
              <a:path w="464" h="418">
                <a:moveTo>
                  <a:pt x="f8" y="f7"/>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 y="f51"/>
                  <a:pt x="f52" y="f53"/>
                  <a:pt x="f54" y="f55"/>
                </a:cubicBezTo>
                <a:cubicBezTo>
                  <a:pt x="f56" y="f57"/>
                  <a:pt x="f58" y="f59"/>
                  <a:pt x="f60" y="f61"/>
                </a:cubicBezTo>
                <a:cubicBezTo>
                  <a:pt x="f62" y="f63"/>
                  <a:pt x="f64" y="f65"/>
                  <a:pt x="f66" y="f67"/>
                </a:cubicBezTo>
                <a:cubicBezTo>
                  <a:pt x="f68" y="f69"/>
                  <a:pt x="f70" y="f71"/>
                  <a:pt x="f34" y="f60"/>
                </a:cubicBezTo>
                <a:cubicBezTo>
                  <a:pt x="f21" y="f72"/>
                  <a:pt x="f30" y="f58"/>
                  <a:pt x="f73" y="f74"/>
                </a:cubicBezTo>
                <a:cubicBezTo>
                  <a:pt x="f75" y="f76"/>
                  <a:pt x="f77" y="f78"/>
                  <a:pt x="f79" y="f80"/>
                </a:cubicBezTo>
                <a:cubicBezTo>
                  <a:pt x="f81" y="f82"/>
                  <a:pt x="f11" y="f37"/>
                  <a:pt x="f9" y="f39"/>
                </a:cubicBezTo>
                <a:cubicBezTo>
                  <a:pt x="f83" y="f5"/>
                  <a:pt x="f84" y="f85"/>
                  <a:pt x="f86" y="f65"/>
                </a:cubicBezTo>
                <a:cubicBezTo>
                  <a:pt x="f87" y="f88"/>
                  <a:pt x="f89" y="f90"/>
                  <a:pt x="f91" y="f63"/>
                </a:cubicBezTo>
                <a:cubicBezTo>
                  <a:pt x="f92" y="f66"/>
                  <a:pt x="f93" y="f94"/>
                  <a:pt x="f95" y="f76"/>
                </a:cubicBezTo>
                <a:cubicBezTo>
                  <a:pt x="f96" y="f94"/>
                  <a:pt x="f95" y="f97"/>
                  <a:pt x="f98" y="f99"/>
                </a:cubicBezTo>
                <a:cubicBezTo>
                  <a:pt x="f100" y="f101"/>
                  <a:pt x="f102" y="f97"/>
                  <a:pt x="f103" y="f104"/>
                </a:cubicBezTo>
                <a:cubicBezTo>
                  <a:pt x="f105" y="f66"/>
                  <a:pt x="f106" y="f68"/>
                  <a:pt x="f107" y="f108"/>
                </a:cubicBezTo>
                <a:cubicBezTo>
                  <a:pt x="f109" y="f110"/>
                  <a:pt x="f6" y="f111"/>
                  <a:pt x="f112" y="f113"/>
                </a:cubicBezTo>
                <a:cubicBezTo>
                  <a:pt x="f114" y="f115"/>
                  <a:pt x="f116" y="f117"/>
                  <a:pt x="f118" y="f119"/>
                </a:cubicBezTo>
                <a:cubicBezTo>
                  <a:pt x="f120" y="f121"/>
                  <a:pt x="f89" y="f122"/>
                  <a:pt x="f123" y="f124"/>
                </a:cubicBezTo>
                <a:cubicBezTo>
                  <a:pt x="f125" y="f126"/>
                  <a:pt x="f127" y="f128"/>
                  <a:pt x="f119" y="f129"/>
                </a:cubicBezTo>
                <a:cubicBezTo>
                  <a:pt x="f22" y="f130"/>
                  <a:pt x="f131" y="f132"/>
                  <a:pt x="f8" y="f7"/>
                </a:cubicBezTo>
                <a:close/>
                <a:moveTo>
                  <a:pt x="f133" y="f2"/>
                </a:moveTo>
                <a:cubicBezTo>
                  <a:pt x="f133" y="f15"/>
                  <a:pt x="f103" y="f134"/>
                  <a:pt x="f92" y="f25"/>
                </a:cubicBezTo>
                <a:cubicBezTo>
                  <a:pt x="f135" y="f136"/>
                  <a:pt x="f137" y="f138"/>
                  <a:pt x="f137" y="f139"/>
                </a:cubicBezTo>
                <a:cubicBezTo>
                  <a:pt x="f137" y="f140"/>
                  <a:pt x="f141" y="f142"/>
                  <a:pt x="f86" y="f143"/>
                </a:cubicBezTo>
                <a:cubicBezTo>
                  <a:pt x="f117" y="f9"/>
                  <a:pt x="f144" y="f145"/>
                  <a:pt x="f146" y="f28"/>
                </a:cubicBezTo>
                <a:cubicBezTo>
                  <a:pt x="f87" y="f147"/>
                  <a:pt x="f148" y="f149"/>
                  <a:pt x="f89" y="f24"/>
                </a:cubicBezTo>
                <a:cubicBezTo>
                  <a:pt x="f150" y="f151"/>
                  <a:pt x="f152" y="f153"/>
                  <a:pt x="f91" y="f154"/>
                </a:cubicBezTo>
                <a:cubicBezTo>
                  <a:pt x="f155" y="f156"/>
                  <a:pt x="f112" y="f157"/>
                  <a:pt x="f133" y="f2"/>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9" name="Freeform 21">
            <a:extLst>
              <a:ext uri="{FF2B5EF4-FFF2-40B4-BE49-F238E27FC236}">
                <a16:creationId xmlns:a16="http://schemas.microsoft.com/office/drawing/2014/main" id="{3C7AA846-BDDC-4D00-BA1C-69B4B13686B6}"/>
              </a:ext>
            </a:extLst>
          </p:cNvPr>
          <p:cNvSpPr/>
          <p:nvPr/>
        </p:nvSpPr>
        <p:spPr>
          <a:xfrm>
            <a:off x="1584326" y="4467228"/>
            <a:ext cx="352428" cy="536579"/>
          </a:xfrm>
          <a:custGeom>
            <a:avLst/>
            <a:gdLst>
              <a:gd name="f0" fmla="val 10800000"/>
              <a:gd name="f1" fmla="val 5400000"/>
              <a:gd name="f2" fmla="val 180"/>
              <a:gd name="f3" fmla="val w"/>
              <a:gd name="f4" fmla="val h"/>
              <a:gd name="f5" fmla="val 0"/>
              <a:gd name="f6" fmla="val 315"/>
              <a:gd name="f7" fmla="val 479"/>
              <a:gd name="f8" fmla="val 236"/>
              <a:gd name="f9" fmla="val 36"/>
              <a:gd name="f10" fmla="val 50"/>
              <a:gd name="f11" fmla="val 238"/>
              <a:gd name="f12" fmla="val 64"/>
              <a:gd name="f13" fmla="val 223"/>
              <a:gd name="f14" fmla="val 73"/>
              <a:gd name="f15" fmla="val 214"/>
              <a:gd name="f16" fmla="val 79"/>
              <a:gd name="f17" fmla="val 83"/>
              <a:gd name="f18" fmla="val 226"/>
              <a:gd name="f19" fmla="val 87"/>
              <a:gd name="f20" fmla="val 256"/>
              <a:gd name="f21" fmla="val 130"/>
              <a:gd name="f22" fmla="val 284"/>
              <a:gd name="f23" fmla="val 174"/>
              <a:gd name="f24" fmla="val 298"/>
              <a:gd name="f25" fmla="val 224"/>
              <a:gd name="f26" fmla="val 309"/>
              <a:gd name="f27" fmla="val 342"/>
              <a:gd name="f28" fmla="val 274"/>
              <a:gd name="f29" fmla="val 393"/>
              <a:gd name="f30" fmla="val 215"/>
              <a:gd name="f31" fmla="val 82"/>
              <a:gd name="f32" fmla="val 473"/>
              <a:gd name="f33" fmla="val 31"/>
              <a:gd name="f34" fmla="val 381"/>
              <a:gd name="f35" fmla="val 5"/>
              <a:gd name="f36" fmla="val 333"/>
              <a:gd name="f37" fmla="val 279"/>
              <a:gd name="f38" fmla="val 16"/>
              <a:gd name="f39" fmla="val 25"/>
              <a:gd name="f40" fmla="val 191"/>
              <a:gd name="f41" fmla="val 39"/>
              <a:gd name="f42" fmla="val 159"/>
              <a:gd name="f43" fmla="val 59"/>
              <a:gd name="f44" fmla="val 74"/>
              <a:gd name="f45" fmla="val 110"/>
              <a:gd name="f46" fmla="val 81"/>
              <a:gd name="f47" fmla="val 90"/>
              <a:gd name="f48" fmla="val 78"/>
              <a:gd name="f49" fmla="val 65"/>
              <a:gd name="f50" fmla="val 76"/>
              <a:gd name="f51" fmla="val 47"/>
              <a:gd name="f52" fmla="val 84"/>
              <a:gd name="f53" fmla="val 37"/>
              <a:gd name="f54" fmla="val 102"/>
              <a:gd name="f55" fmla="val 33"/>
              <a:gd name="f56" fmla="val 135"/>
              <a:gd name="f57" fmla="val 26"/>
              <a:gd name="f58" fmla="val 168"/>
              <a:gd name="f59" fmla="val 201"/>
              <a:gd name="f60" fmla="val 8"/>
              <a:gd name="f61" fmla="val 233"/>
              <a:gd name="f62" fmla="val 2"/>
              <a:gd name="f63" fmla="val 88"/>
              <a:gd name="f64" fmla="val 277"/>
              <a:gd name="f65" fmla="val 285"/>
              <a:gd name="f66" fmla="val 292"/>
              <a:gd name="f67" fmla="val 89"/>
              <a:gd name="f68" fmla="val 299"/>
              <a:gd name="f69" fmla="val 94"/>
              <a:gd name="f70" fmla="val 344"/>
              <a:gd name="f71" fmla="val 127"/>
              <a:gd name="f72" fmla="val 370"/>
              <a:gd name="f73" fmla="val 171"/>
              <a:gd name="f74" fmla="val 363"/>
              <a:gd name="f75" fmla="val 200"/>
              <a:gd name="f76" fmla="val 359"/>
              <a:gd name="f77" fmla="val 221"/>
              <a:gd name="f78" fmla="val 332"/>
              <a:gd name="f79" fmla="val 296"/>
              <a:gd name="f80" fmla="val 244"/>
              <a:gd name="f81" fmla="val 209"/>
              <a:gd name="f82" fmla="val 202"/>
              <a:gd name="f83" fmla="val 181"/>
              <a:gd name="f84" fmla="val 161"/>
              <a:gd name="f85" fmla="val 154"/>
              <a:gd name="f86" fmla="val 120"/>
              <a:gd name="f87" fmla="val 158"/>
              <a:gd name="f88" fmla="val 125"/>
              <a:gd name="f89" fmla="val 133"/>
              <a:gd name="f90" fmla="val 109"/>
              <a:gd name="f91" fmla="val 196"/>
              <a:gd name="f92" fmla="val 232"/>
              <a:gd name="f93" fmla="+- 0 0 -90"/>
              <a:gd name="f94" fmla="*/ f3 1 315"/>
              <a:gd name="f95" fmla="*/ f4 1 479"/>
              <a:gd name="f96" fmla="val f5"/>
              <a:gd name="f97" fmla="val f6"/>
              <a:gd name="f98" fmla="val f7"/>
              <a:gd name="f99" fmla="*/ f93 f0 1"/>
              <a:gd name="f100" fmla="+- f98 0 f96"/>
              <a:gd name="f101" fmla="+- f97 0 f96"/>
              <a:gd name="f102" fmla="*/ f99 1 f2"/>
              <a:gd name="f103" fmla="*/ f101 1 315"/>
              <a:gd name="f104" fmla="*/ f100 1 479"/>
              <a:gd name="f105" fmla="*/ 236 f101 1"/>
              <a:gd name="f106" fmla="*/ 36 f100 1"/>
              <a:gd name="f107" fmla="*/ 223 f101 1"/>
              <a:gd name="f108" fmla="*/ 73 f100 1"/>
              <a:gd name="f109" fmla="*/ 226 f101 1"/>
              <a:gd name="f110" fmla="*/ 87 f100 1"/>
              <a:gd name="f111" fmla="*/ 298 f101 1"/>
              <a:gd name="f112" fmla="*/ 224 f100 1"/>
              <a:gd name="f113" fmla="*/ 274 f101 1"/>
              <a:gd name="f114" fmla="*/ 393 f100 1"/>
              <a:gd name="f115" fmla="*/ 31 f101 1"/>
              <a:gd name="f116" fmla="*/ 381 f100 1"/>
              <a:gd name="f117" fmla="*/ 16 f101 1"/>
              <a:gd name="f118" fmla="*/ 59 f101 1"/>
              <a:gd name="f119" fmla="*/ 130 f100 1"/>
              <a:gd name="f120" fmla="*/ 78 f101 1"/>
              <a:gd name="f121" fmla="*/ 65 f100 1"/>
              <a:gd name="f122" fmla="*/ 102 f101 1"/>
              <a:gd name="f123" fmla="*/ 33 f100 1"/>
              <a:gd name="f124" fmla="*/ 201 f101 1"/>
              <a:gd name="f125" fmla="*/ 8 f100 1"/>
              <a:gd name="f126" fmla="*/ 88 f101 1"/>
              <a:gd name="f127" fmla="*/ 277 f100 1"/>
              <a:gd name="f128" fmla="*/ 89 f101 1"/>
              <a:gd name="f129" fmla="*/ 299 f100 1"/>
              <a:gd name="f130" fmla="*/ 171 f101 1"/>
              <a:gd name="f131" fmla="*/ 363 f100 1"/>
              <a:gd name="f132" fmla="*/ 296 f100 1"/>
              <a:gd name="f133" fmla="*/ 181 f101 1"/>
              <a:gd name="f134" fmla="*/ 161 f100 1"/>
              <a:gd name="f135" fmla="*/ 133 f101 1"/>
              <a:gd name="f136" fmla="+- f102 0 f1"/>
              <a:gd name="f137" fmla="*/ f105 1 315"/>
              <a:gd name="f138" fmla="*/ f106 1 479"/>
              <a:gd name="f139" fmla="*/ f107 1 315"/>
              <a:gd name="f140" fmla="*/ f108 1 479"/>
              <a:gd name="f141" fmla="*/ f109 1 315"/>
              <a:gd name="f142" fmla="*/ f110 1 479"/>
              <a:gd name="f143" fmla="*/ f111 1 315"/>
              <a:gd name="f144" fmla="*/ f112 1 479"/>
              <a:gd name="f145" fmla="*/ f113 1 315"/>
              <a:gd name="f146" fmla="*/ f114 1 479"/>
              <a:gd name="f147" fmla="*/ f115 1 315"/>
              <a:gd name="f148" fmla="*/ f116 1 479"/>
              <a:gd name="f149" fmla="*/ f117 1 315"/>
              <a:gd name="f150" fmla="*/ f118 1 315"/>
              <a:gd name="f151" fmla="*/ f119 1 479"/>
              <a:gd name="f152" fmla="*/ f120 1 315"/>
              <a:gd name="f153" fmla="*/ f121 1 479"/>
              <a:gd name="f154" fmla="*/ f122 1 315"/>
              <a:gd name="f155" fmla="*/ f123 1 479"/>
              <a:gd name="f156" fmla="*/ f124 1 315"/>
              <a:gd name="f157" fmla="*/ f125 1 479"/>
              <a:gd name="f158" fmla="*/ f126 1 315"/>
              <a:gd name="f159" fmla="*/ f127 1 479"/>
              <a:gd name="f160" fmla="*/ f128 1 315"/>
              <a:gd name="f161" fmla="*/ f129 1 479"/>
              <a:gd name="f162" fmla="*/ f130 1 315"/>
              <a:gd name="f163" fmla="*/ f131 1 479"/>
              <a:gd name="f164" fmla="*/ f132 1 479"/>
              <a:gd name="f165" fmla="*/ f133 1 315"/>
              <a:gd name="f166" fmla="*/ f134 1 479"/>
              <a:gd name="f167" fmla="*/ f135 1 315"/>
              <a:gd name="f168" fmla="*/ 0 1 f103"/>
              <a:gd name="f169" fmla="*/ f97 1 f103"/>
              <a:gd name="f170" fmla="*/ 0 1 f104"/>
              <a:gd name="f171" fmla="*/ f98 1 f104"/>
              <a:gd name="f172" fmla="*/ f137 1 f103"/>
              <a:gd name="f173" fmla="*/ f138 1 f104"/>
              <a:gd name="f174" fmla="*/ f139 1 f103"/>
              <a:gd name="f175" fmla="*/ f140 1 f104"/>
              <a:gd name="f176" fmla="*/ f141 1 f103"/>
              <a:gd name="f177" fmla="*/ f142 1 f104"/>
              <a:gd name="f178" fmla="*/ f143 1 f103"/>
              <a:gd name="f179" fmla="*/ f144 1 f104"/>
              <a:gd name="f180" fmla="*/ f145 1 f103"/>
              <a:gd name="f181" fmla="*/ f146 1 f104"/>
              <a:gd name="f182" fmla="*/ f147 1 f103"/>
              <a:gd name="f183" fmla="*/ f148 1 f104"/>
              <a:gd name="f184" fmla="*/ f149 1 f103"/>
              <a:gd name="f185" fmla="*/ f150 1 f103"/>
              <a:gd name="f186" fmla="*/ f151 1 f104"/>
              <a:gd name="f187" fmla="*/ f152 1 f103"/>
              <a:gd name="f188" fmla="*/ f153 1 f104"/>
              <a:gd name="f189" fmla="*/ f154 1 f103"/>
              <a:gd name="f190" fmla="*/ f155 1 f104"/>
              <a:gd name="f191" fmla="*/ f156 1 f103"/>
              <a:gd name="f192" fmla="*/ f157 1 f104"/>
              <a:gd name="f193" fmla="*/ f158 1 f103"/>
              <a:gd name="f194" fmla="*/ f159 1 f104"/>
              <a:gd name="f195" fmla="*/ f160 1 f103"/>
              <a:gd name="f196" fmla="*/ f161 1 f104"/>
              <a:gd name="f197" fmla="*/ f162 1 f103"/>
              <a:gd name="f198" fmla="*/ f163 1 f104"/>
              <a:gd name="f199" fmla="*/ f164 1 f104"/>
              <a:gd name="f200" fmla="*/ f165 1 f103"/>
              <a:gd name="f201" fmla="*/ f166 1 f104"/>
              <a:gd name="f202" fmla="*/ f167 1 f103"/>
              <a:gd name="f203" fmla="*/ f168 f94 1"/>
              <a:gd name="f204" fmla="*/ f169 f94 1"/>
              <a:gd name="f205" fmla="*/ f171 f95 1"/>
              <a:gd name="f206" fmla="*/ f170 f95 1"/>
              <a:gd name="f207" fmla="*/ f172 f94 1"/>
              <a:gd name="f208" fmla="*/ f173 f95 1"/>
              <a:gd name="f209" fmla="*/ f174 f94 1"/>
              <a:gd name="f210" fmla="*/ f175 f95 1"/>
              <a:gd name="f211" fmla="*/ f176 f94 1"/>
              <a:gd name="f212" fmla="*/ f177 f95 1"/>
              <a:gd name="f213" fmla="*/ f178 f94 1"/>
              <a:gd name="f214" fmla="*/ f179 f95 1"/>
              <a:gd name="f215" fmla="*/ f180 f94 1"/>
              <a:gd name="f216" fmla="*/ f181 f95 1"/>
              <a:gd name="f217" fmla="*/ f182 f94 1"/>
              <a:gd name="f218" fmla="*/ f183 f95 1"/>
              <a:gd name="f219" fmla="*/ f184 f94 1"/>
              <a:gd name="f220" fmla="*/ f185 f94 1"/>
              <a:gd name="f221" fmla="*/ f186 f95 1"/>
              <a:gd name="f222" fmla="*/ f187 f94 1"/>
              <a:gd name="f223" fmla="*/ f188 f95 1"/>
              <a:gd name="f224" fmla="*/ f189 f94 1"/>
              <a:gd name="f225" fmla="*/ f190 f95 1"/>
              <a:gd name="f226" fmla="*/ f191 f94 1"/>
              <a:gd name="f227" fmla="*/ f192 f95 1"/>
              <a:gd name="f228" fmla="*/ f193 f94 1"/>
              <a:gd name="f229" fmla="*/ f194 f95 1"/>
              <a:gd name="f230" fmla="*/ f195 f94 1"/>
              <a:gd name="f231" fmla="*/ f196 f95 1"/>
              <a:gd name="f232" fmla="*/ f197 f94 1"/>
              <a:gd name="f233" fmla="*/ f198 f95 1"/>
              <a:gd name="f234" fmla="*/ f199 f95 1"/>
              <a:gd name="f235" fmla="*/ f200 f94 1"/>
              <a:gd name="f236" fmla="*/ f201 f95 1"/>
              <a:gd name="f237" fmla="*/ f202 f94 1"/>
            </a:gdLst>
            <a:ahLst/>
            <a:cxnLst>
              <a:cxn ang="3cd4">
                <a:pos x="hc" y="t"/>
              </a:cxn>
              <a:cxn ang="0">
                <a:pos x="r" y="vc"/>
              </a:cxn>
              <a:cxn ang="cd4">
                <a:pos x="hc" y="b"/>
              </a:cxn>
              <a:cxn ang="cd2">
                <a:pos x="l" y="vc"/>
              </a:cxn>
              <a:cxn ang="f136">
                <a:pos x="f207" y="f208"/>
              </a:cxn>
              <a:cxn ang="f136">
                <a:pos x="f209" y="f210"/>
              </a:cxn>
              <a:cxn ang="f136">
                <a:pos x="f211" y="f212"/>
              </a:cxn>
              <a:cxn ang="f136">
                <a:pos x="f213" y="f214"/>
              </a:cxn>
              <a:cxn ang="f136">
                <a:pos x="f215" y="f216"/>
              </a:cxn>
              <a:cxn ang="f136">
                <a:pos x="f217" y="f218"/>
              </a:cxn>
              <a:cxn ang="f136">
                <a:pos x="f219" y="f214"/>
              </a:cxn>
              <a:cxn ang="f136">
                <a:pos x="f220" y="f221"/>
              </a:cxn>
              <a:cxn ang="f136">
                <a:pos x="f222" y="f223"/>
              </a:cxn>
              <a:cxn ang="f136">
                <a:pos x="f224" y="f225"/>
              </a:cxn>
              <a:cxn ang="f136">
                <a:pos x="f226" y="f227"/>
              </a:cxn>
              <a:cxn ang="f136">
                <a:pos x="f207" y="f208"/>
              </a:cxn>
              <a:cxn ang="f136">
                <a:pos x="f228" y="f229"/>
              </a:cxn>
              <a:cxn ang="f136">
                <a:pos x="f230" y="f231"/>
              </a:cxn>
              <a:cxn ang="f136">
                <a:pos x="f232" y="f233"/>
              </a:cxn>
              <a:cxn ang="f136">
                <a:pos x="f211" y="f234"/>
              </a:cxn>
              <a:cxn ang="f136">
                <a:pos x="f235" y="f236"/>
              </a:cxn>
              <a:cxn ang="f136">
                <a:pos x="f237" y="f236"/>
              </a:cxn>
              <a:cxn ang="f136">
                <a:pos x="f228" y="f229"/>
              </a:cxn>
            </a:cxnLst>
            <a:rect l="f203" t="f206" r="f204" b="f205"/>
            <a:pathLst>
              <a:path w="315" h="479">
                <a:moveTo>
                  <a:pt x="f8" y="f9"/>
                </a:moveTo>
                <a:cubicBezTo>
                  <a:pt x="f8" y="f10"/>
                  <a:pt x="f11" y="f12"/>
                  <a:pt x="f13" y="f14"/>
                </a:cubicBezTo>
                <a:cubicBezTo>
                  <a:pt x="f15" y="f16"/>
                  <a:pt x="f13" y="f17"/>
                  <a:pt x="f18" y="f19"/>
                </a:cubicBezTo>
                <a:cubicBezTo>
                  <a:pt x="f20" y="f21"/>
                  <a:pt x="f22" y="f23"/>
                  <a:pt x="f24" y="f25"/>
                </a:cubicBezTo>
                <a:cubicBezTo>
                  <a:pt x="f6" y="f22"/>
                  <a:pt x="f26" y="f27"/>
                  <a:pt x="f28" y="f29"/>
                </a:cubicBezTo>
                <a:cubicBezTo>
                  <a:pt x="f30" y="f7"/>
                  <a:pt x="f31" y="f32"/>
                  <a:pt x="f33" y="f34"/>
                </a:cubicBezTo>
                <a:cubicBezTo>
                  <a:pt x="f35" y="f36"/>
                  <a:pt x="f5" y="f37"/>
                  <a:pt x="f38" y="f25"/>
                </a:cubicBezTo>
                <a:cubicBezTo>
                  <a:pt x="f39" y="f40"/>
                  <a:pt x="f41" y="f42"/>
                  <a:pt x="f43" y="f21"/>
                </a:cubicBezTo>
                <a:cubicBezTo>
                  <a:pt x="f44" y="f45"/>
                  <a:pt x="f46" y="f47"/>
                  <a:pt x="f48" y="f49"/>
                </a:cubicBezTo>
                <a:cubicBezTo>
                  <a:pt x="f50" y="f51"/>
                  <a:pt x="f52" y="f53"/>
                  <a:pt x="f54" y="f55"/>
                </a:cubicBezTo>
                <a:cubicBezTo>
                  <a:pt x="f56" y="f57"/>
                  <a:pt x="f58" y="f38"/>
                  <a:pt x="f59" y="f60"/>
                </a:cubicBezTo>
                <a:cubicBezTo>
                  <a:pt x="f61" y="f5"/>
                  <a:pt x="f8" y="f62"/>
                  <a:pt x="f8" y="f9"/>
                </a:cubicBezTo>
                <a:close/>
                <a:moveTo>
                  <a:pt x="f63" y="f64"/>
                </a:moveTo>
                <a:cubicBezTo>
                  <a:pt x="f63" y="f65"/>
                  <a:pt x="f63" y="f66"/>
                  <a:pt x="f67" y="f68"/>
                </a:cubicBezTo>
                <a:cubicBezTo>
                  <a:pt x="f69" y="f70"/>
                  <a:pt x="f71" y="f72"/>
                  <a:pt x="f73" y="f74"/>
                </a:cubicBezTo>
                <a:cubicBezTo>
                  <a:pt x="f75" y="f76"/>
                  <a:pt x="f77" y="f78"/>
                  <a:pt x="f18" y="f79"/>
                </a:cubicBezTo>
                <a:cubicBezTo>
                  <a:pt x="f61" y="f80"/>
                  <a:pt x="f81" y="f82"/>
                  <a:pt x="f83" y="f84"/>
                </a:cubicBezTo>
                <a:cubicBezTo>
                  <a:pt x="f85" y="f86"/>
                  <a:pt x="f87" y="f88"/>
                  <a:pt x="f89" y="f84"/>
                </a:cubicBezTo>
                <a:cubicBezTo>
                  <a:pt x="f90" y="f91"/>
                  <a:pt x="f19" y="f92"/>
                  <a:pt x="f63" y="f64"/>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22">
            <a:extLst>
              <a:ext uri="{FF2B5EF4-FFF2-40B4-BE49-F238E27FC236}">
                <a16:creationId xmlns:a16="http://schemas.microsoft.com/office/drawing/2014/main" id="{55CE8E21-1CC4-4BD9-AD0F-F89EF4501A63}"/>
              </a:ext>
            </a:extLst>
          </p:cNvPr>
          <p:cNvSpPr/>
          <p:nvPr/>
        </p:nvSpPr>
        <p:spPr>
          <a:xfrm>
            <a:off x="2468559" y="2052635"/>
            <a:ext cx="611184" cy="242892"/>
          </a:xfrm>
          <a:custGeom>
            <a:avLst/>
            <a:gdLst>
              <a:gd name="f0" fmla="val 10800000"/>
              <a:gd name="f1" fmla="val 5400000"/>
              <a:gd name="f2" fmla="val 180"/>
              <a:gd name="f3" fmla="val w"/>
              <a:gd name="f4" fmla="val h"/>
              <a:gd name="f5" fmla="val 0"/>
              <a:gd name="f6" fmla="val 546"/>
              <a:gd name="f7" fmla="val 216"/>
              <a:gd name="f8" fmla="val 131"/>
              <a:gd name="f9" fmla="val 137"/>
              <a:gd name="f10" fmla="val 119"/>
              <a:gd name="f11" fmla="val 115"/>
              <a:gd name="f12" fmla="val 107"/>
              <a:gd name="f13" fmla="val 93"/>
              <a:gd name="f14" fmla="val 96"/>
              <a:gd name="f15" fmla="val 71"/>
              <a:gd name="f16" fmla="val 83"/>
              <a:gd name="f17" fmla="val 46"/>
              <a:gd name="f18" fmla="val 88"/>
              <a:gd name="f19" fmla="val 35"/>
              <a:gd name="f20" fmla="val 114"/>
              <a:gd name="f21" fmla="val 27"/>
              <a:gd name="f22" fmla="val 128"/>
              <a:gd name="f23" fmla="val 23"/>
              <a:gd name="f24" fmla="val 143"/>
              <a:gd name="f25" fmla="val 18"/>
              <a:gd name="f26" fmla="val 158"/>
              <a:gd name="f27" fmla="val 15"/>
              <a:gd name="f28" fmla="val 179"/>
              <a:gd name="f29" fmla="val 10"/>
              <a:gd name="f30" fmla="val 191"/>
              <a:gd name="f31" fmla="val 194"/>
              <a:gd name="f32" fmla="val 40"/>
              <a:gd name="f33" fmla="val 195"/>
              <a:gd name="f34" fmla="val 42"/>
              <a:gd name="f35" fmla="val 44"/>
              <a:gd name="f36" fmla="val 198"/>
              <a:gd name="f37" fmla="val 57"/>
              <a:gd name="f38" fmla="val 189"/>
              <a:gd name="f39" fmla="val 73"/>
              <a:gd name="f40" fmla="val 200"/>
              <a:gd name="f41" fmla="val 77"/>
              <a:gd name="f42" fmla="val 208"/>
              <a:gd name="f43" fmla="val 81"/>
              <a:gd name="f44" fmla="val 218"/>
              <a:gd name="f45" fmla="val 66"/>
              <a:gd name="f46" fmla="val 225"/>
              <a:gd name="f47" fmla="val 58"/>
              <a:gd name="f48" fmla="val 243"/>
              <a:gd name="f49" fmla="val 270"/>
              <a:gd name="f50" fmla="val 282"/>
              <a:gd name="f51" fmla="val 17"/>
              <a:gd name="f52" fmla="val 306"/>
              <a:gd name="f53" fmla="val 26"/>
              <a:gd name="f54" fmla="val 327"/>
              <a:gd name="f55" fmla="val 9"/>
              <a:gd name="f56" fmla="val 349"/>
              <a:gd name="f57" fmla="val 7"/>
              <a:gd name="f58" fmla="val 414"/>
              <a:gd name="f59" fmla="val 474"/>
              <a:gd name="f60" fmla="val 12"/>
              <a:gd name="f61" fmla="val 528"/>
              <a:gd name="f62" fmla="val 49"/>
              <a:gd name="f63" fmla="val 534"/>
              <a:gd name="f64" fmla="val 53"/>
              <a:gd name="f65" fmla="val 56"/>
              <a:gd name="f66" fmla="val 544"/>
              <a:gd name="f67" fmla="val 64"/>
              <a:gd name="f68" fmla="val 543"/>
              <a:gd name="f69" fmla="val 531"/>
              <a:gd name="f70" fmla="val 524"/>
              <a:gd name="f71" fmla="val 72"/>
              <a:gd name="f72" fmla="val 425"/>
              <a:gd name="f73" fmla="val 90"/>
              <a:gd name="f74" fmla="val 329"/>
              <a:gd name="f75" fmla="val 117"/>
              <a:gd name="f76" fmla="val 237"/>
              <a:gd name="f77" fmla="val 157"/>
              <a:gd name="f78" fmla="val 217"/>
              <a:gd name="f79" fmla="val 165"/>
              <a:gd name="f80" fmla="val 197"/>
              <a:gd name="f81" fmla="val 172"/>
              <a:gd name="f82" fmla="val 184"/>
              <a:gd name="f83" fmla="val 132"/>
              <a:gd name="f84" fmla="val 79"/>
              <a:gd name="f85" fmla="val 211"/>
              <a:gd name="f86" fmla="val 209"/>
              <a:gd name="f87" fmla="val 4"/>
              <a:gd name="f88" fmla="val 182"/>
              <a:gd name="f89" fmla="val 164"/>
              <a:gd name="f90" fmla="val 145"/>
              <a:gd name="f91" fmla="val 127"/>
              <a:gd name="f92" fmla="val 20"/>
              <a:gd name="f93" fmla="val 33"/>
              <a:gd name="f94" fmla="val 101"/>
              <a:gd name="f95" fmla="val 109"/>
              <a:gd name="f96" fmla="val 78"/>
              <a:gd name="f97" fmla="val 103"/>
              <a:gd name="f98" fmla="val 130"/>
              <a:gd name="f99" fmla="val 140"/>
              <a:gd name="f100" fmla="val 129"/>
              <a:gd name="f101" fmla="val 139"/>
              <a:gd name="f102" fmla="val 138"/>
              <a:gd name="f103" fmla="+- 0 0 -90"/>
              <a:gd name="f104" fmla="*/ f3 1 546"/>
              <a:gd name="f105" fmla="*/ f4 1 216"/>
              <a:gd name="f106" fmla="val f5"/>
              <a:gd name="f107" fmla="val f6"/>
              <a:gd name="f108" fmla="val f7"/>
              <a:gd name="f109" fmla="*/ f103 f0 1"/>
              <a:gd name="f110" fmla="+- f108 0 f106"/>
              <a:gd name="f111" fmla="+- f107 0 f106"/>
              <a:gd name="f112" fmla="*/ f109 1 f2"/>
              <a:gd name="f113" fmla="*/ f111 1 546"/>
              <a:gd name="f114" fmla="*/ f110 1 216"/>
              <a:gd name="f115" fmla="*/ 131 f111 1"/>
              <a:gd name="f116" fmla="*/ 137 f110 1"/>
              <a:gd name="f117" fmla="*/ 96 f111 1"/>
              <a:gd name="f118" fmla="*/ 71 f110 1"/>
              <a:gd name="f119" fmla="*/ 114 f111 1"/>
              <a:gd name="f120" fmla="*/ 27 f110 1"/>
              <a:gd name="f121" fmla="*/ 158 f111 1"/>
              <a:gd name="f122" fmla="*/ 15 f110 1"/>
              <a:gd name="f123" fmla="*/ 194 f111 1"/>
              <a:gd name="f124" fmla="*/ 40 f110 1"/>
              <a:gd name="f125" fmla="*/ 195 f111 1"/>
              <a:gd name="f126" fmla="*/ 46 f110 1"/>
              <a:gd name="f127" fmla="*/ 200 f111 1"/>
              <a:gd name="f128" fmla="*/ 77 f110 1"/>
              <a:gd name="f129" fmla="*/ 225 f111 1"/>
              <a:gd name="f130" fmla="*/ 58 f110 1"/>
              <a:gd name="f131" fmla="*/ 282 f111 1"/>
              <a:gd name="f132" fmla="*/ 17 f110 1"/>
              <a:gd name="f133" fmla="*/ 349 f111 1"/>
              <a:gd name="f134" fmla="*/ 7 f110 1"/>
              <a:gd name="f135" fmla="*/ 528 f111 1"/>
              <a:gd name="f136" fmla="*/ 49 f110 1"/>
              <a:gd name="f137" fmla="*/ 544 f111 1"/>
              <a:gd name="f138" fmla="*/ 64 f110 1"/>
              <a:gd name="f139" fmla="*/ 524 f111 1"/>
              <a:gd name="f140" fmla="*/ 72 f110 1"/>
              <a:gd name="f141" fmla="*/ 237 f111 1"/>
              <a:gd name="f142" fmla="*/ 157 f110 1"/>
              <a:gd name="f143" fmla="*/ 179 f111 1"/>
              <a:gd name="f144" fmla="*/ 184 f110 1"/>
              <a:gd name="f145" fmla="*/ 27 f111 1"/>
              <a:gd name="f146" fmla="*/ 209 f110 1"/>
              <a:gd name="f147" fmla="*/ 4 f111 1"/>
              <a:gd name="f148" fmla="*/ 182 f110 1"/>
              <a:gd name="f149" fmla="*/ 15 f111 1"/>
              <a:gd name="f150" fmla="*/ 127 f110 1"/>
              <a:gd name="f151" fmla="*/ 53 f111 1"/>
              <a:gd name="f152" fmla="*/ 109 f110 1"/>
              <a:gd name="f153" fmla="*/ 128 f111 1"/>
              <a:gd name="f154" fmla="*/ 140 f110 1"/>
              <a:gd name="f155" fmla="+- f112 0 f1"/>
              <a:gd name="f156" fmla="*/ f115 1 546"/>
              <a:gd name="f157" fmla="*/ f116 1 216"/>
              <a:gd name="f158" fmla="*/ f117 1 546"/>
              <a:gd name="f159" fmla="*/ f118 1 216"/>
              <a:gd name="f160" fmla="*/ f119 1 546"/>
              <a:gd name="f161" fmla="*/ f120 1 216"/>
              <a:gd name="f162" fmla="*/ f121 1 546"/>
              <a:gd name="f163" fmla="*/ f122 1 216"/>
              <a:gd name="f164" fmla="*/ f123 1 546"/>
              <a:gd name="f165" fmla="*/ f124 1 216"/>
              <a:gd name="f166" fmla="*/ f125 1 546"/>
              <a:gd name="f167" fmla="*/ f126 1 216"/>
              <a:gd name="f168" fmla="*/ f127 1 546"/>
              <a:gd name="f169" fmla="*/ f128 1 216"/>
              <a:gd name="f170" fmla="*/ f129 1 546"/>
              <a:gd name="f171" fmla="*/ f130 1 216"/>
              <a:gd name="f172" fmla="*/ f131 1 546"/>
              <a:gd name="f173" fmla="*/ f132 1 216"/>
              <a:gd name="f174" fmla="*/ f133 1 546"/>
              <a:gd name="f175" fmla="*/ f134 1 216"/>
              <a:gd name="f176" fmla="*/ f135 1 546"/>
              <a:gd name="f177" fmla="*/ f136 1 216"/>
              <a:gd name="f178" fmla="*/ f137 1 546"/>
              <a:gd name="f179" fmla="*/ f138 1 216"/>
              <a:gd name="f180" fmla="*/ f139 1 546"/>
              <a:gd name="f181" fmla="*/ f140 1 216"/>
              <a:gd name="f182" fmla="*/ f141 1 546"/>
              <a:gd name="f183" fmla="*/ f142 1 216"/>
              <a:gd name="f184" fmla="*/ f143 1 546"/>
              <a:gd name="f185" fmla="*/ f144 1 216"/>
              <a:gd name="f186" fmla="*/ f145 1 546"/>
              <a:gd name="f187" fmla="*/ f146 1 216"/>
              <a:gd name="f188" fmla="*/ f147 1 546"/>
              <a:gd name="f189" fmla="*/ f148 1 216"/>
              <a:gd name="f190" fmla="*/ f149 1 546"/>
              <a:gd name="f191" fmla="*/ f150 1 216"/>
              <a:gd name="f192" fmla="*/ f151 1 546"/>
              <a:gd name="f193" fmla="*/ f152 1 216"/>
              <a:gd name="f194" fmla="*/ f153 1 546"/>
              <a:gd name="f195" fmla="*/ f154 1 216"/>
              <a:gd name="f196" fmla="*/ 0 1 f113"/>
              <a:gd name="f197" fmla="*/ f107 1 f113"/>
              <a:gd name="f198" fmla="*/ 0 1 f114"/>
              <a:gd name="f199" fmla="*/ f108 1 f114"/>
              <a:gd name="f200" fmla="*/ f156 1 f113"/>
              <a:gd name="f201" fmla="*/ f157 1 f114"/>
              <a:gd name="f202" fmla="*/ f158 1 f113"/>
              <a:gd name="f203" fmla="*/ f159 1 f114"/>
              <a:gd name="f204" fmla="*/ f160 1 f113"/>
              <a:gd name="f205" fmla="*/ f161 1 f114"/>
              <a:gd name="f206" fmla="*/ f162 1 f113"/>
              <a:gd name="f207" fmla="*/ f163 1 f114"/>
              <a:gd name="f208" fmla="*/ f164 1 f113"/>
              <a:gd name="f209" fmla="*/ f165 1 f114"/>
              <a:gd name="f210" fmla="*/ f166 1 f113"/>
              <a:gd name="f211" fmla="*/ f167 1 f114"/>
              <a:gd name="f212" fmla="*/ f168 1 f113"/>
              <a:gd name="f213" fmla="*/ f169 1 f114"/>
              <a:gd name="f214" fmla="*/ f170 1 f113"/>
              <a:gd name="f215" fmla="*/ f171 1 f114"/>
              <a:gd name="f216" fmla="*/ f172 1 f113"/>
              <a:gd name="f217" fmla="*/ f173 1 f114"/>
              <a:gd name="f218" fmla="*/ f174 1 f113"/>
              <a:gd name="f219" fmla="*/ f175 1 f114"/>
              <a:gd name="f220" fmla="*/ f176 1 f113"/>
              <a:gd name="f221" fmla="*/ f177 1 f114"/>
              <a:gd name="f222" fmla="*/ f178 1 f113"/>
              <a:gd name="f223" fmla="*/ f179 1 f114"/>
              <a:gd name="f224" fmla="*/ f180 1 f113"/>
              <a:gd name="f225" fmla="*/ f181 1 f114"/>
              <a:gd name="f226" fmla="*/ f182 1 f113"/>
              <a:gd name="f227" fmla="*/ f183 1 f114"/>
              <a:gd name="f228" fmla="*/ f184 1 f113"/>
              <a:gd name="f229" fmla="*/ f185 1 f114"/>
              <a:gd name="f230" fmla="*/ f186 1 f113"/>
              <a:gd name="f231" fmla="*/ f187 1 f114"/>
              <a:gd name="f232" fmla="*/ f188 1 f113"/>
              <a:gd name="f233" fmla="*/ f189 1 f114"/>
              <a:gd name="f234" fmla="*/ f190 1 f113"/>
              <a:gd name="f235" fmla="*/ f191 1 f114"/>
              <a:gd name="f236" fmla="*/ f192 1 f113"/>
              <a:gd name="f237" fmla="*/ f193 1 f114"/>
              <a:gd name="f238" fmla="*/ f194 1 f113"/>
              <a:gd name="f239" fmla="*/ f195 1 f114"/>
              <a:gd name="f240" fmla="*/ f196 f104 1"/>
              <a:gd name="f241" fmla="*/ f197 f104 1"/>
              <a:gd name="f242" fmla="*/ f199 f105 1"/>
              <a:gd name="f243" fmla="*/ f198 f105 1"/>
              <a:gd name="f244" fmla="*/ f200 f104 1"/>
              <a:gd name="f245" fmla="*/ f201 f105 1"/>
              <a:gd name="f246" fmla="*/ f202 f104 1"/>
              <a:gd name="f247" fmla="*/ f203 f105 1"/>
              <a:gd name="f248" fmla="*/ f204 f104 1"/>
              <a:gd name="f249" fmla="*/ f205 f105 1"/>
              <a:gd name="f250" fmla="*/ f206 f104 1"/>
              <a:gd name="f251" fmla="*/ f207 f105 1"/>
              <a:gd name="f252" fmla="*/ f208 f104 1"/>
              <a:gd name="f253" fmla="*/ f209 f105 1"/>
              <a:gd name="f254" fmla="*/ f210 f104 1"/>
              <a:gd name="f255" fmla="*/ f211 f105 1"/>
              <a:gd name="f256" fmla="*/ f212 f104 1"/>
              <a:gd name="f257" fmla="*/ f213 f105 1"/>
              <a:gd name="f258" fmla="*/ f214 f104 1"/>
              <a:gd name="f259" fmla="*/ f215 f105 1"/>
              <a:gd name="f260" fmla="*/ f216 f104 1"/>
              <a:gd name="f261" fmla="*/ f217 f105 1"/>
              <a:gd name="f262" fmla="*/ f218 f104 1"/>
              <a:gd name="f263" fmla="*/ f219 f105 1"/>
              <a:gd name="f264" fmla="*/ f220 f104 1"/>
              <a:gd name="f265" fmla="*/ f221 f105 1"/>
              <a:gd name="f266" fmla="*/ f222 f104 1"/>
              <a:gd name="f267" fmla="*/ f223 f105 1"/>
              <a:gd name="f268" fmla="*/ f224 f104 1"/>
              <a:gd name="f269" fmla="*/ f225 f105 1"/>
              <a:gd name="f270" fmla="*/ f226 f104 1"/>
              <a:gd name="f271" fmla="*/ f227 f105 1"/>
              <a:gd name="f272" fmla="*/ f228 f104 1"/>
              <a:gd name="f273" fmla="*/ f229 f105 1"/>
              <a:gd name="f274" fmla="*/ f230 f104 1"/>
              <a:gd name="f275" fmla="*/ f231 f105 1"/>
              <a:gd name="f276" fmla="*/ f232 f104 1"/>
              <a:gd name="f277" fmla="*/ f233 f105 1"/>
              <a:gd name="f278" fmla="*/ f234 f104 1"/>
              <a:gd name="f279" fmla="*/ f235 f105 1"/>
              <a:gd name="f280" fmla="*/ f236 f104 1"/>
              <a:gd name="f281" fmla="*/ f237 f105 1"/>
              <a:gd name="f282" fmla="*/ f238 f104 1"/>
              <a:gd name="f283" fmla="*/ f239 f105 1"/>
            </a:gdLst>
            <a:ahLst/>
            <a:cxnLst>
              <a:cxn ang="3cd4">
                <a:pos x="hc" y="t"/>
              </a:cxn>
              <a:cxn ang="0">
                <a:pos x="r" y="vc"/>
              </a:cxn>
              <a:cxn ang="cd4">
                <a:pos x="hc" y="b"/>
              </a:cxn>
              <a:cxn ang="cd2">
                <a:pos x="l" y="vc"/>
              </a:cxn>
              <a:cxn ang="f155">
                <a:pos x="f244" y="f245"/>
              </a:cxn>
              <a:cxn ang="f155">
                <a:pos x="f246" y="f247"/>
              </a:cxn>
              <a:cxn ang="f155">
                <a:pos x="f248" y="f249"/>
              </a:cxn>
              <a:cxn ang="f155">
                <a:pos x="f250" y="f251"/>
              </a:cxn>
              <a:cxn ang="f155">
                <a:pos x="f252" y="f253"/>
              </a:cxn>
              <a:cxn ang="f155">
                <a:pos x="f254" y="f255"/>
              </a:cxn>
              <a:cxn ang="f155">
                <a:pos x="f256" y="f257"/>
              </a:cxn>
              <a:cxn ang="f155">
                <a:pos x="f258" y="f259"/>
              </a:cxn>
              <a:cxn ang="f155">
                <a:pos x="f260" y="f261"/>
              </a:cxn>
              <a:cxn ang="f155">
                <a:pos x="f262" y="f263"/>
              </a:cxn>
              <a:cxn ang="f155">
                <a:pos x="f264" y="f265"/>
              </a:cxn>
              <a:cxn ang="f155">
                <a:pos x="f266" y="f267"/>
              </a:cxn>
              <a:cxn ang="f155">
                <a:pos x="f268" y="f269"/>
              </a:cxn>
              <a:cxn ang="f155">
                <a:pos x="f270" y="f271"/>
              </a:cxn>
              <a:cxn ang="f155">
                <a:pos x="f272" y="f273"/>
              </a:cxn>
              <a:cxn ang="f155">
                <a:pos x="f274" y="f275"/>
              </a:cxn>
              <a:cxn ang="f155">
                <a:pos x="f276" y="f277"/>
              </a:cxn>
              <a:cxn ang="f155">
                <a:pos x="f278" y="f279"/>
              </a:cxn>
              <a:cxn ang="f155">
                <a:pos x="f280" y="f281"/>
              </a:cxn>
              <a:cxn ang="f155">
                <a:pos x="f282" y="f283"/>
              </a:cxn>
              <a:cxn ang="f155">
                <a:pos x="f244" y="f245"/>
              </a:cxn>
            </a:cxnLst>
            <a:rect l="f240" t="f243" r="f241" b="f242"/>
            <a:pathLst>
              <a:path w="546" h="216">
                <a:moveTo>
                  <a:pt x="f8" y="f9"/>
                </a:moveTo>
                <a:cubicBezTo>
                  <a:pt x="f10" y="f11"/>
                  <a:pt x="f12" y="f13"/>
                  <a:pt x="f14" y="f15"/>
                </a:cubicBezTo>
                <a:cubicBezTo>
                  <a:pt x="f16" y="f17"/>
                  <a:pt x="f18" y="f19"/>
                  <a:pt x="f20" y="f21"/>
                </a:cubicBezTo>
                <a:cubicBezTo>
                  <a:pt x="f22" y="f23"/>
                  <a:pt x="f24" y="f25"/>
                  <a:pt x="f26" y="f27"/>
                </a:cubicBezTo>
                <a:cubicBezTo>
                  <a:pt x="f28" y="f29"/>
                  <a:pt x="f30" y="f25"/>
                  <a:pt x="f31" y="f32"/>
                </a:cubicBezTo>
                <a:cubicBezTo>
                  <a:pt x="f33" y="f34"/>
                  <a:pt x="f33" y="f35"/>
                  <a:pt x="f33" y="f17"/>
                </a:cubicBezTo>
                <a:cubicBezTo>
                  <a:pt x="f36" y="f37"/>
                  <a:pt x="f38" y="f39"/>
                  <a:pt x="f40" y="f41"/>
                </a:cubicBezTo>
                <a:cubicBezTo>
                  <a:pt x="f42" y="f43"/>
                  <a:pt x="f44" y="f45"/>
                  <a:pt x="f46" y="f47"/>
                </a:cubicBezTo>
                <a:cubicBezTo>
                  <a:pt x="f48" y="f34"/>
                  <a:pt x="f49" y="f32"/>
                  <a:pt x="f50" y="f51"/>
                </a:cubicBezTo>
                <a:cubicBezTo>
                  <a:pt x="f52" y="f53"/>
                  <a:pt x="f54" y="f55"/>
                  <a:pt x="f56" y="f57"/>
                </a:cubicBezTo>
                <a:cubicBezTo>
                  <a:pt x="f58" y="f5"/>
                  <a:pt x="f59" y="f60"/>
                  <a:pt x="f61" y="f62"/>
                </a:cubicBezTo>
                <a:cubicBezTo>
                  <a:pt x="f63" y="f64"/>
                  <a:pt x="f6" y="f65"/>
                  <a:pt x="f66" y="f67"/>
                </a:cubicBezTo>
                <a:cubicBezTo>
                  <a:pt x="f68" y="f39"/>
                  <a:pt x="f69" y="f15"/>
                  <a:pt x="f70" y="f71"/>
                </a:cubicBezTo>
                <a:cubicBezTo>
                  <a:pt x="f72" y="f73"/>
                  <a:pt x="f74" y="f75"/>
                  <a:pt x="f76" y="f77"/>
                </a:cubicBezTo>
                <a:cubicBezTo>
                  <a:pt x="f78" y="f79"/>
                  <a:pt x="f80" y="f81"/>
                  <a:pt x="f28" y="f82"/>
                </a:cubicBezTo>
                <a:cubicBezTo>
                  <a:pt x="f83" y="f7"/>
                  <a:pt x="f84" y="f85"/>
                  <a:pt x="f21" y="f86"/>
                </a:cubicBezTo>
                <a:cubicBezTo>
                  <a:pt x="f60" y="f86"/>
                  <a:pt x="f5" y="f40"/>
                  <a:pt x="f87" y="f88"/>
                </a:cubicBezTo>
                <a:cubicBezTo>
                  <a:pt x="f57" y="f89"/>
                  <a:pt x="f29" y="f90"/>
                  <a:pt x="f27" y="f91"/>
                </a:cubicBezTo>
                <a:cubicBezTo>
                  <a:pt x="f92" y="f12"/>
                  <a:pt x="f93" y="f94"/>
                  <a:pt x="f64" y="f95"/>
                </a:cubicBezTo>
                <a:cubicBezTo>
                  <a:pt x="f96" y="f10"/>
                  <a:pt x="f97" y="f98"/>
                  <a:pt x="f22" y="f99"/>
                </a:cubicBezTo>
                <a:cubicBezTo>
                  <a:pt x="f100" y="f101"/>
                  <a:pt x="f98" y="f102"/>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23">
            <a:extLst>
              <a:ext uri="{FF2B5EF4-FFF2-40B4-BE49-F238E27FC236}">
                <a16:creationId xmlns:a16="http://schemas.microsoft.com/office/drawing/2014/main" id="{A11EA384-0648-4BA7-8896-EE60E154E23D}"/>
              </a:ext>
            </a:extLst>
          </p:cNvPr>
          <p:cNvSpPr/>
          <p:nvPr/>
        </p:nvSpPr>
        <p:spPr>
          <a:xfrm>
            <a:off x="3990971" y="4668834"/>
            <a:ext cx="365129" cy="312733"/>
          </a:xfrm>
          <a:custGeom>
            <a:avLst/>
            <a:gdLst>
              <a:gd name="f0" fmla="val 10800000"/>
              <a:gd name="f1" fmla="val 5400000"/>
              <a:gd name="f2" fmla="val 180"/>
              <a:gd name="f3" fmla="val w"/>
              <a:gd name="f4" fmla="val h"/>
              <a:gd name="f5" fmla="val 0"/>
              <a:gd name="f6" fmla="val 326"/>
              <a:gd name="f7" fmla="val 280"/>
              <a:gd name="f8" fmla="val 170"/>
              <a:gd name="f9" fmla="val 279"/>
              <a:gd name="f10" fmla="val 112"/>
              <a:gd name="f11" fmla="val 72"/>
              <a:gd name="f12" fmla="val 225"/>
              <a:gd name="f13" fmla="val 91"/>
              <a:gd name="f14" fmla="val 169"/>
              <a:gd name="f15" fmla="val 96"/>
              <a:gd name="f16" fmla="val 155"/>
              <a:gd name="f17" fmla="val 94"/>
              <a:gd name="f18" fmla="val 148"/>
              <a:gd name="f19" fmla="val 81"/>
              <a:gd name="f20" fmla="val 140"/>
              <a:gd name="f21" fmla="val 58"/>
              <a:gd name="f22" fmla="val 127"/>
              <a:gd name="f23" fmla="val 36"/>
              <a:gd name="f24" fmla="val 111"/>
              <a:gd name="f25" fmla="val 14"/>
              <a:gd name="f26" fmla="val 98"/>
              <a:gd name="f27" fmla="val 2"/>
              <a:gd name="f28" fmla="val 90"/>
              <a:gd name="f29" fmla="val 85"/>
              <a:gd name="f30" fmla="val 13"/>
              <a:gd name="f31" fmla="val 77"/>
              <a:gd name="f32" fmla="val 40"/>
              <a:gd name="f33" fmla="val 61"/>
              <a:gd name="f34" fmla="val 66"/>
              <a:gd name="f35" fmla="val 44"/>
              <a:gd name="f36" fmla="val 92"/>
              <a:gd name="f37" fmla="val 27"/>
              <a:gd name="f38" fmla="val 101"/>
              <a:gd name="f39" fmla="val 21"/>
              <a:gd name="f40" fmla="val 109"/>
              <a:gd name="f41" fmla="val 20"/>
              <a:gd name="f42" fmla="val 117"/>
              <a:gd name="f43" fmla="val 119"/>
              <a:gd name="f44" fmla="val 29"/>
              <a:gd name="f45" fmla="val 122"/>
              <a:gd name="f46" fmla="val 124"/>
              <a:gd name="f47" fmla="val 31"/>
              <a:gd name="f48" fmla="val 145"/>
              <a:gd name="f49" fmla="val 49"/>
              <a:gd name="f50" fmla="val 161"/>
              <a:gd name="f51" fmla="val 54"/>
              <a:gd name="f52" fmla="val 187"/>
              <a:gd name="f53" fmla="val 221"/>
              <a:gd name="f54" fmla="val 276"/>
              <a:gd name="f55" fmla="val 15"/>
              <a:gd name="f56" fmla="val 301"/>
              <a:gd name="f57" fmla="val 313"/>
              <a:gd name="f58" fmla="val 271"/>
              <a:gd name="f59" fmla="val 256"/>
              <a:gd name="f60" fmla="val 177"/>
              <a:gd name="f61" fmla="val 251"/>
              <a:gd name="f62" fmla="val 186"/>
              <a:gd name="f63" fmla="val 250"/>
              <a:gd name="f64" fmla="val 203"/>
              <a:gd name="f65" fmla="val 249"/>
              <a:gd name="f66" fmla="val 245"/>
              <a:gd name="f67" fmla="val 212"/>
              <a:gd name="f68" fmla="+- 0 0 -90"/>
              <a:gd name="f69" fmla="*/ f3 1 326"/>
              <a:gd name="f70" fmla="*/ f4 1 280"/>
              <a:gd name="f71" fmla="val f5"/>
              <a:gd name="f72" fmla="val f6"/>
              <a:gd name="f73" fmla="val f7"/>
              <a:gd name="f74" fmla="*/ f68 f0 1"/>
              <a:gd name="f75" fmla="+- f73 0 f71"/>
              <a:gd name="f76" fmla="+- f72 0 f71"/>
              <a:gd name="f77" fmla="*/ f74 1 f2"/>
              <a:gd name="f78" fmla="*/ f76 1 326"/>
              <a:gd name="f79" fmla="*/ f75 1 280"/>
              <a:gd name="f80" fmla="*/ 170 f76 1"/>
              <a:gd name="f81" fmla="*/ 279 f75 1"/>
              <a:gd name="f82" fmla="*/ 91 f76 1"/>
              <a:gd name="f83" fmla="*/ 169 f75 1"/>
              <a:gd name="f84" fmla="*/ 81 f76 1"/>
              <a:gd name="f85" fmla="*/ 140 f75 1"/>
              <a:gd name="f86" fmla="*/ 14 f76 1"/>
              <a:gd name="f87" fmla="*/ 98 f75 1"/>
              <a:gd name="f88" fmla="*/ 13 f76 1"/>
              <a:gd name="f89" fmla="*/ 77 f75 1"/>
              <a:gd name="f90" fmla="*/ 92 f76 1"/>
              <a:gd name="f91" fmla="*/ 27 f75 1"/>
              <a:gd name="f92" fmla="*/ 117 f76 1"/>
              <a:gd name="f93" fmla="*/ 124 f76 1"/>
              <a:gd name="f94" fmla="*/ 31 f75 1"/>
              <a:gd name="f95" fmla="*/ 187 f76 1"/>
              <a:gd name="f96" fmla="*/ 301 f76 1"/>
              <a:gd name="f97" fmla="*/ 54 f75 1"/>
              <a:gd name="f98" fmla="*/ 271 f76 1"/>
              <a:gd name="f99" fmla="*/ 170 f75 1"/>
              <a:gd name="f100" fmla="*/ 250 f76 1"/>
              <a:gd name="f101" fmla="*/ 203 f75 1"/>
              <a:gd name="f102" fmla="+- f77 0 f1"/>
              <a:gd name="f103" fmla="*/ f80 1 326"/>
              <a:gd name="f104" fmla="*/ f81 1 280"/>
              <a:gd name="f105" fmla="*/ f82 1 326"/>
              <a:gd name="f106" fmla="*/ f83 1 280"/>
              <a:gd name="f107" fmla="*/ f84 1 326"/>
              <a:gd name="f108" fmla="*/ f85 1 280"/>
              <a:gd name="f109" fmla="*/ f86 1 326"/>
              <a:gd name="f110" fmla="*/ f87 1 280"/>
              <a:gd name="f111" fmla="*/ f88 1 326"/>
              <a:gd name="f112" fmla="*/ f89 1 280"/>
              <a:gd name="f113" fmla="*/ f90 1 326"/>
              <a:gd name="f114" fmla="*/ f91 1 280"/>
              <a:gd name="f115" fmla="*/ f92 1 326"/>
              <a:gd name="f116" fmla="*/ f93 1 326"/>
              <a:gd name="f117" fmla="*/ f94 1 280"/>
              <a:gd name="f118" fmla="*/ f95 1 326"/>
              <a:gd name="f119" fmla="*/ f96 1 326"/>
              <a:gd name="f120" fmla="*/ f97 1 280"/>
              <a:gd name="f121" fmla="*/ f98 1 326"/>
              <a:gd name="f122" fmla="*/ f99 1 280"/>
              <a:gd name="f123" fmla="*/ f100 1 326"/>
              <a:gd name="f124" fmla="*/ f101 1 280"/>
              <a:gd name="f125" fmla="*/ 0 1 f78"/>
              <a:gd name="f126" fmla="*/ f72 1 f78"/>
              <a:gd name="f127" fmla="*/ 0 1 f79"/>
              <a:gd name="f128" fmla="*/ f73 1 f79"/>
              <a:gd name="f129" fmla="*/ f103 1 f78"/>
              <a:gd name="f130" fmla="*/ f104 1 f79"/>
              <a:gd name="f131" fmla="*/ f105 1 f78"/>
              <a:gd name="f132" fmla="*/ f106 1 f79"/>
              <a:gd name="f133" fmla="*/ f107 1 f78"/>
              <a:gd name="f134" fmla="*/ f108 1 f79"/>
              <a:gd name="f135" fmla="*/ f109 1 f78"/>
              <a:gd name="f136" fmla="*/ f110 1 f79"/>
              <a:gd name="f137" fmla="*/ f111 1 f78"/>
              <a:gd name="f138" fmla="*/ f112 1 f79"/>
              <a:gd name="f139" fmla="*/ f113 1 f78"/>
              <a:gd name="f140" fmla="*/ f114 1 f79"/>
              <a:gd name="f141" fmla="*/ f115 1 f78"/>
              <a:gd name="f142" fmla="*/ f116 1 f78"/>
              <a:gd name="f143" fmla="*/ f117 1 f79"/>
              <a:gd name="f144" fmla="*/ f118 1 f78"/>
              <a:gd name="f145" fmla="*/ f119 1 f78"/>
              <a:gd name="f146" fmla="*/ f120 1 f79"/>
              <a:gd name="f147" fmla="*/ f121 1 f78"/>
              <a:gd name="f148" fmla="*/ f122 1 f79"/>
              <a:gd name="f149" fmla="*/ f123 1 f78"/>
              <a:gd name="f150" fmla="*/ f124 1 f79"/>
              <a:gd name="f151" fmla="*/ f125 f69 1"/>
              <a:gd name="f152" fmla="*/ f126 f69 1"/>
              <a:gd name="f153" fmla="*/ f128 f70 1"/>
              <a:gd name="f154" fmla="*/ f127 f70 1"/>
              <a:gd name="f155" fmla="*/ f129 f69 1"/>
              <a:gd name="f156" fmla="*/ f130 f70 1"/>
              <a:gd name="f157" fmla="*/ f131 f69 1"/>
              <a:gd name="f158" fmla="*/ f132 f70 1"/>
              <a:gd name="f159" fmla="*/ f133 f69 1"/>
              <a:gd name="f160" fmla="*/ f134 f70 1"/>
              <a:gd name="f161" fmla="*/ f135 f69 1"/>
              <a:gd name="f162" fmla="*/ f136 f70 1"/>
              <a:gd name="f163" fmla="*/ f137 f69 1"/>
              <a:gd name="f164" fmla="*/ f138 f70 1"/>
              <a:gd name="f165" fmla="*/ f139 f69 1"/>
              <a:gd name="f166" fmla="*/ f140 f70 1"/>
              <a:gd name="f167" fmla="*/ f141 f69 1"/>
              <a:gd name="f168" fmla="*/ f142 f69 1"/>
              <a:gd name="f169" fmla="*/ f143 f70 1"/>
              <a:gd name="f170" fmla="*/ f144 f69 1"/>
              <a:gd name="f171" fmla="*/ f145 f69 1"/>
              <a:gd name="f172" fmla="*/ f146 f70 1"/>
              <a:gd name="f173" fmla="*/ f147 f69 1"/>
              <a:gd name="f174" fmla="*/ f148 f70 1"/>
              <a:gd name="f175" fmla="*/ f149 f69 1"/>
              <a:gd name="f176" fmla="*/ f150 f70 1"/>
            </a:gdLst>
            <a:ahLst/>
            <a:cxnLst>
              <a:cxn ang="3cd4">
                <a:pos x="hc" y="t"/>
              </a:cxn>
              <a:cxn ang="0">
                <a:pos x="r" y="vc"/>
              </a:cxn>
              <a:cxn ang="cd4">
                <a:pos x="hc" y="b"/>
              </a:cxn>
              <a:cxn ang="cd2">
                <a:pos x="l" y="vc"/>
              </a:cxn>
              <a:cxn ang="f102">
                <a:pos x="f155" y="f156"/>
              </a:cxn>
              <a:cxn ang="f102">
                <a:pos x="f157" y="f158"/>
              </a:cxn>
              <a:cxn ang="f102">
                <a:pos x="f159" y="f160"/>
              </a:cxn>
              <a:cxn ang="f102">
                <a:pos x="f161" y="f162"/>
              </a:cxn>
              <a:cxn ang="f102">
                <a:pos x="f163" y="f164"/>
              </a:cxn>
              <a:cxn ang="f102">
                <a:pos x="f165" y="f166"/>
              </a:cxn>
              <a:cxn ang="f102">
                <a:pos x="f167" y="f166"/>
              </a:cxn>
              <a:cxn ang="f102">
                <a:pos x="f168" y="f169"/>
              </a:cxn>
              <a:cxn ang="f102">
                <a:pos x="f170" y="f169"/>
              </a:cxn>
              <a:cxn ang="f102">
                <a:pos x="f171" y="f172"/>
              </a:cxn>
              <a:cxn ang="f102">
                <a:pos x="f173" y="f174"/>
              </a:cxn>
              <a:cxn ang="f102">
                <a:pos x="f175" y="f176"/>
              </a:cxn>
              <a:cxn ang="f102">
                <a:pos x="f155" y="f156"/>
              </a:cxn>
            </a:cxnLst>
            <a:rect l="f151" t="f154" r="f152" b="f153"/>
            <a:pathLst>
              <a:path w="326" h="280">
                <a:moveTo>
                  <a:pt x="f8" y="f9"/>
                </a:moveTo>
                <a:cubicBezTo>
                  <a:pt x="f10" y="f7"/>
                  <a:pt x="f11" y="f12"/>
                  <a:pt x="f13" y="f14"/>
                </a:cubicBezTo>
                <a:cubicBezTo>
                  <a:pt x="f15" y="f16"/>
                  <a:pt x="f17" y="f18"/>
                  <a:pt x="f19" y="f20"/>
                </a:cubicBezTo>
                <a:cubicBezTo>
                  <a:pt x="f21" y="f22"/>
                  <a:pt x="f23" y="f24"/>
                  <a:pt x="f25" y="f26"/>
                </a:cubicBezTo>
                <a:cubicBezTo>
                  <a:pt x="f27" y="f28"/>
                  <a:pt x="f5" y="f29"/>
                  <a:pt x="f30" y="f31"/>
                </a:cubicBezTo>
                <a:cubicBezTo>
                  <a:pt x="f32" y="f33"/>
                  <a:pt x="f34" y="f35"/>
                  <a:pt x="f36" y="f37"/>
                </a:cubicBezTo>
                <a:cubicBezTo>
                  <a:pt x="f38" y="f39"/>
                  <a:pt x="f40" y="f41"/>
                  <a:pt x="f42" y="f37"/>
                </a:cubicBezTo>
                <a:cubicBezTo>
                  <a:pt x="f43" y="f44"/>
                  <a:pt x="f45" y="f44"/>
                  <a:pt x="f46" y="f47"/>
                </a:cubicBezTo>
                <a:cubicBezTo>
                  <a:pt x="f48" y="f49"/>
                  <a:pt x="f50" y="f51"/>
                  <a:pt x="f52" y="f47"/>
                </a:cubicBezTo>
                <a:cubicBezTo>
                  <a:pt x="f53" y="f5"/>
                  <a:pt x="f54" y="f55"/>
                  <a:pt x="f56" y="f51"/>
                </a:cubicBezTo>
                <a:cubicBezTo>
                  <a:pt x="f6" y="f17"/>
                  <a:pt x="f57" y="f18"/>
                  <a:pt x="f58" y="f8"/>
                </a:cubicBezTo>
                <a:cubicBezTo>
                  <a:pt x="f59" y="f60"/>
                  <a:pt x="f61" y="f62"/>
                  <a:pt x="f63" y="f64"/>
                </a:cubicBezTo>
                <a:cubicBezTo>
                  <a:pt x="f65" y="f66"/>
                  <a:pt x="f67" y="f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2" name="Freeform 24">
            <a:extLst>
              <a:ext uri="{FF2B5EF4-FFF2-40B4-BE49-F238E27FC236}">
                <a16:creationId xmlns:a16="http://schemas.microsoft.com/office/drawing/2014/main" id="{F3689AFF-2FD4-4F14-B350-1A3B20FB7EAB}"/>
              </a:ext>
            </a:extLst>
          </p:cNvPr>
          <p:cNvSpPr/>
          <p:nvPr/>
        </p:nvSpPr>
        <p:spPr>
          <a:xfrm>
            <a:off x="1546222" y="3538535"/>
            <a:ext cx="387348" cy="373066"/>
          </a:xfrm>
          <a:custGeom>
            <a:avLst/>
            <a:gdLst>
              <a:gd name="f0" fmla="val 10800000"/>
              <a:gd name="f1" fmla="val 5400000"/>
              <a:gd name="f2" fmla="val 180"/>
              <a:gd name="f3" fmla="val w"/>
              <a:gd name="f4" fmla="val h"/>
              <a:gd name="f5" fmla="val 0"/>
              <a:gd name="f6" fmla="val 347"/>
              <a:gd name="f7" fmla="val 334"/>
              <a:gd name="f8" fmla="val 346"/>
              <a:gd name="f9" fmla="val 20"/>
              <a:gd name="f10" fmla="val 37"/>
              <a:gd name="f11" fmla="val 53"/>
              <a:gd name="f12" fmla="val 64"/>
              <a:gd name="f13" fmla="val 339"/>
              <a:gd name="f14" fmla="val 66"/>
              <a:gd name="f15" fmla="val 330"/>
              <a:gd name="f16" fmla="val 67"/>
              <a:gd name="f17" fmla="val 233"/>
              <a:gd name="f18" fmla="val 72"/>
              <a:gd name="f19" fmla="val 160"/>
              <a:gd name="f20" fmla="val 178"/>
              <a:gd name="f21" fmla="val 209"/>
              <a:gd name="f22" fmla="val 282"/>
              <a:gd name="f23" fmla="val 215"/>
              <a:gd name="f24" fmla="val 296"/>
              <a:gd name="f25" fmla="val 211"/>
              <a:gd name="f26" fmla="val 304"/>
              <a:gd name="f27" fmla="val 199"/>
              <a:gd name="f28" fmla="val 310"/>
              <a:gd name="f29" fmla="val 153"/>
              <a:gd name="f30" fmla="val 333"/>
              <a:gd name="f31" fmla="val 106"/>
              <a:gd name="f32" fmla="val 59"/>
              <a:gd name="f33" fmla="val 311"/>
              <a:gd name="f34" fmla="val 45"/>
              <a:gd name="f35" fmla="val 39"/>
              <a:gd name="f36" fmla="val 292"/>
              <a:gd name="f37" fmla="val 40"/>
              <a:gd name="f38" fmla="val 276"/>
              <a:gd name="f39" fmla="val 42"/>
              <a:gd name="f40" fmla="val 258"/>
              <a:gd name="f41" fmla="val 244"/>
              <a:gd name="f42" fmla="val 19"/>
              <a:gd name="f43" fmla="val 237"/>
              <a:gd name="f44" fmla="val 6"/>
              <a:gd name="f45" fmla="val 232"/>
              <a:gd name="f46" fmla="val 3"/>
              <a:gd name="f47" fmla="val 219"/>
              <a:gd name="f48" fmla="val 4"/>
              <a:gd name="f49" fmla="val 205"/>
              <a:gd name="f50" fmla="val 164"/>
              <a:gd name="f51" fmla="val 124"/>
              <a:gd name="f52" fmla="val 83"/>
              <a:gd name="f53" fmla="val 76"/>
              <a:gd name="f54" fmla="val 65"/>
              <a:gd name="f55" fmla="val 9"/>
              <a:gd name="f56" fmla="val 63"/>
              <a:gd name="f57" fmla="val 34"/>
              <a:gd name="f58" fmla="val 61"/>
              <a:gd name="f59" fmla="val 62"/>
              <a:gd name="f60" fmla="val 114"/>
              <a:gd name="f61" fmla="val 102"/>
              <a:gd name="f62" fmla="val 109"/>
              <a:gd name="f63" fmla="val 138"/>
              <a:gd name="f64" fmla="val 111"/>
              <a:gd name="f65" fmla="val 157"/>
              <a:gd name="f66" fmla="val 112"/>
              <a:gd name="f67" fmla="val 176"/>
              <a:gd name="f68" fmla="val 108"/>
              <a:gd name="f69" fmla="val 194"/>
              <a:gd name="f70" fmla="val 99"/>
              <a:gd name="f71" fmla="val 212"/>
              <a:gd name="f72" fmla="val 91"/>
              <a:gd name="f73" fmla="val 221"/>
              <a:gd name="f74" fmla="val 79"/>
              <a:gd name="f75" fmla="val 220"/>
              <a:gd name="f76" fmla="val 29"/>
              <a:gd name="f77" fmla="val 251"/>
              <a:gd name="f78" fmla="val 297"/>
              <a:gd name="f79" fmla="val 30"/>
              <a:gd name="f80" fmla="val 26"/>
              <a:gd name="f81" fmla="+- 0 0 -90"/>
              <a:gd name="f82" fmla="*/ f3 1 347"/>
              <a:gd name="f83" fmla="*/ f4 1 334"/>
              <a:gd name="f84" fmla="val f5"/>
              <a:gd name="f85" fmla="val f6"/>
              <a:gd name="f86" fmla="val f7"/>
              <a:gd name="f87" fmla="*/ f81 f0 1"/>
              <a:gd name="f88" fmla="+- f86 0 f84"/>
              <a:gd name="f89" fmla="+- f85 0 f84"/>
              <a:gd name="f90" fmla="*/ f87 1 f2"/>
              <a:gd name="f91" fmla="*/ f89 1 347"/>
              <a:gd name="f92" fmla="*/ f88 1 334"/>
              <a:gd name="f93" fmla="*/ 346 f89 1"/>
              <a:gd name="f94" fmla="*/ 0 f88 1"/>
              <a:gd name="f95" fmla="*/ 53 f88 1"/>
              <a:gd name="f96" fmla="*/ 330 f89 1"/>
              <a:gd name="f97" fmla="*/ 67 f88 1"/>
              <a:gd name="f98" fmla="*/ 209 f89 1"/>
              <a:gd name="f99" fmla="*/ 282 f88 1"/>
              <a:gd name="f100" fmla="*/ 199 f89 1"/>
              <a:gd name="f101" fmla="*/ 310 f88 1"/>
              <a:gd name="f102" fmla="*/ 59 f89 1"/>
              <a:gd name="f103" fmla="*/ 311 f88 1"/>
              <a:gd name="f104" fmla="*/ 40 f89 1"/>
              <a:gd name="f105" fmla="*/ 276 f88 1"/>
              <a:gd name="f106" fmla="*/ 19 f89 1"/>
              <a:gd name="f107" fmla="*/ 237 f88 1"/>
              <a:gd name="f108" fmla="*/ 4 f89 1"/>
              <a:gd name="f109" fmla="*/ 205 f88 1"/>
              <a:gd name="f110" fmla="*/ 83 f88 1"/>
              <a:gd name="f111" fmla="*/ 9 f89 1"/>
              <a:gd name="f112" fmla="*/ 64 f88 1"/>
              <a:gd name="f113" fmla="*/ 72 f88 1"/>
              <a:gd name="f114" fmla="*/ 138 f89 1"/>
              <a:gd name="f115" fmla="*/ 111 f88 1"/>
              <a:gd name="f116" fmla="*/ 194 f89 1"/>
              <a:gd name="f117" fmla="*/ 99 f88 1"/>
              <a:gd name="f118" fmla="*/ 220 f89 1"/>
              <a:gd name="f119" fmla="*/ 59 f88 1"/>
              <a:gd name="f120" fmla="*/ 251 f89 1"/>
              <a:gd name="f121" fmla="*/ 29 f88 1"/>
              <a:gd name="f122" fmla="+- f90 0 f1"/>
              <a:gd name="f123" fmla="*/ f93 1 347"/>
              <a:gd name="f124" fmla="*/ f94 1 334"/>
              <a:gd name="f125" fmla="*/ f95 1 334"/>
              <a:gd name="f126" fmla="*/ f96 1 347"/>
              <a:gd name="f127" fmla="*/ f97 1 334"/>
              <a:gd name="f128" fmla="*/ f98 1 347"/>
              <a:gd name="f129" fmla="*/ f99 1 334"/>
              <a:gd name="f130" fmla="*/ f100 1 347"/>
              <a:gd name="f131" fmla="*/ f101 1 334"/>
              <a:gd name="f132" fmla="*/ f102 1 347"/>
              <a:gd name="f133" fmla="*/ f103 1 334"/>
              <a:gd name="f134" fmla="*/ f104 1 347"/>
              <a:gd name="f135" fmla="*/ f105 1 334"/>
              <a:gd name="f136" fmla="*/ f106 1 347"/>
              <a:gd name="f137" fmla="*/ f107 1 334"/>
              <a:gd name="f138" fmla="*/ f108 1 347"/>
              <a:gd name="f139" fmla="*/ f109 1 334"/>
              <a:gd name="f140" fmla="*/ f110 1 334"/>
              <a:gd name="f141" fmla="*/ f111 1 347"/>
              <a:gd name="f142" fmla="*/ f112 1 334"/>
              <a:gd name="f143" fmla="*/ f113 1 334"/>
              <a:gd name="f144" fmla="*/ f114 1 347"/>
              <a:gd name="f145" fmla="*/ f115 1 334"/>
              <a:gd name="f146" fmla="*/ f116 1 347"/>
              <a:gd name="f147" fmla="*/ f117 1 334"/>
              <a:gd name="f148" fmla="*/ f118 1 347"/>
              <a:gd name="f149" fmla="*/ f119 1 334"/>
              <a:gd name="f150" fmla="*/ f120 1 347"/>
              <a:gd name="f151" fmla="*/ f121 1 334"/>
              <a:gd name="f152" fmla="*/ 0 1 f91"/>
              <a:gd name="f153" fmla="*/ f85 1 f91"/>
              <a:gd name="f154" fmla="*/ 0 1 f92"/>
              <a:gd name="f155" fmla="*/ f86 1 f92"/>
              <a:gd name="f156" fmla="*/ f123 1 f91"/>
              <a:gd name="f157" fmla="*/ f124 1 f92"/>
              <a:gd name="f158" fmla="*/ f125 1 f92"/>
              <a:gd name="f159" fmla="*/ f126 1 f91"/>
              <a:gd name="f160" fmla="*/ f127 1 f92"/>
              <a:gd name="f161" fmla="*/ f128 1 f91"/>
              <a:gd name="f162" fmla="*/ f129 1 f92"/>
              <a:gd name="f163" fmla="*/ f130 1 f91"/>
              <a:gd name="f164" fmla="*/ f131 1 f92"/>
              <a:gd name="f165" fmla="*/ f132 1 f91"/>
              <a:gd name="f166" fmla="*/ f133 1 f92"/>
              <a:gd name="f167" fmla="*/ f134 1 f91"/>
              <a:gd name="f168" fmla="*/ f135 1 f92"/>
              <a:gd name="f169" fmla="*/ f136 1 f91"/>
              <a:gd name="f170" fmla="*/ f137 1 f92"/>
              <a:gd name="f171" fmla="*/ f138 1 f91"/>
              <a:gd name="f172" fmla="*/ f139 1 f92"/>
              <a:gd name="f173" fmla="*/ f140 1 f92"/>
              <a:gd name="f174" fmla="*/ f141 1 f91"/>
              <a:gd name="f175" fmla="*/ f142 1 f92"/>
              <a:gd name="f176" fmla="*/ f143 1 f92"/>
              <a:gd name="f177" fmla="*/ f144 1 f91"/>
              <a:gd name="f178" fmla="*/ f145 1 f92"/>
              <a:gd name="f179" fmla="*/ f146 1 f91"/>
              <a:gd name="f180" fmla="*/ f147 1 f92"/>
              <a:gd name="f181" fmla="*/ f148 1 f91"/>
              <a:gd name="f182" fmla="*/ f149 1 f92"/>
              <a:gd name="f183" fmla="*/ f150 1 f91"/>
              <a:gd name="f184" fmla="*/ f151 1 f92"/>
              <a:gd name="f185" fmla="*/ f152 f82 1"/>
              <a:gd name="f186" fmla="*/ f153 f82 1"/>
              <a:gd name="f187" fmla="*/ f155 f83 1"/>
              <a:gd name="f188" fmla="*/ f154 f83 1"/>
              <a:gd name="f189" fmla="*/ f156 f82 1"/>
              <a:gd name="f190" fmla="*/ f157 f83 1"/>
              <a:gd name="f191" fmla="*/ f158 f83 1"/>
              <a:gd name="f192" fmla="*/ f159 f82 1"/>
              <a:gd name="f193" fmla="*/ f160 f83 1"/>
              <a:gd name="f194" fmla="*/ f161 f82 1"/>
              <a:gd name="f195" fmla="*/ f162 f83 1"/>
              <a:gd name="f196" fmla="*/ f163 f82 1"/>
              <a:gd name="f197" fmla="*/ f164 f83 1"/>
              <a:gd name="f198" fmla="*/ f165 f82 1"/>
              <a:gd name="f199" fmla="*/ f166 f83 1"/>
              <a:gd name="f200" fmla="*/ f167 f82 1"/>
              <a:gd name="f201" fmla="*/ f168 f83 1"/>
              <a:gd name="f202" fmla="*/ f169 f82 1"/>
              <a:gd name="f203" fmla="*/ f170 f83 1"/>
              <a:gd name="f204" fmla="*/ f171 f82 1"/>
              <a:gd name="f205" fmla="*/ f172 f83 1"/>
              <a:gd name="f206" fmla="*/ f173 f83 1"/>
              <a:gd name="f207" fmla="*/ f174 f82 1"/>
              <a:gd name="f208" fmla="*/ f175 f83 1"/>
              <a:gd name="f209" fmla="*/ f176 f83 1"/>
              <a:gd name="f210" fmla="*/ f177 f82 1"/>
              <a:gd name="f211" fmla="*/ f178 f83 1"/>
              <a:gd name="f212" fmla="*/ f179 f82 1"/>
              <a:gd name="f213" fmla="*/ f180 f83 1"/>
              <a:gd name="f214" fmla="*/ f181 f82 1"/>
              <a:gd name="f215" fmla="*/ f182 f83 1"/>
              <a:gd name="f216" fmla="*/ f183 f82 1"/>
              <a:gd name="f217" fmla="*/ f184 f83 1"/>
            </a:gdLst>
            <a:ahLst/>
            <a:cxnLst>
              <a:cxn ang="3cd4">
                <a:pos x="hc" y="t"/>
              </a:cxn>
              <a:cxn ang="0">
                <a:pos x="r" y="vc"/>
              </a:cxn>
              <a:cxn ang="cd4">
                <a:pos x="hc" y="b"/>
              </a:cxn>
              <a:cxn ang="cd2">
                <a:pos x="l" y="vc"/>
              </a:cxn>
              <a:cxn ang="f122">
                <a:pos x="f189" y="f190"/>
              </a:cxn>
              <a:cxn ang="f122">
                <a:pos x="f189" y="f191"/>
              </a:cxn>
              <a:cxn ang="f122">
                <a:pos x="f192" y="f193"/>
              </a:cxn>
              <a:cxn ang="f122">
                <a:pos x="f194" y="f195"/>
              </a:cxn>
              <a:cxn ang="f122">
                <a:pos x="f196" y="f197"/>
              </a:cxn>
              <a:cxn ang="f122">
                <a:pos x="f198" y="f199"/>
              </a:cxn>
              <a:cxn ang="f122">
                <a:pos x="f200" y="f201"/>
              </a:cxn>
              <a:cxn ang="f122">
                <a:pos x="f202" y="f203"/>
              </a:cxn>
              <a:cxn ang="f122">
                <a:pos x="f204" y="f205"/>
              </a:cxn>
              <a:cxn ang="f122">
                <a:pos x="f204" y="f206"/>
              </a:cxn>
              <a:cxn ang="f122">
                <a:pos x="f207" y="f208"/>
              </a:cxn>
              <a:cxn ang="f122">
                <a:pos x="f200" y="f209"/>
              </a:cxn>
              <a:cxn ang="f122">
                <a:pos x="f210" y="f211"/>
              </a:cxn>
              <a:cxn ang="f122">
                <a:pos x="f212" y="f213"/>
              </a:cxn>
              <a:cxn ang="f122">
                <a:pos x="f214" y="f215"/>
              </a:cxn>
              <a:cxn ang="f122">
                <a:pos x="f216" y="f217"/>
              </a:cxn>
              <a:cxn ang="f122">
                <a:pos x="f189" y="f190"/>
              </a:cxn>
            </a:cxnLst>
            <a:rect l="f185" t="f188" r="f186" b="f187"/>
            <a:pathLst>
              <a:path w="347" h="334">
                <a:moveTo>
                  <a:pt x="f8" y="f5"/>
                </a:moveTo>
                <a:cubicBezTo>
                  <a:pt x="f8" y="f9"/>
                  <a:pt x="f6" y="f10"/>
                  <a:pt x="f8" y="f11"/>
                </a:cubicBezTo>
                <a:cubicBezTo>
                  <a:pt x="f8" y="f12"/>
                  <a:pt x="f13" y="f14"/>
                  <a:pt x="f15" y="f16"/>
                </a:cubicBezTo>
                <a:cubicBezTo>
                  <a:pt x="f17" y="f18"/>
                  <a:pt x="f19" y="f20"/>
                  <a:pt x="f21" y="f22"/>
                </a:cubicBezTo>
                <a:cubicBezTo>
                  <a:pt x="f23" y="f24"/>
                  <a:pt x="f25" y="f26"/>
                  <a:pt x="f27" y="f28"/>
                </a:cubicBezTo>
                <a:cubicBezTo>
                  <a:pt x="f29" y="f30"/>
                  <a:pt x="f31" y="f7"/>
                  <a:pt x="f32" y="f33"/>
                </a:cubicBezTo>
                <a:cubicBezTo>
                  <a:pt x="f34" y="f26"/>
                  <a:pt x="f35" y="f36"/>
                  <a:pt x="f37" y="f38"/>
                </a:cubicBezTo>
                <a:cubicBezTo>
                  <a:pt x="f39" y="f40"/>
                  <a:pt x="f35" y="f41"/>
                  <a:pt x="f42" y="f43"/>
                </a:cubicBezTo>
                <a:cubicBezTo>
                  <a:pt x="f44" y="f45"/>
                  <a:pt x="f46" y="f47"/>
                  <a:pt x="f48" y="f49"/>
                </a:cubicBezTo>
                <a:cubicBezTo>
                  <a:pt x="f48" y="f50"/>
                  <a:pt x="f48" y="f51"/>
                  <a:pt x="f48" y="f52"/>
                </a:cubicBezTo>
                <a:cubicBezTo>
                  <a:pt x="f48" y="f53"/>
                  <a:pt x="f5" y="f54"/>
                  <a:pt x="f55" y="f12"/>
                </a:cubicBezTo>
                <a:cubicBezTo>
                  <a:pt x="f42" y="f56"/>
                  <a:pt x="f57" y="f58"/>
                  <a:pt x="f37" y="f18"/>
                </a:cubicBezTo>
                <a:cubicBezTo>
                  <a:pt x="f59" y="f60"/>
                  <a:pt x="f61" y="f62"/>
                  <a:pt x="f63" y="f64"/>
                </a:cubicBezTo>
                <a:cubicBezTo>
                  <a:pt x="f65" y="f66"/>
                  <a:pt x="f67" y="f68"/>
                  <a:pt x="f69" y="f70"/>
                </a:cubicBezTo>
                <a:cubicBezTo>
                  <a:pt x="f71" y="f72"/>
                  <a:pt x="f73" y="f74"/>
                  <a:pt x="f75" y="f32"/>
                </a:cubicBezTo>
                <a:cubicBezTo>
                  <a:pt x="f47" y="f76"/>
                  <a:pt x="f75" y="f76"/>
                  <a:pt x="f77" y="f76"/>
                </a:cubicBezTo>
                <a:cubicBezTo>
                  <a:pt x="f78" y="f79"/>
                  <a:pt x="f33" y="f80"/>
                  <a:pt x="f8" y="f5"/>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3" name="Freeform 25">
            <a:extLst>
              <a:ext uri="{FF2B5EF4-FFF2-40B4-BE49-F238E27FC236}">
                <a16:creationId xmlns:a16="http://schemas.microsoft.com/office/drawing/2014/main" id="{E0399C9F-9890-4C59-BF8D-563F41B70BE1}"/>
              </a:ext>
            </a:extLst>
          </p:cNvPr>
          <p:cNvSpPr/>
          <p:nvPr/>
        </p:nvSpPr>
        <p:spPr>
          <a:xfrm>
            <a:off x="2776539" y="801691"/>
            <a:ext cx="360365" cy="358773"/>
          </a:xfrm>
          <a:custGeom>
            <a:avLst/>
            <a:gdLst>
              <a:gd name="f0" fmla="val 10800000"/>
              <a:gd name="f1" fmla="val 5400000"/>
              <a:gd name="f2" fmla="val 180"/>
              <a:gd name="f3" fmla="val w"/>
              <a:gd name="f4" fmla="val h"/>
              <a:gd name="f5" fmla="val 0"/>
              <a:gd name="f6" fmla="val 322"/>
              <a:gd name="f7" fmla="val 321"/>
              <a:gd name="f8" fmla="val 61"/>
              <a:gd name="f9" fmla="val 203"/>
              <a:gd name="f10" fmla="val 2"/>
              <a:gd name="f11" fmla="val 317"/>
              <a:gd name="f12" fmla="val 112"/>
              <a:gd name="f13" fmla="val 254"/>
              <a:gd name="f14" fmla="val 267"/>
              <a:gd name="f15" fmla="val 320"/>
              <a:gd name="f16" fmla="val 280"/>
              <a:gd name="f17" fmla="val 319"/>
              <a:gd name="f18" fmla="val 293"/>
              <a:gd name="f19" fmla="val 318"/>
              <a:gd name="f20" fmla="val 304"/>
              <a:gd name="f21" fmla="val 316"/>
              <a:gd name="f22" fmla="val 314"/>
              <a:gd name="f23" fmla="val 305"/>
              <a:gd name="f24" fmla="val 294"/>
              <a:gd name="f25" fmla="val 287"/>
              <a:gd name="f26" fmla="val 313"/>
              <a:gd name="f27" fmla="val 281"/>
              <a:gd name="f28" fmla="val 307"/>
              <a:gd name="f29" fmla="val 227"/>
              <a:gd name="f30" fmla="val 253"/>
              <a:gd name="f31" fmla="val 173"/>
              <a:gd name="f32" fmla="val 199"/>
              <a:gd name="f33" fmla="val 118"/>
              <a:gd name="f34" fmla="val 144"/>
              <a:gd name="f35" fmla="val 84"/>
              <a:gd name="f36" fmla="val 110"/>
              <a:gd name="f37" fmla="val 49"/>
              <a:gd name="f38" fmla="val 75"/>
              <a:gd name="f39" fmla="val 14"/>
              <a:gd name="f40" fmla="val 40"/>
              <a:gd name="f41" fmla="val 8"/>
              <a:gd name="f42" fmla="val 34"/>
              <a:gd name="f43" fmla="val 28"/>
              <a:gd name="f44" fmla="val 3"/>
              <a:gd name="f45" fmla="val 18"/>
              <a:gd name="f46" fmla="val 6"/>
              <a:gd name="f47" fmla="val 7"/>
              <a:gd name="f48" fmla="val 16"/>
              <a:gd name="f49" fmla="val 5"/>
              <a:gd name="f50" fmla="val 25"/>
              <a:gd name="f51" fmla="val 4"/>
              <a:gd name="f52" fmla="val 37"/>
              <a:gd name="f53" fmla="val 1"/>
              <a:gd name="f54" fmla="+- 0 0 -90"/>
              <a:gd name="f55" fmla="*/ f3 1 322"/>
              <a:gd name="f56" fmla="*/ f4 1 321"/>
              <a:gd name="f57" fmla="val f5"/>
              <a:gd name="f58" fmla="val f6"/>
              <a:gd name="f59" fmla="val f7"/>
              <a:gd name="f60" fmla="*/ f54 f0 1"/>
              <a:gd name="f61" fmla="+- f59 0 f57"/>
              <a:gd name="f62" fmla="+- f58 0 f57"/>
              <a:gd name="f63" fmla="*/ f60 1 f2"/>
              <a:gd name="f64" fmla="*/ f62 1 322"/>
              <a:gd name="f65" fmla="*/ f61 1 321"/>
              <a:gd name="f66" fmla="*/ 61 f62 1"/>
              <a:gd name="f67" fmla="*/ 0 f61 1"/>
              <a:gd name="f68" fmla="*/ 322 f62 1"/>
              <a:gd name="f69" fmla="*/ 254 f61 1"/>
              <a:gd name="f70" fmla="*/ 319 f62 1"/>
              <a:gd name="f71" fmla="*/ 293 f61 1"/>
              <a:gd name="f72" fmla="*/ 305 f62 1"/>
              <a:gd name="f73" fmla="*/ 318 f61 1"/>
              <a:gd name="f74" fmla="*/ 281 f62 1"/>
              <a:gd name="f75" fmla="*/ 307 f61 1"/>
              <a:gd name="f76" fmla="*/ 118 f62 1"/>
              <a:gd name="f77" fmla="*/ 144 f61 1"/>
              <a:gd name="f78" fmla="*/ 14 f62 1"/>
              <a:gd name="f79" fmla="*/ 40 f61 1"/>
              <a:gd name="f80" fmla="*/ 3 f62 1"/>
              <a:gd name="f81" fmla="*/ 18 f61 1"/>
              <a:gd name="f82" fmla="*/ 25 f62 1"/>
              <a:gd name="f83" fmla="*/ 4 f61 1"/>
              <a:gd name="f84" fmla="+- f63 0 f1"/>
              <a:gd name="f85" fmla="*/ f66 1 322"/>
              <a:gd name="f86" fmla="*/ f67 1 321"/>
              <a:gd name="f87" fmla="*/ f68 1 322"/>
              <a:gd name="f88" fmla="*/ f69 1 321"/>
              <a:gd name="f89" fmla="*/ f70 1 322"/>
              <a:gd name="f90" fmla="*/ f71 1 321"/>
              <a:gd name="f91" fmla="*/ f72 1 322"/>
              <a:gd name="f92" fmla="*/ f73 1 321"/>
              <a:gd name="f93" fmla="*/ f74 1 322"/>
              <a:gd name="f94" fmla="*/ f75 1 321"/>
              <a:gd name="f95" fmla="*/ f76 1 322"/>
              <a:gd name="f96" fmla="*/ f77 1 321"/>
              <a:gd name="f97" fmla="*/ f78 1 322"/>
              <a:gd name="f98" fmla="*/ f79 1 321"/>
              <a:gd name="f99" fmla="*/ f80 1 322"/>
              <a:gd name="f100" fmla="*/ f81 1 321"/>
              <a:gd name="f101" fmla="*/ f82 1 322"/>
              <a:gd name="f102" fmla="*/ f83 1 321"/>
              <a:gd name="f103" fmla="*/ 0 1 f64"/>
              <a:gd name="f104" fmla="*/ f58 1 f64"/>
              <a:gd name="f105" fmla="*/ 0 1 f65"/>
              <a:gd name="f106" fmla="*/ f59 1 f65"/>
              <a:gd name="f107" fmla="*/ f85 1 f64"/>
              <a:gd name="f108" fmla="*/ f86 1 f65"/>
              <a:gd name="f109" fmla="*/ f87 1 f64"/>
              <a:gd name="f110" fmla="*/ f88 1 f65"/>
              <a:gd name="f111" fmla="*/ f89 1 f64"/>
              <a:gd name="f112" fmla="*/ f90 1 f65"/>
              <a:gd name="f113" fmla="*/ f91 1 f64"/>
              <a:gd name="f114" fmla="*/ f92 1 f65"/>
              <a:gd name="f115" fmla="*/ f93 1 f64"/>
              <a:gd name="f116" fmla="*/ f94 1 f65"/>
              <a:gd name="f117" fmla="*/ f95 1 f64"/>
              <a:gd name="f118" fmla="*/ f96 1 f65"/>
              <a:gd name="f119" fmla="*/ f97 1 f64"/>
              <a:gd name="f120" fmla="*/ f98 1 f65"/>
              <a:gd name="f121" fmla="*/ f99 1 f64"/>
              <a:gd name="f122" fmla="*/ f100 1 f65"/>
              <a:gd name="f123" fmla="*/ f101 1 f64"/>
              <a:gd name="f124" fmla="*/ f102 1 f65"/>
              <a:gd name="f125" fmla="*/ f103 f55 1"/>
              <a:gd name="f126" fmla="*/ f104 f55 1"/>
              <a:gd name="f127" fmla="*/ f106 f56 1"/>
              <a:gd name="f128" fmla="*/ f105 f56 1"/>
              <a:gd name="f129" fmla="*/ f107 f55 1"/>
              <a:gd name="f130" fmla="*/ f108 f56 1"/>
              <a:gd name="f131" fmla="*/ f109 f55 1"/>
              <a:gd name="f132" fmla="*/ f110 f56 1"/>
              <a:gd name="f133" fmla="*/ f111 f55 1"/>
              <a:gd name="f134" fmla="*/ f112 f56 1"/>
              <a:gd name="f135" fmla="*/ f113 f55 1"/>
              <a:gd name="f136" fmla="*/ f114 f56 1"/>
              <a:gd name="f137" fmla="*/ f115 f55 1"/>
              <a:gd name="f138" fmla="*/ f116 f56 1"/>
              <a:gd name="f139" fmla="*/ f117 f55 1"/>
              <a:gd name="f140" fmla="*/ f118 f56 1"/>
              <a:gd name="f141" fmla="*/ f119 f55 1"/>
              <a:gd name="f142" fmla="*/ f120 f56 1"/>
              <a:gd name="f143" fmla="*/ f121 f55 1"/>
              <a:gd name="f144" fmla="*/ f122 f56 1"/>
              <a:gd name="f145" fmla="*/ f123 f55 1"/>
              <a:gd name="f146" fmla="*/ f124 f56 1"/>
            </a:gdLst>
            <a:ahLst/>
            <a:cxnLst>
              <a:cxn ang="3cd4">
                <a:pos x="hc" y="t"/>
              </a:cxn>
              <a:cxn ang="0">
                <a:pos x="r" y="vc"/>
              </a:cxn>
              <a:cxn ang="cd4">
                <a:pos x="hc" y="b"/>
              </a:cxn>
              <a:cxn ang="cd2">
                <a:pos x="l" y="vc"/>
              </a:cxn>
              <a:cxn ang="f84">
                <a:pos x="f129" y="f130"/>
              </a:cxn>
              <a:cxn ang="f84">
                <a:pos x="f131" y="f132"/>
              </a:cxn>
              <a:cxn ang="f84">
                <a:pos x="f133" y="f134"/>
              </a:cxn>
              <a:cxn ang="f84">
                <a:pos x="f135" y="f136"/>
              </a:cxn>
              <a:cxn ang="f84">
                <a:pos x="f137" y="f138"/>
              </a:cxn>
              <a:cxn ang="f84">
                <a:pos x="f139" y="f140"/>
              </a:cxn>
              <a:cxn ang="f84">
                <a:pos x="f141" y="f142"/>
              </a:cxn>
              <a:cxn ang="f84">
                <a:pos x="f143" y="f144"/>
              </a:cxn>
              <a:cxn ang="f84">
                <a:pos x="f145" y="f146"/>
              </a:cxn>
              <a:cxn ang="f84">
                <a:pos x="f129" y="f130"/>
              </a:cxn>
            </a:cxnLst>
            <a:rect l="f125" t="f128" r="f126" b="f127"/>
            <a:pathLst>
              <a:path w="322" h="321">
                <a:moveTo>
                  <a:pt x="f8" y="f5"/>
                </a:moveTo>
                <a:cubicBezTo>
                  <a:pt x="f9" y="f10"/>
                  <a:pt x="f11" y="f12"/>
                  <a:pt x="f6" y="f13"/>
                </a:cubicBezTo>
                <a:cubicBezTo>
                  <a:pt x="f6" y="f14"/>
                  <a:pt x="f15" y="f16"/>
                  <a:pt x="f17" y="f18"/>
                </a:cubicBezTo>
                <a:cubicBezTo>
                  <a:pt x="f19" y="f20"/>
                  <a:pt x="f21" y="f22"/>
                  <a:pt x="f23" y="f19"/>
                </a:cubicBezTo>
                <a:cubicBezTo>
                  <a:pt x="f24" y="f7"/>
                  <a:pt x="f25" y="f26"/>
                  <a:pt x="f27" y="f28"/>
                </a:cubicBezTo>
                <a:cubicBezTo>
                  <a:pt x="f29" y="f30"/>
                  <a:pt x="f31" y="f32"/>
                  <a:pt x="f33" y="f34"/>
                </a:cubicBezTo>
                <a:cubicBezTo>
                  <a:pt x="f35" y="f36"/>
                  <a:pt x="f37" y="f38"/>
                  <a:pt x="f39" y="f40"/>
                </a:cubicBezTo>
                <a:cubicBezTo>
                  <a:pt x="f41" y="f42"/>
                  <a:pt x="f5" y="f43"/>
                  <a:pt x="f44" y="f45"/>
                </a:cubicBezTo>
                <a:cubicBezTo>
                  <a:pt x="f46" y="f47"/>
                  <a:pt x="f48" y="f49"/>
                  <a:pt x="f50" y="f51"/>
                </a:cubicBezTo>
                <a:cubicBezTo>
                  <a:pt x="f52" y="f44"/>
                  <a:pt x="f37" y="f53"/>
                  <a:pt x="f8" y="f5"/>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4" name="Freeform 26">
            <a:extLst>
              <a:ext uri="{FF2B5EF4-FFF2-40B4-BE49-F238E27FC236}">
                <a16:creationId xmlns:a16="http://schemas.microsoft.com/office/drawing/2014/main" id="{53D0C3FC-B6CA-444D-A557-545706C1E724}"/>
              </a:ext>
            </a:extLst>
          </p:cNvPr>
          <p:cNvSpPr/>
          <p:nvPr/>
        </p:nvSpPr>
        <p:spPr>
          <a:xfrm>
            <a:off x="1504946" y="2640009"/>
            <a:ext cx="555626" cy="161921"/>
          </a:xfrm>
          <a:custGeom>
            <a:avLst/>
            <a:gdLst>
              <a:gd name="f0" fmla="val 10800000"/>
              <a:gd name="f1" fmla="val 5400000"/>
              <a:gd name="f2" fmla="val 180"/>
              <a:gd name="f3" fmla="val w"/>
              <a:gd name="f4" fmla="val h"/>
              <a:gd name="f5" fmla="val 0"/>
              <a:gd name="f6" fmla="val 496"/>
              <a:gd name="f7" fmla="val 144"/>
              <a:gd name="f8" fmla="val 198"/>
              <a:gd name="f9" fmla="val 51"/>
              <a:gd name="f10" fmla="val 201"/>
              <a:gd name="f11" fmla="val 46"/>
              <a:gd name="f12" fmla="val 205"/>
              <a:gd name="f13" fmla="val 40"/>
              <a:gd name="f14" fmla="val 208"/>
              <a:gd name="f15" fmla="val 34"/>
              <a:gd name="f16" fmla="val 222"/>
              <a:gd name="f17" fmla="val 7"/>
              <a:gd name="f18" fmla="val 240"/>
              <a:gd name="f19" fmla="val 269"/>
              <a:gd name="f20" fmla="val 6"/>
              <a:gd name="f21" fmla="val 277"/>
              <a:gd name="f22" fmla="val 8"/>
              <a:gd name="f23" fmla="val 280"/>
              <a:gd name="f24" fmla="val 14"/>
              <a:gd name="f25" fmla="val 282"/>
              <a:gd name="f26" fmla="val 20"/>
              <a:gd name="f27" fmla="val 289"/>
              <a:gd name="f28" fmla="val 32"/>
              <a:gd name="f29" fmla="val 293"/>
              <a:gd name="f30" fmla="val 45"/>
              <a:gd name="f31" fmla="val 308"/>
              <a:gd name="f32" fmla="val 57"/>
              <a:gd name="f33" fmla="val 304"/>
              <a:gd name="f34" fmla="val 42"/>
              <a:gd name="f35" fmla="val 302"/>
              <a:gd name="f36" fmla="val 299"/>
              <a:gd name="f37" fmla="val 21"/>
              <a:gd name="f38" fmla="val 298"/>
              <a:gd name="f39" fmla="val 296"/>
              <a:gd name="f40" fmla="val 306"/>
              <a:gd name="f41" fmla="val 315"/>
              <a:gd name="f42" fmla="val 4"/>
              <a:gd name="f43" fmla="val 322"/>
              <a:gd name="f44" fmla="val 324"/>
              <a:gd name="f45" fmla="val 15"/>
              <a:gd name="f46" fmla="val 328"/>
              <a:gd name="f47" fmla="val 30"/>
              <a:gd name="f48" fmla="val 331"/>
              <a:gd name="f49" fmla="val 335"/>
              <a:gd name="f50" fmla="val 60"/>
              <a:gd name="f51" fmla="val 338"/>
              <a:gd name="f52" fmla="val 71"/>
              <a:gd name="f53" fmla="val 344"/>
              <a:gd name="f54" fmla="val 78"/>
              <a:gd name="f55" fmla="val 358"/>
              <a:gd name="f56" fmla="val 374"/>
              <a:gd name="f57" fmla="val 79"/>
              <a:gd name="f58" fmla="val 389"/>
              <a:gd name="f59" fmla="val 83"/>
              <a:gd name="f60" fmla="val 402"/>
              <a:gd name="f61" fmla="val 93"/>
              <a:gd name="f62" fmla="val 410"/>
              <a:gd name="f63" fmla="val 99"/>
              <a:gd name="f64" fmla="val 419"/>
              <a:gd name="f65" fmla="val 98"/>
              <a:gd name="f66" fmla="val 427"/>
              <a:gd name="f67" fmla="val 450"/>
              <a:gd name="f68" fmla="val 469"/>
              <a:gd name="f69" fmla="val 106"/>
              <a:gd name="f70" fmla="val 486"/>
              <a:gd name="f71" fmla="val 119"/>
              <a:gd name="f72" fmla="val 491"/>
              <a:gd name="f73" fmla="val 123"/>
              <a:gd name="f74" fmla="val 127"/>
              <a:gd name="f75" fmla="val 493"/>
              <a:gd name="f76" fmla="val 134"/>
              <a:gd name="f77" fmla="val 490"/>
              <a:gd name="f78" fmla="val 140"/>
              <a:gd name="f79" fmla="val 484"/>
              <a:gd name="f80" fmla="val 479"/>
              <a:gd name="f81" fmla="val 445"/>
              <a:gd name="f82" fmla="val 411"/>
              <a:gd name="f83" fmla="val 377"/>
              <a:gd name="f84" fmla="val 260"/>
              <a:gd name="f85" fmla="val 143"/>
              <a:gd name="f86" fmla="val 26"/>
              <a:gd name="f87" fmla="val 18"/>
              <a:gd name="f88" fmla="val 3"/>
              <a:gd name="f89" fmla="val 133"/>
              <a:gd name="f90" fmla="val 122"/>
              <a:gd name="f91" fmla="val 11"/>
              <a:gd name="f92" fmla="val 118"/>
              <a:gd name="f93" fmla="val 113"/>
              <a:gd name="f94" fmla="val 24"/>
              <a:gd name="f95" fmla="val 109"/>
              <a:gd name="f96" fmla="val 31"/>
              <a:gd name="f97" fmla="val 103"/>
              <a:gd name="f98" fmla="val 38"/>
              <a:gd name="f99" fmla="val 74"/>
              <a:gd name="f100" fmla="val 102"/>
              <a:gd name="f101" fmla="val 141"/>
              <a:gd name="f102" fmla="val 152"/>
              <a:gd name="f103" fmla="val 77"/>
              <a:gd name="f104" fmla="val 158"/>
              <a:gd name="f105" fmla="val 73"/>
              <a:gd name="f106" fmla="val 160"/>
              <a:gd name="f107" fmla="val 62"/>
              <a:gd name="f108" fmla="val 164"/>
              <a:gd name="f109" fmla="val 48"/>
              <a:gd name="f110" fmla="val 169"/>
              <a:gd name="f111" fmla="val 33"/>
              <a:gd name="f112" fmla="val 171"/>
              <a:gd name="f113" fmla="val 173"/>
              <a:gd name="f114" fmla="val 5"/>
              <a:gd name="f115" fmla="val 190"/>
              <a:gd name="f116" fmla="val 203"/>
              <a:gd name="f117" fmla="val 199"/>
              <a:gd name="f118" fmla="val 16"/>
              <a:gd name="f119" fmla="val 23"/>
              <a:gd name="f120" fmla="val 197"/>
              <a:gd name="f121" fmla="val 195"/>
              <a:gd name="f122" fmla="val 41"/>
              <a:gd name="f123" fmla="val 193"/>
              <a:gd name="f124" fmla="val 50"/>
              <a:gd name="f125" fmla="val 196"/>
              <a:gd name="f126" fmla="+- 0 0 -90"/>
              <a:gd name="f127" fmla="*/ f3 1 496"/>
              <a:gd name="f128" fmla="*/ f4 1 144"/>
              <a:gd name="f129" fmla="val f5"/>
              <a:gd name="f130" fmla="val f6"/>
              <a:gd name="f131" fmla="val f7"/>
              <a:gd name="f132" fmla="*/ f126 f0 1"/>
              <a:gd name="f133" fmla="+- f131 0 f129"/>
              <a:gd name="f134" fmla="+- f130 0 f129"/>
              <a:gd name="f135" fmla="*/ f132 1 f2"/>
              <a:gd name="f136" fmla="*/ f134 1 496"/>
              <a:gd name="f137" fmla="*/ f133 1 144"/>
              <a:gd name="f138" fmla="*/ 198 f134 1"/>
              <a:gd name="f139" fmla="*/ 51 f133 1"/>
              <a:gd name="f140" fmla="*/ 208 f134 1"/>
              <a:gd name="f141" fmla="*/ 34 f133 1"/>
              <a:gd name="f142" fmla="*/ 269 f134 1"/>
              <a:gd name="f143" fmla="*/ 6 f133 1"/>
              <a:gd name="f144" fmla="*/ 282 f134 1"/>
              <a:gd name="f145" fmla="*/ 20 f133 1"/>
              <a:gd name="f146" fmla="*/ 308 f134 1"/>
              <a:gd name="f147" fmla="*/ 57 f133 1"/>
              <a:gd name="f148" fmla="*/ 299 f134 1"/>
              <a:gd name="f149" fmla="*/ 21 f133 1"/>
              <a:gd name="f150" fmla="*/ 306 f134 1"/>
              <a:gd name="f151" fmla="*/ 324 f134 1"/>
              <a:gd name="f152" fmla="*/ 15 f133 1"/>
              <a:gd name="f153" fmla="*/ 335 f134 1"/>
              <a:gd name="f154" fmla="*/ 60 f133 1"/>
              <a:gd name="f155" fmla="*/ 358 f134 1"/>
              <a:gd name="f156" fmla="*/ 78 f133 1"/>
              <a:gd name="f157" fmla="*/ 402 f134 1"/>
              <a:gd name="f158" fmla="*/ 93 f133 1"/>
              <a:gd name="f159" fmla="*/ 427 f134 1"/>
              <a:gd name="f160" fmla="*/ 98 f133 1"/>
              <a:gd name="f161" fmla="*/ 486 f134 1"/>
              <a:gd name="f162" fmla="*/ 119 f133 1"/>
              <a:gd name="f163" fmla="*/ 493 f134 1"/>
              <a:gd name="f164" fmla="*/ 134 f133 1"/>
              <a:gd name="f165" fmla="*/ 479 f134 1"/>
              <a:gd name="f166" fmla="*/ 140 f133 1"/>
              <a:gd name="f167" fmla="*/ 377 f134 1"/>
              <a:gd name="f168" fmla="*/ 26 f134 1"/>
              <a:gd name="f169" fmla="*/ 3 f134 1"/>
              <a:gd name="f170" fmla="*/ 133 f133 1"/>
              <a:gd name="f171" fmla="*/ 18 f134 1"/>
              <a:gd name="f172" fmla="*/ 113 f133 1"/>
              <a:gd name="f173" fmla="*/ 38 f134 1"/>
              <a:gd name="f174" fmla="*/ 103 f133 1"/>
              <a:gd name="f175" fmla="*/ 141 f134 1"/>
              <a:gd name="f176" fmla="*/ 160 f134 1"/>
              <a:gd name="f177" fmla="*/ 62 f133 1"/>
              <a:gd name="f178" fmla="*/ 171 f134 1"/>
              <a:gd name="f179" fmla="*/ 18 f133 1"/>
              <a:gd name="f180" fmla="*/ 190 f134 1"/>
              <a:gd name="f181" fmla="*/ 23 f133 1"/>
              <a:gd name="f182" fmla="*/ 193 f134 1"/>
              <a:gd name="f183" fmla="*/ 50 f133 1"/>
              <a:gd name="f184" fmla="+- f135 0 f1"/>
              <a:gd name="f185" fmla="*/ f138 1 496"/>
              <a:gd name="f186" fmla="*/ f139 1 144"/>
              <a:gd name="f187" fmla="*/ f140 1 496"/>
              <a:gd name="f188" fmla="*/ f141 1 144"/>
              <a:gd name="f189" fmla="*/ f142 1 496"/>
              <a:gd name="f190" fmla="*/ f143 1 144"/>
              <a:gd name="f191" fmla="*/ f144 1 496"/>
              <a:gd name="f192" fmla="*/ f145 1 144"/>
              <a:gd name="f193" fmla="*/ f146 1 496"/>
              <a:gd name="f194" fmla="*/ f147 1 144"/>
              <a:gd name="f195" fmla="*/ f148 1 496"/>
              <a:gd name="f196" fmla="*/ f149 1 144"/>
              <a:gd name="f197" fmla="*/ f150 1 496"/>
              <a:gd name="f198" fmla="*/ f151 1 496"/>
              <a:gd name="f199" fmla="*/ f152 1 144"/>
              <a:gd name="f200" fmla="*/ f153 1 496"/>
              <a:gd name="f201" fmla="*/ f154 1 144"/>
              <a:gd name="f202" fmla="*/ f155 1 496"/>
              <a:gd name="f203" fmla="*/ f156 1 144"/>
              <a:gd name="f204" fmla="*/ f157 1 496"/>
              <a:gd name="f205" fmla="*/ f158 1 144"/>
              <a:gd name="f206" fmla="*/ f159 1 496"/>
              <a:gd name="f207" fmla="*/ f160 1 144"/>
              <a:gd name="f208" fmla="*/ f161 1 496"/>
              <a:gd name="f209" fmla="*/ f162 1 144"/>
              <a:gd name="f210" fmla="*/ f163 1 496"/>
              <a:gd name="f211" fmla="*/ f164 1 144"/>
              <a:gd name="f212" fmla="*/ f165 1 496"/>
              <a:gd name="f213" fmla="*/ f166 1 144"/>
              <a:gd name="f214" fmla="*/ f167 1 496"/>
              <a:gd name="f215" fmla="*/ f168 1 496"/>
              <a:gd name="f216" fmla="*/ f169 1 496"/>
              <a:gd name="f217" fmla="*/ f170 1 144"/>
              <a:gd name="f218" fmla="*/ f171 1 496"/>
              <a:gd name="f219" fmla="*/ f172 1 144"/>
              <a:gd name="f220" fmla="*/ f173 1 496"/>
              <a:gd name="f221" fmla="*/ f174 1 144"/>
              <a:gd name="f222" fmla="*/ f175 1 496"/>
              <a:gd name="f223" fmla="*/ f176 1 496"/>
              <a:gd name="f224" fmla="*/ f177 1 144"/>
              <a:gd name="f225" fmla="*/ f178 1 496"/>
              <a:gd name="f226" fmla="*/ f179 1 144"/>
              <a:gd name="f227" fmla="*/ f180 1 496"/>
              <a:gd name="f228" fmla="*/ f181 1 144"/>
              <a:gd name="f229" fmla="*/ f182 1 496"/>
              <a:gd name="f230" fmla="*/ f183 1 144"/>
              <a:gd name="f231" fmla="*/ 0 1 f136"/>
              <a:gd name="f232" fmla="*/ f130 1 f136"/>
              <a:gd name="f233" fmla="*/ 0 1 f137"/>
              <a:gd name="f234" fmla="*/ f131 1 f137"/>
              <a:gd name="f235" fmla="*/ f185 1 f136"/>
              <a:gd name="f236" fmla="*/ f186 1 f137"/>
              <a:gd name="f237" fmla="*/ f187 1 f136"/>
              <a:gd name="f238" fmla="*/ f188 1 f137"/>
              <a:gd name="f239" fmla="*/ f189 1 f136"/>
              <a:gd name="f240" fmla="*/ f190 1 f137"/>
              <a:gd name="f241" fmla="*/ f191 1 f136"/>
              <a:gd name="f242" fmla="*/ f192 1 f137"/>
              <a:gd name="f243" fmla="*/ f193 1 f136"/>
              <a:gd name="f244" fmla="*/ f194 1 f137"/>
              <a:gd name="f245" fmla="*/ f195 1 f136"/>
              <a:gd name="f246" fmla="*/ f196 1 f137"/>
              <a:gd name="f247" fmla="*/ f197 1 f136"/>
              <a:gd name="f248" fmla="*/ f198 1 f136"/>
              <a:gd name="f249" fmla="*/ f199 1 f137"/>
              <a:gd name="f250" fmla="*/ f200 1 f136"/>
              <a:gd name="f251" fmla="*/ f201 1 f137"/>
              <a:gd name="f252" fmla="*/ f202 1 f136"/>
              <a:gd name="f253" fmla="*/ f203 1 f137"/>
              <a:gd name="f254" fmla="*/ f204 1 f136"/>
              <a:gd name="f255" fmla="*/ f205 1 f137"/>
              <a:gd name="f256" fmla="*/ f206 1 f136"/>
              <a:gd name="f257" fmla="*/ f207 1 f137"/>
              <a:gd name="f258" fmla="*/ f208 1 f136"/>
              <a:gd name="f259" fmla="*/ f209 1 f137"/>
              <a:gd name="f260" fmla="*/ f210 1 f136"/>
              <a:gd name="f261" fmla="*/ f211 1 f137"/>
              <a:gd name="f262" fmla="*/ f212 1 f136"/>
              <a:gd name="f263" fmla="*/ f213 1 f137"/>
              <a:gd name="f264" fmla="*/ f214 1 f136"/>
              <a:gd name="f265" fmla="*/ f215 1 f136"/>
              <a:gd name="f266" fmla="*/ f216 1 f136"/>
              <a:gd name="f267" fmla="*/ f217 1 f137"/>
              <a:gd name="f268" fmla="*/ f218 1 f136"/>
              <a:gd name="f269" fmla="*/ f219 1 f137"/>
              <a:gd name="f270" fmla="*/ f220 1 f136"/>
              <a:gd name="f271" fmla="*/ f221 1 f137"/>
              <a:gd name="f272" fmla="*/ f222 1 f136"/>
              <a:gd name="f273" fmla="*/ f223 1 f136"/>
              <a:gd name="f274" fmla="*/ f224 1 f137"/>
              <a:gd name="f275" fmla="*/ f225 1 f136"/>
              <a:gd name="f276" fmla="*/ f226 1 f137"/>
              <a:gd name="f277" fmla="*/ f227 1 f136"/>
              <a:gd name="f278" fmla="*/ f228 1 f137"/>
              <a:gd name="f279" fmla="*/ f229 1 f136"/>
              <a:gd name="f280" fmla="*/ f230 1 f137"/>
              <a:gd name="f281" fmla="*/ f231 f127 1"/>
              <a:gd name="f282" fmla="*/ f232 f127 1"/>
              <a:gd name="f283" fmla="*/ f234 f128 1"/>
              <a:gd name="f284" fmla="*/ f233 f128 1"/>
              <a:gd name="f285" fmla="*/ f235 f127 1"/>
              <a:gd name="f286" fmla="*/ f236 f128 1"/>
              <a:gd name="f287" fmla="*/ f237 f127 1"/>
              <a:gd name="f288" fmla="*/ f238 f128 1"/>
              <a:gd name="f289" fmla="*/ f239 f127 1"/>
              <a:gd name="f290" fmla="*/ f240 f128 1"/>
              <a:gd name="f291" fmla="*/ f241 f127 1"/>
              <a:gd name="f292" fmla="*/ f242 f128 1"/>
              <a:gd name="f293" fmla="*/ f243 f127 1"/>
              <a:gd name="f294" fmla="*/ f244 f128 1"/>
              <a:gd name="f295" fmla="*/ f245 f127 1"/>
              <a:gd name="f296" fmla="*/ f246 f128 1"/>
              <a:gd name="f297" fmla="*/ f247 f127 1"/>
              <a:gd name="f298" fmla="*/ f248 f127 1"/>
              <a:gd name="f299" fmla="*/ f249 f128 1"/>
              <a:gd name="f300" fmla="*/ f250 f127 1"/>
              <a:gd name="f301" fmla="*/ f251 f128 1"/>
              <a:gd name="f302" fmla="*/ f252 f127 1"/>
              <a:gd name="f303" fmla="*/ f253 f128 1"/>
              <a:gd name="f304" fmla="*/ f254 f127 1"/>
              <a:gd name="f305" fmla="*/ f255 f128 1"/>
              <a:gd name="f306" fmla="*/ f256 f127 1"/>
              <a:gd name="f307" fmla="*/ f257 f128 1"/>
              <a:gd name="f308" fmla="*/ f258 f127 1"/>
              <a:gd name="f309" fmla="*/ f259 f128 1"/>
              <a:gd name="f310" fmla="*/ f260 f127 1"/>
              <a:gd name="f311" fmla="*/ f261 f128 1"/>
              <a:gd name="f312" fmla="*/ f262 f127 1"/>
              <a:gd name="f313" fmla="*/ f263 f128 1"/>
              <a:gd name="f314" fmla="*/ f264 f127 1"/>
              <a:gd name="f315" fmla="*/ f265 f127 1"/>
              <a:gd name="f316" fmla="*/ f266 f127 1"/>
              <a:gd name="f317" fmla="*/ f267 f128 1"/>
              <a:gd name="f318" fmla="*/ f268 f127 1"/>
              <a:gd name="f319" fmla="*/ f269 f128 1"/>
              <a:gd name="f320" fmla="*/ f270 f127 1"/>
              <a:gd name="f321" fmla="*/ f271 f128 1"/>
              <a:gd name="f322" fmla="*/ f272 f127 1"/>
              <a:gd name="f323" fmla="*/ f273 f127 1"/>
              <a:gd name="f324" fmla="*/ f274 f128 1"/>
              <a:gd name="f325" fmla="*/ f275 f127 1"/>
              <a:gd name="f326" fmla="*/ f276 f128 1"/>
              <a:gd name="f327" fmla="*/ f277 f127 1"/>
              <a:gd name="f328" fmla="*/ f278 f128 1"/>
              <a:gd name="f329" fmla="*/ f279 f127 1"/>
              <a:gd name="f330" fmla="*/ f280 f128 1"/>
            </a:gdLst>
            <a:ahLst/>
            <a:cxnLst>
              <a:cxn ang="3cd4">
                <a:pos x="hc" y="t"/>
              </a:cxn>
              <a:cxn ang="0">
                <a:pos x="r" y="vc"/>
              </a:cxn>
              <a:cxn ang="cd4">
                <a:pos x="hc" y="b"/>
              </a:cxn>
              <a:cxn ang="cd2">
                <a:pos x="l" y="vc"/>
              </a:cxn>
              <a:cxn ang="f184">
                <a:pos x="f285" y="f286"/>
              </a:cxn>
              <a:cxn ang="f184">
                <a:pos x="f287" y="f288"/>
              </a:cxn>
              <a:cxn ang="f184">
                <a:pos x="f289" y="f290"/>
              </a:cxn>
              <a:cxn ang="f184">
                <a:pos x="f291" y="f292"/>
              </a:cxn>
              <a:cxn ang="f184">
                <a:pos x="f293" y="f294"/>
              </a:cxn>
              <a:cxn ang="f184">
                <a:pos x="f295" y="f296"/>
              </a:cxn>
              <a:cxn ang="f184">
                <a:pos x="f297" y="f290"/>
              </a:cxn>
              <a:cxn ang="f184">
                <a:pos x="f298" y="f299"/>
              </a:cxn>
              <a:cxn ang="f184">
                <a:pos x="f300" y="f301"/>
              </a:cxn>
              <a:cxn ang="f184">
                <a:pos x="f302" y="f303"/>
              </a:cxn>
              <a:cxn ang="f184">
                <a:pos x="f304" y="f305"/>
              </a:cxn>
              <a:cxn ang="f184">
                <a:pos x="f306" y="f307"/>
              </a:cxn>
              <a:cxn ang="f184">
                <a:pos x="f308" y="f309"/>
              </a:cxn>
              <a:cxn ang="f184">
                <a:pos x="f310" y="f311"/>
              </a:cxn>
              <a:cxn ang="f184">
                <a:pos x="f312" y="f313"/>
              </a:cxn>
              <a:cxn ang="f184">
                <a:pos x="f314" y="f313"/>
              </a:cxn>
              <a:cxn ang="f184">
                <a:pos x="f315" y="f313"/>
              </a:cxn>
              <a:cxn ang="f184">
                <a:pos x="f316" y="f317"/>
              </a:cxn>
              <a:cxn ang="f184">
                <a:pos x="f318" y="f319"/>
              </a:cxn>
              <a:cxn ang="f184">
                <a:pos x="f320" y="f321"/>
              </a:cxn>
              <a:cxn ang="f184">
                <a:pos x="f322" y="f303"/>
              </a:cxn>
              <a:cxn ang="f184">
                <a:pos x="f323" y="f324"/>
              </a:cxn>
              <a:cxn ang="f184">
                <a:pos x="f325" y="f326"/>
              </a:cxn>
              <a:cxn ang="f184">
                <a:pos x="f327" y="f290"/>
              </a:cxn>
              <a:cxn ang="f184">
                <a:pos x="f285" y="f328"/>
              </a:cxn>
              <a:cxn ang="f184">
                <a:pos x="f329" y="f330"/>
              </a:cxn>
              <a:cxn ang="f184">
                <a:pos x="f285" y="f286"/>
              </a:cxn>
            </a:cxnLst>
            <a:rect l="f281" t="f284" r="f282" b="f283"/>
            <a:pathLst>
              <a:path w="496" h="144">
                <a:moveTo>
                  <a:pt x="f8" y="f9"/>
                </a:moveTo>
                <a:cubicBezTo>
                  <a:pt x="f10" y="f11"/>
                  <a:pt x="f12" y="f13"/>
                  <a:pt x="f14" y="f15"/>
                </a:cubicBezTo>
                <a:cubicBezTo>
                  <a:pt x="f16" y="f17"/>
                  <a:pt x="f18" y="f5"/>
                  <a:pt x="f19" y="f20"/>
                </a:cubicBezTo>
                <a:cubicBezTo>
                  <a:pt x="f21" y="f22"/>
                  <a:pt x="f23" y="f24"/>
                  <a:pt x="f25" y="f26"/>
                </a:cubicBezTo>
                <a:cubicBezTo>
                  <a:pt x="f27" y="f28"/>
                  <a:pt x="f29" y="f30"/>
                  <a:pt x="f31" y="f32"/>
                </a:cubicBezTo>
                <a:cubicBezTo>
                  <a:pt x="f33" y="f34"/>
                  <a:pt x="f35" y="f28"/>
                  <a:pt x="f36" y="f37"/>
                </a:cubicBezTo>
                <a:cubicBezTo>
                  <a:pt x="f38" y="f24"/>
                  <a:pt x="f39" y="f17"/>
                  <a:pt x="f40" y="f20"/>
                </a:cubicBezTo>
                <a:cubicBezTo>
                  <a:pt x="f41" y="f42"/>
                  <a:pt x="f43" y="f42"/>
                  <a:pt x="f44" y="f45"/>
                </a:cubicBezTo>
                <a:cubicBezTo>
                  <a:pt x="f46" y="f47"/>
                  <a:pt x="f48" y="f30"/>
                  <a:pt x="f49" y="f50"/>
                </a:cubicBezTo>
                <a:cubicBezTo>
                  <a:pt x="f51" y="f52"/>
                  <a:pt x="f53" y="f54"/>
                  <a:pt x="f55" y="f54"/>
                </a:cubicBezTo>
                <a:cubicBezTo>
                  <a:pt x="f56" y="f57"/>
                  <a:pt x="f58" y="f59"/>
                  <a:pt x="f60" y="f61"/>
                </a:cubicBezTo>
                <a:cubicBezTo>
                  <a:pt x="f62" y="f63"/>
                  <a:pt x="f64" y="f65"/>
                  <a:pt x="f66" y="f65"/>
                </a:cubicBezTo>
                <a:cubicBezTo>
                  <a:pt x="f67" y="f65"/>
                  <a:pt x="f68" y="f69"/>
                  <a:pt x="f70" y="f71"/>
                </a:cubicBezTo>
                <a:cubicBezTo>
                  <a:pt x="f72" y="f73"/>
                  <a:pt x="f6" y="f74"/>
                  <a:pt x="f75" y="f76"/>
                </a:cubicBezTo>
                <a:cubicBezTo>
                  <a:pt x="f77" y="f78"/>
                  <a:pt x="f79" y="f78"/>
                  <a:pt x="f80" y="f78"/>
                </a:cubicBezTo>
                <a:cubicBezTo>
                  <a:pt x="f81" y="f78"/>
                  <a:pt x="f82" y="f78"/>
                  <a:pt x="f83" y="f78"/>
                </a:cubicBezTo>
                <a:cubicBezTo>
                  <a:pt x="f84" y="f78"/>
                  <a:pt x="f85" y="f78"/>
                  <a:pt x="f86" y="f78"/>
                </a:cubicBezTo>
                <a:cubicBezTo>
                  <a:pt x="f87" y="f78"/>
                  <a:pt x="f20" y="f7"/>
                  <a:pt x="f88" y="f89"/>
                </a:cubicBezTo>
                <a:cubicBezTo>
                  <a:pt x="f5" y="f90"/>
                  <a:pt x="f91" y="f92"/>
                  <a:pt x="f87" y="f93"/>
                </a:cubicBezTo>
                <a:cubicBezTo>
                  <a:pt x="f94" y="f95"/>
                  <a:pt x="f96" y="f97"/>
                  <a:pt x="f98" y="f97"/>
                </a:cubicBezTo>
                <a:cubicBezTo>
                  <a:pt x="f99" y="f100"/>
                  <a:pt x="f69" y="f59"/>
                  <a:pt x="f101" y="f54"/>
                </a:cubicBezTo>
                <a:cubicBezTo>
                  <a:pt x="f102" y="f103"/>
                  <a:pt x="f104" y="f105"/>
                  <a:pt x="f106" y="f107"/>
                </a:cubicBezTo>
                <a:cubicBezTo>
                  <a:pt x="f108" y="f109"/>
                  <a:pt x="f110" y="f111"/>
                  <a:pt x="f112" y="f87"/>
                </a:cubicBezTo>
                <a:cubicBezTo>
                  <a:pt x="f113" y="f20"/>
                  <a:pt x="f2" y="f114"/>
                  <a:pt x="f115" y="f20"/>
                </a:cubicBezTo>
                <a:cubicBezTo>
                  <a:pt x="f116" y="f17"/>
                  <a:pt x="f117" y="f118"/>
                  <a:pt x="f8" y="f119"/>
                </a:cubicBezTo>
                <a:cubicBezTo>
                  <a:pt x="f120" y="f111"/>
                  <a:pt x="f121" y="f122"/>
                  <a:pt x="f123" y="f124"/>
                </a:cubicBezTo>
                <a:cubicBezTo>
                  <a:pt x="f121" y="f9"/>
                  <a:pt x="f125" y="f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27">
            <a:extLst>
              <a:ext uri="{FF2B5EF4-FFF2-40B4-BE49-F238E27FC236}">
                <a16:creationId xmlns:a16="http://schemas.microsoft.com/office/drawing/2014/main" id="{98E6F45C-23EB-4870-82BC-106C5A050D94}"/>
              </a:ext>
            </a:extLst>
          </p:cNvPr>
          <p:cNvSpPr/>
          <p:nvPr/>
        </p:nvSpPr>
        <p:spPr>
          <a:xfrm>
            <a:off x="1624010" y="4102098"/>
            <a:ext cx="225427" cy="290514"/>
          </a:xfrm>
          <a:custGeom>
            <a:avLst/>
            <a:gdLst>
              <a:gd name="f0" fmla="val 10800000"/>
              <a:gd name="f1" fmla="val 5400000"/>
              <a:gd name="f2" fmla="val 180"/>
              <a:gd name="f3" fmla="val w"/>
              <a:gd name="f4" fmla="val h"/>
              <a:gd name="f5" fmla="val 0"/>
              <a:gd name="f6" fmla="val 201"/>
              <a:gd name="f7" fmla="val 259"/>
              <a:gd name="f8" fmla="val 86"/>
              <a:gd name="f9" fmla="val 124"/>
              <a:gd name="f10" fmla="val 87"/>
              <a:gd name="f11" fmla="val 54"/>
              <a:gd name="f12" fmla="val 21"/>
              <a:gd name="f13" fmla="val 6"/>
              <a:gd name="f14" fmla="val 89"/>
              <a:gd name="f15" fmla="val 106"/>
              <a:gd name="f16" fmla="val 155"/>
              <a:gd name="f17" fmla="val 1"/>
              <a:gd name="f18" fmla="val 49"/>
              <a:gd name="f19" fmla="val 80"/>
              <a:gd name="f20" fmla="val 156"/>
              <a:gd name="f21" fmla="val 111"/>
              <a:gd name="f22" fmla="val 141"/>
              <a:gd name="f23" fmla="val 154"/>
              <a:gd name="f24" fmla="val 158"/>
              <a:gd name="f25" fmla="val 160"/>
              <a:gd name="f26" fmla="val 172"/>
              <a:gd name="f27" fmla="val 157"/>
              <a:gd name="f28" fmla="val 196"/>
              <a:gd name="f29" fmla="val 151"/>
              <a:gd name="f30" fmla="val 200"/>
              <a:gd name="f31" fmla="val 219"/>
              <a:gd name="f32" fmla="val 220"/>
              <a:gd name="f33" fmla="val 162"/>
              <a:gd name="f34" fmla="val 230"/>
              <a:gd name="f35" fmla="val 130"/>
              <a:gd name="f36" fmla="val 238"/>
              <a:gd name="f37" fmla="val 98"/>
              <a:gd name="f38" fmla="val 246"/>
              <a:gd name="f39" fmla="val 65"/>
              <a:gd name="f40" fmla="val 255"/>
              <a:gd name="f41" fmla="val 41"/>
              <a:gd name="f42" fmla="val 42"/>
              <a:gd name="f43" fmla="val 237"/>
              <a:gd name="f44" fmla="val 43"/>
              <a:gd name="f45" fmla="val 221"/>
              <a:gd name="f46" fmla="val 38"/>
              <a:gd name="f47" fmla="val 205"/>
              <a:gd name="f48" fmla="val 47"/>
              <a:gd name="f49" fmla="val 190"/>
              <a:gd name="f50" fmla="val 50"/>
              <a:gd name="f51" fmla="val 186"/>
              <a:gd name="f52" fmla="val 182"/>
              <a:gd name="f53" fmla="val 44"/>
              <a:gd name="f54" fmla="val 179"/>
              <a:gd name="f55" fmla="val 177"/>
              <a:gd name="f56" fmla="val 174"/>
              <a:gd name="f57" fmla="val 35"/>
              <a:gd name="f58" fmla="val 171"/>
              <a:gd name="f59" fmla="val 135"/>
              <a:gd name="f60" fmla="val 136"/>
              <a:gd name="f61" fmla="val 37"/>
              <a:gd name="f62" fmla="val 100"/>
              <a:gd name="f63" fmla="val 46"/>
              <a:gd name="f64" fmla="val 91"/>
              <a:gd name="f65" fmla="val 53"/>
              <a:gd name="f66" fmla="val 61"/>
              <a:gd name="f67" fmla="val 68"/>
              <a:gd name="f68" fmla="val 108"/>
              <a:gd name="f69" fmla="val 75"/>
              <a:gd name="f70" fmla="val 114"/>
              <a:gd name="f71" fmla="+- 0 0 -90"/>
              <a:gd name="f72" fmla="*/ f3 1 201"/>
              <a:gd name="f73" fmla="*/ f4 1 259"/>
              <a:gd name="f74" fmla="val f5"/>
              <a:gd name="f75" fmla="val f6"/>
              <a:gd name="f76" fmla="val f7"/>
              <a:gd name="f77" fmla="*/ f71 f0 1"/>
              <a:gd name="f78" fmla="+- f76 0 f74"/>
              <a:gd name="f79" fmla="+- f75 0 f74"/>
              <a:gd name="f80" fmla="*/ f77 1 f2"/>
              <a:gd name="f81" fmla="*/ f79 1 201"/>
              <a:gd name="f82" fmla="*/ f78 1 259"/>
              <a:gd name="f83" fmla="*/ 86 f79 1"/>
              <a:gd name="f84" fmla="*/ 124 f78 1"/>
              <a:gd name="f85" fmla="*/ 21 f78 1"/>
              <a:gd name="f86" fmla="*/ 106 f79 1"/>
              <a:gd name="f87" fmla="*/ 0 f78 1"/>
              <a:gd name="f88" fmla="*/ 155 f79 1"/>
              <a:gd name="f89" fmla="*/ 49 f78 1"/>
              <a:gd name="f90" fmla="*/ 141 f78 1"/>
              <a:gd name="f91" fmla="*/ 172 f79 1"/>
              <a:gd name="f92" fmla="*/ 157 f78 1"/>
              <a:gd name="f93" fmla="*/ 200 f79 1"/>
              <a:gd name="f94" fmla="*/ 180 f78 1"/>
              <a:gd name="f95" fmla="*/ 162 f79 1"/>
              <a:gd name="f96" fmla="*/ 230 f78 1"/>
              <a:gd name="f97" fmla="*/ 65 f79 1"/>
              <a:gd name="f98" fmla="*/ 255 f78 1"/>
              <a:gd name="f99" fmla="*/ 42 f79 1"/>
              <a:gd name="f100" fmla="*/ 237 f78 1"/>
              <a:gd name="f101" fmla="*/ 47 f79 1"/>
              <a:gd name="f102" fmla="*/ 190 f78 1"/>
              <a:gd name="f103" fmla="*/ 44 f79 1"/>
              <a:gd name="f104" fmla="*/ 179 f78 1"/>
              <a:gd name="f105" fmla="*/ 35 f79 1"/>
              <a:gd name="f106" fmla="*/ 171 f78 1"/>
              <a:gd name="f107" fmla="*/ 37 f79 1"/>
              <a:gd name="f108" fmla="*/ 100 f78 1"/>
              <a:gd name="f109" fmla="*/ 61 f79 1"/>
              <a:gd name="f110" fmla="+- f80 0 f1"/>
              <a:gd name="f111" fmla="*/ f83 1 201"/>
              <a:gd name="f112" fmla="*/ f84 1 259"/>
              <a:gd name="f113" fmla="*/ f85 1 259"/>
              <a:gd name="f114" fmla="*/ f86 1 201"/>
              <a:gd name="f115" fmla="*/ f87 1 259"/>
              <a:gd name="f116" fmla="*/ f88 1 201"/>
              <a:gd name="f117" fmla="*/ f89 1 259"/>
              <a:gd name="f118" fmla="*/ f90 1 259"/>
              <a:gd name="f119" fmla="*/ f91 1 201"/>
              <a:gd name="f120" fmla="*/ f92 1 259"/>
              <a:gd name="f121" fmla="*/ f93 1 201"/>
              <a:gd name="f122" fmla="*/ f94 1 259"/>
              <a:gd name="f123" fmla="*/ f95 1 201"/>
              <a:gd name="f124" fmla="*/ f96 1 259"/>
              <a:gd name="f125" fmla="*/ f97 1 201"/>
              <a:gd name="f126" fmla="*/ f98 1 259"/>
              <a:gd name="f127" fmla="*/ f99 1 201"/>
              <a:gd name="f128" fmla="*/ f100 1 259"/>
              <a:gd name="f129" fmla="*/ f101 1 201"/>
              <a:gd name="f130" fmla="*/ f102 1 259"/>
              <a:gd name="f131" fmla="*/ f103 1 201"/>
              <a:gd name="f132" fmla="*/ f104 1 259"/>
              <a:gd name="f133" fmla="*/ f105 1 201"/>
              <a:gd name="f134" fmla="*/ f106 1 259"/>
              <a:gd name="f135" fmla="*/ f107 1 201"/>
              <a:gd name="f136" fmla="*/ f108 1 259"/>
              <a:gd name="f137" fmla="*/ f109 1 201"/>
              <a:gd name="f138" fmla="*/ 0 1 f81"/>
              <a:gd name="f139" fmla="*/ f75 1 f81"/>
              <a:gd name="f140" fmla="*/ 0 1 f82"/>
              <a:gd name="f141" fmla="*/ f76 1 f82"/>
              <a:gd name="f142" fmla="*/ f111 1 f81"/>
              <a:gd name="f143" fmla="*/ f112 1 f82"/>
              <a:gd name="f144" fmla="*/ f113 1 f82"/>
              <a:gd name="f145" fmla="*/ f114 1 f81"/>
              <a:gd name="f146" fmla="*/ f115 1 f82"/>
              <a:gd name="f147" fmla="*/ f116 1 f81"/>
              <a:gd name="f148" fmla="*/ f117 1 f82"/>
              <a:gd name="f149" fmla="*/ f118 1 f82"/>
              <a:gd name="f150" fmla="*/ f119 1 f81"/>
              <a:gd name="f151" fmla="*/ f120 1 f82"/>
              <a:gd name="f152" fmla="*/ f121 1 f81"/>
              <a:gd name="f153" fmla="*/ f122 1 f82"/>
              <a:gd name="f154" fmla="*/ f123 1 f81"/>
              <a:gd name="f155" fmla="*/ f124 1 f82"/>
              <a:gd name="f156" fmla="*/ f125 1 f81"/>
              <a:gd name="f157" fmla="*/ f126 1 f82"/>
              <a:gd name="f158" fmla="*/ f127 1 f81"/>
              <a:gd name="f159" fmla="*/ f128 1 f82"/>
              <a:gd name="f160" fmla="*/ f129 1 f81"/>
              <a:gd name="f161" fmla="*/ f130 1 f82"/>
              <a:gd name="f162" fmla="*/ f131 1 f81"/>
              <a:gd name="f163" fmla="*/ f132 1 f82"/>
              <a:gd name="f164" fmla="*/ f133 1 f81"/>
              <a:gd name="f165" fmla="*/ f134 1 f82"/>
              <a:gd name="f166" fmla="*/ f135 1 f81"/>
              <a:gd name="f167" fmla="*/ f136 1 f82"/>
              <a:gd name="f168" fmla="*/ f137 1 f81"/>
              <a:gd name="f169" fmla="*/ f138 f72 1"/>
              <a:gd name="f170" fmla="*/ f139 f72 1"/>
              <a:gd name="f171" fmla="*/ f141 f73 1"/>
              <a:gd name="f172" fmla="*/ f140 f73 1"/>
              <a:gd name="f173" fmla="*/ f142 f72 1"/>
              <a:gd name="f174" fmla="*/ f143 f73 1"/>
              <a:gd name="f175" fmla="*/ f144 f73 1"/>
              <a:gd name="f176" fmla="*/ f145 f72 1"/>
              <a:gd name="f177" fmla="*/ f146 f73 1"/>
              <a:gd name="f178" fmla="*/ f147 f72 1"/>
              <a:gd name="f179" fmla="*/ f148 f73 1"/>
              <a:gd name="f180" fmla="*/ f149 f73 1"/>
              <a:gd name="f181" fmla="*/ f150 f72 1"/>
              <a:gd name="f182" fmla="*/ f151 f73 1"/>
              <a:gd name="f183" fmla="*/ f152 f72 1"/>
              <a:gd name="f184" fmla="*/ f153 f73 1"/>
              <a:gd name="f185" fmla="*/ f154 f72 1"/>
              <a:gd name="f186" fmla="*/ f155 f73 1"/>
              <a:gd name="f187" fmla="*/ f156 f72 1"/>
              <a:gd name="f188" fmla="*/ f157 f73 1"/>
              <a:gd name="f189" fmla="*/ f158 f72 1"/>
              <a:gd name="f190" fmla="*/ f159 f73 1"/>
              <a:gd name="f191" fmla="*/ f160 f72 1"/>
              <a:gd name="f192" fmla="*/ f161 f73 1"/>
              <a:gd name="f193" fmla="*/ f162 f72 1"/>
              <a:gd name="f194" fmla="*/ f163 f73 1"/>
              <a:gd name="f195" fmla="*/ f164 f72 1"/>
              <a:gd name="f196" fmla="*/ f165 f73 1"/>
              <a:gd name="f197" fmla="*/ f166 f72 1"/>
              <a:gd name="f198" fmla="*/ f167 f73 1"/>
              <a:gd name="f199" fmla="*/ f168 f72 1"/>
            </a:gdLst>
            <a:ahLst/>
            <a:cxnLst>
              <a:cxn ang="3cd4">
                <a:pos x="hc" y="t"/>
              </a:cxn>
              <a:cxn ang="0">
                <a:pos x="r" y="vc"/>
              </a:cxn>
              <a:cxn ang="cd4">
                <a:pos x="hc" y="b"/>
              </a:cxn>
              <a:cxn ang="cd2">
                <a:pos x="l" y="vc"/>
              </a:cxn>
              <a:cxn ang="f110">
                <a:pos x="f173" y="f174"/>
              </a:cxn>
              <a:cxn ang="f110">
                <a:pos x="f173" y="f175"/>
              </a:cxn>
              <a:cxn ang="f110">
                <a:pos x="f176" y="f177"/>
              </a:cxn>
              <a:cxn ang="f110">
                <a:pos x="f178" y="f179"/>
              </a:cxn>
              <a:cxn ang="f110">
                <a:pos x="f178" y="f180"/>
              </a:cxn>
              <a:cxn ang="f110">
                <a:pos x="f181" y="f182"/>
              </a:cxn>
              <a:cxn ang="f110">
                <a:pos x="f183" y="f184"/>
              </a:cxn>
              <a:cxn ang="f110">
                <a:pos x="f185" y="f186"/>
              </a:cxn>
              <a:cxn ang="f110">
                <a:pos x="f187" y="f188"/>
              </a:cxn>
              <a:cxn ang="f110">
                <a:pos x="f189" y="f190"/>
              </a:cxn>
              <a:cxn ang="f110">
                <a:pos x="f191" y="f192"/>
              </a:cxn>
              <a:cxn ang="f110">
                <a:pos x="f193" y="f194"/>
              </a:cxn>
              <a:cxn ang="f110">
                <a:pos x="f195" y="f196"/>
              </a:cxn>
              <a:cxn ang="f110">
                <a:pos x="f197" y="f198"/>
              </a:cxn>
              <a:cxn ang="f110">
                <a:pos x="f199" y="f198"/>
              </a:cxn>
              <a:cxn ang="f110">
                <a:pos x="f173" y="f174"/>
              </a:cxn>
            </a:cxnLst>
            <a:rect l="f169" t="f172" r="f170" b="f171"/>
            <a:pathLst>
              <a:path w="201" h="259">
                <a:moveTo>
                  <a:pt x="f8" y="f9"/>
                </a:moveTo>
                <a:cubicBezTo>
                  <a:pt x="f8" y="f8"/>
                  <a:pt x="f10" y="f11"/>
                  <a:pt x="f8" y="f12"/>
                </a:cubicBezTo>
                <a:cubicBezTo>
                  <a:pt x="f8" y="f13"/>
                  <a:pt x="f14" y="f5"/>
                  <a:pt x="f15" y="f5"/>
                </a:cubicBezTo>
                <a:cubicBezTo>
                  <a:pt x="f16" y="f17"/>
                  <a:pt x="f16" y="f5"/>
                  <a:pt x="f16" y="f18"/>
                </a:cubicBezTo>
                <a:cubicBezTo>
                  <a:pt x="f16" y="f19"/>
                  <a:pt x="f20" y="f21"/>
                  <a:pt x="f16" y="f22"/>
                </a:cubicBezTo>
                <a:cubicBezTo>
                  <a:pt x="f16" y="f23"/>
                  <a:pt x="f24" y="f25"/>
                  <a:pt x="f26" y="f27"/>
                </a:cubicBezTo>
                <a:cubicBezTo>
                  <a:pt x="f28" y="f29"/>
                  <a:pt x="f30" y="f16"/>
                  <a:pt x="f30" y="f2"/>
                </a:cubicBezTo>
                <a:cubicBezTo>
                  <a:pt x="f6" y="f31"/>
                  <a:pt x="f6" y="f32"/>
                  <a:pt x="f33" y="f34"/>
                </a:cubicBezTo>
                <a:cubicBezTo>
                  <a:pt x="f35" y="f36"/>
                  <a:pt x="f37" y="f38"/>
                  <a:pt x="f39" y="f40"/>
                </a:cubicBezTo>
                <a:cubicBezTo>
                  <a:pt x="f18" y="f7"/>
                  <a:pt x="f41" y="f40"/>
                  <a:pt x="f42" y="f43"/>
                </a:cubicBezTo>
                <a:cubicBezTo>
                  <a:pt x="f44" y="f45"/>
                  <a:pt x="f46" y="f47"/>
                  <a:pt x="f48" y="f49"/>
                </a:cubicBezTo>
                <a:cubicBezTo>
                  <a:pt x="f50" y="f51"/>
                  <a:pt x="f48" y="f52"/>
                  <a:pt x="f53" y="f54"/>
                </a:cubicBezTo>
                <a:cubicBezTo>
                  <a:pt x="f41" y="f55"/>
                  <a:pt x="f46" y="f56"/>
                  <a:pt x="f57" y="f58"/>
                </a:cubicBezTo>
                <a:cubicBezTo>
                  <a:pt x="f5" y="f59"/>
                  <a:pt x="f5" y="f60"/>
                  <a:pt x="f61" y="f62"/>
                </a:cubicBezTo>
                <a:cubicBezTo>
                  <a:pt x="f63" y="f64"/>
                  <a:pt x="f65" y="f64"/>
                  <a:pt x="f66" y="f62"/>
                </a:cubicBezTo>
                <a:cubicBezTo>
                  <a:pt x="f67" y="f68"/>
                  <a:pt x="f69" y="f70"/>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6" name="Freeform 28">
            <a:extLst>
              <a:ext uri="{FF2B5EF4-FFF2-40B4-BE49-F238E27FC236}">
                <a16:creationId xmlns:a16="http://schemas.microsoft.com/office/drawing/2014/main" id="{E27001A6-A6F8-4945-A046-511EA207BA4B}"/>
              </a:ext>
            </a:extLst>
          </p:cNvPr>
          <p:cNvSpPr/>
          <p:nvPr/>
        </p:nvSpPr>
        <p:spPr>
          <a:xfrm>
            <a:off x="1808161" y="3651254"/>
            <a:ext cx="242892" cy="244473"/>
          </a:xfrm>
          <a:custGeom>
            <a:avLst/>
            <a:gdLst>
              <a:gd name="f0" fmla="val 10800000"/>
              <a:gd name="f1" fmla="val 5400000"/>
              <a:gd name="f2" fmla="val 180"/>
              <a:gd name="f3" fmla="val w"/>
              <a:gd name="f4" fmla="val h"/>
              <a:gd name="f5" fmla="val 0"/>
              <a:gd name="f6" fmla="val 217"/>
              <a:gd name="f7" fmla="val 219"/>
              <a:gd name="f8" fmla="val 110"/>
              <a:gd name="f9" fmla="val 170"/>
              <a:gd name="f10" fmla="val 168"/>
              <a:gd name="f11" fmla="val 109"/>
              <a:gd name="f12" fmla="val 218"/>
              <a:gd name="f13" fmla="val 49"/>
              <a:gd name="f14" fmla="val 1"/>
              <a:gd name="f15" fmla="val 169"/>
              <a:gd name="f16" fmla="val 50"/>
              <a:gd name="f17" fmla="val 124"/>
              <a:gd name="f18" fmla="val 174"/>
              <a:gd name="f19" fmla="val 128"/>
              <a:gd name="f20" fmla="val 173"/>
              <a:gd name="f21" fmla="val 132"/>
              <a:gd name="f22" fmla="val 172"/>
              <a:gd name="f23" fmla="val 135"/>
              <a:gd name="f24" fmla="val 171"/>
              <a:gd name="f25" fmla="val 153"/>
              <a:gd name="f26" fmla="val 163"/>
              <a:gd name="f27" fmla="val 149"/>
              <a:gd name="f28" fmla="val 131"/>
              <a:gd name="f29" fmla="val 114"/>
              <a:gd name="f30" fmla="val 177"/>
              <a:gd name="f31" fmla="val 97"/>
              <a:gd name="f32" fmla="val 80"/>
              <a:gd name="f33" fmla="val 160"/>
              <a:gd name="f34" fmla="val 62"/>
              <a:gd name="f35" fmla="val 146"/>
              <a:gd name="f36" fmla="val 127"/>
              <a:gd name="f37" fmla="val 46"/>
              <a:gd name="f38" fmla="val 116"/>
              <a:gd name="f39" fmla="val 45"/>
              <a:gd name="f40" fmla="val 105"/>
              <a:gd name="f41" fmla="val 47"/>
              <a:gd name="f42" fmla="val 93"/>
              <a:gd name="f43" fmla="val 76"/>
              <a:gd name="f44" fmla="val 61"/>
              <a:gd name="f45" fmla="val 59"/>
              <a:gd name="f46" fmla="val 52"/>
              <a:gd name="f47" fmla="val 74"/>
              <a:gd name="f48" fmla="val 84"/>
              <a:gd name="f49" fmla="val 38"/>
              <a:gd name="f50" fmla="val 95"/>
              <a:gd name="f51" fmla="val 51"/>
              <a:gd name="f52" fmla="val 106"/>
              <a:gd name="f53" fmla="val 108"/>
              <a:gd name="f54" fmla="val 53"/>
              <a:gd name="f55" fmla="val 112"/>
              <a:gd name="f56" fmla="val 36"/>
              <a:gd name="f57" fmla="val 134"/>
              <a:gd name="f58" fmla="val 55"/>
              <a:gd name="f59" fmla="val 144"/>
              <a:gd name="f60" fmla="val 63"/>
              <a:gd name="f61" fmla="val 158"/>
              <a:gd name="f62" fmla="val 79"/>
              <a:gd name="f63" fmla="val 182"/>
              <a:gd name="f64" fmla="+- 0 0 -90"/>
              <a:gd name="f65" fmla="*/ f3 1 217"/>
              <a:gd name="f66" fmla="*/ f4 1 219"/>
              <a:gd name="f67" fmla="val f5"/>
              <a:gd name="f68" fmla="val f6"/>
              <a:gd name="f69" fmla="val f7"/>
              <a:gd name="f70" fmla="*/ f64 f0 1"/>
              <a:gd name="f71" fmla="+- f69 0 f67"/>
              <a:gd name="f72" fmla="+- f68 0 f67"/>
              <a:gd name="f73" fmla="*/ f70 1 f2"/>
              <a:gd name="f74" fmla="*/ f72 1 217"/>
              <a:gd name="f75" fmla="*/ f71 1 219"/>
              <a:gd name="f76" fmla="*/ 217 f72 1"/>
              <a:gd name="f77" fmla="*/ 110 f71 1"/>
              <a:gd name="f78" fmla="*/ 109 f72 1"/>
              <a:gd name="f79" fmla="*/ 218 f71 1"/>
              <a:gd name="f80" fmla="*/ 1 f72 1"/>
              <a:gd name="f81" fmla="*/ 110 f72 1"/>
              <a:gd name="f82" fmla="*/ 1 f71 1"/>
              <a:gd name="f83" fmla="*/ 124 f72 1"/>
              <a:gd name="f84" fmla="*/ 174 f71 1"/>
              <a:gd name="f85" fmla="*/ 135 f72 1"/>
              <a:gd name="f86" fmla="*/ 171 f71 1"/>
              <a:gd name="f87" fmla="*/ 170 f72 1"/>
              <a:gd name="f88" fmla="*/ 131 f71 1"/>
              <a:gd name="f89" fmla="*/ 169 f72 1"/>
              <a:gd name="f90" fmla="*/ 80 f71 1"/>
              <a:gd name="f91" fmla="*/ 127 f72 1"/>
              <a:gd name="f92" fmla="*/ 46 f71 1"/>
              <a:gd name="f93" fmla="*/ 93 f72 1"/>
              <a:gd name="f94" fmla="*/ 52 f72 1"/>
              <a:gd name="f95" fmla="*/ 74 f71 1"/>
              <a:gd name="f96" fmla="*/ 51 f72 1"/>
              <a:gd name="f97" fmla="*/ 106 f71 1"/>
              <a:gd name="f98" fmla="*/ 114 f71 1"/>
              <a:gd name="f99" fmla="*/ 63 f72 1"/>
              <a:gd name="f100" fmla="*/ 158 f71 1"/>
              <a:gd name="f101" fmla="+- f73 0 f1"/>
              <a:gd name="f102" fmla="*/ f76 1 217"/>
              <a:gd name="f103" fmla="*/ f77 1 219"/>
              <a:gd name="f104" fmla="*/ f78 1 217"/>
              <a:gd name="f105" fmla="*/ f79 1 219"/>
              <a:gd name="f106" fmla="*/ f80 1 217"/>
              <a:gd name="f107" fmla="*/ f81 1 217"/>
              <a:gd name="f108" fmla="*/ f82 1 219"/>
              <a:gd name="f109" fmla="*/ f83 1 217"/>
              <a:gd name="f110" fmla="*/ f84 1 219"/>
              <a:gd name="f111" fmla="*/ f85 1 217"/>
              <a:gd name="f112" fmla="*/ f86 1 219"/>
              <a:gd name="f113" fmla="*/ f87 1 217"/>
              <a:gd name="f114" fmla="*/ f88 1 219"/>
              <a:gd name="f115" fmla="*/ f89 1 217"/>
              <a:gd name="f116" fmla="*/ f90 1 219"/>
              <a:gd name="f117" fmla="*/ f91 1 217"/>
              <a:gd name="f118" fmla="*/ f92 1 219"/>
              <a:gd name="f119" fmla="*/ f93 1 217"/>
              <a:gd name="f120" fmla="*/ f94 1 217"/>
              <a:gd name="f121" fmla="*/ f95 1 219"/>
              <a:gd name="f122" fmla="*/ f96 1 217"/>
              <a:gd name="f123" fmla="*/ f97 1 219"/>
              <a:gd name="f124" fmla="*/ f98 1 219"/>
              <a:gd name="f125" fmla="*/ f99 1 217"/>
              <a:gd name="f126" fmla="*/ f100 1 219"/>
              <a:gd name="f127" fmla="*/ 0 1 f74"/>
              <a:gd name="f128" fmla="*/ f68 1 f74"/>
              <a:gd name="f129" fmla="*/ 0 1 f75"/>
              <a:gd name="f130" fmla="*/ f69 1 f75"/>
              <a:gd name="f131" fmla="*/ f102 1 f74"/>
              <a:gd name="f132" fmla="*/ f103 1 f75"/>
              <a:gd name="f133" fmla="*/ f104 1 f74"/>
              <a:gd name="f134" fmla="*/ f105 1 f75"/>
              <a:gd name="f135" fmla="*/ f106 1 f74"/>
              <a:gd name="f136" fmla="*/ f107 1 f74"/>
              <a:gd name="f137" fmla="*/ f108 1 f75"/>
              <a:gd name="f138" fmla="*/ f109 1 f74"/>
              <a:gd name="f139" fmla="*/ f110 1 f75"/>
              <a:gd name="f140" fmla="*/ f111 1 f74"/>
              <a:gd name="f141" fmla="*/ f112 1 f75"/>
              <a:gd name="f142" fmla="*/ f113 1 f74"/>
              <a:gd name="f143" fmla="*/ f114 1 f75"/>
              <a:gd name="f144" fmla="*/ f115 1 f74"/>
              <a:gd name="f145" fmla="*/ f116 1 f75"/>
              <a:gd name="f146" fmla="*/ f117 1 f74"/>
              <a:gd name="f147" fmla="*/ f118 1 f75"/>
              <a:gd name="f148" fmla="*/ f119 1 f74"/>
              <a:gd name="f149" fmla="*/ f120 1 f74"/>
              <a:gd name="f150" fmla="*/ f121 1 f75"/>
              <a:gd name="f151" fmla="*/ f122 1 f74"/>
              <a:gd name="f152" fmla="*/ f123 1 f75"/>
              <a:gd name="f153" fmla="*/ f124 1 f75"/>
              <a:gd name="f154" fmla="*/ f125 1 f74"/>
              <a:gd name="f155" fmla="*/ f126 1 f75"/>
              <a:gd name="f156" fmla="*/ f127 f65 1"/>
              <a:gd name="f157" fmla="*/ f128 f65 1"/>
              <a:gd name="f158" fmla="*/ f130 f66 1"/>
              <a:gd name="f159" fmla="*/ f129 f66 1"/>
              <a:gd name="f160" fmla="*/ f131 f65 1"/>
              <a:gd name="f161" fmla="*/ f132 f66 1"/>
              <a:gd name="f162" fmla="*/ f133 f65 1"/>
              <a:gd name="f163" fmla="*/ f134 f66 1"/>
              <a:gd name="f164" fmla="*/ f135 f65 1"/>
              <a:gd name="f165" fmla="*/ f136 f65 1"/>
              <a:gd name="f166" fmla="*/ f137 f66 1"/>
              <a:gd name="f167" fmla="*/ f138 f65 1"/>
              <a:gd name="f168" fmla="*/ f139 f66 1"/>
              <a:gd name="f169" fmla="*/ f140 f65 1"/>
              <a:gd name="f170" fmla="*/ f141 f66 1"/>
              <a:gd name="f171" fmla="*/ f142 f65 1"/>
              <a:gd name="f172" fmla="*/ f143 f66 1"/>
              <a:gd name="f173" fmla="*/ f144 f65 1"/>
              <a:gd name="f174" fmla="*/ f145 f66 1"/>
              <a:gd name="f175" fmla="*/ f146 f65 1"/>
              <a:gd name="f176" fmla="*/ f147 f66 1"/>
              <a:gd name="f177" fmla="*/ f148 f65 1"/>
              <a:gd name="f178" fmla="*/ f149 f65 1"/>
              <a:gd name="f179" fmla="*/ f150 f66 1"/>
              <a:gd name="f180" fmla="*/ f151 f65 1"/>
              <a:gd name="f181" fmla="*/ f152 f66 1"/>
              <a:gd name="f182" fmla="*/ f153 f66 1"/>
              <a:gd name="f183" fmla="*/ f154 f65 1"/>
              <a:gd name="f184" fmla="*/ f155 f66 1"/>
            </a:gdLst>
            <a:ahLst/>
            <a:cxnLst>
              <a:cxn ang="3cd4">
                <a:pos x="hc" y="t"/>
              </a:cxn>
              <a:cxn ang="0">
                <a:pos x="r" y="vc"/>
              </a:cxn>
              <a:cxn ang="cd4">
                <a:pos x="hc" y="b"/>
              </a:cxn>
              <a:cxn ang="cd2">
                <a:pos x="l" y="vc"/>
              </a:cxn>
              <a:cxn ang="f101">
                <a:pos x="f160" y="f161"/>
              </a:cxn>
              <a:cxn ang="f101">
                <a:pos x="f162" y="f163"/>
              </a:cxn>
              <a:cxn ang="f101">
                <a:pos x="f164" y="f161"/>
              </a:cxn>
              <a:cxn ang="f101">
                <a:pos x="f165" y="f166"/>
              </a:cxn>
              <a:cxn ang="f101">
                <a:pos x="f160" y="f161"/>
              </a:cxn>
              <a:cxn ang="f101">
                <a:pos x="f167" y="f168"/>
              </a:cxn>
              <a:cxn ang="f101">
                <a:pos x="f169" y="f170"/>
              </a:cxn>
              <a:cxn ang="f101">
                <a:pos x="f171" y="f172"/>
              </a:cxn>
              <a:cxn ang="f101">
                <a:pos x="f173" y="f174"/>
              </a:cxn>
              <a:cxn ang="f101">
                <a:pos x="f175" y="f176"/>
              </a:cxn>
              <a:cxn ang="f101">
                <a:pos x="f177" y="f176"/>
              </a:cxn>
              <a:cxn ang="f101">
                <a:pos x="f178" y="f179"/>
              </a:cxn>
              <a:cxn ang="f101">
                <a:pos x="f180" y="f181"/>
              </a:cxn>
              <a:cxn ang="f101">
                <a:pos x="f180" y="f182"/>
              </a:cxn>
              <a:cxn ang="f101">
                <a:pos x="f183" y="f184"/>
              </a:cxn>
              <a:cxn ang="f101">
                <a:pos x="f167" y="f168"/>
              </a:cxn>
            </a:cxnLst>
            <a:rect l="f156" t="f159" r="f157" b="f158"/>
            <a:pathLst>
              <a:path w="217" h="219">
                <a:moveTo>
                  <a:pt x="f6" y="f8"/>
                </a:moveTo>
                <a:cubicBezTo>
                  <a:pt x="f6" y="f9"/>
                  <a:pt x="f10" y="f7"/>
                  <a:pt x="f11" y="f12"/>
                </a:cubicBezTo>
                <a:cubicBezTo>
                  <a:pt x="f13" y="f12"/>
                  <a:pt x="f14" y="f15"/>
                  <a:pt x="f14" y="f8"/>
                </a:cubicBezTo>
                <a:cubicBezTo>
                  <a:pt x="f5" y="f16"/>
                  <a:pt x="f16" y="f5"/>
                  <a:pt x="f8" y="f14"/>
                </a:cubicBezTo>
                <a:cubicBezTo>
                  <a:pt x="f15" y="f14"/>
                  <a:pt x="f6" y="f16"/>
                  <a:pt x="f6" y="f8"/>
                </a:cubicBezTo>
                <a:close/>
                <a:moveTo>
                  <a:pt x="f17" y="f18"/>
                </a:moveTo>
                <a:cubicBezTo>
                  <a:pt x="f19" y="f20"/>
                  <a:pt x="f21" y="f22"/>
                  <a:pt x="f23" y="f24"/>
                </a:cubicBezTo>
                <a:cubicBezTo>
                  <a:pt x="f25" y="f26"/>
                  <a:pt x="f22" y="f27"/>
                  <a:pt x="f9" y="f28"/>
                </a:cubicBezTo>
                <a:cubicBezTo>
                  <a:pt x="f15" y="f29"/>
                  <a:pt x="f30" y="f31"/>
                  <a:pt x="f15" y="f32"/>
                </a:cubicBezTo>
                <a:cubicBezTo>
                  <a:pt x="f33" y="f34"/>
                  <a:pt x="f35" y="f13"/>
                  <a:pt x="f36" y="f37"/>
                </a:cubicBezTo>
                <a:cubicBezTo>
                  <a:pt x="f38" y="f39"/>
                  <a:pt x="f40" y="f41"/>
                  <a:pt x="f42" y="f37"/>
                </a:cubicBezTo>
                <a:cubicBezTo>
                  <a:pt x="f43" y="f39"/>
                  <a:pt x="f44" y="f45"/>
                  <a:pt x="f46" y="f47"/>
                </a:cubicBezTo>
                <a:cubicBezTo>
                  <a:pt x="f41" y="f48"/>
                  <a:pt x="f49" y="f50"/>
                  <a:pt x="f51" y="f52"/>
                </a:cubicBezTo>
                <a:cubicBezTo>
                  <a:pt x="f46" y="f53"/>
                  <a:pt x="f54" y="f55"/>
                  <a:pt x="f51" y="f29"/>
                </a:cubicBezTo>
                <a:cubicBezTo>
                  <a:pt x="f56" y="f57"/>
                  <a:pt x="f58" y="f59"/>
                  <a:pt x="f60" y="f61"/>
                </a:cubicBezTo>
                <a:cubicBezTo>
                  <a:pt x="f62" y="f63"/>
                  <a:pt x="f40" y="f26"/>
                  <a:pt x="f17" y="f1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29">
            <a:extLst>
              <a:ext uri="{FF2B5EF4-FFF2-40B4-BE49-F238E27FC236}">
                <a16:creationId xmlns:a16="http://schemas.microsoft.com/office/drawing/2014/main" id="{F759C9BA-E58B-4ACD-92AB-8A997424E8EB}"/>
              </a:ext>
            </a:extLst>
          </p:cNvPr>
          <p:cNvSpPr/>
          <p:nvPr/>
        </p:nvSpPr>
        <p:spPr>
          <a:xfrm>
            <a:off x="2644773" y="1069976"/>
            <a:ext cx="395285" cy="101598"/>
          </a:xfrm>
          <a:custGeom>
            <a:avLst/>
            <a:gdLst>
              <a:gd name="f0" fmla="val 10800000"/>
              <a:gd name="f1" fmla="val 5400000"/>
              <a:gd name="f2" fmla="val 180"/>
              <a:gd name="f3" fmla="val w"/>
              <a:gd name="f4" fmla="val h"/>
              <a:gd name="f5" fmla="val 0"/>
              <a:gd name="f6" fmla="val 352"/>
              <a:gd name="f7" fmla="val 91"/>
              <a:gd name="f8" fmla="val 175"/>
              <a:gd name="f9" fmla="val 88"/>
              <a:gd name="f10" fmla="val 122"/>
              <a:gd name="f11" fmla="val 69"/>
              <a:gd name="f12" fmla="val 17"/>
              <a:gd name="f13" fmla="val 12"/>
              <a:gd name="f14" fmla="val 5"/>
              <a:gd name="f15" fmla="val 2"/>
              <a:gd name="f16" fmla="val 85"/>
              <a:gd name="f17" fmla="val 79"/>
              <a:gd name="f18" fmla="val 4"/>
              <a:gd name="f19" fmla="val 75"/>
              <a:gd name="f20" fmla="val 7"/>
              <a:gd name="f21" fmla="val 70"/>
              <a:gd name="f22" fmla="val 40"/>
              <a:gd name="f23" fmla="val 15"/>
              <a:gd name="f24" fmla="val 109"/>
              <a:gd name="f25" fmla="val 161"/>
              <a:gd name="f26" fmla="val 39"/>
              <a:gd name="f27" fmla="val 172"/>
              <a:gd name="f28" fmla="val 47"/>
              <a:gd name="f29" fmla="val 179"/>
              <a:gd name="f30" fmla="val 190"/>
              <a:gd name="f31" fmla="val 244"/>
              <a:gd name="f32" fmla="val 312"/>
              <a:gd name="f33" fmla="val 344"/>
              <a:gd name="f34" fmla="val 72"/>
              <a:gd name="f35" fmla="val 350"/>
              <a:gd name="f36" fmla="val 89"/>
              <a:gd name="f37" fmla="val 334"/>
              <a:gd name="f38" fmla="val 281"/>
              <a:gd name="f39" fmla="val 228"/>
              <a:gd name="f40" fmla="+- 0 0 -90"/>
              <a:gd name="f41" fmla="*/ f3 1 352"/>
              <a:gd name="f42" fmla="*/ f4 1 91"/>
              <a:gd name="f43" fmla="val f5"/>
              <a:gd name="f44" fmla="val f6"/>
              <a:gd name="f45" fmla="val f7"/>
              <a:gd name="f46" fmla="*/ f40 f0 1"/>
              <a:gd name="f47" fmla="+- f45 0 f43"/>
              <a:gd name="f48" fmla="+- f44 0 f43"/>
              <a:gd name="f49" fmla="*/ f46 1 f2"/>
              <a:gd name="f50" fmla="*/ f48 1 352"/>
              <a:gd name="f51" fmla="*/ f47 1 91"/>
              <a:gd name="f52" fmla="*/ 175 f48 1"/>
              <a:gd name="f53" fmla="*/ 88 f47 1"/>
              <a:gd name="f54" fmla="*/ 17 f48 1"/>
              <a:gd name="f55" fmla="*/ 2 f48 1"/>
              <a:gd name="f56" fmla="*/ 85 f47 1"/>
              <a:gd name="f57" fmla="*/ 7 f48 1"/>
              <a:gd name="f58" fmla="*/ 70 f47 1"/>
              <a:gd name="f59" fmla="*/ 161 f48 1"/>
              <a:gd name="f60" fmla="*/ 39 f47 1"/>
              <a:gd name="f61" fmla="*/ 190 f48 1"/>
              <a:gd name="f62" fmla="*/ 344 f48 1"/>
              <a:gd name="f63" fmla="*/ 72 f47 1"/>
              <a:gd name="f64" fmla="*/ 334 f48 1"/>
              <a:gd name="f65" fmla="+- f49 0 f1"/>
              <a:gd name="f66" fmla="*/ f52 1 352"/>
              <a:gd name="f67" fmla="*/ f53 1 91"/>
              <a:gd name="f68" fmla="*/ f54 1 352"/>
              <a:gd name="f69" fmla="*/ f55 1 352"/>
              <a:gd name="f70" fmla="*/ f56 1 91"/>
              <a:gd name="f71" fmla="*/ f57 1 352"/>
              <a:gd name="f72" fmla="*/ f58 1 91"/>
              <a:gd name="f73" fmla="*/ f59 1 352"/>
              <a:gd name="f74" fmla="*/ f60 1 91"/>
              <a:gd name="f75" fmla="*/ f61 1 352"/>
              <a:gd name="f76" fmla="*/ f62 1 352"/>
              <a:gd name="f77" fmla="*/ f63 1 91"/>
              <a:gd name="f78" fmla="*/ f64 1 352"/>
              <a:gd name="f79" fmla="*/ 0 1 f50"/>
              <a:gd name="f80" fmla="*/ f44 1 f50"/>
              <a:gd name="f81" fmla="*/ 0 1 f51"/>
              <a:gd name="f82" fmla="*/ f45 1 f51"/>
              <a:gd name="f83" fmla="*/ f66 1 f50"/>
              <a:gd name="f84" fmla="*/ f67 1 f51"/>
              <a:gd name="f85" fmla="*/ f68 1 f50"/>
              <a:gd name="f86" fmla="*/ f69 1 f50"/>
              <a:gd name="f87" fmla="*/ f70 1 f51"/>
              <a:gd name="f88" fmla="*/ f71 1 f50"/>
              <a:gd name="f89" fmla="*/ f72 1 f51"/>
              <a:gd name="f90" fmla="*/ f73 1 f50"/>
              <a:gd name="f91" fmla="*/ f74 1 f51"/>
              <a:gd name="f92" fmla="*/ f75 1 f50"/>
              <a:gd name="f93" fmla="*/ f76 1 f50"/>
              <a:gd name="f94" fmla="*/ f77 1 f51"/>
              <a:gd name="f95" fmla="*/ f78 1 f50"/>
              <a:gd name="f96" fmla="*/ f79 f41 1"/>
              <a:gd name="f97" fmla="*/ f80 f41 1"/>
              <a:gd name="f98" fmla="*/ f82 f42 1"/>
              <a:gd name="f99" fmla="*/ f81 f42 1"/>
              <a:gd name="f100" fmla="*/ f83 f41 1"/>
              <a:gd name="f101" fmla="*/ f84 f42 1"/>
              <a:gd name="f102" fmla="*/ f85 f41 1"/>
              <a:gd name="f103" fmla="*/ f86 f41 1"/>
              <a:gd name="f104" fmla="*/ f87 f42 1"/>
              <a:gd name="f105" fmla="*/ f88 f41 1"/>
              <a:gd name="f106" fmla="*/ f89 f42 1"/>
              <a:gd name="f107" fmla="*/ f90 f41 1"/>
              <a:gd name="f108" fmla="*/ f91 f42 1"/>
              <a:gd name="f109" fmla="*/ f92 f41 1"/>
              <a:gd name="f110" fmla="*/ f93 f41 1"/>
              <a:gd name="f111" fmla="*/ f94 f42 1"/>
              <a:gd name="f112" fmla="*/ f95 f41 1"/>
            </a:gdLst>
            <a:ahLst/>
            <a:cxnLst>
              <a:cxn ang="3cd4">
                <a:pos x="hc" y="t"/>
              </a:cxn>
              <a:cxn ang="0">
                <a:pos x="r" y="vc"/>
              </a:cxn>
              <a:cxn ang="cd4">
                <a:pos x="hc" y="b"/>
              </a:cxn>
              <a:cxn ang="cd2">
                <a:pos x="l" y="vc"/>
              </a:cxn>
              <a:cxn ang="f65">
                <a:pos x="f100" y="f101"/>
              </a:cxn>
              <a:cxn ang="f65">
                <a:pos x="f102" y="f101"/>
              </a:cxn>
              <a:cxn ang="f65">
                <a:pos x="f103" y="f104"/>
              </a:cxn>
              <a:cxn ang="f65">
                <a:pos x="f105" y="f106"/>
              </a:cxn>
              <a:cxn ang="f65">
                <a:pos x="f107" y="f108"/>
              </a:cxn>
              <a:cxn ang="f65">
                <a:pos x="f109" y="f108"/>
              </a:cxn>
              <a:cxn ang="f65">
                <a:pos x="f110" y="f111"/>
              </a:cxn>
              <a:cxn ang="f65">
                <a:pos x="f112" y="f101"/>
              </a:cxn>
              <a:cxn ang="f65">
                <a:pos x="f100" y="f101"/>
              </a:cxn>
              <a:cxn ang="f65">
                <a:pos x="f100" y="f101"/>
              </a:cxn>
            </a:cxnLst>
            <a:rect l="f96" t="f99" r="f97" b="f98"/>
            <a:pathLst>
              <a:path w="352" h="91">
                <a:moveTo>
                  <a:pt x="f8" y="f9"/>
                </a:moveTo>
                <a:cubicBezTo>
                  <a:pt x="f10" y="f9"/>
                  <a:pt x="f11" y="f9"/>
                  <a:pt x="f12" y="f9"/>
                </a:cubicBezTo>
                <a:cubicBezTo>
                  <a:pt x="f13" y="f9"/>
                  <a:pt x="f14" y="f7"/>
                  <a:pt x="f15" y="f16"/>
                </a:cubicBezTo>
                <a:cubicBezTo>
                  <a:pt x="f5" y="f17"/>
                  <a:pt x="f18" y="f19"/>
                  <a:pt x="f20" y="f21"/>
                </a:cubicBezTo>
                <a:cubicBezTo>
                  <a:pt x="f22" y="f23"/>
                  <a:pt x="f24" y="f5"/>
                  <a:pt x="f25" y="f26"/>
                </a:cubicBezTo>
                <a:cubicBezTo>
                  <a:pt x="f27" y="f28"/>
                  <a:pt x="f29" y="f28"/>
                  <a:pt x="f30" y="f26"/>
                </a:cubicBezTo>
                <a:cubicBezTo>
                  <a:pt x="f31" y="f5"/>
                  <a:pt x="f32" y="f23"/>
                  <a:pt x="f33" y="f34"/>
                </a:cubicBezTo>
                <a:cubicBezTo>
                  <a:pt x="f6" y="f16"/>
                  <a:pt x="f35" y="f36"/>
                  <a:pt x="f37" y="f9"/>
                </a:cubicBezTo>
                <a:cubicBezTo>
                  <a:pt x="f38" y="f9"/>
                  <a:pt x="f39" y="f9"/>
                  <a:pt x="f8" y="f9"/>
                </a:cubicBezTo>
                <a:cubicBezTo>
                  <a:pt x="f8" y="f9"/>
                  <a:pt x="f8" y="f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30">
            <a:extLst>
              <a:ext uri="{FF2B5EF4-FFF2-40B4-BE49-F238E27FC236}">
                <a16:creationId xmlns:a16="http://schemas.microsoft.com/office/drawing/2014/main" id="{767D85B5-9434-45D8-8B50-D8C55A9C6718}"/>
              </a:ext>
            </a:extLst>
          </p:cNvPr>
          <p:cNvSpPr/>
          <p:nvPr/>
        </p:nvSpPr>
        <p:spPr>
          <a:xfrm>
            <a:off x="2711452" y="2838453"/>
            <a:ext cx="382584" cy="103190"/>
          </a:xfrm>
          <a:custGeom>
            <a:avLst/>
            <a:gdLst>
              <a:gd name="f0" fmla="val 10800000"/>
              <a:gd name="f1" fmla="val 5400000"/>
              <a:gd name="f2" fmla="val 180"/>
              <a:gd name="f3" fmla="val w"/>
              <a:gd name="f4" fmla="val h"/>
              <a:gd name="f5" fmla="val 0"/>
              <a:gd name="f6" fmla="val 342"/>
              <a:gd name="f7" fmla="val 92"/>
              <a:gd name="f8" fmla="val 73"/>
              <a:gd name="f9" fmla="val 322"/>
              <a:gd name="f10" fmla="val 78"/>
              <a:gd name="f11" fmla="val 304"/>
              <a:gd name="f12" fmla="val 80"/>
              <a:gd name="f13" fmla="val 290"/>
              <a:gd name="f14" fmla="val 295"/>
              <a:gd name="f15" fmla="val 76"/>
              <a:gd name="f16" fmla="val 311"/>
              <a:gd name="f17" fmla="val 74"/>
              <a:gd name="f18" fmla="val 328"/>
              <a:gd name="f19" fmla="val 65"/>
              <a:gd name="f20" fmla="val 309"/>
              <a:gd name="f21" fmla="val 297"/>
              <a:gd name="f22" fmla="val 66"/>
              <a:gd name="f23" fmla="val 284"/>
              <a:gd name="f24" fmla="val 227"/>
              <a:gd name="f25" fmla="val 61"/>
              <a:gd name="f26" fmla="val 171"/>
              <a:gd name="f27" fmla="val 57"/>
              <a:gd name="f28" fmla="val 114"/>
              <a:gd name="f29" fmla="val 59"/>
              <a:gd name="f30" fmla="val 91"/>
              <a:gd name="f31" fmla="val 60"/>
              <a:gd name="f32" fmla="val 69"/>
              <a:gd name="f33" fmla="val 63"/>
              <a:gd name="f34" fmla="val 46"/>
              <a:gd name="f35" fmla="val 42"/>
              <a:gd name="f36" fmla="val 37"/>
              <a:gd name="f37" fmla="val 67"/>
              <a:gd name="f38" fmla="val 33"/>
              <a:gd name="f39" fmla="val 22"/>
              <a:gd name="f40" fmla="val 9"/>
              <a:gd name="f41" fmla="val 70"/>
              <a:gd name="f42" fmla="val 4"/>
              <a:gd name="f43" fmla="val 58"/>
              <a:gd name="f44" fmla="val 47"/>
              <a:gd name="f45" fmla="val 12"/>
              <a:gd name="f46" fmla="val 18"/>
              <a:gd name="f47" fmla="val 36"/>
              <a:gd name="f48" fmla="val 41"/>
              <a:gd name="f49" fmla="val 106"/>
              <a:gd name="f50" fmla="val 1"/>
              <a:gd name="f51" fmla="val 146"/>
              <a:gd name="f52" fmla="val 2"/>
              <a:gd name="f53" fmla="val 186"/>
              <a:gd name="f54" fmla="val 226"/>
              <a:gd name="f55" fmla="val 277"/>
              <a:gd name="f56" fmla="val 308"/>
              <a:gd name="f57" fmla="+- 0 0 -90"/>
              <a:gd name="f58" fmla="*/ f3 1 342"/>
              <a:gd name="f59" fmla="*/ f4 1 92"/>
              <a:gd name="f60" fmla="val f5"/>
              <a:gd name="f61" fmla="val f6"/>
              <a:gd name="f62" fmla="val f7"/>
              <a:gd name="f63" fmla="*/ f57 f0 1"/>
              <a:gd name="f64" fmla="+- f62 0 f60"/>
              <a:gd name="f65" fmla="+- f61 0 f60"/>
              <a:gd name="f66" fmla="*/ f63 1 f2"/>
              <a:gd name="f67" fmla="*/ f65 1 342"/>
              <a:gd name="f68" fmla="*/ f64 1 92"/>
              <a:gd name="f69" fmla="*/ 342 f65 1"/>
              <a:gd name="f70" fmla="*/ 73 f64 1"/>
              <a:gd name="f71" fmla="*/ 290 f65 1"/>
              <a:gd name="f72" fmla="*/ 92 f64 1"/>
              <a:gd name="f73" fmla="*/ 328 f65 1"/>
              <a:gd name="f74" fmla="*/ 65 f64 1"/>
              <a:gd name="f75" fmla="*/ 284 f65 1"/>
              <a:gd name="f76" fmla="*/ 114 f65 1"/>
              <a:gd name="f77" fmla="*/ 59 f64 1"/>
              <a:gd name="f78" fmla="*/ 46 f65 1"/>
              <a:gd name="f79" fmla="*/ 66 f64 1"/>
              <a:gd name="f80" fmla="*/ 33 f65 1"/>
              <a:gd name="f81" fmla="*/ 67 f64 1"/>
              <a:gd name="f82" fmla="*/ 4 f65 1"/>
              <a:gd name="f83" fmla="*/ 58 f64 1"/>
              <a:gd name="f84" fmla="*/ 18 f65 1"/>
              <a:gd name="f85" fmla="*/ 36 f64 1"/>
              <a:gd name="f86" fmla="*/ 106 f65 1"/>
              <a:gd name="f87" fmla="*/ 1 f64 1"/>
              <a:gd name="f88" fmla="*/ 226 f65 1"/>
              <a:gd name="f89" fmla="*/ 2 f64 1"/>
              <a:gd name="f90" fmla="+- f66 0 f1"/>
              <a:gd name="f91" fmla="*/ f69 1 342"/>
              <a:gd name="f92" fmla="*/ f70 1 92"/>
              <a:gd name="f93" fmla="*/ f71 1 342"/>
              <a:gd name="f94" fmla="*/ f72 1 92"/>
              <a:gd name="f95" fmla="*/ f73 1 342"/>
              <a:gd name="f96" fmla="*/ f74 1 92"/>
              <a:gd name="f97" fmla="*/ f75 1 342"/>
              <a:gd name="f98" fmla="*/ f76 1 342"/>
              <a:gd name="f99" fmla="*/ f77 1 92"/>
              <a:gd name="f100" fmla="*/ f78 1 342"/>
              <a:gd name="f101" fmla="*/ f79 1 92"/>
              <a:gd name="f102" fmla="*/ f80 1 342"/>
              <a:gd name="f103" fmla="*/ f81 1 92"/>
              <a:gd name="f104" fmla="*/ f82 1 342"/>
              <a:gd name="f105" fmla="*/ f83 1 92"/>
              <a:gd name="f106" fmla="*/ f84 1 342"/>
              <a:gd name="f107" fmla="*/ f85 1 92"/>
              <a:gd name="f108" fmla="*/ f86 1 342"/>
              <a:gd name="f109" fmla="*/ f87 1 92"/>
              <a:gd name="f110" fmla="*/ f88 1 342"/>
              <a:gd name="f111" fmla="*/ f89 1 92"/>
              <a:gd name="f112" fmla="*/ 0 1 f67"/>
              <a:gd name="f113" fmla="*/ f61 1 f67"/>
              <a:gd name="f114" fmla="*/ 0 1 f68"/>
              <a:gd name="f115" fmla="*/ f62 1 f68"/>
              <a:gd name="f116" fmla="*/ f91 1 f67"/>
              <a:gd name="f117" fmla="*/ f92 1 f68"/>
              <a:gd name="f118" fmla="*/ f93 1 f67"/>
              <a:gd name="f119" fmla="*/ f94 1 f68"/>
              <a:gd name="f120" fmla="*/ f95 1 f67"/>
              <a:gd name="f121" fmla="*/ f96 1 f68"/>
              <a:gd name="f122" fmla="*/ f97 1 f67"/>
              <a:gd name="f123" fmla="*/ f98 1 f67"/>
              <a:gd name="f124" fmla="*/ f99 1 f68"/>
              <a:gd name="f125" fmla="*/ f100 1 f67"/>
              <a:gd name="f126" fmla="*/ f101 1 f68"/>
              <a:gd name="f127" fmla="*/ f102 1 f67"/>
              <a:gd name="f128" fmla="*/ f103 1 f68"/>
              <a:gd name="f129" fmla="*/ f104 1 f67"/>
              <a:gd name="f130" fmla="*/ f105 1 f68"/>
              <a:gd name="f131" fmla="*/ f106 1 f67"/>
              <a:gd name="f132" fmla="*/ f107 1 f68"/>
              <a:gd name="f133" fmla="*/ f108 1 f67"/>
              <a:gd name="f134" fmla="*/ f109 1 f68"/>
              <a:gd name="f135" fmla="*/ f110 1 f67"/>
              <a:gd name="f136" fmla="*/ f111 1 f68"/>
              <a:gd name="f137" fmla="*/ f112 f58 1"/>
              <a:gd name="f138" fmla="*/ f113 f58 1"/>
              <a:gd name="f139" fmla="*/ f115 f59 1"/>
              <a:gd name="f140" fmla="*/ f114 f59 1"/>
              <a:gd name="f141" fmla="*/ f116 f58 1"/>
              <a:gd name="f142" fmla="*/ f117 f59 1"/>
              <a:gd name="f143" fmla="*/ f118 f58 1"/>
              <a:gd name="f144" fmla="*/ f119 f59 1"/>
              <a:gd name="f145" fmla="*/ f120 f58 1"/>
              <a:gd name="f146" fmla="*/ f121 f59 1"/>
              <a:gd name="f147" fmla="*/ f122 f58 1"/>
              <a:gd name="f148" fmla="*/ f123 f58 1"/>
              <a:gd name="f149" fmla="*/ f124 f59 1"/>
              <a:gd name="f150" fmla="*/ f125 f58 1"/>
              <a:gd name="f151" fmla="*/ f126 f59 1"/>
              <a:gd name="f152" fmla="*/ f127 f58 1"/>
              <a:gd name="f153" fmla="*/ f128 f59 1"/>
              <a:gd name="f154" fmla="*/ f129 f58 1"/>
              <a:gd name="f155" fmla="*/ f130 f59 1"/>
              <a:gd name="f156" fmla="*/ f131 f58 1"/>
              <a:gd name="f157" fmla="*/ f132 f59 1"/>
              <a:gd name="f158" fmla="*/ f133 f58 1"/>
              <a:gd name="f159" fmla="*/ f134 f59 1"/>
              <a:gd name="f160" fmla="*/ f135 f58 1"/>
              <a:gd name="f161" fmla="*/ f136 f59 1"/>
            </a:gdLst>
            <a:ahLst/>
            <a:cxnLst>
              <a:cxn ang="3cd4">
                <a:pos x="hc" y="t"/>
              </a:cxn>
              <a:cxn ang="0">
                <a:pos x="r" y="vc"/>
              </a:cxn>
              <a:cxn ang="cd4">
                <a:pos x="hc" y="b"/>
              </a:cxn>
              <a:cxn ang="cd2">
                <a:pos x="l" y="vc"/>
              </a:cxn>
              <a:cxn ang="f90">
                <a:pos x="f141" y="f142"/>
              </a:cxn>
              <a:cxn ang="f90">
                <a:pos x="f143" y="f144"/>
              </a:cxn>
              <a:cxn ang="f90">
                <a:pos x="f145" y="f146"/>
              </a:cxn>
              <a:cxn ang="f90">
                <a:pos x="f147" y="f146"/>
              </a:cxn>
              <a:cxn ang="f90">
                <a:pos x="f148" y="f149"/>
              </a:cxn>
              <a:cxn ang="f90">
                <a:pos x="f150" y="f151"/>
              </a:cxn>
              <a:cxn ang="f90">
                <a:pos x="f152" y="f153"/>
              </a:cxn>
              <a:cxn ang="f90">
                <a:pos x="f154" y="f155"/>
              </a:cxn>
              <a:cxn ang="f90">
                <a:pos x="f156" y="f157"/>
              </a:cxn>
              <a:cxn ang="f90">
                <a:pos x="f158" y="f159"/>
              </a:cxn>
              <a:cxn ang="f90">
                <a:pos x="f160" y="f161"/>
              </a:cxn>
              <a:cxn ang="f90">
                <a:pos x="f141" y="f142"/>
              </a:cxn>
            </a:cxnLst>
            <a:rect l="f137" t="f140" r="f138" b="f139"/>
            <a:pathLst>
              <a:path w="342" h="92">
                <a:moveTo>
                  <a:pt x="f6" y="f8"/>
                </a:moveTo>
                <a:cubicBezTo>
                  <a:pt x="f9" y="f10"/>
                  <a:pt x="f11" y="f12"/>
                  <a:pt x="f13" y="f7"/>
                </a:cubicBezTo>
                <a:cubicBezTo>
                  <a:pt x="f14" y="f15"/>
                  <a:pt x="f16" y="f17"/>
                  <a:pt x="f18" y="f19"/>
                </a:cubicBezTo>
                <a:cubicBezTo>
                  <a:pt x="f20" y="f19"/>
                  <a:pt x="f21" y="f22"/>
                  <a:pt x="f23" y="f19"/>
                </a:cubicBezTo>
                <a:cubicBezTo>
                  <a:pt x="f24" y="f25"/>
                  <a:pt x="f26" y="f27"/>
                  <a:pt x="f28" y="f29"/>
                </a:cubicBezTo>
                <a:cubicBezTo>
                  <a:pt x="f30" y="f31"/>
                  <a:pt x="f32" y="f33"/>
                  <a:pt x="f34" y="f22"/>
                </a:cubicBezTo>
                <a:cubicBezTo>
                  <a:pt x="f35" y="f22"/>
                  <a:pt x="f36" y="f37"/>
                  <a:pt x="f38" y="f37"/>
                </a:cubicBezTo>
                <a:cubicBezTo>
                  <a:pt x="f39" y="f37"/>
                  <a:pt x="f40" y="f41"/>
                  <a:pt x="f42" y="f43"/>
                </a:cubicBezTo>
                <a:cubicBezTo>
                  <a:pt x="f5" y="f44"/>
                  <a:pt x="f45" y="f35"/>
                  <a:pt x="f46" y="f47"/>
                </a:cubicBezTo>
                <a:cubicBezTo>
                  <a:pt x="f48" y="f40"/>
                  <a:pt x="f8" y="f5"/>
                  <a:pt x="f49" y="f50"/>
                </a:cubicBezTo>
                <a:cubicBezTo>
                  <a:pt x="f51" y="f52"/>
                  <a:pt x="f53" y="f52"/>
                  <a:pt x="f54" y="f52"/>
                </a:cubicBezTo>
                <a:cubicBezTo>
                  <a:pt x="f55" y="f52"/>
                  <a:pt x="f56" y="f47"/>
                  <a:pt x="f6" y="f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9" name="Freeform 31">
            <a:extLst>
              <a:ext uri="{FF2B5EF4-FFF2-40B4-BE49-F238E27FC236}">
                <a16:creationId xmlns:a16="http://schemas.microsoft.com/office/drawing/2014/main" id="{081E9B6E-63D9-4C04-9AF8-4EBDF7E0414A}"/>
              </a:ext>
            </a:extLst>
          </p:cNvPr>
          <p:cNvSpPr/>
          <p:nvPr/>
        </p:nvSpPr>
        <p:spPr>
          <a:xfrm>
            <a:off x="360365" y="2076446"/>
            <a:ext cx="320670" cy="153984"/>
          </a:xfrm>
          <a:custGeom>
            <a:avLst/>
            <a:gdLst>
              <a:gd name="f0" fmla="val 10800000"/>
              <a:gd name="f1" fmla="val 5400000"/>
              <a:gd name="f2" fmla="val 180"/>
              <a:gd name="f3" fmla="val w"/>
              <a:gd name="f4" fmla="val h"/>
              <a:gd name="f5" fmla="val 0"/>
              <a:gd name="f6" fmla="val 287"/>
              <a:gd name="f7" fmla="val 138"/>
              <a:gd name="f8" fmla="val 286"/>
              <a:gd name="f9" fmla="val 39"/>
              <a:gd name="f10" fmla="val 59"/>
              <a:gd name="f11" fmla="val 267"/>
              <a:gd name="f12" fmla="val 73"/>
              <a:gd name="f13" fmla="val 249"/>
              <a:gd name="f14" fmla="val 67"/>
              <a:gd name="f15" fmla="val 220"/>
              <a:gd name="f16" fmla="val 56"/>
              <a:gd name="f17" fmla="val 191"/>
              <a:gd name="f18" fmla="val 50"/>
              <a:gd name="f19" fmla="val 159"/>
              <a:gd name="f20" fmla="val 55"/>
              <a:gd name="f21" fmla="val 115"/>
              <a:gd name="f22" fmla="val 63"/>
              <a:gd name="f23" fmla="val 80"/>
              <a:gd name="f24" fmla="val 83"/>
              <a:gd name="f25" fmla="val 122"/>
              <a:gd name="f26" fmla="val 47"/>
              <a:gd name="f27" fmla="val 37"/>
              <a:gd name="f28" fmla="val 14"/>
              <a:gd name="f29" fmla="val 124"/>
              <a:gd name="f30" fmla="val 116"/>
              <a:gd name="f31" fmla="val 3"/>
              <a:gd name="f32" fmla="val 107"/>
              <a:gd name="f33" fmla="val 9"/>
              <a:gd name="f34" fmla="val 96"/>
              <a:gd name="f35" fmla="val 44"/>
              <a:gd name="f36" fmla="val 86"/>
              <a:gd name="f37" fmla="val 16"/>
              <a:gd name="f38" fmla="val 144"/>
              <a:gd name="f39" fmla="val 7"/>
              <a:gd name="f40" fmla="val 187"/>
              <a:gd name="f41" fmla="val 230"/>
              <a:gd name="f42" fmla="val 5"/>
              <a:gd name="f43" fmla="val 271"/>
              <a:gd name="f44" fmla="val 23"/>
              <a:gd name="f45" fmla="val 278"/>
              <a:gd name="f46" fmla="val 26"/>
              <a:gd name="f47" fmla="val 29"/>
              <a:gd name="f48" fmla="+- 0 0 -90"/>
              <a:gd name="f49" fmla="*/ f3 1 287"/>
              <a:gd name="f50" fmla="*/ f4 1 138"/>
              <a:gd name="f51" fmla="val f5"/>
              <a:gd name="f52" fmla="val f6"/>
              <a:gd name="f53" fmla="val f7"/>
              <a:gd name="f54" fmla="*/ f48 f0 1"/>
              <a:gd name="f55" fmla="+- f53 0 f51"/>
              <a:gd name="f56" fmla="+- f52 0 f51"/>
              <a:gd name="f57" fmla="*/ f54 1 f2"/>
              <a:gd name="f58" fmla="*/ f56 1 287"/>
              <a:gd name="f59" fmla="*/ f55 1 138"/>
              <a:gd name="f60" fmla="*/ 286 f56 1"/>
              <a:gd name="f61" fmla="*/ 39 f55 1"/>
              <a:gd name="f62" fmla="*/ 249 f56 1"/>
              <a:gd name="f63" fmla="*/ 67 f55 1"/>
              <a:gd name="f64" fmla="*/ 159 f56 1"/>
              <a:gd name="f65" fmla="*/ 55 f55 1"/>
              <a:gd name="f66" fmla="*/ 56 f56 1"/>
              <a:gd name="f67" fmla="*/ 122 f55 1"/>
              <a:gd name="f68" fmla="*/ 14 f56 1"/>
              <a:gd name="f69" fmla="*/ 124 f55 1"/>
              <a:gd name="f70" fmla="*/ 9 f56 1"/>
              <a:gd name="f71" fmla="*/ 96 f55 1"/>
              <a:gd name="f72" fmla="*/ 144 f56 1"/>
              <a:gd name="f73" fmla="*/ 7 f55 1"/>
              <a:gd name="f74" fmla="*/ 271 f56 1"/>
              <a:gd name="f75" fmla="*/ 23 f55 1"/>
              <a:gd name="f76" fmla="+- f57 0 f1"/>
              <a:gd name="f77" fmla="*/ f60 1 287"/>
              <a:gd name="f78" fmla="*/ f61 1 138"/>
              <a:gd name="f79" fmla="*/ f62 1 287"/>
              <a:gd name="f80" fmla="*/ f63 1 138"/>
              <a:gd name="f81" fmla="*/ f64 1 287"/>
              <a:gd name="f82" fmla="*/ f65 1 138"/>
              <a:gd name="f83" fmla="*/ f66 1 287"/>
              <a:gd name="f84" fmla="*/ f67 1 138"/>
              <a:gd name="f85" fmla="*/ f68 1 287"/>
              <a:gd name="f86" fmla="*/ f69 1 138"/>
              <a:gd name="f87" fmla="*/ f70 1 287"/>
              <a:gd name="f88" fmla="*/ f71 1 138"/>
              <a:gd name="f89" fmla="*/ f72 1 287"/>
              <a:gd name="f90" fmla="*/ f73 1 138"/>
              <a:gd name="f91" fmla="*/ f74 1 287"/>
              <a:gd name="f92" fmla="*/ f75 1 138"/>
              <a:gd name="f93" fmla="*/ 0 1 f58"/>
              <a:gd name="f94" fmla="*/ f52 1 f58"/>
              <a:gd name="f95" fmla="*/ 0 1 f59"/>
              <a:gd name="f96" fmla="*/ f53 1 f59"/>
              <a:gd name="f97" fmla="*/ f77 1 f58"/>
              <a:gd name="f98" fmla="*/ f78 1 f59"/>
              <a:gd name="f99" fmla="*/ f79 1 f58"/>
              <a:gd name="f100" fmla="*/ f80 1 f59"/>
              <a:gd name="f101" fmla="*/ f81 1 f58"/>
              <a:gd name="f102" fmla="*/ f82 1 f59"/>
              <a:gd name="f103" fmla="*/ f83 1 f58"/>
              <a:gd name="f104" fmla="*/ f84 1 f59"/>
              <a:gd name="f105" fmla="*/ f85 1 f58"/>
              <a:gd name="f106" fmla="*/ f86 1 f59"/>
              <a:gd name="f107" fmla="*/ f87 1 f58"/>
              <a:gd name="f108" fmla="*/ f88 1 f59"/>
              <a:gd name="f109" fmla="*/ f89 1 f58"/>
              <a:gd name="f110" fmla="*/ f90 1 f59"/>
              <a:gd name="f111" fmla="*/ f91 1 f58"/>
              <a:gd name="f112" fmla="*/ f92 1 f59"/>
              <a:gd name="f113" fmla="*/ f93 f49 1"/>
              <a:gd name="f114" fmla="*/ f94 f49 1"/>
              <a:gd name="f115" fmla="*/ f96 f50 1"/>
              <a:gd name="f116" fmla="*/ f95 f50 1"/>
              <a:gd name="f117" fmla="*/ f97 f49 1"/>
              <a:gd name="f118" fmla="*/ f98 f50 1"/>
              <a:gd name="f119" fmla="*/ f99 f49 1"/>
              <a:gd name="f120" fmla="*/ f100 f50 1"/>
              <a:gd name="f121" fmla="*/ f101 f49 1"/>
              <a:gd name="f122" fmla="*/ f102 f50 1"/>
              <a:gd name="f123" fmla="*/ f103 f49 1"/>
              <a:gd name="f124" fmla="*/ f104 f50 1"/>
              <a:gd name="f125" fmla="*/ f105 f49 1"/>
              <a:gd name="f126" fmla="*/ f106 f50 1"/>
              <a:gd name="f127" fmla="*/ f107 f49 1"/>
              <a:gd name="f128" fmla="*/ f108 f50 1"/>
              <a:gd name="f129" fmla="*/ f109 f49 1"/>
              <a:gd name="f130" fmla="*/ f110 f50 1"/>
              <a:gd name="f131" fmla="*/ f111 f49 1"/>
              <a:gd name="f132" fmla="*/ f112 f50 1"/>
            </a:gdLst>
            <a:ahLst/>
            <a:cxnLst>
              <a:cxn ang="3cd4">
                <a:pos x="hc" y="t"/>
              </a:cxn>
              <a:cxn ang="0">
                <a:pos x="r" y="vc"/>
              </a:cxn>
              <a:cxn ang="cd4">
                <a:pos x="hc" y="b"/>
              </a:cxn>
              <a:cxn ang="cd2">
                <a:pos x="l" y="vc"/>
              </a:cxn>
              <a:cxn ang="f76">
                <a:pos x="f117" y="f118"/>
              </a:cxn>
              <a:cxn ang="f76">
                <a:pos x="f119" y="f120"/>
              </a:cxn>
              <a:cxn ang="f76">
                <a:pos x="f121" y="f122"/>
              </a:cxn>
              <a:cxn ang="f76">
                <a:pos x="f123" y="f124"/>
              </a:cxn>
              <a:cxn ang="f76">
                <a:pos x="f125" y="f126"/>
              </a:cxn>
              <a:cxn ang="f76">
                <a:pos x="f127" y="f128"/>
              </a:cxn>
              <a:cxn ang="f76">
                <a:pos x="f129" y="f130"/>
              </a:cxn>
              <a:cxn ang="f76">
                <a:pos x="f131" y="f132"/>
              </a:cxn>
              <a:cxn ang="f76">
                <a:pos x="f117" y="f118"/>
              </a:cxn>
            </a:cxnLst>
            <a:rect l="f113" t="f116" r="f114" b="f115"/>
            <a:pathLst>
              <a:path w="287" h="138">
                <a:moveTo>
                  <a:pt x="f8" y="f9"/>
                </a:moveTo>
                <a:cubicBezTo>
                  <a:pt x="f6" y="f10"/>
                  <a:pt x="f11" y="f12"/>
                  <a:pt x="f13" y="f14"/>
                </a:cubicBezTo>
                <a:cubicBezTo>
                  <a:pt x="f15" y="f16"/>
                  <a:pt x="f17" y="f18"/>
                  <a:pt x="f19" y="f20"/>
                </a:cubicBezTo>
                <a:cubicBezTo>
                  <a:pt x="f21" y="f22"/>
                  <a:pt x="f23" y="f24"/>
                  <a:pt x="f16" y="f25"/>
                </a:cubicBezTo>
                <a:cubicBezTo>
                  <a:pt x="f26" y="f7"/>
                  <a:pt x="f27" y="f7"/>
                  <a:pt x="f28" y="f29"/>
                </a:cubicBezTo>
                <a:cubicBezTo>
                  <a:pt x="f5" y="f30"/>
                  <a:pt x="f31" y="f32"/>
                  <a:pt x="f33" y="f34"/>
                </a:cubicBezTo>
                <a:cubicBezTo>
                  <a:pt x="f9" y="f35"/>
                  <a:pt x="f36" y="f37"/>
                  <a:pt x="f38" y="f39"/>
                </a:cubicBezTo>
                <a:cubicBezTo>
                  <a:pt x="f40" y="f5"/>
                  <a:pt x="f41" y="f42"/>
                  <a:pt x="f43" y="f44"/>
                </a:cubicBezTo>
                <a:cubicBezTo>
                  <a:pt x="f45" y="f46"/>
                  <a:pt x="f8" y="f47"/>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0" name="Freeform 32">
            <a:extLst>
              <a:ext uri="{FF2B5EF4-FFF2-40B4-BE49-F238E27FC236}">
                <a16:creationId xmlns:a16="http://schemas.microsoft.com/office/drawing/2014/main" id="{F5A54327-2C3A-4FB0-9923-A6D16BA8891D}"/>
              </a:ext>
            </a:extLst>
          </p:cNvPr>
          <p:cNvSpPr/>
          <p:nvPr/>
        </p:nvSpPr>
        <p:spPr>
          <a:xfrm>
            <a:off x="2941633" y="2201866"/>
            <a:ext cx="239709" cy="125409"/>
          </a:xfrm>
          <a:custGeom>
            <a:avLst/>
            <a:gdLst>
              <a:gd name="f0" fmla="val 10800000"/>
              <a:gd name="f1" fmla="val 5400000"/>
              <a:gd name="f2" fmla="val 180"/>
              <a:gd name="f3" fmla="val w"/>
              <a:gd name="f4" fmla="val h"/>
              <a:gd name="f5" fmla="val 0"/>
              <a:gd name="f6" fmla="val 215"/>
              <a:gd name="f7" fmla="val 112"/>
              <a:gd name="f8" fmla="val 45"/>
              <a:gd name="f9" fmla="val 15"/>
              <a:gd name="f10" fmla="val 34"/>
              <a:gd name="f11" fmla="val 32"/>
              <a:gd name="f12" fmla="val 31"/>
              <a:gd name="f13" fmla="val 49"/>
              <a:gd name="f14" fmla="val 27"/>
              <a:gd name="f15" fmla="val 88"/>
              <a:gd name="f16" fmla="val 17"/>
              <a:gd name="f17" fmla="val 127"/>
              <a:gd name="f18" fmla="val 7"/>
              <a:gd name="f19" fmla="val 167"/>
              <a:gd name="f20" fmla="val 1"/>
              <a:gd name="f21" fmla="val 178"/>
              <a:gd name="f22" fmla="val 185"/>
              <a:gd name="f23" fmla="val 2"/>
              <a:gd name="f24" fmla="val 190"/>
              <a:gd name="f25" fmla="val 12"/>
              <a:gd name="f26" fmla="val 202"/>
              <a:gd name="f27" fmla="val 39"/>
              <a:gd name="f28" fmla="val 211"/>
              <a:gd name="f29" fmla="val 66"/>
              <a:gd name="f30" fmla="val 214"/>
              <a:gd name="f31" fmla="val 96"/>
              <a:gd name="f32" fmla="val 106"/>
              <a:gd name="f33" fmla="val 213"/>
              <a:gd name="f34" fmla="val 108"/>
              <a:gd name="f35" fmla="val 136"/>
              <a:gd name="f36" fmla="val 83"/>
              <a:gd name="f37" fmla="val 68"/>
              <a:gd name="f38" fmla="val 63"/>
              <a:gd name="f39" fmla="+- 0 0 -90"/>
              <a:gd name="f40" fmla="*/ f3 1 215"/>
              <a:gd name="f41" fmla="*/ f4 1 112"/>
              <a:gd name="f42" fmla="val f5"/>
              <a:gd name="f43" fmla="val f6"/>
              <a:gd name="f44" fmla="val f7"/>
              <a:gd name="f45" fmla="*/ f39 f0 1"/>
              <a:gd name="f46" fmla="+- f44 0 f42"/>
              <a:gd name="f47" fmla="+- f43 0 f42"/>
              <a:gd name="f48" fmla="*/ f45 1 f2"/>
              <a:gd name="f49" fmla="*/ f47 1 215"/>
              <a:gd name="f50" fmla="*/ f46 1 112"/>
              <a:gd name="f51" fmla="*/ 0 f47 1"/>
              <a:gd name="f52" fmla="*/ 45 f46 1"/>
              <a:gd name="f53" fmla="*/ 49 f47 1"/>
              <a:gd name="f54" fmla="*/ 27 f46 1"/>
              <a:gd name="f55" fmla="*/ 167 f47 1"/>
              <a:gd name="f56" fmla="*/ 1 f46 1"/>
              <a:gd name="f57" fmla="*/ 190 f47 1"/>
              <a:gd name="f58" fmla="*/ 12 f46 1"/>
              <a:gd name="f59" fmla="*/ 214 f47 1"/>
              <a:gd name="f60" fmla="*/ 96 f46 1"/>
              <a:gd name="f61" fmla="*/ 202 f47 1"/>
              <a:gd name="f62" fmla="*/ 108 f46 1"/>
              <a:gd name="f63" fmla="+- f48 0 f1"/>
              <a:gd name="f64" fmla="*/ f51 1 215"/>
              <a:gd name="f65" fmla="*/ f52 1 112"/>
              <a:gd name="f66" fmla="*/ f53 1 215"/>
              <a:gd name="f67" fmla="*/ f54 1 112"/>
              <a:gd name="f68" fmla="*/ f55 1 215"/>
              <a:gd name="f69" fmla="*/ f56 1 112"/>
              <a:gd name="f70" fmla="*/ f57 1 215"/>
              <a:gd name="f71" fmla="*/ f58 1 112"/>
              <a:gd name="f72" fmla="*/ f59 1 215"/>
              <a:gd name="f73" fmla="*/ f60 1 112"/>
              <a:gd name="f74" fmla="*/ f61 1 215"/>
              <a:gd name="f75" fmla="*/ f62 1 112"/>
              <a:gd name="f76" fmla="*/ 0 1 f49"/>
              <a:gd name="f77" fmla="*/ f43 1 f49"/>
              <a:gd name="f78" fmla="*/ 0 1 f50"/>
              <a:gd name="f79" fmla="*/ f44 1 f50"/>
              <a:gd name="f80" fmla="*/ f64 1 f49"/>
              <a:gd name="f81" fmla="*/ f65 1 f50"/>
              <a:gd name="f82" fmla="*/ f66 1 f49"/>
              <a:gd name="f83" fmla="*/ f67 1 f50"/>
              <a:gd name="f84" fmla="*/ f68 1 f49"/>
              <a:gd name="f85" fmla="*/ f69 1 f50"/>
              <a:gd name="f86" fmla="*/ f70 1 f49"/>
              <a:gd name="f87" fmla="*/ f71 1 f50"/>
              <a:gd name="f88" fmla="*/ f72 1 f49"/>
              <a:gd name="f89" fmla="*/ f73 1 f50"/>
              <a:gd name="f90" fmla="*/ f74 1 f49"/>
              <a:gd name="f91" fmla="*/ f75 1 f50"/>
              <a:gd name="f92" fmla="*/ f76 f40 1"/>
              <a:gd name="f93" fmla="*/ f77 f40 1"/>
              <a:gd name="f94" fmla="*/ f79 f41 1"/>
              <a:gd name="f95" fmla="*/ f78 f41 1"/>
              <a:gd name="f96" fmla="*/ f80 f40 1"/>
              <a:gd name="f97" fmla="*/ f81 f41 1"/>
              <a:gd name="f98" fmla="*/ f82 f40 1"/>
              <a:gd name="f99" fmla="*/ f83 f41 1"/>
              <a:gd name="f100" fmla="*/ f84 f40 1"/>
              <a:gd name="f101" fmla="*/ f85 f41 1"/>
              <a:gd name="f102" fmla="*/ f86 f40 1"/>
              <a:gd name="f103" fmla="*/ f87 f41 1"/>
              <a:gd name="f104" fmla="*/ f88 f40 1"/>
              <a:gd name="f105" fmla="*/ f89 f41 1"/>
              <a:gd name="f106" fmla="*/ f90 f40 1"/>
              <a:gd name="f107" fmla="*/ f91 f41 1"/>
            </a:gdLst>
            <a:ahLst/>
            <a:cxnLst>
              <a:cxn ang="3cd4">
                <a:pos x="hc" y="t"/>
              </a:cxn>
              <a:cxn ang="0">
                <a:pos x="r" y="vc"/>
              </a:cxn>
              <a:cxn ang="cd4">
                <a:pos x="hc" y="b"/>
              </a:cxn>
              <a:cxn ang="cd2">
                <a:pos x="l" y="vc"/>
              </a:cxn>
              <a:cxn ang="f63">
                <a:pos x="f96" y="f97"/>
              </a:cxn>
              <a:cxn ang="f63">
                <a:pos x="f98" y="f99"/>
              </a:cxn>
              <a:cxn ang="f63">
                <a:pos x="f100" y="f101"/>
              </a:cxn>
              <a:cxn ang="f63">
                <a:pos x="f102" y="f103"/>
              </a:cxn>
              <a:cxn ang="f63">
                <a:pos x="f104" y="f105"/>
              </a:cxn>
              <a:cxn ang="f63">
                <a:pos x="f106" y="f107"/>
              </a:cxn>
              <a:cxn ang="f63">
                <a:pos x="f96" y="f97"/>
              </a:cxn>
            </a:cxnLst>
            <a:rect l="f92" t="f95" r="f93" b="f94"/>
            <a:pathLst>
              <a:path w="215" h="112">
                <a:moveTo>
                  <a:pt x="f5" y="f8"/>
                </a:moveTo>
                <a:cubicBezTo>
                  <a:pt x="f9" y="f10"/>
                  <a:pt x="f11" y="f12"/>
                  <a:pt x="f13" y="f14"/>
                </a:cubicBezTo>
                <a:cubicBezTo>
                  <a:pt x="f15" y="f16"/>
                  <a:pt x="f17" y="f18"/>
                  <a:pt x="f19" y="f20"/>
                </a:cubicBezTo>
                <a:cubicBezTo>
                  <a:pt x="f21" y="f5"/>
                  <a:pt x="f22" y="f23"/>
                  <a:pt x="f24" y="f25"/>
                </a:cubicBezTo>
                <a:cubicBezTo>
                  <a:pt x="f26" y="f27"/>
                  <a:pt x="f28" y="f29"/>
                  <a:pt x="f30" y="f31"/>
                </a:cubicBezTo>
                <a:cubicBezTo>
                  <a:pt x="f6" y="f32"/>
                  <a:pt x="f33" y="f7"/>
                  <a:pt x="f26" y="f34"/>
                </a:cubicBezTo>
                <a:cubicBezTo>
                  <a:pt x="f35" y="f36"/>
                  <a:pt x="f37" y="f38"/>
                  <a:pt x="f5" y="f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1" name="Freeform 33">
            <a:extLst>
              <a:ext uri="{FF2B5EF4-FFF2-40B4-BE49-F238E27FC236}">
                <a16:creationId xmlns:a16="http://schemas.microsoft.com/office/drawing/2014/main" id="{4D22A6C4-A86E-4206-84F9-880AED1D1E0B}"/>
              </a:ext>
            </a:extLst>
          </p:cNvPr>
          <p:cNvSpPr/>
          <p:nvPr/>
        </p:nvSpPr>
        <p:spPr>
          <a:xfrm>
            <a:off x="1671642" y="4367210"/>
            <a:ext cx="180978" cy="123828"/>
          </a:xfrm>
          <a:custGeom>
            <a:avLst/>
            <a:gdLst>
              <a:gd name="f0" fmla="val 10800000"/>
              <a:gd name="f1" fmla="val 5400000"/>
              <a:gd name="f2" fmla="val 180"/>
              <a:gd name="f3" fmla="val w"/>
              <a:gd name="f4" fmla="val h"/>
              <a:gd name="f5" fmla="val 0"/>
              <a:gd name="f6" fmla="val 162"/>
              <a:gd name="f7" fmla="val 110"/>
              <a:gd name="f8" fmla="val 38"/>
              <a:gd name="f9" fmla="val 68"/>
              <a:gd name="f10" fmla="val 160"/>
              <a:gd name="f11" fmla="val 71"/>
              <a:gd name="f12" fmla="val 130"/>
              <a:gd name="f13" fmla="val 79"/>
              <a:gd name="f14" fmla="val 97"/>
              <a:gd name="f15" fmla="val 87"/>
              <a:gd name="f16" fmla="val 65"/>
              <a:gd name="f17" fmla="val 96"/>
              <a:gd name="f18" fmla="val 32"/>
              <a:gd name="f19" fmla="val 104"/>
              <a:gd name="f20" fmla="val 8"/>
              <a:gd name="f21" fmla="val 3"/>
              <a:gd name="f22" fmla="val 106"/>
              <a:gd name="f23" fmla="val 2"/>
              <a:gd name="f24" fmla="val 82"/>
              <a:gd name="f25" fmla="val 45"/>
              <a:gd name="f26" fmla="val 40"/>
              <a:gd name="f27" fmla="val 41"/>
              <a:gd name="f28" fmla="val 31"/>
              <a:gd name="f29" fmla="val 24"/>
              <a:gd name="f30" fmla="val 17"/>
              <a:gd name="f31" fmla="val 124"/>
              <a:gd name="f32" fmla="val 9"/>
              <a:gd name="f33" fmla="val 159"/>
              <a:gd name="f34" fmla="+- 0 0 -90"/>
              <a:gd name="f35" fmla="*/ f3 1 162"/>
              <a:gd name="f36" fmla="*/ f4 1 110"/>
              <a:gd name="f37" fmla="val f5"/>
              <a:gd name="f38" fmla="val f6"/>
              <a:gd name="f39" fmla="val f7"/>
              <a:gd name="f40" fmla="*/ f34 f0 1"/>
              <a:gd name="f41" fmla="+- f39 0 f37"/>
              <a:gd name="f42" fmla="+- f38 0 f37"/>
              <a:gd name="f43" fmla="*/ f40 1 f2"/>
              <a:gd name="f44" fmla="*/ f42 1 162"/>
              <a:gd name="f45" fmla="*/ f41 1 110"/>
              <a:gd name="f46" fmla="*/ 162 f42 1"/>
              <a:gd name="f47" fmla="*/ 38 f41 1"/>
              <a:gd name="f48" fmla="*/ 130 f42 1"/>
              <a:gd name="f49" fmla="*/ 79 f41 1"/>
              <a:gd name="f50" fmla="*/ 32 f42 1"/>
              <a:gd name="f51" fmla="*/ 104 f41 1"/>
              <a:gd name="f52" fmla="*/ 2 f42 1"/>
              <a:gd name="f53" fmla="*/ 82 f41 1"/>
              <a:gd name="f54" fmla="*/ 41 f42 1"/>
              <a:gd name="f55" fmla="*/ 31 f41 1"/>
              <a:gd name="f56" fmla="*/ 124 f42 1"/>
              <a:gd name="f57" fmla="*/ 9 f41 1"/>
              <a:gd name="f58" fmla="+- f43 0 f1"/>
              <a:gd name="f59" fmla="*/ f46 1 162"/>
              <a:gd name="f60" fmla="*/ f47 1 110"/>
              <a:gd name="f61" fmla="*/ f48 1 162"/>
              <a:gd name="f62" fmla="*/ f49 1 110"/>
              <a:gd name="f63" fmla="*/ f50 1 162"/>
              <a:gd name="f64" fmla="*/ f51 1 110"/>
              <a:gd name="f65" fmla="*/ f52 1 162"/>
              <a:gd name="f66" fmla="*/ f53 1 110"/>
              <a:gd name="f67" fmla="*/ f54 1 162"/>
              <a:gd name="f68" fmla="*/ f55 1 110"/>
              <a:gd name="f69" fmla="*/ f56 1 162"/>
              <a:gd name="f70" fmla="*/ f57 1 110"/>
              <a:gd name="f71" fmla="*/ 0 1 f44"/>
              <a:gd name="f72" fmla="*/ f38 1 f44"/>
              <a:gd name="f73" fmla="*/ 0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91" y="f92"/>
              </a:cxn>
            </a:cxnLst>
            <a:rect l="f87" t="f90" r="f88" b="f89"/>
            <a:pathLst>
              <a:path w="162" h="110">
                <a:moveTo>
                  <a:pt x="f6" y="f8"/>
                </a:moveTo>
                <a:cubicBezTo>
                  <a:pt x="f6" y="f9"/>
                  <a:pt x="f10" y="f11"/>
                  <a:pt x="f12" y="f13"/>
                </a:cubicBezTo>
                <a:cubicBezTo>
                  <a:pt x="f14" y="f15"/>
                  <a:pt x="f16" y="f17"/>
                  <a:pt x="f18" y="f19"/>
                </a:cubicBezTo>
                <a:cubicBezTo>
                  <a:pt x="f20" y="f7"/>
                  <a:pt x="f21" y="f22"/>
                  <a:pt x="f23" y="f24"/>
                </a:cubicBezTo>
                <a:cubicBezTo>
                  <a:pt x="f5" y="f25"/>
                  <a:pt x="f21" y="f26"/>
                  <a:pt x="f27" y="f28"/>
                </a:cubicBezTo>
                <a:cubicBezTo>
                  <a:pt x="f9" y="f29"/>
                  <a:pt x="f17" y="f30"/>
                  <a:pt x="f31" y="f32"/>
                </a:cubicBezTo>
                <a:cubicBezTo>
                  <a:pt x="f33" y="f5"/>
                  <a:pt x="f6" y="f23"/>
                  <a:pt x="f6" y="f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2" name="Freeform 34">
            <a:extLst>
              <a:ext uri="{FF2B5EF4-FFF2-40B4-BE49-F238E27FC236}">
                <a16:creationId xmlns:a16="http://schemas.microsoft.com/office/drawing/2014/main" id="{439D12FB-229B-4DFC-AF24-9B54EEC76C04}"/>
              </a:ext>
            </a:extLst>
          </p:cNvPr>
          <p:cNvSpPr/>
          <p:nvPr/>
        </p:nvSpPr>
        <p:spPr>
          <a:xfrm>
            <a:off x="450854" y="2163763"/>
            <a:ext cx="187323" cy="98426"/>
          </a:xfrm>
          <a:custGeom>
            <a:avLst/>
            <a:gdLst>
              <a:gd name="f0" fmla="val 10800000"/>
              <a:gd name="f1" fmla="val 5400000"/>
              <a:gd name="f2" fmla="val 180"/>
              <a:gd name="f3" fmla="val w"/>
              <a:gd name="f4" fmla="val h"/>
              <a:gd name="f5" fmla="val 0"/>
              <a:gd name="f6" fmla="val 167"/>
              <a:gd name="f7" fmla="val 88"/>
              <a:gd name="f8" fmla="val 98"/>
              <a:gd name="f9" fmla="val 117"/>
              <a:gd name="f10" fmla="val 1"/>
              <a:gd name="f11" fmla="val 134"/>
              <a:gd name="f12" fmla="val 4"/>
              <a:gd name="f13" fmla="val 149"/>
              <a:gd name="f14" fmla="val 10"/>
              <a:gd name="f15" fmla="val 160"/>
              <a:gd name="f16" fmla="val 14"/>
              <a:gd name="f17" fmla="val 21"/>
              <a:gd name="f18" fmla="val 161"/>
              <a:gd name="f19" fmla="val 33"/>
              <a:gd name="f20" fmla="val 155"/>
              <a:gd name="f21" fmla="val 44"/>
              <a:gd name="f22" fmla="val 153"/>
              <a:gd name="f23" fmla="val 61"/>
              <a:gd name="f24" fmla="val 55"/>
              <a:gd name="f25" fmla="val 129"/>
              <a:gd name="f26" fmla="val 54"/>
              <a:gd name="f27" fmla="val 124"/>
              <a:gd name="f28" fmla="val 52"/>
              <a:gd name="f29" fmla="val 118"/>
              <a:gd name="f30" fmla="val 51"/>
              <a:gd name="f31" fmla="val 94"/>
              <a:gd name="f32" fmla="val 48"/>
              <a:gd name="f33" fmla="val 74"/>
              <a:gd name="f34" fmla="val 53"/>
              <a:gd name="f35" fmla="val 58"/>
              <a:gd name="f36" fmla="val 73"/>
              <a:gd name="f37" fmla="val 46"/>
              <a:gd name="f38" fmla="val 13"/>
              <a:gd name="f39" fmla="val 85"/>
              <a:gd name="f40" fmla="val 68"/>
              <a:gd name="f41" fmla="val 8"/>
              <a:gd name="f42" fmla="val 50"/>
              <a:gd name="f43" fmla="val 29"/>
              <a:gd name="f44" fmla="val 15"/>
              <a:gd name="f45" fmla="val 62"/>
              <a:gd name="f46" fmla="val 3"/>
              <a:gd name="f47" fmla="+- 0 0 -90"/>
              <a:gd name="f48" fmla="*/ f3 1 167"/>
              <a:gd name="f49" fmla="*/ f4 1 88"/>
              <a:gd name="f50" fmla="val f5"/>
              <a:gd name="f51" fmla="val f6"/>
              <a:gd name="f52" fmla="val f7"/>
              <a:gd name="f53" fmla="*/ f47 f0 1"/>
              <a:gd name="f54" fmla="+- f52 0 f50"/>
              <a:gd name="f55" fmla="+- f51 0 f50"/>
              <a:gd name="f56" fmla="*/ f53 1 f2"/>
              <a:gd name="f57" fmla="*/ f55 1 167"/>
              <a:gd name="f58" fmla="*/ f54 1 88"/>
              <a:gd name="f59" fmla="*/ 98 f55 1"/>
              <a:gd name="f60" fmla="*/ 0 f54 1"/>
              <a:gd name="f61" fmla="*/ 149 f55 1"/>
              <a:gd name="f62" fmla="*/ 10 f54 1"/>
              <a:gd name="f63" fmla="*/ 161 f55 1"/>
              <a:gd name="f64" fmla="*/ 33 f54 1"/>
              <a:gd name="f65" fmla="*/ 134 f55 1"/>
              <a:gd name="f66" fmla="*/ 55 f54 1"/>
              <a:gd name="f67" fmla="*/ 118 f55 1"/>
              <a:gd name="f68" fmla="*/ 51 f54 1"/>
              <a:gd name="f69" fmla="*/ 58 f55 1"/>
              <a:gd name="f70" fmla="*/ 73 f54 1"/>
              <a:gd name="f71" fmla="*/ 4 f55 1"/>
              <a:gd name="f72" fmla="*/ 68 f54 1"/>
              <a:gd name="f73" fmla="*/ 8 f55 1"/>
              <a:gd name="f74" fmla="*/ 50 f54 1"/>
              <a:gd name="f75" fmla="+- f56 0 f1"/>
              <a:gd name="f76" fmla="*/ f59 1 167"/>
              <a:gd name="f77" fmla="*/ f60 1 88"/>
              <a:gd name="f78" fmla="*/ f61 1 167"/>
              <a:gd name="f79" fmla="*/ f62 1 88"/>
              <a:gd name="f80" fmla="*/ f63 1 167"/>
              <a:gd name="f81" fmla="*/ f64 1 88"/>
              <a:gd name="f82" fmla="*/ f65 1 167"/>
              <a:gd name="f83" fmla="*/ f66 1 88"/>
              <a:gd name="f84" fmla="*/ f67 1 167"/>
              <a:gd name="f85" fmla="*/ f68 1 88"/>
              <a:gd name="f86" fmla="*/ f69 1 167"/>
              <a:gd name="f87" fmla="*/ f70 1 88"/>
              <a:gd name="f88" fmla="*/ f71 1 167"/>
              <a:gd name="f89" fmla="*/ f72 1 88"/>
              <a:gd name="f90" fmla="*/ f73 1 167"/>
              <a:gd name="f91" fmla="*/ f74 1 88"/>
              <a:gd name="f92" fmla="*/ 0 1 f57"/>
              <a:gd name="f93" fmla="*/ f51 1 f57"/>
              <a:gd name="f94" fmla="*/ 0 1 f58"/>
              <a:gd name="f95" fmla="*/ f52 1 f58"/>
              <a:gd name="f96" fmla="*/ f76 1 f57"/>
              <a:gd name="f97" fmla="*/ f77 1 f58"/>
              <a:gd name="f98" fmla="*/ f78 1 f57"/>
              <a:gd name="f99" fmla="*/ f79 1 f58"/>
              <a:gd name="f100" fmla="*/ f80 1 f57"/>
              <a:gd name="f101" fmla="*/ f81 1 f58"/>
              <a:gd name="f102" fmla="*/ f82 1 f57"/>
              <a:gd name="f103" fmla="*/ f83 1 f58"/>
              <a:gd name="f104" fmla="*/ f84 1 f57"/>
              <a:gd name="f105" fmla="*/ f85 1 f58"/>
              <a:gd name="f106" fmla="*/ f86 1 f57"/>
              <a:gd name="f107" fmla="*/ f87 1 f58"/>
              <a:gd name="f108" fmla="*/ f88 1 f57"/>
              <a:gd name="f109" fmla="*/ f89 1 f58"/>
              <a:gd name="f110" fmla="*/ f90 1 f57"/>
              <a:gd name="f111" fmla="*/ f91 1 f58"/>
              <a:gd name="f112" fmla="*/ f92 f48 1"/>
              <a:gd name="f113" fmla="*/ f93 f48 1"/>
              <a:gd name="f114" fmla="*/ f95 f49 1"/>
              <a:gd name="f115" fmla="*/ f94 f49 1"/>
              <a:gd name="f116" fmla="*/ f96 f48 1"/>
              <a:gd name="f117" fmla="*/ f97 f49 1"/>
              <a:gd name="f118" fmla="*/ f98 f48 1"/>
              <a:gd name="f119" fmla="*/ f99 f49 1"/>
              <a:gd name="f120" fmla="*/ f100 f48 1"/>
              <a:gd name="f121" fmla="*/ f101 f49 1"/>
              <a:gd name="f122" fmla="*/ f102 f48 1"/>
              <a:gd name="f123" fmla="*/ f103 f49 1"/>
              <a:gd name="f124" fmla="*/ f104 f48 1"/>
              <a:gd name="f125" fmla="*/ f105 f49 1"/>
              <a:gd name="f126" fmla="*/ f106 f48 1"/>
              <a:gd name="f127" fmla="*/ f107 f49 1"/>
              <a:gd name="f128" fmla="*/ f108 f48 1"/>
              <a:gd name="f129" fmla="*/ f109 f49 1"/>
              <a:gd name="f130" fmla="*/ f110 f48 1"/>
              <a:gd name="f131" fmla="*/ f111 f49 1"/>
            </a:gdLst>
            <a:ahLst/>
            <a:cxnLst>
              <a:cxn ang="3cd4">
                <a:pos x="hc" y="t"/>
              </a:cxn>
              <a:cxn ang="0">
                <a:pos x="r" y="vc"/>
              </a:cxn>
              <a:cxn ang="cd4">
                <a:pos x="hc" y="b"/>
              </a:cxn>
              <a:cxn ang="cd2">
                <a:pos x="l" y="vc"/>
              </a:cxn>
              <a:cxn ang="f75">
                <a:pos x="f116" y="f117"/>
              </a:cxn>
              <a:cxn ang="f75">
                <a:pos x="f118" y="f119"/>
              </a:cxn>
              <a:cxn ang="f75">
                <a:pos x="f120" y="f121"/>
              </a:cxn>
              <a:cxn ang="f75">
                <a:pos x="f122" y="f123"/>
              </a:cxn>
              <a:cxn ang="f75">
                <a:pos x="f124" y="f125"/>
              </a:cxn>
              <a:cxn ang="f75">
                <a:pos x="f126" y="f127"/>
              </a:cxn>
              <a:cxn ang="f75">
                <a:pos x="f128" y="f129"/>
              </a:cxn>
              <a:cxn ang="f75">
                <a:pos x="f130" y="f131"/>
              </a:cxn>
              <a:cxn ang="f75">
                <a:pos x="f116" y="f117"/>
              </a:cxn>
            </a:cxnLst>
            <a:rect l="f112" t="f115" r="f113" b="f114"/>
            <a:pathLst>
              <a:path w="167" h="88">
                <a:moveTo>
                  <a:pt x="f8" y="f5"/>
                </a:moveTo>
                <a:cubicBezTo>
                  <a:pt x="f9" y="f10"/>
                  <a:pt x="f11" y="f12"/>
                  <a:pt x="f13" y="f14"/>
                </a:cubicBezTo>
                <a:cubicBezTo>
                  <a:pt x="f15" y="f16"/>
                  <a:pt x="f6" y="f17"/>
                  <a:pt x="f18" y="f19"/>
                </a:cubicBezTo>
                <a:cubicBezTo>
                  <a:pt x="f20" y="f21"/>
                  <a:pt x="f22" y="f23"/>
                  <a:pt x="f11" y="f24"/>
                </a:cubicBezTo>
                <a:cubicBezTo>
                  <a:pt x="f25" y="f26"/>
                  <a:pt x="f27" y="f28"/>
                  <a:pt x="f29" y="f30"/>
                </a:cubicBezTo>
                <a:cubicBezTo>
                  <a:pt x="f31" y="f32"/>
                  <a:pt x="f33" y="f34"/>
                  <a:pt x="f35" y="f36"/>
                </a:cubicBezTo>
                <a:cubicBezTo>
                  <a:pt x="f37" y="f7"/>
                  <a:pt x="f38" y="f39"/>
                  <a:pt x="f12" y="f40"/>
                </a:cubicBezTo>
                <a:cubicBezTo>
                  <a:pt x="f5" y="f23"/>
                  <a:pt x="f12" y="f24"/>
                  <a:pt x="f41" y="f42"/>
                </a:cubicBezTo>
                <a:cubicBezTo>
                  <a:pt x="f43" y="f44"/>
                  <a:pt x="f45" y="f46"/>
                  <a:pt x="f8" y="f5"/>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3" name="Freeform 35">
            <a:extLst>
              <a:ext uri="{FF2B5EF4-FFF2-40B4-BE49-F238E27FC236}">
                <a16:creationId xmlns:a16="http://schemas.microsoft.com/office/drawing/2014/main" id="{BE8AF492-C682-41CB-89B1-AF740AB94DBC}"/>
              </a:ext>
            </a:extLst>
          </p:cNvPr>
          <p:cNvSpPr/>
          <p:nvPr/>
        </p:nvSpPr>
        <p:spPr>
          <a:xfrm>
            <a:off x="2617790" y="903290"/>
            <a:ext cx="61914" cy="65086"/>
          </a:xfrm>
          <a:custGeom>
            <a:avLst/>
            <a:gdLst>
              <a:gd name="f0" fmla="val 10800000"/>
              <a:gd name="f1" fmla="val 5400000"/>
              <a:gd name="f2" fmla="val 180"/>
              <a:gd name="f3" fmla="val w"/>
              <a:gd name="f4" fmla="val h"/>
              <a:gd name="f5" fmla="val 0"/>
              <a:gd name="f6" fmla="val 54"/>
              <a:gd name="f7" fmla="val 57"/>
              <a:gd name="f8" fmla="val 53"/>
              <a:gd name="f9" fmla="val 31"/>
              <a:gd name="f10" fmla="val 51"/>
              <a:gd name="f11" fmla="val 46"/>
              <a:gd name="f12" fmla="val 39"/>
              <a:gd name="f13" fmla="val 24"/>
              <a:gd name="f14" fmla="val 55"/>
              <a:gd name="f15" fmla="val 9"/>
              <a:gd name="f16" fmla="val 44"/>
              <a:gd name="f17" fmla="val 28"/>
              <a:gd name="f18" fmla="val 13"/>
              <a:gd name="f19" fmla="val 15"/>
              <a:gd name="f20" fmla="val 29"/>
              <a:gd name="f21" fmla="val 2"/>
              <a:gd name="f22" fmla="val 4"/>
              <a:gd name="f23" fmla="val 16"/>
              <a:gd name="f24" fmla="+- 0 0 -90"/>
              <a:gd name="f25" fmla="*/ f3 1 54"/>
              <a:gd name="f26" fmla="*/ f4 1 57"/>
              <a:gd name="f27" fmla="val f5"/>
              <a:gd name="f28" fmla="val f6"/>
              <a:gd name="f29" fmla="val f7"/>
              <a:gd name="f30" fmla="*/ f24 f0 1"/>
              <a:gd name="f31" fmla="+- f29 0 f27"/>
              <a:gd name="f32" fmla="+- f28 0 f27"/>
              <a:gd name="f33" fmla="*/ f30 1 f2"/>
              <a:gd name="f34" fmla="*/ f32 1 54"/>
              <a:gd name="f35" fmla="*/ f31 1 57"/>
              <a:gd name="f36" fmla="*/ 53 f32 1"/>
              <a:gd name="f37" fmla="*/ 31 f31 1"/>
              <a:gd name="f38" fmla="*/ 24 f32 1"/>
              <a:gd name="f39" fmla="*/ 55 f31 1"/>
              <a:gd name="f40" fmla="*/ 0 f32 1"/>
              <a:gd name="f41" fmla="*/ 28 f31 1"/>
              <a:gd name="f42" fmla="*/ 29 f32 1"/>
              <a:gd name="f43" fmla="*/ 2 f31 1"/>
              <a:gd name="f44" fmla="+- f33 0 f1"/>
              <a:gd name="f45" fmla="*/ f36 1 54"/>
              <a:gd name="f46" fmla="*/ f37 1 57"/>
              <a:gd name="f47" fmla="*/ f38 1 54"/>
              <a:gd name="f48" fmla="*/ f39 1 57"/>
              <a:gd name="f49" fmla="*/ f40 1 54"/>
              <a:gd name="f50" fmla="*/ f41 1 57"/>
              <a:gd name="f51" fmla="*/ f42 1 54"/>
              <a:gd name="f52" fmla="*/ f43 1 57"/>
              <a:gd name="f53" fmla="*/ 0 1 f34"/>
              <a:gd name="f54" fmla="*/ f28 1 f34"/>
              <a:gd name="f55" fmla="*/ 0 1 f35"/>
              <a:gd name="f56" fmla="*/ f29 1 f35"/>
              <a:gd name="f57" fmla="*/ f45 1 f34"/>
              <a:gd name="f58" fmla="*/ f46 1 f35"/>
              <a:gd name="f59" fmla="*/ f47 1 f34"/>
              <a:gd name="f60" fmla="*/ f48 1 f35"/>
              <a:gd name="f61" fmla="*/ f49 1 f34"/>
              <a:gd name="f62" fmla="*/ f50 1 f35"/>
              <a:gd name="f63" fmla="*/ f51 1 f34"/>
              <a:gd name="f64" fmla="*/ f52 1 f35"/>
              <a:gd name="f65" fmla="*/ f53 f25 1"/>
              <a:gd name="f66" fmla="*/ f54 f25 1"/>
              <a:gd name="f67" fmla="*/ f56 f26 1"/>
              <a:gd name="f68" fmla="*/ f55 f26 1"/>
              <a:gd name="f69" fmla="*/ f57 f25 1"/>
              <a:gd name="f70" fmla="*/ f58 f26 1"/>
              <a:gd name="f71" fmla="*/ f59 f25 1"/>
              <a:gd name="f72" fmla="*/ f60 f26 1"/>
              <a:gd name="f73" fmla="*/ f61 f25 1"/>
              <a:gd name="f74" fmla="*/ f62 f26 1"/>
              <a:gd name="f75" fmla="*/ f63 f25 1"/>
              <a:gd name="f76" fmla="*/ f64 f26 1"/>
            </a:gdLst>
            <a:ahLst/>
            <a:cxnLst>
              <a:cxn ang="3cd4">
                <a:pos x="hc" y="t"/>
              </a:cxn>
              <a:cxn ang="0">
                <a:pos x="r" y="vc"/>
              </a:cxn>
              <a:cxn ang="cd4">
                <a:pos x="hc" y="b"/>
              </a:cxn>
              <a:cxn ang="cd2">
                <a:pos x="l" y="vc"/>
              </a:cxn>
              <a:cxn ang="f44">
                <a:pos x="f69" y="f70"/>
              </a:cxn>
              <a:cxn ang="f44">
                <a:pos x="f71" y="f72"/>
              </a:cxn>
              <a:cxn ang="f44">
                <a:pos x="f73" y="f74"/>
              </a:cxn>
              <a:cxn ang="f44">
                <a:pos x="f75" y="f76"/>
              </a:cxn>
              <a:cxn ang="f44">
                <a:pos x="f69" y="f70"/>
              </a:cxn>
            </a:cxnLst>
            <a:rect l="f65" t="f68" r="f66" b="f67"/>
            <a:pathLst>
              <a:path w="54" h="57">
                <a:moveTo>
                  <a:pt x="f8" y="f9"/>
                </a:moveTo>
                <a:cubicBezTo>
                  <a:pt x="f10" y="f11"/>
                  <a:pt x="f12" y="f7"/>
                  <a:pt x="f13" y="f14"/>
                </a:cubicBezTo>
                <a:cubicBezTo>
                  <a:pt x="f15" y="f8"/>
                  <a:pt x="f5" y="f16"/>
                  <a:pt x="f5" y="f17"/>
                </a:cubicBezTo>
                <a:cubicBezTo>
                  <a:pt x="f5" y="f18"/>
                  <a:pt x="f19" y="f5"/>
                  <a:pt x="f20" y="f21"/>
                </a:cubicBezTo>
                <a:cubicBezTo>
                  <a:pt x="f16" y="f22"/>
                  <a:pt x="f6" y="f23"/>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4" name="Freeform 36">
            <a:extLst>
              <a:ext uri="{FF2B5EF4-FFF2-40B4-BE49-F238E27FC236}">
                <a16:creationId xmlns:a16="http://schemas.microsoft.com/office/drawing/2014/main" id="{752C5537-2605-4F4C-B78B-5077E90BD510}"/>
              </a:ext>
            </a:extLst>
          </p:cNvPr>
          <p:cNvSpPr/>
          <p:nvPr/>
        </p:nvSpPr>
        <p:spPr>
          <a:xfrm>
            <a:off x="2576514" y="1033464"/>
            <a:ext cx="60322" cy="60322"/>
          </a:xfrm>
          <a:custGeom>
            <a:avLst/>
            <a:gdLst>
              <a:gd name="f0" fmla="val 10800000"/>
              <a:gd name="f1" fmla="val 5400000"/>
              <a:gd name="f2" fmla="val 180"/>
              <a:gd name="f3" fmla="val w"/>
              <a:gd name="f4" fmla="val h"/>
              <a:gd name="f5" fmla="val 0"/>
              <a:gd name="f6" fmla="val 55"/>
              <a:gd name="f7" fmla="val 54"/>
              <a:gd name="f8" fmla="val 29"/>
              <a:gd name="f9" fmla="val 53"/>
              <a:gd name="f10" fmla="val 15"/>
              <a:gd name="f11" fmla="val 1"/>
              <a:gd name="f12" fmla="val 42"/>
              <a:gd name="f13" fmla="val 28"/>
              <a:gd name="f14" fmla="val 13"/>
              <a:gd name="f15" fmla="val 12"/>
              <a:gd name="f16" fmla="val 27"/>
              <a:gd name="f17" fmla="val 11"/>
              <a:gd name="f18" fmla="val 26"/>
              <a:gd name="f19" fmla="val 40"/>
              <a:gd name="f20" fmla="val 43"/>
              <a:gd name="f21" fmla="+- 0 0 -90"/>
              <a:gd name="f22" fmla="*/ f3 1 55"/>
              <a:gd name="f23" fmla="*/ f4 1 54"/>
              <a:gd name="f24" fmla="val f5"/>
              <a:gd name="f25" fmla="val f6"/>
              <a:gd name="f26" fmla="val f7"/>
              <a:gd name="f27" fmla="*/ f21 f0 1"/>
              <a:gd name="f28" fmla="+- f26 0 f24"/>
              <a:gd name="f29" fmla="+- f25 0 f24"/>
              <a:gd name="f30" fmla="*/ f27 1 f2"/>
              <a:gd name="f31" fmla="*/ f29 1 55"/>
              <a:gd name="f32" fmla="*/ f28 1 54"/>
              <a:gd name="f33" fmla="*/ 29 f29 1"/>
              <a:gd name="f34" fmla="*/ 53 f28 1"/>
              <a:gd name="f35" fmla="*/ 1 f29 1"/>
              <a:gd name="f36" fmla="*/ 28 f28 1"/>
              <a:gd name="f37" fmla="*/ 27 f29 1"/>
              <a:gd name="f38" fmla="*/ 1 f28 1"/>
              <a:gd name="f39" fmla="*/ 54 f29 1"/>
              <a:gd name="f40" fmla="*/ 26 f28 1"/>
              <a:gd name="f41" fmla="+- f30 0 f1"/>
              <a:gd name="f42" fmla="*/ f33 1 55"/>
              <a:gd name="f43" fmla="*/ f34 1 54"/>
              <a:gd name="f44" fmla="*/ f35 1 55"/>
              <a:gd name="f45" fmla="*/ f36 1 54"/>
              <a:gd name="f46" fmla="*/ f37 1 55"/>
              <a:gd name="f47" fmla="*/ f38 1 54"/>
              <a:gd name="f48" fmla="*/ f39 1 55"/>
              <a:gd name="f49" fmla="*/ f40 1 54"/>
              <a:gd name="f50" fmla="*/ 0 1 f31"/>
              <a:gd name="f51" fmla="*/ f25 1 f31"/>
              <a:gd name="f52" fmla="*/ 0 1 f32"/>
              <a:gd name="f53" fmla="*/ f26 1 f32"/>
              <a:gd name="f54" fmla="*/ f42 1 f31"/>
              <a:gd name="f55" fmla="*/ f43 1 f32"/>
              <a:gd name="f56" fmla="*/ f44 1 f31"/>
              <a:gd name="f57" fmla="*/ f45 1 f32"/>
              <a:gd name="f58" fmla="*/ f46 1 f31"/>
              <a:gd name="f59" fmla="*/ f47 1 f32"/>
              <a:gd name="f60" fmla="*/ f48 1 f31"/>
              <a:gd name="f61" fmla="*/ f49 1 f32"/>
              <a:gd name="f62" fmla="*/ f50 f22 1"/>
              <a:gd name="f63" fmla="*/ f51 f22 1"/>
              <a:gd name="f64" fmla="*/ f53 f23 1"/>
              <a:gd name="f65" fmla="*/ f52 f23 1"/>
              <a:gd name="f66" fmla="*/ f54 f22 1"/>
              <a:gd name="f67" fmla="*/ f55 f23 1"/>
              <a:gd name="f68" fmla="*/ f56 f22 1"/>
              <a:gd name="f69" fmla="*/ f57 f23 1"/>
              <a:gd name="f70" fmla="*/ f58 f22 1"/>
              <a:gd name="f71" fmla="*/ f59 f23 1"/>
              <a:gd name="f72" fmla="*/ f60 f22 1"/>
              <a:gd name="f73" fmla="*/ f61 f23 1"/>
            </a:gdLst>
            <a:ahLst/>
            <a:cxnLst>
              <a:cxn ang="3cd4">
                <a:pos x="hc" y="t"/>
              </a:cxn>
              <a:cxn ang="0">
                <a:pos x="r" y="vc"/>
              </a:cxn>
              <a:cxn ang="cd4">
                <a:pos x="hc" y="b"/>
              </a:cxn>
              <a:cxn ang="cd2">
                <a:pos x="l" y="vc"/>
              </a:cxn>
              <a:cxn ang="f41">
                <a:pos x="f66" y="f67"/>
              </a:cxn>
              <a:cxn ang="f41">
                <a:pos x="f68" y="f69"/>
              </a:cxn>
              <a:cxn ang="f41">
                <a:pos x="f70" y="f71"/>
              </a:cxn>
              <a:cxn ang="f41">
                <a:pos x="f72" y="f73"/>
              </a:cxn>
              <a:cxn ang="f41">
                <a:pos x="f66" y="f67"/>
              </a:cxn>
            </a:cxnLst>
            <a:rect l="f62" t="f65" r="f63" b="f64"/>
            <a:pathLst>
              <a:path w="55" h="54">
                <a:moveTo>
                  <a:pt x="f8" y="f9"/>
                </a:moveTo>
                <a:cubicBezTo>
                  <a:pt x="f10" y="f7"/>
                  <a:pt x="f11" y="f12"/>
                  <a:pt x="f11" y="f13"/>
                </a:cubicBezTo>
                <a:cubicBezTo>
                  <a:pt x="f5" y="f14"/>
                  <a:pt x="f15" y="f11"/>
                  <a:pt x="f16" y="f11"/>
                </a:cubicBezTo>
                <a:cubicBezTo>
                  <a:pt x="f12" y="f5"/>
                  <a:pt x="f7" y="f17"/>
                  <a:pt x="f7" y="f18"/>
                </a:cubicBezTo>
                <a:cubicBezTo>
                  <a:pt x="f6" y="f19"/>
                  <a:pt x="f20" y="f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37">
            <a:extLst>
              <a:ext uri="{FF2B5EF4-FFF2-40B4-BE49-F238E27FC236}">
                <a16:creationId xmlns:a16="http://schemas.microsoft.com/office/drawing/2014/main" id="{9615B90B-D508-436A-942D-5091E19A45A4}"/>
              </a:ext>
            </a:extLst>
          </p:cNvPr>
          <p:cNvSpPr/>
          <p:nvPr/>
        </p:nvSpPr>
        <p:spPr>
          <a:xfrm>
            <a:off x="2638428" y="985842"/>
            <a:ext cx="60322" cy="58741"/>
          </a:xfrm>
          <a:custGeom>
            <a:avLst/>
            <a:gdLst>
              <a:gd name="f0" fmla="val 10800000"/>
              <a:gd name="f1" fmla="val 5400000"/>
              <a:gd name="f2" fmla="val 180"/>
              <a:gd name="f3" fmla="val w"/>
              <a:gd name="f4" fmla="val h"/>
              <a:gd name="f5" fmla="val 0"/>
              <a:gd name="f6" fmla="val 54"/>
              <a:gd name="f7" fmla="val 53"/>
              <a:gd name="f8" fmla="val 26"/>
              <a:gd name="f9" fmla="val 12"/>
              <a:gd name="f10" fmla="val 27"/>
              <a:gd name="f11" fmla="val 41"/>
              <a:gd name="f12" fmla="val 39"/>
              <a:gd name="f13" fmla="val 13"/>
              <a:gd name="f14" fmla="val 1"/>
              <a:gd name="f15" fmla="+- 0 0 -90"/>
              <a:gd name="f16" fmla="*/ f3 1 54"/>
              <a:gd name="f17" fmla="*/ f4 1 53"/>
              <a:gd name="f18" fmla="val f5"/>
              <a:gd name="f19" fmla="val f6"/>
              <a:gd name="f20" fmla="val f7"/>
              <a:gd name="f21" fmla="*/ f15 f0 1"/>
              <a:gd name="f22" fmla="+- f20 0 f18"/>
              <a:gd name="f23" fmla="+- f19 0 f18"/>
              <a:gd name="f24" fmla="*/ f21 1 f2"/>
              <a:gd name="f25" fmla="*/ f23 1 54"/>
              <a:gd name="f26" fmla="*/ f22 1 53"/>
              <a:gd name="f27" fmla="*/ 0 f23 1"/>
              <a:gd name="f28" fmla="*/ 26 f22 1"/>
              <a:gd name="f29" fmla="*/ 27 f23 1"/>
              <a:gd name="f30" fmla="*/ 0 f22 1"/>
              <a:gd name="f31" fmla="*/ 54 f23 1"/>
              <a:gd name="f32" fmla="*/ 53 f22 1"/>
              <a:gd name="f33" fmla="+- f24 0 f1"/>
              <a:gd name="f34" fmla="*/ f27 1 54"/>
              <a:gd name="f35" fmla="*/ f28 1 53"/>
              <a:gd name="f36" fmla="*/ f29 1 54"/>
              <a:gd name="f37" fmla="*/ f30 1 53"/>
              <a:gd name="f38" fmla="*/ f31 1 54"/>
              <a:gd name="f39" fmla="*/ f32 1 53"/>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6" y="f57"/>
              </a:cxn>
              <a:cxn ang="f33">
                <a:pos x="f58" y="f55"/>
              </a:cxn>
              <a:cxn ang="f33">
                <a:pos x="f56" y="f59"/>
              </a:cxn>
              <a:cxn ang="f33">
                <a:pos x="f54" y="f55"/>
              </a:cxn>
            </a:cxnLst>
            <a:rect l="f50" t="f53" r="f51" b="f52"/>
            <a:pathLst>
              <a:path w="54" h="53">
                <a:moveTo>
                  <a:pt x="f5" y="f8"/>
                </a:moveTo>
                <a:cubicBezTo>
                  <a:pt x="f5" y="f9"/>
                  <a:pt x="f9" y="f5"/>
                  <a:pt x="f10" y="f5"/>
                </a:cubicBezTo>
                <a:cubicBezTo>
                  <a:pt x="f11" y="f5"/>
                  <a:pt x="f6" y="f9"/>
                  <a:pt x="f6" y="f8"/>
                </a:cubicBezTo>
                <a:cubicBezTo>
                  <a:pt x="f6" y="f12"/>
                  <a:pt x="f11" y="f7"/>
                  <a:pt x="f10" y="f7"/>
                </a:cubicBezTo>
                <a:cubicBezTo>
                  <a:pt x="f13" y="f7"/>
                  <a:pt x="f14" y="f11"/>
                  <a:pt x="f5" y="f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6" name="Freeform 38">
            <a:extLst>
              <a:ext uri="{FF2B5EF4-FFF2-40B4-BE49-F238E27FC236}">
                <a16:creationId xmlns:a16="http://schemas.microsoft.com/office/drawing/2014/main" id="{9A8A4217-CE35-4DFB-8338-302D5DEF977C}"/>
              </a:ext>
            </a:extLst>
          </p:cNvPr>
          <p:cNvSpPr/>
          <p:nvPr/>
        </p:nvSpPr>
        <p:spPr>
          <a:xfrm>
            <a:off x="2555876" y="954084"/>
            <a:ext cx="60322" cy="60322"/>
          </a:xfrm>
          <a:custGeom>
            <a:avLst/>
            <a:gdLst>
              <a:gd name="f0" fmla="val 10800000"/>
              <a:gd name="f1" fmla="val 5400000"/>
              <a:gd name="f2" fmla="val 180"/>
              <a:gd name="f3" fmla="val w"/>
              <a:gd name="f4" fmla="val h"/>
              <a:gd name="f5" fmla="val 0"/>
              <a:gd name="f6" fmla="val 54"/>
              <a:gd name="f7" fmla="val 53"/>
              <a:gd name="f8" fmla="val 27"/>
              <a:gd name="f9" fmla="val 42"/>
              <a:gd name="f10" fmla="val 41"/>
              <a:gd name="f11" fmla="val 13"/>
              <a:gd name="f12" fmla="val 1"/>
              <a:gd name="f13" fmla="+- 0 0 -90"/>
              <a:gd name="f14" fmla="*/ f3 1 54"/>
              <a:gd name="f15" fmla="*/ f4 1 54"/>
              <a:gd name="f16" fmla="val f5"/>
              <a:gd name="f17" fmla="val f6"/>
              <a:gd name="f18" fmla="*/ f13 f0 1"/>
              <a:gd name="f19" fmla="+- f17 0 f16"/>
              <a:gd name="f20" fmla="*/ f18 1 f2"/>
              <a:gd name="f21" fmla="*/ f19 1 54"/>
              <a:gd name="f22" fmla="*/ 53 f19 1"/>
              <a:gd name="f23" fmla="*/ 27 f19 1"/>
              <a:gd name="f24" fmla="*/ 54 f19 1"/>
              <a:gd name="f25" fmla="*/ 1 f19 1"/>
              <a:gd name="f26" fmla="*/ 0 f19 1"/>
              <a:gd name="f27" fmla="+- f20 0 f1"/>
              <a:gd name="f28" fmla="*/ f22 1 54"/>
              <a:gd name="f29" fmla="*/ f23 1 54"/>
              <a:gd name="f30" fmla="*/ f24 1 54"/>
              <a:gd name="f31" fmla="*/ f25 1 54"/>
              <a:gd name="f32" fmla="*/ f26 1 54"/>
              <a:gd name="f33" fmla="*/ 0 1 f21"/>
              <a:gd name="f34" fmla="*/ f17 1 f21"/>
              <a:gd name="f35" fmla="*/ f28 1 f21"/>
              <a:gd name="f36" fmla="*/ f29 1 f21"/>
              <a:gd name="f37" fmla="*/ f30 1 f21"/>
              <a:gd name="f38" fmla="*/ f31 1 f21"/>
              <a:gd name="f39" fmla="*/ f32 1 f21"/>
              <a:gd name="f40" fmla="*/ f33 f14 1"/>
              <a:gd name="f41" fmla="*/ f34 f14 1"/>
              <a:gd name="f42" fmla="*/ f34 f15 1"/>
              <a:gd name="f43" fmla="*/ f33 f15 1"/>
              <a:gd name="f44" fmla="*/ f35 f14 1"/>
              <a:gd name="f45" fmla="*/ f36 f15 1"/>
              <a:gd name="f46" fmla="*/ f36 f14 1"/>
              <a:gd name="f47" fmla="*/ f37 f15 1"/>
              <a:gd name="f48" fmla="*/ f38 f14 1"/>
              <a:gd name="f49" fmla="*/ f39 f15 1"/>
            </a:gdLst>
            <a:ahLst/>
            <a:cxnLst>
              <a:cxn ang="3cd4">
                <a:pos x="hc" y="t"/>
              </a:cxn>
              <a:cxn ang="0">
                <a:pos x="r" y="vc"/>
              </a:cxn>
              <a:cxn ang="cd4">
                <a:pos x="hc" y="b"/>
              </a:cxn>
              <a:cxn ang="cd2">
                <a:pos x="l" y="vc"/>
              </a:cxn>
              <a:cxn ang="f27">
                <a:pos x="f44" y="f45"/>
              </a:cxn>
              <a:cxn ang="f27">
                <a:pos x="f46" y="f47"/>
              </a:cxn>
              <a:cxn ang="f27">
                <a:pos x="f48" y="f45"/>
              </a:cxn>
              <a:cxn ang="f27">
                <a:pos x="f46" y="f49"/>
              </a:cxn>
              <a:cxn ang="f27">
                <a:pos x="f44" y="f45"/>
              </a:cxn>
            </a:cxnLst>
            <a:rect l="f40" t="f43" r="f41" b="f42"/>
            <a:pathLst>
              <a:path w="54" h="54">
                <a:moveTo>
                  <a:pt x="f7" y="f8"/>
                </a:moveTo>
                <a:cubicBezTo>
                  <a:pt x="f6" y="f9"/>
                  <a:pt x="f10" y="f6"/>
                  <a:pt x="f8" y="f6"/>
                </a:cubicBezTo>
                <a:cubicBezTo>
                  <a:pt x="f11" y="f6"/>
                  <a:pt x="f5" y="f10"/>
                  <a:pt x="f12" y="f8"/>
                </a:cubicBezTo>
                <a:cubicBezTo>
                  <a:pt x="f12" y="f11"/>
                  <a:pt x="f11" y="f5"/>
                  <a:pt x="f8" y="f5"/>
                </a:cubicBezTo>
                <a:cubicBezTo>
                  <a:pt x="f9" y="f5"/>
                  <a:pt x="f7" y="f11"/>
                  <a:pt x="f7" y="f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39">
            <a:extLst>
              <a:ext uri="{FF2B5EF4-FFF2-40B4-BE49-F238E27FC236}">
                <a16:creationId xmlns:a16="http://schemas.microsoft.com/office/drawing/2014/main" id="{5EA78667-1A41-47D2-9732-D51A41BDABF0}"/>
              </a:ext>
            </a:extLst>
          </p:cNvPr>
          <p:cNvSpPr/>
          <p:nvPr/>
        </p:nvSpPr>
        <p:spPr>
          <a:xfrm>
            <a:off x="2701923" y="936629"/>
            <a:ext cx="60322" cy="60322"/>
          </a:xfrm>
          <a:custGeom>
            <a:avLst/>
            <a:gdLst>
              <a:gd name="f0" fmla="val 10800000"/>
              <a:gd name="f1" fmla="val 5400000"/>
              <a:gd name="f2" fmla="val 180"/>
              <a:gd name="f3" fmla="val w"/>
              <a:gd name="f4" fmla="val h"/>
              <a:gd name="f5" fmla="val 0"/>
              <a:gd name="f6" fmla="val 54"/>
              <a:gd name="f7" fmla="val 27"/>
              <a:gd name="f8" fmla="val 13"/>
              <a:gd name="f9" fmla="val 1"/>
              <a:gd name="f10" fmla="val 42"/>
              <a:gd name="f11" fmla="val 12"/>
              <a:gd name="f12" fmla="val 11"/>
              <a:gd name="f13" fmla="val 26"/>
              <a:gd name="f14" fmla="val 40"/>
              <a:gd name="f15" fmla="val 53"/>
              <a:gd name="f16" fmla="val 41"/>
              <a:gd name="f17" fmla="+- 0 0 -90"/>
              <a:gd name="f18" fmla="*/ f3 1 54"/>
              <a:gd name="f19" fmla="*/ f4 1 54"/>
              <a:gd name="f20" fmla="val f5"/>
              <a:gd name="f21" fmla="val f6"/>
              <a:gd name="f22" fmla="*/ f17 f0 1"/>
              <a:gd name="f23" fmla="+- f21 0 f20"/>
              <a:gd name="f24" fmla="*/ f22 1 f2"/>
              <a:gd name="f25" fmla="*/ f23 1 54"/>
              <a:gd name="f26" fmla="*/ 27 f23 1"/>
              <a:gd name="f27" fmla="*/ 54 f23 1"/>
              <a:gd name="f28" fmla="*/ 0 f23 1"/>
              <a:gd name="f29" fmla="*/ 26 f23 1"/>
              <a:gd name="f30" fmla="+- f24 0 f1"/>
              <a:gd name="f31" fmla="*/ f26 1 54"/>
              <a:gd name="f32" fmla="*/ f27 1 54"/>
              <a:gd name="f33" fmla="*/ f28 1 54"/>
              <a:gd name="f34" fmla="*/ f29 1 54"/>
              <a:gd name="f35" fmla="*/ 0 1 f25"/>
              <a:gd name="f36" fmla="*/ f21 1 f25"/>
              <a:gd name="f37" fmla="*/ f31 1 f25"/>
              <a:gd name="f38" fmla="*/ f32 1 f25"/>
              <a:gd name="f39" fmla="*/ f33 1 f25"/>
              <a:gd name="f40" fmla="*/ f34 1 f25"/>
              <a:gd name="f41" fmla="*/ f35 f18 1"/>
              <a:gd name="f42" fmla="*/ f36 f18 1"/>
              <a:gd name="f43" fmla="*/ f36 f19 1"/>
              <a:gd name="f44" fmla="*/ f35 f19 1"/>
              <a:gd name="f45" fmla="*/ f37 f18 1"/>
              <a:gd name="f46" fmla="*/ f38 f19 1"/>
              <a:gd name="f47" fmla="*/ f39 f18 1"/>
              <a:gd name="f48" fmla="*/ f37 f19 1"/>
              <a:gd name="f49" fmla="*/ f40 f18 1"/>
              <a:gd name="f50" fmla="*/ f39 f19 1"/>
              <a:gd name="f51" fmla="*/ f38 f18 1"/>
              <a:gd name="f52" fmla="*/ f40 f19 1"/>
            </a:gdLst>
            <a:ahLst/>
            <a:cxnLst>
              <a:cxn ang="3cd4">
                <a:pos x="hc" y="t"/>
              </a:cxn>
              <a:cxn ang="0">
                <a:pos x="r" y="vc"/>
              </a:cxn>
              <a:cxn ang="cd4">
                <a:pos x="hc" y="b"/>
              </a:cxn>
              <a:cxn ang="cd2">
                <a:pos x="l" y="vc"/>
              </a:cxn>
              <a:cxn ang="f30">
                <a:pos x="f45" y="f46"/>
              </a:cxn>
              <a:cxn ang="f30">
                <a:pos x="f47" y="f48"/>
              </a:cxn>
              <a:cxn ang="f30">
                <a:pos x="f49" y="f50"/>
              </a:cxn>
              <a:cxn ang="f30">
                <a:pos x="f51" y="f52"/>
              </a:cxn>
              <a:cxn ang="f30">
                <a:pos x="f45" y="f46"/>
              </a:cxn>
            </a:cxnLst>
            <a:rect l="f41" t="f44" r="f42" b="f43"/>
            <a:pathLst>
              <a:path w="54" h="54">
                <a:moveTo>
                  <a:pt x="f7" y="f6"/>
                </a:moveTo>
                <a:cubicBezTo>
                  <a:pt x="f8" y="f6"/>
                  <a:pt x="f9" y="f10"/>
                  <a:pt x="f5" y="f7"/>
                </a:cubicBezTo>
                <a:cubicBezTo>
                  <a:pt x="f5" y="f11"/>
                  <a:pt x="f12" y="f5"/>
                  <a:pt x="f13" y="f5"/>
                </a:cubicBezTo>
                <a:cubicBezTo>
                  <a:pt x="f14" y="f5"/>
                  <a:pt x="f15" y="f8"/>
                  <a:pt x="f6" y="f13"/>
                </a:cubicBezTo>
                <a:cubicBezTo>
                  <a:pt x="f6" y="f14"/>
                  <a:pt x="f16" y="f15"/>
                  <a:pt x="f7" y="f6"/>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8" name="Freeform 40">
            <a:extLst>
              <a:ext uri="{FF2B5EF4-FFF2-40B4-BE49-F238E27FC236}">
                <a16:creationId xmlns:a16="http://schemas.microsoft.com/office/drawing/2014/main" id="{EC206AF5-2429-4DF1-9C2F-AFECA61BA61D}"/>
              </a:ext>
            </a:extLst>
          </p:cNvPr>
          <p:cNvSpPr/>
          <p:nvPr/>
        </p:nvSpPr>
        <p:spPr>
          <a:xfrm>
            <a:off x="2541583" y="873123"/>
            <a:ext cx="60322" cy="58741"/>
          </a:xfrm>
          <a:custGeom>
            <a:avLst/>
            <a:gdLst>
              <a:gd name="f0" fmla="val 10800000"/>
              <a:gd name="f1" fmla="val 5400000"/>
              <a:gd name="f2" fmla="val 180"/>
              <a:gd name="f3" fmla="val w"/>
              <a:gd name="f4" fmla="val h"/>
              <a:gd name="f5" fmla="val 0"/>
              <a:gd name="f6" fmla="val 54"/>
              <a:gd name="f7" fmla="val 53"/>
              <a:gd name="f8" fmla="val 27"/>
              <a:gd name="f9" fmla="val 41"/>
              <a:gd name="f10" fmla="val 13"/>
              <a:gd name="f11" fmla="val 40"/>
              <a:gd name="f12" fmla="val 26"/>
              <a:gd name="f13" fmla="val 11"/>
              <a:gd name="f14" fmla="val 12"/>
              <a:gd name="f15" fmla="val 42"/>
              <a:gd name="f16" fmla="val 1"/>
              <a:gd name="f17" fmla="+- 0 0 -90"/>
              <a:gd name="f18" fmla="*/ f3 1 54"/>
              <a:gd name="f19" fmla="*/ f4 1 53"/>
              <a:gd name="f20" fmla="val f5"/>
              <a:gd name="f21" fmla="val f6"/>
              <a:gd name="f22" fmla="val f7"/>
              <a:gd name="f23" fmla="*/ f17 f0 1"/>
              <a:gd name="f24" fmla="+- f22 0 f20"/>
              <a:gd name="f25" fmla="+- f21 0 f20"/>
              <a:gd name="f26" fmla="*/ f23 1 f2"/>
              <a:gd name="f27" fmla="*/ f25 1 54"/>
              <a:gd name="f28" fmla="*/ f24 1 53"/>
              <a:gd name="f29" fmla="*/ 54 f25 1"/>
              <a:gd name="f30" fmla="*/ 27 f24 1"/>
              <a:gd name="f31" fmla="*/ 27 f25 1"/>
              <a:gd name="f32" fmla="*/ 53 f24 1"/>
              <a:gd name="f33" fmla="*/ 0 f25 1"/>
              <a:gd name="f34" fmla="*/ 26 f24 1"/>
              <a:gd name="f35" fmla="*/ 0 f24 1"/>
              <a:gd name="f36" fmla="+- f26 0 f1"/>
              <a:gd name="f37" fmla="*/ f29 1 54"/>
              <a:gd name="f38" fmla="*/ f30 1 53"/>
              <a:gd name="f39" fmla="*/ f31 1 54"/>
              <a:gd name="f40" fmla="*/ f32 1 53"/>
              <a:gd name="f41" fmla="*/ f33 1 54"/>
              <a:gd name="f42" fmla="*/ f34 1 53"/>
              <a:gd name="f43" fmla="*/ f35 1 53"/>
              <a:gd name="f44" fmla="*/ 0 1 f27"/>
              <a:gd name="f45" fmla="*/ f21 1 f27"/>
              <a:gd name="f46" fmla="*/ 0 1 f28"/>
              <a:gd name="f47" fmla="*/ f22 1 f28"/>
              <a:gd name="f48" fmla="*/ f37 1 f27"/>
              <a:gd name="f49" fmla="*/ f38 1 f28"/>
              <a:gd name="f50" fmla="*/ f39 1 f27"/>
              <a:gd name="f51" fmla="*/ f40 1 f28"/>
              <a:gd name="f52" fmla="*/ f41 1 f27"/>
              <a:gd name="f53" fmla="*/ f42 1 f28"/>
              <a:gd name="f54" fmla="*/ f43 1 f28"/>
              <a:gd name="f55" fmla="*/ f44 f18 1"/>
              <a:gd name="f56" fmla="*/ f45 f18 1"/>
              <a:gd name="f57" fmla="*/ f47 f19 1"/>
              <a:gd name="f58" fmla="*/ f46 f19 1"/>
              <a:gd name="f59" fmla="*/ f48 f18 1"/>
              <a:gd name="f60" fmla="*/ f49 f19 1"/>
              <a:gd name="f61" fmla="*/ f50 f18 1"/>
              <a:gd name="f62" fmla="*/ f51 f19 1"/>
              <a:gd name="f63" fmla="*/ f52 f18 1"/>
              <a:gd name="f64" fmla="*/ f53 f19 1"/>
              <a:gd name="f65" fmla="*/ f54 f19 1"/>
            </a:gdLst>
            <a:ahLst/>
            <a:cxnLst>
              <a:cxn ang="3cd4">
                <a:pos x="hc" y="t"/>
              </a:cxn>
              <a:cxn ang="0">
                <a:pos x="r" y="vc"/>
              </a:cxn>
              <a:cxn ang="cd4">
                <a:pos x="hc" y="b"/>
              </a:cxn>
              <a:cxn ang="cd2">
                <a:pos x="l" y="vc"/>
              </a:cxn>
              <a:cxn ang="f36">
                <a:pos x="f59" y="f60"/>
              </a:cxn>
              <a:cxn ang="f36">
                <a:pos x="f61" y="f62"/>
              </a:cxn>
              <a:cxn ang="f36">
                <a:pos x="f63" y="f64"/>
              </a:cxn>
              <a:cxn ang="f36">
                <a:pos x="f61" y="f65"/>
              </a:cxn>
              <a:cxn ang="f36">
                <a:pos x="f59" y="f60"/>
              </a:cxn>
            </a:cxnLst>
            <a:rect l="f55" t="f58" r="f56" b="f57"/>
            <a:pathLst>
              <a:path w="54" h="53">
                <a:moveTo>
                  <a:pt x="f6" y="f8"/>
                </a:moveTo>
                <a:cubicBezTo>
                  <a:pt x="f7" y="f9"/>
                  <a:pt x="f9" y="f7"/>
                  <a:pt x="f8" y="f7"/>
                </a:cubicBezTo>
                <a:cubicBezTo>
                  <a:pt x="f10" y="f7"/>
                  <a:pt x="f5" y="f11"/>
                  <a:pt x="f5" y="f12"/>
                </a:cubicBezTo>
                <a:cubicBezTo>
                  <a:pt x="f5" y="f13"/>
                  <a:pt x="f14" y="f5"/>
                  <a:pt x="f8" y="f5"/>
                </a:cubicBezTo>
                <a:cubicBezTo>
                  <a:pt x="f15" y="f16"/>
                  <a:pt x="f6" y="f14"/>
                  <a:pt x="f6" y="f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9" name="Freeform 41">
            <a:extLst>
              <a:ext uri="{FF2B5EF4-FFF2-40B4-BE49-F238E27FC236}">
                <a16:creationId xmlns:a16="http://schemas.microsoft.com/office/drawing/2014/main" id="{8F4716EA-0BEE-44DC-B035-8A77767F1136}"/>
              </a:ext>
            </a:extLst>
          </p:cNvPr>
          <p:cNvSpPr/>
          <p:nvPr/>
        </p:nvSpPr>
        <p:spPr>
          <a:xfrm>
            <a:off x="3832222" y="1530348"/>
            <a:ext cx="207961" cy="71442"/>
          </a:xfrm>
          <a:custGeom>
            <a:avLst/>
            <a:gdLst>
              <a:gd name="f0" fmla="val 10800000"/>
              <a:gd name="f1" fmla="val 5400000"/>
              <a:gd name="f2" fmla="val 180"/>
              <a:gd name="f3" fmla="val w"/>
              <a:gd name="f4" fmla="val h"/>
              <a:gd name="f5" fmla="val 0"/>
              <a:gd name="f6" fmla="val 186"/>
              <a:gd name="f7" fmla="val 64"/>
              <a:gd name="f8" fmla="val 13"/>
              <a:gd name="f9" fmla="val 3"/>
              <a:gd name="f10" fmla="val 67"/>
              <a:gd name="f11" fmla="val 12"/>
              <a:gd name="f12" fmla="val 120"/>
              <a:gd name="f13" fmla="val 173"/>
              <a:gd name="f14" fmla="val 177"/>
              <a:gd name="f15" fmla="val 2"/>
              <a:gd name="f16" fmla="val 181"/>
              <a:gd name="f17" fmla="val 184"/>
              <a:gd name="f18" fmla="val 4"/>
              <a:gd name="f19" fmla="val 8"/>
              <a:gd name="f20" fmla="val 183"/>
              <a:gd name="f21" fmla="val 10"/>
              <a:gd name="f22" fmla="val 25"/>
              <a:gd name="f23" fmla="val 179"/>
              <a:gd name="f24" fmla="val 41"/>
              <a:gd name="f25" fmla="val 172"/>
              <a:gd name="f26" fmla="val 53"/>
              <a:gd name="f27" fmla="val 170"/>
              <a:gd name="f28" fmla="val 57"/>
              <a:gd name="f29" fmla="val 169"/>
              <a:gd name="f30" fmla="val 63"/>
              <a:gd name="f31" fmla="val 163"/>
              <a:gd name="f32" fmla="val 157"/>
              <a:gd name="f33" fmla="val 156"/>
              <a:gd name="f34" fmla="val 58"/>
              <a:gd name="f35" fmla="val 155"/>
              <a:gd name="f36" fmla="val 54"/>
              <a:gd name="f37" fmla="val 149"/>
              <a:gd name="f38" fmla="val 31"/>
              <a:gd name="f39" fmla="val 136"/>
              <a:gd name="f40" fmla="val 26"/>
              <a:gd name="f41" fmla="val 114"/>
              <a:gd name="f42" fmla="val 100"/>
              <a:gd name="f43" fmla="val 34"/>
              <a:gd name="f44" fmla="val 84"/>
              <a:gd name="f45" fmla="val 33"/>
              <a:gd name="f46" fmla="val 70"/>
              <a:gd name="f47" fmla="val 30"/>
              <a:gd name="f48" fmla="val 50"/>
              <a:gd name="f49" fmla="val 38"/>
              <a:gd name="f50" fmla="val 32"/>
              <a:gd name="f51" fmla="val 51"/>
              <a:gd name="f52" fmla="val 56"/>
              <a:gd name="f53" fmla="val 24"/>
              <a:gd name="f54" fmla="val 16"/>
              <a:gd name="f55" fmla="val 14"/>
              <a:gd name="f56" fmla="val 7"/>
              <a:gd name="f57" fmla="val 37"/>
              <a:gd name="f58" fmla="val 22"/>
              <a:gd name="f59" fmla="val 1"/>
              <a:gd name="f60" fmla="+- 0 0 -90"/>
              <a:gd name="f61" fmla="*/ f3 1 186"/>
              <a:gd name="f62" fmla="*/ f4 1 64"/>
              <a:gd name="f63" fmla="val f5"/>
              <a:gd name="f64" fmla="val f6"/>
              <a:gd name="f65" fmla="val f7"/>
              <a:gd name="f66" fmla="*/ f60 f0 1"/>
              <a:gd name="f67" fmla="+- f65 0 f63"/>
              <a:gd name="f68" fmla="+- f64 0 f63"/>
              <a:gd name="f69" fmla="*/ f66 1 f2"/>
              <a:gd name="f70" fmla="*/ f68 1 186"/>
              <a:gd name="f71" fmla="*/ f67 1 64"/>
              <a:gd name="f72" fmla="*/ 13 f68 1"/>
              <a:gd name="f73" fmla="*/ 3 f67 1"/>
              <a:gd name="f74" fmla="*/ 173 f68 1"/>
              <a:gd name="f75" fmla="*/ 184 f68 1"/>
              <a:gd name="f76" fmla="*/ 4 f67 1"/>
              <a:gd name="f77" fmla="*/ 181 f68 1"/>
              <a:gd name="f78" fmla="*/ 13 f67 1"/>
              <a:gd name="f79" fmla="*/ 172 f68 1"/>
              <a:gd name="f80" fmla="*/ 53 f67 1"/>
              <a:gd name="f81" fmla="*/ 163 f68 1"/>
              <a:gd name="f82" fmla="*/ 63 f67 1"/>
              <a:gd name="f83" fmla="*/ 155 f68 1"/>
              <a:gd name="f84" fmla="*/ 54 f67 1"/>
              <a:gd name="f85" fmla="*/ 114 f68 1"/>
              <a:gd name="f86" fmla="*/ 31 f67 1"/>
              <a:gd name="f87" fmla="*/ 70 f68 1"/>
              <a:gd name="f88" fmla="*/ 30 f67 1"/>
              <a:gd name="f89" fmla="*/ 33 f68 1"/>
              <a:gd name="f90" fmla="*/ 51 f67 1"/>
              <a:gd name="f91" fmla="*/ 24 f68 1"/>
              <a:gd name="f92" fmla="*/ 14 f68 1"/>
              <a:gd name="f93" fmla="*/ 50 f67 1"/>
              <a:gd name="f94" fmla="*/ 4 f68 1"/>
              <a:gd name="f95" fmla="*/ 8 f67 1"/>
              <a:gd name="f96" fmla="+- f69 0 f1"/>
              <a:gd name="f97" fmla="*/ f72 1 186"/>
              <a:gd name="f98" fmla="*/ f73 1 64"/>
              <a:gd name="f99" fmla="*/ f74 1 186"/>
              <a:gd name="f100" fmla="*/ f75 1 186"/>
              <a:gd name="f101" fmla="*/ f76 1 64"/>
              <a:gd name="f102" fmla="*/ f77 1 186"/>
              <a:gd name="f103" fmla="*/ f78 1 64"/>
              <a:gd name="f104" fmla="*/ f79 1 186"/>
              <a:gd name="f105" fmla="*/ f80 1 64"/>
              <a:gd name="f106" fmla="*/ f81 1 186"/>
              <a:gd name="f107" fmla="*/ f82 1 64"/>
              <a:gd name="f108" fmla="*/ f83 1 186"/>
              <a:gd name="f109" fmla="*/ f84 1 64"/>
              <a:gd name="f110" fmla="*/ f85 1 186"/>
              <a:gd name="f111" fmla="*/ f86 1 64"/>
              <a:gd name="f112" fmla="*/ f87 1 186"/>
              <a:gd name="f113" fmla="*/ f88 1 64"/>
              <a:gd name="f114" fmla="*/ f89 1 186"/>
              <a:gd name="f115" fmla="*/ f90 1 64"/>
              <a:gd name="f116" fmla="*/ f91 1 186"/>
              <a:gd name="f117" fmla="*/ f92 1 186"/>
              <a:gd name="f118" fmla="*/ f93 1 64"/>
              <a:gd name="f119" fmla="*/ f94 1 186"/>
              <a:gd name="f120" fmla="*/ f95 1 64"/>
              <a:gd name="f121" fmla="*/ 0 1 f70"/>
              <a:gd name="f122" fmla="*/ f64 1 f70"/>
              <a:gd name="f123" fmla="*/ 0 1 f71"/>
              <a:gd name="f124" fmla="*/ f65 1 f71"/>
              <a:gd name="f125" fmla="*/ f97 1 f70"/>
              <a:gd name="f126" fmla="*/ f98 1 f71"/>
              <a:gd name="f127" fmla="*/ f99 1 f70"/>
              <a:gd name="f128" fmla="*/ f100 1 f70"/>
              <a:gd name="f129" fmla="*/ f101 1 f71"/>
              <a:gd name="f130" fmla="*/ f102 1 f70"/>
              <a:gd name="f131" fmla="*/ f103 1 f71"/>
              <a:gd name="f132" fmla="*/ f104 1 f70"/>
              <a:gd name="f133" fmla="*/ f105 1 f71"/>
              <a:gd name="f134" fmla="*/ f106 1 f70"/>
              <a:gd name="f135" fmla="*/ f107 1 f71"/>
              <a:gd name="f136" fmla="*/ f108 1 f70"/>
              <a:gd name="f137" fmla="*/ f109 1 f71"/>
              <a:gd name="f138" fmla="*/ f110 1 f70"/>
              <a:gd name="f139" fmla="*/ f111 1 f71"/>
              <a:gd name="f140" fmla="*/ f112 1 f70"/>
              <a:gd name="f141" fmla="*/ f113 1 f71"/>
              <a:gd name="f142" fmla="*/ f114 1 f70"/>
              <a:gd name="f143" fmla="*/ f115 1 f71"/>
              <a:gd name="f144" fmla="*/ f116 1 f70"/>
              <a:gd name="f145" fmla="*/ f117 1 f70"/>
              <a:gd name="f146" fmla="*/ f118 1 f71"/>
              <a:gd name="f147" fmla="*/ f119 1 f70"/>
              <a:gd name="f148" fmla="*/ f120 1 f71"/>
              <a:gd name="f149" fmla="*/ f121 f61 1"/>
              <a:gd name="f150" fmla="*/ f122 f61 1"/>
              <a:gd name="f151" fmla="*/ f124 f62 1"/>
              <a:gd name="f152" fmla="*/ f123 f62 1"/>
              <a:gd name="f153" fmla="*/ f125 f61 1"/>
              <a:gd name="f154" fmla="*/ f126 f62 1"/>
              <a:gd name="f155" fmla="*/ f127 f61 1"/>
              <a:gd name="f156" fmla="*/ f128 f61 1"/>
              <a:gd name="f157" fmla="*/ f129 f62 1"/>
              <a:gd name="f158" fmla="*/ f130 f61 1"/>
              <a:gd name="f159" fmla="*/ f131 f62 1"/>
              <a:gd name="f160" fmla="*/ f132 f61 1"/>
              <a:gd name="f161" fmla="*/ f133 f62 1"/>
              <a:gd name="f162" fmla="*/ f134 f61 1"/>
              <a:gd name="f163" fmla="*/ f135 f62 1"/>
              <a:gd name="f164" fmla="*/ f136 f61 1"/>
              <a:gd name="f165" fmla="*/ f137 f62 1"/>
              <a:gd name="f166" fmla="*/ f138 f61 1"/>
              <a:gd name="f167" fmla="*/ f139 f62 1"/>
              <a:gd name="f168" fmla="*/ f140 f61 1"/>
              <a:gd name="f169" fmla="*/ f141 f62 1"/>
              <a:gd name="f170" fmla="*/ f142 f61 1"/>
              <a:gd name="f171" fmla="*/ f143 f62 1"/>
              <a:gd name="f172" fmla="*/ f144 f61 1"/>
              <a:gd name="f173" fmla="*/ f145 f61 1"/>
              <a:gd name="f174" fmla="*/ f146 f62 1"/>
              <a:gd name="f175" fmla="*/ f147 f61 1"/>
              <a:gd name="f176" fmla="*/ f148 f62 1"/>
            </a:gdLst>
            <a:ahLst/>
            <a:cxnLst>
              <a:cxn ang="3cd4">
                <a:pos x="hc" y="t"/>
              </a:cxn>
              <a:cxn ang="0">
                <a:pos x="r" y="vc"/>
              </a:cxn>
              <a:cxn ang="cd4">
                <a:pos x="hc" y="b"/>
              </a:cxn>
              <a:cxn ang="cd2">
                <a:pos x="l" y="vc"/>
              </a:cxn>
              <a:cxn ang="f96">
                <a:pos x="f153" y="f154"/>
              </a:cxn>
              <a:cxn ang="f96">
                <a:pos x="f155" y="f154"/>
              </a:cxn>
              <a:cxn ang="f96">
                <a:pos x="f156" y="f157"/>
              </a:cxn>
              <a:cxn ang="f96">
                <a:pos x="f158" y="f159"/>
              </a:cxn>
              <a:cxn ang="f96">
                <a:pos x="f160" y="f161"/>
              </a:cxn>
              <a:cxn ang="f96">
                <a:pos x="f162" y="f163"/>
              </a:cxn>
              <a:cxn ang="f96">
                <a:pos x="f164" y="f165"/>
              </a:cxn>
              <a:cxn ang="f96">
                <a:pos x="f166" y="f167"/>
              </a:cxn>
              <a:cxn ang="f96">
                <a:pos x="f168" y="f169"/>
              </a:cxn>
              <a:cxn ang="f96">
                <a:pos x="f170" y="f171"/>
              </a:cxn>
              <a:cxn ang="f96">
                <a:pos x="f172" y="f163"/>
              </a:cxn>
              <a:cxn ang="f96">
                <a:pos x="f173" y="f174"/>
              </a:cxn>
              <a:cxn ang="f96">
                <a:pos x="f175" y="f176"/>
              </a:cxn>
              <a:cxn ang="f96">
                <a:pos x="f153" y="f154"/>
              </a:cxn>
            </a:cxnLst>
            <a:rect l="f149" t="f152" r="f150" b="f151"/>
            <a:pathLst>
              <a:path w="186" h="64">
                <a:moveTo>
                  <a:pt x="f8" y="f9"/>
                </a:moveTo>
                <a:cubicBezTo>
                  <a:pt x="f10" y="f11"/>
                  <a:pt x="f12" y="f8"/>
                  <a:pt x="f13" y="f9"/>
                </a:cubicBezTo>
                <a:cubicBezTo>
                  <a:pt x="f14" y="f15"/>
                  <a:pt x="f16" y="f5"/>
                  <a:pt x="f17" y="f18"/>
                </a:cubicBezTo>
                <a:cubicBezTo>
                  <a:pt x="f6" y="f19"/>
                  <a:pt x="f20" y="f21"/>
                  <a:pt x="f16" y="f8"/>
                </a:cubicBezTo>
                <a:cubicBezTo>
                  <a:pt x="f13" y="f22"/>
                  <a:pt x="f23" y="f24"/>
                  <a:pt x="f25" y="f26"/>
                </a:cubicBezTo>
                <a:cubicBezTo>
                  <a:pt x="f27" y="f28"/>
                  <a:pt x="f29" y="f30"/>
                  <a:pt x="f31" y="f30"/>
                </a:cubicBezTo>
                <a:cubicBezTo>
                  <a:pt x="f32" y="f7"/>
                  <a:pt x="f33" y="f34"/>
                  <a:pt x="f35" y="f36"/>
                </a:cubicBezTo>
                <a:cubicBezTo>
                  <a:pt x="f37" y="f38"/>
                  <a:pt x="f39" y="f40"/>
                  <a:pt x="f41" y="f38"/>
                </a:cubicBezTo>
                <a:cubicBezTo>
                  <a:pt x="f42" y="f43"/>
                  <a:pt x="f44" y="f45"/>
                  <a:pt x="f46" y="f47"/>
                </a:cubicBezTo>
                <a:cubicBezTo>
                  <a:pt x="f48" y="f40"/>
                  <a:pt x="f49" y="f50"/>
                  <a:pt x="f45" y="f51"/>
                </a:cubicBezTo>
                <a:cubicBezTo>
                  <a:pt x="f38" y="f52"/>
                  <a:pt x="f47" y="f30"/>
                  <a:pt x="f53" y="f30"/>
                </a:cubicBezTo>
                <a:cubicBezTo>
                  <a:pt x="f54" y="f30"/>
                  <a:pt x="f54" y="f52"/>
                  <a:pt x="f55" y="f48"/>
                </a:cubicBezTo>
                <a:cubicBezTo>
                  <a:pt x="f56" y="f57"/>
                  <a:pt x="f11" y="f58"/>
                  <a:pt x="f18" y="f19"/>
                </a:cubicBezTo>
                <a:cubicBezTo>
                  <a:pt x="f5" y="f59"/>
                  <a:pt x="f21" y="f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0" name="Freeform 42">
            <a:extLst>
              <a:ext uri="{FF2B5EF4-FFF2-40B4-BE49-F238E27FC236}">
                <a16:creationId xmlns:a16="http://schemas.microsoft.com/office/drawing/2014/main" id="{F8A4FC68-2626-438E-B5EF-8C5598EBC45A}"/>
              </a:ext>
            </a:extLst>
          </p:cNvPr>
          <p:cNvSpPr/>
          <p:nvPr/>
        </p:nvSpPr>
        <p:spPr>
          <a:xfrm>
            <a:off x="3829049" y="1177930"/>
            <a:ext cx="82552" cy="87316"/>
          </a:xfrm>
          <a:custGeom>
            <a:avLst/>
            <a:gdLst>
              <a:gd name="f0" fmla="val 10800000"/>
              <a:gd name="f1" fmla="val 5400000"/>
              <a:gd name="f2" fmla="val 180"/>
              <a:gd name="f3" fmla="val w"/>
              <a:gd name="f4" fmla="val h"/>
              <a:gd name="f5" fmla="val 0"/>
              <a:gd name="f6" fmla="val 74"/>
              <a:gd name="f7" fmla="val 79"/>
              <a:gd name="f8" fmla="val 1"/>
              <a:gd name="f9" fmla="val 49"/>
              <a:gd name="f10" fmla="val 23"/>
              <a:gd name="f11" fmla="val 22"/>
              <a:gd name="f12" fmla="val 46"/>
              <a:gd name="f13" fmla="val 63"/>
              <a:gd name="f14" fmla="val 12"/>
              <a:gd name="f15" fmla="val 29"/>
              <a:gd name="f16" fmla="val 53"/>
              <a:gd name="f17" fmla="val 50"/>
              <a:gd name="f18" fmla="val 78"/>
              <a:gd name="f19" fmla="val 28"/>
              <a:gd name="f20" fmla="val 67"/>
              <a:gd name="f21" fmla="+- 0 0 -90"/>
              <a:gd name="f22" fmla="*/ f3 1 74"/>
              <a:gd name="f23" fmla="*/ f4 1 79"/>
              <a:gd name="f24" fmla="val f5"/>
              <a:gd name="f25" fmla="val f6"/>
              <a:gd name="f26" fmla="val f7"/>
              <a:gd name="f27" fmla="*/ f21 f0 1"/>
              <a:gd name="f28" fmla="+- f26 0 f24"/>
              <a:gd name="f29" fmla="+- f25 0 f24"/>
              <a:gd name="f30" fmla="*/ f27 1 f2"/>
              <a:gd name="f31" fmla="*/ f29 1 74"/>
              <a:gd name="f32" fmla="*/ f28 1 79"/>
              <a:gd name="f33" fmla="*/ 1 f29 1"/>
              <a:gd name="f34" fmla="*/ 49 f28 1"/>
              <a:gd name="f35" fmla="*/ 46 f29 1"/>
              <a:gd name="f36" fmla="*/ 0 f28 1"/>
              <a:gd name="f37" fmla="*/ 74 f29 1"/>
              <a:gd name="f38" fmla="*/ 29 f28 1"/>
              <a:gd name="f39" fmla="*/ 28 f29 1"/>
              <a:gd name="f40" fmla="*/ 78 f28 1"/>
              <a:gd name="f41" fmla="+- f30 0 f1"/>
              <a:gd name="f42" fmla="*/ f33 1 74"/>
              <a:gd name="f43" fmla="*/ f34 1 79"/>
              <a:gd name="f44" fmla="*/ f35 1 74"/>
              <a:gd name="f45" fmla="*/ f36 1 79"/>
              <a:gd name="f46" fmla="*/ f37 1 74"/>
              <a:gd name="f47" fmla="*/ f38 1 79"/>
              <a:gd name="f48" fmla="*/ f39 1 74"/>
              <a:gd name="f49" fmla="*/ f40 1 79"/>
              <a:gd name="f50" fmla="*/ 0 1 f31"/>
              <a:gd name="f51" fmla="*/ f25 1 f31"/>
              <a:gd name="f52" fmla="*/ 0 1 f32"/>
              <a:gd name="f53" fmla="*/ f26 1 f32"/>
              <a:gd name="f54" fmla="*/ f42 1 f31"/>
              <a:gd name="f55" fmla="*/ f43 1 f32"/>
              <a:gd name="f56" fmla="*/ f44 1 f31"/>
              <a:gd name="f57" fmla="*/ f45 1 f32"/>
              <a:gd name="f58" fmla="*/ f46 1 f31"/>
              <a:gd name="f59" fmla="*/ f47 1 f32"/>
              <a:gd name="f60" fmla="*/ f48 1 f31"/>
              <a:gd name="f61" fmla="*/ f49 1 f32"/>
              <a:gd name="f62" fmla="*/ f50 f22 1"/>
              <a:gd name="f63" fmla="*/ f51 f22 1"/>
              <a:gd name="f64" fmla="*/ f53 f23 1"/>
              <a:gd name="f65" fmla="*/ f52 f23 1"/>
              <a:gd name="f66" fmla="*/ f54 f22 1"/>
              <a:gd name="f67" fmla="*/ f55 f23 1"/>
              <a:gd name="f68" fmla="*/ f56 f22 1"/>
              <a:gd name="f69" fmla="*/ f57 f23 1"/>
              <a:gd name="f70" fmla="*/ f58 f22 1"/>
              <a:gd name="f71" fmla="*/ f59 f23 1"/>
              <a:gd name="f72" fmla="*/ f60 f22 1"/>
              <a:gd name="f73" fmla="*/ f61 f23 1"/>
            </a:gdLst>
            <a:ahLst/>
            <a:cxnLst>
              <a:cxn ang="3cd4">
                <a:pos x="hc" y="t"/>
              </a:cxn>
              <a:cxn ang="0">
                <a:pos x="r" y="vc"/>
              </a:cxn>
              <a:cxn ang="cd4">
                <a:pos x="hc" y="b"/>
              </a:cxn>
              <a:cxn ang="cd2">
                <a:pos x="l" y="vc"/>
              </a:cxn>
              <a:cxn ang="f41">
                <a:pos x="f66" y="f67"/>
              </a:cxn>
              <a:cxn ang="f41">
                <a:pos x="f68" y="f69"/>
              </a:cxn>
              <a:cxn ang="f41">
                <a:pos x="f70" y="f71"/>
              </a:cxn>
              <a:cxn ang="f41">
                <a:pos x="f72" y="f73"/>
              </a:cxn>
              <a:cxn ang="f41">
                <a:pos x="f66" y="f67"/>
              </a:cxn>
            </a:cxnLst>
            <a:rect l="f62" t="f65" r="f63" b="f64"/>
            <a:pathLst>
              <a:path w="74" h="79">
                <a:moveTo>
                  <a:pt x="f8" y="f9"/>
                </a:moveTo>
                <a:cubicBezTo>
                  <a:pt x="f5" y="f10"/>
                  <a:pt x="f11" y="f5"/>
                  <a:pt x="f12" y="f5"/>
                </a:cubicBezTo>
                <a:cubicBezTo>
                  <a:pt x="f13" y="f5"/>
                  <a:pt x="f6" y="f14"/>
                  <a:pt x="f6" y="f15"/>
                </a:cubicBezTo>
                <a:cubicBezTo>
                  <a:pt x="f6" y="f16"/>
                  <a:pt x="f17" y="f18"/>
                  <a:pt x="f19" y="f18"/>
                </a:cubicBezTo>
                <a:cubicBezTo>
                  <a:pt x="f14" y="f7"/>
                  <a:pt x="f8" y="f20"/>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1" name="Freeform 43">
            <a:extLst>
              <a:ext uri="{FF2B5EF4-FFF2-40B4-BE49-F238E27FC236}">
                <a16:creationId xmlns:a16="http://schemas.microsoft.com/office/drawing/2014/main" id="{CDC45F28-0B72-4FCE-9B21-A5E61D72E561}"/>
              </a:ext>
            </a:extLst>
          </p:cNvPr>
          <p:cNvSpPr/>
          <p:nvPr/>
        </p:nvSpPr>
        <p:spPr>
          <a:xfrm>
            <a:off x="4000500" y="1133471"/>
            <a:ext cx="79379" cy="84133"/>
          </a:xfrm>
          <a:custGeom>
            <a:avLst/>
            <a:gdLst>
              <a:gd name="f0" fmla="val 10800000"/>
              <a:gd name="f1" fmla="val 5400000"/>
              <a:gd name="f2" fmla="val 180"/>
              <a:gd name="f3" fmla="val w"/>
              <a:gd name="f4" fmla="val h"/>
              <a:gd name="f5" fmla="val 0"/>
              <a:gd name="f6" fmla="val 71"/>
              <a:gd name="f7" fmla="val 75"/>
              <a:gd name="f8" fmla="val 47"/>
              <a:gd name="f9" fmla="val 65"/>
              <a:gd name="f10" fmla="val 61"/>
              <a:gd name="f11" fmla="val 44"/>
              <a:gd name="f12" fmla="val 74"/>
              <a:gd name="f13" fmla="val 23"/>
              <a:gd name="f14" fmla="val 50"/>
              <a:gd name="f15" fmla="val 1"/>
              <a:gd name="f16" fmla="val 27"/>
              <a:gd name="f17" fmla="val 2"/>
              <a:gd name="f18" fmla="val 13"/>
              <a:gd name="f19" fmla="val 14"/>
              <a:gd name="f20" fmla="val 28"/>
              <a:gd name="f21" fmla="val 49"/>
              <a:gd name="f22" fmla="val 24"/>
              <a:gd name="f23" fmla="+- 0 0 -90"/>
              <a:gd name="f24" fmla="*/ f3 1 71"/>
              <a:gd name="f25" fmla="*/ f4 1 75"/>
              <a:gd name="f26" fmla="val f5"/>
              <a:gd name="f27" fmla="val f6"/>
              <a:gd name="f28" fmla="val f7"/>
              <a:gd name="f29" fmla="*/ f23 f0 1"/>
              <a:gd name="f30" fmla="+- f28 0 f26"/>
              <a:gd name="f31" fmla="+- f27 0 f26"/>
              <a:gd name="f32" fmla="*/ f29 1 f2"/>
              <a:gd name="f33" fmla="*/ f31 1 71"/>
              <a:gd name="f34" fmla="*/ f30 1 75"/>
              <a:gd name="f35" fmla="*/ 71 f31 1"/>
              <a:gd name="f36" fmla="*/ 47 f30 1"/>
              <a:gd name="f37" fmla="*/ 44 f31 1"/>
              <a:gd name="f38" fmla="*/ 74 f30 1"/>
              <a:gd name="f39" fmla="*/ 1 f31 1"/>
              <a:gd name="f40" fmla="*/ 27 f30 1"/>
              <a:gd name="f41" fmla="*/ 28 f31 1"/>
              <a:gd name="f42" fmla="*/ 0 f30 1"/>
              <a:gd name="f43" fmla="+- f32 0 f1"/>
              <a:gd name="f44" fmla="*/ f35 1 71"/>
              <a:gd name="f45" fmla="*/ f36 1 75"/>
              <a:gd name="f46" fmla="*/ f37 1 71"/>
              <a:gd name="f47" fmla="*/ f38 1 75"/>
              <a:gd name="f48" fmla="*/ f39 1 71"/>
              <a:gd name="f49" fmla="*/ f40 1 75"/>
              <a:gd name="f50" fmla="*/ f41 1 71"/>
              <a:gd name="f51" fmla="*/ f42 1 75"/>
              <a:gd name="f52" fmla="*/ 0 1 f33"/>
              <a:gd name="f53" fmla="*/ f27 1 f33"/>
              <a:gd name="f54" fmla="*/ 0 1 f34"/>
              <a:gd name="f55" fmla="*/ f28 1 f34"/>
              <a:gd name="f56" fmla="*/ f44 1 f33"/>
              <a:gd name="f57" fmla="*/ f45 1 f34"/>
              <a:gd name="f58" fmla="*/ f46 1 f33"/>
              <a:gd name="f59" fmla="*/ f47 1 f34"/>
              <a:gd name="f60" fmla="*/ f48 1 f33"/>
              <a:gd name="f61" fmla="*/ f49 1 f34"/>
              <a:gd name="f62" fmla="*/ f50 1 f33"/>
              <a:gd name="f63" fmla="*/ f51 1 f34"/>
              <a:gd name="f64" fmla="*/ f52 f24 1"/>
              <a:gd name="f65" fmla="*/ f53 f24 1"/>
              <a:gd name="f66" fmla="*/ f55 f25 1"/>
              <a:gd name="f67" fmla="*/ f54 f25 1"/>
              <a:gd name="f68" fmla="*/ f56 f24 1"/>
              <a:gd name="f69" fmla="*/ f57 f25 1"/>
              <a:gd name="f70" fmla="*/ f58 f24 1"/>
              <a:gd name="f71" fmla="*/ f59 f25 1"/>
              <a:gd name="f72" fmla="*/ f60 f24 1"/>
              <a:gd name="f73" fmla="*/ f61 f25 1"/>
              <a:gd name="f74" fmla="*/ f62 f24 1"/>
              <a:gd name="f75" fmla="*/ f63 f25 1"/>
            </a:gdLst>
            <a:ahLst/>
            <a:cxnLst>
              <a:cxn ang="3cd4">
                <a:pos x="hc" y="t"/>
              </a:cxn>
              <a:cxn ang="0">
                <a:pos x="r" y="vc"/>
              </a:cxn>
              <a:cxn ang="cd4">
                <a:pos x="hc" y="b"/>
              </a:cxn>
              <a:cxn ang="cd2">
                <a:pos x="l" y="vc"/>
              </a:cxn>
              <a:cxn ang="f43">
                <a:pos x="f68" y="f69"/>
              </a:cxn>
              <a:cxn ang="f43">
                <a:pos x="f70" y="f71"/>
              </a:cxn>
              <a:cxn ang="f43">
                <a:pos x="f72" y="f73"/>
              </a:cxn>
              <a:cxn ang="f43">
                <a:pos x="f74" y="f75"/>
              </a:cxn>
              <a:cxn ang="f43">
                <a:pos x="f68" y="f69"/>
              </a:cxn>
            </a:cxnLst>
            <a:rect l="f64" t="f67" r="f65" b="f66"/>
            <a:pathLst>
              <a:path w="71" h="75">
                <a:moveTo>
                  <a:pt x="f6" y="f8"/>
                </a:moveTo>
                <a:cubicBezTo>
                  <a:pt x="f6" y="f9"/>
                  <a:pt x="f10" y="f7"/>
                  <a:pt x="f11" y="f12"/>
                </a:cubicBezTo>
                <a:cubicBezTo>
                  <a:pt x="f13" y="f12"/>
                  <a:pt x="f5" y="f14"/>
                  <a:pt x="f15" y="f16"/>
                </a:cubicBezTo>
                <a:cubicBezTo>
                  <a:pt x="f17" y="f18"/>
                  <a:pt x="f19" y="f5"/>
                  <a:pt x="f20" y="f5"/>
                </a:cubicBezTo>
                <a:cubicBezTo>
                  <a:pt x="f21" y="f5"/>
                  <a:pt x="f6" y="f22"/>
                  <a:pt x="f6" y="f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2" name="Freeform 44">
            <a:extLst>
              <a:ext uri="{FF2B5EF4-FFF2-40B4-BE49-F238E27FC236}">
                <a16:creationId xmlns:a16="http://schemas.microsoft.com/office/drawing/2014/main" id="{469146AF-126F-4E80-A7D7-0135E89ED925}"/>
              </a:ext>
            </a:extLst>
          </p:cNvPr>
          <p:cNvSpPr/>
          <p:nvPr/>
        </p:nvSpPr>
        <p:spPr>
          <a:xfrm>
            <a:off x="3987798" y="1387473"/>
            <a:ext cx="103190" cy="66678"/>
          </a:xfrm>
          <a:custGeom>
            <a:avLst/>
            <a:gdLst>
              <a:gd name="f0" fmla="val 10800000"/>
              <a:gd name="f1" fmla="val 5400000"/>
              <a:gd name="f2" fmla="val 180"/>
              <a:gd name="f3" fmla="val w"/>
              <a:gd name="f4" fmla="val h"/>
              <a:gd name="f5" fmla="val 0"/>
              <a:gd name="f6" fmla="val 92"/>
              <a:gd name="f7" fmla="val 60"/>
              <a:gd name="f8" fmla="val 36"/>
              <a:gd name="f9" fmla="val 59"/>
              <a:gd name="f10" fmla="val 34"/>
              <a:gd name="f11" fmla="val 29"/>
              <a:gd name="f12" fmla="val 58"/>
              <a:gd name="f13" fmla="val 25"/>
              <a:gd name="f14" fmla="val 57"/>
              <a:gd name="f15" fmla="val 15"/>
              <a:gd name="f16" fmla="val 54"/>
              <a:gd name="f17" fmla="val 2"/>
              <a:gd name="f18" fmla="val 50"/>
              <a:gd name="f19" fmla="val 1"/>
              <a:gd name="f20" fmla="val 39"/>
              <a:gd name="f21" fmla="val 27"/>
              <a:gd name="f22" fmla="val 14"/>
              <a:gd name="f23" fmla="val 22"/>
              <a:gd name="f24" fmla="val 40"/>
              <a:gd name="f25" fmla="val 18"/>
              <a:gd name="f26" fmla="val 12"/>
              <a:gd name="f27" fmla="val 76"/>
              <a:gd name="f28" fmla="val 5"/>
              <a:gd name="f29" fmla="val 88"/>
              <a:gd name="f30" fmla="val 4"/>
              <a:gd name="f31" fmla="val 90"/>
              <a:gd name="f32" fmla="val 16"/>
              <a:gd name="f33" fmla="val 87"/>
              <a:gd name="f34" fmla="val 64"/>
              <a:gd name="f35" fmla="+- 0 0 -90"/>
              <a:gd name="f36" fmla="*/ f3 1 92"/>
              <a:gd name="f37" fmla="*/ f4 1 60"/>
              <a:gd name="f38" fmla="val f5"/>
              <a:gd name="f39" fmla="val f6"/>
              <a:gd name="f40" fmla="val f7"/>
              <a:gd name="f41" fmla="*/ f35 f0 1"/>
              <a:gd name="f42" fmla="+- f40 0 f38"/>
              <a:gd name="f43" fmla="+- f39 0 f38"/>
              <a:gd name="f44" fmla="*/ f41 1 f2"/>
              <a:gd name="f45" fmla="*/ f43 1 92"/>
              <a:gd name="f46" fmla="*/ f42 1 60"/>
              <a:gd name="f47" fmla="*/ 36 f43 1"/>
              <a:gd name="f48" fmla="*/ 59 f42 1"/>
              <a:gd name="f49" fmla="*/ 25 f43 1"/>
              <a:gd name="f50" fmla="*/ 57 f42 1"/>
              <a:gd name="f51" fmla="*/ 1 f43 1"/>
              <a:gd name="f52" fmla="*/ 39 f42 1"/>
              <a:gd name="f53" fmla="*/ 22 f43 1"/>
              <a:gd name="f54" fmla="*/ 25 f42 1"/>
              <a:gd name="f55" fmla="*/ 76 f43 1"/>
              <a:gd name="f56" fmla="*/ 5 f42 1"/>
              <a:gd name="f57" fmla="*/ 90 f43 1"/>
              <a:gd name="f58" fmla="*/ 16 f42 1"/>
              <a:gd name="f59" fmla="+- f44 0 f1"/>
              <a:gd name="f60" fmla="*/ f47 1 92"/>
              <a:gd name="f61" fmla="*/ f48 1 60"/>
              <a:gd name="f62" fmla="*/ f49 1 92"/>
              <a:gd name="f63" fmla="*/ f50 1 60"/>
              <a:gd name="f64" fmla="*/ f51 1 92"/>
              <a:gd name="f65" fmla="*/ f52 1 60"/>
              <a:gd name="f66" fmla="*/ f53 1 92"/>
              <a:gd name="f67" fmla="*/ f54 1 60"/>
              <a:gd name="f68" fmla="*/ f55 1 92"/>
              <a:gd name="f69" fmla="*/ f56 1 60"/>
              <a:gd name="f70" fmla="*/ f57 1 92"/>
              <a:gd name="f71" fmla="*/ f58 1 60"/>
              <a:gd name="f72" fmla="*/ 0 1 f45"/>
              <a:gd name="f73" fmla="*/ f39 1 f45"/>
              <a:gd name="f74" fmla="*/ 0 1 f46"/>
              <a:gd name="f75" fmla="*/ f40 1 f46"/>
              <a:gd name="f76" fmla="*/ f60 1 f45"/>
              <a:gd name="f77" fmla="*/ f61 1 f46"/>
              <a:gd name="f78" fmla="*/ f62 1 f45"/>
              <a:gd name="f79" fmla="*/ f63 1 f46"/>
              <a:gd name="f80" fmla="*/ f64 1 f45"/>
              <a:gd name="f81" fmla="*/ f65 1 f46"/>
              <a:gd name="f82" fmla="*/ f66 1 f45"/>
              <a:gd name="f83" fmla="*/ f67 1 f46"/>
              <a:gd name="f84" fmla="*/ f68 1 f45"/>
              <a:gd name="f85" fmla="*/ f69 1 f46"/>
              <a:gd name="f86" fmla="*/ f70 1 f45"/>
              <a:gd name="f87" fmla="*/ f71 1 f46"/>
              <a:gd name="f88" fmla="*/ f72 f36 1"/>
              <a:gd name="f89" fmla="*/ f73 f36 1"/>
              <a:gd name="f90" fmla="*/ f75 f37 1"/>
              <a:gd name="f91" fmla="*/ f74 f37 1"/>
              <a:gd name="f92" fmla="*/ f76 f36 1"/>
              <a:gd name="f93" fmla="*/ f77 f37 1"/>
              <a:gd name="f94" fmla="*/ f78 f36 1"/>
              <a:gd name="f95" fmla="*/ f79 f37 1"/>
              <a:gd name="f96" fmla="*/ f80 f36 1"/>
              <a:gd name="f97" fmla="*/ f81 f37 1"/>
              <a:gd name="f98" fmla="*/ f82 f36 1"/>
              <a:gd name="f99" fmla="*/ f83 f37 1"/>
              <a:gd name="f100" fmla="*/ f84 f36 1"/>
              <a:gd name="f101" fmla="*/ f85 f37 1"/>
              <a:gd name="f102" fmla="*/ f86 f36 1"/>
              <a:gd name="f103" fmla="*/ f87 f37 1"/>
            </a:gdLst>
            <a:ahLst/>
            <a:cxnLst>
              <a:cxn ang="3cd4">
                <a:pos x="hc" y="t"/>
              </a:cxn>
              <a:cxn ang="0">
                <a:pos x="r" y="vc"/>
              </a:cxn>
              <a:cxn ang="cd4">
                <a:pos x="hc" y="b"/>
              </a:cxn>
              <a:cxn ang="cd2">
                <a:pos x="l" y="vc"/>
              </a:cxn>
              <a:cxn ang="f59">
                <a:pos x="f92" y="f93"/>
              </a:cxn>
              <a:cxn ang="f59">
                <a:pos x="f94" y="f95"/>
              </a:cxn>
              <a:cxn ang="f59">
                <a:pos x="f96" y="f97"/>
              </a:cxn>
              <a:cxn ang="f59">
                <a:pos x="f98" y="f99"/>
              </a:cxn>
              <a:cxn ang="f59">
                <a:pos x="f100" y="f101"/>
              </a:cxn>
              <a:cxn ang="f59">
                <a:pos x="f102" y="f103"/>
              </a:cxn>
              <a:cxn ang="f59">
                <a:pos x="f92" y="f93"/>
              </a:cxn>
            </a:cxnLst>
            <a:rect l="f88" t="f91" r="f89" b="f90"/>
            <a:pathLst>
              <a:path w="92" h="60">
                <a:moveTo>
                  <a:pt x="f8" y="f9"/>
                </a:moveTo>
                <a:cubicBezTo>
                  <a:pt x="f10" y="f9"/>
                  <a:pt x="f11" y="f12"/>
                  <a:pt x="f13" y="f14"/>
                </a:cubicBezTo>
                <a:cubicBezTo>
                  <a:pt x="f15" y="f16"/>
                  <a:pt x="f17" y="f18"/>
                  <a:pt x="f19" y="f20"/>
                </a:cubicBezTo>
                <a:cubicBezTo>
                  <a:pt x="f5" y="f21"/>
                  <a:pt x="f22" y="f11"/>
                  <a:pt x="f23" y="f13"/>
                </a:cubicBezTo>
                <a:cubicBezTo>
                  <a:pt x="f24" y="f25"/>
                  <a:pt x="f12" y="f26"/>
                  <a:pt x="f27" y="f28"/>
                </a:cubicBezTo>
                <a:cubicBezTo>
                  <a:pt x="f29" y="f5"/>
                  <a:pt x="f6" y="f30"/>
                  <a:pt x="f31" y="f32"/>
                </a:cubicBezTo>
                <a:cubicBezTo>
                  <a:pt x="f33" y="f24"/>
                  <a:pt x="f34" y="f7"/>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3" name="Freeform 45">
            <a:extLst>
              <a:ext uri="{FF2B5EF4-FFF2-40B4-BE49-F238E27FC236}">
                <a16:creationId xmlns:a16="http://schemas.microsoft.com/office/drawing/2014/main" id="{6BCC0284-D859-4FF7-AA22-42ECDE05D11D}"/>
              </a:ext>
            </a:extLst>
          </p:cNvPr>
          <p:cNvSpPr/>
          <p:nvPr/>
        </p:nvSpPr>
        <p:spPr>
          <a:xfrm>
            <a:off x="3770308" y="1387473"/>
            <a:ext cx="106363" cy="66678"/>
          </a:xfrm>
          <a:custGeom>
            <a:avLst/>
            <a:gdLst>
              <a:gd name="f0" fmla="val 10800000"/>
              <a:gd name="f1" fmla="val 5400000"/>
              <a:gd name="f2" fmla="val 180"/>
              <a:gd name="f3" fmla="val w"/>
              <a:gd name="f4" fmla="val h"/>
              <a:gd name="f5" fmla="val 0"/>
              <a:gd name="f6" fmla="val 95"/>
              <a:gd name="f7" fmla="val 60"/>
              <a:gd name="f8" fmla="val 51"/>
              <a:gd name="f9" fmla="val 59"/>
              <a:gd name="f10" fmla="val 25"/>
              <a:gd name="f11" fmla="val 4"/>
              <a:gd name="f12" fmla="val 40"/>
              <a:gd name="f13" fmla="val 1"/>
              <a:gd name="f14" fmla="val 16"/>
              <a:gd name="f15" fmla="val 6"/>
              <a:gd name="f16" fmla="val 13"/>
              <a:gd name="f17" fmla="val 37"/>
              <a:gd name="f18" fmla="val 61"/>
              <a:gd name="f19" fmla="val 22"/>
              <a:gd name="f20" fmla="val 84"/>
              <a:gd name="f21" fmla="val 31"/>
              <a:gd name="f22" fmla="val 35"/>
              <a:gd name="f23" fmla="val 93"/>
              <a:gd name="f24" fmla="val 41"/>
              <a:gd name="f25" fmla="val 86"/>
              <a:gd name="f26" fmla="val 47"/>
              <a:gd name="f27" fmla="val 75"/>
              <a:gd name="f28" fmla="val 55"/>
              <a:gd name="f29" fmla="val 64"/>
              <a:gd name="f30" fmla="+- 0 0 -90"/>
              <a:gd name="f31" fmla="*/ f3 1 95"/>
              <a:gd name="f32" fmla="*/ f4 1 60"/>
              <a:gd name="f33" fmla="val f5"/>
              <a:gd name="f34" fmla="val f6"/>
              <a:gd name="f35" fmla="val f7"/>
              <a:gd name="f36" fmla="*/ f30 f0 1"/>
              <a:gd name="f37" fmla="+- f35 0 f33"/>
              <a:gd name="f38" fmla="+- f34 0 f33"/>
              <a:gd name="f39" fmla="*/ f36 1 f2"/>
              <a:gd name="f40" fmla="*/ f38 1 95"/>
              <a:gd name="f41" fmla="*/ f37 1 60"/>
              <a:gd name="f42" fmla="*/ 51 f38 1"/>
              <a:gd name="f43" fmla="*/ 59 f37 1"/>
              <a:gd name="f44" fmla="*/ 1 f38 1"/>
              <a:gd name="f45" fmla="*/ 16 f37 1"/>
              <a:gd name="f46" fmla="*/ 13 f38 1"/>
              <a:gd name="f47" fmla="*/ 4 f37 1"/>
              <a:gd name="f48" fmla="*/ 84 f38 1"/>
              <a:gd name="f49" fmla="*/ 31 f37 1"/>
              <a:gd name="f50" fmla="*/ 86 f38 1"/>
              <a:gd name="f51" fmla="*/ 47 f37 1"/>
              <a:gd name="f52" fmla="+- f39 0 f1"/>
              <a:gd name="f53" fmla="*/ f42 1 95"/>
              <a:gd name="f54" fmla="*/ f43 1 60"/>
              <a:gd name="f55" fmla="*/ f44 1 95"/>
              <a:gd name="f56" fmla="*/ f45 1 60"/>
              <a:gd name="f57" fmla="*/ f46 1 95"/>
              <a:gd name="f58" fmla="*/ f47 1 60"/>
              <a:gd name="f59" fmla="*/ f48 1 95"/>
              <a:gd name="f60" fmla="*/ f49 1 60"/>
              <a:gd name="f61" fmla="*/ f50 1 95"/>
              <a:gd name="f62" fmla="*/ f51 1 60"/>
              <a:gd name="f63" fmla="*/ 0 1 f40"/>
              <a:gd name="f64" fmla="*/ f34 1 f40"/>
              <a:gd name="f65" fmla="*/ 0 1 f41"/>
              <a:gd name="f66" fmla="*/ f35 1 f41"/>
              <a:gd name="f67" fmla="*/ f53 1 f40"/>
              <a:gd name="f68" fmla="*/ f54 1 f41"/>
              <a:gd name="f69" fmla="*/ f55 1 f40"/>
              <a:gd name="f70" fmla="*/ f56 1 f41"/>
              <a:gd name="f71" fmla="*/ f57 1 f40"/>
              <a:gd name="f72" fmla="*/ f58 1 f41"/>
              <a:gd name="f73" fmla="*/ f59 1 f40"/>
              <a:gd name="f74" fmla="*/ f60 1 f41"/>
              <a:gd name="f75" fmla="*/ f61 1 f40"/>
              <a:gd name="f76" fmla="*/ f62 1 f41"/>
              <a:gd name="f77" fmla="*/ f63 f31 1"/>
              <a:gd name="f78" fmla="*/ f64 f31 1"/>
              <a:gd name="f79" fmla="*/ f66 f32 1"/>
              <a:gd name="f80" fmla="*/ f65 f32 1"/>
              <a:gd name="f81" fmla="*/ f67 f31 1"/>
              <a:gd name="f82" fmla="*/ f68 f32 1"/>
              <a:gd name="f83" fmla="*/ f69 f31 1"/>
              <a:gd name="f84" fmla="*/ f70 f32 1"/>
              <a:gd name="f85" fmla="*/ f71 f31 1"/>
              <a:gd name="f86" fmla="*/ f72 f32 1"/>
              <a:gd name="f87" fmla="*/ f73 f31 1"/>
              <a:gd name="f88" fmla="*/ f74 f32 1"/>
              <a:gd name="f89" fmla="*/ f75 f31 1"/>
              <a:gd name="f90" fmla="*/ f76 f32 1"/>
            </a:gdLst>
            <a:ahLst/>
            <a:cxnLst>
              <a:cxn ang="3cd4">
                <a:pos x="hc" y="t"/>
              </a:cxn>
              <a:cxn ang="0">
                <a:pos x="r" y="vc"/>
              </a:cxn>
              <a:cxn ang="cd4">
                <a:pos x="hc" y="b"/>
              </a:cxn>
              <a:cxn ang="cd2">
                <a:pos x="l" y="vc"/>
              </a:cxn>
              <a:cxn ang="f52">
                <a:pos x="f81" y="f82"/>
              </a:cxn>
              <a:cxn ang="f52">
                <a:pos x="f83" y="f84"/>
              </a:cxn>
              <a:cxn ang="f52">
                <a:pos x="f85" y="f86"/>
              </a:cxn>
              <a:cxn ang="f52">
                <a:pos x="f87" y="f88"/>
              </a:cxn>
              <a:cxn ang="f52">
                <a:pos x="f89" y="f90"/>
              </a:cxn>
              <a:cxn ang="f52">
                <a:pos x="f81" y="f82"/>
              </a:cxn>
            </a:cxnLst>
            <a:rect l="f77" t="f80" r="f78" b="f79"/>
            <a:pathLst>
              <a:path w="95" h="60">
                <a:moveTo>
                  <a:pt x="f8" y="f9"/>
                </a:moveTo>
                <a:cubicBezTo>
                  <a:pt x="f10" y="f9"/>
                  <a:pt x="f11" y="f12"/>
                  <a:pt x="f13" y="f14"/>
                </a:cubicBezTo>
                <a:cubicBezTo>
                  <a:pt x="f5" y="f15"/>
                  <a:pt x="f13" y="f5"/>
                  <a:pt x="f16" y="f11"/>
                </a:cubicBezTo>
                <a:cubicBezTo>
                  <a:pt x="f17" y="f16"/>
                  <a:pt x="f18" y="f19"/>
                  <a:pt x="f20" y="f21"/>
                </a:cubicBezTo>
                <a:cubicBezTo>
                  <a:pt x="f6" y="f22"/>
                  <a:pt x="f23" y="f24"/>
                  <a:pt x="f25" y="f26"/>
                </a:cubicBezTo>
                <a:cubicBezTo>
                  <a:pt x="f27" y="f28"/>
                  <a:pt x="f29" y="f7"/>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4" name="Freeform 46">
            <a:extLst>
              <a:ext uri="{FF2B5EF4-FFF2-40B4-BE49-F238E27FC236}">
                <a16:creationId xmlns:a16="http://schemas.microsoft.com/office/drawing/2014/main" id="{62964CA3-2AAF-4557-8290-13022DEDC93E}"/>
              </a:ext>
            </a:extLst>
          </p:cNvPr>
          <p:cNvSpPr/>
          <p:nvPr/>
        </p:nvSpPr>
        <p:spPr>
          <a:xfrm>
            <a:off x="2805114" y="4640259"/>
            <a:ext cx="71442" cy="68259"/>
          </a:xfrm>
          <a:custGeom>
            <a:avLst/>
            <a:gdLst>
              <a:gd name="f0" fmla="val 10800000"/>
              <a:gd name="f1" fmla="val 5400000"/>
              <a:gd name="f2" fmla="val 180"/>
              <a:gd name="f3" fmla="val w"/>
              <a:gd name="f4" fmla="val h"/>
              <a:gd name="f5" fmla="val 0"/>
              <a:gd name="f6" fmla="val 64"/>
              <a:gd name="f7" fmla="val 61"/>
              <a:gd name="f8" fmla="val 31"/>
              <a:gd name="f9" fmla="val 55"/>
              <a:gd name="f10" fmla="val 19"/>
              <a:gd name="f11" fmla="val 53"/>
              <a:gd name="f12" fmla="val 1"/>
              <a:gd name="f13" fmla="val 35"/>
              <a:gd name="f14" fmla="val 13"/>
              <a:gd name="f15" fmla="val 12"/>
              <a:gd name="f16" fmla="val 33"/>
              <a:gd name="f17" fmla="val 62"/>
              <a:gd name="f18" fmla="val 54"/>
              <a:gd name="f19" fmla="+- 0 0 -90"/>
              <a:gd name="f20" fmla="*/ f3 1 64"/>
              <a:gd name="f21" fmla="*/ f4 1 61"/>
              <a:gd name="f22" fmla="val f5"/>
              <a:gd name="f23" fmla="val f6"/>
              <a:gd name="f24" fmla="val f7"/>
              <a:gd name="f25" fmla="*/ f19 f0 1"/>
              <a:gd name="f26" fmla="+- f24 0 f22"/>
              <a:gd name="f27" fmla="+- f23 0 f22"/>
              <a:gd name="f28" fmla="*/ f25 1 f2"/>
              <a:gd name="f29" fmla="*/ f27 1 64"/>
              <a:gd name="f30" fmla="*/ f26 1 61"/>
              <a:gd name="f31" fmla="*/ 31 f27 1"/>
              <a:gd name="f32" fmla="*/ 55 f26 1"/>
              <a:gd name="f33" fmla="*/ 1 f27 1"/>
              <a:gd name="f34" fmla="*/ 35 f26 1"/>
              <a:gd name="f35" fmla="*/ 33 f27 1"/>
              <a:gd name="f36" fmla="*/ 0 f26 1"/>
              <a:gd name="f37" fmla="*/ 64 f27 1"/>
              <a:gd name="f38" fmla="+- f28 0 f1"/>
              <a:gd name="f39" fmla="*/ f31 1 64"/>
              <a:gd name="f40" fmla="*/ f32 1 61"/>
              <a:gd name="f41" fmla="*/ f33 1 64"/>
              <a:gd name="f42" fmla="*/ f34 1 61"/>
              <a:gd name="f43" fmla="*/ f35 1 64"/>
              <a:gd name="f44" fmla="*/ f36 1 61"/>
              <a:gd name="f45" fmla="*/ f37 1 64"/>
              <a:gd name="f46" fmla="*/ 0 1 f29"/>
              <a:gd name="f47" fmla="*/ f23 1 f29"/>
              <a:gd name="f48" fmla="*/ 0 1 f30"/>
              <a:gd name="f49" fmla="*/ f24 1 f30"/>
              <a:gd name="f50" fmla="*/ f39 1 f29"/>
              <a:gd name="f51" fmla="*/ f40 1 f30"/>
              <a:gd name="f52" fmla="*/ f41 1 f29"/>
              <a:gd name="f53" fmla="*/ f42 1 f30"/>
              <a:gd name="f54" fmla="*/ f43 1 f29"/>
              <a:gd name="f55" fmla="*/ f44 1 f30"/>
              <a:gd name="f56" fmla="*/ f45 1 f29"/>
              <a:gd name="f57" fmla="*/ f46 f20 1"/>
              <a:gd name="f58" fmla="*/ f47 f20 1"/>
              <a:gd name="f59" fmla="*/ f49 f21 1"/>
              <a:gd name="f60" fmla="*/ f48 f21 1"/>
              <a:gd name="f61" fmla="*/ f50 f20 1"/>
              <a:gd name="f62" fmla="*/ f51 f21 1"/>
              <a:gd name="f63" fmla="*/ f52 f20 1"/>
              <a:gd name="f64" fmla="*/ f53 f21 1"/>
              <a:gd name="f65" fmla="*/ f54 f20 1"/>
              <a:gd name="f66" fmla="*/ f55 f21 1"/>
              <a:gd name="f67" fmla="*/ f56 f20 1"/>
            </a:gdLst>
            <a:ahLst/>
            <a:cxnLst>
              <a:cxn ang="3cd4">
                <a:pos x="hc" y="t"/>
              </a:cxn>
              <a:cxn ang="0">
                <a:pos x="r" y="vc"/>
              </a:cxn>
              <a:cxn ang="cd4">
                <a:pos x="hc" y="b"/>
              </a:cxn>
              <a:cxn ang="cd2">
                <a:pos x="l" y="vc"/>
              </a:cxn>
              <a:cxn ang="f38">
                <a:pos x="f61" y="f62"/>
              </a:cxn>
              <a:cxn ang="f38">
                <a:pos x="f63" y="f64"/>
              </a:cxn>
              <a:cxn ang="f38">
                <a:pos x="f65" y="f66"/>
              </a:cxn>
              <a:cxn ang="f38">
                <a:pos x="f67" y="f64"/>
              </a:cxn>
              <a:cxn ang="f38">
                <a:pos x="f61" y="f62"/>
              </a:cxn>
            </a:cxnLst>
            <a:rect l="f57" t="f60" r="f58" b="f59"/>
            <a:pathLst>
              <a:path w="64" h="61">
                <a:moveTo>
                  <a:pt x="f8" y="f9"/>
                </a:moveTo>
                <a:cubicBezTo>
                  <a:pt x="f10" y="f11"/>
                  <a:pt x="f5" y="f7"/>
                  <a:pt x="f12" y="f13"/>
                </a:cubicBezTo>
                <a:cubicBezTo>
                  <a:pt x="f12" y="f14"/>
                  <a:pt x="f15" y="f12"/>
                  <a:pt x="f16" y="f5"/>
                </a:cubicBezTo>
                <a:cubicBezTo>
                  <a:pt x="f11" y="f5"/>
                  <a:pt x="f6" y="f14"/>
                  <a:pt x="f6" y="f13"/>
                </a:cubicBezTo>
                <a:cubicBezTo>
                  <a:pt x="f6" y="f11"/>
                  <a:pt x="f17" y="f18"/>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5" name="Freeform 47">
            <a:extLst>
              <a:ext uri="{FF2B5EF4-FFF2-40B4-BE49-F238E27FC236}">
                <a16:creationId xmlns:a16="http://schemas.microsoft.com/office/drawing/2014/main" id="{8E05D544-28AC-4C52-BF5D-24425B729A30}"/>
              </a:ext>
            </a:extLst>
          </p:cNvPr>
          <p:cNvSpPr/>
          <p:nvPr/>
        </p:nvSpPr>
        <p:spPr>
          <a:xfrm>
            <a:off x="2820988" y="4721230"/>
            <a:ext cx="41276" cy="63495"/>
          </a:xfrm>
          <a:custGeom>
            <a:avLst/>
            <a:gdLst>
              <a:gd name="f0" fmla="val 10800000"/>
              <a:gd name="f1" fmla="val 5400000"/>
              <a:gd name="f2" fmla="val 180"/>
              <a:gd name="f3" fmla="val w"/>
              <a:gd name="f4" fmla="val h"/>
              <a:gd name="f5" fmla="val 0"/>
              <a:gd name="f6" fmla="val 36"/>
              <a:gd name="f7" fmla="val 57"/>
              <a:gd name="f8" fmla="val 35"/>
              <a:gd name="f9" fmla="val 23"/>
              <a:gd name="f10" fmla="val 32"/>
              <a:gd name="f11" fmla="val 31"/>
              <a:gd name="f12" fmla="val 29"/>
              <a:gd name="f13" fmla="val 40"/>
              <a:gd name="f14" fmla="val 28"/>
              <a:gd name="f15" fmla="val 50"/>
              <a:gd name="f16" fmla="val 55"/>
              <a:gd name="f17" fmla="val 24"/>
              <a:gd name="f18" fmla="val 20"/>
              <a:gd name="f19" fmla="val 15"/>
              <a:gd name="f20" fmla="val 10"/>
              <a:gd name="f21" fmla="val 56"/>
              <a:gd name="f22" fmla="val 8"/>
              <a:gd name="f23" fmla="val 6"/>
              <a:gd name="f24" fmla="val 3"/>
              <a:gd name="f25" fmla="val 30"/>
              <a:gd name="f26" fmla="val 2"/>
              <a:gd name="f27" fmla="val 7"/>
              <a:gd name="f28" fmla="val 19"/>
              <a:gd name="f29" fmla="val 1"/>
              <a:gd name="f30" fmla="+- 0 0 -90"/>
              <a:gd name="f31" fmla="*/ f3 1 36"/>
              <a:gd name="f32" fmla="*/ f4 1 57"/>
              <a:gd name="f33" fmla="val f5"/>
              <a:gd name="f34" fmla="val f6"/>
              <a:gd name="f35" fmla="val f7"/>
              <a:gd name="f36" fmla="*/ f30 f0 1"/>
              <a:gd name="f37" fmla="+- f35 0 f33"/>
              <a:gd name="f38" fmla="+- f34 0 f33"/>
              <a:gd name="f39" fmla="*/ f36 1 f2"/>
              <a:gd name="f40" fmla="*/ f38 1 36"/>
              <a:gd name="f41" fmla="*/ f37 1 57"/>
              <a:gd name="f42" fmla="*/ 35 f38 1"/>
              <a:gd name="f43" fmla="*/ 23 f37 1"/>
              <a:gd name="f44" fmla="*/ 28 f38 1"/>
              <a:gd name="f45" fmla="*/ 50 f37 1"/>
              <a:gd name="f46" fmla="*/ 20 f38 1"/>
              <a:gd name="f47" fmla="*/ 57 f37 1"/>
              <a:gd name="f48" fmla="*/ 8 f38 1"/>
              <a:gd name="f49" fmla="*/ 2 f38 1"/>
              <a:gd name="f50" fmla="*/ 20 f37 1"/>
              <a:gd name="f51" fmla="*/ 19 f38 1"/>
              <a:gd name="f52" fmla="*/ 1 f37 1"/>
              <a:gd name="f53" fmla="+- f39 0 f1"/>
              <a:gd name="f54" fmla="*/ f42 1 36"/>
              <a:gd name="f55" fmla="*/ f43 1 57"/>
              <a:gd name="f56" fmla="*/ f44 1 36"/>
              <a:gd name="f57" fmla="*/ f45 1 57"/>
              <a:gd name="f58" fmla="*/ f46 1 36"/>
              <a:gd name="f59" fmla="*/ f47 1 57"/>
              <a:gd name="f60" fmla="*/ f48 1 36"/>
              <a:gd name="f61" fmla="*/ f49 1 36"/>
              <a:gd name="f62" fmla="*/ f50 1 57"/>
              <a:gd name="f63" fmla="*/ f51 1 36"/>
              <a:gd name="f64" fmla="*/ f52 1 57"/>
              <a:gd name="f65" fmla="*/ 0 1 f40"/>
              <a:gd name="f66" fmla="*/ f34 1 f40"/>
              <a:gd name="f67" fmla="*/ 0 1 f41"/>
              <a:gd name="f68" fmla="*/ f35 1 f41"/>
              <a:gd name="f69" fmla="*/ f54 1 f40"/>
              <a:gd name="f70" fmla="*/ f55 1 f41"/>
              <a:gd name="f71" fmla="*/ f56 1 f40"/>
              <a:gd name="f72" fmla="*/ f57 1 f41"/>
              <a:gd name="f73" fmla="*/ f58 1 f40"/>
              <a:gd name="f74" fmla="*/ f59 1 f41"/>
              <a:gd name="f75" fmla="*/ f60 1 f40"/>
              <a:gd name="f76" fmla="*/ f61 1 f40"/>
              <a:gd name="f77" fmla="*/ f62 1 f41"/>
              <a:gd name="f78" fmla="*/ f63 1 f40"/>
              <a:gd name="f79" fmla="*/ f64 1 f41"/>
              <a:gd name="f80" fmla="*/ f65 f31 1"/>
              <a:gd name="f81" fmla="*/ f66 f31 1"/>
              <a:gd name="f82" fmla="*/ f68 f32 1"/>
              <a:gd name="f83" fmla="*/ f67 f32 1"/>
              <a:gd name="f84" fmla="*/ f69 f31 1"/>
              <a:gd name="f85" fmla="*/ f70 f32 1"/>
              <a:gd name="f86" fmla="*/ f71 f31 1"/>
              <a:gd name="f87" fmla="*/ f72 f32 1"/>
              <a:gd name="f88" fmla="*/ f73 f31 1"/>
              <a:gd name="f89" fmla="*/ f74 f32 1"/>
              <a:gd name="f90" fmla="*/ f75 f31 1"/>
              <a:gd name="f91" fmla="*/ f76 f31 1"/>
              <a:gd name="f92" fmla="*/ f77 f32 1"/>
              <a:gd name="f93" fmla="*/ f78 f31 1"/>
              <a:gd name="f94" fmla="*/ f79 f32 1"/>
            </a:gdLst>
            <a:ahLst/>
            <a:cxnLst>
              <a:cxn ang="3cd4">
                <a:pos x="hc" y="t"/>
              </a:cxn>
              <a:cxn ang="0">
                <a:pos x="r" y="vc"/>
              </a:cxn>
              <a:cxn ang="cd4">
                <a:pos x="hc" y="b"/>
              </a:cxn>
              <a:cxn ang="cd2">
                <a:pos x="l" y="vc"/>
              </a:cxn>
              <a:cxn ang="f53">
                <a:pos x="f84" y="f85"/>
              </a:cxn>
              <a:cxn ang="f53">
                <a:pos x="f86" y="f87"/>
              </a:cxn>
              <a:cxn ang="f53">
                <a:pos x="f88" y="f89"/>
              </a:cxn>
              <a:cxn ang="f53">
                <a:pos x="f90" y="f87"/>
              </a:cxn>
              <a:cxn ang="f53">
                <a:pos x="f91" y="f92"/>
              </a:cxn>
              <a:cxn ang="f53">
                <a:pos x="f93" y="f94"/>
              </a:cxn>
              <a:cxn ang="f53">
                <a:pos x="f84" y="f85"/>
              </a:cxn>
            </a:cxnLst>
            <a:rect l="f80" t="f83" r="f81" b="f82"/>
            <a:pathLst>
              <a:path w="36" h="57">
                <a:moveTo>
                  <a:pt x="f8" y="f9"/>
                </a:moveTo>
                <a:cubicBezTo>
                  <a:pt x="f10" y="f11"/>
                  <a:pt x="f12" y="f13"/>
                  <a:pt x="f14" y="f15"/>
                </a:cubicBezTo>
                <a:cubicBezTo>
                  <a:pt x="f14" y="f16"/>
                  <a:pt x="f17" y="f7"/>
                  <a:pt x="f18" y="f7"/>
                </a:cubicBezTo>
                <a:cubicBezTo>
                  <a:pt x="f19" y="f7"/>
                  <a:pt x="f20" y="f21"/>
                  <a:pt x="f22" y="f15"/>
                </a:cubicBezTo>
                <a:cubicBezTo>
                  <a:pt x="f23" y="f13"/>
                  <a:pt x="f24" y="f25"/>
                  <a:pt x="f26" y="f18"/>
                </a:cubicBezTo>
                <a:cubicBezTo>
                  <a:pt x="f5" y="f22"/>
                  <a:pt x="f27" y="f5"/>
                  <a:pt x="f28" y="f29"/>
                </a:cubicBezTo>
                <a:cubicBezTo>
                  <a:pt x="f11" y="f29"/>
                  <a:pt x="f6" y="f20"/>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6" name="Freeform 48">
            <a:extLst>
              <a:ext uri="{FF2B5EF4-FFF2-40B4-BE49-F238E27FC236}">
                <a16:creationId xmlns:a16="http://schemas.microsoft.com/office/drawing/2014/main" id="{B0FB85F7-73D3-4D55-9405-8E2FC0CC00D1}"/>
              </a:ext>
            </a:extLst>
          </p:cNvPr>
          <p:cNvSpPr/>
          <p:nvPr/>
        </p:nvSpPr>
        <p:spPr>
          <a:xfrm>
            <a:off x="1549395" y="1290639"/>
            <a:ext cx="357192" cy="174622"/>
          </a:xfrm>
          <a:custGeom>
            <a:avLst/>
            <a:gdLst>
              <a:gd name="f0" fmla="val 10800000"/>
              <a:gd name="f1" fmla="val 5400000"/>
              <a:gd name="f2" fmla="val 180"/>
              <a:gd name="f3" fmla="val w"/>
              <a:gd name="f4" fmla="val h"/>
              <a:gd name="f5" fmla="val 0"/>
              <a:gd name="f6" fmla="val 318"/>
              <a:gd name="f7" fmla="val 155"/>
              <a:gd name="f8" fmla="val 308"/>
              <a:gd name="f9" fmla="val 39"/>
              <a:gd name="f10" fmla="val 291"/>
              <a:gd name="f11" fmla="val 74"/>
              <a:gd name="f12" fmla="val 252"/>
              <a:gd name="f13" fmla="val 239"/>
              <a:gd name="f14" fmla="val 232"/>
              <a:gd name="f15" fmla="val 75"/>
              <a:gd name="f16" fmla="val 229"/>
              <a:gd name="f17" fmla="val 90"/>
              <a:gd name="f18" fmla="val 221"/>
              <a:gd name="f19" fmla="val 125"/>
              <a:gd name="f20" fmla="val 186"/>
              <a:gd name="f21" fmla="val 150"/>
              <a:gd name="f22" fmla="val 153"/>
              <a:gd name="f23" fmla="val 116"/>
              <a:gd name="f24" fmla="val 81"/>
              <a:gd name="f25" fmla="val 133"/>
              <a:gd name="f26" fmla="val 67"/>
              <a:gd name="f27" fmla="val 100"/>
              <a:gd name="f28" fmla="val 63"/>
              <a:gd name="f29" fmla="val 88"/>
              <a:gd name="f30" fmla="val 57"/>
              <a:gd name="f31" fmla="val 82"/>
              <a:gd name="f32" fmla="val 44"/>
              <a:gd name="f33" fmla="val 80"/>
              <a:gd name="f34" fmla="val 22"/>
              <a:gd name="f35" fmla="val 77"/>
              <a:gd name="f36" fmla="val 8"/>
              <a:gd name="f37" fmla="val 64"/>
              <a:gd name="f38" fmla="val 3"/>
              <a:gd name="f39" fmla="val 42"/>
              <a:gd name="f40" fmla="val 2"/>
              <a:gd name="f41" fmla="val 36"/>
              <a:gd name="f42" fmla="val 31"/>
              <a:gd name="f43" fmla="val 5"/>
              <a:gd name="f44" fmla="val 27"/>
              <a:gd name="f45" fmla="val 10"/>
              <a:gd name="f46" fmla="val 23"/>
              <a:gd name="f47" fmla="val 14"/>
              <a:gd name="f48" fmla="val 28"/>
              <a:gd name="f49" fmla="val 17"/>
              <a:gd name="f50" fmla="val 30"/>
              <a:gd name="f51" fmla="val 46"/>
              <a:gd name="f52" fmla="val 45"/>
              <a:gd name="f53" fmla="val 62"/>
              <a:gd name="f54" fmla="val 43"/>
              <a:gd name="f55" fmla="val 47"/>
              <a:gd name="f56" fmla="val 87"/>
              <a:gd name="f57" fmla="val 107"/>
              <a:gd name="f58" fmla="val 91"/>
              <a:gd name="f59" fmla="val 137"/>
              <a:gd name="f60" fmla="val 106"/>
              <a:gd name="f61" fmla="val 166"/>
              <a:gd name="f62" fmla="val 95"/>
              <a:gd name="f63" fmla="val 204"/>
              <a:gd name="f64" fmla="val 211"/>
              <a:gd name="f65" fmla="val 55"/>
              <a:gd name="f66" fmla="val 215"/>
              <a:gd name="f67" fmla="val 220"/>
              <a:gd name="f68" fmla="val 38"/>
              <a:gd name="f69" fmla="val 234"/>
              <a:gd name="f70" fmla="val 41"/>
              <a:gd name="f71" fmla="val 265"/>
              <a:gd name="f72" fmla="val 285"/>
              <a:gd name="f73" fmla="val 300"/>
              <a:gd name="f74" fmla="val 301"/>
              <a:gd name="f75" fmla="val 302"/>
              <a:gd name="f76" fmla="+- 0 0 -90"/>
              <a:gd name="f77" fmla="*/ f3 1 318"/>
              <a:gd name="f78" fmla="*/ f4 1 155"/>
              <a:gd name="f79" fmla="val f5"/>
              <a:gd name="f80" fmla="val f6"/>
              <a:gd name="f81" fmla="val f7"/>
              <a:gd name="f82" fmla="*/ f76 f0 1"/>
              <a:gd name="f83" fmla="+- f81 0 f79"/>
              <a:gd name="f84" fmla="+- f80 0 f79"/>
              <a:gd name="f85" fmla="*/ f82 1 f2"/>
              <a:gd name="f86" fmla="*/ f84 1 318"/>
              <a:gd name="f87" fmla="*/ f83 1 155"/>
              <a:gd name="f88" fmla="*/ 308 f84 1"/>
              <a:gd name="f89" fmla="*/ 0 f83 1"/>
              <a:gd name="f90" fmla="*/ 252 f84 1"/>
              <a:gd name="f91" fmla="*/ 74 f83 1"/>
              <a:gd name="f92" fmla="*/ 229 f84 1"/>
              <a:gd name="f93" fmla="*/ 90 f83 1"/>
              <a:gd name="f94" fmla="*/ 150 f84 1"/>
              <a:gd name="f95" fmla="*/ 153 f83 1"/>
              <a:gd name="f96" fmla="*/ 67 f84 1"/>
              <a:gd name="f97" fmla="*/ 100 f83 1"/>
              <a:gd name="f98" fmla="*/ 44 f84 1"/>
              <a:gd name="f99" fmla="*/ 80 f83 1"/>
              <a:gd name="f100" fmla="*/ 3 f84 1"/>
              <a:gd name="f101" fmla="*/ 42 f83 1"/>
              <a:gd name="f102" fmla="*/ 5 f84 1"/>
              <a:gd name="f103" fmla="*/ 27 f83 1"/>
              <a:gd name="f104" fmla="*/ 17 f84 1"/>
              <a:gd name="f105" fmla="*/ 31 f83 1"/>
              <a:gd name="f106" fmla="*/ 62 f84 1"/>
              <a:gd name="f107" fmla="*/ 43 f83 1"/>
              <a:gd name="f108" fmla="*/ 87 f84 1"/>
              <a:gd name="f109" fmla="*/ 57 f83 1"/>
              <a:gd name="f110" fmla="*/ 166 f84 1"/>
              <a:gd name="f111" fmla="*/ 95 f83 1"/>
              <a:gd name="f112" fmla="*/ 211 f84 1"/>
              <a:gd name="f113" fmla="*/ 55 f83 1"/>
              <a:gd name="f114" fmla="*/ 234 f84 1"/>
              <a:gd name="f115" fmla="*/ 41 f83 1"/>
              <a:gd name="f116" fmla="*/ 300 f84 1"/>
              <a:gd name="f117" fmla="*/ 8 f83 1"/>
              <a:gd name="f118" fmla="+- f85 0 f1"/>
              <a:gd name="f119" fmla="*/ f88 1 318"/>
              <a:gd name="f120" fmla="*/ f89 1 155"/>
              <a:gd name="f121" fmla="*/ f90 1 318"/>
              <a:gd name="f122" fmla="*/ f91 1 155"/>
              <a:gd name="f123" fmla="*/ f92 1 318"/>
              <a:gd name="f124" fmla="*/ f93 1 155"/>
              <a:gd name="f125" fmla="*/ f94 1 318"/>
              <a:gd name="f126" fmla="*/ f95 1 155"/>
              <a:gd name="f127" fmla="*/ f96 1 318"/>
              <a:gd name="f128" fmla="*/ f97 1 155"/>
              <a:gd name="f129" fmla="*/ f98 1 318"/>
              <a:gd name="f130" fmla="*/ f99 1 155"/>
              <a:gd name="f131" fmla="*/ f100 1 318"/>
              <a:gd name="f132" fmla="*/ f101 1 155"/>
              <a:gd name="f133" fmla="*/ f102 1 318"/>
              <a:gd name="f134" fmla="*/ f103 1 155"/>
              <a:gd name="f135" fmla="*/ f104 1 318"/>
              <a:gd name="f136" fmla="*/ f105 1 155"/>
              <a:gd name="f137" fmla="*/ f106 1 318"/>
              <a:gd name="f138" fmla="*/ f107 1 155"/>
              <a:gd name="f139" fmla="*/ f108 1 318"/>
              <a:gd name="f140" fmla="*/ f109 1 155"/>
              <a:gd name="f141" fmla="*/ f110 1 318"/>
              <a:gd name="f142" fmla="*/ f111 1 155"/>
              <a:gd name="f143" fmla="*/ f112 1 318"/>
              <a:gd name="f144" fmla="*/ f113 1 155"/>
              <a:gd name="f145" fmla="*/ f114 1 318"/>
              <a:gd name="f146" fmla="*/ f115 1 155"/>
              <a:gd name="f147" fmla="*/ f116 1 318"/>
              <a:gd name="f148" fmla="*/ f117 1 155"/>
              <a:gd name="f149" fmla="*/ 0 1 f86"/>
              <a:gd name="f150" fmla="*/ f80 1 f86"/>
              <a:gd name="f151" fmla="*/ 0 1 f87"/>
              <a:gd name="f152" fmla="*/ f81 1 f87"/>
              <a:gd name="f153" fmla="*/ f119 1 f86"/>
              <a:gd name="f154" fmla="*/ f120 1 f87"/>
              <a:gd name="f155" fmla="*/ f121 1 f86"/>
              <a:gd name="f156" fmla="*/ f122 1 f87"/>
              <a:gd name="f157" fmla="*/ f123 1 f86"/>
              <a:gd name="f158" fmla="*/ f124 1 f87"/>
              <a:gd name="f159" fmla="*/ f125 1 f86"/>
              <a:gd name="f160" fmla="*/ f126 1 f87"/>
              <a:gd name="f161" fmla="*/ f127 1 f86"/>
              <a:gd name="f162" fmla="*/ f128 1 f87"/>
              <a:gd name="f163" fmla="*/ f129 1 f86"/>
              <a:gd name="f164" fmla="*/ f130 1 f87"/>
              <a:gd name="f165" fmla="*/ f131 1 f86"/>
              <a:gd name="f166" fmla="*/ f132 1 f87"/>
              <a:gd name="f167" fmla="*/ f133 1 f86"/>
              <a:gd name="f168" fmla="*/ f134 1 f87"/>
              <a:gd name="f169" fmla="*/ f135 1 f86"/>
              <a:gd name="f170" fmla="*/ f136 1 f87"/>
              <a:gd name="f171" fmla="*/ f137 1 f86"/>
              <a:gd name="f172" fmla="*/ f138 1 f87"/>
              <a:gd name="f173" fmla="*/ f139 1 f86"/>
              <a:gd name="f174" fmla="*/ f140 1 f87"/>
              <a:gd name="f175" fmla="*/ f141 1 f86"/>
              <a:gd name="f176" fmla="*/ f142 1 f87"/>
              <a:gd name="f177" fmla="*/ f143 1 f86"/>
              <a:gd name="f178" fmla="*/ f144 1 f87"/>
              <a:gd name="f179" fmla="*/ f145 1 f86"/>
              <a:gd name="f180" fmla="*/ f146 1 f87"/>
              <a:gd name="f181" fmla="*/ f147 1 f86"/>
              <a:gd name="f182" fmla="*/ f148 1 f87"/>
              <a:gd name="f183" fmla="*/ f149 f77 1"/>
              <a:gd name="f184" fmla="*/ f150 f77 1"/>
              <a:gd name="f185" fmla="*/ f152 f78 1"/>
              <a:gd name="f186" fmla="*/ f151 f78 1"/>
              <a:gd name="f187" fmla="*/ f153 f77 1"/>
              <a:gd name="f188" fmla="*/ f154 f78 1"/>
              <a:gd name="f189" fmla="*/ f155 f77 1"/>
              <a:gd name="f190" fmla="*/ f156 f78 1"/>
              <a:gd name="f191" fmla="*/ f157 f77 1"/>
              <a:gd name="f192" fmla="*/ f158 f78 1"/>
              <a:gd name="f193" fmla="*/ f159 f77 1"/>
              <a:gd name="f194" fmla="*/ f160 f78 1"/>
              <a:gd name="f195" fmla="*/ f161 f77 1"/>
              <a:gd name="f196" fmla="*/ f162 f78 1"/>
              <a:gd name="f197" fmla="*/ f163 f77 1"/>
              <a:gd name="f198" fmla="*/ f164 f78 1"/>
              <a:gd name="f199" fmla="*/ f165 f77 1"/>
              <a:gd name="f200" fmla="*/ f166 f78 1"/>
              <a:gd name="f201" fmla="*/ f167 f77 1"/>
              <a:gd name="f202" fmla="*/ f168 f78 1"/>
              <a:gd name="f203" fmla="*/ f169 f77 1"/>
              <a:gd name="f204" fmla="*/ f170 f78 1"/>
              <a:gd name="f205" fmla="*/ f171 f77 1"/>
              <a:gd name="f206" fmla="*/ f172 f78 1"/>
              <a:gd name="f207" fmla="*/ f173 f77 1"/>
              <a:gd name="f208" fmla="*/ f174 f78 1"/>
              <a:gd name="f209" fmla="*/ f175 f77 1"/>
              <a:gd name="f210" fmla="*/ f176 f78 1"/>
              <a:gd name="f211" fmla="*/ f177 f77 1"/>
              <a:gd name="f212" fmla="*/ f178 f78 1"/>
              <a:gd name="f213" fmla="*/ f179 f77 1"/>
              <a:gd name="f214" fmla="*/ f180 f78 1"/>
              <a:gd name="f215" fmla="*/ f181 f77 1"/>
              <a:gd name="f216" fmla="*/ f182 f78 1"/>
            </a:gdLst>
            <a:ahLst/>
            <a:cxnLst>
              <a:cxn ang="3cd4">
                <a:pos x="hc" y="t"/>
              </a:cxn>
              <a:cxn ang="0">
                <a:pos x="r" y="vc"/>
              </a:cxn>
              <a:cxn ang="cd4">
                <a:pos x="hc" y="b"/>
              </a:cxn>
              <a:cxn ang="cd2">
                <a:pos x="l" y="vc"/>
              </a:cxn>
              <a:cxn ang="f118">
                <a:pos x="f187" y="f188"/>
              </a:cxn>
              <a:cxn ang="f118">
                <a:pos x="f189" y="f190"/>
              </a:cxn>
              <a:cxn ang="f118">
                <a:pos x="f191" y="f192"/>
              </a:cxn>
              <a:cxn ang="f118">
                <a:pos x="f193" y="f194"/>
              </a:cxn>
              <a:cxn ang="f118">
                <a:pos x="f195" y="f196"/>
              </a:cxn>
              <a:cxn ang="f118">
                <a:pos x="f197" y="f198"/>
              </a:cxn>
              <a:cxn ang="f118">
                <a:pos x="f199" y="f200"/>
              </a:cxn>
              <a:cxn ang="f118">
                <a:pos x="f201" y="f202"/>
              </a:cxn>
              <a:cxn ang="f118">
                <a:pos x="f203" y="f204"/>
              </a:cxn>
              <a:cxn ang="f118">
                <a:pos x="f205" y="f206"/>
              </a:cxn>
              <a:cxn ang="f118">
                <a:pos x="f207" y="f208"/>
              </a:cxn>
              <a:cxn ang="f118">
                <a:pos x="f209" y="f210"/>
              </a:cxn>
              <a:cxn ang="f118">
                <a:pos x="f211" y="f212"/>
              </a:cxn>
              <a:cxn ang="f118">
                <a:pos x="f213" y="f214"/>
              </a:cxn>
              <a:cxn ang="f118">
                <a:pos x="f215" y="f216"/>
              </a:cxn>
              <a:cxn ang="f118">
                <a:pos x="f187" y="f188"/>
              </a:cxn>
            </a:cxnLst>
            <a:rect l="f183" t="f186" r="f184" b="f185"/>
            <a:pathLst>
              <a:path w="318" h="155">
                <a:moveTo>
                  <a:pt x="f8" y="f5"/>
                </a:moveTo>
                <a:cubicBezTo>
                  <a:pt x="f6" y="f9"/>
                  <a:pt x="f10" y="f11"/>
                  <a:pt x="f12" y="f11"/>
                </a:cubicBezTo>
                <a:cubicBezTo>
                  <a:pt x="f13" y="f11"/>
                  <a:pt x="f14" y="f15"/>
                  <a:pt x="f16" y="f17"/>
                </a:cubicBezTo>
                <a:cubicBezTo>
                  <a:pt x="f18" y="f19"/>
                  <a:pt x="f20" y="f21"/>
                  <a:pt x="f21" y="f22"/>
                </a:cubicBezTo>
                <a:cubicBezTo>
                  <a:pt x="f23" y="f7"/>
                  <a:pt x="f24" y="f25"/>
                  <a:pt x="f26" y="f27"/>
                </a:cubicBezTo>
                <a:cubicBezTo>
                  <a:pt x="f28" y="f29"/>
                  <a:pt x="f30" y="f31"/>
                  <a:pt x="f32" y="f33"/>
                </a:cubicBezTo>
                <a:cubicBezTo>
                  <a:pt x="f34" y="f35"/>
                  <a:pt x="f36" y="f37"/>
                  <a:pt x="f38" y="f39"/>
                </a:cubicBezTo>
                <a:cubicBezTo>
                  <a:pt x="f40" y="f41"/>
                  <a:pt x="f5" y="f42"/>
                  <a:pt x="f43" y="f44"/>
                </a:cubicBezTo>
                <a:cubicBezTo>
                  <a:pt x="f45" y="f46"/>
                  <a:pt x="f47" y="f48"/>
                  <a:pt x="f49" y="f42"/>
                </a:cubicBezTo>
                <a:cubicBezTo>
                  <a:pt x="f50" y="f39"/>
                  <a:pt x="f51" y="f52"/>
                  <a:pt x="f53" y="f54"/>
                </a:cubicBezTo>
                <a:cubicBezTo>
                  <a:pt x="f15" y="f39"/>
                  <a:pt x="f24" y="f55"/>
                  <a:pt x="f56" y="f30"/>
                </a:cubicBezTo>
                <a:cubicBezTo>
                  <a:pt x="f57" y="f58"/>
                  <a:pt x="f59" y="f60"/>
                  <a:pt x="f61" y="f62"/>
                </a:cubicBezTo>
                <a:cubicBezTo>
                  <a:pt x="f20" y="f29"/>
                  <a:pt x="f63" y="f35"/>
                  <a:pt x="f64" y="f65"/>
                </a:cubicBezTo>
                <a:cubicBezTo>
                  <a:pt x="f66" y="f54"/>
                  <a:pt x="f67" y="f68"/>
                  <a:pt x="f69" y="f70"/>
                </a:cubicBezTo>
                <a:cubicBezTo>
                  <a:pt x="f71" y="f55"/>
                  <a:pt x="f72" y="f41"/>
                  <a:pt x="f73" y="f36"/>
                </a:cubicBezTo>
                <a:cubicBezTo>
                  <a:pt x="f74" y="f43"/>
                  <a:pt x="f75" y="f40"/>
                  <a:pt x="f8" y="f5"/>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7" name="Freeform 49">
            <a:extLst>
              <a:ext uri="{FF2B5EF4-FFF2-40B4-BE49-F238E27FC236}">
                <a16:creationId xmlns:a16="http://schemas.microsoft.com/office/drawing/2014/main" id="{A88BB825-C1E9-409B-879C-E2AA84CC9EF7}"/>
              </a:ext>
            </a:extLst>
          </p:cNvPr>
          <p:cNvSpPr/>
          <p:nvPr/>
        </p:nvSpPr>
        <p:spPr>
          <a:xfrm>
            <a:off x="2901948" y="1398583"/>
            <a:ext cx="103190" cy="71442"/>
          </a:xfrm>
          <a:custGeom>
            <a:avLst/>
            <a:gdLst>
              <a:gd name="f0" fmla="val 10800000"/>
              <a:gd name="f1" fmla="val 5400000"/>
              <a:gd name="f2" fmla="val 180"/>
              <a:gd name="f3" fmla="val w"/>
              <a:gd name="f4" fmla="val h"/>
              <a:gd name="f5" fmla="val 0"/>
              <a:gd name="f6" fmla="val 92"/>
              <a:gd name="f7" fmla="val 64"/>
              <a:gd name="f8" fmla="val 91"/>
              <a:gd name="f9" fmla="val 21"/>
              <a:gd name="f10" fmla="val 89"/>
              <a:gd name="f11" fmla="val 36"/>
              <a:gd name="f12" fmla="val 78"/>
              <a:gd name="f13" fmla="val 49"/>
              <a:gd name="f14" fmla="val 60"/>
              <a:gd name="f15" fmla="val 57"/>
              <a:gd name="f16" fmla="val 41"/>
              <a:gd name="f17" fmla="val 17"/>
              <a:gd name="f18" fmla="val 58"/>
              <a:gd name="f19" fmla="val 6"/>
              <a:gd name="f20" fmla="val 46"/>
              <a:gd name="f21" fmla="val 39"/>
              <a:gd name="f22" fmla="val 34"/>
              <a:gd name="f23" fmla="val 9"/>
              <a:gd name="f24" fmla="val 31"/>
              <a:gd name="f25" fmla="val 33"/>
              <a:gd name="f26" fmla="val 22"/>
              <a:gd name="f27" fmla="val 56"/>
              <a:gd name="f28" fmla="val 14"/>
              <a:gd name="f29" fmla="val 80"/>
              <a:gd name="f30" fmla="val 4"/>
              <a:gd name="f31" fmla="+- 0 0 -90"/>
              <a:gd name="f32" fmla="*/ f3 1 92"/>
              <a:gd name="f33" fmla="*/ f4 1 64"/>
              <a:gd name="f34" fmla="val f5"/>
              <a:gd name="f35" fmla="val f6"/>
              <a:gd name="f36" fmla="val f7"/>
              <a:gd name="f37" fmla="*/ f31 f0 1"/>
              <a:gd name="f38" fmla="+- f36 0 f34"/>
              <a:gd name="f39" fmla="+- f35 0 f34"/>
              <a:gd name="f40" fmla="*/ f37 1 f2"/>
              <a:gd name="f41" fmla="*/ f39 1 92"/>
              <a:gd name="f42" fmla="*/ f38 1 64"/>
              <a:gd name="f43" fmla="*/ 91 f39 1"/>
              <a:gd name="f44" fmla="*/ 21 f38 1"/>
              <a:gd name="f45" fmla="*/ 60 f39 1"/>
              <a:gd name="f46" fmla="*/ 57 f38 1"/>
              <a:gd name="f47" fmla="*/ 6 f39 1"/>
              <a:gd name="f48" fmla="*/ 46 f38 1"/>
              <a:gd name="f49" fmla="*/ 9 f39 1"/>
              <a:gd name="f50" fmla="*/ 31 f38 1"/>
              <a:gd name="f51" fmla="*/ 80 f39 1"/>
              <a:gd name="f52" fmla="*/ 4 f38 1"/>
              <a:gd name="f53" fmla="+- f40 0 f1"/>
              <a:gd name="f54" fmla="*/ f43 1 92"/>
              <a:gd name="f55" fmla="*/ f44 1 64"/>
              <a:gd name="f56" fmla="*/ f45 1 92"/>
              <a:gd name="f57" fmla="*/ f46 1 64"/>
              <a:gd name="f58" fmla="*/ f47 1 92"/>
              <a:gd name="f59" fmla="*/ f48 1 64"/>
              <a:gd name="f60" fmla="*/ f49 1 92"/>
              <a:gd name="f61" fmla="*/ f50 1 64"/>
              <a:gd name="f62" fmla="*/ f51 1 92"/>
              <a:gd name="f63" fmla="*/ f52 1 64"/>
              <a:gd name="f64" fmla="*/ 0 1 f41"/>
              <a:gd name="f65" fmla="*/ f35 1 f41"/>
              <a:gd name="f66" fmla="*/ 0 1 f42"/>
              <a:gd name="f67" fmla="*/ f36 1 f42"/>
              <a:gd name="f68" fmla="*/ f54 1 f41"/>
              <a:gd name="f69" fmla="*/ f55 1 f42"/>
              <a:gd name="f70" fmla="*/ f56 1 f41"/>
              <a:gd name="f71" fmla="*/ f57 1 f42"/>
              <a:gd name="f72" fmla="*/ f58 1 f41"/>
              <a:gd name="f73" fmla="*/ f59 1 f42"/>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3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7"/>
              </a:cxn>
              <a:cxn ang="f53">
                <a:pos x="f88" y="f89"/>
              </a:cxn>
              <a:cxn ang="f53">
                <a:pos x="f90" y="f91"/>
              </a:cxn>
              <a:cxn ang="f53">
                <a:pos x="f82" y="f83"/>
              </a:cxn>
            </a:cxnLst>
            <a:rect l="f78" t="f81" r="f79" b="f80"/>
            <a:pathLst>
              <a:path w="92" h="64">
                <a:moveTo>
                  <a:pt x="f8" y="f9"/>
                </a:moveTo>
                <a:cubicBezTo>
                  <a:pt x="f10" y="f11"/>
                  <a:pt x="f12" y="f13"/>
                  <a:pt x="f14" y="f15"/>
                </a:cubicBezTo>
                <a:cubicBezTo>
                  <a:pt x="f16" y="f7"/>
                  <a:pt x="f17" y="f18"/>
                  <a:pt x="f19" y="f20"/>
                </a:cubicBezTo>
                <a:cubicBezTo>
                  <a:pt x="f5" y="f21"/>
                  <a:pt x="f5" y="f22"/>
                  <a:pt x="f23" y="f24"/>
                </a:cubicBezTo>
                <a:cubicBezTo>
                  <a:pt x="f25" y="f26"/>
                  <a:pt x="f27" y="f28"/>
                  <a:pt x="f29" y="f30"/>
                </a:cubicBezTo>
                <a:cubicBezTo>
                  <a:pt x="f8" y="f5"/>
                  <a:pt x="f6" y="f1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8" name="Freeform 50">
            <a:extLst>
              <a:ext uri="{FF2B5EF4-FFF2-40B4-BE49-F238E27FC236}">
                <a16:creationId xmlns:a16="http://schemas.microsoft.com/office/drawing/2014/main" id="{7A60A296-ED7E-4D82-8462-57444C134DB4}"/>
              </a:ext>
            </a:extLst>
          </p:cNvPr>
          <p:cNvSpPr/>
          <p:nvPr/>
        </p:nvSpPr>
        <p:spPr>
          <a:xfrm>
            <a:off x="2682877" y="1398583"/>
            <a:ext cx="107954" cy="66678"/>
          </a:xfrm>
          <a:custGeom>
            <a:avLst/>
            <a:gdLst>
              <a:gd name="f0" fmla="val 10800000"/>
              <a:gd name="f1" fmla="val 5400000"/>
              <a:gd name="f2" fmla="val 180"/>
              <a:gd name="f3" fmla="val w"/>
              <a:gd name="f4" fmla="val h"/>
              <a:gd name="f5" fmla="val 0"/>
              <a:gd name="f6" fmla="val 96"/>
              <a:gd name="f7" fmla="val 60"/>
              <a:gd name="f8" fmla="val 53"/>
              <a:gd name="f9" fmla="val 29"/>
              <a:gd name="f10" fmla="val 8"/>
              <a:gd name="f11" fmla="val 42"/>
              <a:gd name="f12" fmla="val 3"/>
              <a:gd name="f13" fmla="val 19"/>
              <a:gd name="f14" fmla="val 7"/>
              <a:gd name="f15" fmla="val 17"/>
              <a:gd name="f16" fmla="val 5"/>
              <a:gd name="f17" fmla="val 38"/>
              <a:gd name="f18" fmla="val 14"/>
              <a:gd name="f19" fmla="val 22"/>
              <a:gd name="f20" fmla="val 82"/>
              <a:gd name="f21" fmla="val 30"/>
              <a:gd name="f22" fmla="val 35"/>
              <a:gd name="f23" fmla="val 94"/>
              <a:gd name="f24" fmla="val 84"/>
              <a:gd name="f25" fmla="val 49"/>
              <a:gd name="f26" fmla="val 75"/>
              <a:gd name="f27" fmla="val 57"/>
              <a:gd name="f28" fmla="val 64"/>
              <a:gd name="f29" fmla="+- 0 0 -90"/>
              <a:gd name="f30" fmla="*/ f3 1 96"/>
              <a:gd name="f31" fmla="*/ f4 1 60"/>
              <a:gd name="f32" fmla="val f5"/>
              <a:gd name="f33" fmla="val f6"/>
              <a:gd name="f34" fmla="val f7"/>
              <a:gd name="f35" fmla="*/ f29 f0 1"/>
              <a:gd name="f36" fmla="+- f34 0 f32"/>
              <a:gd name="f37" fmla="+- f33 0 f32"/>
              <a:gd name="f38" fmla="*/ f35 1 f2"/>
              <a:gd name="f39" fmla="*/ f37 1 96"/>
              <a:gd name="f40" fmla="*/ f36 1 60"/>
              <a:gd name="f41" fmla="*/ 53 f37 1"/>
              <a:gd name="f42" fmla="*/ 60 f36 1"/>
              <a:gd name="f43" fmla="*/ 3 f37 1"/>
              <a:gd name="f44" fmla="*/ 19 f36 1"/>
              <a:gd name="f45" fmla="*/ 17 f37 1"/>
              <a:gd name="f46" fmla="*/ 5 f36 1"/>
              <a:gd name="f47" fmla="*/ 82 f37 1"/>
              <a:gd name="f48" fmla="*/ 30 f36 1"/>
              <a:gd name="f49" fmla="*/ 84 f37 1"/>
              <a:gd name="f50" fmla="*/ 49 f36 1"/>
              <a:gd name="f51" fmla="+- f38 0 f1"/>
              <a:gd name="f52" fmla="*/ f41 1 96"/>
              <a:gd name="f53" fmla="*/ f42 1 60"/>
              <a:gd name="f54" fmla="*/ f43 1 96"/>
              <a:gd name="f55" fmla="*/ f44 1 60"/>
              <a:gd name="f56" fmla="*/ f45 1 96"/>
              <a:gd name="f57" fmla="*/ f46 1 60"/>
              <a:gd name="f58" fmla="*/ f47 1 96"/>
              <a:gd name="f59" fmla="*/ f48 1 60"/>
              <a:gd name="f60" fmla="*/ f49 1 96"/>
              <a:gd name="f61" fmla="*/ f50 1 60"/>
              <a:gd name="f62" fmla="*/ 0 1 f39"/>
              <a:gd name="f63" fmla="*/ f33 1 f39"/>
              <a:gd name="f64" fmla="*/ 0 1 f40"/>
              <a:gd name="f65" fmla="*/ f34 1 f40"/>
              <a:gd name="f66" fmla="*/ f52 1 f39"/>
              <a:gd name="f67" fmla="*/ f53 1 f40"/>
              <a:gd name="f68" fmla="*/ f54 1 f39"/>
              <a:gd name="f69" fmla="*/ f55 1 f40"/>
              <a:gd name="f70" fmla="*/ f56 1 f39"/>
              <a:gd name="f71" fmla="*/ f57 1 f40"/>
              <a:gd name="f72" fmla="*/ f58 1 f39"/>
              <a:gd name="f73" fmla="*/ f59 1 f40"/>
              <a:gd name="f74" fmla="*/ f60 1 f39"/>
              <a:gd name="f75" fmla="*/ f61 1 f40"/>
              <a:gd name="f76" fmla="*/ f62 f30 1"/>
              <a:gd name="f77" fmla="*/ f63 f30 1"/>
              <a:gd name="f78" fmla="*/ f65 f31 1"/>
              <a:gd name="f79" fmla="*/ f64 f31 1"/>
              <a:gd name="f80" fmla="*/ f66 f30 1"/>
              <a:gd name="f81" fmla="*/ f67 f31 1"/>
              <a:gd name="f82" fmla="*/ f68 f30 1"/>
              <a:gd name="f83" fmla="*/ f69 f31 1"/>
              <a:gd name="f84" fmla="*/ f70 f30 1"/>
              <a:gd name="f85" fmla="*/ f71 f31 1"/>
              <a:gd name="f86" fmla="*/ f72 f30 1"/>
              <a:gd name="f87" fmla="*/ f73 f31 1"/>
              <a:gd name="f88" fmla="*/ f74 f30 1"/>
              <a:gd name="f89" fmla="*/ f75 f31 1"/>
            </a:gdLst>
            <a:ahLst/>
            <a:cxnLst>
              <a:cxn ang="3cd4">
                <a:pos x="hc" y="t"/>
              </a:cxn>
              <a:cxn ang="0">
                <a:pos x="r" y="vc"/>
              </a:cxn>
              <a:cxn ang="cd4">
                <a:pos x="hc" y="b"/>
              </a:cxn>
              <a:cxn ang="cd2">
                <a:pos x="l" y="vc"/>
              </a:cxn>
              <a:cxn ang="f51">
                <a:pos x="f80" y="f81"/>
              </a:cxn>
              <a:cxn ang="f51">
                <a:pos x="f82" y="f83"/>
              </a:cxn>
              <a:cxn ang="f51">
                <a:pos x="f84" y="f85"/>
              </a:cxn>
              <a:cxn ang="f51">
                <a:pos x="f86" y="f87"/>
              </a:cxn>
              <a:cxn ang="f51">
                <a:pos x="f88" y="f89"/>
              </a:cxn>
              <a:cxn ang="f51">
                <a:pos x="f80" y="f81"/>
              </a:cxn>
            </a:cxnLst>
            <a:rect l="f76" t="f79" r="f77" b="f78"/>
            <a:pathLst>
              <a:path w="96" h="60">
                <a:moveTo>
                  <a:pt x="f8" y="f7"/>
                </a:moveTo>
                <a:cubicBezTo>
                  <a:pt x="f9" y="f7"/>
                  <a:pt x="f10" y="f11"/>
                  <a:pt x="f12" y="f13"/>
                </a:cubicBezTo>
                <a:cubicBezTo>
                  <a:pt x="f5" y="f14"/>
                  <a:pt x="f12" y="f5"/>
                  <a:pt x="f15" y="f16"/>
                </a:cubicBezTo>
                <a:cubicBezTo>
                  <a:pt x="f17" y="f18"/>
                  <a:pt x="f7" y="f19"/>
                  <a:pt x="f20" y="f21"/>
                </a:cubicBezTo>
                <a:cubicBezTo>
                  <a:pt x="f6" y="f22"/>
                  <a:pt x="f23" y="f11"/>
                  <a:pt x="f24" y="f25"/>
                </a:cubicBezTo>
                <a:cubicBezTo>
                  <a:pt x="f26" y="f27"/>
                  <a:pt x="f28" y="f7"/>
                  <a:pt x="f8" y="f7"/>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9" name="Freeform 51">
            <a:extLst>
              <a:ext uri="{FF2B5EF4-FFF2-40B4-BE49-F238E27FC236}">
                <a16:creationId xmlns:a16="http://schemas.microsoft.com/office/drawing/2014/main" id="{683E37F4-2461-45EC-B9C1-368F9B64C9CE}"/>
              </a:ext>
            </a:extLst>
          </p:cNvPr>
          <p:cNvSpPr/>
          <p:nvPr/>
        </p:nvSpPr>
        <p:spPr>
          <a:xfrm>
            <a:off x="2960690" y="2476496"/>
            <a:ext cx="61914" cy="60322"/>
          </a:xfrm>
          <a:custGeom>
            <a:avLst/>
            <a:gdLst>
              <a:gd name="f0" fmla="val 10800000"/>
              <a:gd name="f1" fmla="val 5400000"/>
              <a:gd name="f2" fmla="val 180"/>
              <a:gd name="f3" fmla="val w"/>
              <a:gd name="f4" fmla="val h"/>
              <a:gd name="f5" fmla="val 0"/>
              <a:gd name="f6" fmla="val 55"/>
              <a:gd name="f7" fmla="val 54"/>
              <a:gd name="f8" fmla="val 27"/>
              <a:gd name="f9" fmla="val 40"/>
              <a:gd name="f10" fmla="val 42"/>
              <a:gd name="f11" fmla="val 28"/>
              <a:gd name="f12" fmla="val 14"/>
              <a:gd name="f13" fmla="val 41"/>
              <a:gd name="f14" fmla="val 1"/>
              <a:gd name="f15" fmla="val 3"/>
              <a:gd name="f16" fmla="val 13"/>
              <a:gd name="f17" fmla="val 12"/>
              <a:gd name="f18" fmla="val 4"/>
              <a:gd name="f19" fmla="val 26"/>
              <a:gd name="f20" fmla="val 2"/>
              <a:gd name="f21" fmla="+- 0 0 -90"/>
              <a:gd name="f22" fmla="*/ f3 1 55"/>
              <a:gd name="f23" fmla="*/ f4 1 54"/>
              <a:gd name="f24" fmla="val f5"/>
              <a:gd name="f25" fmla="val f6"/>
              <a:gd name="f26" fmla="val f7"/>
              <a:gd name="f27" fmla="*/ f21 f0 1"/>
              <a:gd name="f28" fmla="+- f26 0 f24"/>
              <a:gd name="f29" fmla="+- f25 0 f24"/>
              <a:gd name="f30" fmla="*/ f27 1 f2"/>
              <a:gd name="f31" fmla="*/ f29 1 55"/>
              <a:gd name="f32" fmla="*/ f28 1 54"/>
              <a:gd name="f33" fmla="*/ 54 f29 1"/>
              <a:gd name="f34" fmla="*/ 27 f28 1"/>
              <a:gd name="f35" fmla="*/ 28 f29 1"/>
              <a:gd name="f36" fmla="*/ 54 f28 1"/>
              <a:gd name="f37" fmla="*/ 1 f29 1"/>
              <a:gd name="f38" fmla="*/ 28 f28 1"/>
              <a:gd name="f39" fmla="*/ 26 f29 1"/>
              <a:gd name="f40" fmla="*/ 2 f28 1"/>
              <a:gd name="f41" fmla="+- f30 0 f1"/>
              <a:gd name="f42" fmla="*/ f33 1 55"/>
              <a:gd name="f43" fmla="*/ f34 1 54"/>
              <a:gd name="f44" fmla="*/ f35 1 55"/>
              <a:gd name="f45" fmla="*/ f36 1 54"/>
              <a:gd name="f46" fmla="*/ f37 1 55"/>
              <a:gd name="f47" fmla="*/ f38 1 54"/>
              <a:gd name="f48" fmla="*/ f39 1 55"/>
              <a:gd name="f49" fmla="*/ f40 1 54"/>
              <a:gd name="f50" fmla="*/ 0 1 f31"/>
              <a:gd name="f51" fmla="*/ f25 1 f31"/>
              <a:gd name="f52" fmla="*/ 0 1 f32"/>
              <a:gd name="f53" fmla="*/ f26 1 f32"/>
              <a:gd name="f54" fmla="*/ f42 1 f31"/>
              <a:gd name="f55" fmla="*/ f43 1 f32"/>
              <a:gd name="f56" fmla="*/ f44 1 f31"/>
              <a:gd name="f57" fmla="*/ f45 1 f32"/>
              <a:gd name="f58" fmla="*/ f46 1 f31"/>
              <a:gd name="f59" fmla="*/ f47 1 f32"/>
              <a:gd name="f60" fmla="*/ f48 1 f31"/>
              <a:gd name="f61" fmla="*/ f49 1 f32"/>
              <a:gd name="f62" fmla="*/ f50 f22 1"/>
              <a:gd name="f63" fmla="*/ f51 f22 1"/>
              <a:gd name="f64" fmla="*/ f53 f23 1"/>
              <a:gd name="f65" fmla="*/ f52 f23 1"/>
              <a:gd name="f66" fmla="*/ f54 f22 1"/>
              <a:gd name="f67" fmla="*/ f55 f23 1"/>
              <a:gd name="f68" fmla="*/ f56 f22 1"/>
              <a:gd name="f69" fmla="*/ f57 f23 1"/>
              <a:gd name="f70" fmla="*/ f58 f22 1"/>
              <a:gd name="f71" fmla="*/ f59 f23 1"/>
              <a:gd name="f72" fmla="*/ f60 f22 1"/>
              <a:gd name="f73" fmla="*/ f61 f23 1"/>
            </a:gdLst>
            <a:ahLst/>
            <a:cxnLst>
              <a:cxn ang="3cd4">
                <a:pos x="hc" y="t"/>
              </a:cxn>
              <a:cxn ang="0">
                <a:pos x="r" y="vc"/>
              </a:cxn>
              <a:cxn ang="cd4">
                <a:pos x="hc" y="b"/>
              </a:cxn>
              <a:cxn ang="cd2">
                <a:pos x="l" y="vc"/>
              </a:cxn>
              <a:cxn ang="f41">
                <a:pos x="f66" y="f67"/>
              </a:cxn>
              <a:cxn ang="f41">
                <a:pos x="f68" y="f69"/>
              </a:cxn>
              <a:cxn ang="f41">
                <a:pos x="f70" y="f71"/>
              </a:cxn>
              <a:cxn ang="f41">
                <a:pos x="f72" y="f73"/>
              </a:cxn>
              <a:cxn ang="f41">
                <a:pos x="f66" y="f67"/>
              </a:cxn>
            </a:cxnLst>
            <a:rect l="f62" t="f65" r="f63" b="f64"/>
            <a:pathLst>
              <a:path w="55" h="54">
                <a:moveTo>
                  <a:pt x="f7" y="f8"/>
                </a:moveTo>
                <a:cubicBezTo>
                  <a:pt x="f6" y="f9"/>
                  <a:pt x="f10" y="f7"/>
                  <a:pt x="f11" y="f7"/>
                </a:cubicBezTo>
                <a:cubicBezTo>
                  <a:pt x="f12" y="f7"/>
                  <a:pt x="f5" y="f13"/>
                  <a:pt x="f14" y="f11"/>
                </a:cubicBezTo>
                <a:cubicBezTo>
                  <a:pt x="f15" y="f16"/>
                  <a:pt x="f17" y="f18"/>
                  <a:pt x="f19" y="f20"/>
                </a:cubicBezTo>
                <a:cubicBezTo>
                  <a:pt x="f9" y="f5"/>
                  <a:pt x="f7" y="f16"/>
                  <a:pt x="f7" y="f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0" name="Freeform 52">
            <a:extLst>
              <a:ext uri="{FF2B5EF4-FFF2-40B4-BE49-F238E27FC236}">
                <a16:creationId xmlns:a16="http://schemas.microsoft.com/office/drawing/2014/main" id="{DF0B7FEC-9A35-4F3A-933C-D5586A8A132F}"/>
              </a:ext>
            </a:extLst>
          </p:cNvPr>
          <p:cNvSpPr/>
          <p:nvPr/>
        </p:nvSpPr>
        <p:spPr>
          <a:xfrm>
            <a:off x="2754309" y="2478088"/>
            <a:ext cx="61914" cy="58741"/>
          </a:xfrm>
          <a:custGeom>
            <a:avLst/>
            <a:gdLst>
              <a:gd name="f0" fmla="val 10800000"/>
              <a:gd name="f1" fmla="val 5400000"/>
              <a:gd name="f2" fmla="val 180"/>
              <a:gd name="f3" fmla="val w"/>
              <a:gd name="f4" fmla="val h"/>
              <a:gd name="f5" fmla="val 0"/>
              <a:gd name="f6" fmla="val 55"/>
              <a:gd name="f7" fmla="val 53"/>
              <a:gd name="f8" fmla="val 27"/>
              <a:gd name="f9" fmla="val 42"/>
              <a:gd name="f10" fmla="val 2"/>
              <a:gd name="f11" fmla="val 52"/>
              <a:gd name="f12" fmla="val 10"/>
              <a:gd name="f13" fmla="val 54"/>
              <a:gd name="f14" fmla="val 26"/>
              <a:gd name="f15" fmla="val 39"/>
              <a:gd name="f16" fmla="val 41"/>
              <a:gd name="f17" fmla="val 28"/>
              <a:gd name="f18" fmla="val 14"/>
              <a:gd name="f19" fmla="val 1"/>
              <a:gd name="f20" fmla="val 3"/>
              <a:gd name="f21" fmla="val 12"/>
              <a:gd name="f22" fmla="+- 0 0 -90"/>
              <a:gd name="f23" fmla="*/ f3 1 55"/>
              <a:gd name="f24" fmla="*/ f4 1 53"/>
              <a:gd name="f25" fmla="val f5"/>
              <a:gd name="f26" fmla="val f6"/>
              <a:gd name="f27" fmla="val f7"/>
              <a:gd name="f28" fmla="*/ f22 f0 1"/>
              <a:gd name="f29" fmla="+- f27 0 f25"/>
              <a:gd name="f30" fmla="+- f26 0 f25"/>
              <a:gd name="f31" fmla="*/ f28 1 f2"/>
              <a:gd name="f32" fmla="*/ f30 1 55"/>
              <a:gd name="f33" fmla="*/ f29 1 53"/>
              <a:gd name="f34" fmla="*/ 27 f30 1"/>
              <a:gd name="f35" fmla="*/ 0 f29 1"/>
              <a:gd name="f36" fmla="*/ 54 f30 1"/>
              <a:gd name="f37" fmla="*/ 26 f29 1"/>
              <a:gd name="f38" fmla="*/ 28 f30 1"/>
              <a:gd name="f39" fmla="*/ 53 f29 1"/>
              <a:gd name="f40" fmla="*/ 1 f30 1"/>
              <a:gd name="f41" fmla="+- f31 0 f1"/>
              <a:gd name="f42" fmla="*/ f34 1 55"/>
              <a:gd name="f43" fmla="*/ f35 1 53"/>
              <a:gd name="f44" fmla="*/ f36 1 55"/>
              <a:gd name="f45" fmla="*/ f37 1 53"/>
              <a:gd name="f46" fmla="*/ f38 1 55"/>
              <a:gd name="f47" fmla="*/ f39 1 53"/>
              <a:gd name="f48" fmla="*/ f40 1 55"/>
              <a:gd name="f49" fmla="*/ 0 1 f32"/>
              <a:gd name="f50" fmla="*/ f26 1 f32"/>
              <a:gd name="f51" fmla="*/ 0 1 f33"/>
              <a:gd name="f52" fmla="*/ f27 1 f33"/>
              <a:gd name="f53" fmla="*/ f42 1 f32"/>
              <a:gd name="f54" fmla="*/ f43 1 f33"/>
              <a:gd name="f55" fmla="*/ f44 1 f32"/>
              <a:gd name="f56" fmla="*/ f45 1 f33"/>
              <a:gd name="f57" fmla="*/ f46 1 f32"/>
              <a:gd name="f58" fmla="*/ f47 1 f33"/>
              <a:gd name="f59" fmla="*/ f48 1 f32"/>
              <a:gd name="f60" fmla="*/ f49 f23 1"/>
              <a:gd name="f61" fmla="*/ f50 f23 1"/>
              <a:gd name="f62" fmla="*/ f52 f24 1"/>
              <a:gd name="f63" fmla="*/ f51 f24 1"/>
              <a:gd name="f64" fmla="*/ f53 f23 1"/>
              <a:gd name="f65" fmla="*/ f54 f24 1"/>
              <a:gd name="f66" fmla="*/ f55 f23 1"/>
              <a:gd name="f67" fmla="*/ f56 f24 1"/>
              <a:gd name="f68" fmla="*/ f57 f23 1"/>
              <a:gd name="f69" fmla="*/ f58 f24 1"/>
              <a:gd name="f70" fmla="*/ f59 f23 1"/>
            </a:gdLst>
            <a:ahLst/>
            <a:cxnLst>
              <a:cxn ang="3cd4">
                <a:pos x="hc" y="t"/>
              </a:cxn>
              <a:cxn ang="0">
                <a:pos x="r" y="vc"/>
              </a:cxn>
              <a:cxn ang="cd4">
                <a:pos x="hc" y="b"/>
              </a:cxn>
              <a:cxn ang="cd2">
                <a:pos x="l" y="vc"/>
              </a:cxn>
              <a:cxn ang="f41">
                <a:pos x="f64" y="f65"/>
              </a:cxn>
              <a:cxn ang="f41">
                <a:pos x="f66" y="f67"/>
              </a:cxn>
              <a:cxn ang="f41">
                <a:pos x="f68" y="f69"/>
              </a:cxn>
              <a:cxn ang="f41">
                <a:pos x="f70" y="f67"/>
              </a:cxn>
              <a:cxn ang="f41">
                <a:pos x="f64" y="f65"/>
              </a:cxn>
            </a:cxnLst>
            <a:rect l="f60" t="f63" r="f61" b="f62"/>
            <a:pathLst>
              <a:path w="55" h="53">
                <a:moveTo>
                  <a:pt x="f8" y="f5"/>
                </a:moveTo>
                <a:cubicBezTo>
                  <a:pt x="f9" y="f10"/>
                  <a:pt x="f11" y="f12"/>
                  <a:pt x="f13" y="f14"/>
                </a:cubicBezTo>
                <a:cubicBezTo>
                  <a:pt x="f6" y="f15"/>
                  <a:pt x="f16" y="f7"/>
                  <a:pt x="f17" y="f7"/>
                </a:cubicBezTo>
                <a:cubicBezTo>
                  <a:pt x="f18" y="f7"/>
                  <a:pt x="f5" y="f15"/>
                  <a:pt x="f19" y="f14"/>
                </a:cubicBezTo>
                <a:cubicBezTo>
                  <a:pt x="f20" y="f12"/>
                  <a:pt x="f21" y="f10"/>
                  <a:pt x="f8" y="f5"/>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1" name="Freeform 53">
            <a:extLst>
              <a:ext uri="{FF2B5EF4-FFF2-40B4-BE49-F238E27FC236}">
                <a16:creationId xmlns:a16="http://schemas.microsoft.com/office/drawing/2014/main" id="{950869A6-D53D-4C23-BCF6-78B96E5E0B4B}"/>
              </a:ext>
            </a:extLst>
          </p:cNvPr>
          <p:cNvSpPr/>
          <p:nvPr/>
        </p:nvSpPr>
        <p:spPr>
          <a:xfrm>
            <a:off x="1892295" y="3721105"/>
            <a:ext cx="84133" cy="77788"/>
          </a:xfrm>
          <a:custGeom>
            <a:avLst/>
            <a:gdLst>
              <a:gd name="f0" fmla="val 10800000"/>
              <a:gd name="f1" fmla="val 5400000"/>
              <a:gd name="f2" fmla="val 180"/>
              <a:gd name="f3" fmla="val w"/>
              <a:gd name="f4" fmla="val h"/>
              <a:gd name="f5" fmla="val 0"/>
              <a:gd name="f6" fmla="val 75"/>
              <a:gd name="f7" fmla="val 69"/>
              <a:gd name="f8" fmla="val 20"/>
              <a:gd name="f9" fmla="val 53"/>
              <a:gd name="f10" fmla="val 23"/>
              <a:gd name="f11" fmla="val 44"/>
              <a:gd name="f12" fmla="val 13"/>
              <a:gd name="f13" fmla="val 43"/>
              <a:gd name="f14" fmla="val 9"/>
              <a:gd name="f15" fmla="val 38"/>
              <a:gd name="f16" fmla="val 6"/>
              <a:gd name="f17" fmla="val 34"/>
              <a:gd name="f18" fmla="val 32"/>
              <a:gd name="f19" fmla="val 4"/>
              <a:gd name="f20" fmla="val 26"/>
              <a:gd name="f21" fmla="val 7"/>
              <a:gd name="f22" fmla="val 22"/>
              <a:gd name="f23" fmla="val 12"/>
              <a:gd name="f24" fmla="val 25"/>
              <a:gd name="f25" fmla="val 14"/>
              <a:gd name="f26" fmla="val 28"/>
              <a:gd name="f27" fmla="val 29"/>
              <a:gd name="f28" fmla="val 42"/>
              <a:gd name="f29" fmla="val 39"/>
              <a:gd name="f30" fmla="val 47"/>
              <a:gd name="f31" fmla="val 48"/>
              <a:gd name="f32" fmla="val 19"/>
              <a:gd name="f33" fmla="val 50"/>
              <a:gd name="f34" fmla="val 17"/>
              <a:gd name="f35" fmla="val 51"/>
              <a:gd name="f36" fmla="val 16"/>
              <a:gd name="f37" fmla="val 57"/>
              <a:gd name="f38" fmla="val 60"/>
              <a:gd name="f39" fmla="val 67"/>
              <a:gd name="f40" fmla="val 64"/>
              <a:gd name="f41" fmla="val 18"/>
              <a:gd name="f42" fmla="val 61"/>
              <a:gd name="f43" fmla="val 24"/>
              <a:gd name="f44" fmla="val 56"/>
              <a:gd name="f45" fmla="val 35"/>
              <a:gd name="f46" fmla="val 46"/>
              <a:gd name="f47" fmla="val 41"/>
              <a:gd name="f48" fmla="val 49"/>
              <a:gd name="f49" fmla="val 33"/>
              <a:gd name="f50" fmla="val 66"/>
              <a:gd name="f51" fmla="val 15"/>
              <a:gd name="f52" fmla="+- 0 0 -90"/>
              <a:gd name="f53" fmla="*/ f3 1 75"/>
              <a:gd name="f54" fmla="*/ f4 1 69"/>
              <a:gd name="f55" fmla="val f5"/>
              <a:gd name="f56" fmla="val f6"/>
              <a:gd name="f57" fmla="val f7"/>
              <a:gd name="f58" fmla="*/ f52 f0 1"/>
              <a:gd name="f59" fmla="+- f57 0 f55"/>
              <a:gd name="f60" fmla="+- f56 0 f55"/>
              <a:gd name="f61" fmla="*/ f58 1 f2"/>
              <a:gd name="f62" fmla="*/ f60 1 75"/>
              <a:gd name="f63" fmla="*/ f59 1 69"/>
              <a:gd name="f64" fmla="*/ 20 f60 1"/>
              <a:gd name="f65" fmla="*/ 53 f59 1"/>
              <a:gd name="f66" fmla="*/ 9 f60 1"/>
              <a:gd name="f67" fmla="*/ 38 f59 1"/>
              <a:gd name="f68" fmla="*/ 4 f60 1"/>
              <a:gd name="f69" fmla="*/ 26 f59 1"/>
              <a:gd name="f70" fmla="*/ 14 f60 1"/>
              <a:gd name="f71" fmla="*/ 28 f59 1"/>
              <a:gd name="f72" fmla="*/ 47 f60 1"/>
              <a:gd name="f73" fmla="*/ 20 f59 1"/>
              <a:gd name="f74" fmla="*/ 51 f60 1"/>
              <a:gd name="f75" fmla="*/ 16 f59 1"/>
              <a:gd name="f76" fmla="*/ 67 f60 1"/>
              <a:gd name="f77" fmla="*/ 6 f59 1"/>
              <a:gd name="f78" fmla="*/ 61 f60 1"/>
              <a:gd name="f79" fmla="*/ 24 f59 1"/>
              <a:gd name="f80" fmla="*/ 49 f60 1"/>
              <a:gd name="f81" fmla="*/ 57 f59 1"/>
              <a:gd name="f82" fmla="*/ 25 f60 1"/>
              <a:gd name="f83" fmla="*/ 66 f59 1"/>
              <a:gd name="f84" fmla="+- f61 0 f1"/>
              <a:gd name="f85" fmla="*/ f64 1 75"/>
              <a:gd name="f86" fmla="*/ f65 1 69"/>
              <a:gd name="f87" fmla="*/ f66 1 75"/>
              <a:gd name="f88" fmla="*/ f67 1 69"/>
              <a:gd name="f89" fmla="*/ f68 1 75"/>
              <a:gd name="f90" fmla="*/ f69 1 69"/>
              <a:gd name="f91" fmla="*/ f70 1 75"/>
              <a:gd name="f92" fmla="*/ f71 1 69"/>
              <a:gd name="f93" fmla="*/ f72 1 75"/>
              <a:gd name="f94" fmla="*/ f73 1 69"/>
              <a:gd name="f95" fmla="*/ f74 1 75"/>
              <a:gd name="f96" fmla="*/ f75 1 69"/>
              <a:gd name="f97" fmla="*/ f76 1 75"/>
              <a:gd name="f98" fmla="*/ f77 1 69"/>
              <a:gd name="f99" fmla="*/ f78 1 75"/>
              <a:gd name="f100" fmla="*/ f79 1 69"/>
              <a:gd name="f101" fmla="*/ f80 1 75"/>
              <a:gd name="f102" fmla="*/ f81 1 69"/>
              <a:gd name="f103" fmla="*/ f82 1 75"/>
              <a:gd name="f104" fmla="*/ f83 1 69"/>
              <a:gd name="f105" fmla="*/ 0 1 f62"/>
              <a:gd name="f106" fmla="*/ f56 1 f62"/>
              <a:gd name="f107" fmla="*/ 0 1 f63"/>
              <a:gd name="f108" fmla="*/ f57 1 f63"/>
              <a:gd name="f109" fmla="*/ f85 1 f62"/>
              <a:gd name="f110" fmla="*/ f86 1 f63"/>
              <a:gd name="f111" fmla="*/ f87 1 f62"/>
              <a:gd name="f112" fmla="*/ f88 1 f63"/>
              <a:gd name="f113" fmla="*/ f89 1 f62"/>
              <a:gd name="f114" fmla="*/ f90 1 f63"/>
              <a:gd name="f115" fmla="*/ f91 1 f62"/>
              <a:gd name="f116" fmla="*/ f92 1 f63"/>
              <a:gd name="f117" fmla="*/ f93 1 f62"/>
              <a:gd name="f118" fmla="*/ f94 1 f63"/>
              <a:gd name="f119" fmla="*/ f95 1 f62"/>
              <a:gd name="f120" fmla="*/ f96 1 f63"/>
              <a:gd name="f121" fmla="*/ f97 1 f62"/>
              <a:gd name="f122" fmla="*/ f98 1 f63"/>
              <a:gd name="f123" fmla="*/ f99 1 f62"/>
              <a:gd name="f124" fmla="*/ f100 1 f63"/>
              <a:gd name="f125" fmla="*/ f101 1 f62"/>
              <a:gd name="f126" fmla="*/ f102 1 f63"/>
              <a:gd name="f127" fmla="*/ f103 1 f62"/>
              <a:gd name="f128" fmla="*/ f104 1 f63"/>
              <a:gd name="f129" fmla="*/ f105 f53 1"/>
              <a:gd name="f130" fmla="*/ f106 f53 1"/>
              <a:gd name="f131" fmla="*/ f108 f54 1"/>
              <a:gd name="f132" fmla="*/ f107 f54 1"/>
              <a:gd name="f133" fmla="*/ f109 f53 1"/>
              <a:gd name="f134" fmla="*/ f110 f54 1"/>
              <a:gd name="f135" fmla="*/ f111 f53 1"/>
              <a:gd name="f136" fmla="*/ f112 f54 1"/>
              <a:gd name="f137" fmla="*/ f113 f53 1"/>
              <a:gd name="f138" fmla="*/ f114 f54 1"/>
              <a:gd name="f139" fmla="*/ f115 f53 1"/>
              <a:gd name="f140" fmla="*/ f116 f54 1"/>
              <a:gd name="f141" fmla="*/ f117 f53 1"/>
              <a:gd name="f142" fmla="*/ f118 f54 1"/>
              <a:gd name="f143" fmla="*/ f119 f53 1"/>
              <a:gd name="f144" fmla="*/ f120 f54 1"/>
              <a:gd name="f145" fmla="*/ f121 f53 1"/>
              <a:gd name="f146" fmla="*/ f122 f54 1"/>
              <a:gd name="f147" fmla="*/ f123 f53 1"/>
              <a:gd name="f148" fmla="*/ f124 f54 1"/>
              <a:gd name="f149" fmla="*/ f125 f53 1"/>
              <a:gd name="f150" fmla="*/ f126 f54 1"/>
              <a:gd name="f151" fmla="*/ f127 f53 1"/>
              <a:gd name="f152" fmla="*/ f128 f54 1"/>
            </a:gdLst>
            <a:ahLst/>
            <a:cxnLst>
              <a:cxn ang="3cd4">
                <a:pos x="hc" y="t"/>
              </a:cxn>
              <a:cxn ang="0">
                <a:pos x="r" y="vc"/>
              </a:cxn>
              <a:cxn ang="cd4">
                <a:pos x="hc" y="b"/>
              </a:cxn>
              <a:cxn ang="cd2">
                <a:pos x="l" y="vc"/>
              </a:cxn>
              <a:cxn ang="f84">
                <a:pos x="f133" y="f134"/>
              </a:cxn>
              <a:cxn ang="f84">
                <a:pos x="f135" y="f136"/>
              </a:cxn>
              <a:cxn ang="f84">
                <a:pos x="f137" y="f138"/>
              </a:cxn>
              <a:cxn ang="f84">
                <a:pos x="f139" y="f140"/>
              </a:cxn>
              <a:cxn ang="f84">
                <a:pos x="f141" y="f142"/>
              </a:cxn>
              <a:cxn ang="f84">
                <a:pos x="f143" y="f144"/>
              </a:cxn>
              <a:cxn ang="f84">
                <a:pos x="f145" y="f146"/>
              </a:cxn>
              <a:cxn ang="f84">
                <a:pos x="f147" y="f148"/>
              </a:cxn>
              <a:cxn ang="f84">
                <a:pos x="f149" y="f150"/>
              </a:cxn>
              <a:cxn ang="f84">
                <a:pos x="f151" y="f152"/>
              </a:cxn>
              <a:cxn ang="f84">
                <a:pos x="f133" y="f134"/>
              </a:cxn>
            </a:cxnLst>
            <a:rect l="f129" t="f132" r="f130" b="f131"/>
            <a:pathLst>
              <a:path w="75" h="69">
                <a:moveTo>
                  <a:pt x="f8" y="f9"/>
                </a:moveTo>
                <a:cubicBezTo>
                  <a:pt x="f10" y="f11"/>
                  <a:pt x="f12" y="f13"/>
                  <a:pt x="f14" y="f15"/>
                </a:cubicBezTo>
                <a:cubicBezTo>
                  <a:pt x="f16" y="f17"/>
                  <a:pt x="f5" y="f18"/>
                  <a:pt x="f19" y="f20"/>
                </a:cubicBezTo>
                <a:cubicBezTo>
                  <a:pt x="f21" y="f22"/>
                  <a:pt x="f23" y="f24"/>
                  <a:pt x="f25" y="f26"/>
                </a:cubicBezTo>
                <a:cubicBezTo>
                  <a:pt x="f27" y="f28"/>
                  <a:pt x="f29" y="f17"/>
                  <a:pt x="f30" y="f8"/>
                </a:cubicBezTo>
                <a:cubicBezTo>
                  <a:pt x="f31" y="f32"/>
                  <a:pt x="f33" y="f34"/>
                  <a:pt x="f35" y="f36"/>
                </a:cubicBezTo>
                <a:cubicBezTo>
                  <a:pt x="f37" y="f23"/>
                  <a:pt x="f38" y="f5"/>
                  <a:pt x="f39" y="f16"/>
                </a:cubicBezTo>
                <a:cubicBezTo>
                  <a:pt x="f6" y="f23"/>
                  <a:pt x="f40" y="f41"/>
                  <a:pt x="f42" y="f43"/>
                </a:cubicBezTo>
                <a:cubicBezTo>
                  <a:pt x="f44" y="f45"/>
                  <a:pt x="f46" y="f47"/>
                  <a:pt x="f48" y="f37"/>
                </a:cubicBezTo>
                <a:cubicBezTo>
                  <a:pt x="f35" y="f7"/>
                  <a:pt x="f49" y="f42"/>
                  <a:pt x="f24" y="f50"/>
                </a:cubicBezTo>
                <a:cubicBezTo>
                  <a:pt x="f32" y="f7"/>
                  <a:pt x="f51" y="f42"/>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2" name="Freeform 54">
            <a:extLst>
              <a:ext uri="{FF2B5EF4-FFF2-40B4-BE49-F238E27FC236}">
                <a16:creationId xmlns:a16="http://schemas.microsoft.com/office/drawing/2014/main" id="{837E1574-4E0A-459E-BE3F-7C3CB847C6E2}"/>
              </a:ext>
            </a:extLst>
          </p:cNvPr>
          <p:cNvSpPr/>
          <p:nvPr/>
        </p:nvSpPr>
        <p:spPr>
          <a:xfrm>
            <a:off x="2740027" y="3549655"/>
            <a:ext cx="196852" cy="415923"/>
          </a:xfrm>
          <a:custGeom>
            <a:avLst/>
            <a:gdLst>
              <a:gd name="f0" fmla="val 10800000"/>
              <a:gd name="f1" fmla="val 5400000"/>
              <a:gd name="f2" fmla="val 180"/>
              <a:gd name="f3" fmla="val w"/>
              <a:gd name="f4" fmla="val h"/>
              <a:gd name="f5" fmla="val 0"/>
              <a:gd name="f6" fmla="val 175"/>
              <a:gd name="f7" fmla="val 371"/>
              <a:gd name="f8" fmla="val 138"/>
              <a:gd name="f9" fmla="val 49"/>
              <a:gd name="f10" fmla="val 161"/>
              <a:gd name="f11" fmla="val 53"/>
              <a:gd name="f12" fmla="val 77"/>
              <a:gd name="f13" fmla="val 159"/>
              <a:gd name="f14" fmla="val 241"/>
              <a:gd name="f15" fmla="val 323"/>
              <a:gd name="f16" fmla="val 353"/>
              <a:gd name="f17" fmla="val 137"/>
              <a:gd name="f18" fmla="val 111"/>
              <a:gd name="f19" fmla="val 362"/>
              <a:gd name="f20" fmla="val 95"/>
              <a:gd name="f21" fmla="val 357"/>
              <a:gd name="f22" fmla="val 86"/>
              <a:gd name="f23" fmla="val 342"/>
              <a:gd name="f24" fmla="val 321"/>
              <a:gd name="f25" fmla="val 85"/>
              <a:gd name="f26" fmla="val 254"/>
              <a:gd name="f27" fmla="val 187"/>
              <a:gd name="f28" fmla="val 119"/>
              <a:gd name="f29" fmla="val 113"/>
              <a:gd name="f30" fmla="val 89"/>
              <a:gd name="f31" fmla="val 102"/>
              <a:gd name="f32" fmla="val 81"/>
              <a:gd name="f33" fmla="val 72"/>
              <a:gd name="f34" fmla="val 76"/>
              <a:gd name="f35" fmla="val 120"/>
              <a:gd name="f36" fmla="val 255"/>
              <a:gd name="f37" fmla="val 352"/>
              <a:gd name="f38" fmla="val 52"/>
              <a:gd name="f39" fmla="val 27"/>
              <a:gd name="f40" fmla="val 363"/>
              <a:gd name="f41" fmla="val 11"/>
              <a:gd name="f42" fmla="val 358"/>
              <a:gd name="f43" fmla="val 345"/>
              <a:gd name="f44" fmla="val 328"/>
              <a:gd name="f45" fmla="val 239"/>
              <a:gd name="f46" fmla="val 150"/>
              <a:gd name="f47" fmla="val 61"/>
              <a:gd name="f48" fmla="val 54"/>
              <a:gd name="f49" fmla="val 3"/>
              <a:gd name="f50" fmla="val 50"/>
              <a:gd name="f51" fmla="val 10"/>
              <a:gd name="f52" fmla="val 51"/>
              <a:gd name="f53" fmla="val 20"/>
              <a:gd name="f54" fmla="val 22"/>
              <a:gd name="f55" fmla="val 46"/>
              <a:gd name="f56" fmla="val 38"/>
              <a:gd name="f57" fmla="val 21"/>
              <a:gd name="f58" fmla="val 28"/>
              <a:gd name="f59" fmla="val 18"/>
              <a:gd name="f60" fmla="val 9"/>
              <a:gd name="f61" fmla="val 4"/>
              <a:gd name="f62" fmla="val 24"/>
              <a:gd name="f63" fmla="val 1"/>
              <a:gd name="f64" fmla="val 29"/>
              <a:gd name="f65" fmla="val 34"/>
              <a:gd name="f66" fmla="val 36"/>
              <a:gd name="f67" fmla="val 8"/>
              <a:gd name="f68" fmla="val 19"/>
              <a:gd name="f69" fmla="val 39"/>
              <a:gd name="f70" fmla="val 47"/>
              <a:gd name="f71" fmla="val 48"/>
              <a:gd name="f72" fmla="val 57"/>
              <a:gd name="f73" fmla="val 69"/>
              <a:gd name="f74" fmla="val 73"/>
              <a:gd name="f75" fmla="val 71"/>
              <a:gd name="f76" fmla="val 74"/>
              <a:gd name="f77" fmla="val 80"/>
              <a:gd name="f78" fmla="val 5"/>
              <a:gd name="f79" fmla="val 87"/>
              <a:gd name="f80" fmla="val 99"/>
              <a:gd name="f81" fmla="val 103"/>
              <a:gd name="f82" fmla="val 107"/>
              <a:gd name="f83" fmla="val 123"/>
              <a:gd name="f84" fmla="val 122"/>
              <a:gd name="f85" fmla="val 128"/>
              <a:gd name="f86" fmla="val 133"/>
              <a:gd name="f87" fmla="val 135"/>
              <a:gd name="f88" fmla="val 136"/>
              <a:gd name="f89" fmla="val 139"/>
              <a:gd name="f90" fmla="val 12"/>
              <a:gd name="f91" fmla="val 145"/>
              <a:gd name="f92" fmla="val 154"/>
              <a:gd name="f93" fmla="val 163"/>
              <a:gd name="f94" fmla="val 170"/>
              <a:gd name="f95" fmla="val 169"/>
              <a:gd name="f96" fmla="val 13"/>
              <a:gd name="f97" fmla="val 14"/>
              <a:gd name="f98" fmla="val 16"/>
              <a:gd name="f99" fmla="val 168"/>
              <a:gd name="f100" fmla="+- 0 0 -90"/>
              <a:gd name="f101" fmla="*/ f3 1 175"/>
              <a:gd name="f102" fmla="*/ f4 1 371"/>
              <a:gd name="f103" fmla="val f5"/>
              <a:gd name="f104" fmla="val f6"/>
              <a:gd name="f105" fmla="val f7"/>
              <a:gd name="f106" fmla="*/ f100 f0 1"/>
              <a:gd name="f107" fmla="+- f105 0 f103"/>
              <a:gd name="f108" fmla="+- f104 0 f103"/>
              <a:gd name="f109" fmla="*/ f106 1 f2"/>
              <a:gd name="f110" fmla="*/ f108 1 175"/>
              <a:gd name="f111" fmla="*/ f107 1 371"/>
              <a:gd name="f112" fmla="*/ 138 f108 1"/>
              <a:gd name="f113" fmla="*/ 49 f107 1"/>
              <a:gd name="f114" fmla="*/ 161 f108 1"/>
              <a:gd name="f115" fmla="*/ 77 f107 1"/>
              <a:gd name="f116" fmla="*/ 323 f107 1"/>
              <a:gd name="f117" fmla="*/ 111 f108 1"/>
              <a:gd name="f118" fmla="*/ 362 f107 1"/>
              <a:gd name="f119" fmla="*/ 86 f108 1"/>
              <a:gd name="f120" fmla="*/ 321 f107 1"/>
              <a:gd name="f121" fmla="*/ 85 f108 1"/>
              <a:gd name="f122" fmla="*/ 119 f107 1"/>
              <a:gd name="f123" fmla="*/ 81 f108 1"/>
              <a:gd name="f124" fmla="*/ 102 f107 1"/>
              <a:gd name="f125" fmla="*/ 76 f108 1"/>
              <a:gd name="f126" fmla="*/ 120 f107 1"/>
              <a:gd name="f127" fmla="*/ 27 f108 1"/>
              <a:gd name="f128" fmla="*/ 363 f107 1"/>
              <a:gd name="f129" fmla="*/ 0 f108 1"/>
              <a:gd name="f130" fmla="*/ 328 f107 1"/>
              <a:gd name="f131" fmla="*/ 61 f107 1"/>
              <a:gd name="f132" fmla="*/ 10 f108 1"/>
              <a:gd name="f133" fmla="*/ 51 f107 1"/>
              <a:gd name="f134" fmla="*/ 22 f108 1"/>
              <a:gd name="f135" fmla="*/ 38 f107 1"/>
              <a:gd name="f136" fmla="*/ 9 f107 1"/>
              <a:gd name="f137" fmla="*/ 29 f108 1"/>
              <a:gd name="f138" fmla="*/ 1 f107 1"/>
              <a:gd name="f139" fmla="*/ 36 f108 1"/>
              <a:gd name="f140" fmla="*/ 8 f107 1"/>
              <a:gd name="f141" fmla="*/ 39 f107 1"/>
              <a:gd name="f142" fmla="*/ 48 f108 1"/>
              <a:gd name="f143" fmla="*/ 57 f108 1"/>
              <a:gd name="f144" fmla="*/ 72 f108 1"/>
              <a:gd name="f145" fmla="*/ 36 f107 1"/>
              <a:gd name="f146" fmla="*/ 80 f108 1"/>
              <a:gd name="f147" fmla="*/ 99 f108 1"/>
              <a:gd name="f148" fmla="*/ 122 f108 1"/>
              <a:gd name="f149" fmla="*/ 128 f108 1"/>
              <a:gd name="f150" fmla="*/ 135 f108 1"/>
              <a:gd name="f151" fmla="*/ 12 f107 1"/>
              <a:gd name="f152" fmla="*/ 154 f108 1"/>
              <a:gd name="f153" fmla="*/ 0 f107 1"/>
              <a:gd name="f154" fmla="*/ 169 f108 1"/>
              <a:gd name="f155" fmla="*/ 13 f107 1"/>
              <a:gd name="f156" fmla="*/ 18 f107 1"/>
              <a:gd name="f157" fmla="+- f109 0 f1"/>
              <a:gd name="f158" fmla="*/ f112 1 175"/>
              <a:gd name="f159" fmla="*/ f113 1 371"/>
              <a:gd name="f160" fmla="*/ f114 1 175"/>
              <a:gd name="f161" fmla="*/ f115 1 371"/>
              <a:gd name="f162" fmla="*/ f116 1 371"/>
              <a:gd name="f163" fmla="*/ f117 1 175"/>
              <a:gd name="f164" fmla="*/ f118 1 371"/>
              <a:gd name="f165" fmla="*/ f119 1 175"/>
              <a:gd name="f166" fmla="*/ f120 1 371"/>
              <a:gd name="f167" fmla="*/ f121 1 175"/>
              <a:gd name="f168" fmla="*/ f122 1 371"/>
              <a:gd name="f169" fmla="*/ f123 1 175"/>
              <a:gd name="f170" fmla="*/ f124 1 371"/>
              <a:gd name="f171" fmla="*/ f125 1 175"/>
              <a:gd name="f172" fmla="*/ f126 1 371"/>
              <a:gd name="f173" fmla="*/ f127 1 175"/>
              <a:gd name="f174" fmla="*/ f128 1 371"/>
              <a:gd name="f175" fmla="*/ f129 1 175"/>
              <a:gd name="f176" fmla="*/ f130 1 371"/>
              <a:gd name="f177" fmla="*/ f131 1 371"/>
              <a:gd name="f178" fmla="*/ f132 1 175"/>
              <a:gd name="f179" fmla="*/ f133 1 371"/>
              <a:gd name="f180" fmla="*/ f134 1 175"/>
              <a:gd name="f181" fmla="*/ f135 1 371"/>
              <a:gd name="f182" fmla="*/ f136 1 371"/>
              <a:gd name="f183" fmla="*/ f137 1 175"/>
              <a:gd name="f184" fmla="*/ f138 1 371"/>
              <a:gd name="f185" fmla="*/ f139 1 175"/>
              <a:gd name="f186" fmla="*/ f140 1 371"/>
              <a:gd name="f187" fmla="*/ f141 1 371"/>
              <a:gd name="f188" fmla="*/ f142 1 175"/>
              <a:gd name="f189" fmla="*/ f143 1 175"/>
              <a:gd name="f190" fmla="*/ f144 1 175"/>
              <a:gd name="f191" fmla="*/ f145 1 371"/>
              <a:gd name="f192" fmla="*/ f146 1 175"/>
              <a:gd name="f193" fmla="*/ f147 1 175"/>
              <a:gd name="f194" fmla="*/ f148 1 175"/>
              <a:gd name="f195" fmla="*/ f149 1 175"/>
              <a:gd name="f196" fmla="*/ f150 1 175"/>
              <a:gd name="f197" fmla="*/ f151 1 371"/>
              <a:gd name="f198" fmla="*/ f152 1 175"/>
              <a:gd name="f199" fmla="*/ f153 1 371"/>
              <a:gd name="f200" fmla="*/ f154 1 175"/>
              <a:gd name="f201" fmla="*/ f155 1 371"/>
              <a:gd name="f202" fmla="*/ f156 1 371"/>
              <a:gd name="f203" fmla="*/ 0 1 f110"/>
              <a:gd name="f204" fmla="*/ f104 1 f110"/>
              <a:gd name="f205" fmla="*/ 0 1 f111"/>
              <a:gd name="f206" fmla="*/ f105 1 f111"/>
              <a:gd name="f207" fmla="*/ f158 1 f110"/>
              <a:gd name="f208" fmla="*/ f159 1 f111"/>
              <a:gd name="f209" fmla="*/ f160 1 f110"/>
              <a:gd name="f210" fmla="*/ f161 1 f111"/>
              <a:gd name="f211" fmla="*/ f162 1 f111"/>
              <a:gd name="f212" fmla="*/ f163 1 f110"/>
              <a:gd name="f213" fmla="*/ f164 1 f111"/>
              <a:gd name="f214" fmla="*/ f165 1 f110"/>
              <a:gd name="f215" fmla="*/ f166 1 f111"/>
              <a:gd name="f216" fmla="*/ f167 1 f110"/>
              <a:gd name="f217" fmla="*/ f168 1 f111"/>
              <a:gd name="f218" fmla="*/ f169 1 f110"/>
              <a:gd name="f219" fmla="*/ f170 1 f111"/>
              <a:gd name="f220" fmla="*/ f171 1 f110"/>
              <a:gd name="f221" fmla="*/ f172 1 f111"/>
              <a:gd name="f222" fmla="*/ f173 1 f110"/>
              <a:gd name="f223" fmla="*/ f174 1 f111"/>
              <a:gd name="f224" fmla="*/ f175 1 f110"/>
              <a:gd name="f225" fmla="*/ f176 1 f111"/>
              <a:gd name="f226" fmla="*/ f177 1 f111"/>
              <a:gd name="f227" fmla="*/ f178 1 f110"/>
              <a:gd name="f228" fmla="*/ f179 1 f111"/>
              <a:gd name="f229" fmla="*/ f180 1 f110"/>
              <a:gd name="f230" fmla="*/ f181 1 f111"/>
              <a:gd name="f231" fmla="*/ f182 1 f111"/>
              <a:gd name="f232" fmla="*/ f183 1 f110"/>
              <a:gd name="f233" fmla="*/ f184 1 f111"/>
              <a:gd name="f234" fmla="*/ f185 1 f110"/>
              <a:gd name="f235" fmla="*/ f186 1 f111"/>
              <a:gd name="f236" fmla="*/ f187 1 f111"/>
              <a:gd name="f237" fmla="*/ f188 1 f110"/>
              <a:gd name="f238" fmla="*/ f189 1 f110"/>
              <a:gd name="f239" fmla="*/ f190 1 f110"/>
              <a:gd name="f240" fmla="*/ f191 1 f111"/>
              <a:gd name="f241" fmla="*/ f192 1 f110"/>
              <a:gd name="f242" fmla="*/ f193 1 f110"/>
              <a:gd name="f243" fmla="*/ f194 1 f110"/>
              <a:gd name="f244" fmla="*/ f195 1 f110"/>
              <a:gd name="f245" fmla="*/ f196 1 f110"/>
              <a:gd name="f246" fmla="*/ f197 1 f111"/>
              <a:gd name="f247" fmla="*/ f198 1 f110"/>
              <a:gd name="f248" fmla="*/ f199 1 f111"/>
              <a:gd name="f249" fmla="*/ f200 1 f110"/>
              <a:gd name="f250" fmla="*/ f201 1 f111"/>
              <a:gd name="f251" fmla="*/ f202 1 f111"/>
              <a:gd name="f252" fmla="*/ f203 f101 1"/>
              <a:gd name="f253" fmla="*/ f204 f101 1"/>
              <a:gd name="f254" fmla="*/ f206 f102 1"/>
              <a:gd name="f255" fmla="*/ f205 f102 1"/>
              <a:gd name="f256" fmla="*/ f207 f101 1"/>
              <a:gd name="f257" fmla="*/ f208 f102 1"/>
              <a:gd name="f258" fmla="*/ f209 f101 1"/>
              <a:gd name="f259" fmla="*/ f210 f102 1"/>
              <a:gd name="f260" fmla="*/ f211 f102 1"/>
              <a:gd name="f261" fmla="*/ f212 f101 1"/>
              <a:gd name="f262" fmla="*/ f213 f102 1"/>
              <a:gd name="f263" fmla="*/ f214 f101 1"/>
              <a:gd name="f264" fmla="*/ f215 f102 1"/>
              <a:gd name="f265" fmla="*/ f216 f101 1"/>
              <a:gd name="f266" fmla="*/ f217 f102 1"/>
              <a:gd name="f267" fmla="*/ f218 f101 1"/>
              <a:gd name="f268" fmla="*/ f219 f102 1"/>
              <a:gd name="f269" fmla="*/ f220 f101 1"/>
              <a:gd name="f270" fmla="*/ f221 f102 1"/>
              <a:gd name="f271" fmla="*/ f222 f101 1"/>
              <a:gd name="f272" fmla="*/ f223 f102 1"/>
              <a:gd name="f273" fmla="*/ f224 f101 1"/>
              <a:gd name="f274" fmla="*/ f225 f102 1"/>
              <a:gd name="f275" fmla="*/ f226 f102 1"/>
              <a:gd name="f276" fmla="*/ f227 f101 1"/>
              <a:gd name="f277" fmla="*/ f228 f102 1"/>
              <a:gd name="f278" fmla="*/ f229 f101 1"/>
              <a:gd name="f279" fmla="*/ f230 f102 1"/>
              <a:gd name="f280" fmla="*/ f231 f102 1"/>
              <a:gd name="f281" fmla="*/ f232 f101 1"/>
              <a:gd name="f282" fmla="*/ f233 f102 1"/>
              <a:gd name="f283" fmla="*/ f234 f101 1"/>
              <a:gd name="f284" fmla="*/ f235 f102 1"/>
              <a:gd name="f285" fmla="*/ f236 f102 1"/>
              <a:gd name="f286" fmla="*/ f237 f101 1"/>
              <a:gd name="f287" fmla="*/ f238 f101 1"/>
              <a:gd name="f288" fmla="*/ f239 f101 1"/>
              <a:gd name="f289" fmla="*/ f240 f102 1"/>
              <a:gd name="f290" fmla="*/ f241 f101 1"/>
              <a:gd name="f291" fmla="*/ f242 f101 1"/>
              <a:gd name="f292" fmla="*/ f243 f101 1"/>
              <a:gd name="f293" fmla="*/ f244 f101 1"/>
              <a:gd name="f294" fmla="*/ f245 f101 1"/>
              <a:gd name="f295" fmla="*/ f246 f102 1"/>
              <a:gd name="f296" fmla="*/ f247 f101 1"/>
              <a:gd name="f297" fmla="*/ f248 f102 1"/>
              <a:gd name="f298" fmla="*/ f249 f101 1"/>
              <a:gd name="f299" fmla="*/ f250 f102 1"/>
              <a:gd name="f300" fmla="*/ f251 f102 1"/>
            </a:gdLst>
            <a:ahLst/>
            <a:cxnLst>
              <a:cxn ang="3cd4">
                <a:pos x="hc" y="t"/>
              </a:cxn>
              <a:cxn ang="0">
                <a:pos x="r" y="vc"/>
              </a:cxn>
              <a:cxn ang="cd4">
                <a:pos x="hc" y="b"/>
              </a:cxn>
              <a:cxn ang="cd2">
                <a:pos x="l" y="vc"/>
              </a:cxn>
              <a:cxn ang="f157">
                <a:pos x="f256" y="f257"/>
              </a:cxn>
              <a:cxn ang="f157">
                <a:pos x="f258" y="f259"/>
              </a:cxn>
              <a:cxn ang="f157">
                <a:pos x="f258" y="f260"/>
              </a:cxn>
              <a:cxn ang="f157">
                <a:pos x="f261" y="f262"/>
              </a:cxn>
              <a:cxn ang="f157">
                <a:pos x="f263" y="f264"/>
              </a:cxn>
              <a:cxn ang="f157">
                <a:pos x="f265" y="f266"/>
              </a:cxn>
              <a:cxn ang="f157">
                <a:pos x="f267" y="f268"/>
              </a:cxn>
              <a:cxn ang="f157">
                <a:pos x="f269" y="f270"/>
              </a:cxn>
              <a:cxn ang="f157">
                <a:pos x="f269" y="f260"/>
              </a:cxn>
              <a:cxn ang="f157">
                <a:pos x="f271" y="f272"/>
              </a:cxn>
              <a:cxn ang="f157">
                <a:pos x="f273" y="f274"/>
              </a:cxn>
              <a:cxn ang="f157">
                <a:pos x="f273" y="f275"/>
              </a:cxn>
              <a:cxn ang="f157">
                <a:pos x="f276" y="f277"/>
              </a:cxn>
              <a:cxn ang="f157">
                <a:pos x="f278" y="f279"/>
              </a:cxn>
              <a:cxn ang="f157">
                <a:pos x="f278" y="f280"/>
              </a:cxn>
              <a:cxn ang="f157">
                <a:pos x="f281" y="f282"/>
              </a:cxn>
              <a:cxn ang="f157">
                <a:pos x="f283" y="f284"/>
              </a:cxn>
              <a:cxn ang="f157">
                <a:pos x="f283" y="f285"/>
              </a:cxn>
              <a:cxn ang="f157">
                <a:pos x="f286" y="f277"/>
              </a:cxn>
              <a:cxn ang="f157">
                <a:pos x="f287" y="f277"/>
              </a:cxn>
              <a:cxn ang="f157">
                <a:pos x="f288" y="f289"/>
              </a:cxn>
              <a:cxn ang="f157">
                <a:pos x="f288" y="f280"/>
              </a:cxn>
              <a:cxn ang="f157">
                <a:pos x="f290" y="f282"/>
              </a:cxn>
              <a:cxn ang="f157">
                <a:pos x="f263" y="f280"/>
              </a:cxn>
              <a:cxn ang="f157">
                <a:pos x="f263" y="f279"/>
              </a:cxn>
              <a:cxn ang="f157">
                <a:pos x="f291" y="f277"/>
              </a:cxn>
              <a:cxn ang="f157">
                <a:pos x="f261" y="f277"/>
              </a:cxn>
              <a:cxn ang="f157">
                <a:pos x="f292" y="f285"/>
              </a:cxn>
              <a:cxn ang="f157">
                <a:pos x="f292" y="f280"/>
              </a:cxn>
              <a:cxn ang="f157">
                <a:pos x="f293" y="f282"/>
              </a:cxn>
              <a:cxn ang="f157">
                <a:pos x="f294" y="f284"/>
              </a:cxn>
              <a:cxn ang="f157">
                <a:pos x="f256" y="f279"/>
              </a:cxn>
              <a:cxn ang="f157">
                <a:pos x="f256" y="f295"/>
              </a:cxn>
              <a:cxn ang="f157">
                <a:pos x="f296" y="f297"/>
              </a:cxn>
              <a:cxn ang="f157">
                <a:pos x="f298" y="f299"/>
              </a:cxn>
              <a:cxn ang="f157">
                <a:pos x="f298" y="f300"/>
              </a:cxn>
              <a:cxn ang="f157">
                <a:pos x="f256" y="f257"/>
              </a:cxn>
            </a:cxnLst>
            <a:rect l="f252" t="f255" r="f253" b="f254"/>
            <a:pathLst>
              <a:path w="175" h="371">
                <a:moveTo>
                  <a:pt x="f8" y="f9"/>
                </a:moveTo>
                <a:cubicBezTo>
                  <a:pt x="f10" y="f11"/>
                  <a:pt x="f10" y="f11"/>
                  <a:pt x="f10" y="f12"/>
                </a:cubicBezTo>
                <a:cubicBezTo>
                  <a:pt x="f10" y="f13"/>
                  <a:pt x="f10" y="f14"/>
                  <a:pt x="f10" y="f15"/>
                </a:cubicBezTo>
                <a:cubicBezTo>
                  <a:pt x="f10" y="f16"/>
                  <a:pt x="f17" y="f7"/>
                  <a:pt x="f18" y="f19"/>
                </a:cubicBezTo>
                <a:cubicBezTo>
                  <a:pt x="f20" y="f21"/>
                  <a:pt x="f22" y="f23"/>
                  <a:pt x="f22" y="f24"/>
                </a:cubicBezTo>
                <a:cubicBezTo>
                  <a:pt x="f25" y="f26"/>
                  <a:pt x="f22" y="f27"/>
                  <a:pt x="f25" y="f28"/>
                </a:cubicBezTo>
                <a:cubicBezTo>
                  <a:pt x="f25" y="f29"/>
                  <a:pt x="f30" y="f31"/>
                  <a:pt x="f32" y="f31"/>
                </a:cubicBezTo>
                <a:cubicBezTo>
                  <a:pt x="f33" y="f31"/>
                  <a:pt x="f34" y="f29"/>
                  <a:pt x="f34" y="f35"/>
                </a:cubicBezTo>
                <a:cubicBezTo>
                  <a:pt x="f34" y="f27"/>
                  <a:pt x="f34" y="f36"/>
                  <a:pt x="f34" y="f15"/>
                </a:cubicBezTo>
                <a:cubicBezTo>
                  <a:pt x="f34" y="f37"/>
                  <a:pt x="f38" y="f7"/>
                  <a:pt x="f39" y="f40"/>
                </a:cubicBezTo>
                <a:cubicBezTo>
                  <a:pt x="f41" y="f42"/>
                  <a:pt x="f5" y="f43"/>
                  <a:pt x="f5" y="f44"/>
                </a:cubicBezTo>
                <a:cubicBezTo>
                  <a:pt x="f5" y="f45"/>
                  <a:pt x="f5" y="f46"/>
                  <a:pt x="f5" y="f47"/>
                </a:cubicBezTo>
                <a:cubicBezTo>
                  <a:pt x="f5" y="f48"/>
                  <a:pt x="f49" y="f50"/>
                  <a:pt x="f51" y="f52"/>
                </a:cubicBezTo>
                <a:cubicBezTo>
                  <a:pt x="f53" y="f38"/>
                  <a:pt x="f54" y="f55"/>
                  <a:pt x="f54" y="f56"/>
                </a:cubicBezTo>
                <a:cubicBezTo>
                  <a:pt x="f57" y="f58"/>
                  <a:pt x="f54" y="f59"/>
                  <a:pt x="f54" y="f60"/>
                </a:cubicBezTo>
                <a:cubicBezTo>
                  <a:pt x="f54" y="f61"/>
                  <a:pt x="f62" y="f63"/>
                  <a:pt x="f64" y="f63"/>
                </a:cubicBezTo>
                <a:cubicBezTo>
                  <a:pt x="f65" y="f5"/>
                  <a:pt x="f66" y="f61"/>
                  <a:pt x="f66" y="f67"/>
                </a:cubicBezTo>
                <a:cubicBezTo>
                  <a:pt x="f66" y="f68"/>
                  <a:pt x="f66" y="f64"/>
                  <a:pt x="f66" y="f69"/>
                </a:cubicBezTo>
                <a:cubicBezTo>
                  <a:pt x="f66" y="f70"/>
                  <a:pt x="f69" y="f52"/>
                  <a:pt x="f71" y="f52"/>
                </a:cubicBezTo>
                <a:cubicBezTo>
                  <a:pt x="f52" y="f52"/>
                  <a:pt x="f48" y="f50"/>
                  <a:pt x="f72" y="f52"/>
                </a:cubicBezTo>
                <a:cubicBezTo>
                  <a:pt x="f73" y="f38"/>
                  <a:pt x="f74" y="f70"/>
                  <a:pt x="f33" y="f66"/>
                </a:cubicBezTo>
                <a:cubicBezTo>
                  <a:pt x="f75" y="f39"/>
                  <a:pt x="f33" y="f59"/>
                  <a:pt x="f33" y="f60"/>
                </a:cubicBezTo>
                <a:cubicBezTo>
                  <a:pt x="f33" y="f61"/>
                  <a:pt x="f76" y="f5"/>
                  <a:pt x="f77" y="f63"/>
                </a:cubicBezTo>
                <a:cubicBezTo>
                  <a:pt x="f25" y="f63"/>
                  <a:pt x="f22" y="f78"/>
                  <a:pt x="f22" y="f60"/>
                </a:cubicBezTo>
                <a:cubicBezTo>
                  <a:pt x="f22" y="f68"/>
                  <a:pt x="f79" y="f58"/>
                  <a:pt x="f22" y="f56"/>
                </a:cubicBezTo>
                <a:cubicBezTo>
                  <a:pt x="f22" y="f70"/>
                  <a:pt x="f30" y="f38"/>
                  <a:pt x="f80" y="f52"/>
                </a:cubicBezTo>
                <a:cubicBezTo>
                  <a:pt x="f81" y="f52"/>
                  <a:pt x="f82" y="f52"/>
                  <a:pt x="f18" y="f52"/>
                </a:cubicBezTo>
                <a:cubicBezTo>
                  <a:pt x="f28" y="f52"/>
                  <a:pt x="f83" y="f71"/>
                  <a:pt x="f84" y="f69"/>
                </a:cubicBezTo>
                <a:cubicBezTo>
                  <a:pt x="f84" y="f64"/>
                  <a:pt x="f84" y="f68"/>
                  <a:pt x="f84" y="f60"/>
                </a:cubicBezTo>
                <a:cubicBezTo>
                  <a:pt x="f83" y="f78"/>
                  <a:pt x="f83" y="f63"/>
                  <a:pt x="f85" y="f63"/>
                </a:cubicBezTo>
                <a:cubicBezTo>
                  <a:pt x="f86" y="f5"/>
                  <a:pt x="f87" y="f49"/>
                  <a:pt x="f87" y="f67"/>
                </a:cubicBezTo>
                <a:cubicBezTo>
                  <a:pt x="f88" y="f59"/>
                  <a:pt x="f87" y="f58"/>
                  <a:pt x="f8" y="f56"/>
                </a:cubicBezTo>
                <a:cubicBezTo>
                  <a:pt x="f8" y="f64"/>
                  <a:pt x="f89" y="f57"/>
                  <a:pt x="f8" y="f90"/>
                </a:cubicBezTo>
                <a:cubicBezTo>
                  <a:pt x="f8" y="f5"/>
                  <a:pt x="f91" y="f5"/>
                  <a:pt x="f92" y="f5"/>
                </a:cubicBezTo>
                <a:cubicBezTo>
                  <a:pt x="f93" y="f5"/>
                  <a:pt x="f94" y="f63"/>
                  <a:pt x="f95" y="f96"/>
                </a:cubicBezTo>
                <a:cubicBezTo>
                  <a:pt x="f95" y="f97"/>
                  <a:pt x="f95" y="f98"/>
                  <a:pt x="f95" y="f59"/>
                </a:cubicBezTo>
                <a:cubicBezTo>
                  <a:pt x="f99" y="f50"/>
                  <a:pt x="f6" y="f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3" name="Freeform 55">
            <a:extLst>
              <a:ext uri="{FF2B5EF4-FFF2-40B4-BE49-F238E27FC236}">
                <a16:creationId xmlns:a16="http://schemas.microsoft.com/office/drawing/2014/main" id="{F8E2E7B5-FFFA-472E-BE03-DA5AAE4C8E06}"/>
              </a:ext>
            </a:extLst>
          </p:cNvPr>
          <p:cNvSpPr/>
          <p:nvPr/>
        </p:nvSpPr>
        <p:spPr>
          <a:xfrm>
            <a:off x="2566985" y="3317872"/>
            <a:ext cx="517522" cy="215898"/>
          </a:xfrm>
          <a:custGeom>
            <a:avLst/>
            <a:gdLst>
              <a:gd name="f0" fmla="val 10800000"/>
              <a:gd name="f1" fmla="val 5400000"/>
              <a:gd name="f2" fmla="val 180"/>
              <a:gd name="f3" fmla="val w"/>
              <a:gd name="f4" fmla="val h"/>
              <a:gd name="f5" fmla="val 0"/>
              <a:gd name="f6" fmla="val 462"/>
              <a:gd name="f7" fmla="val 193"/>
              <a:gd name="f8" fmla="val 167"/>
              <a:gd name="f9" fmla="val 133"/>
              <a:gd name="f10" fmla="val 164"/>
              <a:gd name="f11" fmla="val 136"/>
              <a:gd name="f12" fmla="val 162"/>
              <a:gd name="f13" fmla="val 139"/>
              <a:gd name="f14" fmla="val 159"/>
              <a:gd name="f15" fmla="val 142"/>
              <a:gd name="f16" fmla="val 158"/>
              <a:gd name="f17" fmla="val 157"/>
              <a:gd name="f18" fmla="val 141"/>
              <a:gd name="f19" fmla="val 156"/>
              <a:gd name="f20" fmla="val 125"/>
              <a:gd name="f21" fmla="val 109"/>
              <a:gd name="f22" fmla="val 93"/>
              <a:gd name="f23" fmla="val 155"/>
              <a:gd name="f24" fmla="val 92"/>
              <a:gd name="f25" fmla="val 154"/>
              <a:gd name="f26" fmla="val 153"/>
              <a:gd name="f27" fmla="val 91"/>
              <a:gd name="f28" fmla="val 147"/>
              <a:gd name="f29" fmla="val 96"/>
              <a:gd name="f30" fmla="val 102"/>
              <a:gd name="f31" fmla="val 137"/>
              <a:gd name="f32" fmla="val 107"/>
              <a:gd name="f33" fmla="val 129"/>
              <a:gd name="f34" fmla="val 115"/>
              <a:gd name="f35" fmla="val 121"/>
              <a:gd name="f36" fmla="val 120"/>
              <a:gd name="f37" fmla="val 112"/>
              <a:gd name="f38" fmla="val 128"/>
              <a:gd name="f39" fmla="val 98"/>
              <a:gd name="f40" fmla="val 127"/>
              <a:gd name="f41" fmla="val 99"/>
              <a:gd name="f42" fmla="val 100"/>
              <a:gd name="f43" fmla="val 146"/>
              <a:gd name="f44" fmla="val 104"/>
              <a:gd name="f45" fmla="val 113"/>
              <a:gd name="f46" fmla="val 160"/>
              <a:gd name="f47" fmla="val 123"/>
              <a:gd name="f48" fmla="val 166"/>
              <a:gd name="f49" fmla="val 138"/>
              <a:gd name="f50" fmla="val 161"/>
              <a:gd name="f51" fmla="val 144"/>
              <a:gd name="f52" fmla="val 152"/>
              <a:gd name="f53" fmla="val 150"/>
              <a:gd name="f54" fmla="val 143"/>
              <a:gd name="f55" fmla="val 148"/>
              <a:gd name="f56" fmla="val 174"/>
              <a:gd name="f57" fmla="val 175"/>
              <a:gd name="f58" fmla="val 169"/>
              <a:gd name="f59" fmla="val 191"/>
              <a:gd name="f60" fmla="val 173"/>
              <a:gd name="f61" fmla="val 192"/>
              <a:gd name="f62" fmla="val 189"/>
              <a:gd name="f63" fmla="val 145"/>
              <a:gd name="f64" fmla="val 171"/>
              <a:gd name="f65" fmla="val 172"/>
              <a:gd name="f66" fmla="val 114"/>
              <a:gd name="f67" fmla="val 176"/>
              <a:gd name="f68" fmla="val 149"/>
              <a:gd name="f69" fmla="val 89"/>
              <a:gd name="f70" fmla="val 83"/>
              <a:gd name="f71" fmla="val 130"/>
              <a:gd name="f72" fmla="val 70"/>
              <a:gd name="f73" fmla="val 62"/>
              <a:gd name="f74" fmla="val 55"/>
              <a:gd name="f75" fmla="val 48"/>
              <a:gd name="f76" fmla="val 119"/>
              <a:gd name="f77" fmla="val 41"/>
              <a:gd name="f78" fmla="val 35"/>
              <a:gd name="f79" fmla="val 25"/>
              <a:gd name="f80" fmla="val 118"/>
              <a:gd name="f81" fmla="val 22"/>
              <a:gd name="f82" fmla="val 12"/>
              <a:gd name="f83" fmla="val 6"/>
              <a:gd name="f84" fmla="val 108"/>
              <a:gd name="f85" fmla="val 3"/>
              <a:gd name="f86" fmla="val 103"/>
              <a:gd name="f87" fmla="val 5"/>
              <a:gd name="f88" fmla="val 9"/>
              <a:gd name="f89" fmla="val 74"/>
              <a:gd name="f90" fmla="val 13"/>
              <a:gd name="f91" fmla="val 66"/>
              <a:gd name="f92" fmla="val 15"/>
              <a:gd name="f93" fmla="val 64"/>
              <a:gd name="f94" fmla="val 27"/>
              <a:gd name="f95" fmla="val 53"/>
              <a:gd name="f96" fmla="val 30"/>
              <a:gd name="f97" fmla="val 37"/>
              <a:gd name="f98" fmla="val 40"/>
              <a:gd name="f99" fmla="val 19"/>
              <a:gd name="f100" fmla="val 56"/>
              <a:gd name="f101" fmla="val 10"/>
              <a:gd name="f102" fmla="val 67"/>
              <a:gd name="f103" fmla="val 77"/>
              <a:gd name="f104" fmla="val 82"/>
              <a:gd name="f105" fmla="val 7"/>
              <a:gd name="f106" fmla="val 85"/>
              <a:gd name="f107" fmla="val 47"/>
              <a:gd name="f108" fmla="val 63"/>
              <a:gd name="f109" fmla="val 72"/>
              <a:gd name="f110" fmla="val 95"/>
              <a:gd name="f111" fmla="val 76"/>
              <a:gd name="f112" fmla="val 71"/>
              <a:gd name="f113" fmla="val 105"/>
              <a:gd name="f114" fmla="val 68"/>
              <a:gd name="f115" fmla="val 111"/>
              <a:gd name="f116" fmla="val 124"/>
              <a:gd name="f117" fmla="val 32"/>
              <a:gd name="f118" fmla="val 23"/>
              <a:gd name="f119" fmla="val 187"/>
              <a:gd name="f120" fmla="val 219"/>
              <a:gd name="f121" fmla="val 24"/>
              <a:gd name="f122" fmla="val 252"/>
              <a:gd name="f123" fmla="val 285"/>
              <a:gd name="f124" fmla="val 309"/>
              <a:gd name="f125" fmla="val 329"/>
              <a:gd name="f126" fmla="val 346"/>
              <a:gd name="f127" fmla="val 355"/>
              <a:gd name="f128" fmla="val 364"/>
              <a:gd name="f129" fmla="val 65"/>
              <a:gd name="f130" fmla="val 373"/>
              <a:gd name="f131" fmla="val 381"/>
              <a:gd name="f132" fmla="val 389"/>
              <a:gd name="f133" fmla="val 397"/>
              <a:gd name="f134" fmla="val 404"/>
              <a:gd name="f135" fmla="val 410"/>
              <a:gd name="f136" fmla="val 417"/>
              <a:gd name="f137" fmla="val 58"/>
              <a:gd name="f138" fmla="val 429"/>
              <a:gd name="f139" fmla="val 442"/>
              <a:gd name="f140" fmla="val 452"/>
              <a:gd name="f141" fmla="val 461"/>
              <a:gd name="f142" fmla="val 81"/>
              <a:gd name="f143" fmla="val 453"/>
              <a:gd name="f144" fmla="val 441"/>
              <a:gd name="f145" fmla="val 427"/>
              <a:gd name="f146" fmla="val 409"/>
              <a:gd name="f147" fmla="val 358"/>
              <a:gd name="f148" fmla="val 338"/>
              <a:gd name="f149" fmla="val 110"/>
              <a:gd name="f150" fmla="val 332"/>
              <a:gd name="f151" fmla="val 327"/>
              <a:gd name="f152" fmla="val 97"/>
              <a:gd name="f153" fmla="val 321"/>
              <a:gd name="f154" fmla="val 90"/>
              <a:gd name="f155" fmla="val 319"/>
              <a:gd name="f156" fmla="val 318"/>
              <a:gd name="f157" fmla="val 316"/>
              <a:gd name="f158" fmla="val 116"/>
              <a:gd name="f159" fmla="val 315"/>
              <a:gd name="f160" fmla="val 299"/>
              <a:gd name="f161" fmla="val 290"/>
              <a:gd name="f162" fmla="val 131"/>
              <a:gd name="f163" fmla="val 280"/>
              <a:gd name="f164" fmla="val 267"/>
              <a:gd name="f165" fmla="val 260"/>
              <a:gd name="f166" fmla="val 140"/>
              <a:gd name="f167" fmla="val 244"/>
              <a:gd name="f168" fmla="val 233"/>
              <a:gd name="f169" fmla="val 222"/>
              <a:gd name="f170" fmla="val 213"/>
              <a:gd name="f171" fmla="val 135"/>
              <a:gd name="f172" fmla="val 208"/>
              <a:gd name="f173" fmla="val 204"/>
              <a:gd name="f174" fmla="val 199"/>
              <a:gd name="f175" fmla="val 190"/>
              <a:gd name="f176" fmla="val 181"/>
              <a:gd name="f177" fmla="val 122"/>
              <a:gd name="f178" fmla="val 168"/>
              <a:gd name="f179" fmla="val 132"/>
              <a:gd name="f180" fmla="val 49"/>
              <a:gd name="f181" fmla="val 36"/>
              <a:gd name="f182" fmla="val 78"/>
              <a:gd name="f183" fmla="val 75"/>
              <a:gd name="f184" fmla="val 14"/>
              <a:gd name="f185" fmla="val 17"/>
              <a:gd name="f186" fmla="val 59"/>
              <a:gd name="f187" fmla="val 61"/>
              <a:gd name="f188" fmla="val 46"/>
              <a:gd name="f189" fmla="val 54"/>
              <a:gd name="f190" fmla="val 57"/>
              <a:gd name="f191" fmla="val 80"/>
              <a:gd name="f192" fmla="val 86"/>
              <a:gd name="f193" fmla="+- 0 0 -90"/>
              <a:gd name="f194" fmla="*/ f3 1 462"/>
              <a:gd name="f195" fmla="*/ f4 1 193"/>
              <a:gd name="f196" fmla="val f5"/>
              <a:gd name="f197" fmla="val f6"/>
              <a:gd name="f198" fmla="val f7"/>
              <a:gd name="f199" fmla="*/ f193 f0 1"/>
              <a:gd name="f200" fmla="+- f198 0 f196"/>
              <a:gd name="f201" fmla="+- f197 0 f196"/>
              <a:gd name="f202" fmla="*/ f199 1 f2"/>
              <a:gd name="f203" fmla="*/ f201 1 462"/>
              <a:gd name="f204" fmla="*/ f200 1 193"/>
              <a:gd name="f205" fmla="*/ 167 f201 1"/>
              <a:gd name="f206" fmla="*/ 133 f200 1"/>
              <a:gd name="f207" fmla="*/ 159 f201 1"/>
              <a:gd name="f208" fmla="*/ 142 f200 1"/>
              <a:gd name="f209" fmla="*/ 156 f201 1"/>
              <a:gd name="f210" fmla="*/ 141 f200 1"/>
              <a:gd name="f211" fmla="*/ 93 f200 1"/>
              <a:gd name="f212" fmla="*/ 153 f201 1"/>
              <a:gd name="f213" fmla="*/ 91 f200 1"/>
              <a:gd name="f214" fmla="*/ 137 f201 1"/>
              <a:gd name="f215" fmla="*/ 107 f200 1"/>
              <a:gd name="f216" fmla="*/ 112 f201 1"/>
              <a:gd name="f217" fmla="*/ 125 f200 1"/>
              <a:gd name="f218" fmla="*/ 99 f201 1"/>
              <a:gd name="f219" fmla="*/ 136 f200 1"/>
              <a:gd name="f220" fmla="*/ 113 f201 1"/>
              <a:gd name="f221" fmla="*/ 160 f200 1"/>
              <a:gd name="f222" fmla="*/ 144 f201 1"/>
              <a:gd name="f223" fmla="*/ 152 f200 1"/>
              <a:gd name="f224" fmla="*/ 147 f200 1"/>
              <a:gd name="f225" fmla="*/ 175 f201 1"/>
              <a:gd name="f226" fmla="*/ 159 f200 1"/>
              <a:gd name="f227" fmla="*/ 174 f200 1"/>
              <a:gd name="f228" fmla="*/ 192 f200 1"/>
              <a:gd name="f229" fmla="*/ 180 f200 1"/>
              <a:gd name="f230" fmla="*/ 133 f201 1"/>
              <a:gd name="f231" fmla="*/ 172 f200 1"/>
              <a:gd name="f232" fmla="*/ 93 f201 1"/>
              <a:gd name="f233" fmla="*/ 149 f200 1"/>
              <a:gd name="f234" fmla="*/ 70 f201 1"/>
              <a:gd name="f235" fmla="*/ 129 f200 1"/>
              <a:gd name="f236" fmla="*/ 48 f201 1"/>
              <a:gd name="f237" fmla="*/ 119 f200 1"/>
              <a:gd name="f238" fmla="*/ 25 f201 1"/>
              <a:gd name="f239" fmla="*/ 118 f200 1"/>
              <a:gd name="f240" fmla="*/ 6 f201 1"/>
              <a:gd name="f241" fmla="*/ 112 f200 1"/>
              <a:gd name="f242" fmla="*/ 5 f201 1"/>
              <a:gd name="f243" fmla="*/ 99 f200 1"/>
              <a:gd name="f244" fmla="*/ 12 f201 1"/>
              <a:gd name="f245" fmla="*/ 74 f200 1"/>
              <a:gd name="f246" fmla="*/ 15 f201 1"/>
              <a:gd name="f247" fmla="*/ 64 f200 1"/>
              <a:gd name="f248" fmla="*/ 40 f201 1"/>
              <a:gd name="f249" fmla="*/ 27 f200 1"/>
              <a:gd name="f250" fmla="*/ 67 f201 1"/>
              <a:gd name="f251" fmla="*/ 5 f200 1"/>
              <a:gd name="f252" fmla="*/ 85 f201 1"/>
              <a:gd name="f253" fmla="*/ 15 f200 1"/>
              <a:gd name="f254" fmla="*/ 63 f200 1"/>
              <a:gd name="f255" fmla="*/ 95 f201 1"/>
              <a:gd name="f256" fmla="*/ 105 f201 1"/>
              <a:gd name="f257" fmla="*/ 68 f200 1"/>
              <a:gd name="f258" fmla="*/ 124 f201 1"/>
              <a:gd name="f259" fmla="*/ 48 f200 1"/>
              <a:gd name="f260" fmla="*/ 187 f201 1"/>
              <a:gd name="f261" fmla="*/ 23 f200 1"/>
              <a:gd name="f262" fmla="*/ 285 f201 1"/>
              <a:gd name="f263" fmla="*/ 346 f201 1"/>
              <a:gd name="f264" fmla="*/ 373 f201 1"/>
              <a:gd name="f265" fmla="*/ 397 f201 1"/>
              <a:gd name="f266" fmla="*/ 76 f200 1"/>
              <a:gd name="f267" fmla="*/ 417 f201 1"/>
              <a:gd name="f268" fmla="*/ 58 f200 1"/>
              <a:gd name="f269" fmla="*/ 452 f201 1"/>
              <a:gd name="f270" fmla="*/ 453 f201 1"/>
              <a:gd name="f271" fmla="*/ 92 f200 1"/>
              <a:gd name="f272" fmla="*/ 409 f201 1"/>
              <a:gd name="f273" fmla="*/ 127 f200 1"/>
              <a:gd name="f274" fmla="*/ 338 f201 1"/>
              <a:gd name="f275" fmla="*/ 110 f200 1"/>
              <a:gd name="f276" fmla="*/ 321 f201 1"/>
              <a:gd name="f277" fmla="*/ 90 f200 1"/>
              <a:gd name="f278" fmla="*/ 316 f201 1"/>
              <a:gd name="f279" fmla="*/ 299 f201 1"/>
              <a:gd name="f280" fmla="*/ 138 f200 1"/>
              <a:gd name="f281" fmla="*/ 267 f201 1"/>
              <a:gd name="f282" fmla="*/ 131 f200 1"/>
              <a:gd name="f283" fmla="*/ 244 f201 1"/>
              <a:gd name="f284" fmla="*/ 213 f201 1"/>
              <a:gd name="f285" fmla="*/ 135 f200 1"/>
              <a:gd name="f286" fmla="*/ 199 f201 1"/>
              <a:gd name="f287" fmla="*/ 169 f201 1"/>
              <a:gd name="f288" fmla="*/ 130 f200 1"/>
              <a:gd name="f289" fmla="*/ 83 f201 1"/>
              <a:gd name="f290" fmla="*/ 78 f201 1"/>
              <a:gd name="f291" fmla="*/ 22 f200 1"/>
              <a:gd name="f292" fmla="*/ 63 f201 1"/>
              <a:gd name="f293" fmla="*/ 61 f201 1"/>
              <a:gd name="f294" fmla="*/ 46 f200 1"/>
              <a:gd name="f295" fmla="*/ 68 f201 1"/>
              <a:gd name="f296" fmla="*/ 71 f200 1"/>
              <a:gd name="f297" fmla="*/ 81 f201 1"/>
              <a:gd name="f298" fmla="*/ 77 f200 1"/>
              <a:gd name="f299" fmla="+- f202 0 f1"/>
              <a:gd name="f300" fmla="*/ f205 1 462"/>
              <a:gd name="f301" fmla="*/ f206 1 193"/>
              <a:gd name="f302" fmla="*/ f207 1 462"/>
              <a:gd name="f303" fmla="*/ f208 1 193"/>
              <a:gd name="f304" fmla="*/ f209 1 462"/>
              <a:gd name="f305" fmla="*/ f210 1 193"/>
              <a:gd name="f306" fmla="*/ f211 1 193"/>
              <a:gd name="f307" fmla="*/ f212 1 462"/>
              <a:gd name="f308" fmla="*/ f213 1 193"/>
              <a:gd name="f309" fmla="*/ f214 1 462"/>
              <a:gd name="f310" fmla="*/ f215 1 193"/>
              <a:gd name="f311" fmla="*/ f216 1 462"/>
              <a:gd name="f312" fmla="*/ f217 1 193"/>
              <a:gd name="f313" fmla="*/ f218 1 462"/>
              <a:gd name="f314" fmla="*/ f219 1 193"/>
              <a:gd name="f315" fmla="*/ f220 1 462"/>
              <a:gd name="f316" fmla="*/ f221 1 193"/>
              <a:gd name="f317" fmla="*/ f222 1 462"/>
              <a:gd name="f318" fmla="*/ f223 1 193"/>
              <a:gd name="f319" fmla="*/ f224 1 193"/>
              <a:gd name="f320" fmla="*/ f225 1 462"/>
              <a:gd name="f321" fmla="*/ f226 1 193"/>
              <a:gd name="f322" fmla="*/ f227 1 193"/>
              <a:gd name="f323" fmla="*/ f228 1 193"/>
              <a:gd name="f324" fmla="*/ f229 1 193"/>
              <a:gd name="f325" fmla="*/ f230 1 462"/>
              <a:gd name="f326" fmla="*/ f231 1 193"/>
              <a:gd name="f327" fmla="*/ f232 1 462"/>
              <a:gd name="f328" fmla="*/ f233 1 193"/>
              <a:gd name="f329" fmla="*/ f234 1 462"/>
              <a:gd name="f330" fmla="*/ f235 1 193"/>
              <a:gd name="f331" fmla="*/ f236 1 462"/>
              <a:gd name="f332" fmla="*/ f237 1 193"/>
              <a:gd name="f333" fmla="*/ f238 1 462"/>
              <a:gd name="f334" fmla="*/ f239 1 193"/>
              <a:gd name="f335" fmla="*/ f240 1 462"/>
              <a:gd name="f336" fmla="*/ f241 1 193"/>
              <a:gd name="f337" fmla="*/ f242 1 462"/>
              <a:gd name="f338" fmla="*/ f243 1 193"/>
              <a:gd name="f339" fmla="*/ f244 1 462"/>
              <a:gd name="f340" fmla="*/ f245 1 193"/>
              <a:gd name="f341" fmla="*/ f246 1 462"/>
              <a:gd name="f342" fmla="*/ f247 1 193"/>
              <a:gd name="f343" fmla="*/ f248 1 462"/>
              <a:gd name="f344" fmla="*/ f249 1 193"/>
              <a:gd name="f345" fmla="*/ f250 1 462"/>
              <a:gd name="f346" fmla="*/ f251 1 193"/>
              <a:gd name="f347" fmla="*/ f252 1 462"/>
              <a:gd name="f348" fmla="*/ f253 1 193"/>
              <a:gd name="f349" fmla="*/ f254 1 193"/>
              <a:gd name="f350" fmla="*/ f255 1 462"/>
              <a:gd name="f351" fmla="*/ f256 1 462"/>
              <a:gd name="f352" fmla="*/ f257 1 193"/>
              <a:gd name="f353" fmla="*/ f258 1 462"/>
              <a:gd name="f354" fmla="*/ f259 1 193"/>
              <a:gd name="f355" fmla="*/ f260 1 462"/>
              <a:gd name="f356" fmla="*/ f261 1 193"/>
              <a:gd name="f357" fmla="*/ f262 1 462"/>
              <a:gd name="f358" fmla="*/ f263 1 462"/>
              <a:gd name="f359" fmla="*/ f264 1 462"/>
              <a:gd name="f360" fmla="*/ f265 1 462"/>
              <a:gd name="f361" fmla="*/ f266 1 193"/>
              <a:gd name="f362" fmla="*/ f267 1 462"/>
              <a:gd name="f363" fmla="*/ f268 1 193"/>
              <a:gd name="f364" fmla="*/ f269 1 462"/>
              <a:gd name="f365" fmla="*/ f270 1 462"/>
              <a:gd name="f366" fmla="*/ f271 1 193"/>
              <a:gd name="f367" fmla="*/ f272 1 462"/>
              <a:gd name="f368" fmla="*/ f273 1 193"/>
              <a:gd name="f369" fmla="*/ f274 1 462"/>
              <a:gd name="f370" fmla="*/ f275 1 193"/>
              <a:gd name="f371" fmla="*/ f276 1 462"/>
              <a:gd name="f372" fmla="*/ f277 1 193"/>
              <a:gd name="f373" fmla="*/ f278 1 462"/>
              <a:gd name="f374" fmla="*/ f279 1 462"/>
              <a:gd name="f375" fmla="*/ f280 1 193"/>
              <a:gd name="f376" fmla="*/ f281 1 462"/>
              <a:gd name="f377" fmla="*/ f282 1 193"/>
              <a:gd name="f378" fmla="*/ f283 1 462"/>
              <a:gd name="f379" fmla="*/ f284 1 462"/>
              <a:gd name="f380" fmla="*/ f285 1 193"/>
              <a:gd name="f381" fmla="*/ f286 1 462"/>
              <a:gd name="f382" fmla="*/ f287 1 462"/>
              <a:gd name="f383" fmla="*/ f288 1 193"/>
              <a:gd name="f384" fmla="*/ f289 1 462"/>
              <a:gd name="f385" fmla="*/ f290 1 462"/>
              <a:gd name="f386" fmla="*/ f291 1 193"/>
              <a:gd name="f387" fmla="*/ f292 1 462"/>
              <a:gd name="f388" fmla="*/ f293 1 462"/>
              <a:gd name="f389" fmla="*/ f294 1 193"/>
              <a:gd name="f390" fmla="*/ f295 1 462"/>
              <a:gd name="f391" fmla="*/ f296 1 193"/>
              <a:gd name="f392" fmla="*/ f297 1 462"/>
              <a:gd name="f393" fmla="*/ f298 1 193"/>
              <a:gd name="f394" fmla="*/ 0 1 f203"/>
              <a:gd name="f395" fmla="*/ f197 1 f203"/>
              <a:gd name="f396" fmla="*/ 0 1 f204"/>
              <a:gd name="f397" fmla="*/ f198 1 f204"/>
              <a:gd name="f398" fmla="*/ f300 1 f203"/>
              <a:gd name="f399" fmla="*/ f301 1 f204"/>
              <a:gd name="f400" fmla="*/ f302 1 f203"/>
              <a:gd name="f401" fmla="*/ f303 1 f204"/>
              <a:gd name="f402" fmla="*/ f304 1 f203"/>
              <a:gd name="f403" fmla="*/ f305 1 f204"/>
              <a:gd name="f404" fmla="*/ f306 1 f204"/>
              <a:gd name="f405" fmla="*/ f307 1 f203"/>
              <a:gd name="f406" fmla="*/ f308 1 f204"/>
              <a:gd name="f407" fmla="*/ f309 1 f203"/>
              <a:gd name="f408" fmla="*/ f310 1 f204"/>
              <a:gd name="f409" fmla="*/ f311 1 f203"/>
              <a:gd name="f410" fmla="*/ f312 1 f204"/>
              <a:gd name="f411" fmla="*/ f313 1 f203"/>
              <a:gd name="f412" fmla="*/ f314 1 f204"/>
              <a:gd name="f413" fmla="*/ f315 1 f203"/>
              <a:gd name="f414" fmla="*/ f316 1 f204"/>
              <a:gd name="f415" fmla="*/ f317 1 f203"/>
              <a:gd name="f416" fmla="*/ f318 1 f204"/>
              <a:gd name="f417" fmla="*/ f319 1 f204"/>
              <a:gd name="f418" fmla="*/ f320 1 f203"/>
              <a:gd name="f419" fmla="*/ f321 1 f204"/>
              <a:gd name="f420" fmla="*/ f322 1 f204"/>
              <a:gd name="f421" fmla="*/ f323 1 f204"/>
              <a:gd name="f422" fmla="*/ f324 1 f204"/>
              <a:gd name="f423" fmla="*/ f325 1 f203"/>
              <a:gd name="f424" fmla="*/ f326 1 f204"/>
              <a:gd name="f425" fmla="*/ f327 1 f203"/>
              <a:gd name="f426" fmla="*/ f328 1 f204"/>
              <a:gd name="f427" fmla="*/ f329 1 f203"/>
              <a:gd name="f428" fmla="*/ f330 1 f204"/>
              <a:gd name="f429" fmla="*/ f331 1 f203"/>
              <a:gd name="f430" fmla="*/ f332 1 f204"/>
              <a:gd name="f431" fmla="*/ f333 1 f203"/>
              <a:gd name="f432" fmla="*/ f334 1 f204"/>
              <a:gd name="f433" fmla="*/ f335 1 f203"/>
              <a:gd name="f434" fmla="*/ f336 1 f204"/>
              <a:gd name="f435" fmla="*/ f337 1 f203"/>
              <a:gd name="f436" fmla="*/ f338 1 f204"/>
              <a:gd name="f437" fmla="*/ f339 1 f203"/>
              <a:gd name="f438" fmla="*/ f340 1 f204"/>
              <a:gd name="f439" fmla="*/ f341 1 f203"/>
              <a:gd name="f440" fmla="*/ f342 1 f204"/>
              <a:gd name="f441" fmla="*/ f343 1 f203"/>
              <a:gd name="f442" fmla="*/ f344 1 f204"/>
              <a:gd name="f443" fmla="*/ f345 1 f203"/>
              <a:gd name="f444" fmla="*/ f346 1 f204"/>
              <a:gd name="f445" fmla="*/ f347 1 f203"/>
              <a:gd name="f446" fmla="*/ f348 1 f204"/>
              <a:gd name="f447" fmla="*/ f349 1 f204"/>
              <a:gd name="f448" fmla="*/ f350 1 f203"/>
              <a:gd name="f449" fmla="*/ f351 1 f203"/>
              <a:gd name="f450" fmla="*/ f352 1 f204"/>
              <a:gd name="f451" fmla="*/ f353 1 f203"/>
              <a:gd name="f452" fmla="*/ f354 1 f204"/>
              <a:gd name="f453" fmla="*/ f355 1 f203"/>
              <a:gd name="f454" fmla="*/ f356 1 f204"/>
              <a:gd name="f455" fmla="*/ f357 1 f203"/>
              <a:gd name="f456" fmla="*/ f358 1 f203"/>
              <a:gd name="f457" fmla="*/ f359 1 f203"/>
              <a:gd name="f458" fmla="*/ f360 1 f203"/>
              <a:gd name="f459" fmla="*/ f361 1 f204"/>
              <a:gd name="f460" fmla="*/ f362 1 f203"/>
              <a:gd name="f461" fmla="*/ f363 1 f204"/>
              <a:gd name="f462" fmla="*/ f364 1 f203"/>
              <a:gd name="f463" fmla="*/ f365 1 f203"/>
              <a:gd name="f464" fmla="*/ f366 1 f204"/>
              <a:gd name="f465" fmla="*/ f367 1 f203"/>
              <a:gd name="f466" fmla="*/ f368 1 f204"/>
              <a:gd name="f467" fmla="*/ f369 1 f203"/>
              <a:gd name="f468" fmla="*/ f370 1 f204"/>
              <a:gd name="f469" fmla="*/ f371 1 f203"/>
              <a:gd name="f470" fmla="*/ f372 1 f204"/>
              <a:gd name="f471" fmla="*/ f373 1 f203"/>
              <a:gd name="f472" fmla="*/ f374 1 f203"/>
              <a:gd name="f473" fmla="*/ f375 1 f204"/>
              <a:gd name="f474" fmla="*/ f376 1 f203"/>
              <a:gd name="f475" fmla="*/ f377 1 f204"/>
              <a:gd name="f476" fmla="*/ f378 1 f203"/>
              <a:gd name="f477" fmla="*/ f379 1 f203"/>
              <a:gd name="f478" fmla="*/ f380 1 f204"/>
              <a:gd name="f479" fmla="*/ f381 1 f203"/>
              <a:gd name="f480" fmla="*/ f382 1 f203"/>
              <a:gd name="f481" fmla="*/ f383 1 f204"/>
              <a:gd name="f482" fmla="*/ f384 1 f203"/>
              <a:gd name="f483" fmla="*/ f385 1 f203"/>
              <a:gd name="f484" fmla="*/ f386 1 f204"/>
              <a:gd name="f485" fmla="*/ f387 1 f203"/>
              <a:gd name="f486" fmla="*/ f388 1 f203"/>
              <a:gd name="f487" fmla="*/ f389 1 f204"/>
              <a:gd name="f488" fmla="*/ f390 1 f203"/>
              <a:gd name="f489" fmla="*/ f391 1 f204"/>
              <a:gd name="f490" fmla="*/ f392 1 f203"/>
              <a:gd name="f491" fmla="*/ f393 1 f204"/>
              <a:gd name="f492" fmla="*/ f394 f194 1"/>
              <a:gd name="f493" fmla="*/ f395 f194 1"/>
              <a:gd name="f494" fmla="*/ f397 f195 1"/>
              <a:gd name="f495" fmla="*/ f396 f195 1"/>
              <a:gd name="f496" fmla="*/ f398 f194 1"/>
              <a:gd name="f497" fmla="*/ f399 f195 1"/>
              <a:gd name="f498" fmla="*/ f400 f194 1"/>
              <a:gd name="f499" fmla="*/ f401 f195 1"/>
              <a:gd name="f500" fmla="*/ f402 f194 1"/>
              <a:gd name="f501" fmla="*/ f403 f195 1"/>
              <a:gd name="f502" fmla="*/ f404 f195 1"/>
              <a:gd name="f503" fmla="*/ f405 f194 1"/>
              <a:gd name="f504" fmla="*/ f406 f195 1"/>
              <a:gd name="f505" fmla="*/ f407 f194 1"/>
              <a:gd name="f506" fmla="*/ f408 f195 1"/>
              <a:gd name="f507" fmla="*/ f409 f194 1"/>
              <a:gd name="f508" fmla="*/ f410 f195 1"/>
              <a:gd name="f509" fmla="*/ f411 f194 1"/>
              <a:gd name="f510" fmla="*/ f412 f195 1"/>
              <a:gd name="f511" fmla="*/ f413 f194 1"/>
              <a:gd name="f512" fmla="*/ f414 f195 1"/>
              <a:gd name="f513" fmla="*/ f415 f194 1"/>
              <a:gd name="f514" fmla="*/ f416 f195 1"/>
              <a:gd name="f515" fmla="*/ f417 f195 1"/>
              <a:gd name="f516" fmla="*/ f418 f194 1"/>
              <a:gd name="f517" fmla="*/ f419 f195 1"/>
              <a:gd name="f518" fmla="*/ f420 f195 1"/>
              <a:gd name="f519" fmla="*/ f421 f195 1"/>
              <a:gd name="f520" fmla="*/ f422 f195 1"/>
              <a:gd name="f521" fmla="*/ f423 f194 1"/>
              <a:gd name="f522" fmla="*/ f424 f195 1"/>
              <a:gd name="f523" fmla="*/ f425 f194 1"/>
              <a:gd name="f524" fmla="*/ f426 f195 1"/>
              <a:gd name="f525" fmla="*/ f427 f194 1"/>
              <a:gd name="f526" fmla="*/ f428 f195 1"/>
              <a:gd name="f527" fmla="*/ f429 f194 1"/>
              <a:gd name="f528" fmla="*/ f430 f195 1"/>
              <a:gd name="f529" fmla="*/ f431 f194 1"/>
              <a:gd name="f530" fmla="*/ f432 f195 1"/>
              <a:gd name="f531" fmla="*/ f433 f194 1"/>
              <a:gd name="f532" fmla="*/ f434 f195 1"/>
              <a:gd name="f533" fmla="*/ f435 f194 1"/>
              <a:gd name="f534" fmla="*/ f436 f195 1"/>
              <a:gd name="f535" fmla="*/ f437 f194 1"/>
              <a:gd name="f536" fmla="*/ f438 f195 1"/>
              <a:gd name="f537" fmla="*/ f439 f194 1"/>
              <a:gd name="f538" fmla="*/ f440 f195 1"/>
              <a:gd name="f539" fmla="*/ f441 f194 1"/>
              <a:gd name="f540" fmla="*/ f442 f195 1"/>
              <a:gd name="f541" fmla="*/ f443 f194 1"/>
              <a:gd name="f542" fmla="*/ f444 f195 1"/>
              <a:gd name="f543" fmla="*/ f445 f194 1"/>
              <a:gd name="f544" fmla="*/ f446 f195 1"/>
              <a:gd name="f545" fmla="*/ f447 f195 1"/>
              <a:gd name="f546" fmla="*/ f448 f194 1"/>
              <a:gd name="f547" fmla="*/ f449 f194 1"/>
              <a:gd name="f548" fmla="*/ f450 f195 1"/>
              <a:gd name="f549" fmla="*/ f451 f194 1"/>
              <a:gd name="f550" fmla="*/ f452 f195 1"/>
              <a:gd name="f551" fmla="*/ f453 f194 1"/>
              <a:gd name="f552" fmla="*/ f454 f195 1"/>
              <a:gd name="f553" fmla="*/ f455 f194 1"/>
              <a:gd name="f554" fmla="*/ f456 f194 1"/>
              <a:gd name="f555" fmla="*/ f457 f194 1"/>
              <a:gd name="f556" fmla="*/ f458 f194 1"/>
              <a:gd name="f557" fmla="*/ f459 f195 1"/>
              <a:gd name="f558" fmla="*/ f460 f194 1"/>
              <a:gd name="f559" fmla="*/ f461 f195 1"/>
              <a:gd name="f560" fmla="*/ f462 f194 1"/>
              <a:gd name="f561" fmla="*/ f463 f194 1"/>
              <a:gd name="f562" fmla="*/ f464 f195 1"/>
              <a:gd name="f563" fmla="*/ f465 f194 1"/>
              <a:gd name="f564" fmla="*/ f466 f195 1"/>
              <a:gd name="f565" fmla="*/ f467 f194 1"/>
              <a:gd name="f566" fmla="*/ f468 f195 1"/>
              <a:gd name="f567" fmla="*/ f469 f194 1"/>
              <a:gd name="f568" fmla="*/ f470 f195 1"/>
              <a:gd name="f569" fmla="*/ f471 f194 1"/>
              <a:gd name="f570" fmla="*/ f472 f194 1"/>
              <a:gd name="f571" fmla="*/ f473 f195 1"/>
              <a:gd name="f572" fmla="*/ f474 f194 1"/>
              <a:gd name="f573" fmla="*/ f475 f195 1"/>
              <a:gd name="f574" fmla="*/ f476 f194 1"/>
              <a:gd name="f575" fmla="*/ f477 f194 1"/>
              <a:gd name="f576" fmla="*/ f478 f195 1"/>
              <a:gd name="f577" fmla="*/ f479 f194 1"/>
              <a:gd name="f578" fmla="*/ f480 f194 1"/>
              <a:gd name="f579" fmla="*/ f481 f195 1"/>
              <a:gd name="f580" fmla="*/ f482 f194 1"/>
              <a:gd name="f581" fmla="*/ f483 f194 1"/>
              <a:gd name="f582" fmla="*/ f484 f195 1"/>
              <a:gd name="f583" fmla="*/ f485 f194 1"/>
              <a:gd name="f584" fmla="*/ f486 f194 1"/>
              <a:gd name="f585" fmla="*/ f487 f195 1"/>
              <a:gd name="f586" fmla="*/ f488 f194 1"/>
              <a:gd name="f587" fmla="*/ f489 f195 1"/>
              <a:gd name="f588" fmla="*/ f490 f194 1"/>
              <a:gd name="f589" fmla="*/ f491 f195 1"/>
            </a:gdLst>
            <a:ahLst/>
            <a:cxnLst>
              <a:cxn ang="3cd4">
                <a:pos x="hc" y="t"/>
              </a:cxn>
              <a:cxn ang="0">
                <a:pos x="r" y="vc"/>
              </a:cxn>
              <a:cxn ang="cd4">
                <a:pos x="hc" y="b"/>
              </a:cxn>
              <a:cxn ang="cd2">
                <a:pos x="l" y="vc"/>
              </a:cxn>
              <a:cxn ang="f299">
                <a:pos x="f496" y="f497"/>
              </a:cxn>
              <a:cxn ang="f299">
                <a:pos x="f498" y="f499"/>
              </a:cxn>
              <a:cxn ang="f299">
                <a:pos x="f500" y="f501"/>
              </a:cxn>
              <a:cxn ang="f299">
                <a:pos x="f500" y="f502"/>
              </a:cxn>
              <a:cxn ang="f299">
                <a:pos x="f503" y="f504"/>
              </a:cxn>
              <a:cxn ang="f299">
                <a:pos x="f505" y="f506"/>
              </a:cxn>
              <a:cxn ang="f299">
                <a:pos x="f507" y="f508"/>
              </a:cxn>
              <a:cxn ang="f299">
                <a:pos x="f509" y="f510"/>
              </a:cxn>
              <a:cxn ang="f299">
                <a:pos x="f511" y="f512"/>
              </a:cxn>
              <a:cxn ang="f299">
                <a:pos x="f513" y="f514"/>
              </a:cxn>
              <a:cxn ang="f299">
                <a:pos x="f496" y="f515"/>
              </a:cxn>
              <a:cxn ang="f299">
                <a:pos x="f516" y="f517"/>
              </a:cxn>
              <a:cxn ang="f299">
                <a:pos x="f516" y="f518"/>
              </a:cxn>
              <a:cxn ang="f299">
                <a:pos x="f500" y="f519"/>
              </a:cxn>
              <a:cxn ang="f299">
                <a:pos x="f513" y="f520"/>
              </a:cxn>
              <a:cxn ang="f299">
                <a:pos x="f521" y="f522"/>
              </a:cxn>
              <a:cxn ang="f299">
                <a:pos x="f523" y="f524"/>
              </a:cxn>
              <a:cxn ang="f299">
                <a:pos x="f525" y="f526"/>
              </a:cxn>
              <a:cxn ang="f299">
                <a:pos x="f527" y="f528"/>
              </a:cxn>
              <a:cxn ang="f299">
                <a:pos x="f529" y="f530"/>
              </a:cxn>
              <a:cxn ang="f299">
                <a:pos x="f531" y="f532"/>
              </a:cxn>
              <a:cxn ang="f299">
                <a:pos x="f533" y="f534"/>
              </a:cxn>
              <a:cxn ang="f299">
                <a:pos x="f535" y="f536"/>
              </a:cxn>
              <a:cxn ang="f299">
                <a:pos x="f537" y="f538"/>
              </a:cxn>
              <a:cxn ang="f299">
                <a:pos x="f539" y="f540"/>
              </a:cxn>
              <a:cxn ang="f299">
                <a:pos x="f541" y="f542"/>
              </a:cxn>
              <a:cxn ang="f299">
                <a:pos x="f543" y="f544"/>
              </a:cxn>
              <a:cxn ang="f299">
                <a:pos x="f523" y="f545"/>
              </a:cxn>
              <a:cxn ang="f299">
                <a:pos x="f546" y="f536"/>
              </a:cxn>
              <a:cxn ang="f299">
                <a:pos x="f547" y="f548"/>
              </a:cxn>
              <a:cxn ang="f299">
                <a:pos x="f549" y="f550"/>
              </a:cxn>
              <a:cxn ang="f299">
                <a:pos x="f551" y="f552"/>
              </a:cxn>
              <a:cxn ang="f299">
                <a:pos x="f553" y="f552"/>
              </a:cxn>
              <a:cxn ang="f299">
                <a:pos x="f554" y="f550"/>
              </a:cxn>
              <a:cxn ang="f299">
                <a:pos x="f555" y="f536"/>
              </a:cxn>
              <a:cxn ang="f299">
                <a:pos x="f556" y="f557"/>
              </a:cxn>
              <a:cxn ang="f299">
                <a:pos x="f558" y="f559"/>
              </a:cxn>
              <a:cxn ang="f299">
                <a:pos x="f560" y="f559"/>
              </a:cxn>
              <a:cxn ang="f299">
                <a:pos x="f561" y="f562"/>
              </a:cxn>
              <a:cxn ang="f299">
                <a:pos x="f563" y="f564"/>
              </a:cxn>
              <a:cxn ang="f299">
                <a:pos x="f565" y="f566"/>
              </a:cxn>
              <a:cxn ang="f299">
                <a:pos x="f567" y="f568"/>
              </a:cxn>
              <a:cxn ang="f299">
                <a:pos x="f569" y="f562"/>
              </a:cxn>
              <a:cxn ang="f299">
                <a:pos x="f569" y="f564"/>
              </a:cxn>
              <a:cxn ang="f299">
                <a:pos x="f570" y="f571"/>
              </a:cxn>
              <a:cxn ang="f299">
                <a:pos x="f572" y="f573"/>
              </a:cxn>
              <a:cxn ang="f299">
                <a:pos x="f574" y="f497"/>
              </a:cxn>
              <a:cxn ang="f299">
                <a:pos x="f574" y="f497"/>
              </a:cxn>
              <a:cxn ang="f299">
                <a:pos x="f575" y="f576"/>
              </a:cxn>
              <a:cxn ang="f299">
                <a:pos x="f577" y="f576"/>
              </a:cxn>
              <a:cxn ang="f299">
                <a:pos x="f578" y="f579"/>
              </a:cxn>
              <a:cxn ang="f299">
                <a:pos x="f496" y="f497"/>
              </a:cxn>
              <a:cxn ang="f299">
                <a:pos x="f580" y="f545"/>
              </a:cxn>
              <a:cxn ang="f299">
                <a:pos x="f581" y="f582"/>
              </a:cxn>
              <a:cxn ang="f299">
                <a:pos x="f525" y="f544"/>
              </a:cxn>
              <a:cxn ang="f299">
                <a:pos x="f583" y="f540"/>
              </a:cxn>
              <a:cxn ang="f299">
                <a:pos x="f584" y="f585"/>
              </a:cxn>
              <a:cxn ang="f299">
                <a:pos x="f586" y="f587"/>
              </a:cxn>
              <a:cxn ang="f299">
                <a:pos x="f588" y="f589"/>
              </a:cxn>
              <a:cxn ang="f299">
                <a:pos x="f580" y="f545"/>
              </a:cxn>
            </a:cxnLst>
            <a:rect l="f492" t="f495" r="f493" b="f494"/>
            <a:pathLst>
              <a:path w="462" h="193">
                <a:moveTo>
                  <a:pt x="f8" y="f9"/>
                </a:moveTo>
                <a:cubicBezTo>
                  <a:pt x="f10" y="f11"/>
                  <a:pt x="f12" y="f13"/>
                  <a:pt x="f14" y="f15"/>
                </a:cubicBezTo>
                <a:cubicBezTo>
                  <a:pt x="f16" y="f15"/>
                  <a:pt x="f17" y="f18"/>
                  <a:pt x="f19" y="f18"/>
                </a:cubicBezTo>
                <a:cubicBezTo>
                  <a:pt x="f19" y="f20"/>
                  <a:pt x="f19" y="f21"/>
                  <a:pt x="f19" y="f22"/>
                </a:cubicBezTo>
                <a:cubicBezTo>
                  <a:pt x="f23" y="f24"/>
                  <a:pt x="f25" y="f24"/>
                  <a:pt x="f26" y="f27"/>
                </a:cubicBezTo>
                <a:cubicBezTo>
                  <a:pt x="f28" y="f29"/>
                  <a:pt x="f15" y="f30"/>
                  <a:pt x="f31" y="f32"/>
                </a:cubicBezTo>
                <a:cubicBezTo>
                  <a:pt x="f33" y="f34"/>
                  <a:pt x="f35" y="f36"/>
                  <a:pt x="f37" y="f20"/>
                </a:cubicBezTo>
                <a:cubicBezTo>
                  <a:pt x="f32" y="f38"/>
                  <a:pt x="f39" y="f40"/>
                  <a:pt x="f41" y="f11"/>
                </a:cubicBezTo>
                <a:cubicBezTo>
                  <a:pt x="f42" y="f43"/>
                  <a:pt x="f44" y="f23"/>
                  <a:pt x="f45" y="f46"/>
                </a:cubicBezTo>
                <a:cubicBezTo>
                  <a:pt x="f47" y="f48"/>
                  <a:pt x="f49" y="f50"/>
                  <a:pt x="f51" y="f52"/>
                </a:cubicBezTo>
                <a:cubicBezTo>
                  <a:pt x="f53" y="f54"/>
                  <a:pt x="f14" y="f55"/>
                  <a:pt x="f8" y="f28"/>
                </a:cubicBezTo>
                <a:cubicBezTo>
                  <a:pt x="f56" y="f28"/>
                  <a:pt x="f57" y="f25"/>
                  <a:pt x="f57" y="f14"/>
                </a:cubicBezTo>
                <a:cubicBezTo>
                  <a:pt x="f57" y="f10"/>
                  <a:pt x="f57" y="f58"/>
                  <a:pt x="f57" y="f56"/>
                </a:cubicBezTo>
                <a:cubicBezTo>
                  <a:pt x="f57" y="f59"/>
                  <a:pt x="f60" y="f7"/>
                  <a:pt x="f19" y="f61"/>
                </a:cubicBezTo>
                <a:cubicBezTo>
                  <a:pt x="f28" y="f61"/>
                  <a:pt x="f54" y="f62"/>
                  <a:pt x="f51" y="f2"/>
                </a:cubicBezTo>
                <a:cubicBezTo>
                  <a:pt x="f63" y="f64"/>
                  <a:pt x="f15" y="f58"/>
                  <a:pt x="f9" y="f65"/>
                </a:cubicBezTo>
                <a:cubicBezTo>
                  <a:pt x="f66" y="f67"/>
                  <a:pt x="f39" y="f58"/>
                  <a:pt x="f22" y="f68"/>
                </a:cubicBezTo>
                <a:cubicBezTo>
                  <a:pt x="f69" y="f11"/>
                  <a:pt x="f70" y="f71"/>
                  <a:pt x="f72" y="f33"/>
                </a:cubicBezTo>
                <a:cubicBezTo>
                  <a:pt x="f73" y="f38"/>
                  <a:pt x="f74" y="f47"/>
                  <a:pt x="f75" y="f76"/>
                </a:cubicBezTo>
                <a:cubicBezTo>
                  <a:pt x="f77" y="f34"/>
                  <a:pt x="f78" y="f44"/>
                  <a:pt x="f79" y="f80"/>
                </a:cubicBezTo>
                <a:cubicBezTo>
                  <a:pt x="f81" y="f47"/>
                  <a:pt x="f82" y="f34"/>
                  <a:pt x="f83" y="f37"/>
                </a:cubicBezTo>
                <a:cubicBezTo>
                  <a:pt x="f5" y="f84"/>
                  <a:pt x="f85" y="f86"/>
                  <a:pt x="f87" y="f41"/>
                </a:cubicBezTo>
                <a:cubicBezTo>
                  <a:pt x="f88" y="f27"/>
                  <a:pt x="f82" y="f70"/>
                  <a:pt x="f82" y="f89"/>
                </a:cubicBezTo>
                <a:cubicBezTo>
                  <a:pt x="f82" y="f72"/>
                  <a:pt x="f90" y="f91"/>
                  <a:pt x="f92" y="f93"/>
                </a:cubicBezTo>
                <a:cubicBezTo>
                  <a:pt x="f94" y="f95"/>
                  <a:pt x="f96" y="f97"/>
                  <a:pt x="f98" y="f94"/>
                </a:cubicBezTo>
                <a:cubicBezTo>
                  <a:pt x="f75" y="f99"/>
                  <a:pt x="f100" y="f101"/>
                  <a:pt x="f102" y="f87"/>
                </a:cubicBezTo>
                <a:cubicBezTo>
                  <a:pt x="f103" y="f5"/>
                  <a:pt x="f104" y="f105"/>
                  <a:pt x="f106" y="f92"/>
                </a:cubicBezTo>
                <a:cubicBezTo>
                  <a:pt x="f24" y="f96"/>
                  <a:pt x="f22" y="f107"/>
                  <a:pt x="f22" y="f108"/>
                </a:cubicBezTo>
                <a:cubicBezTo>
                  <a:pt x="f22" y="f102"/>
                  <a:pt x="f27" y="f109"/>
                  <a:pt x="f110" y="f89"/>
                </a:cubicBezTo>
                <a:cubicBezTo>
                  <a:pt x="f42" y="f111"/>
                  <a:pt x="f30" y="f112"/>
                  <a:pt x="f113" y="f114"/>
                </a:cubicBezTo>
                <a:cubicBezTo>
                  <a:pt x="f115" y="f73"/>
                  <a:pt x="f80" y="f74"/>
                  <a:pt x="f116" y="f75"/>
                </a:cubicBezTo>
                <a:cubicBezTo>
                  <a:pt x="f15" y="f117"/>
                  <a:pt x="f12" y="f118"/>
                  <a:pt x="f119" y="f118"/>
                </a:cubicBezTo>
                <a:cubicBezTo>
                  <a:pt x="f120" y="f121"/>
                  <a:pt x="f122" y="f121"/>
                  <a:pt x="f123" y="f118"/>
                </a:cubicBezTo>
                <a:cubicBezTo>
                  <a:pt x="f124" y="f118"/>
                  <a:pt x="f125" y="f117"/>
                  <a:pt x="f126" y="f75"/>
                </a:cubicBezTo>
                <a:cubicBezTo>
                  <a:pt x="f127" y="f100"/>
                  <a:pt x="f128" y="f129"/>
                  <a:pt x="f130" y="f89"/>
                </a:cubicBezTo>
                <a:cubicBezTo>
                  <a:pt x="f131" y="f104"/>
                  <a:pt x="f132" y="f104"/>
                  <a:pt x="f133" y="f111"/>
                </a:cubicBezTo>
                <a:cubicBezTo>
                  <a:pt x="f134" y="f72"/>
                  <a:pt x="f135" y="f93"/>
                  <a:pt x="f136" y="f137"/>
                </a:cubicBezTo>
                <a:cubicBezTo>
                  <a:pt x="f138" y="f75"/>
                  <a:pt x="f139" y="f75"/>
                  <a:pt x="f140" y="f137"/>
                </a:cubicBezTo>
                <a:cubicBezTo>
                  <a:pt x="f141" y="f102"/>
                  <a:pt x="f6" y="f142"/>
                  <a:pt x="f143" y="f24"/>
                </a:cubicBezTo>
                <a:cubicBezTo>
                  <a:pt x="f144" y="f32"/>
                  <a:pt x="f145" y="f76"/>
                  <a:pt x="f146" y="f40"/>
                </a:cubicBezTo>
                <a:cubicBezTo>
                  <a:pt x="f131" y="f49"/>
                  <a:pt x="f147" y="f33"/>
                  <a:pt x="f148" y="f149"/>
                </a:cubicBezTo>
                <a:cubicBezTo>
                  <a:pt x="f150" y="f44"/>
                  <a:pt x="f151" y="f152"/>
                  <a:pt x="f153" y="f154"/>
                </a:cubicBezTo>
                <a:cubicBezTo>
                  <a:pt x="f155" y="f27"/>
                  <a:pt x="f156" y="f24"/>
                  <a:pt x="f157" y="f24"/>
                </a:cubicBezTo>
                <a:cubicBezTo>
                  <a:pt x="f157" y="f44"/>
                  <a:pt x="f157" y="f158"/>
                  <a:pt x="f157" y="f40"/>
                </a:cubicBezTo>
                <a:cubicBezTo>
                  <a:pt x="f157" y="f43"/>
                  <a:pt x="f159" y="f43"/>
                  <a:pt x="f160" y="f49"/>
                </a:cubicBezTo>
                <a:cubicBezTo>
                  <a:pt x="f161" y="f162"/>
                  <a:pt x="f163" y="f20"/>
                  <a:pt x="f164" y="f162"/>
                </a:cubicBezTo>
                <a:cubicBezTo>
                  <a:pt x="f165" y="f31"/>
                  <a:pt x="f122" y="f166"/>
                  <a:pt x="f167" y="f9"/>
                </a:cubicBezTo>
                <a:cubicBezTo>
                  <a:pt x="f167" y="f9"/>
                  <a:pt x="f167" y="f9"/>
                  <a:pt x="f167" y="f9"/>
                </a:cubicBezTo>
                <a:cubicBezTo>
                  <a:pt x="f168" y="f20"/>
                  <a:pt x="f169" y="f47"/>
                  <a:pt x="f170" y="f171"/>
                </a:cubicBezTo>
                <a:cubicBezTo>
                  <a:pt x="f172" y="f18"/>
                  <a:pt x="f173" y="f31"/>
                  <a:pt x="f174" y="f171"/>
                </a:cubicBezTo>
                <a:cubicBezTo>
                  <a:pt x="f175" y="f71"/>
                  <a:pt x="f176" y="f177"/>
                  <a:pt x="f58" y="f71"/>
                </a:cubicBezTo>
                <a:cubicBezTo>
                  <a:pt x="f58" y="f162"/>
                  <a:pt x="f178" y="f179"/>
                  <a:pt x="f8" y="f9"/>
                </a:cubicBezTo>
                <a:close/>
                <a:moveTo>
                  <a:pt x="f70" y="f108"/>
                </a:moveTo>
                <a:cubicBezTo>
                  <a:pt x="f104" y="f180"/>
                  <a:pt x="f142" y="f181"/>
                  <a:pt x="f182" y="f81"/>
                </a:cubicBezTo>
                <a:cubicBezTo>
                  <a:pt x="f103" y="f99"/>
                  <a:pt x="f183" y="f184"/>
                  <a:pt x="f72" y="f92"/>
                </a:cubicBezTo>
                <a:cubicBezTo>
                  <a:pt x="f129" y="f185"/>
                  <a:pt x="f186" y="f81"/>
                  <a:pt x="f108" y="f94"/>
                </a:cubicBezTo>
                <a:cubicBezTo>
                  <a:pt x="f114" y="f78"/>
                  <a:pt x="f93" y="f98"/>
                  <a:pt x="f187" y="f188"/>
                </a:cubicBezTo>
                <a:cubicBezTo>
                  <a:pt x="f189" y="f190"/>
                  <a:pt x="f137" y="f129"/>
                  <a:pt x="f114" y="f112"/>
                </a:cubicBezTo>
                <a:cubicBezTo>
                  <a:pt x="f109" y="f89"/>
                  <a:pt x="f111" y="f191"/>
                  <a:pt x="f142" y="f103"/>
                </a:cubicBezTo>
                <a:cubicBezTo>
                  <a:pt x="f192" y="f89"/>
                  <a:pt x="f104" y="f114"/>
                  <a:pt x="f70" y="f10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4" name="Freeform 56">
            <a:extLst>
              <a:ext uri="{FF2B5EF4-FFF2-40B4-BE49-F238E27FC236}">
                <a16:creationId xmlns:a16="http://schemas.microsoft.com/office/drawing/2014/main" id="{A4A0FAEA-5D1D-4AAD-892D-1A6C270F98ED}"/>
              </a:ext>
            </a:extLst>
          </p:cNvPr>
          <p:cNvSpPr/>
          <p:nvPr/>
        </p:nvSpPr>
        <p:spPr>
          <a:xfrm>
            <a:off x="2754309" y="3176589"/>
            <a:ext cx="152403" cy="152403"/>
          </a:xfrm>
          <a:custGeom>
            <a:avLst/>
            <a:gdLst>
              <a:gd name="f0" fmla="val 10800000"/>
              <a:gd name="f1" fmla="val 5400000"/>
              <a:gd name="f2" fmla="val 180"/>
              <a:gd name="f3" fmla="val w"/>
              <a:gd name="f4" fmla="val h"/>
              <a:gd name="f5" fmla="val 0"/>
              <a:gd name="f6" fmla="val 135"/>
              <a:gd name="f7" fmla="val 136"/>
              <a:gd name="f8" fmla="val 67"/>
              <a:gd name="f9" fmla="val 31"/>
              <a:gd name="f10" fmla="val 1"/>
              <a:gd name="f11" fmla="val 107"/>
              <a:gd name="f12" fmla="val 70"/>
              <a:gd name="f13" fmla="val 32"/>
              <a:gd name="f14" fmla="val 29"/>
              <a:gd name="f15" fmla="val 2"/>
              <a:gd name="f16" fmla="val 66"/>
              <a:gd name="f17" fmla="val 103"/>
              <a:gd name="f18" fmla="val 68"/>
              <a:gd name="f19" fmla="val 106"/>
              <a:gd name="f20" fmla="+- 0 0 -90"/>
              <a:gd name="f21" fmla="*/ f3 1 135"/>
              <a:gd name="f22" fmla="*/ f4 1 136"/>
              <a:gd name="f23" fmla="val f5"/>
              <a:gd name="f24" fmla="val f6"/>
              <a:gd name="f25" fmla="val f7"/>
              <a:gd name="f26" fmla="*/ f20 f0 1"/>
              <a:gd name="f27" fmla="+- f25 0 f23"/>
              <a:gd name="f28" fmla="+- f24 0 f23"/>
              <a:gd name="f29" fmla="*/ f26 1 f2"/>
              <a:gd name="f30" fmla="*/ f28 1 135"/>
              <a:gd name="f31" fmla="*/ f27 1 136"/>
              <a:gd name="f32" fmla="*/ 67 f28 1"/>
              <a:gd name="f33" fmla="*/ 136 f27 1"/>
              <a:gd name="f34" fmla="*/ 0 f28 1"/>
              <a:gd name="f35" fmla="*/ 70 f27 1"/>
              <a:gd name="f36" fmla="*/ 66 f28 1"/>
              <a:gd name="f37" fmla="*/ 1 f27 1"/>
              <a:gd name="f38" fmla="*/ 135 f28 1"/>
              <a:gd name="f39" fmla="*/ 68 f27 1"/>
              <a:gd name="f40" fmla="+- f29 0 f1"/>
              <a:gd name="f41" fmla="*/ f32 1 135"/>
              <a:gd name="f42" fmla="*/ f33 1 136"/>
              <a:gd name="f43" fmla="*/ f34 1 135"/>
              <a:gd name="f44" fmla="*/ f35 1 136"/>
              <a:gd name="f45" fmla="*/ f36 1 135"/>
              <a:gd name="f46" fmla="*/ f37 1 136"/>
              <a:gd name="f47" fmla="*/ f38 1 135"/>
              <a:gd name="f48" fmla="*/ f39 1 136"/>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135" h="136">
                <a:moveTo>
                  <a:pt x="f8" y="f7"/>
                </a:moveTo>
                <a:cubicBezTo>
                  <a:pt x="f9" y="f7"/>
                  <a:pt x="f10" y="f11"/>
                  <a:pt x="f5" y="f12"/>
                </a:cubicBezTo>
                <a:cubicBezTo>
                  <a:pt x="f5" y="f13"/>
                  <a:pt x="f14" y="f15"/>
                  <a:pt x="f16" y="f10"/>
                </a:cubicBezTo>
                <a:cubicBezTo>
                  <a:pt x="f17" y="f5"/>
                  <a:pt x="f6" y="f9"/>
                  <a:pt x="f6" y="f18"/>
                </a:cubicBezTo>
                <a:cubicBezTo>
                  <a:pt x="f6" y="f19"/>
                  <a:pt x="f19" y="f6"/>
                  <a:pt x="f8" y="f7"/>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5" name="Freeform 57">
            <a:extLst>
              <a:ext uri="{FF2B5EF4-FFF2-40B4-BE49-F238E27FC236}">
                <a16:creationId xmlns:a16="http://schemas.microsoft.com/office/drawing/2014/main" id="{35BDF272-140D-41A8-BD9B-6CEE4D21EC08}"/>
              </a:ext>
            </a:extLst>
          </p:cNvPr>
          <p:cNvSpPr/>
          <p:nvPr/>
        </p:nvSpPr>
        <p:spPr>
          <a:xfrm>
            <a:off x="2781303" y="3543299"/>
            <a:ext cx="38103" cy="61914"/>
          </a:xfrm>
          <a:custGeom>
            <a:avLst/>
            <a:gdLst>
              <a:gd name="f0" fmla="val 10800000"/>
              <a:gd name="f1" fmla="val 5400000"/>
              <a:gd name="f2" fmla="val 180"/>
              <a:gd name="f3" fmla="val w"/>
              <a:gd name="f4" fmla="val h"/>
              <a:gd name="f5" fmla="val 0"/>
              <a:gd name="f6" fmla="val 34"/>
              <a:gd name="f7" fmla="val 55"/>
              <a:gd name="f8" fmla="val 1"/>
              <a:gd name="f9" fmla="val 30"/>
              <a:gd name="f10" fmla="val 27"/>
              <a:gd name="f11" fmla="val 25"/>
              <a:gd name="f12" fmla="val 22"/>
              <a:gd name="f13" fmla="val 8"/>
              <a:gd name="f14" fmla="val 16"/>
              <a:gd name="f15" fmla="val 28"/>
              <a:gd name="f16" fmla="val 7"/>
              <a:gd name="f17" fmla="val 32"/>
              <a:gd name="f18" fmla="val 9"/>
              <a:gd name="f19" fmla="val 12"/>
              <a:gd name="f20" fmla="val 15"/>
              <a:gd name="f21" fmla="val 23"/>
              <a:gd name="f22" fmla="val 33"/>
              <a:gd name="f23" fmla="val 38"/>
              <a:gd name="f24" fmla="val 49"/>
              <a:gd name="f25" fmla="val 17"/>
              <a:gd name="f26" fmla="val 6"/>
              <a:gd name="f27" fmla="val 51"/>
              <a:gd name="f28" fmla="val 39"/>
              <a:gd name="f29" fmla="val 36"/>
              <a:gd name="f30" fmla="+- 0 0 -90"/>
              <a:gd name="f31" fmla="*/ f3 1 34"/>
              <a:gd name="f32" fmla="*/ f4 1 55"/>
              <a:gd name="f33" fmla="val f5"/>
              <a:gd name="f34" fmla="val f6"/>
              <a:gd name="f35" fmla="val f7"/>
              <a:gd name="f36" fmla="*/ f30 f0 1"/>
              <a:gd name="f37" fmla="+- f35 0 f33"/>
              <a:gd name="f38" fmla="+- f34 0 f33"/>
              <a:gd name="f39" fmla="*/ f36 1 f2"/>
              <a:gd name="f40" fmla="*/ f38 1 34"/>
              <a:gd name="f41" fmla="*/ f37 1 55"/>
              <a:gd name="f42" fmla="*/ 1 f38 1"/>
              <a:gd name="f43" fmla="*/ 30 f37 1"/>
              <a:gd name="f44" fmla="*/ 22 f37 1"/>
              <a:gd name="f45" fmla="*/ 28 f38 1"/>
              <a:gd name="f46" fmla="*/ 7 f37 1"/>
              <a:gd name="f47" fmla="*/ 32 f38 1"/>
              <a:gd name="f48" fmla="*/ 15 f37 1"/>
              <a:gd name="f49" fmla="*/ 33 f38 1"/>
              <a:gd name="f50" fmla="*/ 38 f37 1"/>
              <a:gd name="f51" fmla="*/ 17 f38 1"/>
              <a:gd name="f52" fmla="*/ 55 f37 1"/>
              <a:gd name="f53" fmla="*/ 39 f37 1"/>
              <a:gd name="f54" fmla="+- f39 0 f1"/>
              <a:gd name="f55" fmla="*/ f42 1 34"/>
              <a:gd name="f56" fmla="*/ f43 1 55"/>
              <a:gd name="f57" fmla="*/ f44 1 55"/>
              <a:gd name="f58" fmla="*/ f45 1 34"/>
              <a:gd name="f59" fmla="*/ f46 1 55"/>
              <a:gd name="f60" fmla="*/ f47 1 34"/>
              <a:gd name="f61" fmla="*/ f48 1 55"/>
              <a:gd name="f62" fmla="*/ f49 1 34"/>
              <a:gd name="f63" fmla="*/ f50 1 55"/>
              <a:gd name="f64" fmla="*/ f51 1 34"/>
              <a:gd name="f65" fmla="*/ f52 1 55"/>
              <a:gd name="f66" fmla="*/ f53 1 55"/>
              <a:gd name="f67" fmla="*/ 0 1 f40"/>
              <a:gd name="f68" fmla="*/ f34 1 f40"/>
              <a:gd name="f69" fmla="*/ 0 1 f41"/>
              <a:gd name="f70" fmla="*/ f35 1 f41"/>
              <a:gd name="f71" fmla="*/ f55 1 f40"/>
              <a:gd name="f72" fmla="*/ f56 1 f41"/>
              <a:gd name="f73" fmla="*/ f57 1 f41"/>
              <a:gd name="f74" fmla="*/ f58 1 f40"/>
              <a:gd name="f75" fmla="*/ f59 1 f41"/>
              <a:gd name="f76" fmla="*/ f60 1 f40"/>
              <a:gd name="f77" fmla="*/ f61 1 f41"/>
              <a:gd name="f78" fmla="*/ f62 1 f40"/>
              <a:gd name="f79" fmla="*/ f63 1 f41"/>
              <a:gd name="f80" fmla="*/ f64 1 f40"/>
              <a:gd name="f81" fmla="*/ f65 1 f41"/>
              <a:gd name="f82" fmla="*/ f66 1 f41"/>
              <a:gd name="f83" fmla="*/ f67 f31 1"/>
              <a:gd name="f84" fmla="*/ f68 f31 1"/>
              <a:gd name="f85" fmla="*/ f70 f32 1"/>
              <a:gd name="f86" fmla="*/ f69 f32 1"/>
              <a:gd name="f87" fmla="*/ f71 f31 1"/>
              <a:gd name="f88" fmla="*/ f72 f32 1"/>
              <a:gd name="f89" fmla="*/ f73 f32 1"/>
              <a:gd name="f90" fmla="*/ f74 f31 1"/>
              <a:gd name="f91" fmla="*/ f75 f32 1"/>
              <a:gd name="f92" fmla="*/ f76 f31 1"/>
              <a:gd name="f93" fmla="*/ f77 f32 1"/>
              <a:gd name="f94" fmla="*/ f78 f31 1"/>
              <a:gd name="f95" fmla="*/ f79 f32 1"/>
              <a:gd name="f96" fmla="*/ f80 f31 1"/>
              <a:gd name="f97" fmla="*/ f81 f32 1"/>
              <a:gd name="f98" fmla="*/ f82 f32 1"/>
            </a:gdLst>
            <a:ahLst/>
            <a:cxnLst>
              <a:cxn ang="3cd4">
                <a:pos x="hc" y="t"/>
              </a:cxn>
              <a:cxn ang="0">
                <a:pos x="r" y="vc"/>
              </a:cxn>
              <a:cxn ang="cd4">
                <a:pos x="hc" y="b"/>
              </a:cxn>
              <a:cxn ang="cd2">
                <a:pos x="l" y="vc"/>
              </a:cxn>
              <a:cxn ang="f54">
                <a:pos x="f87" y="f88"/>
              </a:cxn>
              <a:cxn ang="f54">
                <a:pos x="f87" y="f89"/>
              </a:cxn>
              <a:cxn ang="f54">
                <a:pos x="f90" y="f91"/>
              </a:cxn>
              <a:cxn ang="f54">
                <a:pos x="f92" y="f93"/>
              </a:cxn>
              <a:cxn ang="f54">
                <a:pos x="f94" y="f95"/>
              </a:cxn>
              <a:cxn ang="f54">
                <a:pos x="f96" y="f97"/>
              </a:cxn>
              <a:cxn ang="f54">
                <a:pos x="f87" y="f98"/>
              </a:cxn>
              <a:cxn ang="f54">
                <a:pos x="f87" y="f88"/>
              </a:cxn>
            </a:cxnLst>
            <a:rect l="f83" t="f86" r="f84" b="f85"/>
            <a:pathLst>
              <a:path w="34" h="55">
                <a:moveTo>
                  <a:pt x="f8" y="f9"/>
                </a:moveTo>
                <a:cubicBezTo>
                  <a:pt x="f8" y="f10"/>
                  <a:pt x="f8" y="f11"/>
                  <a:pt x="f8" y="f12"/>
                </a:cubicBezTo>
                <a:cubicBezTo>
                  <a:pt x="f8" y="f13"/>
                  <a:pt x="f14" y="f5"/>
                  <a:pt x="f15" y="f16"/>
                </a:cubicBezTo>
                <a:cubicBezTo>
                  <a:pt x="f17" y="f18"/>
                  <a:pt x="f17" y="f19"/>
                  <a:pt x="f17" y="f20"/>
                </a:cubicBezTo>
                <a:cubicBezTo>
                  <a:pt x="f17" y="f21"/>
                  <a:pt x="f17" y="f9"/>
                  <a:pt x="f22" y="f23"/>
                </a:cubicBezTo>
                <a:cubicBezTo>
                  <a:pt x="f6" y="f24"/>
                  <a:pt x="f9" y="f7"/>
                  <a:pt x="f25" y="f7"/>
                </a:cubicBezTo>
                <a:cubicBezTo>
                  <a:pt x="f26" y="f7"/>
                  <a:pt x="f5" y="f27"/>
                  <a:pt x="f8" y="f28"/>
                </a:cubicBezTo>
                <a:cubicBezTo>
                  <a:pt x="f8" y="f29"/>
                  <a:pt x="f8" y="f22"/>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6" name="Freeform 58">
            <a:extLst>
              <a:ext uri="{FF2B5EF4-FFF2-40B4-BE49-F238E27FC236}">
                <a16:creationId xmlns:a16="http://schemas.microsoft.com/office/drawing/2014/main" id="{325FC46C-E5D8-40F6-8D8A-7CC334A6B034}"/>
              </a:ext>
            </a:extLst>
          </p:cNvPr>
          <p:cNvSpPr/>
          <p:nvPr/>
        </p:nvSpPr>
        <p:spPr>
          <a:xfrm>
            <a:off x="2727326" y="3549655"/>
            <a:ext cx="36511" cy="57150"/>
          </a:xfrm>
          <a:custGeom>
            <a:avLst/>
            <a:gdLst>
              <a:gd name="f0" fmla="val 10800000"/>
              <a:gd name="f1" fmla="val 5400000"/>
              <a:gd name="f2" fmla="val 180"/>
              <a:gd name="f3" fmla="val w"/>
              <a:gd name="f4" fmla="val h"/>
              <a:gd name="f5" fmla="val 0"/>
              <a:gd name="f6" fmla="val 33"/>
              <a:gd name="f7" fmla="val 51"/>
              <a:gd name="f8" fmla="val 1"/>
              <a:gd name="f9" fmla="val 25"/>
              <a:gd name="f10" fmla="val 23"/>
              <a:gd name="f11" fmla="val 2"/>
              <a:gd name="f12" fmla="val 20"/>
              <a:gd name="f13" fmla="val 17"/>
              <a:gd name="f14" fmla="val 6"/>
              <a:gd name="f15" fmla="val 3"/>
              <a:gd name="f16" fmla="val 16"/>
              <a:gd name="f17" fmla="val 29"/>
              <a:gd name="f18" fmla="val 32"/>
              <a:gd name="f19" fmla="val 31"/>
              <a:gd name="f20" fmla="val 24"/>
              <a:gd name="f21" fmla="val 30"/>
              <a:gd name="f22" fmla="val 37"/>
              <a:gd name="f23" fmla="val 45"/>
              <a:gd name="f24" fmla="val 50"/>
              <a:gd name="f25" fmla="+- 0 0 -90"/>
              <a:gd name="f26" fmla="*/ f3 1 33"/>
              <a:gd name="f27" fmla="*/ f4 1 51"/>
              <a:gd name="f28" fmla="val f5"/>
              <a:gd name="f29" fmla="val f6"/>
              <a:gd name="f30" fmla="val f7"/>
              <a:gd name="f31" fmla="*/ f25 f0 1"/>
              <a:gd name="f32" fmla="+- f30 0 f28"/>
              <a:gd name="f33" fmla="+- f29 0 f28"/>
              <a:gd name="f34" fmla="*/ f31 1 f2"/>
              <a:gd name="f35" fmla="*/ f33 1 33"/>
              <a:gd name="f36" fmla="*/ f32 1 51"/>
              <a:gd name="f37" fmla="*/ 1 f33 1"/>
              <a:gd name="f38" fmla="*/ 25 f32 1"/>
              <a:gd name="f39" fmla="*/ 17 f32 1"/>
              <a:gd name="f40" fmla="*/ 16 f33 1"/>
              <a:gd name="f41" fmla="*/ 0 f32 1"/>
              <a:gd name="f42" fmla="*/ 32 f33 1"/>
              <a:gd name="f43" fmla="*/ 37 f32 1"/>
              <a:gd name="f44" fmla="*/ 20 f33 1"/>
              <a:gd name="f45" fmla="*/ 50 f32 1"/>
              <a:gd name="f46" fmla="+- f34 0 f1"/>
              <a:gd name="f47" fmla="*/ f37 1 33"/>
              <a:gd name="f48" fmla="*/ f38 1 51"/>
              <a:gd name="f49" fmla="*/ f39 1 51"/>
              <a:gd name="f50" fmla="*/ f40 1 33"/>
              <a:gd name="f51" fmla="*/ f41 1 51"/>
              <a:gd name="f52" fmla="*/ f42 1 33"/>
              <a:gd name="f53" fmla="*/ f43 1 51"/>
              <a:gd name="f54" fmla="*/ f44 1 33"/>
              <a:gd name="f55" fmla="*/ f45 1 51"/>
              <a:gd name="f56" fmla="*/ 0 1 f35"/>
              <a:gd name="f57" fmla="*/ f29 1 f35"/>
              <a:gd name="f58" fmla="*/ 0 1 f36"/>
              <a:gd name="f59" fmla="*/ f30 1 f36"/>
              <a:gd name="f60" fmla="*/ f47 1 f35"/>
              <a:gd name="f61" fmla="*/ f48 1 f36"/>
              <a:gd name="f62" fmla="*/ f49 1 f36"/>
              <a:gd name="f63" fmla="*/ f50 1 f35"/>
              <a:gd name="f64" fmla="*/ f51 1 f36"/>
              <a:gd name="f65" fmla="*/ f52 1 f35"/>
              <a:gd name="f66" fmla="*/ f53 1 f36"/>
              <a:gd name="f67" fmla="*/ f54 1 f35"/>
              <a:gd name="f68" fmla="*/ f55 1 f36"/>
              <a:gd name="f69" fmla="*/ f56 f26 1"/>
              <a:gd name="f70" fmla="*/ f57 f26 1"/>
              <a:gd name="f71" fmla="*/ f59 f27 1"/>
              <a:gd name="f72" fmla="*/ f58 f27 1"/>
              <a:gd name="f73" fmla="*/ f60 f26 1"/>
              <a:gd name="f74" fmla="*/ f61 f27 1"/>
              <a:gd name="f75" fmla="*/ f62 f27 1"/>
              <a:gd name="f76" fmla="*/ f63 f26 1"/>
              <a:gd name="f77" fmla="*/ f64 f27 1"/>
              <a:gd name="f78" fmla="*/ f65 f26 1"/>
              <a:gd name="f79" fmla="*/ f66 f27 1"/>
              <a:gd name="f80" fmla="*/ f67 f26 1"/>
              <a:gd name="f81" fmla="*/ f68 f27 1"/>
            </a:gdLst>
            <a:ahLst/>
            <a:cxnLst>
              <a:cxn ang="3cd4">
                <a:pos x="hc" y="t"/>
              </a:cxn>
              <a:cxn ang="0">
                <a:pos x="r" y="vc"/>
              </a:cxn>
              <a:cxn ang="cd4">
                <a:pos x="hc" y="b"/>
              </a:cxn>
              <a:cxn ang="cd2">
                <a:pos x="l" y="vc"/>
              </a:cxn>
              <a:cxn ang="f46">
                <a:pos x="f73" y="f74"/>
              </a:cxn>
              <a:cxn ang="f46">
                <a:pos x="f73" y="f75"/>
              </a:cxn>
              <a:cxn ang="f46">
                <a:pos x="f76" y="f77"/>
              </a:cxn>
              <a:cxn ang="f46">
                <a:pos x="f78" y="f75"/>
              </a:cxn>
              <a:cxn ang="f46">
                <a:pos x="f78" y="f79"/>
              </a:cxn>
              <a:cxn ang="f46">
                <a:pos x="f80" y="f81"/>
              </a:cxn>
              <a:cxn ang="f46">
                <a:pos x="f73" y="f74"/>
              </a:cxn>
            </a:cxnLst>
            <a:rect l="f69" t="f72" r="f70" b="f71"/>
            <a:pathLst>
              <a:path w="33" h="51">
                <a:moveTo>
                  <a:pt x="f8" y="f9"/>
                </a:moveTo>
                <a:cubicBezTo>
                  <a:pt x="f8" y="f10"/>
                  <a:pt x="f11" y="f12"/>
                  <a:pt x="f8" y="f13"/>
                </a:cubicBezTo>
                <a:cubicBezTo>
                  <a:pt x="f5" y="f14"/>
                  <a:pt x="f15" y="f5"/>
                  <a:pt x="f16" y="f5"/>
                </a:cubicBezTo>
                <a:cubicBezTo>
                  <a:pt x="f17" y="f8"/>
                  <a:pt x="f6" y="f14"/>
                  <a:pt x="f18" y="f13"/>
                </a:cubicBezTo>
                <a:cubicBezTo>
                  <a:pt x="f19" y="f20"/>
                  <a:pt x="f18" y="f21"/>
                  <a:pt x="f18" y="f22"/>
                </a:cubicBezTo>
                <a:cubicBezTo>
                  <a:pt x="f18" y="f23"/>
                  <a:pt x="f17" y="f24"/>
                  <a:pt x="f12" y="f24"/>
                </a:cubicBezTo>
                <a:cubicBezTo>
                  <a:pt x="f8" y="f7"/>
                  <a:pt x="f8" y="f7"/>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7" name="Freeform 59">
            <a:extLst>
              <a:ext uri="{FF2B5EF4-FFF2-40B4-BE49-F238E27FC236}">
                <a16:creationId xmlns:a16="http://schemas.microsoft.com/office/drawing/2014/main" id="{7A5FE99E-6816-468E-997A-3DC13C603690}"/>
              </a:ext>
            </a:extLst>
          </p:cNvPr>
          <p:cNvSpPr/>
          <p:nvPr/>
        </p:nvSpPr>
        <p:spPr>
          <a:xfrm>
            <a:off x="2832097" y="3541708"/>
            <a:ext cx="41276" cy="68259"/>
          </a:xfrm>
          <a:custGeom>
            <a:avLst/>
            <a:gdLst>
              <a:gd name="f0" fmla="val 10800000"/>
              <a:gd name="f1" fmla="val 5400000"/>
              <a:gd name="f2" fmla="val 180"/>
              <a:gd name="f3" fmla="val w"/>
              <a:gd name="f4" fmla="val h"/>
              <a:gd name="f5" fmla="val 0"/>
              <a:gd name="f6" fmla="val 37"/>
              <a:gd name="f7" fmla="val 60"/>
              <a:gd name="f8" fmla="val 31"/>
              <a:gd name="f9" fmla="val 33"/>
              <a:gd name="f10" fmla="val 36"/>
              <a:gd name="f11" fmla="val 38"/>
              <a:gd name="f12" fmla="val 55"/>
              <a:gd name="f13" fmla="val 29"/>
              <a:gd name="f14" fmla="val 13"/>
              <a:gd name="f15" fmla="val 3"/>
              <a:gd name="f16" fmla="val 52"/>
              <a:gd name="f17" fmla="val 6"/>
              <a:gd name="f18" fmla="val 44"/>
              <a:gd name="f19" fmla="val 8"/>
              <a:gd name="f20" fmla="val 27"/>
              <a:gd name="f21" fmla="val 14"/>
              <a:gd name="f22" fmla="val 30"/>
              <a:gd name="f23" fmla="+- 0 0 -90"/>
              <a:gd name="f24" fmla="*/ f3 1 37"/>
              <a:gd name="f25" fmla="*/ f4 1 60"/>
              <a:gd name="f26" fmla="val f5"/>
              <a:gd name="f27" fmla="val f6"/>
              <a:gd name="f28" fmla="val f7"/>
              <a:gd name="f29" fmla="*/ f23 f0 1"/>
              <a:gd name="f30" fmla="+- f28 0 f26"/>
              <a:gd name="f31" fmla="+- f27 0 f26"/>
              <a:gd name="f32" fmla="*/ f29 1 f2"/>
              <a:gd name="f33" fmla="*/ f31 1 37"/>
              <a:gd name="f34" fmla="*/ f30 1 60"/>
              <a:gd name="f35" fmla="*/ 37 f31 1"/>
              <a:gd name="f36" fmla="*/ 31 f30 1"/>
              <a:gd name="f37" fmla="*/ 38 f30 1"/>
              <a:gd name="f38" fmla="*/ 13 f31 1"/>
              <a:gd name="f39" fmla="*/ 55 f30 1"/>
              <a:gd name="f40" fmla="*/ 6 f31 1"/>
              <a:gd name="f41" fmla="*/ 37 f30 1"/>
              <a:gd name="f42" fmla="*/ 8 f30 1"/>
              <a:gd name="f43" fmla="+- f32 0 f1"/>
              <a:gd name="f44" fmla="*/ f35 1 37"/>
              <a:gd name="f45" fmla="*/ f36 1 60"/>
              <a:gd name="f46" fmla="*/ f37 1 60"/>
              <a:gd name="f47" fmla="*/ f38 1 37"/>
              <a:gd name="f48" fmla="*/ f39 1 60"/>
              <a:gd name="f49" fmla="*/ f40 1 37"/>
              <a:gd name="f50" fmla="*/ f41 1 60"/>
              <a:gd name="f51" fmla="*/ f42 1 60"/>
              <a:gd name="f52" fmla="*/ 0 1 f33"/>
              <a:gd name="f53" fmla="*/ f27 1 f33"/>
              <a:gd name="f54" fmla="*/ 0 1 f34"/>
              <a:gd name="f55" fmla="*/ f28 1 f34"/>
              <a:gd name="f56" fmla="*/ f44 1 f33"/>
              <a:gd name="f57" fmla="*/ f45 1 f34"/>
              <a:gd name="f58" fmla="*/ f46 1 f34"/>
              <a:gd name="f59" fmla="*/ f47 1 f33"/>
              <a:gd name="f60" fmla="*/ f48 1 f34"/>
              <a:gd name="f61" fmla="*/ f49 1 f33"/>
              <a:gd name="f62" fmla="*/ f50 1 f34"/>
              <a:gd name="f63" fmla="*/ f51 1 f34"/>
              <a:gd name="f64" fmla="*/ f52 f24 1"/>
              <a:gd name="f65" fmla="*/ f53 f24 1"/>
              <a:gd name="f66" fmla="*/ f55 f25 1"/>
              <a:gd name="f67" fmla="*/ f54 f25 1"/>
              <a:gd name="f68" fmla="*/ f56 f24 1"/>
              <a:gd name="f69" fmla="*/ f57 f25 1"/>
              <a:gd name="f70" fmla="*/ f58 f25 1"/>
              <a:gd name="f71" fmla="*/ f59 f24 1"/>
              <a:gd name="f72" fmla="*/ f60 f25 1"/>
              <a:gd name="f73" fmla="*/ f61 f24 1"/>
              <a:gd name="f74" fmla="*/ f62 f25 1"/>
              <a:gd name="f75" fmla="*/ f63 f25 1"/>
            </a:gdLst>
            <a:ahLst/>
            <a:cxnLst>
              <a:cxn ang="3cd4">
                <a:pos x="hc" y="t"/>
              </a:cxn>
              <a:cxn ang="0">
                <a:pos x="r" y="vc"/>
              </a:cxn>
              <a:cxn ang="cd4">
                <a:pos x="hc" y="b"/>
              </a:cxn>
              <a:cxn ang="cd2">
                <a:pos x="l" y="vc"/>
              </a:cxn>
              <a:cxn ang="f43">
                <a:pos x="f68" y="f69"/>
              </a:cxn>
              <a:cxn ang="f43">
                <a:pos x="f68" y="f70"/>
              </a:cxn>
              <a:cxn ang="f43">
                <a:pos x="f71" y="f72"/>
              </a:cxn>
              <a:cxn ang="f43">
                <a:pos x="f73" y="f74"/>
              </a:cxn>
              <a:cxn ang="f43">
                <a:pos x="f71" y="f75"/>
              </a:cxn>
              <a:cxn ang="f43">
                <a:pos x="f68" y="f69"/>
              </a:cxn>
            </a:cxnLst>
            <a:rect l="f64" t="f67" r="f65" b="f66"/>
            <a:pathLst>
              <a:path w="37" h="60">
                <a:moveTo>
                  <a:pt x="f6" y="f8"/>
                </a:moveTo>
                <a:cubicBezTo>
                  <a:pt x="f6" y="f9"/>
                  <a:pt x="f6" y="f10"/>
                  <a:pt x="f6" y="f11"/>
                </a:cubicBezTo>
                <a:cubicBezTo>
                  <a:pt x="f6" y="f12"/>
                  <a:pt x="f13" y="f7"/>
                  <a:pt x="f14" y="f12"/>
                </a:cubicBezTo>
                <a:cubicBezTo>
                  <a:pt x="f15" y="f16"/>
                  <a:pt x="f17" y="f18"/>
                  <a:pt x="f17" y="f6"/>
                </a:cubicBezTo>
                <a:cubicBezTo>
                  <a:pt x="f19" y="f20"/>
                  <a:pt x="f5" y="f21"/>
                  <a:pt x="f14" y="f19"/>
                </a:cubicBezTo>
                <a:cubicBezTo>
                  <a:pt x="f22" y="f5"/>
                  <a:pt x="f6" y="f19"/>
                  <a:pt x="f6" y="f8"/>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8" name="Freeform 60">
            <a:extLst>
              <a:ext uri="{FF2B5EF4-FFF2-40B4-BE49-F238E27FC236}">
                <a16:creationId xmlns:a16="http://schemas.microsoft.com/office/drawing/2014/main" id="{B9A08ACD-29E2-44DD-BA28-9A88706AE2D2}"/>
              </a:ext>
            </a:extLst>
          </p:cNvPr>
          <p:cNvSpPr/>
          <p:nvPr/>
        </p:nvSpPr>
        <p:spPr>
          <a:xfrm>
            <a:off x="2782884" y="3476621"/>
            <a:ext cx="41276" cy="57150"/>
          </a:xfrm>
          <a:custGeom>
            <a:avLst/>
            <a:gdLst>
              <a:gd name="f0" fmla="val 10800000"/>
              <a:gd name="f1" fmla="val 5400000"/>
              <a:gd name="f2" fmla="val 180"/>
              <a:gd name="f3" fmla="val w"/>
              <a:gd name="f4" fmla="val h"/>
              <a:gd name="f5" fmla="val 0"/>
              <a:gd name="f6" fmla="val 36"/>
              <a:gd name="f7" fmla="val 51"/>
              <a:gd name="f8" fmla="val 32"/>
              <a:gd name="f9" fmla="val 25"/>
              <a:gd name="f10" fmla="val 29"/>
              <a:gd name="f11" fmla="val 31"/>
              <a:gd name="f12" fmla="val 34"/>
              <a:gd name="f13" fmla="val 33"/>
              <a:gd name="f14" fmla="val 46"/>
              <a:gd name="f15" fmla="val 28"/>
              <a:gd name="f16" fmla="val 15"/>
              <a:gd name="f17" fmla="val 2"/>
              <a:gd name="f18" fmla="val 50"/>
              <a:gd name="f19" fmla="val 43"/>
              <a:gd name="f20" fmla="val 30"/>
              <a:gd name="f21" fmla="val 7"/>
              <a:gd name="f22" fmla="val 10"/>
              <a:gd name="f23" fmla="val 26"/>
              <a:gd name="f24" fmla="val 6"/>
              <a:gd name="f25" fmla="val 19"/>
              <a:gd name="f26" fmla="+- 0 0 -90"/>
              <a:gd name="f27" fmla="*/ f3 1 36"/>
              <a:gd name="f28" fmla="*/ f4 1 51"/>
              <a:gd name="f29" fmla="val f5"/>
              <a:gd name="f30" fmla="val f6"/>
              <a:gd name="f31" fmla="val f7"/>
              <a:gd name="f32" fmla="*/ f26 f0 1"/>
              <a:gd name="f33" fmla="+- f31 0 f29"/>
              <a:gd name="f34" fmla="+- f30 0 f29"/>
              <a:gd name="f35" fmla="*/ f32 1 f2"/>
              <a:gd name="f36" fmla="*/ f34 1 36"/>
              <a:gd name="f37" fmla="*/ f33 1 51"/>
              <a:gd name="f38" fmla="*/ 32 f34 1"/>
              <a:gd name="f39" fmla="*/ 25 f33 1"/>
              <a:gd name="f40" fmla="*/ 34 f33 1"/>
              <a:gd name="f41" fmla="*/ 15 f34 1"/>
              <a:gd name="f42" fmla="*/ 51 f33 1"/>
              <a:gd name="f43" fmla="*/ 0 f34 1"/>
              <a:gd name="f44" fmla="*/ 33 f33 1"/>
              <a:gd name="f45" fmla="*/ 26 f34 1"/>
              <a:gd name="f46" fmla="*/ 6 f33 1"/>
              <a:gd name="f47" fmla="+- f35 0 f1"/>
              <a:gd name="f48" fmla="*/ f38 1 36"/>
              <a:gd name="f49" fmla="*/ f39 1 51"/>
              <a:gd name="f50" fmla="*/ f40 1 51"/>
              <a:gd name="f51" fmla="*/ f41 1 36"/>
              <a:gd name="f52" fmla="*/ f42 1 51"/>
              <a:gd name="f53" fmla="*/ f43 1 36"/>
              <a:gd name="f54" fmla="*/ f44 1 51"/>
              <a:gd name="f55" fmla="*/ f45 1 36"/>
              <a:gd name="f56" fmla="*/ f46 1 51"/>
              <a:gd name="f57" fmla="*/ 0 1 f36"/>
              <a:gd name="f58" fmla="*/ f30 1 f36"/>
              <a:gd name="f59" fmla="*/ 0 1 f37"/>
              <a:gd name="f60" fmla="*/ f31 1 f37"/>
              <a:gd name="f61" fmla="*/ f48 1 f36"/>
              <a:gd name="f62" fmla="*/ f49 1 f37"/>
              <a:gd name="f63" fmla="*/ f50 1 f37"/>
              <a:gd name="f64" fmla="*/ f51 1 f36"/>
              <a:gd name="f65" fmla="*/ f52 1 f37"/>
              <a:gd name="f66" fmla="*/ f53 1 f36"/>
              <a:gd name="f67" fmla="*/ f54 1 f37"/>
              <a:gd name="f68" fmla="*/ f55 1 f36"/>
              <a:gd name="f69" fmla="*/ f56 1 f37"/>
              <a:gd name="f70" fmla="*/ f57 f27 1"/>
              <a:gd name="f71" fmla="*/ f58 f27 1"/>
              <a:gd name="f72" fmla="*/ f60 f28 1"/>
              <a:gd name="f73" fmla="*/ f59 f28 1"/>
              <a:gd name="f74" fmla="*/ f61 f27 1"/>
              <a:gd name="f75" fmla="*/ f62 f28 1"/>
              <a:gd name="f76" fmla="*/ f63 f28 1"/>
              <a:gd name="f77" fmla="*/ f64 f27 1"/>
              <a:gd name="f78" fmla="*/ f65 f28 1"/>
              <a:gd name="f79" fmla="*/ f66 f27 1"/>
              <a:gd name="f80" fmla="*/ f67 f28 1"/>
              <a:gd name="f81" fmla="*/ f68 f27 1"/>
              <a:gd name="f82" fmla="*/ f69 f28 1"/>
            </a:gdLst>
            <a:ahLst/>
            <a:cxnLst>
              <a:cxn ang="3cd4">
                <a:pos x="hc" y="t"/>
              </a:cxn>
              <a:cxn ang="0">
                <a:pos x="r" y="vc"/>
              </a:cxn>
              <a:cxn ang="cd4">
                <a:pos x="hc" y="b"/>
              </a:cxn>
              <a:cxn ang="cd2">
                <a:pos x="l" y="vc"/>
              </a:cxn>
              <a:cxn ang="f47">
                <a:pos x="f74" y="f75"/>
              </a:cxn>
              <a:cxn ang="f47">
                <a:pos x="f74" y="f76"/>
              </a:cxn>
              <a:cxn ang="f47">
                <a:pos x="f77" y="f78"/>
              </a:cxn>
              <a:cxn ang="f47">
                <a:pos x="f79" y="f80"/>
              </a:cxn>
              <a:cxn ang="f47">
                <a:pos x="f79" y="f75"/>
              </a:cxn>
              <a:cxn ang="f47">
                <a:pos x="f81" y="f82"/>
              </a:cxn>
              <a:cxn ang="f47">
                <a:pos x="f74" y="f75"/>
              </a:cxn>
            </a:cxnLst>
            <a:rect l="f70" t="f73" r="f71" b="f72"/>
            <a:pathLst>
              <a:path w="36" h="51">
                <a:moveTo>
                  <a:pt x="f8" y="f9"/>
                </a:moveTo>
                <a:cubicBezTo>
                  <a:pt x="f8" y="f10"/>
                  <a:pt x="f8" y="f11"/>
                  <a:pt x="f8" y="f12"/>
                </a:cubicBezTo>
                <a:cubicBezTo>
                  <a:pt x="f13" y="f14"/>
                  <a:pt x="f15" y="f7"/>
                  <a:pt x="f16" y="f7"/>
                </a:cubicBezTo>
                <a:cubicBezTo>
                  <a:pt x="f17" y="f18"/>
                  <a:pt x="f5" y="f19"/>
                  <a:pt x="f5" y="f13"/>
                </a:cubicBezTo>
                <a:cubicBezTo>
                  <a:pt x="f5" y="f20"/>
                  <a:pt x="f5" y="f15"/>
                  <a:pt x="f5" y="f9"/>
                </a:cubicBezTo>
                <a:cubicBezTo>
                  <a:pt x="f5" y="f21"/>
                  <a:pt x="f22" y="f5"/>
                  <a:pt x="f23" y="f24"/>
                </a:cubicBezTo>
                <a:cubicBezTo>
                  <a:pt x="f6" y="f22"/>
                  <a:pt x="f20" y="f25"/>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9" name="Freeform 61">
            <a:extLst>
              <a:ext uri="{FF2B5EF4-FFF2-40B4-BE49-F238E27FC236}">
                <a16:creationId xmlns:a16="http://schemas.microsoft.com/office/drawing/2014/main" id="{A45E4891-F83C-4390-B40A-000D399F59F0}"/>
              </a:ext>
            </a:extLst>
          </p:cNvPr>
          <p:cNvSpPr/>
          <p:nvPr/>
        </p:nvSpPr>
        <p:spPr>
          <a:xfrm>
            <a:off x="2892420" y="3481385"/>
            <a:ext cx="42867" cy="52385"/>
          </a:xfrm>
          <a:custGeom>
            <a:avLst/>
            <a:gdLst>
              <a:gd name="f0" fmla="val 10800000"/>
              <a:gd name="f1" fmla="val 5400000"/>
              <a:gd name="f2" fmla="val 180"/>
              <a:gd name="f3" fmla="val w"/>
              <a:gd name="f4" fmla="val h"/>
              <a:gd name="f5" fmla="val 0"/>
              <a:gd name="f6" fmla="val 38"/>
              <a:gd name="f7" fmla="val 47"/>
              <a:gd name="f8" fmla="val 33"/>
              <a:gd name="f9" fmla="val 27"/>
              <a:gd name="f10" fmla="val 31"/>
              <a:gd name="f11" fmla="val 34"/>
              <a:gd name="f12" fmla="val 21"/>
              <a:gd name="f13" fmla="val 4"/>
              <a:gd name="f14" fmla="val 3"/>
              <a:gd name="f15" fmla="val 46"/>
              <a:gd name="f16" fmla="val 2"/>
              <a:gd name="f17" fmla="val 30"/>
              <a:gd name="f18" fmla="val 26"/>
              <a:gd name="f19" fmla="val 22"/>
              <a:gd name="f20" fmla="val 18"/>
              <a:gd name="f21" fmla="val 13"/>
              <a:gd name="f22" fmla="val 6"/>
              <a:gd name="f23" fmla="val 7"/>
              <a:gd name="f24" fmla="val 14"/>
              <a:gd name="f25" fmla="val 5"/>
              <a:gd name="f26" fmla="val 8"/>
              <a:gd name="f27" fmla="val 11"/>
              <a:gd name="f28" fmla="val 15"/>
              <a:gd name="f29" fmla="val 20"/>
              <a:gd name="f30" fmla="+- 0 0 -90"/>
              <a:gd name="f31" fmla="*/ f3 1 38"/>
              <a:gd name="f32" fmla="*/ f4 1 47"/>
              <a:gd name="f33" fmla="val f5"/>
              <a:gd name="f34" fmla="val f6"/>
              <a:gd name="f35" fmla="val f7"/>
              <a:gd name="f36" fmla="*/ f30 f0 1"/>
              <a:gd name="f37" fmla="+- f35 0 f33"/>
              <a:gd name="f38" fmla="+- f34 0 f33"/>
              <a:gd name="f39" fmla="*/ f36 1 f2"/>
              <a:gd name="f40" fmla="*/ f38 1 38"/>
              <a:gd name="f41" fmla="*/ f37 1 47"/>
              <a:gd name="f42" fmla="*/ 33 f38 1"/>
              <a:gd name="f43" fmla="*/ 27 f37 1"/>
              <a:gd name="f44" fmla="*/ 21 f38 1"/>
              <a:gd name="f45" fmla="*/ 47 f37 1"/>
              <a:gd name="f46" fmla="*/ 2 f38 1"/>
              <a:gd name="f47" fmla="*/ 30 f37 1"/>
              <a:gd name="f48" fmla="*/ 3 f38 1"/>
              <a:gd name="f49" fmla="*/ 18 f37 1"/>
              <a:gd name="f50" fmla="*/ 7 f38 1"/>
              <a:gd name="f51" fmla="*/ 4 f37 1"/>
              <a:gd name="f52" fmla="*/ 30 f38 1"/>
              <a:gd name="f53" fmla="*/ 11 f37 1"/>
              <a:gd name="f54" fmla="+- f39 0 f1"/>
              <a:gd name="f55" fmla="*/ f42 1 38"/>
              <a:gd name="f56" fmla="*/ f43 1 47"/>
              <a:gd name="f57" fmla="*/ f44 1 38"/>
              <a:gd name="f58" fmla="*/ f45 1 47"/>
              <a:gd name="f59" fmla="*/ f46 1 38"/>
              <a:gd name="f60" fmla="*/ f47 1 47"/>
              <a:gd name="f61" fmla="*/ f48 1 38"/>
              <a:gd name="f62" fmla="*/ f49 1 47"/>
              <a:gd name="f63" fmla="*/ f50 1 38"/>
              <a:gd name="f64" fmla="*/ f51 1 47"/>
              <a:gd name="f65" fmla="*/ f52 1 38"/>
              <a:gd name="f66" fmla="*/ f53 1 47"/>
              <a:gd name="f67" fmla="*/ 0 1 f40"/>
              <a:gd name="f68" fmla="*/ f34 1 f40"/>
              <a:gd name="f69" fmla="*/ 0 1 f41"/>
              <a:gd name="f70" fmla="*/ f35 1 f41"/>
              <a:gd name="f71" fmla="*/ f55 1 f40"/>
              <a:gd name="f72" fmla="*/ f56 1 f41"/>
              <a:gd name="f73" fmla="*/ f57 1 f40"/>
              <a:gd name="f74" fmla="*/ f58 1 f41"/>
              <a:gd name="f75" fmla="*/ f59 1 f40"/>
              <a:gd name="f76" fmla="*/ f60 1 f41"/>
              <a:gd name="f77" fmla="*/ f61 1 f40"/>
              <a:gd name="f78" fmla="*/ f62 1 f41"/>
              <a:gd name="f79" fmla="*/ f63 1 f40"/>
              <a:gd name="f80" fmla="*/ f64 1 f41"/>
              <a:gd name="f81" fmla="*/ f65 1 f40"/>
              <a:gd name="f82" fmla="*/ f66 1 f41"/>
              <a:gd name="f83" fmla="*/ f67 f31 1"/>
              <a:gd name="f84" fmla="*/ f68 f31 1"/>
              <a:gd name="f85" fmla="*/ f70 f32 1"/>
              <a:gd name="f86" fmla="*/ f69 f32 1"/>
              <a:gd name="f87" fmla="*/ f71 f31 1"/>
              <a:gd name="f88" fmla="*/ f72 f32 1"/>
              <a:gd name="f89" fmla="*/ f73 f31 1"/>
              <a:gd name="f90" fmla="*/ f74 f32 1"/>
              <a:gd name="f91" fmla="*/ f75 f31 1"/>
              <a:gd name="f92" fmla="*/ f76 f32 1"/>
              <a:gd name="f93" fmla="*/ f77 f31 1"/>
              <a:gd name="f94" fmla="*/ f78 f32 1"/>
              <a:gd name="f95" fmla="*/ f79 f31 1"/>
              <a:gd name="f96" fmla="*/ f80 f32 1"/>
              <a:gd name="f97" fmla="*/ f81 f31 1"/>
              <a:gd name="f98" fmla="*/ f82 f32 1"/>
            </a:gdLst>
            <a:ahLst/>
            <a:cxnLst>
              <a:cxn ang="3cd4">
                <a:pos x="hc" y="t"/>
              </a:cxn>
              <a:cxn ang="0">
                <a:pos x="r" y="vc"/>
              </a:cxn>
              <a:cxn ang="cd4">
                <a:pos x="hc" y="b"/>
              </a:cxn>
              <a:cxn ang="cd2">
                <a:pos x="l" y="vc"/>
              </a:cxn>
              <a:cxn ang="f54">
                <a:pos x="f87" y="f88"/>
              </a:cxn>
              <a:cxn ang="f54">
                <a:pos x="f89" y="f90"/>
              </a:cxn>
              <a:cxn ang="f54">
                <a:pos x="f91" y="f92"/>
              </a:cxn>
              <a:cxn ang="f54">
                <a:pos x="f93" y="f94"/>
              </a:cxn>
              <a:cxn ang="f54">
                <a:pos x="f95" y="f96"/>
              </a:cxn>
              <a:cxn ang="f54">
                <a:pos x="f97" y="f96"/>
              </a:cxn>
              <a:cxn ang="f54">
                <a:pos x="f87" y="f98"/>
              </a:cxn>
              <a:cxn ang="f54">
                <a:pos x="f87" y="f88"/>
              </a:cxn>
            </a:cxnLst>
            <a:rect l="f83" t="f86" r="f84" b="f85"/>
            <a:pathLst>
              <a:path w="38" h="47">
                <a:moveTo>
                  <a:pt x="f8" y="f9"/>
                </a:moveTo>
                <a:cubicBezTo>
                  <a:pt x="f10" y="f11"/>
                  <a:pt x="f6" y="f7"/>
                  <a:pt x="f12" y="f7"/>
                </a:cubicBezTo>
                <a:cubicBezTo>
                  <a:pt x="f13" y="f7"/>
                  <a:pt x="f14" y="f15"/>
                  <a:pt x="f16" y="f17"/>
                </a:cubicBezTo>
                <a:cubicBezTo>
                  <a:pt x="f16" y="f18"/>
                  <a:pt x="f16" y="f19"/>
                  <a:pt x="f14" y="f20"/>
                </a:cubicBezTo>
                <a:cubicBezTo>
                  <a:pt x="f14" y="f21"/>
                  <a:pt x="f5" y="f22"/>
                  <a:pt x="f23" y="f13"/>
                </a:cubicBezTo>
                <a:cubicBezTo>
                  <a:pt x="f24" y="f5"/>
                  <a:pt x="f19" y="f16"/>
                  <a:pt x="f17" y="f13"/>
                </a:cubicBezTo>
                <a:cubicBezTo>
                  <a:pt x="f8" y="f25"/>
                  <a:pt x="f8" y="f26"/>
                  <a:pt x="f8" y="f27"/>
                </a:cubicBezTo>
                <a:cubicBezTo>
                  <a:pt x="f8" y="f28"/>
                  <a:pt x="f8" y="f2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0" name="Freeform 62">
            <a:extLst>
              <a:ext uri="{FF2B5EF4-FFF2-40B4-BE49-F238E27FC236}">
                <a16:creationId xmlns:a16="http://schemas.microsoft.com/office/drawing/2014/main" id="{3D31C195-9A24-4AA8-9094-CA9DEFF492CB}"/>
              </a:ext>
            </a:extLst>
          </p:cNvPr>
          <p:cNvSpPr/>
          <p:nvPr/>
        </p:nvSpPr>
        <p:spPr>
          <a:xfrm>
            <a:off x="2838453" y="3482977"/>
            <a:ext cx="38103" cy="50804"/>
          </a:xfrm>
          <a:custGeom>
            <a:avLst/>
            <a:gdLst>
              <a:gd name="f0" fmla="val 10800000"/>
              <a:gd name="f1" fmla="val 5400000"/>
              <a:gd name="f2" fmla="val 180"/>
              <a:gd name="f3" fmla="val w"/>
              <a:gd name="f4" fmla="val h"/>
              <a:gd name="f5" fmla="val 0"/>
              <a:gd name="f6" fmla="val 34"/>
              <a:gd name="f7" fmla="val 46"/>
              <a:gd name="f8" fmla="val 32"/>
              <a:gd name="f9" fmla="val 23"/>
              <a:gd name="f10" fmla="val 25"/>
              <a:gd name="f11" fmla="val 28"/>
              <a:gd name="f12" fmla="val 30"/>
              <a:gd name="f13" fmla="val 41"/>
              <a:gd name="f14" fmla="val 17"/>
              <a:gd name="f15" fmla="val 45"/>
              <a:gd name="f16" fmla="val 6"/>
              <a:gd name="f17" fmla="val 42"/>
              <a:gd name="f18" fmla="val 1"/>
              <a:gd name="f19" fmla="val 2"/>
              <a:gd name="f20" fmla="val 20"/>
              <a:gd name="f21" fmla="val 15"/>
              <a:gd name="f22" fmla="val 4"/>
              <a:gd name="f23" fmla="val 16"/>
              <a:gd name="f24" fmla="val 29"/>
              <a:gd name="f25" fmla="val 19"/>
              <a:gd name="f26" fmla="val 21"/>
              <a:gd name="f27" fmla="+- 0 0 -90"/>
              <a:gd name="f28" fmla="*/ f3 1 34"/>
              <a:gd name="f29" fmla="*/ f4 1 46"/>
              <a:gd name="f30" fmla="val f5"/>
              <a:gd name="f31" fmla="val f6"/>
              <a:gd name="f32" fmla="val f7"/>
              <a:gd name="f33" fmla="*/ f27 f0 1"/>
              <a:gd name="f34" fmla="+- f32 0 f30"/>
              <a:gd name="f35" fmla="+- f31 0 f30"/>
              <a:gd name="f36" fmla="*/ f33 1 f2"/>
              <a:gd name="f37" fmla="*/ f35 1 34"/>
              <a:gd name="f38" fmla="*/ f34 1 46"/>
              <a:gd name="f39" fmla="*/ 32 f35 1"/>
              <a:gd name="f40" fmla="*/ 23 f34 1"/>
              <a:gd name="f41" fmla="*/ 30 f34 1"/>
              <a:gd name="f42" fmla="*/ 17 f35 1"/>
              <a:gd name="f43" fmla="*/ 45 f34 1"/>
              <a:gd name="f44" fmla="*/ 1 f35 1"/>
              <a:gd name="f45" fmla="*/ 15 f34 1"/>
              <a:gd name="f46" fmla="*/ 16 f35 1"/>
              <a:gd name="f47" fmla="*/ 0 f34 1"/>
              <a:gd name="f48" fmla="*/ 17 f34 1"/>
              <a:gd name="f49" fmla="+- f36 0 f1"/>
              <a:gd name="f50" fmla="*/ f39 1 34"/>
              <a:gd name="f51" fmla="*/ f40 1 46"/>
              <a:gd name="f52" fmla="*/ f41 1 46"/>
              <a:gd name="f53" fmla="*/ f42 1 34"/>
              <a:gd name="f54" fmla="*/ f43 1 46"/>
              <a:gd name="f55" fmla="*/ f44 1 34"/>
              <a:gd name="f56" fmla="*/ f45 1 46"/>
              <a:gd name="f57" fmla="*/ f46 1 34"/>
              <a:gd name="f58" fmla="*/ f47 1 46"/>
              <a:gd name="f59" fmla="*/ f48 1 46"/>
              <a:gd name="f60" fmla="*/ 0 1 f37"/>
              <a:gd name="f61" fmla="*/ f31 1 f37"/>
              <a:gd name="f62" fmla="*/ 0 1 f38"/>
              <a:gd name="f63" fmla="*/ f32 1 f38"/>
              <a:gd name="f64" fmla="*/ f50 1 f37"/>
              <a:gd name="f65" fmla="*/ f51 1 f38"/>
              <a:gd name="f66" fmla="*/ f52 1 f38"/>
              <a:gd name="f67" fmla="*/ f53 1 f37"/>
              <a:gd name="f68" fmla="*/ f54 1 f38"/>
              <a:gd name="f69" fmla="*/ f55 1 f37"/>
              <a:gd name="f70" fmla="*/ f56 1 f38"/>
              <a:gd name="f71" fmla="*/ f57 1 f37"/>
              <a:gd name="f72" fmla="*/ f58 1 f38"/>
              <a:gd name="f73" fmla="*/ f59 1 f38"/>
              <a:gd name="f74" fmla="*/ f60 f28 1"/>
              <a:gd name="f75" fmla="*/ f61 f28 1"/>
              <a:gd name="f76" fmla="*/ f63 f29 1"/>
              <a:gd name="f77" fmla="*/ f62 f29 1"/>
              <a:gd name="f78" fmla="*/ f64 f28 1"/>
              <a:gd name="f79" fmla="*/ f65 f29 1"/>
              <a:gd name="f80" fmla="*/ f66 f29 1"/>
              <a:gd name="f81" fmla="*/ f67 f28 1"/>
              <a:gd name="f82" fmla="*/ f68 f29 1"/>
              <a:gd name="f83" fmla="*/ f69 f28 1"/>
              <a:gd name="f84" fmla="*/ f70 f29 1"/>
              <a:gd name="f85" fmla="*/ f71 f28 1"/>
              <a:gd name="f86" fmla="*/ f72 f29 1"/>
              <a:gd name="f87" fmla="*/ f73 f29 1"/>
            </a:gdLst>
            <a:ahLst/>
            <a:cxnLst>
              <a:cxn ang="3cd4">
                <a:pos x="hc" y="t"/>
              </a:cxn>
              <a:cxn ang="0">
                <a:pos x="r" y="vc"/>
              </a:cxn>
              <a:cxn ang="cd4">
                <a:pos x="hc" y="b"/>
              </a:cxn>
              <a:cxn ang="cd2">
                <a:pos x="l" y="vc"/>
              </a:cxn>
              <a:cxn ang="f49">
                <a:pos x="f78" y="f79"/>
              </a:cxn>
              <a:cxn ang="f49">
                <a:pos x="f78" y="f80"/>
              </a:cxn>
              <a:cxn ang="f49">
                <a:pos x="f81" y="f82"/>
              </a:cxn>
              <a:cxn ang="f49">
                <a:pos x="f83" y="f80"/>
              </a:cxn>
              <a:cxn ang="f49">
                <a:pos x="f83" y="f84"/>
              </a:cxn>
              <a:cxn ang="f49">
                <a:pos x="f85" y="f86"/>
              </a:cxn>
              <a:cxn ang="f49">
                <a:pos x="f78" y="f87"/>
              </a:cxn>
              <a:cxn ang="f49">
                <a:pos x="f78" y="f79"/>
              </a:cxn>
            </a:cxnLst>
            <a:rect l="f74" t="f77" r="f75" b="f76"/>
            <a:pathLst>
              <a:path w="34" h="46">
                <a:moveTo>
                  <a:pt x="f8" y="f9"/>
                </a:moveTo>
                <a:cubicBezTo>
                  <a:pt x="f8" y="f10"/>
                  <a:pt x="f8" y="f11"/>
                  <a:pt x="f8" y="f12"/>
                </a:cubicBezTo>
                <a:cubicBezTo>
                  <a:pt x="f6" y="f13"/>
                  <a:pt x="f12" y="f7"/>
                  <a:pt x="f14" y="f15"/>
                </a:cubicBezTo>
                <a:cubicBezTo>
                  <a:pt x="f16" y="f15"/>
                  <a:pt x="f5" y="f17"/>
                  <a:pt x="f18" y="f12"/>
                </a:cubicBezTo>
                <a:cubicBezTo>
                  <a:pt x="f19" y="f10"/>
                  <a:pt x="f19" y="f20"/>
                  <a:pt x="f18" y="f21"/>
                </a:cubicBezTo>
                <a:cubicBezTo>
                  <a:pt x="f5" y="f22"/>
                  <a:pt x="f22" y="f5"/>
                  <a:pt x="f23" y="f5"/>
                </a:cubicBezTo>
                <a:cubicBezTo>
                  <a:pt x="f24" y="f5"/>
                  <a:pt x="f6" y="f22"/>
                  <a:pt x="f8" y="f14"/>
                </a:cubicBezTo>
                <a:cubicBezTo>
                  <a:pt x="f8" y="f25"/>
                  <a:pt x="f8" y="f26"/>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1" name="Freeform 63">
            <a:extLst>
              <a:ext uri="{FF2B5EF4-FFF2-40B4-BE49-F238E27FC236}">
                <a16:creationId xmlns:a16="http://schemas.microsoft.com/office/drawing/2014/main" id="{7FD9D693-165E-480A-B9F9-78BF7F13C64F}"/>
              </a:ext>
            </a:extLst>
          </p:cNvPr>
          <p:cNvSpPr/>
          <p:nvPr/>
        </p:nvSpPr>
        <p:spPr>
          <a:xfrm>
            <a:off x="2854327" y="3457575"/>
            <a:ext cx="47621" cy="76196"/>
          </a:xfrm>
          <a:custGeom>
            <a:avLst/>
            <a:gdLst>
              <a:gd name="f0" fmla="val 10800000"/>
              <a:gd name="f1" fmla="val 5400000"/>
              <a:gd name="f2" fmla="val 180"/>
              <a:gd name="f3" fmla="val w"/>
              <a:gd name="f4" fmla="val h"/>
              <a:gd name="f5" fmla="val 0"/>
              <a:gd name="f6" fmla="val 42"/>
              <a:gd name="f7" fmla="val 67"/>
              <a:gd name="f8" fmla="val 10"/>
              <a:gd name="f9" fmla="val 6"/>
              <a:gd name="f10" fmla="val 23"/>
              <a:gd name="f11" fmla="val 33"/>
              <a:gd name="f12" fmla="val 13"/>
              <a:gd name="f13" fmla="val 30"/>
              <a:gd name="f14" fmla="val 25"/>
              <a:gd name="f15" fmla="val 35"/>
              <a:gd name="f16" fmla="val 41"/>
              <a:gd name="f17" fmla="val 55"/>
              <a:gd name="f18" fmla="val 60"/>
              <a:gd name="f19" fmla="val 66"/>
              <a:gd name="f20" fmla="val 27"/>
              <a:gd name="f21" fmla="val 20"/>
              <a:gd name="f22" fmla="val 61"/>
              <a:gd name="f23" fmla="val 56"/>
              <a:gd name="f24" fmla="val 49"/>
              <a:gd name="f25" fmla="val 21"/>
              <a:gd name="f26" fmla="val 19"/>
              <a:gd name="f27" fmla="val 17"/>
              <a:gd name="f28" fmla="+- 0 0 -90"/>
              <a:gd name="f29" fmla="*/ f3 1 42"/>
              <a:gd name="f30" fmla="*/ f4 1 67"/>
              <a:gd name="f31" fmla="val f5"/>
              <a:gd name="f32" fmla="val f6"/>
              <a:gd name="f33" fmla="val f7"/>
              <a:gd name="f34" fmla="*/ f28 f0 1"/>
              <a:gd name="f35" fmla="+- f33 0 f31"/>
              <a:gd name="f36" fmla="+- f32 0 f31"/>
              <a:gd name="f37" fmla="*/ f34 1 f2"/>
              <a:gd name="f38" fmla="*/ f36 1 42"/>
              <a:gd name="f39" fmla="*/ f35 1 67"/>
              <a:gd name="f40" fmla="*/ 10 f36 1"/>
              <a:gd name="f41" fmla="*/ 6 f35 1"/>
              <a:gd name="f42" fmla="*/ 42 f36 1"/>
              <a:gd name="f43" fmla="*/ 13 f35 1"/>
              <a:gd name="f44" fmla="*/ 33 f36 1"/>
              <a:gd name="f45" fmla="*/ 55 f35 1"/>
              <a:gd name="f46" fmla="*/ 27 f36 1"/>
              <a:gd name="f47" fmla="*/ 66 f35 1"/>
              <a:gd name="f48" fmla="*/ 20 f36 1"/>
              <a:gd name="f49" fmla="*/ 56 f35 1"/>
              <a:gd name="f50" fmla="*/ 35 f35 1"/>
              <a:gd name="f51" fmla="*/ 19 f35 1"/>
              <a:gd name="f52" fmla="+- f37 0 f1"/>
              <a:gd name="f53" fmla="*/ f40 1 42"/>
              <a:gd name="f54" fmla="*/ f41 1 67"/>
              <a:gd name="f55" fmla="*/ f42 1 42"/>
              <a:gd name="f56" fmla="*/ f43 1 67"/>
              <a:gd name="f57" fmla="*/ f44 1 42"/>
              <a:gd name="f58" fmla="*/ f45 1 67"/>
              <a:gd name="f59" fmla="*/ f46 1 42"/>
              <a:gd name="f60" fmla="*/ f47 1 67"/>
              <a:gd name="f61" fmla="*/ f48 1 42"/>
              <a:gd name="f62" fmla="*/ f49 1 67"/>
              <a:gd name="f63" fmla="*/ f50 1 67"/>
              <a:gd name="f64" fmla="*/ f51 1 67"/>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9"/>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30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3" y="f95"/>
              </a:cxn>
              <a:cxn ang="f52">
                <a:pos x="f85" y="f96"/>
              </a:cxn>
              <a:cxn ang="f52">
                <a:pos x="f85" y="f86"/>
              </a:cxn>
            </a:cxnLst>
            <a:rect l="f81" t="f84" r="f82" b="f83"/>
            <a:pathLst>
              <a:path w="42" h="67">
                <a:moveTo>
                  <a:pt x="f8" y="f9"/>
                </a:moveTo>
                <a:cubicBezTo>
                  <a:pt x="f10" y="f5"/>
                  <a:pt x="f11" y="f9"/>
                  <a:pt x="f6" y="f12"/>
                </a:cubicBezTo>
                <a:cubicBezTo>
                  <a:pt x="f13" y="f14"/>
                  <a:pt x="f15" y="f16"/>
                  <a:pt x="f11" y="f17"/>
                </a:cubicBezTo>
                <a:cubicBezTo>
                  <a:pt x="f11" y="f18"/>
                  <a:pt x="f15" y="f19"/>
                  <a:pt x="f20" y="f19"/>
                </a:cubicBezTo>
                <a:cubicBezTo>
                  <a:pt x="f21" y="f7"/>
                  <a:pt x="f21" y="f22"/>
                  <a:pt x="f21" y="f23"/>
                </a:cubicBezTo>
                <a:cubicBezTo>
                  <a:pt x="f21" y="f24"/>
                  <a:pt x="f21" y="f6"/>
                  <a:pt x="f21" y="f15"/>
                </a:cubicBezTo>
                <a:cubicBezTo>
                  <a:pt x="f21" y="f20"/>
                  <a:pt x="f25" y="f25"/>
                  <a:pt x="f8" y="f26"/>
                </a:cubicBezTo>
                <a:cubicBezTo>
                  <a:pt x="f5" y="f27"/>
                  <a:pt x="f8" y="f8"/>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2" name="Freeform 64">
            <a:extLst>
              <a:ext uri="{FF2B5EF4-FFF2-40B4-BE49-F238E27FC236}">
                <a16:creationId xmlns:a16="http://schemas.microsoft.com/office/drawing/2014/main" id="{6D611BCA-7413-4C64-8F12-C05272336A1F}"/>
              </a:ext>
            </a:extLst>
          </p:cNvPr>
          <p:cNvSpPr/>
          <p:nvPr/>
        </p:nvSpPr>
        <p:spPr>
          <a:xfrm>
            <a:off x="2747964" y="3462339"/>
            <a:ext cx="47621" cy="69851"/>
          </a:xfrm>
          <a:custGeom>
            <a:avLst/>
            <a:gdLst>
              <a:gd name="f0" fmla="val 10800000"/>
              <a:gd name="f1" fmla="val 5400000"/>
              <a:gd name="f2" fmla="val 180"/>
              <a:gd name="f3" fmla="val w"/>
              <a:gd name="f4" fmla="val h"/>
              <a:gd name="f5" fmla="val 0"/>
              <a:gd name="f6" fmla="val 42"/>
              <a:gd name="f7" fmla="val 62"/>
              <a:gd name="f8" fmla="val 5"/>
              <a:gd name="f9" fmla="val 4"/>
              <a:gd name="f10" fmla="val 6"/>
              <a:gd name="f11" fmla="val 3"/>
              <a:gd name="f12" fmla="val 7"/>
              <a:gd name="f13" fmla="val 2"/>
              <a:gd name="f14" fmla="val 1"/>
              <a:gd name="f15" fmla="val 18"/>
              <a:gd name="f16" fmla="val 28"/>
              <a:gd name="f17" fmla="val 36"/>
              <a:gd name="f18" fmla="val 8"/>
              <a:gd name="f19" fmla="val 39"/>
              <a:gd name="f20" fmla="val 10"/>
              <a:gd name="f21" fmla="val 14"/>
              <a:gd name="f22" fmla="val 37"/>
              <a:gd name="f23" fmla="val 15"/>
              <a:gd name="f24" fmla="val 27"/>
              <a:gd name="f25" fmla="val 17"/>
              <a:gd name="f26" fmla="val 29"/>
              <a:gd name="f27" fmla="val 25"/>
              <a:gd name="f28" fmla="val 31"/>
              <a:gd name="f29" fmla="val 38"/>
              <a:gd name="f30" fmla="val 45"/>
              <a:gd name="f31" fmla="val 52"/>
              <a:gd name="f32" fmla="val 57"/>
              <a:gd name="f33" fmla="val 22"/>
              <a:gd name="f34" fmla="val 56"/>
              <a:gd name="f35" fmla="val 46"/>
              <a:gd name="f36" fmla="val 40"/>
              <a:gd name="f37" fmla="val 34"/>
              <a:gd name="f38" fmla="val 13"/>
              <a:gd name="f39" fmla="+- 0 0 -90"/>
              <a:gd name="f40" fmla="*/ f3 1 42"/>
              <a:gd name="f41" fmla="*/ f4 1 62"/>
              <a:gd name="f42" fmla="val f5"/>
              <a:gd name="f43" fmla="val f6"/>
              <a:gd name="f44" fmla="val f7"/>
              <a:gd name="f45" fmla="*/ f39 f0 1"/>
              <a:gd name="f46" fmla="+- f44 0 f42"/>
              <a:gd name="f47" fmla="+- f43 0 f42"/>
              <a:gd name="f48" fmla="*/ f45 1 f2"/>
              <a:gd name="f49" fmla="*/ f47 1 42"/>
              <a:gd name="f50" fmla="*/ f46 1 62"/>
              <a:gd name="f51" fmla="*/ 5 f47 1"/>
              <a:gd name="f52" fmla="*/ 4 f46 1"/>
              <a:gd name="f53" fmla="*/ 7 f47 1"/>
              <a:gd name="f54" fmla="*/ 1 f46 1"/>
              <a:gd name="f55" fmla="*/ 36 f47 1"/>
              <a:gd name="f56" fmla="*/ 8 f46 1"/>
              <a:gd name="f57" fmla="*/ 37 f47 1"/>
              <a:gd name="f58" fmla="*/ 15 f46 1"/>
              <a:gd name="f59" fmla="*/ 29 f47 1"/>
              <a:gd name="f60" fmla="*/ 31 f46 1"/>
              <a:gd name="f61" fmla="*/ 52 f46 1"/>
              <a:gd name="f62" fmla="*/ 22 f47 1"/>
              <a:gd name="f63" fmla="*/ 62 f46 1"/>
              <a:gd name="f64" fmla="*/ 15 f47 1"/>
              <a:gd name="f65" fmla="*/ 34 f46 1"/>
              <a:gd name="f66" fmla="*/ 14 f46 1"/>
              <a:gd name="f67" fmla="+- f48 0 f1"/>
              <a:gd name="f68" fmla="*/ f51 1 42"/>
              <a:gd name="f69" fmla="*/ f52 1 62"/>
              <a:gd name="f70" fmla="*/ f53 1 42"/>
              <a:gd name="f71" fmla="*/ f54 1 62"/>
              <a:gd name="f72" fmla="*/ f55 1 42"/>
              <a:gd name="f73" fmla="*/ f56 1 62"/>
              <a:gd name="f74" fmla="*/ f57 1 42"/>
              <a:gd name="f75" fmla="*/ f58 1 62"/>
              <a:gd name="f76" fmla="*/ f59 1 42"/>
              <a:gd name="f77" fmla="*/ f60 1 62"/>
              <a:gd name="f78" fmla="*/ f61 1 62"/>
              <a:gd name="f79" fmla="*/ f62 1 42"/>
              <a:gd name="f80" fmla="*/ f63 1 62"/>
              <a:gd name="f81" fmla="*/ f64 1 42"/>
              <a:gd name="f82" fmla="*/ f65 1 62"/>
              <a:gd name="f83" fmla="*/ f66 1 62"/>
              <a:gd name="f84" fmla="*/ 0 1 f49"/>
              <a:gd name="f85" fmla="*/ f43 1 f49"/>
              <a:gd name="f86" fmla="*/ 0 1 f50"/>
              <a:gd name="f87" fmla="*/ f44 1 f50"/>
              <a:gd name="f88" fmla="*/ f68 1 f49"/>
              <a:gd name="f89" fmla="*/ f69 1 f50"/>
              <a:gd name="f90" fmla="*/ f70 1 f49"/>
              <a:gd name="f91" fmla="*/ f71 1 f50"/>
              <a:gd name="f92" fmla="*/ f72 1 f49"/>
              <a:gd name="f93" fmla="*/ f73 1 f50"/>
              <a:gd name="f94" fmla="*/ f74 1 f49"/>
              <a:gd name="f95" fmla="*/ f75 1 f50"/>
              <a:gd name="f96" fmla="*/ f76 1 f49"/>
              <a:gd name="f97" fmla="*/ f77 1 f50"/>
              <a:gd name="f98" fmla="*/ f78 1 f50"/>
              <a:gd name="f99" fmla="*/ f79 1 f49"/>
              <a:gd name="f100" fmla="*/ f80 1 f50"/>
              <a:gd name="f101" fmla="*/ f81 1 f49"/>
              <a:gd name="f102" fmla="*/ f82 1 f50"/>
              <a:gd name="f103" fmla="*/ f83 1 f50"/>
              <a:gd name="f104" fmla="*/ f84 f40 1"/>
              <a:gd name="f105" fmla="*/ f85 f40 1"/>
              <a:gd name="f106" fmla="*/ f87 f41 1"/>
              <a:gd name="f107" fmla="*/ f86 f41 1"/>
              <a:gd name="f108" fmla="*/ f88 f40 1"/>
              <a:gd name="f109" fmla="*/ f89 f41 1"/>
              <a:gd name="f110" fmla="*/ f90 f40 1"/>
              <a:gd name="f111" fmla="*/ f91 f41 1"/>
              <a:gd name="f112" fmla="*/ f92 f40 1"/>
              <a:gd name="f113" fmla="*/ f93 f41 1"/>
              <a:gd name="f114" fmla="*/ f94 f40 1"/>
              <a:gd name="f115" fmla="*/ f95 f41 1"/>
              <a:gd name="f116" fmla="*/ f96 f40 1"/>
              <a:gd name="f117" fmla="*/ f97 f41 1"/>
              <a:gd name="f118" fmla="*/ f98 f41 1"/>
              <a:gd name="f119" fmla="*/ f99 f40 1"/>
              <a:gd name="f120" fmla="*/ f100 f41 1"/>
              <a:gd name="f121" fmla="*/ f101 f40 1"/>
              <a:gd name="f122" fmla="*/ f102 f41 1"/>
              <a:gd name="f123" fmla="*/ f103 f41 1"/>
            </a:gdLst>
            <a:ahLst/>
            <a:cxnLst>
              <a:cxn ang="3cd4">
                <a:pos x="hc" y="t"/>
              </a:cxn>
              <a:cxn ang="0">
                <a:pos x="r" y="vc"/>
              </a:cxn>
              <a:cxn ang="cd4">
                <a:pos x="hc" y="b"/>
              </a:cxn>
              <a:cxn ang="cd2">
                <a:pos x="l" y="vc"/>
              </a:cxn>
              <a:cxn ang="f67">
                <a:pos x="f108" y="f109"/>
              </a:cxn>
              <a:cxn ang="f67">
                <a:pos x="f110" y="f111"/>
              </a:cxn>
              <a:cxn ang="f67">
                <a:pos x="f112" y="f113"/>
              </a:cxn>
              <a:cxn ang="f67">
                <a:pos x="f114" y="f115"/>
              </a:cxn>
              <a:cxn ang="f67">
                <a:pos x="f116" y="f117"/>
              </a:cxn>
              <a:cxn ang="f67">
                <a:pos x="f116" y="f118"/>
              </a:cxn>
              <a:cxn ang="f67">
                <a:pos x="f119" y="f120"/>
              </a:cxn>
              <a:cxn ang="f67">
                <a:pos x="f121" y="f118"/>
              </a:cxn>
              <a:cxn ang="f67">
                <a:pos x="f121" y="f122"/>
              </a:cxn>
              <a:cxn ang="f67">
                <a:pos x="f108" y="f123"/>
              </a:cxn>
              <a:cxn ang="f67">
                <a:pos x="f108" y="f109"/>
              </a:cxn>
            </a:cxnLst>
            <a:rect l="f104" t="f107" r="f105" b="f106"/>
            <a:pathLst>
              <a:path w="42" h="62">
                <a:moveTo>
                  <a:pt x="f8" y="f9"/>
                </a:moveTo>
                <a:cubicBezTo>
                  <a:pt x="f10" y="f11"/>
                  <a:pt x="f12" y="f13"/>
                  <a:pt x="f12" y="f14"/>
                </a:cubicBezTo>
                <a:cubicBezTo>
                  <a:pt x="f15" y="f5"/>
                  <a:pt x="f16" y="f13"/>
                  <a:pt x="f17" y="f18"/>
                </a:cubicBezTo>
                <a:cubicBezTo>
                  <a:pt x="f19" y="f20"/>
                  <a:pt x="f6" y="f21"/>
                  <a:pt x="f22" y="f23"/>
                </a:cubicBezTo>
                <a:cubicBezTo>
                  <a:pt x="f24" y="f25"/>
                  <a:pt x="f26" y="f27"/>
                  <a:pt x="f26" y="f28"/>
                </a:cubicBezTo>
                <a:cubicBezTo>
                  <a:pt x="f26" y="f29"/>
                  <a:pt x="f26" y="f30"/>
                  <a:pt x="f26" y="f31"/>
                </a:cubicBezTo>
                <a:cubicBezTo>
                  <a:pt x="f26" y="f32"/>
                  <a:pt x="f26" y="f7"/>
                  <a:pt x="f33" y="f7"/>
                </a:cubicBezTo>
                <a:cubicBezTo>
                  <a:pt x="f23" y="f7"/>
                  <a:pt x="f23" y="f34"/>
                  <a:pt x="f23" y="f31"/>
                </a:cubicBezTo>
                <a:cubicBezTo>
                  <a:pt x="f23" y="f35"/>
                  <a:pt x="f23" y="f36"/>
                  <a:pt x="f23" y="f37"/>
                </a:cubicBezTo>
                <a:cubicBezTo>
                  <a:pt x="f21" y="f24"/>
                  <a:pt x="f15" y="f25"/>
                  <a:pt x="f8" y="f21"/>
                </a:cubicBezTo>
                <a:cubicBezTo>
                  <a:pt x="f5" y="f38"/>
                  <a:pt x="f8" y="f18"/>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3" name="Freeform 65">
            <a:extLst>
              <a:ext uri="{FF2B5EF4-FFF2-40B4-BE49-F238E27FC236}">
                <a16:creationId xmlns:a16="http://schemas.microsoft.com/office/drawing/2014/main" id="{4E63D565-8A1E-4B30-845A-DE34951887E1}"/>
              </a:ext>
            </a:extLst>
          </p:cNvPr>
          <p:cNvSpPr/>
          <p:nvPr/>
        </p:nvSpPr>
        <p:spPr>
          <a:xfrm>
            <a:off x="2805114" y="3462339"/>
            <a:ext cx="46040" cy="69851"/>
          </a:xfrm>
          <a:custGeom>
            <a:avLst/>
            <a:gdLst>
              <a:gd name="f0" fmla="val 10800000"/>
              <a:gd name="f1" fmla="val 5400000"/>
              <a:gd name="f2" fmla="val 180"/>
              <a:gd name="f3" fmla="val w"/>
              <a:gd name="f4" fmla="val h"/>
              <a:gd name="f5" fmla="val 0"/>
              <a:gd name="f6" fmla="val 41"/>
              <a:gd name="f7" fmla="val 63"/>
              <a:gd name="f8" fmla="val 31"/>
              <a:gd name="f9" fmla="val 5"/>
              <a:gd name="f10" fmla="val 33"/>
              <a:gd name="f11" fmla="val 10"/>
              <a:gd name="f12" fmla="val 12"/>
              <a:gd name="f13" fmla="val 19"/>
              <a:gd name="f14" fmla="val 24"/>
              <a:gd name="f15" fmla="val 23"/>
              <a:gd name="f16" fmla="val 30"/>
              <a:gd name="f17" fmla="val 35"/>
              <a:gd name="f18" fmla="val 28"/>
              <a:gd name="f19" fmla="val 43"/>
              <a:gd name="f20" fmla="val 27"/>
              <a:gd name="f21" fmla="val 50"/>
              <a:gd name="f22" fmla="val 34"/>
              <a:gd name="f23" fmla="val 21"/>
              <a:gd name="f24" fmla="val 9"/>
              <a:gd name="f25" fmla="val 62"/>
              <a:gd name="f26" fmla="val 15"/>
              <a:gd name="f27" fmla="val 14"/>
              <a:gd name="f28" fmla="val 13"/>
              <a:gd name="f29" fmla="val 37"/>
              <a:gd name="f30" fmla="val 32"/>
              <a:gd name="f31" fmla="val 26"/>
              <a:gd name="f32" fmla="val 22"/>
              <a:gd name="f33" fmla="val 18"/>
              <a:gd name="f34" fmla="val 8"/>
              <a:gd name="f35" fmla="val 17"/>
              <a:gd name="f36" fmla="val 16"/>
              <a:gd name="f37" fmla="val 1"/>
              <a:gd name="f38" fmla="val 11"/>
              <a:gd name="f39" fmla="val 2"/>
              <a:gd name="f40" fmla="val 7"/>
              <a:gd name="f41" fmla="val 3"/>
              <a:gd name="f42" fmla="val 4"/>
              <a:gd name="f43" fmla="+- 0 0 -90"/>
              <a:gd name="f44" fmla="*/ f3 1 41"/>
              <a:gd name="f45" fmla="*/ f4 1 63"/>
              <a:gd name="f46" fmla="val f5"/>
              <a:gd name="f47" fmla="val f6"/>
              <a:gd name="f48" fmla="val f7"/>
              <a:gd name="f49" fmla="*/ f43 f0 1"/>
              <a:gd name="f50" fmla="+- f48 0 f46"/>
              <a:gd name="f51" fmla="+- f47 0 f46"/>
              <a:gd name="f52" fmla="*/ f49 1 f2"/>
              <a:gd name="f53" fmla="*/ f51 1 41"/>
              <a:gd name="f54" fmla="*/ f50 1 63"/>
              <a:gd name="f55" fmla="*/ 31 f51 1"/>
              <a:gd name="f56" fmla="*/ 5 f50 1"/>
              <a:gd name="f57" fmla="*/ 19 f50 1"/>
              <a:gd name="f58" fmla="*/ 28 f51 1"/>
              <a:gd name="f59" fmla="*/ 43 f50 1"/>
              <a:gd name="f60" fmla="*/ 21 f51 1"/>
              <a:gd name="f61" fmla="*/ 63 f50 1"/>
              <a:gd name="f62" fmla="*/ 14 f51 1"/>
              <a:gd name="f63" fmla="*/ 26 f50 1"/>
              <a:gd name="f64" fmla="*/ 8 f51 1"/>
              <a:gd name="f65" fmla="*/ 17 f50 1"/>
              <a:gd name="f66" fmla="*/ 1 f51 1"/>
              <a:gd name="f67" fmla="*/ 11 f50 1"/>
              <a:gd name="f68" fmla="*/ 9 f51 1"/>
              <a:gd name="f69" fmla="*/ 3 f50 1"/>
              <a:gd name="f70" fmla="+- f52 0 f1"/>
              <a:gd name="f71" fmla="*/ f55 1 41"/>
              <a:gd name="f72" fmla="*/ f56 1 63"/>
              <a:gd name="f73" fmla="*/ f57 1 63"/>
              <a:gd name="f74" fmla="*/ f58 1 41"/>
              <a:gd name="f75" fmla="*/ f59 1 63"/>
              <a:gd name="f76" fmla="*/ f60 1 41"/>
              <a:gd name="f77" fmla="*/ f61 1 63"/>
              <a:gd name="f78" fmla="*/ f62 1 41"/>
              <a:gd name="f79" fmla="*/ f63 1 63"/>
              <a:gd name="f80" fmla="*/ f64 1 41"/>
              <a:gd name="f81" fmla="*/ f65 1 63"/>
              <a:gd name="f82" fmla="*/ f66 1 41"/>
              <a:gd name="f83" fmla="*/ f67 1 63"/>
              <a:gd name="f84" fmla="*/ f68 1 41"/>
              <a:gd name="f85" fmla="*/ f69 1 63"/>
              <a:gd name="f86" fmla="*/ 0 1 f53"/>
              <a:gd name="f87" fmla="*/ f47 1 f53"/>
              <a:gd name="f88" fmla="*/ 0 1 f54"/>
              <a:gd name="f89" fmla="*/ f48 1 f54"/>
              <a:gd name="f90" fmla="*/ f71 1 f53"/>
              <a:gd name="f91" fmla="*/ f72 1 f54"/>
              <a:gd name="f92" fmla="*/ f73 1 f54"/>
              <a:gd name="f93" fmla="*/ f74 1 f53"/>
              <a:gd name="f94" fmla="*/ f75 1 f54"/>
              <a:gd name="f95" fmla="*/ f76 1 f53"/>
              <a:gd name="f96" fmla="*/ f77 1 f54"/>
              <a:gd name="f97" fmla="*/ f78 1 f53"/>
              <a:gd name="f98" fmla="*/ f79 1 f54"/>
              <a:gd name="f99" fmla="*/ f80 1 f53"/>
              <a:gd name="f100" fmla="*/ f81 1 f54"/>
              <a:gd name="f101" fmla="*/ f82 1 f53"/>
              <a:gd name="f102" fmla="*/ f83 1 f54"/>
              <a:gd name="f103" fmla="*/ f84 1 f53"/>
              <a:gd name="f104" fmla="*/ f85 1 f54"/>
              <a:gd name="f105" fmla="*/ f86 f44 1"/>
              <a:gd name="f106" fmla="*/ f87 f44 1"/>
              <a:gd name="f107" fmla="*/ f89 f45 1"/>
              <a:gd name="f108" fmla="*/ f88 f45 1"/>
              <a:gd name="f109" fmla="*/ f90 f44 1"/>
              <a:gd name="f110" fmla="*/ f91 f45 1"/>
              <a:gd name="f111" fmla="*/ f92 f45 1"/>
              <a:gd name="f112" fmla="*/ f93 f44 1"/>
              <a:gd name="f113" fmla="*/ f94 f45 1"/>
              <a:gd name="f114" fmla="*/ f95 f44 1"/>
              <a:gd name="f115" fmla="*/ f96 f45 1"/>
              <a:gd name="f116" fmla="*/ f97 f44 1"/>
              <a:gd name="f117" fmla="*/ f98 f45 1"/>
              <a:gd name="f118" fmla="*/ f99 f44 1"/>
              <a:gd name="f119" fmla="*/ f100 f45 1"/>
              <a:gd name="f120" fmla="*/ f101 f44 1"/>
              <a:gd name="f121" fmla="*/ f102 f45 1"/>
              <a:gd name="f122" fmla="*/ f103 f44 1"/>
              <a:gd name="f123" fmla="*/ f104 f45 1"/>
            </a:gdLst>
            <a:ahLst/>
            <a:cxnLst>
              <a:cxn ang="3cd4">
                <a:pos x="hc" y="t"/>
              </a:cxn>
              <a:cxn ang="0">
                <a:pos x="r" y="vc"/>
              </a:cxn>
              <a:cxn ang="cd4">
                <a:pos x="hc" y="b"/>
              </a:cxn>
              <a:cxn ang="cd2">
                <a:pos x="l" y="vc"/>
              </a:cxn>
              <a:cxn ang="f70">
                <a:pos x="f109" y="f110"/>
              </a:cxn>
              <a:cxn ang="f70">
                <a:pos x="f109" y="f111"/>
              </a:cxn>
              <a:cxn ang="f70">
                <a:pos x="f112" y="f113"/>
              </a:cxn>
              <a:cxn ang="f70">
                <a:pos x="f114" y="f115"/>
              </a:cxn>
              <a:cxn ang="f70">
                <a:pos x="f116" y="f113"/>
              </a:cxn>
              <a:cxn ang="f70">
                <a:pos x="f116" y="f117"/>
              </a:cxn>
              <a:cxn ang="f70">
                <a:pos x="f118" y="f119"/>
              </a:cxn>
              <a:cxn ang="f70">
                <a:pos x="f120" y="f121"/>
              </a:cxn>
              <a:cxn ang="f70">
                <a:pos x="f122" y="f123"/>
              </a:cxn>
              <a:cxn ang="f70">
                <a:pos x="f109" y="f110"/>
              </a:cxn>
            </a:cxnLst>
            <a:rect l="f105" t="f108" r="f106" b="f107"/>
            <a:pathLst>
              <a:path w="41" h="63">
                <a:moveTo>
                  <a:pt x="f8" y="f9"/>
                </a:moveTo>
                <a:cubicBezTo>
                  <a:pt x="f10" y="f11"/>
                  <a:pt x="f6" y="f12"/>
                  <a:pt x="f8" y="f13"/>
                </a:cubicBezTo>
                <a:cubicBezTo>
                  <a:pt x="f14" y="f15"/>
                  <a:pt x="f16" y="f17"/>
                  <a:pt x="f18" y="f19"/>
                </a:cubicBezTo>
                <a:cubicBezTo>
                  <a:pt x="f20" y="f21"/>
                  <a:pt x="f22" y="f7"/>
                  <a:pt x="f23" y="f7"/>
                </a:cubicBezTo>
                <a:cubicBezTo>
                  <a:pt x="f24" y="f25"/>
                  <a:pt x="f26" y="f21"/>
                  <a:pt x="f27" y="f19"/>
                </a:cubicBezTo>
                <a:cubicBezTo>
                  <a:pt x="f28" y="f29"/>
                  <a:pt x="f27" y="f30"/>
                  <a:pt x="f27" y="f31"/>
                </a:cubicBezTo>
                <a:cubicBezTo>
                  <a:pt x="f27" y="f32"/>
                  <a:pt x="f28" y="f33"/>
                  <a:pt x="f34" y="f35"/>
                </a:cubicBezTo>
                <a:cubicBezTo>
                  <a:pt x="f9" y="f36"/>
                  <a:pt x="f5" y="f35"/>
                  <a:pt x="f37" y="f38"/>
                </a:cubicBezTo>
                <a:cubicBezTo>
                  <a:pt x="f39" y="f40"/>
                  <a:pt x="f9" y="f9"/>
                  <a:pt x="f24" y="f41"/>
                </a:cubicBezTo>
                <a:cubicBezTo>
                  <a:pt x="f35" y="f5"/>
                  <a:pt x="f15" y="f42"/>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4" name="Freeform 69">
            <a:extLst>
              <a:ext uri="{FF2B5EF4-FFF2-40B4-BE49-F238E27FC236}">
                <a16:creationId xmlns:a16="http://schemas.microsoft.com/office/drawing/2014/main" id="{9D119744-AFD7-4C72-ABFF-246D616253F3}"/>
              </a:ext>
            </a:extLst>
          </p:cNvPr>
          <p:cNvSpPr/>
          <p:nvPr/>
        </p:nvSpPr>
        <p:spPr>
          <a:xfrm>
            <a:off x="7575547" y="2990846"/>
            <a:ext cx="1179511" cy="1997077"/>
          </a:xfrm>
          <a:custGeom>
            <a:avLst/>
            <a:gdLst>
              <a:gd name="f0" fmla="val 10800000"/>
              <a:gd name="f1" fmla="val 5400000"/>
              <a:gd name="f2" fmla="val 180"/>
              <a:gd name="f3" fmla="val w"/>
              <a:gd name="f4" fmla="val h"/>
              <a:gd name="f5" fmla="val 0"/>
              <a:gd name="f6" fmla="val 622"/>
              <a:gd name="f7" fmla="val 1052"/>
              <a:gd name="f8" fmla="val 207"/>
              <a:gd name="f9" fmla="val 10"/>
              <a:gd name="f10" fmla="val 213"/>
              <a:gd name="f11" fmla="val 217"/>
              <a:gd name="f12" fmla="val 223"/>
              <a:gd name="f13" fmla="val 6"/>
              <a:gd name="f14" fmla="val 227"/>
              <a:gd name="f15" fmla="val 11"/>
              <a:gd name="f16" fmla="val 224"/>
              <a:gd name="f17" fmla="val 18"/>
              <a:gd name="f18" fmla="val 23"/>
              <a:gd name="f19" fmla="val 62"/>
              <a:gd name="f20" fmla="val 100"/>
              <a:gd name="f21" fmla="val 137"/>
              <a:gd name="f22" fmla="val 243"/>
              <a:gd name="f23" fmla="val 177"/>
              <a:gd name="f24" fmla="val 273"/>
              <a:gd name="f25" fmla="val 204"/>
              <a:gd name="f26" fmla="val 310"/>
              <a:gd name="f27" fmla="val 317"/>
              <a:gd name="f28" fmla="val 325"/>
              <a:gd name="f29" fmla="val 333"/>
              <a:gd name="f30" fmla="val 377"/>
              <a:gd name="f31" fmla="val 421"/>
              <a:gd name="f32" fmla="val 465"/>
              <a:gd name="f33" fmla="val 226"/>
              <a:gd name="f34" fmla="val 520"/>
              <a:gd name="f35" fmla="val 225"/>
              <a:gd name="f36" fmla="val 555"/>
              <a:gd name="f37" fmla="val 254"/>
              <a:gd name="f38" fmla="val 579"/>
              <a:gd name="f39" fmla="val 300"/>
              <a:gd name="f40" fmla="val 599"/>
              <a:gd name="f41" fmla="val 340"/>
              <a:gd name="f42" fmla="val 609"/>
              <a:gd name="f43" fmla="val 384"/>
              <a:gd name="f44" fmla="val 614"/>
              <a:gd name="f45" fmla="val 429"/>
              <a:gd name="f46" fmla="val 620"/>
              <a:gd name="f47" fmla="val 490"/>
              <a:gd name="f48" fmla="val 552"/>
              <a:gd name="f49" fmla="val 616"/>
              <a:gd name="f50" fmla="val 640"/>
              <a:gd name="f51" fmla="val 598"/>
              <a:gd name="f52" fmla="val 654"/>
              <a:gd name="f53" fmla="val 577"/>
              <a:gd name="f54" fmla="val 653"/>
              <a:gd name="f55" fmla="val 652"/>
              <a:gd name="f56" fmla="val 541"/>
              <a:gd name="f57" fmla="val 635"/>
              <a:gd name="f58" fmla="val 542"/>
              <a:gd name="f59" fmla="val 534"/>
              <a:gd name="f60" fmla="val 547"/>
              <a:gd name="f61" fmla="val 460"/>
              <a:gd name="f62" fmla="val 530"/>
              <a:gd name="f63" fmla="val 386"/>
              <a:gd name="f64" fmla="val 528"/>
              <a:gd name="f65" fmla="val 378"/>
              <a:gd name="f66" fmla="val 525"/>
              <a:gd name="f67" fmla="val 370"/>
              <a:gd name="f68" fmla="val 521"/>
              <a:gd name="f69" fmla="val 363"/>
              <a:gd name="f70" fmla="val 435"/>
              <a:gd name="f71" fmla="val 519"/>
              <a:gd name="f72" fmla="val 508"/>
              <a:gd name="f73" fmla="val 580"/>
              <a:gd name="f74" fmla="val 522"/>
              <a:gd name="f75" fmla="val 633"/>
              <a:gd name="f76" fmla="val 527"/>
              <a:gd name="f77" fmla="val 687"/>
              <a:gd name="f78" fmla="val 740"/>
              <a:gd name="f79" fmla="val 535"/>
              <a:gd name="f80" fmla="val 823"/>
              <a:gd name="f81" fmla="val 540"/>
              <a:gd name="f82" fmla="val 906"/>
              <a:gd name="f83" fmla="val 543"/>
              <a:gd name="f84" fmla="val 989"/>
              <a:gd name="f85" fmla="val 545"/>
              <a:gd name="f86" fmla="val 1026"/>
              <a:gd name="f87" fmla="val 1051"/>
              <a:gd name="f88" fmla="val 488"/>
              <a:gd name="f89" fmla="val 457"/>
              <a:gd name="f90" fmla="val 432"/>
              <a:gd name="f91" fmla="val 1030"/>
              <a:gd name="f92" fmla="val 430"/>
              <a:gd name="f93" fmla="val 1000"/>
              <a:gd name="f94" fmla="val 425"/>
              <a:gd name="f95" fmla="val 924"/>
              <a:gd name="f96" fmla="val 848"/>
              <a:gd name="f97" fmla="val 417"/>
              <a:gd name="f98" fmla="val 772"/>
              <a:gd name="f99" fmla="val 415"/>
              <a:gd name="f100" fmla="val 738"/>
              <a:gd name="f101" fmla="val 413"/>
              <a:gd name="f102" fmla="val 703"/>
              <a:gd name="f103" fmla="val 411"/>
              <a:gd name="f104" fmla="val 669"/>
              <a:gd name="f105" fmla="val 657"/>
              <a:gd name="f106" fmla="val 409"/>
              <a:gd name="f107" fmla="val 650"/>
              <a:gd name="f108" fmla="val 395"/>
              <a:gd name="f109" fmla="val 658"/>
              <a:gd name="f110" fmla="val 379"/>
              <a:gd name="f111" fmla="val 667"/>
              <a:gd name="f112" fmla="val 361"/>
              <a:gd name="f113" fmla="val 665"/>
              <a:gd name="f114" fmla="val 344"/>
              <a:gd name="f115" fmla="val 299"/>
              <a:gd name="f116" fmla="val 623"/>
              <a:gd name="f117" fmla="val 209"/>
              <a:gd name="f118" fmla="val 604"/>
              <a:gd name="f119" fmla="val 195"/>
              <a:gd name="f120" fmla="val 188"/>
              <a:gd name="f121" fmla="val 601"/>
              <a:gd name="f122" fmla="val 181"/>
              <a:gd name="f123" fmla="val 615"/>
              <a:gd name="f124" fmla="val 161"/>
              <a:gd name="f125" fmla="val 141"/>
              <a:gd name="f126" fmla="val 693"/>
              <a:gd name="f127" fmla="val 120"/>
              <a:gd name="f128" fmla="val 732"/>
              <a:gd name="f129" fmla="val 105"/>
              <a:gd name="f130" fmla="val 760"/>
              <a:gd name="f131" fmla="val 80"/>
              <a:gd name="f132" fmla="val 54"/>
              <a:gd name="f133" fmla="val 766"/>
              <a:gd name="f134" fmla="val 19"/>
              <a:gd name="f135" fmla="val 757"/>
              <a:gd name="f136" fmla="val 719"/>
              <a:gd name="f137" fmla="val 17"/>
              <a:gd name="f138" fmla="val 685"/>
              <a:gd name="f139" fmla="val 48"/>
              <a:gd name="f140" fmla="val 81"/>
              <a:gd name="f141" fmla="val 561"/>
              <a:gd name="f142" fmla="val 114"/>
              <a:gd name="f143" fmla="val 500"/>
              <a:gd name="f144" fmla="val 129"/>
              <a:gd name="f145" fmla="val 472"/>
              <a:gd name="f146" fmla="val 157"/>
              <a:gd name="f147" fmla="val 464"/>
              <a:gd name="f148" fmla="val 187"/>
              <a:gd name="f149" fmla="val 474"/>
              <a:gd name="f150" fmla="val 210"/>
              <a:gd name="f151" fmla="val 483"/>
              <a:gd name="f152" fmla="val 233"/>
              <a:gd name="f153" fmla="val 492"/>
              <a:gd name="f154" fmla="val 255"/>
              <a:gd name="f155" fmla="val 502"/>
              <a:gd name="f156" fmla="val 269"/>
              <a:gd name="f157" fmla="val 507"/>
              <a:gd name="f158" fmla="val 275"/>
              <a:gd name="f159" fmla="val 274"/>
              <a:gd name="f160" fmla="val 369"/>
              <a:gd name="f161" fmla="val 308"/>
              <a:gd name="f162" fmla="val 294"/>
              <a:gd name="f163" fmla="val 268"/>
              <a:gd name="f164" fmla="val 287"/>
              <a:gd name="f165" fmla="val 257"/>
              <a:gd name="f166" fmla="val 280"/>
              <a:gd name="f167" fmla="val 183"/>
              <a:gd name="f168" fmla="val 234"/>
              <a:gd name="f169" fmla="val 142"/>
              <a:gd name="f170" fmla="val 169"/>
              <a:gd name="f171" fmla="val 70"/>
              <a:gd name="f172" fmla="val 143"/>
              <a:gd name="f173" fmla="val 150"/>
              <a:gd name="f174" fmla="val 55"/>
              <a:gd name="f175" fmla="val 40"/>
              <a:gd name="f176" fmla="val 25"/>
              <a:gd name="f177" fmla="+- 0 0 -90"/>
              <a:gd name="f178" fmla="*/ f3 1 622"/>
              <a:gd name="f179" fmla="*/ f4 1 1052"/>
              <a:gd name="f180" fmla="val f5"/>
              <a:gd name="f181" fmla="val f6"/>
              <a:gd name="f182" fmla="val f7"/>
              <a:gd name="f183" fmla="*/ f177 f0 1"/>
              <a:gd name="f184" fmla="+- f182 0 f180"/>
              <a:gd name="f185" fmla="+- f181 0 f180"/>
              <a:gd name="f186" fmla="*/ f183 1 f2"/>
              <a:gd name="f187" fmla="*/ f185 1 622"/>
              <a:gd name="f188" fmla="*/ f184 1 1052"/>
              <a:gd name="f189" fmla="*/ 207 f185 1"/>
              <a:gd name="f190" fmla="*/ 10 f184 1"/>
              <a:gd name="f191" fmla="*/ 223 f185 1"/>
              <a:gd name="f192" fmla="*/ 6 f184 1"/>
              <a:gd name="f193" fmla="*/ 23 f184 1"/>
              <a:gd name="f194" fmla="*/ 227 f185 1"/>
              <a:gd name="f195" fmla="*/ 137 f184 1"/>
              <a:gd name="f196" fmla="*/ 310 f185 1"/>
              <a:gd name="f197" fmla="*/ 223 f184 1"/>
              <a:gd name="f198" fmla="*/ 333 f185 1"/>
              <a:gd name="f199" fmla="*/ 227 f184 1"/>
              <a:gd name="f200" fmla="*/ 465 f185 1"/>
              <a:gd name="f201" fmla="*/ 226 f184 1"/>
              <a:gd name="f202" fmla="*/ 579 f185 1"/>
              <a:gd name="f203" fmla="*/ 300 f184 1"/>
              <a:gd name="f204" fmla="*/ 614 f185 1"/>
              <a:gd name="f205" fmla="*/ 429 f184 1"/>
              <a:gd name="f206" fmla="*/ 616 f185 1"/>
              <a:gd name="f207" fmla="*/ 614 f184 1"/>
              <a:gd name="f208" fmla="*/ 577 f185 1"/>
              <a:gd name="f209" fmla="*/ 653 f184 1"/>
              <a:gd name="f210" fmla="*/ 541 f185 1"/>
              <a:gd name="f211" fmla="*/ 609 f184 1"/>
              <a:gd name="f212" fmla="*/ 530 f185 1"/>
              <a:gd name="f213" fmla="*/ 386 f184 1"/>
              <a:gd name="f214" fmla="*/ 521 f185 1"/>
              <a:gd name="f215" fmla="*/ 363 f184 1"/>
              <a:gd name="f216" fmla="*/ 580 f184 1"/>
              <a:gd name="f217" fmla="*/ 740 f184 1"/>
              <a:gd name="f218" fmla="*/ 543 f185 1"/>
              <a:gd name="f219" fmla="*/ 989 f184 1"/>
              <a:gd name="f220" fmla="*/ 488 f185 1"/>
              <a:gd name="f221" fmla="*/ 1051 f184 1"/>
              <a:gd name="f222" fmla="*/ 430 f185 1"/>
              <a:gd name="f223" fmla="*/ 1000 f184 1"/>
              <a:gd name="f224" fmla="*/ 417 f185 1"/>
              <a:gd name="f225" fmla="*/ 772 f184 1"/>
              <a:gd name="f226" fmla="*/ 411 f185 1"/>
              <a:gd name="f227" fmla="*/ 669 f184 1"/>
              <a:gd name="f228" fmla="*/ 395 f185 1"/>
              <a:gd name="f229" fmla="*/ 658 f184 1"/>
              <a:gd name="f230" fmla="*/ 344 f185 1"/>
              <a:gd name="f231" fmla="*/ 209 f185 1"/>
              <a:gd name="f232" fmla="*/ 604 f184 1"/>
              <a:gd name="f233" fmla="*/ 181 f185 1"/>
              <a:gd name="f234" fmla="*/ 615 f184 1"/>
              <a:gd name="f235" fmla="*/ 120 f185 1"/>
              <a:gd name="f236" fmla="*/ 732 f184 1"/>
              <a:gd name="f237" fmla="*/ 54 f185 1"/>
              <a:gd name="f238" fmla="*/ 766 f184 1"/>
              <a:gd name="f239" fmla="*/ 17 f185 1"/>
              <a:gd name="f240" fmla="*/ 685 f184 1"/>
              <a:gd name="f241" fmla="*/ 114 f185 1"/>
              <a:gd name="f242" fmla="*/ 500 f184 1"/>
              <a:gd name="f243" fmla="*/ 187 f185 1"/>
              <a:gd name="f244" fmla="*/ 474 f184 1"/>
              <a:gd name="f245" fmla="*/ 255 f185 1"/>
              <a:gd name="f246" fmla="*/ 502 f184 1"/>
              <a:gd name="f247" fmla="*/ 274 f185 1"/>
              <a:gd name="f248" fmla="*/ 490 f184 1"/>
              <a:gd name="f249" fmla="*/ 308 f184 1"/>
              <a:gd name="f250" fmla="*/ 257 f185 1"/>
              <a:gd name="f251" fmla="*/ 280 f184 1"/>
              <a:gd name="f252" fmla="*/ 141 f185 1"/>
              <a:gd name="f253" fmla="*/ 80 f184 1"/>
              <a:gd name="f254" fmla="*/ 150 f185 1"/>
              <a:gd name="f255" fmla="*/ 55 f184 1"/>
              <a:gd name="f256" fmla="+- f186 0 f1"/>
              <a:gd name="f257" fmla="*/ f189 1 622"/>
              <a:gd name="f258" fmla="*/ f190 1 1052"/>
              <a:gd name="f259" fmla="*/ f191 1 622"/>
              <a:gd name="f260" fmla="*/ f192 1 1052"/>
              <a:gd name="f261" fmla="*/ f193 1 1052"/>
              <a:gd name="f262" fmla="*/ f194 1 622"/>
              <a:gd name="f263" fmla="*/ f195 1 1052"/>
              <a:gd name="f264" fmla="*/ f196 1 622"/>
              <a:gd name="f265" fmla="*/ f197 1 1052"/>
              <a:gd name="f266" fmla="*/ f198 1 622"/>
              <a:gd name="f267" fmla="*/ f199 1 1052"/>
              <a:gd name="f268" fmla="*/ f200 1 622"/>
              <a:gd name="f269" fmla="*/ f201 1 1052"/>
              <a:gd name="f270" fmla="*/ f202 1 622"/>
              <a:gd name="f271" fmla="*/ f203 1 1052"/>
              <a:gd name="f272" fmla="*/ f204 1 622"/>
              <a:gd name="f273" fmla="*/ f205 1 1052"/>
              <a:gd name="f274" fmla="*/ f206 1 622"/>
              <a:gd name="f275" fmla="*/ f207 1 1052"/>
              <a:gd name="f276" fmla="*/ f208 1 622"/>
              <a:gd name="f277" fmla="*/ f209 1 1052"/>
              <a:gd name="f278" fmla="*/ f210 1 622"/>
              <a:gd name="f279" fmla="*/ f211 1 1052"/>
              <a:gd name="f280" fmla="*/ f212 1 622"/>
              <a:gd name="f281" fmla="*/ f213 1 1052"/>
              <a:gd name="f282" fmla="*/ f214 1 622"/>
              <a:gd name="f283" fmla="*/ f215 1 1052"/>
              <a:gd name="f284" fmla="*/ f216 1 1052"/>
              <a:gd name="f285" fmla="*/ f217 1 1052"/>
              <a:gd name="f286" fmla="*/ f218 1 622"/>
              <a:gd name="f287" fmla="*/ f219 1 1052"/>
              <a:gd name="f288" fmla="*/ f220 1 622"/>
              <a:gd name="f289" fmla="*/ f221 1 1052"/>
              <a:gd name="f290" fmla="*/ f222 1 622"/>
              <a:gd name="f291" fmla="*/ f223 1 1052"/>
              <a:gd name="f292" fmla="*/ f224 1 622"/>
              <a:gd name="f293" fmla="*/ f225 1 1052"/>
              <a:gd name="f294" fmla="*/ f226 1 622"/>
              <a:gd name="f295" fmla="*/ f227 1 1052"/>
              <a:gd name="f296" fmla="*/ f228 1 622"/>
              <a:gd name="f297" fmla="*/ f229 1 1052"/>
              <a:gd name="f298" fmla="*/ f230 1 622"/>
              <a:gd name="f299" fmla="*/ f231 1 622"/>
              <a:gd name="f300" fmla="*/ f232 1 1052"/>
              <a:gd name="f301" fmla="*/ f233 1 622"/>
              <a:gd name="f302" fmla="*/ f234 1 1052"/>
              <a:gd name="f303" fmla="*/ f235 1 622"/>
              <a:gd name="f304" fmla="*/ f236 1 1052"/>
              <a:gd name="f305" fmla="*/ f237 1 622"/>
              <a:gd name="f306" fmla="*/ f238 1 1052"/>
              <a:gd name="f307" fmla="*/ f239 1 622"/>
              <a:gd name="f308" fmla="*/ f240 1 1052"/>
              <a:gd name="f309" fmla="*/ f241 1 622"/>
              <a:gd name="f310" fmla="*/ f242 1 1052"/>
              <a:gd name="f311" fmla="*/ f243 1 622"/>
              <a:gd name="f312" fmla="*/ f244 1 1052"/>
              <a:gd name="f313" fmla="*/ f245 1 622"/>
              <a:gd name="f314" fmla="*/ f246 1 1052"/>
              <a:gd name="f315" fmla="*/ f247 1 622"/>
              <a:gd name="f316" fmla="*/ f248 1 1052"/>
              <a:gd name="f317" fmla="*/ f249 1 1052"/>
              <a:gd name="f318" fmla="*/ f250 1 622"/>
              <a:gd name="f319" fmla="*/ f251 1 1052"/>
              <a:gd name="f320" fmla="*/ f252 1 622"/>
              <a:gd name="f321" fmla="*/ f253 1 1052"/>
              <a:gd name="f322" fmla="*/ f254 1 622"/>
              <a:gd name="f323" fmla="*/ f255 1 1052"/>
              <a:gd name="f324" fmla="*/ 0 1 f187"/>
              <a:gd name="f325" fmla="*/ f181 1 f187"/>
              <a:gd name="f326" fmla="*/ 0 1 f188"/>
              <a:gd name="f327" fmla="*/ f182 1 f188"/>
              <a:gd name="f328" fmla="*/ f257 1 f187"/>
              <a:gd name="f329" fmla="*/ f258 1 f188"/>
              <a:gd name="f330" fmla="*/ f259 1 f187"/>
              <a:gd name="f331" fmla="*/ f260 1 f188"/>
              <a:gd name="f332" fmla="*/ f261 1 f188"/>
              <a:gd name="f333" fmla="*/ f262 1 f187"/>
              <a:gd name="f334" fmla="*/ f263 1 f188"/>
              <a:gd name="f335" fmla="*/ f264 1 f187"/>
              <a:gd name="f336" fmla="*/ f265 1 f188"/>
              <a:gd name="f337" fmla="*/ f266 1 f187"/>
              <a:gd name="f338" fmla="*/ f267 1 f188"/>
              <a:gd name="f339" fmla="*/ f268 1 f187"/>
              <a:gd name="f340" fmla="*/ f269 1 f188"/>
              <a:gd name="f341" fmla="*/ f270 1 f187"/>
              <a:gd name="f342" fmla="*/ f271 1 f188"/>
              <a:gd name="f343" fmla="*/ f272 1 f187"/>
              <a:gd name="f344" fmla="*/ f273 1 f188"/>
              <a:gd name="f345" fmla="*/ f274 1 f187"/>
              <a:gd name="f346" fmla="*/ f275 1 f188"/>
              <a:gd name="f347" fmla="*/ f276 1 f187"/>
              <a:gd name="f348" fmla="*/ f277 1 f188"/>
              <a:gd name="f349" fmla="*/ f278 1 f187"/>
              <a:gd name="f350" fmla="*/ f279 1 f188"/>
              <a:gd name="f351" fmla="*/ f280 1 f187"/>
              <a:gd name="f352" fmla="*/ f281 1 f188"/>
              <a:gd name="f353" fmla="*/ f282 1 f187"/>
              <a:gd name="f354" fmla="*/ f283 1 f188"/>
              <a:gd name="f355" fmla="*/ f284 1 f188"/>
              <a:gd name="f356" fmla="*/ f285 1 f188"/>
              <a:gd name="f357" fmla="*/ f286 1 f187"/>
              <a:gd name="f358" fmla="*/ f287 1 f188"/>
              <a:gd name="f359" fmla="*/ f288 1 f187"/>
              <a:gd name="f360" fmla="*/ f289 1 f188"/>
              <a:gd name="f361" fmla="*/ f290 1 f187"/>
              <a:gd name="f362" fmla="*/ f291 1 f188"/>
              <a:gd name="f363" fmla="*/ f292 1 f187"/>
              <a:gd name="f364" fmla="*/ f293 1 f188"/>
              <a:gd name="f365" fmla="*/ f294 1 f187"/>
              <a:gd name="f366" fmla="*/ f295 1 f188"/>
              <a:gd name="f367" fmla="*/ f296 1 f187"/>
              <a:gd name="f368" fmla="*/ f297 1 f188"/>
              <a:gd name="f369" fmla="*/ f298 1 f187"/>
              <a:gd name="f370" fmla="*/ f299 1 f187"/>
              <a:gd name="f371" fmla="*/ f300 1 f188"/>
              <a:gd name="f372" fmla="*/ f301 1 f187"/>
              <a:gd name="f373" fmla="*/ f302 1 f188"/>
              <a:gd name="f374" fmla="*/ f303 1 f187"/>
              <a:gd name="f375" fmla="*/ f304 1 f188"/>
              <a:gd name="f376" fmla="*/ f305 1 f187"/>
              <a:gd name="f377" fmla="*/ f306 1 f188"/>
              <a:gd name="f378" fmla="*/ f307 1 f187"/>
              <a:gd name="f379" fmla="*/ f308 1 f188"/>
              <a:gd name="f380" fmla="*/ f309 1 f187"/>
              <a:gd name="f381" fmla="*/ f310 1 f188"/>
              <a:gd name="f382" fmla="*/ f311 1 f187"/>
              <a:gd name="f383" fmla="*/ f312 1 f188"/>
              <a:gd name="f384" fmla="*/ f313 1 f187"/>
              <a:gd name="f385" fmla="*/ f314 1 f188"/>
              <a:gd name="f386" fmla="*/ f315 1 f187"/>
              <a:gd name="f387" fmla="*/ f316 1 f188"/>
              <a:gd name="f388" fmla="*/ f317 1 f188"/>
              <a:gd name="f389" fmla="*/ f318 1 f187"/>
              <a:gd name="f390" fmla="*/ f319 1 f188"/>
              <a:gd name="f391" fmla="*/ f320 1 f187"/>
              <a:gd name="f392" fmla="*/ f321 1 f188"/>
              <a:gd name="f393" fmla="*/ f322 1 f187"/>
              <a:gd name="f394" fmla="*/ f323 1 f188"/>
              <a:gd name="f395" fmla="*/ f324 f178 1"/>
              <a:gd name="f396" fmla="*/ f325 f178 1"/>
              <a:gd name="f397" fmla="*/ f327 f179 1"/>
              <a:gd name="f398" fmla="*/ f326 f179 1"/>
              <a:gd name="f399" fmla="*/ f328 f178 1"/>
              <a:gd name="f400" fmla="*/ f329 f179 1"/>
              <a:gd name="f401" fmla="*/ f330 f178 1"/>
              <a:gd name="f402" fmla="*/ f331 f179 1"/>
              <a:gd name="f403" fmla="*/ f332 f179 1"/>
              <a:gd name="f404" fmla="*/ f333 f178 1"/>
              <a:gd name="f405" fmla="*/ f334 f179 1"/>
              <a:gd name="f406" fmla="*/ f335 f178 1"/>
              <a:gd name="f407" fmla="*/ f336 f179 1"/>
              <a:gd name="f408" fmla="*/ f337 f178 1"/>
              <a:gd name="f409" fmla="*/ f338 f179 1"/>
              <a:gd name="f410" fmla="*/ f339 f178 1"/>
              <a:gd name="f411" fmla="*/ f340 f179 1"/>
              <a:gd name="f412" fmla="*/ f341 f178 1"/>
              <a:gd name="f413" fmla="*/ f342 f179 1"/>
              <a:gd name="f414" fmla="*/ f343 f178 1"/>
              <a:gd name="f415" fmla="*/ f344 f179 1"/>
              <a:gd name="f416" fmla="*/ f345 f178 1"/>
              <a:gd name="f417" fmla="*/ f346 f179 1"/>
              <a:gd name="f418" fmla="*/ f347 f178 1"/>
              <a:gd name="f419" fmla="*/ f348 f179 1"/>
              <a:gd name="f420" fmla="*/ f349 f178 1"/>
              <a:gd name="f421" fmla="*/ f350 f179 1"/>
              <a:gd name="f422" fmla="*/ f351 f178 1"/>
              <a:gd name="f423" fmla="*/ f352 f179 1"/>
              <a:gd name="f424" fmla="*/ f353 f178 1"/>
              <a:gd name="f425" fmla="*/ f354 f179 1"/>
              <a:gd name="f426" fmla="*/ f355 f179 1"/>
              <a:gd name="f427" fmla="*/ f356 f179 1"/>
              <a:gd name="f428" fmla="*/ f357 f178 1"/>
              <a:gd name="f429" fmla="*/ f358 f179 1"/>
              <a:gd name="f430" fmla="*/ f359 f178 1"/>
              <a:gd name="f431" fmla="*/ f360 f179 1"/>
              <a:gd name="f432" fmla="*/ f361 f178 1"/>
              <a:gd name="f433" fmla="*/ f362 f179 1"/>
              <a:gd name="f434" fmla="*/ f363 f178 1"/>
              <a:gd name="f435" fmla="*/ f364 f179 1"/>
              <a:gd name="f436" fmla="*/ f365 f178 1"/>
              <a:gd name="f437" fmla="*/ f366 f179 1"/>
              <a:gd name="f438" fmla="*/ f367 f178 1"/>
              <a:gd name="f439" fmla="*/ f368 f179 1"/>
              <a:gd name="f440" fmla="*/ f369 f178 1"/>
              <a:gd name="f441" fmla="*/ f370 f178 1"/>
              <a:gd name="f442" fmla="*/ f371 f179 1"/>
              <a:gd name="f443" fmla="*/ f372 f178 1"/>
              <a:gd name="f444" fmla="*/ f373 f179 1"/>
              <a:gd name="f445" fmla="*/ f374 f178 1"/>
              <a:gd name="f446" fmla="*/ f375 f179 1"/>
              <a:gd name="f447" fmla="*/ f376 f178 1"/>
              <a:gd name="f448" fmla="*/ f377 f179 1"/>
              <a:gd name="f449" fmla="*/ f378 f178 1"/>
              <a:gd name="f450" fmla="*/ f379 f179 1"/>
              <a:gd name="f451" fmla="*/ f380 f178 1"/>
              <a:gd name="f452" fmla="*/ f381 f179 1"/>
              <a:gd name="f453" fmla="*/ f382 f178 1"/>
              <a:gd name="f454" fmla="*/ f383 f179 1"/>
              <a:gd name="f455" fmla="*/ f384 f178 1"/>
              <a:gd name="f456" fmla="*/ f385 f179 1"/>
              <a:gd name="f457" fmla="*/ f386 f178 1"/>
              <a:gd name="f458" fmla="*/ f387 f179 1"/>
              <a:gd name="f459" fmla="*/ f388 f179 1"/>
              <a:gd name="f460" fmla="*/ f389 f178 1"/>
              <a:gd name="f461" fmla="*/ f390 f179 1"/>
              <a:gd name="f462" fmla="*/ f391 f178 1"/>
              <a:gd name="f463" fmla="*/ f392 f179 1"/>
              <a:gd name="f464" fmla="*/ f393 f178 1"/>
              <a:gd name="f465" fmla="*/ f394 f179 1"/>
            </a:gdLst>
            <a:ahLst/>
            <a:cxnLst>
              <a:cxn ang="3cd4">
                <a:pos x="hc" y="t"/>
              </a:cxn>
              <a:cxn ang="0">
                <a:pos x="r" y="vc"/>
              </a:cxn>
              <a:cxn ang="cd4">
                <a:pos x="hc" y="b"/>
              </a:cxn>
              <a:cxn ang="cd2">
                <a:pos x="l" y="vc"/>
              </a:cxn>
              <a:cxn ang="f256">
                <a:pos x="f399" y="f400"/>
              </a:cxn>
              <a:cxn ang="f256">
                <a:pos x="f401" y="f402"/>
              </a:cxn>
              <a:cxn ang="f256">
                <a:pos x="f401" y="f403"/>
              </a:cxn>
              <a:cxn ang="f256">
                <a:pos x="f404" y="f405"/>
              </a:cxn>
              <a:cxn ang="f256">
                <a:pos x="f406" y="f407"/>
              </a:cxn>
              <a:cxn ang="f256">
                <a:pos x="f408" y="f409"/>
              </a:cxn>
              <a:cxn ang="f256">
                <a:pos x="f410" y="f411"/>
              </a:cxn>
              <a:cxn ang="f256">
                <a:pos x="f412" y="f413"/>
              </a:cxn>
              <a:cxn ang="f256">
                <a:pos x="f414" y="f415"/>
              </a:cxn>
              <a:cxn ang="f256">
                <a:pos x="f416" y="f417"/>
              </a:cxn>
              <a:cxn ang="f256">
                <a:pos x="f418" y="f419"/>
              </a:cxn>
              <a:cxn ang="f256">
                <a:pos x="f420" y="f421"/>
              </a:cxn>
              <a:cxn ang="f256">
                <a:pos x="f422" y="f423"/>
              </a:cxn>
              <a:cxn ang="f256">
                <a:pos x="f424" y="f425"/>
              </a:cxn>
              <a:cxn ang="f256">
                <a:pos x="f424" y="f426"/>
              </a:cxn>
              <a:cxn ang="f256">
                <a:pos x="f422" y="f427"/>
              </a:cxn>
              <a:cxn ang="f256">
                <a:pos x="f428" y="f429"/>
              </a:cxn>
              <a:cxn ang="f256">
                <a:pos x="f430" y="f431"/>
              </a:cxn>
              <a:cxn ang="f256">
                <a:pos x="f432" y="f433"/>
              </a:cxn>
              <a:cxn ang="f256">
                <a:pos x="f434" y="f435"/>
              </a:cxn>
              <a:cxn ang="f256">
                <a:pos x="f436" y="f437"/>
              </a:cxn>
              <a:cxn ang="f256">
                <a:pos x="f438" y="f439"/>
              </a:cxn>
              <a:cxn ang="f256">
                <a:pos x="f440" y="f439"/>
              </a:cxn>
              <a:cxn ang="f256">
                <a:pos x="f441" y="f442"/>
              </a:cxn>
              <a:cxn ang="f256">
                <a:pos x="f443" y="f444"/>
              </a:cxn>
              <a:cxn ang="f256">
                <a:pos x="f445" y="f446"/>
              </a:cxn>
              <a:cxn ang="f256">
                <a:pos x="f447" y="f448"/>
              </a:cxn>
              <a:cxn ang="f256">
                <a:pos x="f449" y="f450"/>
              </a:cxn>
              <a:cxn ang="f256">
                <a:pos x="f451" y="f452"/>
              </a:cxn>
              <a:cxn ang="f256">
                <a:pos x="f453" y="f454"/>
              </a:cxn>
              <a:cxn ang="f256">
                <a:pos x="f455" y="f456"/>
              </a:cxn>
              <a:cxn ang="f256">
                <a:pos x="f457" y="f458"/>
              </a:cxn>
              <a:cxn ang="f256">
                <a:pos x="f457" y="f459"/>
              </a:cxn>
              <a:cxn ang="f256">
                <a:pos x="f460" y="f461"/>
              </a:cxn>
              <a:cxn ang="f256">
                <a:pos x="f462" y="f463"/>
              </a:cxn>
              <a:cxn ang="f256">
                <a:pos x="f464" y="f465"/>
              </a:cxn>
              <a:cxn ang="f256">
                <a:pos x="f399" y="f400"/>
              </a:cxn>
            </a:cxnLst>
            <a:rect l="f395" t="f398" r="f396" b="f397"/>
            <a:pathLst>
              <a:path w="622" h="1052">
                <a:moveTo>
                  <a:pt x="f8" y="f9"/>
                </a:moveTo>
                <a:cubicBezTo>
                  <a:pt x="f10" y="f9"/>
                  <a:pt x="f11" y="f5"/>
                  <a:pt x="f12" y="f13"/>
                </a:cubicBezTo>
                <a:cubicBezTo>
                  <a:pt x="f14" y="f15"/>
                  <a:pt x="f16" y="f17"/>
                  <a:pt x="f12" y="f18"/>
                </a:cubicBezTo>
                <a:cubicBezTo>
                  <a:pt x="f10" y="f19"/>
                  <a:pt x="f10" y="f20"/>
                  <a:pt x="f14" y="f21"/>
                </a:cubicBezTo>
                <a:cubicBezTo>
                  <a:pt x="f22" y="f23"/>
                  <a:pt x="f24" y="f25"/>
                  <a:pt x="f26" y="f12"/>
                </a:cubicBezTo>
                <a:cubicBezTo>
                  <a:pt x="f27" y="f14"/>
                  <a:pt x="f28" y="f14"/>
                  <a:pt x="f29" y="f14"/>
                </a:cubicBezTo>
                <a:cubicBezTo>
                  <a:pt x="f30" y="f14"/>
                  <a:pt x="f31" y="f14"/>
                  <a:pt x="f32" y="f33"/>
                </a:cubicBezTo>
                <a:cubicBezTo>
                  <a:pt x="f34" y="f35"/>
                  <a:pt x="f36" y="f37"/>
                  <a:pt x="f38" y="f39"/>
                </a:cubicBezTo>
                <a:cubicBezTo>
                  <a:pt x="f40" y="f41"/>
                  <a:pt x="f42" y="f43"/>
                  <a:pt x="f44" y="f45"/>
                </a:cubicBezTo>
                <a:cubicBezTo>
                  <a:pt x="f46" y="f47"/>
                  <a:pt x="f6" y="f48"/>
                  <a:pt x="f49" y="f44"/>
                </a:cubicBezTo>
                <a:cubicBezTo>
                  <a:pt x="f44" y="f50"/>
                  <a:pt x="f51" y="f52"/>
                  <a:pt x="f53" y="f54"/>
                </a:cubicBezTo>
                <a:cubicBezTo>
                  <a:pt x="f36" y="f55"/>
                  <a:pt x="f56" y="f57"/>
                  <a:pt x="f56" y="f42"/>
                </a:cubicBezTo>
                <a:cubicBezTo>
                  <a:pt x="f58" y="f59"/>
                  <a:pt x="f60" y="f61"/>
                  <a:pt x="f62" y="f63"/>
                </a:cubicBezTo>
                <a:cubicBezTo>
                  <a:pt x="f64" y="f65"/>
                  <a:pt x="f66" y="f67"/>
                  <a:pt x="f68" y="f69"/>
                </a:cubicBezTo>
                <a:cubicBezTo>
                  <a:pt x="f68" y="f70"/>
                  <a:pt x="f71" y="f72"/>
                  <a:pt x="f68" y="f73"/>
                </a:cubicBezTo>
                <a:cubicBezTo>
                  <a:pt x="f74" y="f75"/>
                  <a:pt x="f76" y="f77"/>
                  <a:pt x="f62" y="f78"/>
                </a:cubicBezTo>
                <a:cubicBezTo>
                  <a:pt x="f79" y="f80"/>
                  <a:pt x="f81" y="f82"/>
                  <a:pt x="f83" y="f84"/>
                </a:cubicBezTo>
                <a:cubicBezTo>
                  <a:pt x="f85" y="f86"/>
                  <a:pt x="f68" y="f87"/>
                  <a:pt x="f88" y="f87"/>
                </a:cubicBezTo>
                <a:cubicBezTo>
                  <a:pt x="f89" y="f7"/>
                  <a:pt x="f90" y="f91"/>
                  <a:pt x="f92" y="f93"/>
                </a:cubicBezTo>
                <a:cubicBezTo>
                  <a:pt x="f94" y="f95"/>
                  <a:pt x="f31" y="f96"/>
                  <a:pt x="f97" y="f98"/>
                </a:cubicBezTo>
                <a:cubicBezTo>
                  <a:pt x="f99" y="f100"/>
                  <a:pt x="f101" y="f102"/>
                  <a:pt x="f103" y="f104"/>
                </a:cubicBezTo>
                <a:cubicBezTo>
                  <a:pt x="f103" y="f105"/>
                  <a:pt x="f106" y="f107"/>
                  <a:pt x="f108" y="f109"/>
                </a:cubicBezTo>
                <a:cubicBezTo>
                  <a:pt x="f110" y="f111"/>
                  <a:pt x="f112" y="f113"/>
                  <a:pt x="f114" y="f109"/>
                </a:cubicBezTo>
                <a:cubicBezTo>
                  <a:pt x="f115" y="f50"/>
                  <a:pt x="f37" y="f116"/>
                  <a:pt x="f117" y="f118"/>
                </a:cubicBezTo>
                <a:cubicBezTo>
                  <a:pt x="f119" y="f51"/>
                  <a:pt x="f120" y="f121"/>
                  <a:pt x="f122" y="f123"/>
                </a:cubicBezTo>
                <a:cubicBezTo>
                  <a:pt x="f124" y="f52"/>
                  <a:pt x="f125" y="f126"/>
                  <a:pt x="f127" y="f128"/>
                </a:cubicBezTo>
                <a:cubicBezTo>
                  <a:pt x="f129" y="f130"/>
                  <a:pt x="f131" y="f98"/>
                  <a:pt x="f132" y="f133"/>
                </a:cubicBezTo>
                <a:cubicBezTo>
                  <a:pt x="f134" y="f135"/>
                  <a:pt x="f5" y="f136"/>
                  <a:pt x="f137" y="f138"/>
                </a:cubicBezTo>
                <a:cubicBezTo>
                  <a:pt x="f139" y="f116"/>
                  <a:pt x="f140" y="f141"/>
                  <a:pt x="f142" y="f143"/>
                </a:cubicBezTo>
                <a:cubicBezTo>
                  <a:pt x="f144" y="f145"/>
                  <a:pt x="f146" y="f147"/>
                  <a:pt x="f148" y="f149"/>
                </a:cubicBezTo>
                <a:cubicBezTo>
                  <a:pt x="f150" y="f151"/>
                  <a:pt x="f152" y="f153"/>
                  <a:pt x="f154" y="f155"/>
                </a:cubicBezTo>
                <a:cubicBezTo>
                  <a:pt x="f156" y="f157"/>
                  <a:pt x="f158" y="f157"/>
                  <a:pt x="f159" y="f47"/>
                </a:cubicBezTo>
                <a:cubicBezTo>
                  <a:pt x="f159" y="f45"/>
                  <a:pt x="f159" y="f160"/>
                  <a:pt x="f159" y="f161"/>
                </a:cubicBezTo>
                <a:cubicBezTo>
                  <a:pt x="f158" y="f162"/>
                  <a:pt x="f163" y="f164"/>
                  <a:pt x="f165" y="f166"/>
                </a:cubicBezTo>
                <a:cubicBezTo>
                  <a:pt x="f167" y="f168"/>
                  <a:pt x="f169" y="f170"/>
                  <a:pt x="f125" y="f131"/>
                </a:cubicBezTo>
                <a:cubicBezTo>
                  <a:pt x="f125" y="f171"/>
                  <a:pt x="f172" y="f19"/>
                  <a:pt x="f173" y="f174"/>
                </a:cubicBezTo>
                <a:cubicBezTo>
                  <a:pt x="f170" y="f175"/>
                  <a:pt x="f120" y="f176"/>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5" name="Freeform 70">
            <a:extLst>
              <a:ext uri="{FF2B5EF4-FFF2-40B4-BE49-F238E27FC236}">
                <a16:creationId xmlns:a16="http://schemas.microsoft.com/office/drawing/2014/main" id="{559AAB9A-7234-49BF-9CCE-DD7BE850230F}"/>
              </a:ext>
            </a:extLst>
          </p:cNvPr>
          <p:cNvSpPr/>
          <p:nvPr/>
        </p:nvSpPr>
        <p:spPr>
          <a:xfrm>
            <a:off x="5673723" y="3017840"/>
            <a:ext cx="1263645" cy="1974847"/>
          </a:xfrm>
          <a:custGeom>
            <a:avLst/>
            <a:gdLst>
              <a:gd name="f0" fmla="val 10800000"/>
              <a:gd name="f1" fmla="val 5400000"/>
              <a:gd name="f2" fmla="val 180"/>
              <a:gd name="f3" fmla="val w"/>
              <a:gd name="f4" fmla="val h"/>
              <a:gd name="f5" fmla="val 0"/>
              <a:gd name="f6" fmla="val 666"/>
              <a:gd name="f7" fmla="val 1040"/>
              <a:gd name="f8" fmla="val 440"/>
              <a:gd name="f9" fmla="val 322"/>
              <a:gd name="f10" fmla="val 436"/>
              <a:gd name="f11" fmla="val 328"/>
              <a:gd name="f12" fmla="val 438"/>
              <a:gd name="f13" fmla="val 334"/>
              <a:gd name="f14" fmla="val 339"/>
              <a:gd name="f15" fmla="val 434"/>
              <a:gd name="f16" fmla="val 490"/>
              <a:gd name="f17" fmla="val 445"/>
              <a:gd name="f18" fmla="val 639"/>
              <a:gd name="f19" fmla="val 456"/>
              <a:gd name="f20" fmla="val 789"/>
              <a:gd name="f21" fmla="val 461"/>
              <a:gd name="f22" fmla="val 850"/>
              <a:gd name="f23" fmla="val 465"/>
              <a:gd name="f24" fmla="val 912"/>
              <a:gd name="f25" fmla="val 469"/>
              <a:gd name="f26" fmla="val 974"/>
              <a:gd name="f27" fmla="val 471"/>
              <a:gd name="f28" fmla="val 1007"/>
              <a:gd name="f29" fmla="val 448"/>
              <a:gd name="f30" fmla="val 1035"/>
              <a:gd name="f31" fmla="val 418"/>
              <a:gd name="f32" fmla="val 1037"/>
              <a:gd name="f33" fmla="val 383"/>
              <a:gd name="f34" fmla="val 358"/>
              <a:gd name="f35" fmla="val 1019"/>
              <a:gd name="f36" fmla="val 355"/>
              <a:gd name="f37" fmla="val 983"/>
              <a:gd name="f38" fmla="val 349"/>
              <a:gd name="f39" fmla="val 906"/>
              <a:gd name="f40" fmla="val 344"/>
              <a:gd name="f41" fmla="val 828"/>
              <a:gd name="f42" fmla="val 751"/>
              <a:gd name="f43" fmla="val 336"/>
              <a:gd name="f44" fmla="val 706"/>
              <a:gd name="f45" fmla="val 660"/>
              <a:gd name="f46" fmla="val 331"/>
              <a:gd name="f47" fmla="val 614"/>
              <a:gd name="f48" fmla="val 330"/>
              <a:gd name="f49" fmla="val 610"/>
              <a:gd name="f50" fmla="val 329"/>
              <a:gd name="f51" fmla="val 606"/>
              <a:gd name="f52" fmla="val 602"/>
              <a:gd name="f53" fmla="val 595"/>
              <a:gd name="f54" fmla="val 325"/>
              <a:gd name="f55" fmla="val 589"/>
              <a:gd name="f56" fmla="val 316"/>
              <a:gd name="f57" fmla="val 308"/>
              <a:gd name="f58" fmla="val 305"/>
              <a:gd name="f59" fmla="val 304"/>
              <a:gd name="f60" fmla="val 302"/>
              <a:gd name="f61" fmla="val 625"/>
              <a:gd name="f62" fmla="val 300"/>
              <a:gd name="f63" fmla="val 648"/>
              <a:gd name="f64" fmla="val 299"/>
              <a:gd name="f65" fmla="val 672"/>
              <a:gd name="f66" fmla="val 293"/>
              <a:gd name="f67" fmla="val 759"/>
              <a:gd name="f68" fmla="val 287"/>
              <a:gd name="f69" fmla="val 847"/>
              <a:gd name="f70" fmla="val 282"/>
              <a:gd name="f71" fmla="val 935"/>
              <a:gd name="f72" fmla="val 281"/>
              <a:gd name="f73" fmla="val 951"/>
              <a:gd name="f74" fmla="val 279"/>
              <a:gd name="f75" fmla="val 967"/>
              <a:gd name="f76" fmla="val 278"/>
              <a:gd name="f77" fmla="val 275"/>
              <a:gd name="f78" fmla="val 250"/>
              <a:gd name="f79" fmla="val 215"/>
              <a:gd name="f80" fmla="val 185"/>
              <a:gd name="f81" fmla="val 162"/>
              <a:gd name="f82" fmla="val 164"/>
              <a:gd name="f83" fmla="val 168"/>
              <a:gd name="f84" fmla="val 172"/>
              <a:gd name="f85" fmla="val 176"/>
              <a:gd name="f86" fmla="val 181"/>
              <a:gd name="f87" fmla="val 720"/>
              <a:gd name="f88" fmla="val 186"/>
              <a:gd name="f89" fmla="val 652"/>
              <a:gd name="f90" fmla="val 191"/>
              <a:gd name="f91" fmla="val 583"/>
              <a:gd name="f92" fmla="val 197"/>
              <a:gd name="f93" fmla="val 498"/>
              <a:gd name="f94" fmla="val 194"/>
              <a:gd name="f95" fmla="val 412"/>
              <a:gd name="f96" fmla="val 195"/>
              <a:gd name="f97" fmla="val 326"/>
              <a:gd name="f98" fmla="val 196"/>
              <a:gd name="f99" fmla="val 175"/>
              <a:gd name="f100" fmla="val 312"/>
              <a:gd name="f101" fmla="val 134"/>
              <a:gd name="f102" fmla="val 93"/>
              <a:gd name="f103" fmla="val 351"/>
              <a:gd name="f104" fmla="val 54"/>
              <a:gd name="f105" fmla="val 374"/>
              <a:gd name="f106" fmla="val 41"/>
              <a:gd name="f107" fmla="val 381"/>
              <a:gd name="f108" fmla="val 35"/>
              <a:gd name="f109" fmla="val 380"/>
              <a:gd name="f110" fmla="val 31"/>
              <a:gd name="f111" fmla="val 365"/>
              <a:gd name="f112" fmla="val 27"/>
              <a:gd name="f113" fmla="val 352"/>
              <a:gd name="f114" fmla="val 18"/>
              <a:gd name="f115" fmla="val 340"/>
              <a:gd name="f116" fmla="val 8"/>
              <a:gd name="f117" fmla="val 11"/>
              <a:gd name="f118" fmla="val 310"/>
              <a:gd name="f119" fmla="val 74"/>
              <a:gd name="f120" fmla="val 274"/>
              <a:gd name="f121" fmla="val 140"/>
              <a:gd name="f122" fmla="val 243"/>
              <a:gd name="f123" fmla="val 208"/>
              <a:gd name="f124" fmla="val 218"/>
              <a:gd name="f125" fmla="val 214"/>
              <a:gd name="f126" fmla="val 216"/>
              <a:gd name="f127" fmla="val 221"/>
              <a:gd name="f128" fmla="val 228"/>
              <a:gd name="f129" fmla="val 286"/>
              <a:gd name="f130" fmla="val 402"/>
              <a:gd name="f131" fmla="val 432"/>
              <a:gd name="f132" fmla="val 220"/>
              <a:gd name="f133" fmla="val 444"/>
              <a:gd name="f134" fmla="val 229"/>
              <a:gd name="f135" fmla="val 466"/>
              <a:gd name="f136" fmla="val 244"/>
              <a:gd name="f137" fmla="val 486"/>
              <a:gd name="f138" fmla="val 260"/>
              <a:gd name="f139" fmla="val 508"/>
              <a:gd name="f140" fmla="val 540"/>
              <a:gd name="f141" fmla="val 294"/>
              <a:gd name="f142" fmla="val 582"/>
              <a:gd name="f143" fmla="val 237"/>
              <a:gd name="f144" fmla="val 591"/>
              <a:gd name="f145" fmla="val 226"/>
              <a:gd name="f146" fmla="val 585"/>
              <a:gd name="f147" fmla="val 224"/>
              <a:gd name="f148" fmla="val 576"/>
              <a:gd name="f149" fmla="val 570"/>
              <a:gd name="f150" fmla="val 230"/>
              <a:gd name="f151" fmla="val 565"/>
              <a:gd name="f152" fmla="val 232"/>
              <a:gd name="f153" fmla="val 562"/>
              <a:gd name="f154" fmla="val 558"/>
              <a:gd name="f155" fmla="val 557"/>
              <a:gd name="f156" fmla="val 564"/>
              <a:gd name="f157" fmla="val 210"/>
              <a:gd name="f158" fmla="val 574"/>
              <a:gd name="f159" fmla="val 202"/>
              <a:gd name="f160" fmla="val 566"/>
              <a:gd name="f161" fmla="val 563"/>
              <a:gd name="f162" fmla="val 187"/>
              <a:gd name="f163" fmla="val 538"/>
              <a:gd name="f164" fmla="val 133"/>
              <a:gd name="f165" fmla="val 514"/>
              <a:gd name="f166" fmla="val 79"/>
              <a:gd name="f167" fmla="val 489"/>
              <a:gd name="f168" fmla="val 25"/>
              <a:gd name="f169" fmla="val 19"/>
              <a:gd name="f170" fmla="val 479"/>
              <a:gd name="f171" fmla="val 12"/>
              <a:gd name="f172" fmla="val 5"/>
              <a:gd name="f173" fmla="val 491"/>
              <a:gd name="f174" fmla="val 500"/>
              <a:gd name="f175" fmla="val 506"/>
              <a:gd name="f176" fmla="val 523"/>
              <a:gd name="f177" fmla="val 14"/>
              <a:gd name="f178" fmla="val 535"/>
              <a:gd name="f179" fmla="val 26"/>
              <a:gd name="f180" fmla="val 543"/>
              <a:gd name="f181" fmla="val 43"/>
              <a:gd name="f182" fmla="val 85"/>
              <a:gd name="f183" fmla="val 127"/>
              <a:gd name="f184" fmla="val 601"/>
              <a:gd name="f185" fmla="val 170"/>
              <a:gd name="f186" fmla="val 605"/>
              <a:gd name="f187" fmla="val 178"/>
              <a:gd name="f188" fmla="val 607"/>
              <a:gd name="f189" fmla="val 188"/>
              <a:gd name="f190" fmla="val 621"/>
              <a:gd name="f191" fmla="val 626"/>
              <a:gd name="f192" fmla="val 184"/>
              <a:gd name="f193" fmla="val 629"/>
              <a:gd name="f194" fmla="val 189"/>
              <a:gd name="f195" fmla="val 631"/>
              <a:gd name="f196" fmla="val 193"/>
              <a:gd name="f197" fmla="val 633"/>
              <a:gd name="f198" fmla="val 199"/>
              <a:gd name="f199" fmla="val 630"/>
              <a:gd name="f200" fmla="val 205"/>
              <a:gd name="f201" fmla="val 622"/>
              <a:gd name="f202" fmla="val 207"/>
              <a:gd name="f203" fmla="val 616"/>
              <a:gd name="f204" fmla="val 617"/>
              <a:gd name="f205" fmla="val 618"/>
              <a:gd name="f206" fmla="val 624"/>
              <a:gd name="f207" fmla="val 628"/>
              <a:gd name="f208" fmla="val 219"/>
              <a:gd name="f209" fmla="val 656"/>
              <a:gd name="f210" fmla="val 227"/>
              <a:gd name="f211" fmla="val 248"/>
              <a:gd name="f212" fmla="val 655"/>
              <a:gd name="f213" fmla="val 289"/>
              <a:gd name="f214" fmla="val 297"/>
              <a:gd name="f215" fmla="val 661"/>
              <a:gd name="f216" fmla="val 315"/>
              <a:gd name="f217" fmla="val 647"/>
              <a:gd name="f218" fmla="val 319"/>
              <a:gd name="f219" fmla="val 635"/>
              <a:gd name="f220" fmla="val 320"/>
              <a:gd name="f221" fmla="val 321"/>
              <a:gd name="f222" fmla="val 623"/>
              <a:gd name="f223" fmla="val 370"/>
              <a:gd name="f224" fmla="val 520"/>
              <a:gd name="f225" fmla="val 372"/>
              <a:gd name="f226" fmla="val 333"/>
              <a:gd name="f227" fmla="val 454"/>
              <a:gd name="f228" fmla="val 449"/>
              <a:gd name="f229" fmla="val 323"/>
              <a:gd name="f230" fmla="+- 0 0 -90"/>
              <a:gd name="f231" fmla="*/ f3 1 666"/>
              <a:gd name="f232" fmla="*/ f4 1 1040"/>
              <a:gd name="f233" fmla="val f5"/>
              <a:gd name="f234" fmla="val f6"/>
              <a:gd name="f235" fmla="val f7"/>
              <a:gd name="f236" fmla="*/ f230 f0 1"/>
              <a:gd name="f237" fmla="+- f235 0 f233"/>
              <a:gd name="f238" fmla="+- f234 0 f233"/>
              <a:gd name="f239" fmla="*/ f236 1 f2"/>
              <a:gd name="f240" fmla="*/ f238 1 666"/>
              <a:gd name="f241" fmla="*/ f237 1 1040"/>
              <a:gd name="f242" fmla="*/ 440 f238 1"/>
              <a:gd name="f243" fmla="*/ 322 f237 1"/>
              <a:gd name="f244" fmla="*/ 438 f238 1"/>
              <a:gd name="f245" fmla="*/ 339 f237 1"/>
              <a:gd name="f246" fmla="*/ 456 f238 1"/>
              <a:gd name="f247" fmla="*/ 789 f237 1"/>
              <a:gd name="f248" fmla="*/ 469 f238 1"/>
              <a:gd name="f249" fmla="*/ 974 f237 1"/>
              <a:gd name="f250" fmla="*/ 418 f238 1"/>
              <a:gd name="f251" fmla="*/ 1037 f237 1"/>
              <a:gd name="f252" fmla="*/ 355 f238 1"/>
              <a:gd name="f253" fmla="*/ 983 f237 1"/>
              <a:gd name="f254" fmla="*/ 339 f238 1"/>
              <a:gd name="f255" fmla="*/ 751 f237 1"/>
              <a:gd name="f256" fmla="*/ 331 f238 1"/>
              <a:gd name="f257" fmla="*/ 614 f237 1"/>
              <a:gd name="f258" fmla="*/ 329 f238 1"/>
              <a:gd name="f259" fmla="*/ 602 f237 1"/>
              <a:gd name="f260" fmla="*/ 316 f238 1"/>
              <a:gd name="f261" fmla="*/ 589 f237 1"/>
              <a:gd name="f262" fmla="*/ 304 f238 1"/>
              <a:gd name="f263" fmla="*/ 299 f238 1"/>
              <a:gd name="f264" fmla="*/ 672 f237 1"/>
              <a:gd name="f265" fmla="*/ 282 f238 1"/>
              <a:gd name="f266" fmla="*/ 935 f237 1"/>
              <a:gd name="f267" fmla="*/ 278 f238 1"/>
              <a:gd name="f268" fmla="*/ 215 f238 1"/>
              <a:gd name="f269" fmla="*/ 164 f238 1"/>
              <a:gd name="f270" fmla="*/ 176 f238 1"/>
              <a:gd name="f271" fmla="*/ 191 f238 1"/>
              <a:gd name="f272" fmla="*/ 583 f237 1"/>
              <a:gd name="f273" fmla="*/ 195 f238 1"/>
              <a:gd name="f274" fmla="*/ 326 f237 1"/>
              <a:gd name="f275" fmla="*/ 175 f238 1"/>
              <a:gd name="f276" fmla="*/ 312 f237 1"/>
              <a:gd name="f277" fmla="*/ 54 f238 1"/>
              <a:gd name="f278" fmla="*/ 374 f237 1"/>
              <a:gd name="f279" fmla="*/ 31 f238 1"/>
              <a:gd name="f280" fmla="*/ 365 f237 1"/>
              <a:gd name="f281" fmla="*/ 8 f238 1"/>
              <a:gd name="f282" fmla="*/ 330 f237 1"/>
              <a:gd name="f283" fmla="*/ 11 f238 1"/>
              <a:gd name="f284" fmla="*/ 310 f237 1"/>
              <a:gd name="f285" fmla="*/ 208 f238 1"/>
              <a:gd name="f286" fmla="*/ 218 f237 1"/>
              <a:gd name="f287" fmla="*/ 228 f238 1"/>
              <a:gd name="f288" fmla="*/ 215 f237 1"/>
              <a:gd name="f289" fmla="*/ 402 f238 1"/>
              <a:gd name="f290" fmla="*/ 444 f238 1"/>
              <a:gd name="f291" fmla="*/ 229 f237 1"/>
              <a:gd name="f292" fmla="*/ 508 f238 1"/>
              <a:gd name="f293" fmla="*/ 274 f237 1"/>
              <a:gd name="f294" fmla="*/ 589 f238 1"/>
              <a:gd name="f295" fmla="*/ 237 f237 1"/>
              <a:gd name="f296" fmla="*/ 576 f238 1"/>
              <a:gd name="f297" fmla="*/ 228 f237 1"/>
              <a:gd name="f298" fmla="*/ 562 f238 1"/>
              <a:gd name="f299" fmla="*/ 226 f237 1"/>
              <a:gd name="f300" fmla="*/ 564 f238 1"/>
              <a:gd name="f301" fmla="*/ 210 f237 1"/>
              <a:gd name="f302" fmla="*/ 563 f238 1"/>
              <a:gd name="f303" fmla="*/ 187 f237 1"/>
              <a:gd name="f304" fmla="*/ 489 f238 1"/>
              <a:gd name="f305" fmla="*/ 25 f237 1"/>
              <a:gd name="f306" fmla="*/ 486 f238 1"/>
              <a:gd name="f307" fmla="*/ 5 f237 1"/>
              <a:gd name="f308" fmla="*/ 506 f238 1"/>
              <a:gd name="f309" fmla="*/ 8 f237 1"/>
              <a:gd name="f310" fmla="*/ 543 f238 1"/>
              <a:gd name="f311" fmla="*/ 43 f237 1"/>
              <a:gd name="f312" fmla="*/ 601 f238 1"/>
              <a:gd name="f313" fmla="*/ 170 f237 1"/>
              <a:gd name="f314" fmla="*/ 621 f238 1"/>
              <a:gd name="f315" fmla="*/ 185 f237 1"/>
              <a:gd name="f316" fmla="*/ 631 f238 1"/>
              <a:gd name="f317" fmla="*/ 193 f237 1"/>
              <a:gd name="f318" fmla="*/ 626 f238 1"/>
              <a:gd name="f319" fmla="*/ 205 f237 1"/>
              <a:gd name="f320" fmla="*/ 617 f238 1"/>
              <a:gd name="f321" fmla="*/ 214 f237 1"/>
              <a:gd name="f322" fmla="*/ 628 f238 1"/>
              <a:gd name="f323" fmla="*/ 219 f237 1"/>
              <a:gd name="f324" fmla="*/ 655 f238 1"/>
              <a:gd name="f325" fmla="*/ 275 f237 1"/>
              <a:gd name="f326" fmla="*/ 652 f238 1"/>
              <a:gd name="f327" fmla="*/ 297 f237 1"/>
              <a:gd name="f328" fmla="*/ 635 f238 1"/>
              <a:gd name="f329" fmla="*/ 320 f237 1"/>
              <a:gd name="f330" fmla="*/ 461 f238 1"/>
              <a:gd name="f331" fmla="*/ 333 f237 1"/>
              <a:gd name="f332" fmla="+- f239 0 f1"/>
              <a:gd name="f333" fmla="*/ f242 1 666"/>
              <a:gd name="f334" fmla="*/ f243 1 1040"/>
              <a:gd name="f335" fmla="*/ f244 1 666"/>
              <a:gd name="f336" fmla="*/ f245 1 1040"/>
              <a:gd name="f337" fmla="*/ f246 1 666"/>
              <a:gd name="f338" fmla="*/ f247 1 1040"/>
              <a:gd name="f339" fmla="*/ f248 1 666"/>
              <a:gd name="f340" fmla="*/ f249 1 1040"/>
              <a:gd name="f341" fmla="*/ f250 1 666"/>
              <a:gd name="f342" fmla="*/ f251 1 1040"/>
              <a:gd name="f343" fmla="*/ f252 1 666"/>
              <a:gd name="f344" fmla="*/ f253 1 1040"/>
              <a:gd name="f345" fmla="*/ f254 1 666"/>
              <a:gd name="f346" fmla="*/ f255 1 1040"/>
              <a:gd name="f347" fmla="*/ f256 1 666"/>
              <a:gd name="f348" fmla="*/ f257 1 1040"/>
              <a:gd name="f349" fmla="*/ f258 1 666"/>
              <a:gd name="f350" fmla="*/ f259 1 1040"/>
              <a:gd name="f351" fmla="*/ f260 1 666"/>
              <a:gd name="f352" fmla="*/ f261 1 1040"/>
              <a:gd name="f353" fmla="*/ f262 1 666"/>
              <a:gd name="f354" fmla="*/ f263 1 666"/>
              <a:gd name="f355" fmla="*/ f264 1 1040"/>
              <a:gd name="f356" fmla="*/ f265 1 666"/>
              <a:gd name="f357" fmla="*/ f266 1 1040"/>
              <a:gd name="f358" fmla="*/ f267 1 666"/>
              <a:gd name="f359" fmla="*/ f268 1 666"/>
              <a:gd name="f360" fmla="*/ f269 1 666"/>
              <a:gd name="f361" fmla="*/ f270 1 666"/>
              <a:gd name="f362" fmla="*/ f271 1 666"/>
              <a:gd name="f363" fmla="*/ f272 1 1040"/>
              <a:gd name="f364" fmla="*/ f273 1 666"/>
              <a:gd name="f365" fmla="*/ f274 1 1040"/>
              <a:gd name="f366" fmla="*/ f275 1 666"/>
              <a:gd name="f367" fmla="*/ f276 1 1040"/>
              <a:gd name="f368" fmla="*/ f277 1 666"/>
              <a:gd name="f369" fmla="*/ f278 1 1040"/>
              <a:gd name="f370" fmla="*/ f279 1 666"/>
              <a:gd name="f371" fmla="*/ f280 1 1040"/>
              <a:gd name="f372" fmla="*/ f281 1 666"/>
              <a:gd name="f373" fmla="*/ f282 1 1040"/>
              <a:gd name="f374" fmla="*/ f283 1 666"/>
              <a:gd name="f375" fmla="*/ f284 1 1040"/>
              <a:gd name="f376" fmla="*/ f285 1 666"/>
              <a:gd name="f377" fmla="*/ f286 1 1040"/>
              <a:gd name="f378" fmla="*/ f287 1 666"/>
              <a:gd name="f379" fmla="*/ f288 1 1040"/>
              <a:gd name="f380" fmla="*/ f289 1 666"/>
              <a:gd name="f381" fmla="*/ f290 1 666"/>
              <a:gd name="f382" fmla="*/ f291 1 1040"/>
              <a:gd name="f383" fmla="*/ f292 1 666"/>
              <a:gd name="f384" fmla="*/ f293 1 1040"/>
              <a:gd name="f385" fmla="*/ f294 1 666"/>
              <a:gd name="f386" fmla="*/ f295 1 1040"/>
              <a:gd name="f387" fmla="*/ f296 1 666"/>
              <a:gd name="f388" fmla="*/ f297 1 1040"/>
              <a:gd name="f389" fmla="*/ f298 1 666"/>
              <a:gd name="f390" fmla="*/ f299 1 1040"/>
              <a:gd name="f391" fmla="*/ f300 1 666"/>
              <a:gd name="f392" fmla="*/ f301 1 1040"/>
              <a:gd name="f393" fmla="*/ f302 1 666"/>
              <a:gd name="f394" fmla="*/ f303 1 1040"/>
              <a:gd name="f395" fmla="*/ f304 1 666"/>
              <a:gd name="f396" fmla="*/ f305 1 1040"/>
              <a:gd name="f397" fmla="*/ f306 1 666"/>
              <a:gd name="f398" fmla="*/ f307 1 1040"/>
              <a:gd name="f399" fmla="*/ f308 1 666"/>
              <a:gd name="f400" fmla="*/ f309 1 1040"/>
              <a:gd name="f401" fmla="*/ f310 1 666"/>
              <a:gd name="f402" fmla="*/ f311 1 1040"/>
              <a:gd name="f403" fmla="*/ f312 1 666"/>
              <a:gd name="f404" fmla="*/ f313 1 1040"/>
              <a:gd name="f405" fmla="*/ f314 1 666"/>
              <a:gd name="f406" fmla="*/ f315 1 1040"/>
              <a:gd name="f407" fmla="*/ f316 1 666"/>
              <a:gd name="f408" fmla="*/ f317 1 1040"/>
              <a:gd name="f409" fmla="*/ f318 1 666"/>
              <a:gd name="f410" fmla="*/ f319 1 1040"/>
              <a:gd name="f411" fmla="*/ f320 1 666"/>
              <a:gd name="f412" fmla="*/ f321 1 1040"/>
              <a:gd name="f413" fmla="*/ f322 1 666"/>
              <a:gd name="f414" fmla="*/ f323 1 1040"/>
              <a:gd name="f415" fmla="*/ f324 1 666"/>
              <a:gd name="f416" fmla="*/ f325 1 1040"/>
              <a:gd name="f417" fmla="*/ f326 1 666"/>
              <a:gd name="f418" fmla="*/ f327 1 1040"/>
              <a:gd name="f419" fmla="*/ f328 1 666"/>
              <a:gd name="f420" fmla="*/ f329 1 1040"/>
              <a:gd name="f421" fmla="*/ f330 1 666"/>
              <a:gd name="f422" fmla="*/ f331 1 1040"/>
              <a:gd name="f423" fmla="*/ 0 1 f240"/>
              <a:gd name="f424" fmla="*/ f234 1 f240"/>
              <a:gd name="f425" fmla="*/ 0 1 f241"/>
              <a:gd name="f426" fmla="*/ f235 1 f241"/>
              <a:gd name="f427" fmla="*/ f333 1 f240"/>
              <a:gd name="f428" fmla="*/ f334 1 f241"/>
              <a:gd name="f429" fmla="*/ f335 1 f240"/>
              <a:gd name="f430" fmla="*/ f336 1 f241"/>
              <a:gd name="f431" fmla="*/ f337 1 f240"/>
              <a:gd name="f432" fmla="*/ f338 1 f241"/>
              <a:gd name="f433" fmla="*/ f339 1 f240"/>
              <a:gd name="f434" fmla="*/ f340 1 f241"/>
              <a:gd name="f435" fmla="*/ f341 1 f240"/>
              <a:gd name="f436" fmla="*/ f342 1 f241"/>
              <a:gd name="f437" fmla="*/ f343 1 f240"/>
              <a:gd name="f438" fmla="*/ f344 1 f241"/>
              <a:gd name="f439" fmla="*/ f345 1 f240"/>
              <a:gd name="f440" fmla="*/ f346 1 f241"/>
              <a:gd name="f441" fmla="*/ f347 1 f240"/>
              <a:gd name="f442" fmla="*/ f348 1 f241"/>
              <a:gd name="f443" fmla="*/ f349 1 f240"/>
              <a:gd name="f444" fmla="*/ f350 1 f241"/>
              <a:gd name="f445" fmla="*/ f351 1 f240"/>
              <a:gd name="f446" fmla="*/ f352 1 f241"/>
              <a:gd name="f447" fmla="*/ f353 1 f240"/>
              <a:gd name="f448" fmla="*/ f354 1 f240"/>
              <a:gd name="f449" fmla="*/ f355 1 f241"/>
              <a:gd name="f450" fmla="*/ f356 1 f240"/>
              <a:gd name="f451" fmla="*/ f357 1 f241"/>
              <a:gd name="f452" fmla="*/ f358 1 f240"/>
              <a:gd name="f453" fmla="*/ f359 1 f240"/>
              <a:gd name="f454" fmla="*/ f360 1 f240"/>
              <a:gd name="f455" fmla="*/ f361 1 f240"/>
              <a:gd name="f456" fmla="*/ f362 1 f240"/>
              <a:gd name="f457" fmla="*/ f363 1 f241"/>
              <a:gd name="f458" fmla="*/ f364 1 f240"/>
              <a:gd name="f459" fmla="*/ f365 1 f241"/>
              <a:gd name="f460" fmla="*/ f366 1 f240"/>
              <a:gd name="f461" fmla="*/ f367 1 f241"/>
              <a:gd name="f462" fmla="*/ f368 1 f240"/>
              <a:gd name="f463" fmla="*/ f369 1 f241"/>
              <a:gd name="f464" fmla="*/ f370 1 f240"/>
              <a:gd name="f465" fmla="*/ f371 1 f241"/>
              <a:gd name="f466" fmla="*/ f372 1 f240"/>
              <a:gd name="f467" fmla="*/ f373 1 f241"/>
              <a:gd name="f468" fmla="*/ f374 1 f240"/>
              <a:gd name="f469" fmla="*/ f375 1 f241"/>
              <a:gd name="f470" fmla="*/ f376 1 f240"/>
              <a:gd name="f471" fmla="*/ f377 1 f241"/>
              <a:gd name="f472" fmla="*/ f378 1 f240"/>
              <a:gd name="f473" fmla="*/ f379 1 f241"/>
              <a:gd name="f474" fmla="*/ f380 1 f240"/>
              <a:gd name="f475" fmla="*/ f381 1 f240"/>
              <a:gd name="f476" fmla="*/ f382 1 f241"/>
              <a:gd name="f477" fmla="*/ f383 1 f240"/>
              <a:gd name="f478" fmla="*/ f384 1 f241"/>
              <a:gd name="f479" fmla="*/ f385 1 f240"/>
              <a:gd name="f480" fmla="*/ f386 1 f241"/>
              <a:gd name="f481" fmla="*/ f387 1 f240"/>
              <a:gd name="f482" fmla="*/ f388 1 f241"/>
              <a:gd name="f483" fmla="*/ f389 1 f240"/>
              <a:gd name="f484" fmla="*/ f390 1 f241"/>
              <a:gd name="f485" fmla="*/ f391 1 f240"/>
              <a:gd name="f486" fmla="*/ f392 1 f241"/>
              <a:gd name="f487" fmla="*/ f393 1 f240"/>
              <a:gd name="f488" fmla="*/ f394 1 f241"/>
              <a:gd name="f489" fmla="*/ f395 1 f240"/>
              <a:gd name="f490" fmla="*/ f396 1 f241"/>
              <a:gd name="f491" fmla="*/ f397 1 f240"/>
              <a:gd name="f492" fmla="*/ f398 1 f241"/>
              <a:gd name="f493" fmla="*/ f399 1 f240"/>
              <a:gd name="f494" fmla="*/ f400 1 f241"/>
              <a:gd name="f495" fmla="*/ f401 1 f240"/>
              <a:gd name="f496" fmla="*/ f402 1 f241"/>
              <a:gd name="f497" fmla="*/ f403 1 f240"/>
              <a:gd name="f498" fmla="*/ f404 1 f241"/>
              <a:gd name="f499" fmla="*/ f405 1 f240"/>
              <a:gd name="f500" fmla="*/ f406 1 f241"/>
              <a:gd name="f501" fmla="*/ f407 1 f240"/>
              <a:gd name="f502" fmla="*/ f408 1 f241"/>
              <a:gd name="f503" fmla="*/ f409 1 f240"/>
              <a:gd name="f504" fmla="*/ f410 1 f241"/>
              <a:gd name="f505" fmla="*/ f411 1 f240"/>
              <a:gd name="f506" fmla="*/ f412 1 f241"/>
              <a:gd name="f507" fmla="*/ f413 1 f240"/>
              <a:gd name="f508" fmla="*/ f414 1 f241"/>
              <a:gd name="f509" fmla="*/ f415 1 f240"/>
              <a:gd name="f510" fmla="*/ f416 1 f241"/>
              <a:gd name="f511" fmla="*/ f417 1 f240"/>
              <a:gd name="f512" fmla="*/ f418 1 f241"/>
              <a:gd name="f513" fmla="*/ f419 1 f240"/>
              <a:gd name="f514" fmla="*/ f420 1 f241"/>
              <a:gd name="f515" fmla="*/ f421 1 f240"/>
              <a:gd name="f516" fmla="*/ f422 1 f241"/>
              <a:gd name="f517" fmla="*/ f423 f231 1"/>
              <a:gd name="f518" fmla="*/ f424 f231 1"/>
              <a:gd name="f519" fmla="*/ f426 f232 1"/>
              <a:gd name="f520" fmla="*/ f425 f232 1"/>
              <a:gd name="f521" fmla="*/ f427 f231 1"/>
              <a:gd name="f522" fmla="*/ f428 f232 1"/>
              <a:gd name="f523" fmla="*/ f429 f231 1"/>
              <a:gd name="f524" fmla="*/ f430 f232 1"/>
              <a:gd name="f525" fmla="*/ f431 f231 1"/>
              <a:gd name="f526" fmla="*/ f432 f232 1"/>
              <a:gd name="f527" fmla="*/ f433 f231 1"/>
              <a:gd name="f528" fmla="*/ f434 f232 1"/>
              <a:gd name="f529" fmla="*/ f435 f231 1"/>
              <a:gd name="f530" fmla="*/ f436 f232 1"/>
              <a:gd name="f531" fmla="*/ f437 f231 1"/>
              <a:gd name="f532" fmla="*/ f438 f232 1"/>
              <a:gd name="f533" fmla="*/ f439 f231 1"/>
              <a:gd name="f534" fmla="*/ f440 f232 1"/>
              <a:gd name="f535" fmla="*/ f441 f231 1"/>
              <a:gd name="f536" fmla="*/ f442 f232 1"/>
              <a:gd name="f537" fmla="*/ f443 f231 1"/>
              <a:gd name="f538" fmla="*/ f444 f232 1"/>
              <a:gd name="f539" fmla="*/ f445 f231 1"/>
              <a:gd name="f540" fmla="*/ f446 f232 1"/>
              <a:gd name="f541" fmla="*/ f447 f231 1"/>
              <a:gd name="f542" fmla="*/ f448 f231 1"/>
              <a:gd name="f543" fmla="*/ f449 f232 1"/>
              <a:gd name="f544" fmla="*/ f450 f231 1"/>
              <a:gd name="f545" fmla="*/ f451 f232 1"/>
              <a:gd name="f546" fmla="*/ f452 f231 1"/>
              <a:gd name="f547" fmla="*/ f453 f231 1"/>
              <a:gd name="f548" fmla="*/ f454 f231 1"/>
              <a:gd name="f549" fmla="*/ f455 f231 1"/>
              <a:gd name="f550" fmla="*/ f456 f231 1"/>
              <a:gd name="f551" fmla="*/ f457 f232 1"/>
              <a:gd name="f552" fmla="*/ f458 f231 1"/>
              <a:gd name="f553" fmla="*/ f459 f232 1"/>
              <a:gd name="f554" fmla="*/ f460 f231 1"/>
              <a:gd name="f555" fmla="*/ f461 f232 1"/>
              <a:gd name="f556" fmla="*/ f462 f231 1"/>
              <a:gd name="f557" fmla="*/ f463 f232 1"/>
              <a:gd name="f558" fmla="*/ f464 f231 1"/>
              <a:gd name="f559" fmla="*/ f465 f232 1"/>
              <a:gd name="f560" fmla="*/ f466 f231 1"/>
              <a:gd name="f561" fmla="*/ f467 f232 1"/>
              <a:gd name="f562" fmla="*/ f468 f231 1"/>
              <a:gd name="f563" fmla="*/ f469 f232 1"/>
              <a:gd name="f564" fmla="*/ f470 f231 1"/>
              <a:gd name="f565" fmla="*/ f471 f232 1"/>
              <a:gd name="f566" fmla="*/ f472 f231 1"/>
              <a:gd name="f567" fmla="*/ f473 f232 1"/>
              <a:gd name="f568" fmla="*/ f474 f231 1"/>
              <a:gd name="f569" fmla="*/ f475 f231 1"/>
              <a:gd name="f570" fmla="*/ f476 f232 1"/>
              <a:gd name="f571" fmla="*/ f477 f231 1"/>
              <a:gd name="f572" fmla="*/ f478 f232 1"/>
              <a:gd name="f573" fmla="*/ f479 f231 1"/>
              <a:gd name="f574" fmla="*/ f480 f232 1"/>
              <a:gd name="f575" fmla="*/ f481 f231 1"/>
              <a:gd name="f576" fmla="*/ f482 f232 1"/>
              <a:gd name="f577" fmla="*/ f483 f231 1"/>
              <a:gd name="f578" fmla="*/ f484 f232 1"/>
              <a:gd name="f579" fmla="*/ f485 f231 1"/>
              <a:gd name="f580" fmla="*/ f486 f232 1"/>
              <a:gd name="f581" fmla="*/ f487 f231 1"/>
              <a:gd name="f582" fmla="*/ f488 f232 1"/>
              <a:gd name="f583" fmla="*/ f489 f231 1"/>
              <a:gd name="f584" fmla="*/ f490 f232 1"/>
              <a:gd name="f585" fmla="*/ f491 f231 1"/>
              <a:gd name="f586" fmla="*/ f492 f232 1"/>
              <a:gd name="f587" fmla="*/ f493 f231 1"/>
              <a:gd name="f588" fmla="*/ f494 f232 1"/>
              <a:gd name="f589" fmla="*/ f495 f231 1"/>
              <a:gd name="f590" fmla="*/ f496 f232 1"/>
              <a:gd name="f591" fmla="*/ f497 f231 1"/>
              <a:gd name="f592" fmla="*/ f498 f232 1"/>
              <a:gd name="f593" fmla="*/ f499 f231 1"/>
              <a:gd name="f594" fmla="*/ f500 f232 1"/>
              <a:gd name="f595" fmla="*/ f501 f231 1"/>
              <a:gd name="f596" fmla="*/ f502 f232 1"/>
              <a:gd name="f597" fmla="*/ f503 f231 1"/>
              <a:gd name="f598" fmla="*/ f504 f232 1"/>
              <a:gd name="f599" fmla="*/ f505 f231 1"/>
              <a:gd name="f600" fmla="*/ f506 f232 1"/>
              <a:gd name="f601" fmla="*/ f507 f231 1"/>
              <a:gd name="f602" fmla="*/ f508 f232 1"/>
              <a:gd name="f603" fmla="*/ f509 f231 1"/>
              <a:gd name="f604" fmla="*/ f510 f232 1"/>
              <a:gd name="f605" fmla="*/ f511 f231 1"/>
              <a:gd name="f606" fmla="*/ f512 f232 1"/>
              <a:gd name="f607" fmla="*/ f513 f231 1"/>
              <a:gd name="f608" fmla="*/ f514 f232 1"/>
              <a:gd name="f609" fmla="*/ f515 f231 1"/>
              <a:gd name="f610" fmla="*/ f516 f232 1"/>
            </a:gdLst>
            <a:ahLst/>
            <a:cxnLst>
              <a:cxn ang="3cd4">
                <a:pos x="hc" y="t"/>
              </a:cxn>
              <a:cxn ang="0">
                <a:pos x="r" y="vc"/>
              </a:cxn>
              <a:cxn ang="cd4">
                <a:pos x="hc" y="b"/>
              </a:cxn>
              <a:cxn ang="cd2">
                <a:pos x="l" y="vc"/>
              </a:cxn>
              <a:cxn ang="f332">
                <a:pos x="f521" y="f522"/>
              </a:cxn>
              <a:cxn ang="f332">
                <a:pos x="f523" y="f524"/>
              </a:cxn>
              <a:cxn ang="f332">
                <a:pos x="f525" y="f526"/>
              </a:cxn>
              <a:cxn ang="f332">
                <a:pos x="f527" y="f528"/>
              </a:cxn>
              <a:cxn ang="f332">
                <a:pos x="f529" y="f530"/>
              </a:cxn>
              <a:cxn ang="f332">
                <a:pos x="f531" y="f532"/>
              </a:cxn>
              <a:cxn ang="f332">
                <a:pos x="f533" y="f534"/>
              </a:cxn>
              <a:cxn ang="f332">
                <a:pos x="f535" y="f536"/>
              </a:cxn>
              <a:cxn ang="f332">
                <a:pos x="f537" y="f538"/>
              </a:cxn>
              <a:cxn ang="f332">
                <a:pos x="f539" y="f540"/>
              </a:cxn>
              <a:cxn ang="f332">
                <a:pos x="f541" y="f538"/>
              </a:cxn>
              <a:cxn ang="f332">
                <a:pos x="f542" y="f543"/>
              </a:cxn>
              <a:cxn ang="f332">
                <a:pos x="f544" y="f545"/>
              </a:cxn>
              <a:cxn ang="f332">
                <a:pos x="f546" y="f532"/>
              </a:cxn>
              <a:cxn ang="f332">
                <a:pos x="f547" y="f530"/>
              </a:cxn>
              <a:cxn ang="f332">
                <a:pos x="f548" y="f528"/>
              </a:cxn>
              <a:cxn ang="f332">
                <a:pos x="f549" y="f526"/>
              </a:cxn>
              <a:cxn ang="f332">
                <a:pos x="f550" y="f551"/>
              </a:cxn>
              <a:cxn ang="f332">
                <a:pos x="f552" y="f553"/>
              </a:cxn>
              <a:cxn ang="f332">
                <a:pos x="f554" y="f555"/>
              </a:cxn>
              <a:cxn ang="f332">
                <a:pos x="f556" y="f557"/>
              </a:cxn>
              <a:cxn ang="f332">
                <a:pos x="f558" y="f559"/>
              </a:cxn>
              <a:cxn ang="f332">
                <a:pos x="f560" y="f561"/>
              </a:cxn>
              <a:cxn ang="f332">
                <a:pos x="f562" y="f563"/>
              </a:cxn>
              <a:cxn ang="f332">
                <a:pos x="f564" y="f565"/>
              </a:cxn>
              <a:cxn ang="f332">
                <a:pos x="f566" y="f567"/>
              </a:cxn>
              <a:cxn ang="f332">
                <a:pos x="f568" y="f567"/>
              </a:cxn>
              <a:cxn ang="f332">
                <a:pos x="f569" y="f570"/>
              </a:cxn>
              <a:cxn ang="f332">
                <a:pos x="f571" y="f572"/>
              </a:cxn>
              <a:cxn ang="f332">
                <a:pos x="f573" y="f574"/>
              </a:cxn>
              <a:cxn ang="f332">
                <a:pos x="f575" y="f576"/>
              </a:cxn>
              <a:cxn ang="f332">
                <a:pos x="f577" y="f578"/>
              </a:cxn>
              <a:cxn ang="f332">
                <a:pos x="f579" y="f580"/>
              </a:cxn>
              <a:cxn ang="f332">
                <a:pos x="f581" y="f582"/>
              </a:cxn>
              <a:cxn ang="f332">
                <a:pos x="f583" y="f584"/>
              </a:cxn>
              <a:cxn ang="f332">
                <a:pos x="f585" y="f586"/>
              </a:cxn>
              <a:cxn ang="f332">
                <a:pos x="f587" y="f588"/>
              </a:cxn>
              <a:cxn ang="f332">
                <a:pos x="f589" y="f590"/>
              </a:cxn>
              <a:cxn ang="f332">
                <a:pos x="f591" y="f592"/>
              </a:cxn>
              <a:cxn ang="f332">
                <a:pos x="f593" y="f594"/>
              </a:cxn>
              <a:cxn ang="f332">
                <a:pos x="f595" y="f596"/>
              </a:cxn>
              <a:cxn ang="f332">
                <a:pos x="f597" y="f598"/>
              </a:cxn>
              <a:cxn ang="f332">
                <a:pos x="f599" y="f600"/>
              </a:cxn>
              <a:cxn ang="f332">
                <a:pos x="f601" y="f602"/>
              </a:cxn>
              <a:cxn ang="f332">
                <a:pos x="f603" y="f604"/>
              </a:cxn>
              <a:cxn ang="f332">
                <a:pos x="f605" y="f606"/>
              </a:cxn>
              <a:cxn ang="f332">
                <a:pos x="f607" y="f608"/>
              </a:cxn>
              <a:cxn ang="f332">
                <a:pos x="f599" y="f553"/>
              </a:cxn>
              <a:cxn ang="f332">
                <a:pos x="f609" y="f610"/>
              </a:cxn>
              <a:cxn ang="f332">
                <a:pos x="f521" y="f522"/>
              </a:cxn>
            </a:cxnLst>
            <a:rect l="f517" t="f520" r="f518" b="f519"/>
            <a:pathLst>
              <a:path w="666" h="1040">
                <a:moveTo>
                  <a:pt x="f8" y="f9"/>
                </a:moveTo>
                <a:cubicBezTo>
                  <a:pt x="f10" y="f11"/>
                  <a:pt x="f12" y="f13"/>
                  <a:pt x="f12" y="f14"/>
                </a:cubicBezTo>
                <a:cubicBezTo>
                  <a:pt x="f15" y="f16"/>
                  <a:pt x="f17" y="f18"/>
                  <a:pt x="f19" y="f20"/>
                </a:cubicBezTo>
                <a:cubicBezTo>
                  <a:pt x="f21" y="f22"/>
                  <a:pt x="f23" y="f24"/>
                  <a:pt x="f25" y="f26"/>
                </a:cubicBezTo>
                <a:cubicBezTo>
                  <a:pt x="f27" y="f28"/>
                  <a:pt x="f29" y="f30"/>
                  <a:pt x="f31" y="f32"/>
                </a:cubicBezTo>
                <a:cubicBezTo>
                  <a:pt x="f33" y="f7"/>
                  <a:pt x="f34" y="f35"/>
                  <a:pt x="f36" y="f37"/>
                </a:cubicBezTo>
                <a:cubicBezTo>
                  <a:pt x="f38" y="f39"/>
                  <a:pt x="f40" y="f41"/>
                  <a:pt x="f14" y="f42"/>
                </a:cubicBezTo>
                <a:cubicBezTo>
                  <a:pt x="f43" y="f44"/>
                  <a:pt x="f13" y="f45"/>
                  <a:pt x="f46" y="f47"/>
                </a:cubicBezTo>
                <a:cubicBezTo>
                  <a:pt x="f48" y="f49"/>
                  <a:pt x="f50" y="f51"/>
                  <a:pt x="f50" y="f52"/>
                </a:cubicBezTo>
                <a:cubicBezTo>
                  <a:pt x="f11" y="f53"/>
                  <a:pt x="f54" y="f55"/>
                  <a:pt x="f56" y="f55"/>
                </a:cubicBezTo>
                <a:cubicBezTo>
                  <a:pt x="f57" y="f55"/>
                  <a:pt x="f58" y="f53"/>
                  <a:pt x="f59" y="f52"/>
                </a:cubicBezTo>
                <a:cubicBezTo>
                  <a:pt x="f60" y="f61"/>
                  <a:pt x="f62" y="f63"/>
                  <a:pt x="f64" y="f65"/>
                </a:cubicBezTo>
                <a:cubicBezTo>
                  <a:pt x="f66" y="f67"/>
                  <a:pt x="f68" y="f69"/>
                  <a:pt x="f70" y="f71"/>
                </a:cubicBezTo>
                <a:cubicBezTo>
                  <a:pt x="f72" y="f73"/>
                  <a:pt x="f74" y="f75"/>
                  <a:pt x="f76" y="f37"/>
                </a:cubicBezTo>
                <a:cubicBezTo>
                  <a:pt x="f77" y="f35"/>
                  <a:pt x="f78" y="f7"/>
                  <a:pt x="f79" y="f32"/>
                </a:cubicBezTo>
                <a:cubicBezTo>
                  <a:pt x="f80" y="f30"/>
                  <a:pt x="f81" y="f28"/>
                  <a:pt x="f82" y="f26"/>
                </a:cubicBezTo>
                <a:cubicBezTo>
                  <a:pt x="f83" y="f24"/>
                  <a:pt x="f84" y="f22"/>
                  <a:pt x="f85" y="f20"/>
                </a:cubicBezTo>
                <a:cubicBezTo>
                  <a:pt x="f86" y="f87"/>
                  <a:pt x="f88" y="f89"/>
                  <a:pt x="f90" y="f91"/>
                </a:cubicBezTo>
                <a:cubicBezTo>
                  <a:pt x="f92" y="f93"/>
                  <a:pt x="f94" y="f95"/>
                  <a:pt x="f96" y="f97"/>
                </a:cubicBezTo>
                <a:cubicBezTo>
                  <a:pt x="f98" y="f57"/>
                  <a:pt x="f90" y="f58"/>
                  <a:pt x="f99" y="f100"/>
                </a:cubicBezTo>
                <a:cubicBezTo>
                  <a:pt x="f101" y="f46"/>
                  <a:pt x="f102" y="f103"/>
                  <a:pt x="f104" y="f105"/>
                </a:cubicBezTo>
                <a:cubicBezTo>
                  <a:pt x="f106" y="f107"/>
                  <a:pt x="f108" y="f109"/>
                  <a:pt x="f110" y="f111"/>
                </a:cubicBezTo>
                <a:cubicBezTo>
                  <a:pt x="f112" y="f113"/>
                  <a:pt x="f114" y="f115"/>
                  <a:pt x="f116" y="f48"/>
                </a:cubicBezTo>
                <a:cubicBezTo>
                  <a:pt x="f5" y="f9"/>
                  <a:pt x="f5" y="f56"/>
                  <a:pt x="f117" y="f118"/>
                </a:cubicBezTo>
                <a:cubicBezTo>
                  <a:pt x="f119" y="f120"/>
                  <a:pt x="f121" y="f122"/>
                  <a:pt x="f123" y="f124"/>
                </a:cubicBezTo>
                <a:cubicBezTo>
                  <a:pt x="f125" y="f126"/>
                  <a:pt x="f127" y="f79"/>
                  <a:pt x="f128" y="f79"/>
                </a:cubicBezTo>
                <a:cubicBezTo>
                  <a:pt x="f129" y="f79"/>
                  <a:pt x="f40" y="f79"/>
                  <a:pt x="f130" y="f79"/>
                </a:cubicBezTo>
                <a:cubicBezTo>
                  <a:pt x="f31" y="f79"/>
                  <a:pt x="f131" y="f132"/>
                  <a:pt x="f133" y="f134"/>
                </a:cubicBezTo>
                <a:cubicBezTo>
                  <a:pt x="f135" y="f136"/>
                  <a:pt x="f137" y="f138"/>
                  <a:pt x="f139" y="f120"/>
                </a:cubicBezTo>
                <a:cubicBezTo>
                  <a:pt x="f140" y="f141"/>
                  <a:pt x="f142" y="f120"/>
                  <a:pt x="f55" y="f143"/>
                </a:cubicBezTo>
                <a:cubicBezTo>
                  <a:pt x="f144" y="f145"/>
                  <a:pt x="f146" y="f147"/>
                  <a:pt x="f148" y="f128"/>
                </a:cubicBezTo>
                <a:cubicBezTo>
                  <a:pt x="f149" y="f150"/>
                  <a:pt x="f151" y="f152"/>
                  <a:pt x="f153" y="f145"/>
                </a:cubicBezTo>
                <a:cubicBezTo>
                  <a:pt x="f154" y="f132"/>
                  <a:pt x="f155" y="f79"/>
                  <a:pt x="f156" y="f157"/>
                </a:cubicBezTo>
                <a:cubicBezTo>
                  <a:pt x="f158" y="f159"/>
                  <a:pt x="f160" y="f94"/>
                  <a:pt x="f161" y="f162"/>
                </a:cubicBezTo>
                <a:cubicBezTo>
                  <a:pt x="f163" y="f164"/>
                  <a:pt x="f165" y="f166"/>
                  <a:pt x="f167" y="f168"/>
                </a:cubicBezTo>
                <a:cubicBezTo>
                  <a:pt x="f137" y="f169"/>
                  <a:pt x="f170" y="f171"/>
                  <a:pt x="f137" y="f172"/>
                </a:cubicBezTo>
                <a:cubicBezTo>
                  <a:pt x="f173" y="f5"/>
                  <a:pt x="f174" y="f172"/>
                  <a:pt x="f175" y="f116"/>
                </a:cubicBezTo>
                <a:cubicBezTo>
                  <a:pt x="f176" y="f177"/>
                  <a:pt x="f178" y="f179"/>
                  <a:pt x="f180" y="f181"/>
                </a:cubicBezTo>
                <a:cubicBezTo>
                  <a:pt x="f153" y="f182"/>
                  <a:pt x="f142" y="f183"/>
                  <a:pt x="f184" y="f185"/>
                </a:cubicBezTo>
                <a:cubicBezTo>
                  <a:pt x="f186" y="f187"/>
                  <a:pt x="f188" y="f189"/>
                  <a:pt x="f190" y="f80"/>
                </a:cubicBezTo>
                <a:cubicBezTo>
                  <a:pt x="f191" y="f192"/>
                  <a:pt x="f193" y="f194"/>
                  <a:pt x="f195" y="f196"/>
                </a:cubicBezTo>
                <a:cubicBezTo>
                  <a:pt x="f197" y="f198"/>
                  <a:pt x="f199" y="f159"/>
                  <a:pt x="f191" y="f200"/>
                </a:cubicBezTo>
                <a:cubicBezTo>
                  <a:pt x="f201" y="f202"/>
                  <a:pt x="f203" y="f123"/>
                  <a:pt x="f204" y="f125"/>
                </a:cubicBezTo>
                <a:cubicBezTo>
                  <a:pt x="f205" y="f132"/>
                  <a:pt x="f206" y="f124"/>
                  <a:pt x="f207" y="f208"/>
                </a:cubicBezTo>
                <a:cubicBezTo>
                  <a:pt x="f209" y="f210"/>
                  <a:pt x="f6" y="f211"/>
                  <a:pt x="f212" y="f77"/>
                </a:cubicBezTo>
                <a:cubicBezTo>
                  <a:pt x="f89" y="f70"/>
                  <a:pt x="f63" y="f213"/>
                  <a:pt x="f89" y="f214"/>
                </a:cubicBezTo>
                <a:cubicBezTo>
                  <a:pt x="f215" y="f216"/>
                  <a:pt x="f217" y="f218"/>
                  <a:pt x="f219" y="f220"/>
                </a:cubicBezTo>
                <a:cubicBezTo>
                  <a:pt x="f207" y="f221"/>
                  <a:pt x="f222" y="f221"/>
                  <a:pt x="f204" y="f97"/>
                </a:cubicBezTo>
                <a:cubicBezTo>
                  <a:pt x="f161" y="f223"/>
                  <a:pt x="f224" y="f225"/>
                  <a:pt x="f21" y="f226"/>
                </a:cubicBezTo>
                <a:cubicBezTo>
                  <a:pt x="f227" y="f50"/>
                  <a:pt x="f228" y="f22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6" name="Freeform 71">
            <a:extLst>
              <a:ext uri="{FF2B5EF4-FFF2-40B4-BE49-F238E27FC236}">
                <a16:creationId xmlns:a16="http://schemas.microsoft.com/office/drawing/2014/main" id="{24213CE6-A843-49E7-B337-B234713B0C85}"/>
              </a:ext>
            </a:extLst>
          </p:cNvPr>
          <p:cNvSpPr/>
          <p:nvPr/>
        </p:nvSpPr>
        <p:spPr>
          <a:xfrm>
            <a:off x="4891089" y="3889372"/>
            <a:ext cx="962021" cy="1100142"/>
          </a:xfrm>
          <a:custGeom>
            <a:avLst/>
            <a:gdLst>
              <a:gd name="f0" fmla="val 10800000"/>
              <a:gd name="f1" fmla="val 5400000"/>
              <a:gd name="f2" fmla="val 180"/>
              <a:gd name="f3" fmla="val w"/>
              <a:gd name="f4" fmla="val h"/>
              <a:gd name="f5" fmla="val 0"/>
              <a:gd name="f6" fmla="val 507"/>
              <a:gd name="f7" fmla="val 580"/>
              <a:gd name="f8" fmla="val 417"/>
              <a:gd name="f9" fmla="val 18"/>
              <a:gd name="f10" fmla="val 430"/>
              <a:gd name="f11" fmla="val 6"/>
              <a:gd name="f12" fmla="val 441"/>
              <a:gd name="f13" fmla="val 10"/>
              <a:gd name="f14" fmla="val 454"/>
              <a:gd name="f15" fmla="val 20"/>
              <a:gd name="f16" fmla="val 487"/>
              <a:gd name="f17" fmla="val 43"/>
              <a:gd name="f18" fmla="val 501"/>
              <a:gd name="f19" fmla="val 76"/>
              <a:gd name="f20" fmla="val 503"/>
              <a:gd name="f21" fmla="val 116"/>
              <a:gd name="f22" fmla="val 177"/>
              <a:gd name="f23" fmla="val 488"/>
              <a:gd name="f24" fmla="val 233"/>
              <a:gd name="f25" fmla="val 463"/>
              <a:gd name="f26" fmla="val 287"/>
              <a:gd name="f27" fmla="val 462"/>
              <a:gd name="f28" fmla="val 289"/>
              <a:gd name="f29" fmla="val 461"/>
              <a:gd name="f30" fmla="val 292"/>
              <a:gd name="f31" fmla="val 459"/>
              <a:gd name="f32" fmla="val 294"/>
              <a:gd name="f33" fmla="val 301"/>
              <a:gd name="f34" fmla="val 455"/>
              <a:gd name="f35" fmla="val 317"/>
              <a:gd name="f36" fmla="val 445"/>
              <a:gd name="f37" fmla="val 314"/>
              <a:gd name="f38" fmla="val 436"/>
              <a:gd name="f39" fmla="val 312"/>
              <a:gd name="f40" fmla="val 298"/>
              <a:gd name="f41" fmla="val 247"/>
              <a:gd name="f42" fmla="val 205"/>
              <a:gd name="f43" fmla="val 163"/>
              <a:gd name="f44" fmla="val 156"/>
              <a:gd name="f45" fmla="val 443"/>
              <a:gd name="f46" fmla="val 150"/>
              <a:gd name="f47" fmla="val 438"/>
              <a:gd name="f48" fmla="val 141"/>
              <a:gd name="f49" fmla="val 433"/>
              <a:gd name="f50" fmla="val 435"/>
              <a:gd name="f51" fmla="val 158"/>
              <a:gd name="f52" fmla="val 165"/>
              <a:gd name="f53" fmla="val 281"/>
              <a:gd name="f54" fmla="val 397"/>
              <a:gd name="f55" fmla="val 513"/>
              <a:gd name="f56" fmla="val 557"/>
              <a:gd name="f57" fmla="val 414"/>
              <a:gd name="f58" fmla="val 578"/>
              <a:gd name="f59" fmla="val 370"/>
              <a:gd name="f60" fmla="val 346"/>
              <a:gd name="f61" fmla="val 322"/>
              <a:gd name="f62" fmla="val 288"/>
              <a:gd name="f63" fmla="val 286"/>
              <a:gd name="f64" fmla="val 574"/>
              <a:gd name="f65" fmla="val 284"/>
              <a:gd name="f66" fmla="val 569"/>
              <a:gd name="f67" fmla="val 567"/>
              <a:gd name="f68" fmla="val 564"/>
              <a:gd name="f69" fmla="val 304"/>
              <a:gd name="f70" fmla="val 552"/>
              <a:gd name="f71" fmla="val 536"/>
              <a:gd name="f72" fmla="val 308"/>
              <a:gd name="f73" fmla="val 519"/>
              <a:gd name="f74" fmla="val 302"/>
              <a:gd name="f75" fmla="val 483"/>
              <a:gd name="f76" fmla="val 328"/>
              <a:gd name="f77" fmla="val 451"/>
              <a:gd name="f78" fmla="val 415"/>
              <a:gd name="f79" fmla="val 320"/>
              <a:gd name="f80" fmla="val 408"/>
              <a:gd name="f81" fmla="val 400"/>
              <a:gd name="f82" fmla="val 321"/>
              <a:gd name="f83" fmla="val 393"/>
              <a:gd name="f84" fmla="val 387"/>
              <a:gd name="f85" fmla="val 379"/>
              <a:gd name="f86" fmla="val 313"/>
              <a:gd name="f87" fmla="val 380"/>
              <a:gd name="f88" fmla="val 306"/>
              <a:gd name="f89" fmla="val 427"/>
              <a:gd name="f90" fmla="val 496"/>
              <a:gd name="f91" fmla="val 508"/>
              <a:gd name="f92" fmla="val 530"/>
              <a:gd name="f93" fmla="val 299"/>
              <a:gd name="f94" fmla="val 558"/>
              <a:gd name="f95" fmla="val 278"/>
              <a:gd name="f96" fmla="val 577"/>
              <a:gd name="f97" fmla="val 250"/>
              <a:gd name="f98" fmla="val 186"/>
              <a:gd name="f99" fmla="val 579"/>
              <a:gd name="f100" fmla="val 121"/>
              <a:gd name="f101" fmla="val 57"/>
              <a:gd name="f102" fmla="val 24"/>
              <a:gd name="f103" fmla="val 1"/>
              <a:gd name="f104" fmla="val 553"/>
              <a:gd name="f105" fmla="val 522"/>
              <a:gd name="f106" fmla="val 491"/>
              <a:gd name="f107" fmla="val 25"/>
              <a:gd name="f108" fmla="val 465"/>
              <a:gd name="f109" fmla="val 58"/>
              <a:gd name="f110" fmla="val 97"/>
              <a:gd name="f111" fmla="val 464"/>
              <a:gd name="f112" fmla="val 135"/>
              <a:gd name="f113" fmla="val 174"/>
              <a:gd name="f114" fmla="val 193"/>
              <a:gd name="f115" fmla="val 192"/>
              <a:gd name="f116" fmla="val 448"/>
              <a:gd name="f117" fmla="val 348"/>
              <a:gd name="f118" fmla="val 248"/>
              <a:gd name="f119" fmla="val 148"/>
              <a:gd name="f120" fmla="val 147"/>
              <a:gd name="f121" fmla="val 191"/>
              <a:gd name="f122" fmla="val 145"/>
              <a:gd name="f123" fmla="val 187"/>
              <a:gd name="f124" fmla="val 144"/>
              <a:gd name="f125" fmla="val 200"/>
              <a:gd name="f126" fmla="val 257"/>
              <a:gd name="f127" fmla="val 182"/>
              <a:gd name="f128" fmla="val 179"/>
              <a:gd name="f129" fmla="val 142"/>
              <a:gd name="f130" fmla="val 244"/>
              <a:gd name="f131" fmla="val 113"/>
              <a:gd name="f132" fmla="val 173"/>
              <a:gd name="f133" fmla="val 128"/>
              <a:gd name="f134" fmla="val 94"/>
              <a:gd name="f135" fmla="val 139"/>
              <a:gd name="f136" fmla="val 32"/>
              <a:gd name="f137" fmla="val 183"/>
              <a:gd name="f138" fmla="val 245"/>
              <a:gd name="f139" fmla="val 3"/>
              <a:gd name="f140" fmla="val 263"/>
              <a:gd name="f141" fmla="val 4"/>
              <a:gd name="f142" fmla="val 267"/>
              <a:gd name="f143" fmla="val 22"/>
              <a:gd name="f144" fmla="val 282"/>
              <a:gd name="f145" fmla="val 333"/>
              <a:gd name="f146" fmla="val 371"/>
              <a:gd name="f147" fmla="val 55"/>
              <a:gd name="f148" fmla="+- 0 0 -90"/>
              <a:gd name="f149" fmla="*/ f3 1 507"/>
              <a:gd name="f150" fmla="*/ f4 1 580"/>
              <a:gd name="f151" fmla="val f5"/>
              <a:gd name="f152" fmla="val f6"/>
              <a:gd name="f153" fmla="val f7"/>
              <a:gd name="f154" fmla="*/ f148 f0 1"/>
              <a:gd name="f155" fmla="+- f153 0 f151"/>
              <a:gd name="f156" fmla="+- f152 0 f151"/>
              <a:gd name="f157" fmla="*/ f154 1 f2"/>
              <a:gd name="f158" fmla="*/ f156 1 507"/>
              <a:gd name="f159" fmla="*/ f155 1 580"/>
              <a:gd name="f160" fmla="*/ 417 f156 1"/>
              <a:gd name="f161" fmla="*/ 18 f155 1"/>
              <a:gd name="f162" fmla="*/ 454 f156 1"/>
              <a:gd name="f163" fmla="*/ 20 f155 1"/>
              <a:gd name="f164" fmla="*/ 503 f156 1"/>
              <a:gd name="f165" fmla="*/ 116 f155 1"/>
              <a:gd name="f166" fmla="*/ 463 f156 1"/>
              <a:gd name="f167" fmla="*/ 287 f155 1"/>
              <a:gd name="f168" fmla="*/ 459 f156 1"/>
              <a:gd name="f169" fmla="*/ 294 f155 1"/>
              <a:gd name="f170" fmla="*/ 445 f156 1"/>
              <a:gd name="f171" fmla="*/ 314 f155 1"/>
              <a:gd name="f172" fmla="*/ 441 f156 1"/>
              <a:gd name="f173" fmla="*/ 289 f155 1"/>
              <a:gd name="f174" fmla="*/ 163 f155 1"/>
              <a:gd name="f175" fmla="*/ 438 f156 1"/>
              <a:gd name="f176" fmla="*/ 141 f155 1"/>
              <a:gd name="f177" fmla="*/ 435 f156 1"/>
              <a:gd name="f178" fmla="*/ 165 f155 1"/>
              <a:gd name="f179" fmla="*/ 513 f155 1"/>
              <a:gd name="f180" fmla="*/ 370 f156 1"/>
              <a:gd name="f181" fmla="*/ 578 f155 1"/>
              <a:gd name="f182" fmla="*/ 298 f156 1"/>
              <a:gd name="f183" fmla="*/ 286 f156 1"/>
              <a:gd name="f184" fmla="*/ 574 f155 1"/>
              <a:gd name="f185" fmla="*/ 292 f156 1"/>
              <a:gd name="f186" fmla="*/ 564 f155 1"/>
              <a:gd name="f187" fmla="*/ 308 f156 1"/>
              <a:gd name="f188" fmla="*/ 519 f155 1"/>
              <a:gd name="f189" fmla="*/ 322 f156 1"/>
              <a:gd name="f190" fmla="*/ 415 f155 1"/>
              <a:gd name="f191" fmla="*/ 321 f156 1"/>
              <a:gd name="f192" fmla="*/ 393 f155 1"/>
              <a:gd name="f193" fmla="*/ 313 f156 1"/>
              <a:gd name="f194" fmla="*/ 380 f155 1"/>
              <a:gd name="f195" fmla="*/ 306 f156 1"/>
              <a:gd name="f196" fmla="*/ 496 f155 1"/>
              <a:gd name="f197" fmla="*/ 304 f156 1"/>
              <a:gd name="f198" fmla="*/ 530 f155 1"/>
              <a:gd name="f199" fmla="*/ 250 f156 1"/>
              <a:gd name="f200" fmla="*/ 57 f156 1"/>
              <a:gd name="f201" fmla="*/ 1 f156 1"/>
              <a:gd name="f202" fmla="*/ 522 f155 1"/>
              <a:gd name="f203" fmla="*/ 58 f156 1"/>
              <a:gd name="f204" fmla="*/ 465 f155 1"/>
              <a:gd name="f205" fmla="*/ 174 f156 1"/>
              <a:gd name="f206" fmla="*/ 192 f156 1"/>
              <a:gd name="f207" fmla="*/ 448 f155 1"/>
              <a:gd name="f208" fmla="*/ 148 f155 1"/>
              <a:gd name="f209" fmla="*/ 187 f156 1"/>
              <a:gd name="f210" fmla="*/ 144 f155 1"/>
              <a:gd name="f211" fmla="*/ 179 f156 1"/>
              <a:gd name="f212" fmla="*/ 312 f155 1"/>
              <a:gd name="f213" fmla="*/ 128 f156 1"/>
              <a:gd name="f214" fmla="*/ 94 f155 1"/>
              <a:gd name="f215" fmla="*/ 245 f156 1"/>
              <a:gd name="f216" fmla="*/ 3 f155 1"/>
              <a:gd name="f217" fmla="*/ 282 f156 1"/>
              <a:gd name="f218" fmla="*/ 25 f155 1"/>
              <a:gd name="f219" fmla="+- f157 0 f1"/>
              <a:gd name="f220" fmla="*/ f160 1 507"/>
              <a:gd name="f221" fmla="*/ f161 1 580"/>
              <a:gd name="f222" fmla="*/ f162 1 507"/>
              <a:gd name="f223" fmla="*/ f163 1 580"/>
              <a:gd name="f224" fmla="*/ f164 1 507"/>
              <a:gd name="f225" fmla="*/ f165 1 580"/>
              <a:gd name="f226" fmla="*/ f166 1 507"/>
              <a:gd name="f227" fmla="*/ f167 1 580"/>
              <a:gd name="f228" fmla="*/ f168 1 507"/>
              <a:gd name="f229" fmla="*/ f169 1 580"/>
              <a:gd name="f230" fmla="*/ f170 1 507"/>
              <a:gd name="f231" fmla="*/ f171 1 580"/>
              <a:gd name="f232" fmla="*/ f172 1 507"/>
              <a:gd name="f233" fmla="*/ f173 1 580"/>
              <a:gd name="f234" fmla="*/ f174 1 580"/>
              <a:gd name="f235" fmla="*/ f175 1 507"/>
              <a:gd name="f236" fmla="*/ f176 1 580"/>
              <a:gd name="f237" fmla="*/ f177 1 507"/>
              <a:gd name="f238" fmla="*/ f178 1 580"/>
              <a:gd name="f239" fmla="*/ f179 1 580"/>
              <a:gd name="f240" fmla="*/ f180 1 507"/>
              <a:gd name="f241" fmla="*/ f181 1 580"/>
              <a:gd name="f242" fmla="*/ f182 1 507"/>
              <a:gd name="f243" fmla="*/ f183 1 507"/>
              <a:gd name="f244" fmla="*/ f184 1 580"/>
              <a:gd name="f245" fmla="*/ f185 1 507"/>
              <a:gd name="f246" fmla="*/ f186 1 580"/>
              <a:gd name="f247" fmla="*/ f187 1 507"/>
              <a:gd name="f248" fmla="*/ f188 1 580"/>
              <a:gd name="f249" fmla="*/ f189 1 507"/>
              <a:gd name="f250" fmla="*/ f190 1 580"/>
              <a:gd name="f251" fmla="*/ f191 1 507"/>
              <a:gd name="f252" fmla="*/ f192 1 580"/>
              <a:gd name="f253" fmla="*/ f193 1 507"/>
              <a:gd name="f254" fmla="*/ f194 1 580"/>
              <a:gd name="f255" fmla="*/ f195 1 507"/>
              <a:gd name="f256" fmla="*/ f196 1 580"/>
              <a:gd name="f257" fmla="*/ f197 1 507"/>
              <a:gd name="f258" fmla="*/ f198 1 580"/>
              <a:gd name="f259" fmla="*/ f199 1 507"/>
              <a:gd name="f260" fmla="*/ f200 1 507"/>
              <a:gd name="f261" fmla="*/ f201 1 507"/>
              <a:gd name="f262" fmla="*/ f202 1 580"/>
              <a:gd name="f263" fmla="*/ f203 1 507"/>
              <a:gd name="f264" fmla="*/ f204 1 580"/>
              <a:gd name="f265" fmla="*/ f205 1 507"/>
              <a:gd name="f266" fmla="*/ f206 1 507"/>
              <a:gd name="f267" fmla="*/ f207 1 580"/>
              <a:gd name="f268" fmla="*/ f208 1 580"/>
              <a:gd name="f269" fmla="*/ f209 1 507"/>
              <a:gd name="f270" fmla="*/ f210 1 580"/>
              <a:gd name="f271" fmla="*/ f211 1 507"/>
              <a:gd name="f272" fmla="*/ f212 1 580"/>
              <a:gd name="f273" fmla="*/ f213 1 507"/>
              <a:gd name="f274" fmla="*/ f214 1 580"/>
              <a:gd name="f275" fmla="*/ f215 1 507"/>
              <a:gd name="f276" fmla="*/ f216 1 580"/>
              <a:gd name="f277" fmla="*/ f217 1 507"/>
              <a:gd name="f278" fmla="*/ f218 1 580"/>
              <a:gd name="f279" fmla="*/ 0 1 f158"/>
              <a:gd name="f280" fmla="*/ f152 1 f158"/>
              <a:gd name="f281" fmla="*/ 0 1 f159"/>
              <a:gd name="f282" fmla="*/ f153 1 f159"/>
              <a:gd name="f283" fmla="*/ f220 1 f158"/>
              <a:gd name="f284" fmla="*/ f221 1 f159"/>
              <a:gd name="f285" fmla="*/ f222 1 f158"/>
              <a:gd name="f286" fmla="*/ f223 1 f159"/>
              <a:gd name="f287" fmla="*/ f224 1 f158"/>
              <a:gd name="f288" fmla="*/ f225 1 f159"/>
              <a:gd name="f289" fmla="*/ f226 1 f158"/>
              <a:gd name="f290" fmla="*/ f227 1 f159"/>
              <a:gd name="f291" fmla="*/ f228 1 f158"/>
              <a:gd name="f292" fmla="*/ f229 1 f159"/>
              <a:gd name="f293" fmla="*/ f230 1 f158"/>
              <a:gd name="f294" fmla="*/ f231 1 f159"/>
              <a:gd name="f295" fmla="*/ f232 1 f158"/>
              <a:gd name="f296" fmla="*/ f233 1 f159"/>
              <a:gd name="f297" fmla="*/ f234 1 f159"/>
              <a:gd name="f298" fmla="*/ f235 1 f158"/>
              <a:gd name="f299" fmla="*/ f236 1 f159"/>
              <a:gd name="f300" fmla="*/ f237 1 f158"/>
              <a:gd name="f301" fmla="*/ f238 1 f159"/>
              <a:gd name="f302" fmla="*/ f239 1 f159"/>
              <a:gd name="f303" fmla="*/ f240 1 f158"/>
              <a:gd name="f304" fmla="*/ f241 1 f159"/>
              <a:gd name="f305" fmla="*/ f242 1 f158"/>
              <a:gd name="f306" fmla="*/ f243 1 f158"/>
              <a:gd name="f307" fmla="*/ f244 1 f159"/>
              <a:gd name="f308" fmla="*/ f245 1 f158"/>
              <a:gd name="f309" fmla="*/ f246 1 f159"/>
              <a:gd name="f310" fmla="*/ f247 1 f158"/>
              <a:gd name="f311" fmla="*/ f248 1 f159"/>
              <a:gd name="f312" fmla="*/ f249 1 f158"/>
              <a:gd name="f313" fmla="*/ f250 1 f159"/>
              <a:gd name="f314" fmla="*/ f251 1 f158"/>
              <a:gd name="f315" fmla="*/ f252 1 f159"/>
              <a:gd name="f316" fmla="*/ f253 1 f158"/>
              <a:gd name="f317" fmla="*/ f254 1 f159"/>
              <a:gd name="f318" fmla="*/ f255 1 f158"/>
              <a:gd name="f319" fmla="*/ f256 1 f159"/>
              <a:gd name="f320" fmla="*/ f257 1 f158"/>
              <a:gd name="f321" fmla="*/ f258 1 f159"/>
              <a:gd name="f322" fmla="*/ f259 1 f158"/>
              <a:gd name="f323" fmla="*/ f260 1 f158"/>
              <a:gd name="f324" fmla="*/ f261 1 f158"/>
              <a:gd name="f325" fmla="*/ f262 1 f159"/>
              <a:gd name="f326" fmla="*/ f263 1 f158"/>
              <a:gd name="f327" fmla="*/ f264 1 f159"/>
              <a:gd name="f328" fmla="*/ f265 1 f158"/>
              <a:gd name="f329" fmla="*/ f266 1 f158"/>
              <a:gd name="f330" fmla="*/ f267 1 f159"/>
              <a:gd name="f331" fmla="*/ f268 1 f159"/>
              <a:gd name="f332" fmla="*/ f269 1 f158"/>
              <a:gd name="f333" fmla="*/ f270 1 f159"/>
              <a:gd name="f334" fmla="*/ f271 1 f158"/>
              <a:gd name="f335" fmla="*/ f272 1 f159"/>
              <a:gd name="f336" fmla="*/ f273 1 f158"/>
              <a:gd name="f337" fmla="*/ f274 1 f159"/>
              <a:gd name="f338" fmla="*/ f275 1 f158"/>
              <a:gd name="f339" fmla="*/ f276 1 f159"/>
              <a:gd name="f340" fmla="*/ f277 1 f158"/>
              <a:gd name="f341" fmla="*/ f278 1 f159"/>
              <a:gd name="f342" fmla="*/ f279 f149 1"/>
              <a:gd name="f343" fmla="*/ f280 f149 1"/>
              <a:gd name="f344" fmla="*/ f282 f150 1"/>
              <a:gd name="f345" fmla="*/ f281 f150 1"/>
              <a:gd name="f346" fmla="*/ f283 f149 1"/>
              <a:gd name="f347" fmla="*/ f284 f150 1"/>
              <a:gd name="f348" fmla="*/ f285 f149 1"/>
              <a:gd name="f349" fmla="*/ f286 f150 1"/>
              <a:gd name="f350" fmla="*/ f287 f149 1"/>
              <a:gd name="f351" fmla="*/ f288 f150 1"/>
              <a:gd name="f352" fmla="*/ f289 f149 1"/>
              <a:gd name="f353" fmla="*/ f290 f150 1"/>
              <a:gd name="f354" fmla="*/ f291 f149 1"/>
              <a:gd name="f355" fmla="*/ f292 f150 1"/>
              <a:gd name="f356" fmla="*/ f293 f149 1"/>
              <a:gd name="f357" fmla="*/ f294 f150 1"/>
              <a:gd name="f358" fmla="*/ f295 f149 1"/>
              <a:gd name="f359" fmla="*/ f296 f150 1"/>
              <a:gd name="f360" fmla="*/ f297 f150 1"/>
              <a:gd name="f361" fmla="*/ f298 f149 1"/>
              <a:gd name="f362" fmla="*/ f299 f150 1"/>
              <a:gd name="f363" fmla="*/ f300 f149 1"/>
              <a:gd name="f364" fmla="*/ f301 f150 1"/>
              <a:gd name="f365" fmla="*/ f302 f150 1"/>
              <a:gd name="f366" fmla="*/ f303 f149 1"/>
              <a:gd name="f367" fmla="*/ f304 f150 1"/>
              <a:gd name="f368" fmla="*/ f305 f149 1"/>
              <a:gd name="f369" fmla="*/ f306 f149 1"/>
              <a:gd name="f370" fmla="*/ f307 f150 1"/>
              <a:gd name="f371" fmla="*/ f308 f149 1"/>
              <a:gd name="f372" fmla="*/ f309 f150 1"/>
              <a:gd name="f373" fmla="*/ f310 f149 1"/>
              <a:gd name="f374" fmla="*/ f311 f150 1"/>
              <a:gd name="f375" fmla="*/ f312 f149 1"/>
              <a:gd name="f376" fmla="*/ f313 f150 1"/>
              <a:gd name="f377" fmla="*/ f314 f149 1"/>
              <a:gd name="f378" fmla="*/ f315 f150 1"/>
              <a:gd name="f379" fmla="*/ f316 f149 1"/>
              <a:gd name="f380" fmla="*/ f317 f150 1"/>
              <a:gd name="f381" fmla="*/ f318 f149 1"/>
              <a:gd name="f382" fmla="*/ f319 f150 1"/>
              <a:gd name="f383" fmla="*/ f320 f149 1"/>
              <a:gd name="f384" fmla="*/ f321 f150 1"/>
              <a:gd name="f385" fmla="*/ f322 f149 1"/>
              <a:gd name="f386" fmla="*/ f323 f149 1"/>
              <a:gd name="f387" fmla="*/ f324 f149 1"/>
              <a:gd name="f388" fmla="*/ f325 f150 1"/>
              <a:gd name="f389" fmla="*/ f326 f149 1"/>
              <a:gd name="f390" fmla="*/ f327 f150 1"/>
              <a:gd name="f391" fmla="*/ f328 f149 1"/>
              <a:gd name="f392" fmla="*/ f329 f149 1"/>
              <a:gd name="f393" fmla="*/ f330 f150 1"/>
              <a:gd name="f394" fmla="*/ f331 f150 1"/>
              <a:gd name="f395" fmla="*/ f332 f149 1"/>
              <a:gd name="f396" fmla="*/ f333 f150 1"/>
              <a:gd name="f397" fmla="*/ f334 f149 1"/>
              <a:gd name="f398" fmla="*/ f335 f150 1"/>
              <a:gd name="f399" fmla="*/ f336 f149 1"/>
              <a:gd name="f400" fmla="*/ f337 f150 1"/>
              <a:gd name="f401" fmla="*/ f338 f149 1"/>
              <a:gd name="f402" fmla="*/ f339 f150 1"/>
              <a:gd name="f403" fmla="*/ f340 f149 1"/>
              <a:gd name="f404" fmla="*/ f341 f150 1"/>
            </a:gdLst>
            <a:ahLst/>
            <a:cxnLst>
              <a:cxn ang="3cd4">
                <a:pos x="hc" y="t"/>
              </a:cxn>
              <a:cxn ang="0">
                <a:pos x="r" y="vc"/>
              </a:cxn>
              <a:cxn ang="cd4">
                <a:pos x="hc" y="b"/>
              </a:cxn>
              <a:cxn ang="cd2">
                <a:pos x="l" y="vc"/>
              </a:cxn>
              <a:cxn ang="f219">
                <a:pos x="f346" y="f347"/>
              </a:cxn>
              <a:cxn ang="f219">
                <a:pos x="f348" y="f349"/>
              </a:cxn>
              <a:cxn ang="f219">
                <a:pos x="f350" y="f351"/>
              </a:cxn>
              <a:cxn ang="f219">
                <a:pos x="f352" y="f353"/>
              </a:cxn>
              <a:cxn ang="f219">
                <a:pos x="f354" y="f355"/>
              </a:cxn>
              <a:cxn ang="f219">
                <a:pos x="f356" y="f357"/>
              </a:cxn>
              <a:cxn ang="f219">
                <a:pos x="f358" y="f359"/>
              </a:cxn>
              <a:cxn ang="f219">
                <a:pos x="f358" y="f360"/>
              </a:cxn>
              <a:cxn ang="f219">
                <a:pos x="f361" y="f362"/>
              </a:cxn>
              <a:cxn ang="f219">
                <a:pos x="f363" y="f364"/>
              </a:cxn>
              <a:cxn ang="f219">
                <a:pos x="f363" y="f365"/>
              </a:cxn>
              <a:cxn ang="f219">
                <a:pos x="f366" y="f367"/>
              </a:cxn>
              <a:cxn ang="f219">
                <a:pos x="f368" y="f367"/>
              </a:cxn>
              <a:cxn ang="f219">
                <a:pos x="f369" y="f370"/>
              </a:cxn>
              <a:cxn ang="f219">
                <a:pos x="f371" y="f372"/>
              </a:cxn>
              <a:cxn ang="f219">
                <a:pos x="f373" y="f374"/>
              </a:cxn>
              <a:cxn ang="f219">
                <a:pos x="f375" y="f376"/>
              </a:cxn>
              <a:cxn ang="f219">
                <a:pos x="f377" y="f378"/>
              </a:cxn>
              <a:cxn ang="f219">
                <a:pos x="f379" y="f380"/>
              </a:cxn>
              <a:cxn ang="f219">
                <a:pos x="f381" y="f378"/>
              </a:cxn>
              <a:cxn ang="f219">
                <a:pos x="f381" y="f382"/>
              </a:cxn>
              <a:cxn ang="f219">
                <a:pos x="f383" y="f384"/>
              </a:cxn>
              <a:cxn ang="f219">
                <a:pos x="f385" y="f367"/>
              </a:cxn>
              <a:cxn ang="f219">
                <a:pos x="f386" y="f367"/>
              </a:cxn>
              <a:cxn ang="f219">
                <a:pos x="f387" y="f388"/>
              </a:cxn>
              <a:cxn ang="f219">
                <a:pos x="f389" y="f390"/>
              </a:cxn>
              <a:cxn ang="f219">
                <a:pos x="f391" y="f390"/>
              </a:cxn>
              <a:cxn ang="f219">
                <a:pos x="f392" y="f393"/>
              </a:cxn>
              <a:cxn ang="f219">
                <a:pos x="f392" y="f394"/>
              </a:cxn>
              <a:cxn ang="f219">
                <a:pos x="f395" y="f396"/>
              </a:cxn>
              <a:cxn ang="f219">
                <a:pos x="f395" y="f357"/>
              </a:cxn>
              <a:cxn ang="f219">
                <a:pos x="f397" y="f398"/>
              </a:cxn>
              <a:cxn ang="f219">
                <a:pos x="f399" y="f400"/>
              </a:cxn>
              <a:cxn ang="f219">
                <a:pos x="f401" y="f402"/>
              </a:cxn>
              <a:cxn ang="f219">
                <a:pos x="f403" y="f404"/>
              </a:cxn>
              <a:cxn ang="f219">
                <a:pos x="f346" y="f347"/>
              </a:cxn>
            </a:cxnLst>
            <a:rect l="f342" t="f345" r="f343" b="f344"/>
            <a:pathLst>
              <a:path w="507" h="580">
                <a:moveTo>
                  <a:pt x="f8" y="f9"/>
                </a:moveTo>
                <a:cubicBezTo>
                  <a:pt x="f10" y="f11"/>
                  <a:pt x="f12" y="f13"/>
                  <a:pt x="f14" y="f15"/>
                </a:cubicBezTo>
                <a:cubicBezTo>
                  <a:pt x="f16" y="f17"/>
                  <a:pt x="f18" y="f19"/>
                  <a:pt x="f20" y="f21"/>
                </a:cubicBezTo>
                <a:cubicBezTo>
                  <a:pt x="f6" y="f22"/>
                  <a:pt x="f23" y="f24"/>
                  <a:pt x="f25" y="f26"/>
                </a:cubicBezTo>
                <a:cubicBezTo>
                  <a:pt x="f27" y="f28"/>
                  <a:pt x="f29" y="f30"/>
                  <a:pt x="f31" y="f32"/>
                </a:cubicBezTo>
                <a:cubicBezTo>
                  <a:pt x="f14" y="f33"/>
                  <a:pt x="f34" y="f35"/>
                  <a:pt x="f36" y="f37"/>
                </a:cubicBezTo>
                <a:cubicBezTo>
                  <a:pt x="f38" y="f39"/>
                  <a:pt x="f12" y="f40"/>
                  <a:pt x="f12" y="f28"/>
                </a:cubicBezTo>
                <a:cubicBezTo>
                  <a:pt x="f12" y="f41"/>
                  <a:pt x="f12" y="f42"/>
                  <a:pt x="f12" y="f43"/>
                </a:cubicBezTo>
                <a:cubicBezTo>
                  <a:pt x="f12" y="f44"/>
                  <a:pt x="f45" y="f46"/>
                  <a:pt x="f47" y="f48"/>
                </a:cubicBezTo>
                <a:cubicBezTo>
                  <a:pt x="f49" y="f46"/>
                  <a:pt x="f50" y="f51"/>
                  <a:pt x="f50" y="f52"/>
                </a:cubicBezTo>
                <a:cubicBezTo>
                  <a:pt x="f50" y="f53"/>
                  <a:pt x="f50" y="f54"/>
                  <a:pt x="f50" y="f55"/>
                </a:cubicBezTo>
                <a:cubicBezTo>
                  <a:pt x="f50" y="f56"/>
                  <a:pt x="f57" y="f58"/>
                  <a:pt x="f59" y="f58"/>
                </a:cubicBezTo>
                <a:cubicBezTo>
                  <a:pt x="f60" y="f58"/>
                  <a:pt x="f61" y="f58"/>
                  <a:pt x="f40" y="f58"/>
                </a:cubicBezTo>
                <a:cubicBezTo>
                  <a:pt x="f32" y="f58"/>
                  <a:pt x="f62" y="f7"/>
                  <a:pt x="f63" y="f64"/>
                </a:cubicBezTo>
                <a:cubicBezTo>
                  <a:pt x="f65" y="f66"/>
                  <a:pt x="f28" y="f67"/>
                  <a:pt x="f30" y="f68"/>
                </a:cubicBezTo>
                <a:cubicBezTo>
                  <a:pt x="f69" y="f70"/>
                  <a:pt x="f39" y="f71"/>
                  <a:pt x="f72" y="f73"/>
                </a:cubicBezTo>
                <a:cubicBezTo>
                  <a:pt x="f74" y="f75"/>
                  <a:pt x="f76" y="f77"/>
                  <a:pt x="f61" y="f78"/>
                </a:cubicBezTo>
                <a:cubicBezTo>
                  <a:pt x="f79" y="f80"/>
                  <a:pt x="f61" y="f81"/>
                  <a:pt x="f82" y="f83"/>
                </a:cubicBezTo>
                <a:cubicBezTo>
                  <a:pt x="f82" y="f84"/>
                  <a:pt x="f82" y="f85"/>
                  <a:pt x="f86" y="f87"/>
                </a:cubicBezTo>
                <a:cubicBezTo>
                  <a:pt x="f88" y="f87"/>
                  <a:pt x="f88" y="f84"/>
                  <a:pt x="f88" y="f83"/>
                </a:cubicBezTo>
                <a:cubicBezTo>
                  <a:pt x="f88" y="f89"/>
                  <a:pt x="f88" y="f27"/>
                  <a:pt x="f88" y="f90"/>
                </a:cubicBezTo>
                <a:cubicBezTo>
                  <a:pt x="f88" y="f91"/>
                  <a:pt x="f88" y="f73"/>
                  <a:pt x="f69" y="f92"/>
                </a:cubicBezTo>
                <a:cubicBezTo>
                  <a:pt x="f93" y="f94"/>
                  <a:pt x="f95" y="f96"/>
                  <a:pt x="f97" y="f58"/>
                </a:cubicBezTo>
                <a:cubicBezTo>
                  <a:pt x="f98" y="f99"/>
                  <a:pt x="f100" y="f99"/>
                  <a:pt x="f101" y="f58"/>
                </a:cubicBezTo>
                <a:cubicBezTo>
                  <a:pt x="f102" y="f96"/>
                  <a:pt x="f103" y="f104"/>
                  <a:pt x="f103" y="f105"/>
                </a:cubicBezTo>
                <a:cubicBezTo>
                  <a:pt x="f5" y="f106"/>
                  <a:pt x="f107" y="f108"/>
                  <a:pt x="f109" y="f108"/>
                </a:cubicBezTo>
                <a:cubicBezTo>
                  <a:pt x="f110" y="f111"/>
                  <a:pt x="f112" y="f111"/>
                  <a:pt x="f113" y="f108"/>
                </a:cubicBezTo>
                <a:cubicBezTo>
                  <a:pt x="f98" y="f108"/>
                  <a:pt x="f114" y="f29"/>
                  <a:pt x="f115" y="f116"/>
                </a:cubicBezTo>
                <a:cubicBezTo>
                  <a:pt x="f115" y="f117"/>
                  <a:pt x="f115" y="f118"/>
                  <a:pt x="f115" y="f119"/>
                </a:cubicBezTo>
                <a:cubicBezTo>
                  <a:pt x="f115" y="f120"/>
                  <a:pt x="f121" y="f122"/>
                  <a:pt x="f123" y="f124"/>
                </a:cubicBezTo>
                <a:cubicBezTo>
                  <a:pt x="f123" y="f125"/>
                  <a:pt x="f123" y="f126"/>
                  <a:pt x="f123" y="f37"/>
                </a:cubicBezTo>
                <a:cubicBezTo>
                  <a:pt x="f127" y="f86"/>
                  <a:pt x="f2" y="f86"/>
                  <a:pt x="f128" y="f39"/>
                </a:cubicBezTo>
                <a:cubicBezTo>
                  <a:pt x="f129" y="f130"/>
                  <a:pt x="f131" y="f132"/>
                  <a:pt x="f133" y="f134"/>
                </a:cubicBezTo>
                <a:cubicBezTo>
                  <a:pt x="f135" y="f136"/>
                  <a:pt x="f137" y="f5"/>
                  <a:pt x="f138" y="f139"/>
                </a:cubicBezTo>
                <a:cubicBezTo>
                  <a:pt x="f140" y="f141"/>
                  <a:pt x="f142" y="f143"/>
                  <a:pt x="f144" y="f107"/>
                </a:cubicBezTo>
                <a:cubicBezTo>
                  <a:pt x="f145" y="f101"/>
                  <a:pt x="f146" y="f147"/>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7" name="Freeform 72">
            <a:extLst>
              <a:ext uri="{FF2B5EF4-FFF2-40B4-BE49-F238E27FC236}">
                <a16:creationId xmlns:a16="http://schemas.microsoft.com/office/drawing/2014/main" id="{A7B49D70-7FDB-41C5-9F13-5037FC4C9D8F}"/>
              </a:ext>
            </a:extLst>
          </p:cNvPr>
          <p:cNvSpPr/>
          <p:nvPr/>
        </p:nvSpPr>
        <p:spPr>
          <a:xfrm>
            <a:off x="7127876" y="4379911"/>
            <a:ext cx="979486" cy="600075"/>
          </a:xfrm>
          <a:custGeom>
            <a:avLst/>
            <a:gdLst>
              <a:gd name="f0" fmla="val 10800000"/>
              <a:gd name="f1" fmla="val 5400000"/>
              <a:gd name="f2" fmla="val 180"/>
              <a:gd name="f3" fmla="val w"/>
              <a:gd name="f4" fmla="val h"/>
              <a:gd name="f5" fmla="val 0"/>
              <a:gd name="f6" fmla="val 516"/>
              <a:gd name="f7" fmla="val 316"/>
              <a:gd name="f8" fmla="val 257"/>
              <a:gd name="f9" fmla="val 315"/>
              <a:gd name="f10" fmla="val 103"/>
              <a:gd name="f11" fmla="val 25"/>
              <a:gd name="f12" fmla="val 8"/>
              <a:gd name="f13" fmla="val 1"/>
              <a:gd name="f14" fmla="val 311"/>
              <a:gd name="f15" fmla="val 292"/>
              <a:gd name="f16" fmla="val 263"/>
              <a:gd name="f17" fmla="val 3"/>
              <a:gd name="f18" fmla="val 237"/>
              <a:gd name="f19" fmla="val 20"/>
              <a:gd name="f20" fmla="val 212"/>
              <a:gd name="f21" fmla="val 28"/>
              <a:gd name="f22" fmla="val 200"/>
              <a:gd name="f23" fmla="val 35"/>
              <a:gd name="f24" fmla="val 187"/>
              <a:gd name="f25" fmla="val 40"/>
              <a:gd name="f26" fmla="val 173"/>
              <a:gd name="f27" fmla="val 52"/>
              <a:gd name="f28" fmla="val 136"/>
              <a:gd name="f29" fmla="val 78"/>
              <a:gd name="f30" fmla="val 113"/>
              <a:gd name="f31" fmla="val 115"/>
              <a:gd name="f32" fmla="val 156"/>
              <a:gd name="f33" fmla="val 93"/>
              <a:gd name="f34" fmla="val 171"/>
              <a:gd name="f35" fmla="val 65"/>
              <a:gd name="f36" fmla="val 177"/>
              <a:gd name="f37" fmla="val 26"/>
              <a:gd name="f38" fmla="val 182"/>
              <a:gd name="f39" fmla="val 184"/>
              <a:gd name="f40" fmla="val 208"/>
              <a:gd name="f41" fmla="val 13"/>
              <a:gd name="f42" fmla="val 266"/>
              <a:gd name="f43" fmla="val 43"/>
              <a:gd name="f44" fmla="val 324"/>
              <a:gd name="f45" fmla="val 72"/>
              <a:gd name="f46" fmla="val 381"/>
              <a:gd name="f47" fmla="val 104"/>
              <a:gd name="f48" fmla="val 410"/>
              <a:gd name="f49" fmla="val 119"/>
              <a:gd name="f50" fmla="val 429"/>
              <a:gd name="f51" fmla="val 146"/>
              <a:gd name="f52" fmla="val 454"/>
              <a:gd name="f53" fmla="val 166"/>
              <a:gd name="f54" fmla="val 475"/>
              <a:gd name="f55" fmla="val 488"/>
              <a:gd name="f56" fmla="val 205"/>
              <a:gd name="f57" fmla="val 494"/>
              <a:gd name="f58" fmla="val 232"/>
              <a:gd name="f59" fmla="val 498"/>
              <a:gd name="f60" fmla="val 253"/>
              <a:gd name="f61" fmla="val 505"/>
              <a:gd name="f62" fmla="val 272"/>
              <a:gd name="f63" fmla="val 510"/>
              <a:gd name="f64" fmla="val 313"/>
              <a:gd name="f65" fmla="val 514"/>
              <a:gd name="f66" fmla="val 493"/>
              <a:gd name="f67" fmla="val 414"/>
              <a:gd name="f68" fmla="val 336"/>
              <a:gd name="f69" fmla="+- 0 0 -90"/>
              <a:gd name="f70" fmla="*/ f3 1 516"/>
              <a:gd name="f71" fmla="*/ f4 1 316"/>
              <a:gd name="f72" fmla="val f5"/>
              <a:gd name="f73" fmla="val f6"/>
              <a:gd name="f74" fmla="val f7"/>
              <a:gd name="f75" fmla="*/ f69 f0 1"/>
              <a:gd name="f76" fmla="+- f74 0 f72"/>
              <a:gd name="f77" fmla="+- f73 0 f72"/>
              <a:gd name="f78" fmla="*/ f75 1 f2"/>
              <a:gd name="f79" fmla="*/ f77 1 516"/>
              <a:gd name="f80" fmla="*/ f76 1 316"/>
              <a:gd name="f81" fmla="*/ 257 f77 1"/>
              <a:gd name="f82" fmla="*/ 315 f76 1"/>
              <a:gd name="f83" fmla="*/ 25 f77 1"/>
              <a:gd name="f84" fmla="*/ 1 f77 1"/>
              <a:gd name="f85" fmla="*/ 292 f76 1"/>
              <a:gd name="f86" fmla="*/ 20 f77 1"/>
              <a:gd name="f87" fmla="*/ 212 f76 1"/>
              <a:gd name="f88" fmla="*/ 40 f77 1"/>
              <a:gd name="f89" fmla="*/ 173 f76 1"/>
              <a:gd name="f90" fmla="*/ 115 f77 1"/>
              <a:gd name="f91" fmla="*/ 103 f76 1"/>
              <a:gd name="f92" fmla="*/ 177 f77 1"/>
              <a:gd name="f93" fmla="*/ 26 f76 1"/>
              <a:gd name="f94" fmla="*/ 208 f77 1"/>
              <a:gd name="f95" fmla="*/ 13 f76 1"/>
              <a:gd name="f96" fmla="*/ 381 f77 1"/>
              <a:gd name="f97" fmla="*/ 104 f76 1"/>
              <a:gd name="f98" fmla="*/ 454 f77 1"/>
              <a:gd name="f99" fmla="*/ 166 f76 1"/>
              <a:gd name="f100" fmla="*/ 494 f77 1"/>
              <a:gd name="f101" fmla="*/ 232 f76 1"/>
              <a:gd name="f102" fmla="*/ 510 f77 1"/>
              <a:gd name="f103" fmla="*/ 493 f77 1"/>
              <a:gd name="f104" fmla="+- f78 0 f1"/>
              <a:gd name="f105" fmla="*/ f81 1 516"/>
              <a:gd name="f106" fmla="*/ f82 1 316"/>
              <a:gd name="f107" fmla="*/ f83 1 516"/>
              <a:gd name="f108" fmla="*/ f84 1 516"/>
              <a:gd name="f109" fmla="*/ f85 1 316"/>
              <a:gd name="f110" fmla="*/ f86 1 516"/>
              <a:gd name="f111" fmla="*/ f87 1 316"/>
              <a:gd name="f112" fmla="*/ f88 1 516"/>
              <a:gd name="f113" fmla="*/ f89 1 316"/>
              <a:gd name="f114" fmla="*/ f90 1 516"/>
              <a:gd name="f115" fmla="*/ f91 1 316"/>
              <a:gd name="f116" fmla="*/ f92 1 516"/>
              <a:gd name="f117" fmla="*/ f93 1 316"/>
              <a:gd name="f118" fmla="*/ f94 1 516"/>
              <a:gd name="f119" fmla="*/ f95 1 316"/>
              <a:gd name="f120" fmla="*/ f96 1 516"/>
              <a:gd name="f121" fmla="*/ f97 1 316"/>
              <a:gd name="f122" fmla="*/ f98 1 516"/>
              <a:gd name="f123" fmla="*/ f99 1 316"/>
              <a:gd name="f124" fmla="*/ f100 1 516"/>
              <a:gd name="f125" fmla="*/ f101 1 316"/>
              <a:gd name="f126" fmla="*/ f102 1 516"/>
              <a:gd name="f127" fmla="*/ f103 1 516"/>
              <a:gd name="f128" fmla="*/ 0 1 f79"/>
              <a:gd name="f129" fmla="*/ f73 1 f79"/>
              <a:gd name="f130" fmla="*/ 0 1 f80"/>
              <a:gd name="f131" fmla="*/ f74 1 f80"/>
              <a:gd name="f132" fmla="*/ f105 1 f79"/>
              <a:gd name="f133" fmla="*/ f106 1 f80"/>
              <a:gd name="f134" fmla="*/ f107 1 f79"/>
              <a:gd name="f135" fmla="*/ f108 1 f79"/>
              <a:gd name="f136" fmla="*/ f109 1 f80"/>
              <a:gd name="f137" fmla="*/ f110 1 f79"/>
              <a:gd name="f138" fmla="*/ f111 1 f80"/>
              <a:gd name="f139" fmla="*/ f112 1 f79"/>
              <a:gd name="f140" fmla="*/ f113 1 f80"/>
              <a:gd name="f141" fmla="*/ f114 1 f79"/>
              <a:gd name="f142" fmla="*/ f115 1 f80"/>
              <a:gd name="f143" fmla="*/ f116 1 f79"/>
              <a:gd name="f144" fmla="*/ f117 1 f80"/>
              <a:gd name="f145" fmla="*/ f118 1 f79"/>
              <a:gd name="f146" fmla="*/ f119 1 f80"/>
              <a:gd name="f147" fmla="*/ f120 1 f79"/>
              <a:gd name="f148" fmla="*/ f121 1 f80"/>
              <a:gd name="f149" fmla="*/ f122 1 f79"/>
              <a:gd name="f150" fmla="*/ f123 1 f80"/>
              <a:gd name="f151" fmla="*/ f124 1 f79"/>
              <a:gd name="f152" fmla="*/ f125 1 f80"/>
              <a:gd name="f153" fmla="*/ f126 1 f79"/>
              <a:gd name="f154" fmla="*/ f127 1 f79"/>
              <a:gd name="f155" fmla="*/ f128 f70 1"/>
              <a:gd name="f156" fmla="*/ f129 f70 1"/>
              <a:gd name="f157" fmla="*/ f131 f71 1"/>
              <a:gd name="f158" fmla="*/ f130 f71 1"/>
              <a:gd name="f159" fmla="*/ f132 f70 1"/>
              <a:gd name="f160" fmla="*/ f133 f71 1"/>
              <a:gd name="f161" fmla="*/ f134 f70 1"/>
              <a:gd name="f162" fmla="*/ f135 f70 1"/>
              <a:gd name="f163" fmla="*/ f136 f71 1"/>
              <a:gd name="f164" fmla="*/ f137 f70 1"/>
              <a:gd name="f165" fmla="*/ f138 f71 1"/>
              <a:gd name="f166" fmla="*/ f139 f70 1"/>
              <a:gd name="f167" fmla="*/ f140 f71 1"/>
              <a:gd name="f168" fmla="*/ f141 f70 1"/>
              <a:gd name="f169" fmla="*/ f142 f71 1"/>
              <a:gd name="f170" fmla="*/ f143 f70 1"/>
              <a:gd name="f171" fmla="*/ f144 f71 1"/>
              <a:gd name="f172" fmla="*/ f145 f70 1"/>
              <a:gd name="f173" fmla="*/ f146 f71 1"/>
              <a:gd name="f174" fmla="*/ f147 f70 1"/>
              <a:gd name="f175" fmla="*/ f148 f71 1"/>
              <a:gd name="f176" fmla="*/ f149 f70 1"/>
              <a:gd name="f177" fmla="*/ f150 f71 1"/>
              <a:gd name="f178" fmla="*/ f151 f70 1"/>
              <a:gd name="f179" fmla="*/ f152 f71 1"/>
              <a:gd name="f180" fmla="*/ f153 f70 1"/>
              <a:gd name="f181" fmla="*/ f154 f70 1"/>
            </a:gdLst>
            <a:ahLst/>
            <a:cxnLst>
              <a:cxn ang="3cd4">
                <a:pos x="hc" y="t"/>
              </a:cxn>
              <a:cxn ang="0">
                <a:pos x="r" y="vc"/>
              </a:cxn>
              <a:cxn ang="cd4">
                <a:pos x="hc" y="b"/>
              </a:cxn>
              <a:cxn ang="cd2">
                <a:pos x="l" y="vc"/>
              </a:cxn>
              <a:cxn ang="f104">
                <a:pos x="f159" y="f160"/>
              </a:cxn>
              <a:cxn ang="f104">
                <a:pos x="f161" y="f160"/>
              </a:cxn>
              <a:cxn ang="f104">
                <a:pos x="f162" y="f163"/>
              </a:cxn>
              <a:cxn ang="f104">
                <a:pos x="f164" y="f165"/>
              </a:cxn>
              <a:cxn ang="f104">
                <a:pos x="f166" y="f167"/>
              </a:cxn>
              <a:cxn ang="f104">
                <a:pos x="f168" y="f169"/>
              </a:cxn>
              <a:cxn ang="f104">
                <a:pos x="f170" y="f171"/>
              </a:cxn>
              <a:cxn ang="f104">
                <a:pos x="f172" y="f173"/>
              </a:cxn>
              <a:cxn ang="f104">
                <a:pos x="f174" y="f175"/>
              </a:cxn>
              <a:cxn ang="f104">
                <a:pos x="f176" y="f177"/>
              </a:cxn>
              <a:cxn ang="f104">
                <a:pos x="f178" y="f179"/>
              </a:cxn>
              <a:cxn ang="f104">
                <a:pos x="f180" y="f163"/>
              </a:cxn>
              <a:cxn ang="f104">
                <a:pos x="f181" y="f160"/>
              </a:cxn>
              <a:cxn ang="f104">
                <a:pos x="f159" y="f160"/>
              </a:cxn>
              <a:cxn ang="f104">
                <a:pos x="f159" y="f160"/>
              </a:cxn>
            </a:cxnLst>
            <a:rect l="f155" t="f158" r="f156" b="f157"/>
            <a:pathLst>
              <a:path w="516" h="316">
                <a:moveTo>
                  <a:pt x="f8" y="f9"/>
                </a:moveTo>
                <a:cubicBezTo>
                  <a:pt x="f2" y="f9"/>
                  <a:pt x="f10" y="f9"/>
                  <a:pt x="f11" y="f9"/>
                </a:cubicBezTo>
                <a:cubicBezTo>
                  <a:pt x="f12" y="f7"/>
                  <a:pt x="f13" y="f14"/>
                  <a:pt x="f13" y="f15"/>
                </a:cubicBezTo>
                <a:cubicBezTo>
                  <a:pt x="f5" y="f16"/>
                  <a:pt x="f17" y="f18"/>
                  <a:pt x="f19" y="f20"/>
                </a:cubicBezTo>
                <a:cubicBezTo>
                  <a:pt x="f21" y="f22"/>
                  <a:pt x="f23" y="f24"/>
                  <a:pt x="f25" y="f26"/>
                </a:cubicBezTo>
                <a:cubicBezTo>
                  <a:pt x="f27" y="f28"/>
                  <a:pt x="f29" y="f30"/>
                  <a:pt x="f31" y="f10"/>
                </a:cubicBezTo>
                <a:cubicBezTo>
                  <a:pt x="f32" y="f33"/>
                  <a:pt x="f34" y="f35"/>
                  <a:pt x="f36" y="f37"/>
                </a:cubicBezTo>
                <a:cubicBezTo>
                  <a:pt x="f38" y="f5"/>
                  <a:pt x="f39" y="f5"/>
                  <a:pt x="f40" y="f41"/>
                </a:cubicBezTo>
                <a:cubicBezTo>
                  <a:pt x="f42" y="f43"/>
                  <a:pt x="f44" y="f45"/>
                  <a:pt x="f46" y="f47"/>
                </a:cubicBezTo>
                <a:cubicBezTo>
                  <a:pt x="f48" y="f49"/>
                  <a:pt x="f50" y="f51"/>
                  <a:pt x="f52" y="f53"/>
                </a:cubicBezTo>
                <a:cubicBezTo>
                  <a:pt x="f54" y="f39"/>
                  <a:pt x="f55" y="f56"/>
                  <a:pt x="f57" y="f58"/>
                </a:cubicBezTo>
                <a:cubicBezTo>
                  <a:pt x="f59" y="f60"/>
                  <a:pt x="f61" y="f62"/>
                  <a:pt x="f63" y="f15"/>
                </a:cubicBezTo>
                <a:cubicBezTo>
                  <a:pt x="f6" y="f64"/>
                  <a:pt x="f65" y="f9"/>
                  <a:pt x="f66" y="f9"/>
                </a:cubicBezTo>
                <a:cubicBezTo>
                  <a:pt x="f67" y="f9"/>
                  <a:pt x="f68" y="f9"/>
                  <a:pt x="f8" y="f9"/>
                </a:cubicBezTo>
                <a:cubicBezTo>
                  <a:pt x="f8" y="f9"/>
                  <a:pt x="f8" y="f9"/>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8" name="Freeform 73">
            <a:extLst>
              <a:ext uri="{FF2B5EF4-FFF2-40B4-BE49-F238E27FC236}">
                <a16:creationId xmlns:a16="http://schemas.microsoft.com/office/drawing/2014/main" id="{34376664-9D8E-4F5E-8872-2CDD345F79FC}"/>
              </a:ext>
            </a:extLst>
          </p:cNvPr>
          <p:cNvSpPr/>
          <p:nvPr/>
        </p:nvSpPr>
        <p:spPr>
          <a:xfrm>
            <a:off x="7300917" y="2427283"/>
            <a:ext cx="1325559" cy="844548"/>
          </a:xfrm>
          <a:custGeom>
            <a:avLst/>
            <a:gdLst>
              <a:gd name="f0" fmla="val 10800000"/>
              <a:gd name="f1" fmla="val 5400000"/>
              <a:gd name="f2" fmla="val 360"/>
              <a:gd name="f3" fmla="val 180"/>
              <a:gd name="f4" fmla="val w"/>
              <a:gd name="f5" fmla="val h"/>
              <a:gd name="f6" fmla="val 0"/>
              <a:gd name="f7" fmla="val 699"/>
              <a:gd name="f8" fmla="val 445"/>
              <a:gd name="f9" fmla="val 352"/>
              <a:gd name="f10" fmla="val 307"/>
              <a:gd name="f11" fmla="val 333"/>
              <a:gd name="f12" fmla="val 322"/>
              <a:gd name="f13" fmla="val 314"/>
              <a:gd name="f14" fmla="val 337"/>
              <a:gd name="f15" fmla="val 295"/>
              <a:gd name="f16" fmla="val 281"/>
              <a:gd name="f17" fmla="val 356"/>
              <a:gd name="f18" fmla="val 272"/>
              <a:gd name="f19" fmla="val 346"/>
              <a:gd name="f20" fmla="val 263"/>
              <a:gd name="f21" fmla="val 339"/>
              <a:gd name="f22" fmla="val 250"/>
              <a:gd name="f23" fmla="val 330"/>
              <a:gd name="f24" fmla="val 240"/>
              <a:gd name="f25" fmla="val 225"/>
              <a:gd name="f26" fmla="val 176"/>
              <a:gd name="f27" fmla="val 373"/>
              <a:gd name="f28" fmla="val 125"/>
              <a:gd name="f29" fmla="val 404"/>
              <a:gd name="f30" fmla="val 75"/>
              <a:gd name="f31" fmla="val 437"/>
              <a:gd name="f32" fmla="val 62"/>
              <a:gd name="f33" fmla="val 56"/>
              <a:gd name="f34" fmla="val 48"/>
              <a:gd name="f35" fmla="val 432"/>
              <a:gd name="f36" fmla="val 34"/>
              <a:gd name="f37" fmla="val 409"/>
              <a:gd name="f38" fmla="val 21"/>
              <a:gd name="f39" fmla="val 386"/>
              <a:gd name="f40" fmla="val 10"/>
              <a:gd name="f41" fmla="val 362"/>
              <a:gd name="f42" fmla="val 338"/>
              <a:gd name="f43" fmla="val 4"/>
              <a:gd name="f44" fmla="val 328"/>
              <a:gd name="f45" fmla="val 28"/>
              <a:gd name="f46" fmla="val 318"/>
              <a:gd name="f47" fmla="val 305"/>
              <a:gd name="f48" fmla="val 98"/>
              <a:gd name="f49" fmla="val 303"/>
              <a:gd name="f50" fmla="val 134"/>
              <a:gd name="f51" fmla="val 298"/>
              <a:gd name="f52" fmla="val 156"/>
              <a:gd name="f53" fmla="val 179"/>
              <a:gd name="f54" fmla="val 292"/>
              <a:gd name="f55" fmla="val 201"/>
              <a:gd name="f56" fmla="val 289"/>
              <a:gd name="f57" fmla="val 206"/>
              <a:gd name="f58" fmla="val 288"/>
              <a:gd name="f59" fmla="val 213"/>
              <a:gd name="f60" fmla="val 215"/>
              <a:gd name="f61" fmla="val 282"/>
              <a:gd name="f62" fmla="val 216"/>
              <a:gd name="f63" fmla="val 276"/>
              <a:gd name="f64" fmla="val 211"/>
              <a:gd name="f65" fmla="val 273"/>
              <a:gd name="f66" fmla="val 207"/>
              <a:gd name="f67" fmla="val 269"/>
              <a:gd name="f68" fmla="val 194"/>
              <a:gd name="f69" fmla="val 256"/>
              <a:gd name="f70" fmla="val 248"/>
              <a:gd name="f71" fmla="val 160"/>
              <a:gd name="f72" fmla="val 148"/>
              <a:gd name="f73" fmla="val 234"/>
              <a:gd name="f74" fmla="val 147"/>
              <a:gd name="f75" fmla="val 229"/>
              <a:gd name="f76" fmla="val 219"/>
              <a:gd name="f77" fmla="val 174"/>
              <a:gd name="f78" fmla="val 198"/>
              <a:gd name="f79" fmla="val 212"/>
              <a:gd name="f80" fmla="val 221"/>
              <a:gd name="f81" fmla="val 224"/>
              <a:gd name="f82" fmla="val 237"/>
              <a:gd name="f83" fmla="val 245"/>
              <a:gd name="f84" fmla="val 223"/>
              <a:gd name="f85" fmla="val 270"/>
              <a:gd name="f86" fmla="val 271"/>
              <a:gd name="f87" fmla="val 260"/>
              <a:gd name="f88" fmla="val 177"/>
              <a:gd name="f89" fmla="val 255"/>
              <a:gd name="f90" fmla="val 163"/>
              <a:gd name="f91" fmla="val 251"/>
              <a:gd name="f92" fmla="val 149"/>
              <a:gd name="f93" fmla="val 246"/>
              <a:gd name="f94" fmla="val 135"/>
              <a:gd name="f95" fmla="val 242"/>
              <a:gd name="f96" fmla="val 120"/>
              <a:gd name="f97" fmla="val 113"/>
              <a:gd name="f98" fmla="val 111"/>
              <a:gd name="f99" fmla="val 109"/>
              <a:gd name="f100" fmla="val 291"/>
              <a:gd name="f101" fmla="val 99"/>
              <a:gd name="f102" fmla="val 306"/>
              <a:gd name="f103" fmla="val 142"/>
              <a:gd name="f104" fmla="val 316"/>
              <a:gd name="f105" fmla="val 325"/>
              <a:gd name="f106" fmla="val 184"/>
              <a:gd name="f107" fmla="val 329"/>
              <a:gd name="f108" fmla="val 335"/>
              <a:gd name="f109" fmla="val 203"/>
              <a:gd name="f110" fmla="val 345"/>
              <a:gd name="f111" fmla="val 208"/>
              <a:gd name="f112" fmla="val 353"/>
              <a:gd name="f113" fmla="val 214"/>
              <a:gd name="f114" fmla="val 364"/>
              <a:gd name="f115" fmla="val 366"/>
              <a:gd name="f116" fmla="val 193"/>
              <a:gd name="f117" fmla="val 190"/>
              <a:gd name="f118" fmla="val 380"/>
              <a:gd name="f119" fmla="val 186"/>
              <a:gd name="f120" fmla="val 439"/>
              <a:gd name="f121" fmla="val 497"/>
              <a:gd name="f122" fmla="val 559"/>
              <a:gd name="f123" fmla="val 77"/>
              <a:gd name="f124" fmla="val 600"/>
              <a:gd name="f125" fmla="val 637"/>
              <a:gd name="f126" fmla="val 30"/>
              <a:gd name="f127" fmla="val 675"/>
              <a:gd name="f128" fmla="val 5"/>
              <a:gd name="f129" fmla="val 683"/>
              <a:gd name="f130" fmla="val 688"/>
              <a:gd name="f131" fmla="val 2"/>
              <a:gd name="f132" fmla="val 693"/>
              <a:gd name="f133" fmla="val 9"/>
              <a:gd name="f134" fmla="val 18"/>
              <a:gd name="f135" fmla="val 24"/>
              <a:gd name="f136" fmla="val 690"/>
              <a:gd name="f137" fmla="val 31"/>
              <a:gd name="f138" fmla="val 662"/>
              <a:gd name="f139" fmla="val 50"/>
              <a:gd name="f140" fmla="val 630"/>
              <a:gd name="f141" fmla="val 65"/>
              <a:gd name="f142" fmla="val 606"/>
              <a:gd name="f143" fmla="val 89"/>
              <a:gd name="f144" fmla="val 552"/>
              <a:gd name="f145" fmla="val 486"/>
              <a:gd name="f146" fmla="val 181"/>
              <a:gd name="f147" fmla="val 428"/>
              <a:gd name="f148" fmla="val 228"/>
              <a:gd name="f149" fmla="val 418"/>
              <a:gd name="f150" fmla="val 236"/>
              <a:gd name="f151" fmla="val 408"/>
              <a:gd name="f152" fmla="val 249"/>
              <a:gd name="f153" fmla="val 391"/>
              <a:gd name="f154" fmla="val 385"/>
              <a:gd name="f155" fmla="val 382"/>
              <a:gd name="f156" fmla="val 257"/>
              <a:gd name="f157" fmla="val 396"/>
              <a:gd name="f158" fmla="val 280"/>
              <a:gd name="f159" fmla="val 375"/>
              <a:gd name="f160" fmla="val 367"/>
              <a:gd name="f161" fmla="val 293"/>
              <a:gd name="f162" fmla="val 300"/>
              <a:gd name="f163" fmla="+- 0 0 -90"/>
              <a:gd name="f164" fmla="*/ f4 1 699"/>
              <a:gd name="f165" fmla="*/ f5 1 445"/>
              <a:gd name="f166" fmla="val f6"/>
              <a:gd name="f167" fmla="val f7"/>
              <a:gd name="f168" fmla="val f8"/>
              <a:gd name="f169" fmla="*/ f163 f0 1"/>
              <a:gd name="f170" fmla="+- f168 0 f166"/>
              <a:gd name="f171" fmla="+- f167 0 f166"/>
              <a:gd name="f172" fmla="*/ f169 1 f3"/>
              <a:gd name="f173" fmla="*/ f171 1 699"/>
              <a:gd name="f174" fmla="*/ f170 1 445"/>
              <a:gd name="f175" fmla="*/ 352 f171 1"/>
              <a:gd name="f176" fmla="*/ 307 f170 1"/>
              <a:gd name="f177" fmla="*/ 295 f171 1"/>
              <a:gd name="f178" fmla="*/ 352 f170 1"/>
              <a:gd name="f179" fmla="*/ 263 f171 1"/>
              <a:gd name="f180" fmla="*/ 339 f170 1"/>
              <a:gd name="f181" fmla="*/ 225 f171 1"/>
              <a:gd name="f182" fmla="*/ 75 f171 1"/>
              <a:gd name="f183" fmla="*/ 437 f170 1"/>
              <a:gd name="f184" fmla="*/ 48 f171 1"/>
              <a:gd name="f185" fmla="*/ 432 f170 1"/>
              <a:gd name="f186" fmla="*/ 10 f171 1"/>
              <a:gd name="f187" fmla="*/ 362 f170 1"/>
              <a:gd name="f188" fmla="*/ 28 f171 1"/>
              <a:gd name="f189" fmla="*/ 318 f170 1"/>
              <a:gd name="f190" fmla="*/ 134 f171 1"/>
              <a:gd name="f191" fmla="*/ 298 f170 1"/>
              <a:gd name="f192" fmla="*/ 201 f171 1"/>
              <a:gd name="f193" fmla="*/ 289 f170 1"/>
              <a:gd name="f194" fmla="*/ 215 f171 1"/>
              <a:gd name="f195" fmla="*/ 282 f170 1"/>
              <a:gd name="f196" fmla="*/ 207 f171 1"/>
              <a:gd name="f197" fmla="*/ 269 f170 1"/>
              <a:gd name="f198" fmla="*/ 160 f171 1"/>
              <a:gd name="f199" fmla="*/ 240 f170 1"/>
              <a:gd name="f200" fmla="*/ 156 f171 1"/>
              <a:gd name="f201" fmla="*/ 219 f170 1"/>
              <a:gd name="f202" fmla="*/ 198 f171 1"/>
              <a:gd name="f203" fmla="*/ 213 f170 1"/>
              <a:gd name="f204" fmla="*/ 245 f171 1"/>
              <a:gd name="f205" fmla="*/ 223 f170 1"/>
              <a:gd name="f206" fmla="*/ 260 f171 1"/>
              <a:gd name="f207" fmla="*/ 177 f170 1"/>
              <a:gd name="f208" fmla="*/ 246 f171 1"/>
              <a:gd name="f209" fmla="*/ 135 f170 1"/>
              <a:gd name="f210" fmla="*/ 111 f170 1"/>
              <a:gd name="f211" fmla="*/ 298 f171 1"/>
              <a:gd name="f212" fmla="*/ 120 f170 1"/>
              <a:gd name="f213" fmla="*/ 325 f171 1"/>
              <a:gd name="f214" fmla="*/ 184 f170 1"/>
              <a:gd name="f215" fmla="*/ 345 f171 1"/>
              <a:gd name="f216" fmla="*/ 208 f170 1"/>
              <a:gd name="f217" fmla="*/ 364 f171 1"/>
              <a:gd name="f218" fmla="*/ 203 f170 1"/>
              <a:gd name="f219" fmla="*/ 380 f171 1"/>
              <a:gd name="f220" fmla="*/ 186 f170 1"/>
              <a:gd name="f221" fmla="*/ 559 f171 1"/>
              <a:gd name="f222" fmla="*/ 77 f170 1"/>
              <a:gd name="f223" fmla="*/ 675 f171 1"/>
              <a:gd name="f224" fmla="*/ 5 f170 1"/>
              <a:gd name="f225" fmla="*/ 693 f171 1"/>
              <a:gd name="f226" fmla="*/ 9 f170 1"/>
              <a:gd name="f227" fmla="*/ 690 f171 1"/>
              <a:gd name="f228" fmla="*/ 31 f170 1"/>
              <a:gd name="f229" fmla="*/ 606 f171 1"/>
              <a:gd name="f230" fmla="*/ 89 f170 1"/>
              <a:gd name="f231" fmla="*/ 428 f171 1"/>
              <a:gd name="f232" fmla="*/ 228 f170 1"/>
              <a:gd name="f233" fmla="*/ 391 f171 1"/>
              <a:gd name="f234" fmla="*/ 246 f170 1"/>
              <a:gd name="f235" fmla="*/ 386 f171 1"/>
              <a:gd name="f236" fmla="*/ 257 f170 1"/>
              <a:gd name="f237" fmla="*/ 375 f171 1"/>
              <a:gd name="f238" fmla="*/ 288 f170 1"/>
              <a:gd name="f239" fmla="+- f172 0 f1"/>
              <a:gd name="f240" fmla="*/ f175 1 699"/>
              <a:gd name="f241" fmla="*/ f176 1 445"/>
              <a:gd name="f242" fmla="*/ f177 1 699"/>
              <a:gd name="f243" fmla="*/ f178 1 445"/>
              <a:gd name="f244" fmla="*/ f179 1 699"/>
              <a:gd name="f245" fmla="*/ f180 1 445"/>
              <a:gd name="f246" fmla="*/ f181 1 699"/>
              <a:gd name="f247" fmla="*/ f182 1 699"/>
              <a:gd name="f248" fmla="*/ f183 1 445"/>
              <a:gd name="f249" fmla="*/ f184 1 699"/>
              <a:gd name="f250" fmla="*/ f185 1 445"/>
              <a:gd name="f251" fmla="*/ f186 1 699"/>
              <a:gd name="f252" fmla="*/ f187 1 445"/>
              <a:gd name="f253" fmla="*/ f188 1 699"/>
              <a:gd name="f254" fmla="*/ f189 1 445"/>
              <a:gd name="f255" fmla="*/ f190 1 699"/>
              <a:gd name="f256" fmla="*/ f191 1 445"/>
              <a:gd name="f257" fmla="*/ f192 1 699"/>
              <a:gd name="f258" fmla="*/ f193 1 445"/>
              <a:gd name="f259" fmla="*/ f194 1 699"/>
              <a:gd name="f260" fmla="*/ f195 1 445"/>
              <a:gd name="f261" fmla="*/ f196 1 699"/>
              <a:gd name="f262" fmla="*/ f197 1 445"/>
              <a:gd name="f263" fmla="*/ f198 1 699"/>
              <a:gd name="f264" fmla="*/ f199 1 445"/>
              <a:gd name="f265" fmla="*/ f200 1 699"/>
              <a:gd name="f266" fmla="*/ f201 1 445"/>
              <a:gd name="f267" fmla="*/ f202 1 699"/>
              <a:gd name="f268" fmla="*/ f203 1 445"/>
              <a:gd name="f269" fmla="*/ f204 1 699"/>
              <a:gd name="f270" fmla="*/ f205 1 445"/>
              <a:gd name="f271" fmla="*/ f206 1 699"/>
              <a:gd name="f272" fmla="*/ f207 1 445"/>
              <a:gd name="f273" fmla="*/ f208 1 699"/>
              <a:gd name="f274" fmla="*/ f209 1 445"/>
              <a:gd name="f275" fmla="*/ f210 1 445"/>
              <a:gd name="f276" fmla="*/ f211 1 699"/>
              <a:gd name="f277" fmla="*/ f212 1 445"/>
              <a:gd name="f278" fmla="*/ f213 1 699"/>
              <a:gd name="f279" fmla="*/ f214 1 445"/>
              <a:gd name="f280" fmla="*/ f215 1 699"/>
              <a:gd name="f281" fmla="*/ f216 1 445"/>
              <a:gd name="f282" fmla="*/ f217 1 699"/>
              <a:gd name="f283" fmla="*/ f218 1 445"/>
              <a:gd name="f284" fmla="*/ f219 1 699"/>
              <a:gd name="f285" fmla="*/ f220 1 445"/>
              <a:gd name="f286" fmla="*/ f221 1 699"/>
              <a:gd name="f287" fmla="*/ f222 1 445"/>
              <a:gd name="f288" fmla="*/ f223 1 699"/>
              <a:gd name="f289" fmla="*/ f224 1 445"/>
              <a:gd name="f290" fmla="*/ f225 1 699"/>
              <a:gd name="f291" fmla="*/ f226 1 445"/>
              <a:gd name="f292" fmla="*/ f227 1 699"/>
              <a:gd name="f293" fmla="*/ f228 1 445"/>
              <a:gd name="f294" fmla="*/ f229 1 699"/>
              <a:gd name="f295" fmla="*/ f230 1 445"/>
              <a:gd name="f296" fmla="*/ f231 1 699"/>
              <a:gd name="f297" fmla="*/ f232 1 445"/>
              <a:gd name="f298" fmla="*/ f233 1 699"/>
              <a:gd name="f299" fmla="*/ f234 1 445"/>
              <a:gd name="f300" fmla="*/ f235 1 699"/>
              <a:gd name="f301" fmla="*/ f236 1 445"/>
              <a:gd name="f302" fmla="*/ f237 1 699"/>
              <a:gd name="f303" fmla="*/ f238 1 445"/>
              <a:gd name="f304" fmla="*/ 0 1 f173"/>
              <a:gd name="f305" fmla="*/ f167 1 f173"/>
              <a:gd name="f306" fmla="*/ 0 1 f174"/>
              <a:gd name="f307" fmla="*/ f168 1 f174"/>
              <a:gd name="f308" fmla="*/ f240 1 f173"/>
              <a:gd name="f309" fmla="*/ f241 1 f174"/>
              <a:gd name="f310" fmla="*/ f242 1 f173"/>
              <a:gd name="f311" fmla="*/ f243 1 f174"/>
              <a:gd name="f312" fmla="*/ f244 1 f173"/>
              <a:gd name="f313" fmla="*/ f245 1 f174"/>
              <a:gd name="f314" fmla="*/ f246 1 f173"/>
              <a:gd name="f315" fmla="*/ f247 1 f173"/>
              <a:gd name="f316" fmla="*/ f248 1 f174"/>
              <a:gd name="f317" fmla="*/ f249 1 f173"/>
              <a:gd name="f318" fmla="*/ f250 1 f174"/>
              <a:gd name="f319" fmla="*/ f251 1 f173"/>
              <a:gd name="f320" fmla="*/ f252 1 f174"/>
              <a:gd name="f321" fmla="*/ f253 1 f173"/>
              <a:gd name="f322" fmla="*/ f254 1 f174"/>
              <a:gd name="f323" fmla="*/ f255 1 f173"/>
              <a:gd name="f324" fmla="*/ f256 1 f174"/>
              <a:gd name="f325" fmla="*/ f257 1 f173"/>
              <a:gd name="f326" fmla="*/ f258 1 f174"/>
              <a:gd name="f327" fmla="*/ f259 1 f173"/>
              <a:gd name="f328" fmla="*/ f260 1 f174"/>
              <a:gd name="f329" fmla="*/ f261 1 f173"/>
              <a:gd name="f330" fmla="*/ f262 1 f174"/>
              <a:gd name="f331" fmla="*/ f263 1 f173"/>
              <a:gd name="f332" fmla="*/ f264 1 f174"/>
              <a:gd name="f333" fmla="*/ f265 1 f173"/>
              <a:gd name="f334" fmla="*/ f266 1 f174"/>
              <a:gd name="f335" fmla="*/ f267 1 f173"/>
              <a:gd name="f336" fmla="*/ f268 1 f174"/>
              <a:gd name="f337" fmla="*/ f269 1 f173"/>
              <a:gd name="f338" fmla="*/ f270 1 f174"/>
              <a:gd name="f339" fmla="*/ f271 1 f173"/>
              <a:gd name="f340" fmla="*/ f272 1 f174"/>
              <a:gd name="f341" fmla="*/ f273 1 f173"/>
              <a:gd name="f342" fmla="*/ f274 1 f174"/>
              <a:gd name="f343" fmla="*/ f275 1 f174"/>
              <a:gd name="f344" fmla="*/ f276 1 f173"/>
              <a:gd name="f345" fmla="*/ f277 1 f174"/>
              <a:gd name="f346" fmla="*/ f278 1 f173"/>
              <a:gd name="f347" fmla="*/ f279 1 f174"/>
              <a:gd name="f348" fmla="*/ f280 1 f173"/>
              <a:gd name="f349" fmla="*/ f281 1 f174"/>
              <a:gd name="f350" fmla="*/ f282 1 f173"/>
              <a:gd name="f351" fmla="*/ f283 1 f174"/>
              <a:gd name="f352" fmla="*/ f284 1 f173"/>
              <a:gd name="f353" fmla="*/ f285 1 f174"/>
              <a:gd name="f354" fmla="*/ f286 1 f173"/>
              <a:gd name="f355" fmla="*/ f287 1 f174"/>
              <a:gd name="f356" fmla="*/ f288 1 f173"/>
              <a:gd name="f357" fmla="*/ f289 1 f174"/>
              <a:gd name="f358" fmla="*/ f290 1 f173"/>
              <a:gd name="f359" fmla="*/ f291 1 f174"/>
              <a:gd name="f360" fmla="*/ f292 1 f173"/>
              <a:gd name="f361" fmla="*/ f293 1 f174"/>
              <a:gd name="f362" fmla="*/ f294 1 f173"/>
              <a:gd name="f363" fmla="*/ f295 1 f174"/>
              <a:gd name="f364" fmla="*/ f296 1 f173"/>
              <a:gd name="f365" fmla="*/ f297 1 f174"/>
              <a:gd name="f366" fmla="*/ f298 1 f173"/>
              <a:gd name="f367" fmla="*/ f299 1 f174"/>
              <a:gd name="f368" fmla="*/ f300 1 f173"/>
              <a:gd name="f369" fmla="*/ f301 1 f174"/>
              <a:gd name="f370" fmla="*/ f302 1 f173"/>
              <a:gd name="f371" fmla="*/ f303 1 f174"/>
              <a:gd name="f372" fmla="*/ f304 f164 1"/>
              <a:gd name="f373" fmla="*/ f305 f164 1"/>
              <a:gd name="f374" fmla="*/ f307 f165 1"/>
              <a:gd name="f375" fmla="*/ f306 f165 1"/>
              <a:gd name="f376" fmla="*/ f308 f164 1"/>
              <a:gd name="f377" fmla="*/ f309 f165 1"/>
              <a:gd name="f378" fmla="*/ f310 f164 1"/>
              <a:gd name="f379" fmla="*/ f311 f165 1"/>
              <a:gd name="f380" fmla="*/ f312 f164 1"/>
              <a:gd name="f381" fmla="*/ f313 f165 1"/>
              <a:gd name="f382" fmla="*/ f314 f164 1"/>
              <a:gd name="f383" fmla="*/ f315 f164 1"/>
              <a:gd name="f384" fmla="*/ f316 f165 1"/>
              <a:gd name="f385" fmla="*/ f317 f164 1"/>
              <a:gd name="f386" fmla="*/ f318 f165 1"/>
              <a:gd name="f387" fmla="*/ f319 f164 1"/>
              <a:gd name="f388" fmla="*/ f320 f165 1"/>
              <a:gd name="f389" fmla="*/ f321 f164 1"/>
              <a:gd name="f390" fmla="*/ f322 f165 1"/>
              <a:gd name="f391" fmla="*/ f323 f164 1"/>
              <a:gd name="f392" fmla="*/ f324 f165 1"/>
              <a:gd name="f393" fmla="*/ f325 f164 1"/>
              <a:gd name="f394" fmla="*/ f326 f165 1"/>
              <a:gd name="f395" fmla="*/ f327 f164 1"/>
              <a:gd name="f396" fmla="*/ f328 f165 1"/>
              <a:gd name="f397" fmla="*/ f329 f164 1"/>
              <a:gd name="f398" fmla="*/ f330 f165 1"/>
              <a:gd name="f399" fmla="*/ f331 f164 1"/>
              <a:gd name="f400" fmla="*/ f332 f165 1"/>
              <a:gd name="f401" fmla="*/ f333 f164 1"/>
              <a:gd name="f402" fmla="*/ f334 f165 1"/>
              <a:gd name="f403" fmla="*/ f335 f164 1"/>
              <a:gd name="f404" fmla="*/ f336 f165 1"/>
              <a:gd name="f405" fmla="*/ f337 f164 1"/>
              <a:gd name="f406" fmla="*/ f338 f165 1"/>
              <a:gd name="f407" fmla="*/ f339 f164 1"/>
              <a:gd name="f408" fmla="*/ f340 f165 1"/>
              <a:gd name="f409" fmla="*/ f341 f164 1"/>
              <a:gd name="f410" fmla="*/ f342 f165 1"/>
              <a:gd name="f411" fmla="*/ f343 f165 1"/>
              <a:gd name="f412" fmla="*/ f344 f164 1"/>
              <a:gd name="f413" fmla="*/ f345 f165 1"/>
              <a:gd name="f414" fmla="*/ f346 f164 1"/>
              <a:gd name="f415" fmla="*/ f347 f165 1"/>
              <a:gd name="f416" fmla="*/ f348 f164 1"/>
              <a:gd name="f417" fmla="*/ f349 f165 1"/>
              <a:gd name="f418" fmla="*/ f350 f164 1"/>
              <a:gd name="f419" fmla="*/ f351 f165 1"/>
              <a:gd name="f420" fmla="*/ f352 f164 1"/>
              <a:gd name="f421" fmla="*/ f353 f165 1"/>
              <a:gd name="f422" fmla="*/ f354 f164 1"/>
              <a:gd name="f423" fmla="*/ f355 f165 1"/>
              <a:gd name="f424" fmla="*/ f356 f164 1"/>
              <a:gd name="f425" fmla="*/ f357 f165 1"/>
              <a:gd name="f426" fmla="*/ f358 f164 1"/>
              <a:gd name="f427" fmla="*/ f359 f165 1"/>
              <a:gd name="f428" fmla="*/ f360 f164 1"/>
              <a:gd name="f429" fmla="*/ f361 f165 1"/>
              <a:gd name="f430" fmla="*/ f362 f164 1"/>
              <a:gd name="f431" fmla="*/ f363 f165 1"/>
              <a:gd name="f432" fmla="*/ f364 f164 1"/>
              <a:gd name="f433" fmla="*/ f365 f165 1"/>
              <a:gd name="f434" fmla="*/ f366 f164 1"/>
              <a:gd name="f435" fmla="*/ f367 f165 1"/>
              <a:gd name="f436" fmla="*/ f368 f164 1"/>
              <a:gd name="f437" fmla="*/ f369 f165 1"/>
              <a:gd name="f438" fmla="*/ f370 f164 1"/>
              <a:gd name="f439" fmla="*/ f371 f165 1"/>
            </a:gdLst>
            <a:ahLst/>
            <a:cxnLst>
              <a:cxn ang="3cd4">
                <a:pos x="hc" y="t"/>
              </a:cxn>
              <a:cxn ang="0">
                <a:pos x="r" y="vc"/>
              </a:cxn>
              <a:cxn ang="cd4">
                <a:pos x="hc" y="b"/>
              </a:cxn>
              <a:cxn ang="cd2">
                <a:pos x="l" y="vc"/>
              </a:cxn>
              <a:cxn ang="f239">
                <a:pos x="f376" y="f377"/>
              </a:cxn>
              <a:cxn ang="f239">
                <a:pos x="f378" y="f379"/>
              </a:cxn>
              <a:cxn ang="f239">
                <a:pos x="f380" y="f381"/>
              </a:cxn>
              <a:cxn ang="f239">
                <a:pos x="f382" y="f381"/>
              </a:cxn>
              <a:cxn ang="f239">
                <a:pos x="f383" y="f384"/>
              </a:cxn>
              <a:cxn ang="f239">
                <a:pos x="f385" y="f386"/>
              </a:cxn>
              <a:cxn ang="f239">
                <a:pos x="f387" y="f388"/>
              </a:cxn>
              <a:cxn ang="f239">
                <a:pos x="f389" y="f390"/>
              </a:cxn>
              <a:cxn ang="f239">
                <a:pos x="f391" y="f392"/>
              </a:cxn>
              <a:cxn ang="f239">
                <a:pos x="f393" y="f394"/>
              </a:cxn>
              <a:cxn ang="f239">
                <a:pos x="f395" y="f396"/>
              </a:cxn>
              <a:cxn ang="f239">
                <a:pos x="f397" y="f398"/>
              </a:cxn>
              <a:cxn ang="f239">
                <a:pos x="f399" y="f400"/>
              </a:cxn>
              <a:cxn ang="f239">
                <a:pos x="f401" y="f402"/>
              </a:cxn>
              <a:cxn ang="f239">
                <a:pos x="f403" y="f404"/>
              </a:cxn>
              <a:cxn ang="f239">
                <a:pos x="f405" y="f406"/>
              </a:cxn>
              <a:cxn ang="f239">
                <a:pos x="f407" y="f408"/>
              </a:cxn>
              <a:cxn ang="f239">
                <a:pos x="f409" y="f410"/>
              </a:cxn>
              <a:cxn ang="f239">
                <a:pos x="f380" y="f411"/>
              </a:cxn>
              <a:cxn ang="f239">
                <a:pos x="f412" y="f413"/>
              </a:cxn>
              <a:cxn ang="f239">
                <a:pos x="f414" y="f415"/>
              </a:cxn>
              <a:cxn ang="f239">
                <a:pos x="f416" y="f417"/>
              </a:cxn>
              <a:cxn ang="f239">
                <a:pos x="f418" y="f419"/>
              </a:cxn>
              <a:cxn ang="f239">
                <a:pos x="f420" y="f421"/>
              </a:cxn>
              <a:cxn ang="f239">
                <a:pos x="f422" y="f423"/>
              </a:cxn>
              <a:cxn ang="f239">
                <a:pos x="f424" y="f425"/>
              </a:cxn>
              <a:cxn ang="f239">
                <a:pos x="f426" y="f427"/>
              </a:cxn>
              <a:cxn ang="f239">
                <a:pos x="f428" y="f429"/>
              </a:cxn>
              <a:cxn ang="f239">
                <a:pos x="f430" y="f431"/>
              </a:cxn>
              <a:cxn ang="f239">
                <a:pos x="f432" y="f433"/>
              </a:cxn>
              <a:cxn ang="f239">
                <a:pos x="f434" y="f435"/>
              </a:cxn>
              <a:cxn ang="f239">
                <a:pos x="f436" y="f437"/>
              </a:cxn>
              <a:cxn ang="f239">
                <a:pos x="f438" y="f439"/>
              </a:cxn>
              <a:cxn ang="f239">
                <a:pos x="f376" y="f377"/>
              </a:cxn>
            </a:cxnLst>
            <a:rect l="f372" t="f375" r="f373" b="f374"/>
            <a:pathLst>
              <a:path w="699" h="445">
                <a:moveTo>
                  <a:pt x="f9" y="f10"/>
                </a:moveTo>
                <a:cubicBezTo>
                  <a:pt x="f11" y="f12"/>
                  <a:pt x="f13" y="f14"/>
                  <a:pt x="f15" y="f9"/>
                </a:cubicBezTo>
                <a:cubicBezTo>
                  <a:pt x="f16" y="f17"/>
                  <a:pt x="f18" y="f19"/>
                  <a:pt x="f20" y="f21"/>
                </a:cubicBezTo>
                <a:cubicBezTo>
                  <a:pt x="f22" y="f23"/>
                  <a:pt x="f24" y="f23"/>
                  <a:pt x="f25" y="f21"/>
                </a:cubicBezTo>
                <a:cubicBezTo>
                  <a:pt x="f26" y="f27"/>
                  <a:pt x="f28" y="f29"/>
                  <a:pt x="f30" y="f31"/>
                </a:cubicBezTo>
                <a:cubicBezTo>
                  <a:pt x="f32" y="f8"/>
                  <a:pt x="f33" y="f8"/>
                  <a:pt x="f34" y="f35"/>
                </a:cubicBezTo>
                <a:cubicBezTo>
                  <a:pt x="f36" y="f37"/>
                  <a:pt x="f38" y="f39"/>
                  <a:pt x="f40" y="f41"/>
                </a:cubicBezTo>
                <a:cubicBezTo>
                  <a:pt x="f6" y="f42"/>
                  <a:pt x="f43" y="f44"/>
                  <a:pt x="f45" y="f46"/>
                </a:cubicBezTo>
                <a:cubicBezTo>
                  <a:pt x="f32" y="f47"/>
                  <a:pt x="f48" y="f49"/>
                  <a:pt x="f50" y="f51"/>
                </a:cubicBezTo>
                <a:cubicBezTo>
                  <a:pt x="f52" y="f15"/>
                  <a:pt x="f53" y="f54"/>
                  <a:pt x="f55" y="f56"/>
                </a:cubicBezTo>
                <a:cubicBezTo>
                  <a:pt x="f57" y="f58"/>
                  <a:pt x="f59" y="f58"/>
                  <a:pt x="f60" y="f61"/>
                </a:cubicBezTo>
                <a:cubicBezTo>
                  <a:pt x="f62" y="f63"/>
                  <a:pt x="f64" y="f65"/>
                  <a:pt x="f66" y="f67"/>
                </a:cubicBezTo>
                <a:cubicBezTo>
                  <a:pt x="f68" y="f69"/>
                  <a:pt x="f26" y="f70"/>
                  <a:pt x="f71" y="f24"/>
                </a:cubicBezTo>
                <a:cubicBezTo>
                  <a:pt x="f72" y="f73"/>
                  <a:pt x="f74" y="f75"/>
                  <a:pt x="f52" y="f76"/>
                </a:cubicBezTo>
                <a:cubicBezTo>
                  <a:pt x="f77" y="f78"/>
                  <a:pt x="f77" y="f78"/>
                  <a:pt x="f78" y="f59"/>
                </a:cubicBezTo>
                <a:cubicBezTo>
                  <a:pt x="f79" y="f80"/>
                  <a:pt x="f81" y="f82"/>
                  <a:pt x="f83" y="f84"/>
                </a:cubicBezTo>
                <a:cubicBezTo>
                  <a:pt x="f85" y="f57"/>
                  <a:pt x="f86" y="f66"/>
                  <a:pt x="f87" y="f88"/>
                </a:cubicBezTo>
                <a:cubicBezTo>
                  <a:pt x="f89" y="f90"/>
                  <a:pt x="f91" y="f92"/>
                  <a:pt x="f93" y="f94"/>
                </a:cubicBezTo>
                <a:cubicBezTo>
                  <a:pt x="f95" y="f96"/>
                  <a:pt x="f91" y="f97"/>
                  <a:pt x="f20" y="f98"/>
                </a:cubicBezTo>
                <a:cubicBezTo>
                  <a:pt x="f63" y="f99"/>
                  <a:pt x="f100" y="f101"/>
                  <a:pt x="f51" y="f96"/>
                </a:cubicBezTo>
                <a:cubicBezTo>
                  <a:pt x="f102" y="f103"/>
                  <a:pt x="f104" y="f90"/>
                  <a:pt x="f105" y="f106"/>
                </a:cubicBezTo>
                <a:cubicBezTo>
                  <a:pt x="f107" y="f68"/>
                  <a:pt x="f108" y="f109"/>
                  <a:pt x="f110" y="f111"/>
                </a:cubicBezTo>
                <a:cubicBezTo>
                  <a:pt x="f112" y="f59"/>
                  <a:pt x="f41" y="f113"/>
                  <a:pt x="f114" y="f109"/>
                </a:cubicBezTo>
                <a:cubicBezTo>
                  <a:pt x="f115" y="f116"/>
                  <a:pt x="f27" y="f117"/>
                  <a:pt x="f118" y="f119"/>
                </a:cubicBezTo>
                <a:cubicBezTo>
                  <a:pt x="f120" y="f92"/>
                  <a:pt x="f121" y="f99"/>
                  <a:pt x="f122" y="f123"/>
                </a:cubicBezTo>
                <a:cubicBezTo>
                  <a:pt x="f124" y="f33"/>
                  <a:pt x="f125" y="f126"/>
                  <a:pt x="f127" y="f128"/>
                </a:cubicBezTo>
                <a:cubicBezTo>
                  <a:pt x="f129" y="f6"/>
                  <a:pt x="f130" y="f131"/>
                  <a:pt x="f132" y="f133"/>
                </a:cubicBezTo>
                <a:cubicBezTo>
                  <a:pt x="f7" y="f134"/>
                  <a:pt x="f7" y="f135"/>
                  <a:pt x="f136" y="f137"/>
                </a:cubicBezTo>
                <a:cubicBezTo>
                  <a:pt x="f138" y="f139"/>
                  <a:pt x="f140" y="f141"/>
                  <a:pt x="f142" y="f143"/>
                </a:cubicBezTo>
                <a:cubicBezTo>
                  <a:pt x="f144" y="f103"/>
                  <a:pt x="f145" y="f146"/>
                  <a:pt x="f147" y="f148"/>
                </a:cubicBezTo>
                <a:cubicBezTo>
                  <a:pt x="f149" y="f150"/>
                  <a:pt x="f151" y="f152"/>
                  <a:pt x="f153" y="f93"/>
                </a:cubicBezTo>
                <a:cubicBezTo>
                  <a:pt x="f154" y="f83"/>
                  <a:pt x="f155" y="f91"/>
                  <a:pt x="f39" y="f156"/>
                </a:cubicBezTo>
                <a:cubicBezTo>
                  <a:pt x="f157" y="f65"/>
                  <a:pt x="f39" y="f158"/>
                  <a:pt x="f159" y="f58"/>
                </a:cubicBezTo>
                <a:cubicBezTo>
                  <a:pt x="f160" y="f161"/>
                  <a:pt x="f2" y="f162"/>
                  <a:pt x="f9" y="f10"/>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9" name="Freeform 74">
            <a:extLst>
              <a:ext uri="{FF2B5EF4-FFF2-40B4-BE49-F238E27FC236}">
                <a16:creationId xmlns:a16="http://schemas.microsoft.com/office/drawing/2014/main" id="{0A0184C7-AF20-42C9-8162-27E663DE8769}"/>
              </a:ext>
            </a:extLst>
          </p:cNvPr>
          <p:cNvSpPr/>
          <p:nvPr/>
        </p:nvSpPr>
        <p:spPr>
          <a:xfrm>
            <a:off x="5351461" y="3571874"/>
            <a:ext cx="398458" cy="425452"/>
          </a:xfrm>
          <a:custGeom>
            <a:avLst/>
            <a:gdLst>
              <a:gd name="f0" fmla="val 10800000"/>
              <a:gd name="f1" fmla="val 5400000"/>
              <a:gd name="f2" fmla="val 180"/>
              <a:gd name="f3" fmla="val w"/>
              <a:gd name="f4" fmla="val h"/>
              <a:gd name="f5" fmla="val 0"/>
              <a:gd name="f6" fmla="val 210"/>
              <a:gd name="f7" fmla="val 224"/>
              <a:gd name="f8" fmla="val 174"/>
              <a:gd name="f9" fmla="val 185"/>
              <a:gd name="f10" fmla="val 128"/>
              <a:gd name="f11" fmla="val 222"/>
              <a:gd name="f12" fmla="val 90"/>
              <a:gd name="f13" fmla="val 39"/>
              <a:gd name="f14" fmla="val 192"/>
              <a:gd name="f15" fmla="val 17"/>
              <a:gd name="f16" fmla="val 169"/>
              <a:gd name="f17" fmla="val 144"/>
              <a:gd name="f18" fmla="val 1"/>
              <a:gd name="f19" fmla="val 110"/>
              <a:gd name="f20" fmla="val 2"/>
              <a:gd name="f21" fmla="val 66"/>
              <a:gd name="f22" fmla="val 29"/>
              <a:gd name="f23" fmla="val 27"/>
              <a:gd name="f24" fmla="val 69"/>
              <a:gd name="f25" fmla="val 14"/>
              <a:gd name="f26" fmla="val 113"/>
              <a:gd name="f27" fmla="val 156"/>
              <a:gd name="f28" fmla="val 184"/>
              <a:gd name="f29" fmla="val 51"/>
              <a:gd name="f30" fmla="val 85"/>
              <a:gd name="f31" fmla="val 132"/>
              <a:gd name="f32" fmla="val 181"/>
              <a:gd name="f33" fmla="val 177"/>
              <a:gd name="f34" fmla="+- 0 0 -90"/>
              <a:gd name="f35" fmla="*/ f3 1 210"/>
              <a:gd name="f36" fmla="*/ f4 1 224"/>
              <a:gd name="f37" fmla="val f5"/>
              <a:gd name="f38" fmla="val f6"/>
              <a:gd name="f39" fmla="val f7"/>
              <a:gd name="f40" fmla="*/ f34 f0 1"/>
              <a:gd name="f41" fmla="+- f39 0 f37"/>
              <a:gd name="f42" fmla="+- f38 0 f37"/>
              <a:gd name="f43" fmla="*/ f40 1 f2"/>
              <a:gd name="f44" fmla="*/ f42 1 210"/>
              <a:gd name="f45" fmla="*/ f41 1 224"/>
              <a:gd name="f46" fmla="*/ 174 f42 1"/>
              <a:gd name="f47" fmla="*/ 185 f41 1"/>
              <a:gd name="f48" fmla="*/ 39 f42 1"/>
              <a:gd name="f49" fmla="*/ 192 f41 1"/>
              <a:gd name="f50" fmla="*/ 1 f42 1"/>
              <a:gd name="f51" fmla="*/ 110 f41 1"/>
              <a:gd name="f52" fmla="*/ 69 f42 1"/>
              <a:gd name="f53" fmla="*/ 14 f41 1"/>
              <a:gd name="f54" fmla="*/ 184 f42 1"/>
              <a:gd name="f55" fmla="*/ 51 f41 1"/>
              <a:gd name="f56" fmla="*/ 185 f42 1"/>
              <a:gd name="f57" fmla="*/ 169 f41 1"/>
              <a:gd name="f58" fmla="+- f43 0 f1"/>
              <a:gd name="f59" fmla="*/ f46 1 210"/>
              <a:gd name="f60" fmla="*/ f47 1 224"/>
              <a:gd name="f61" fmla="*/ f48 1 210"/>
              <a:gd name="f62" fmla="*/ f49 1 224"/>
              <a:gd name="f63" fmla="*/ f50 1 210"/>
              <a:gd name="f64" fmla="*/ f51 1 224"/>
              <a:gd name="f65" fmla="*/ f52 1 210"/>
              <a:gd name="f66" fmla="*/ f53 1 224"/>
              <a:gd name="f67" fmla="*/ f54 1 210"/>
              <a:gd name="f68" fmla="*/ f55 1 224"/>
              <a:gd name="f69" fmla="*/ f56 1 210"/>
              <a:gd name="f70" fmla="*/ f57 1 224"/>
              <a:gd name="f71" fmla="*/ 0 1 f44"/>
              <a:gd name="f72" fmla="*/ f38 1 f44"/>
              <a:gd name="f73" fmla="*/ 0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91" y="f92"/>
              </a:cxn>
            </a:cxnLst>
            <a:rect l="f87" t="f90" r="f88" b="f89"/>
            <a:pathLst>
              <a:path w="210" h="224">
                <a:moveTo>
                  <a:pt x="f8" y="f9"/>
                </a:moveTo>
                <a:cubicBezTo>
                  <a:pt x="f10" y="f11"/>
                  <a:pt x="f12" y="f7"/>
                  <a:pt x="f13" y="f14"/>
                </a:cubicBezTo>
                <a:cubicBezTo>
                  <a:pt x="f15" y="f16"/>
                  <a:pt x="f5" y="f17"/>
                  <a:pt x="f18" y="f19"/>
                </a:cubicBezTo>
                <a:cubicBezTo>
                  <a:pt x="f20" y="f21"/>
                  <a:pt x="f22" y="f23"/>
                  <a:pt x="f24" y="f25"/>
                </a:cubicBezTo>
                <a:cubicBezTo>
                  <a:pt x="f26" y="f5"/>
                  <a:pt x="f27" y="f25"/>
                  <a:pt x="f28" y="f29"/>
                </a:cubicBezTo>
                <a:cubicBezTo>
                  <a:pt x="f6" y="f30"/>
                  <a:pt x="f6" y="f31"/>
                  <a:pt x="f9" y="f16"/>
                </a:cubicBezTo>
                <a:cubicBezTo>
                  <a:pt x="f32" y="f8"/>
                  <a:pt x="f33" y="f2"/>
                  <a:pt x="f8" y="f9"/>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0" name="Freeform 75">
            <a:extLst>
              <a:ext uri="{FF2B5EF4-FFF2-40B4-BE49-F238E27FC236}">
                <a16:creationId xmlns:a16="http://schemas.microsoft.com/office/drawing/2014/main" id="{99162CB3-225E-4A33-9EF6-AEBC7FAD0BDA}"/>
              </a:ext>
            </a:extLst>
          </p:cNvPr>
          <p:cNvSpPr/>
          <p:nvPr/>
        </p:nvSpPr>
        <p:spPr>
          <a:xfrm>
            <a:off x="8135938" y="3000375"/>
            <a:ext cx="385767" cy="385767"/>
          </a:xfrm>
          <a:custGeom>
            <a:avLst/>
            <a:gdLst>
              <a:gd name="f0" fmla="val 10800000"/>
              <a:gd name="f1" fmla="val 5400000"/>
              <a:gd name="f2" fmla="val 180"/>
              <a:gd name="f3" fmla="val w"/>
              <a:gd name="f4" fmla="val h"/>
              <a:gd name="f5" fmla="val 0"/>
              <a:gd name="f6" fmla="val 204"/>
              <a:gd name="f7" fmla="val 203"/>
              <a:gd name="f8" fmla="val 102"/>
              <a:gd name="f9" fmla="val 158"/>
              <a:gd name="f10" fmla="val 45"/>
              <a:gd name="f11" fmla="val 101"/>
              <a:gd name="f12" fmla="val 157"/>
              <a:gd name="f13" fmla="val 202"/>
              <a:gd name="f14" fmla="val 46"/>
              <a:gd name="f15" fmla="+- 0 0 -90"/>
              <a:gd name="f16" fmla="*/ f3 1 204"/>
              <a:gd name="f17" fmla="*/ f4 1 203"/>
              <a:gd name="f18" fmla="val f5"/>
              <a:gd name="f19" fmla="val f6"/>
              <a:gd name="f20" fmla="val f7"/>
              <a:gd name="f21" fmla="*/ f15 f0 1"/>
              <a:gd name="f22" fmla="+- f20 0 f18"/>
              <a:gd name="f23" fmla="+- f19 0 f18"/>
              <a:gd name="f24" fmla="*/ f21 1 f2"/>
              <a:gd name="f25" fmla="*/ f23 1 204"/>
              <a:gd name="f26" fmla="*/ f22 1 203"/>
              <a:gd name="f27" fmla="*/ 102 f23 1"/>
              <a:gd name="f28" fmla="*/ 0 f22 1"/>
              <a:gd name="f29" fmla="*/ 204 f23 1"/>
              <a:gd name="f30" fmla="*/ 101 f22 1"/>
              <a:gd name="f31" fmla="*/ 202 f22 1"/>
              <a:gd name="f32" fmla="*/ 0 f23 1"/>
              <a:gd name="f33" fmla="+- f24 0 f1"/>
              <a:gd name="f34" fmla="*/ f27 1 204"/>
              <a:gd name="f35" fmla="*/ f28 1 203"/>
              <a:gd name="f36" fmla="*/ f29 1 204"/>
              <a:gd name="f37" fmla="*/ f30 1 203"/>
              <a:gd name="f38" fmla="*/ f31 1 203"/>
              <a:gd name="f39" fmla="*/ f32 1 204"/>
              <a:gd name="f40" fmla="*/ 0 1 f25"/>
              <a:gd name="f41" fmla="*/ f19 1 f25"/>
              <a:gd name="f42" fmla="*/ 0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6" y="f57"/>
              </a:cxn>
              <a:cxn ang="f33">
                <a:pos x="f54" y="f58"/>
              </a:cxn>
              <a:cxn ang="f33">
                <a:pos x="f59" y="f57"/>
              </a:cxn>
              <a:cxn ang="f33">
                <a:pos x="f54" y="f55"/>
              </a:cxn>
            </a:cxnLst>
            <a:rect l="f50" t="f53" r="f51" b="f52"/>
            <a:pathLst>
              <a:path w="204" h="203">
                <a:moveTo>
                  <a:pt x="f8" y="f5"/>
                </a:moveTo>
                <a:cubicBezTo>
                  <a:pt x="f9" y="f5"/>
                  <a:pt x="f7" y="f10"/>
                  <a:pt x="f6" y="f11"/>
                </a:cubicBezTo>
                <a:cubicBezTo>
                  <a:pt x="f6" y="f12"/>
                  <a:pt x="f9" y="f13"/>
                  <a:pt x="f8" y="f13"/>
                </a:cubicBezTo>
                <a:cubicBezTo>
                  <a:pt x="f10" y="f7"/>
                  <a:pt x="f5" y="f12"/>
                  <a:pt x="f5" y="f11"/>
                </a:cubicBezTo>
                <a:cubicBezTo>
                  <a:pt x="f5" y="f14"/>
                  <a:pt x="f14" y="f5"/>
                  <a:pt x="f8" y="f5"/>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1" name="Freeform 76">
            <a:extLst>
              <a:ext uri="{FF2B5EF4-FFF2-40B4-BE49-F238E27FC236}">
                <a16:creationId xmlns:a16="http://schemas.microsoft.com/office/drawing/2014/main" id="{19C2D2FF-44E8-49DD-A07B-944F856F9084}"/>
              </a:ext>
            </a:extLst>
          </p:cNvPr>
          <p:cNvSpPr/>
          <p:nvPr/>
        </p:nvSpPr>
        <p:spPr>
          <a:xfrm>
            <a:off x="6081710" y="2998783"/>
            <a:ext cx="385767" cy="387348"/>
          </a:xfrm>
          <a:custGeom>
            <a:avLst/>
            <a:gdLst>
              <a:gd name="f0" fmla="val 10800000"/>
              <a:gd name="f1" fmla="val 5400000"/>
              <a:gd name="f2" fmla="val 180"/>
              <a:gd name="f3" fmla="val w"/>
              <a:gd name="f4" fmla="val h"/>
              <a:gd name="f5" fmla="val 0"/>
              <a:gd name="f6" fmla="val 203"/>
              <a:gd name="f7" fmla="val 204"/>
              <a:gd name="f8" fmla="val 99"/>
              <a:gd name="f9" fmla="val 43"/>
              <a:gd name="f10" fmla="val 158"/>
              <a:gd name="f11" fmla="val 102"/>
              <a:gd name="f12" fmla="val 1"/>
              <a:gd name="f13" fmla="val 45"/>
              <a:gd name="f14" fmla="val 47"/>
              <a:gd name="f15" fmla="val 103"/>
              <a:gd name="f16" fmla="val 159"/>
              <a:gd name="f17" fmla="val 2"/>
              <a:gd name="f18" fmla="val 48"/>
              <a:gd name="f19" fmla="val 104"/>
              <a:gd name="f20" fmla="val 202"/>
              <a:gd name="f21" fmla="val 161"/>
              <a:gd name="f22" fmla="val 157"/>
              <a:gd name="f23" fmla="+- 0 0 -90"/>
              <a:gd name="f24" fmla="*/ f3 1 203"/>
              <a:gd name="f25" fmla="*/ f4 1 204"/>
              <a:gd name="f26" fmla="val f5"/>
              <a:gd name="f27" fmla="val f6"/>
              <a:gd name="f28" fmla="val f7"/>
              <a:gd name="f29" fmla="*/ f23 f0 1"/>
              <a:gd name="f30" fmla="+- f28 0 f26"/>
              <a:gd name="f31" fmla="+- f27 0 f26"/>
              <a:gd name="f32" fmla="*/ f29 1 f2"/>
              <a:gd name="f33" fmla="*/ f31 1 203"/>
              <a:gd name="f34" fmla="*/ f30 1 204"/>
              <a:gd name="f35" fmla="*/ 99 f31 1"/>
              <a:gd name="f36" fmla="*/ 203 f30 1"/>
              <a:gd name="f37" fmla="*/ 0 f31 1"/>
              <a:gd name="f38" fmla="*/ 102 f30 1"/>
              <a:gd name="f39" fmla="*/ 103 f31 1"/>
              <a:gd name="f40" fmla="*/ 1 f30 1"/>
              <a:gd name="f41" fmla="*/ 203 f31 1"/>
              <a:gd name="f42" fmla="*/ 104 f30 1"/>
              <a:gd name="f43" fmla="+- f32 0 f1"/>
              <a:gd name="f44" fmla="*/ f35 1 203"/>
              <a:gd name="f45" fmla="*/ f36 1 204"/>
              <a:gd name="f46" fmla="*/ f37 1 203"/>
              <a:gd name="f47" fmla="*/ f38 1 204"/>
              <a:gd name="f48" fmla="*/ f39 1 203"/>
              <a:gd name="f49" fmla="*/ f40 1 204"/>
              <a:gd name="f50" fmla="*/ f41 1 203"/>
              <a:gd name="f51" fmla="*/ f42 1 204"/>
              <a:gd name="f52" fmla="*/ 0 1 f33"/>
              <a:gd name="f53" fmla="*/ f27 1 f33"/>
              <a:gd name="f54" fmla="*/ 0 1 f34"/>
              <a:gd name="f55" fmla="*/ f28 1 f34"/>
              <a:gd name="f56" fmla="*/ f44 1 f33"/>
              <a:gd name="f57" fmla="*/ f45 1 f34"/>
              <a:gd name="f58" fmla="*/ f46 1 f33"/>
              <a:gd name="f59" fmla="*/ f47 1 f34"/>
              <a:gd name="f60" fmla="*/ f48 1 f33"/>
              <a:gd name="f61" fmla="*/ f49 1 f34"/>
              <a:gd name="f62" fmla="*/ f50 1 f33"/>
              <a:gd name="f63" fmla="*/ f51 1 f34"/>
              <a:gd name="f64" fmla="*/ f52 f24 1"/>
              <a:gd name="f65" fmla="*/ f53 f24 1"/>
              <a:gd name="f66" fmla="*/ f55 f25 1"/>
              <a:gd name="f67" fmla="*/ f54 f25 1"/>
              <a:gd name="f68" fmla="*/ f56 f24 1"/>
              <a:gd name="f69" fmla="*/ f57 f25 1"/>
              <a:gd name="f70" fmla="*/ f58 f24 1"/>
              <a:gd name="f71" fmla="*/ f59 f25 1"/>
              <a:gd name="f72" fmla="*/ f60 f24 1"/>
              <a:gd name="f73" fmla="*/ f61 f25 1"/>
              <a:gd name="f74" fmla="*/ f62 f24 1"/>
              <a:gd name="f75" fmla="*/ f63 f25 1"/>
            </a:gdLst>
            <a:ahLst/>
            <a:cxnLst>
              <a:cxn ang="3cd4">
                <a:pos x="hc" y="t"/>
              </a:cxn>
              <a:cxn ang="0">
                <a:pos x="r" y="vc"/>
              </a:cxn>
              <a:cxn ang="cd4">
                <a:pos x="hc" y="b"/>
              </a:cxn>
              <a:cxn ang="cd2">
                <a:pos x="l" y="vc"/>
              </a:cxn>
              <a:cxn ang="f43">
                <a:pos x="f68" y="f69"/>
              </a:cxn>
              <a:cxn ang="f43">
                <a:pos x="f70" y="f71"/>
              </a:cxn>
              <a:cxn ang="f43">
                <a:pos x="f72" y="f73"/>
              </a:cxn>
              <a:cxn ang="f43">
                <a:pos x="f74" y="f75"/>
              </a:cxn>
              <a:cxn ang="f43">
                <a:pos x="f68" y="f69"/>
              </a:cxn>
            </a:cxnLst>
            <a:rect l="f64" t="f67" r="f65" b="f66"/>
            <a:pathLst>
              <a:path w="203" h="204">
                <a:moveTo>
                  <a:pt x="f8" y="f6"/>
                </a:moveTo>
                <a:cubicBezTo>
                  <a:pt x="f9" y="f6"/>
                  <a:pt x="f5" y="f10"/>
                  <a:pt x="f5" y="f11"/>
                </a:cubicBezTo>
                <a:cubicBezTo>
                  <a:pt x="f12" y="f13"/>
                  <a:pt x="f14" y="f5"/>
                  <a:pt x="f15" y="f12"/>
                </a:cubicBezTo>
                <a:cubicBezTo>
                  <a:pt x="f16" y="f17"/>
                  <a:pt x="f6" y="f18"/>
                  <a:pt x="f6" y="f19"/>
                </a:cubicBezTo>
                <a:cubicBezTo>
                  <a:pt x="f20" y="f21"/>
                  <a:pt x="f22" y="f7"/>
                  <a:pt x="f8" y="f6"/>
                </a:cubicBez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nvGrpSpPr>
          <p:cNvPr id="72" name="Grupo 89">
            <a:extLst>
              <a:ext uri="{FF2B5EF4-FFF2-40B4-BE49-F238E27FC236}">
                <a16:creationId xmlns:a16="http://schemas.microsoft.com/office/drawing/2014/main" id="{4A1C7AE7-3761-4320-8412-585753F0829E}"/>
              </a:ext>
            </a:extLst>
          </p:cNvPr>
          <p:cNvGrpSpPr/>
          <p:nvPr/>
        </p:nvGrpSpPr>
        <p:grpSpPr>
          <a:xfrm>
            <a:off x="6156326" y="779461"/>
            <a:ext cx="2836861" cy="1273174"/>
            <a:chOff x="6156326" y="779461"/>
            <a:chExt cx="2836861" cy="1273174"/>
          </a:xfrm>
        </p:grpSpPr>
        <p:sp>
          <p:nvSpPr>
            <p:cNvPr id="73" name="Freeform 80">
              <a:extLst>
                <a:ext uri="{FF2B5EF4-FFF2-40B4-BE49-F238E27FC236}">
                  <a16:creationId xmlns:a16="http://schemas.microsoft.com/office/drawing/2014/main" id="{66568907-8BE0-4A2C-956B-123910191839}"/>
                </a:ext>
              </a:extLst>
            </p:cNvPr>
            <p:cNvSpPr/>
            <p:nvPr/>
          </p:nvSpPr>
          <p:spPr>
            <a:xfrm>
              <a:off x="6156326" y="806455"/>
              <a:ext cx="1058866" cy="1208086"/>
            </a:xfrm>
            <a:custGeom>
              <a:avLst/>
              <a:gdLst>
                <a:gd name="f0" fmla="val 10800000"/>
                <a:gd name="f1" fmla="val 5400000"/>
                <a:gd name="f2" fmla="val 180"/>
                <a:gd name="f3" fmla="val w"/>
                <a:gd name="f4" fmla="val h"/>
                <a:gd name="f5" fmla="val 0"/>
                <a:gd name="f6" fmla="val 754"/>
                <a:gd name="f7" fmla="val 857"/>
                <a:gd name="f8" fmla="val 378"/>
                <a:gd name="f9" fmla="val 263"/>
                <a:gd name="f10" fmla="val 148"/>
                <a:gd name="f11" fmla="val 32"/>
                <a:gd name="f12" fmla="val 5"/>
                <a:gd name="f13" fmla="val 1"/>
                <a:gd name="f14" fmla="val 853"/>
                <a:gd name="f15" fmla="val 826"/>
                <a:gd name="f16" fmla="val 784"/>
                <a:gd name="f17" fmla="val 742"/>
                <a:gd name="f18" fmla="val 700"/>
                <a:gd name="f19" fmla="val 654"/>
                <a:gd name="f20" fmla="val 18"/>
                <a:gd name="f21" fmla="val 620"/>
                <a:gd name="f22" fmla="val 58"/>
                <a:gd name="f23" fmla="val 596"/>
                <a:gd name="f24" fmla="val 119"/>
                <a:gd name="f25" fmla="val 560"/>
                <a:gd name="f26" fmla="val 179"/>
                <a:gd name="f27" fmla="val 523"/>
                <a:gd name="f28" fmla="val 240"/>
                <a:gd name="f29" fmla="val 487"/>
                <a:gd name="f30" fmla="val 248"/>
                <a:gd name="f31" fmla="val 483"/>
                <a:gd name="f32" fmla="val 252"/>
                <a:gd name="f33" fmla="val 480"/>
                <a:gd name="f34" fmla="val 245"/>
                <a:gd name="f35" fmla="val 470"/>
                <a:gd name="f36" fmla="val 203"/>
                <a:gd name="f37" fmla="val 405"/>
                <a:gd name="f38" fmla="val 191"/>
                <a:gd name="f39" fmla="val 333"/>
                <a:gd name="f40" fmla="val 193"/>
                <a:gd name="f41" fmla="val 258"/>
                <a:gd name="f42" fmla="val 194"/>
                <a:gd name="f43" fmla="val 237"/>
                <a:gd name="f44" fmla="val 235"/>
                <a:gd name="f45" fmla="val 169"/>
                <a:gd name="f46" fmla="val 233"/>
                <a:gd name="f47" fmla="val 164"/>
                <a:gd name="f48" fmla="val 224"/>
                <a:gd name="f49" fmla="val 163"/>
                <a:gd name="f50" fmla="val 214"/>
                <a:gd name="f51" fmla="val 158"/>
                <a:gd name="f52" fmla="val 114"/>
                <a:gd name="f53" fmla="val 189"/>
                <a:gd name="f54" fmla="val 69"/>
                <a:gd name="f55" fmla="val 221"/>
                <a:gd name="f56" fmla="val 15"/>
                <a:gd name="f57" fmla="val 269"/>
                <a:gd name="f58" fmla="val 334"/>
                <a:gd name="f59" fmla="val 21"/>
                <a:gd name="f60" fmla="val 390"/>
                <a:gd name="f61" fmla="val 38"/>
                <a:gd name="f62" fmla="val 440"/>
                <a:gd name="f63" fmla="val 65"/>
                <a:gd name="f64" fmla="val 490"/>
                <a:gd name="f65" fmla="val 92"/>
                <a:gd name="f66" fmla="val 529"/>
                <a:gd name="f67" fmla="val 112"/>
                <a:gd name="f68" fmla="val 568"/>
                <a:gd name="f69" fmla="val 130"/>
                <a:gd name="f70" fmla="val 601"/>
                <a:gd name="f71" fmla="val 159"/>
                <a:gd name="f72" fmla="val 640"/>
                <a:gd name="f73" fmla="val 192"/>
                <a:gd name="f74" fmla="val 653"/>
                <a:gd name="f75" fmla="val 234"/>
                <a:gd name="f76" fmla="val 635"/>
                <a:gd name="f77" fmla="val 273"/>
                <a:gd name="f78" fmla="val 627"/>
                <a:gd name="f79" fmla="val 290"/>
                <a:gd name="f80" fmla="val 615"/>
                <a:gd name="f81" fmla="val 300"/>
                <a:gd name="f82" fmla="val 594"/>
                <a:gd name="f83" fmla="val 295"/>
                <a:gd name="f84" fmla="val 588"/>
                <a:gd name="f85" fmla="val 294"/>
                <a:gd name="f86" fmla="val 582"/>
                <a:gd name="f87" fmla="val 576"/>
                <a:gd name="f88" fmla="val 293"/>
                <a:gd name="f89" fmla="val 563"/>
                <a:gd name="f90" fmla="val 296"/>
                <a:gd name="f91" fmla="val 559"/>
                <a:gd name="f92" fmla="val 308"/>
                <a:gd name="f93" fmla="val 555"/>
                <a:gd name="f94" fmla="val 365"/>
                <a:gd name="f95" fmla="val 541"/>
                <a:gd name="f96" fmla="val 419"/>
                <a:gd name="f97" fmla="val 509"/>
                <a:gd name="f98" fmla="val 468"/>
                <a:gd name="f99" fmla="val 501"/>
                <a:gd name="f100" fmla="val 508"/>
                <a:gd name="f101" fmla="val 484"/>
                <a:gd name="f102" fmla="val 517"/>
                <a:gd name="f103" fmla="val 489"/>
                <a:gd name="f104" fmla="val 524"/>
                <a:gd name="f105" fmla="val 561"/>
                <a:gd name="f106" fmla="val 695"/>
                <a:gd name="f107" fmla="val 735"/>
                <a:gd name="f108" fmla="val 619"/>
                <a:gd name="f109" fmla="val 753"/>
                <a:gd name="f110" fmla="val 698"/>
                <a:gd name="f111" fmla="val 741"/>
                <a:gd name="f112" fmla="val 785"/>
                <a:gd name="f113" fmla="val 828"/>
                <a:gd name="f114" fmla="val 852"/>
                <a:gd name="f115" fmla="val 748"/>
                <a:gd name="f116" fmla="val 724"/>
                <a:gd name="f117" fmla="val 609"/>
                <a:gd name="f118" fmla="val 493"/>
                <a:gd name="f119" fmla="val 239"/>
                <a:gd name="f120" fmla="val 287"/>
                <a:gd name="f121" fmla="val 302"/>
                <a:gd name="f122" fmla="val 241"/>
                <a:gd name="f123" fmla="val 318"/>
                <a:gd name="f124" fmla="val 243"/>
                <a:gd name="f125" fmla="val 335"/>
                <a:gd name="f126" fmla="val 251"/>
                <a:gd name="f127" fmla="val 385"/>
                <a:gd name="f128" fmla="val 267"/>
                <a:gd name="f129" fmla="val 432"/>
                <a:gd name="f130" fmla="val 304"/>
                <a:gd name="f131" fmla="val 469"/>
                <a:gd name="f132" fmla="val 347"/>
                <a:gd name="f133" fmla="val 511"/>
                <a:gd name="f134" fmla="val 406"/>
                <a:gd name="f135" fmla="val 510"/>
                <a:gd name="f136" fmla="val 449"/>
                <a:gd name="f137" fmla="val 497"/>
                <a:gd name="f138" fmla="val 421"/>
                <a:gd name="f139" fmla="val 359"/>
                <a:gd name="f140" fmla="val 514"/>
                <a:gd name="f141" fmla="val 515"/>
                <a:gd name="f142" fmla="val 283"/>
                <a:gd name="f143" fmla="val 499"/>
                <a:gd name="f144" fmla="val 282"/>
                <a:gd name="f145" fmla="val 420"/>
                <a:gd name="f146" fmla="val 270"/>
                <a:gd name="f147" fmla="val 341"/>
                <a:gd name="f148" fmla="val 259"/>
                <a:gd name="f149" fmla="val 262"/>
                <a:gd name="f150" fmla="val 247"/>
                <a:gd name="f151" fmla="val 246"/>
                <a:gd name="f152" fmla="val 244"/>
                <a:gd name="f153" fmla="val 238"/>
                <a:gd name="f154" fmla="val 279"/>
                <a:gd name="f155" fmla="val 672"/>
                <a:gd name="f156" fmla="val 670"/>
                <a:gd name="f157" fmla="val 660"/>
                <a:gd name="f158" fmla="val 610"/>
                <a:gd name="f159" fmla="val 652"/>
                <a:gd name="f160" fmla="val 605"/>
                <a:gd name="f161" fmla="val 624"/>
                <a:gd name="f162" fmla="val 589"/>
                <a:gd name="f163" fmla="val 595"/>
                <a:gd name="f164" fmla="val 574"/>
                <a:gd name="f165" fmla="val 567"/>
                <a:gd name="f166" fmla="val 557"/>
                <a:gd name="f167" fmla="val 552"/>
                <a:gd name="f168" fmla="val 548"/>
                <a:gd name="f169" fmla="val 543"/>
                <a:gd name="f170" fmla="val 551"/>
                <a:gd name="f171" fmla="val 535"/>
                <a:gd name="f172" fmla="val 566"/>
                <a:gd name="f173" fmla="val 532"/>
                <a:gd name="f174" fmla="val 571"/>
                <a:gd name="f175" fmla="val 530"/>
                <a:gd name="f176" fmla="val 526"/>
                <a:gd name="f177" fmla="val 581"/>
                <a:gd name="f178" fmla="val 521"/>
                <a:gd name="f179" fmla="val 606"/>
                <a:gd name="f180" fmla="val 534"/>
                <a:gd name="f181" fmla="val 614"/>
                <a:gd name="f182" fmla="val 565"/>
                <a:gd name="f183" fmla="val 632"/>
                <a:gd name="f184" fmla="val 649"/>
                <a:gd name="f185" fmla="val 667"/>
                <a:gd name="f186" fmla="val 633"/>
                <a:gd name="f187" fmla="val 673"/>
                <a:gd name="f188" fmla="val 646"/>
                <a:gd name="f189" fmla="val 668"/>
                <a:gd name="f190" fmla="val 658"/>
                <a:gd name="f191" fmla="val 665"/>
                <a:gd name="f192" fmla="val 642"/>
                <a:gd name="f193" fmla="val 200"/>
                <a:gd name="f194" fmla="val 195"/>
                <a:gd name="f195" fmla="val 553"/>
                <a:gd name="f196" fmla="val 190"/>
                <a:gd name="f197" fmla="val 556"/>
                <a:gd name="f198" fmla="val 185"/>
                <a:gd name="f199" fmla="val 156"/>
                <a:gd name="f200" fmla="val 575"/>
                <a:gd name="f201" fmla="val 127"/>
                <a:gd name="f202" fmla="val 592"/>
                <a:gd name="f203" fmla="val 98"/>
                <a:gd name="f204" fmla="val 608"/>
                <a:gd name="f205" fmla="val 82"/>
                <a:gd name="f206" fmla="val 617"/>
                <a:gd name="f207" fmla="val 79"/>
                <a:gd name="f208" fmla="val 89"/>
                <a:gd name="f209" fmla="val 647"/>
                <a:gd name="f210" fmla="val 96"/>
                <a:gd name="f211" fmla="val 99"/>
                <a:gd name="f212" fmla="val 659"/>
                <a:gd name="f213" fmla="val 106"/>
                <a:gd name="f214" fmla="val 671"/>
                <a:gd name="f215" fmla="val 674"/>
                <a:gd name="f216" fmla="val 666"/>
                <a:gd name="f217" fmla="val 153"/>
                <a:gd name="f218" fmla="val 651"/>
                <a:gd name="f219" fmla="val 636"/>
                <a:gd name="f220" fmla="val 206"/>
                <a:gd name="f221" fmla="val 621"/>
                <a:gd name="f222" fmla="val 602"/>
                <a:gd name="f223" fmla="val 599"/>
                <a:gd name="f224" fmla="val 220"/>
                <a:gd name="f225" fmla="val 215"/>
                <a:gd name="f226" fmla="val 211"/>
                <a:gd name="f227" fmla="val 232"/>
                <a:gd name="f228" fmla="val 123"/>
                <a:gd name="f229" fmla="val 140"/>
                <a:gd name="f230" fmla="val 264"/>
                <a:gd name="f231" fmla="val 152"/>
                <a:gd name="f232" fmla="val 255"/>
                <a:gd name="f233" fmla="val 173"/>
                <a:gd name="f234" fmla="val 182"/>
                <a:gd name="f235" fmla="val 260"/>
                <a:gd name="f236" fmla="val 184"/>
                <a:gd name="f237" fmla="val 266"/>
                <a:gd name="f238" fmla="val 172"/>
                <a:gd name="f239" fmla="val 291"/>
                <a:gd name="f240" fmla="val 171"/>
                <a:gd name="f241" fmla="val 307"/>
                <a:gd name="f242" fmla="val 317"/>
                <a:gd name="f243" fmla="val 315"/>
                <a:gd name="f244" fmla="val 177"/>
                <a:gd name="f245" fmla="val 155"/>
                <a:gd name="f246" fmla="val 321"/>
                <a:gd name="f247" fmla="val 141"/>
                <a:gd name="f248" fmla="val 336"/>
                <a:gd name="f249" fmla="val 124"/>
                <a:gd name="f250" fmla="val 297"/>
                <a:gd name="f251" fmla="val 120"/>
                <a:gd name="f252" fmla="val 289"/>
                <a:gd name="f253" fmla="val 91"/>
                <a:gd name="f254" fmla="val 280"/>
                <a:gd name="f255" fmla="val 257"/>
                <a:gd name="f256" fmla="+- 0 0 -90"/>
                <a:gd name="f257" fmla="*/ f3 1 754"/>
                <a:gd name="f258" fmla="*/ f4 1 857"/>
                <a:gd name="f259" fmla="val f5"/>
                <a:gd name="f260" fmla="val f6"/>
                <a:gd name="f261" fmla="val f7"/>
                <a:gd name="f262" fmla="*/ f256 f0 1"/>
                <a:gd name="f263" fmla="+- f261 0 f259"/>
                <a:gd name="f264" fmla="+- f260 0 f259"/>
                <a:gd name="f265" fmla="*/ f262 1 f2"/>
                <a:gd name="f266" fmla="*/ f264 1 754"/>
                <a:gd name="f267" fmla="*/ f263 1 857"/>
                <a:gd name="f268" fmla="*/ 378 f264 1"/>
                <a:gd name="f269" fmla="*/ 857 f263 1"/>
                <a:gd name="f270" fmla="*/ 32 f264 1"/>
                <a:gd name="f271" fmla="*/ 1 f264 1"/>
                <a:gd name="f272" fmla="*/ 826 f263 1"/>
                <a:gd name="f273" fmla="*/ 700 f263 1"/>
                <a:gd name="f274" fmla="*/ 58 f264 1"/>
                <a:gd name="f275" fmla="*/ 596 f263 1"/>
                <a:gd name="f276" fmla="*/ 240 f264 1"/>
                <a:gd name="f277" fmla="*/ 487 f263 1"/>
                <a:gd name="f278" fmla="*/ 245 f264 1"/>
                <a:gd name="f279" fmla="*/ 470 f263 1"/>
                <a:gd name="f280" fmla="*/ 193 f264 1"/>
                <a:gd name="f281" fmla="*/ 258 f263 1"/>
                <a:gd name="f282" fmla="*/ 179 f264 1"/>
                <a:gd name="f283" fmla="*/ 235 f263 1"/>
                <a:gd name="f284" fmla="*/ 163 f264 1"/>
                <a:gd name="f285" fmla="*/ 214 f263 1"/>
                <a:gd name="f286" fmla="*/ 189 f264 1"/>
                <a:gd name="f287" fmla="*/ 69 f263 1"/>
                <a:gd name="f288" fmla="*/ 334 f264 1"/>
                <a:gd name="f289" fmla="*/ 21 f263 1"/>
                <a:gd name="f290" fmla="*/ 490 f264 1"/>
                <a:gd name="f291" fmla="*/ 92 f263 1"/>
                <a:gd name="f292" fmla="*/ 601 f264 1"/>
                <a:gd name="f293" fmla="*/ 159 f263 1"/>
                <a:gd name="f294" fmla="*/ 635 f264 1"/>
                <a:gd name="f295" fmla="*/ 273 f263 1"/>
                <a:gd name="f296" fmla="*/ 594 f264 1"/>
                <a:gd name="f297" fmla="*/ 295 f263 1"/>
                <a:gd name="f298" fmla="*/ 576 f264 1"/>
                <a:gd name="f299" fmla="*/ 293 f263 1"/>
                <a:gd name="f300" fmla="*/ 559 f264 1"/>
                <a:gd name="f301" fmla="*/ 308 f263 1"/>
                <a:gd name="f302" fmla="*/ 509 f264 1"/>
                <a:gd name="f303" fmla="*/ 468 f263 1"/>
                <a:gd name="f304" fmla="*/ 517 f264 1"/>
                <a:gd name="f305" fmla="*/ 489 f263 1"/>
                <a:gd name="f306" fmla="*/ 695 f264 1"/>
                <a:gd name="f307" fmla="*/ 753 f264 1"/>
                <a:gd name="f308" fmla="*/ 698 f263 1"/>
                <a:gd name="f309" fmla="*/ 754 f264 1"/>
                <a:gd name="f310" fmla="*/ 828 f263 1"/>
                <a:gd name="f311" fmla="*/ 724 f264 1"/>
                <a:gd name="f312" fmla="*/ 239 f264 1"/>
                <a:gd name="f313" fmla="*/ 287 f263 1"/>
                <a:gd name="f314" fmla="*/ 243 f264 1"/>
                <a:gd name="f315" fmla="*/ 335 f263 1"/>
                <a:gd name="f316" fmla="*/ 304 f264 1"/>
                <a:gd name="f317" fmla="*/ 469 f263 1"/>
                <a:gd name="f318" fmla="*/ 449 f264 1"/>
                <a:gd name="f319" fmla="*/ 514 f264 1"/>
                <a:gd name="f320" fmla="*/ 499 f264 1"/>
                <a:gd name="f321" fmla="*/ 282 f263 1"/>
                <a:gd name="f322" fmla="*/ 262 f264 1"/>
                <a:gd name="f323" fmla="*/ 247 f263 1"/>
                <a:gd name="f324" fmla="*/ 267 f263 1"/>
                <a:gd name="f325" fmla="*/ 672 f264 1"/>
                <a:gd name="f326" fmla="*/ 627 f263 1"/>
                <a:gd name="f327" fmla="*/ 652 f264 1"/>
                <a:gd name="f328" fmla="*/ 605 f263 1"/>
                <a:gd name="f329" fmla="*/ 567 f264 1"/>
                <a:gd name="f330" fmla="*/ 557 f263 1"/>
                <a:gd name="f331" fmla="*/ 535 f264 1"/>
                <a:gd name="f332" fmla="*/ 566 f263 1"/>
                <a:gd name="f333" fmla="*/ 526 f264 1"/>
                <a:gd name="f334" fmla="*/ 581 f263 1"/>
                <a:gd name="f335" fmla="*/ 534 f264 1"/>
                <a:gd name="f336" fmla="*/ 614 f263 1"/>
                <a:gd name="f337" fmla="*/ 627 f264 1"/>
                <a:gd name="f338" fmla="*/ 667 f263 1"/>
                <a:gd name="f339" fmla="*/ 646 f264 1"/>
                <a:gd name="f340" fmla="*/ 668 f263 1"/>
                <a:gd name="f341" fmla="*/ 200 f264 1"/>
                <a:gd name="f342" fmla="*/ 551 f263 1"/>
                <a:gd name="f343" fmla="*/ 185 f264 1"/>
                <a:gd name="f344" fmla="*/ 559 f263 1"/>
                <a:gd name="f345" fmla="*/ 98 f264 1"/>
                <a:gd name="f346" fmla="*/ 608 f263 1"/>
                <a:gd name="f347" fmla="*/ 89 f264 1"/>
                <a:gd name="f348" fmla="*/ 642 f263 1"/>
                <a:gd name="f349" fmla="*/ 99 f264 1"/>
                <a:gd name="f350" fmla="*/ 659 f263 1"/>
                <a:gd name="f351" fmla="*/ 127 f264 1"/>
                <a:gd name="f352" fmla="*/ 666 f263 1"/>
                <a:gd name="f353" fmla="*/ 206 f264 1"/>
                <a:gd name="f354" fmla="*/ 621 f263 1"/>
                <a:gd name="f355" fmla="*/ 220 f264 1"/>
                <a:gd name="f356" fmla="*/ 567 f263 1"/>
                <a:gd name="f357" fmla="*/ 232 f264 1"/>
                <a:gd name="f358" fmla="*/ 123 f263 1"/>
                <a:gd name="f359" fmla="*/ 255 f264 1"/>
                <a:gd name="f360" fmla="*/ 173 f263 1"/>
                <a:gd name="f361" fmla="*/ 266 f264 1"/>
                <a:gd name="f362" fmla="*/ 180 f263 1"/>
                <a:gd name="f363" fmla="*/ 179 f263 1"/>
                <a:gd name="f364" fmla="*/ 315 f264 1"/>
                <a:gd name="f365" fmla="*/ 177 f263 1"/>
                <a:gd name="f366" fmla="*/ 336 f264 1"/>
                <a:gd name="f367" fmla="*/ 124 f263 1"/>
                <a:gd name="f368" fmla="*/ 291 f264 1"/>
                <a:gd name="f369" fmla="*/ 98 f263 1"/>
                <a:gd name="f370" fmla="*/ 280 f264 1"/>
                <a:gd name="f371" fmla="+- f265 0 f1"/>
                <a:gd name="f372" fmla="*/ f268 1 754"/>
                <a:gd name="f373" fmla="*/ f269 1 857"/>
                <a:gd name="f374" fmla="*/ f270 1 754"/>
                <a:gd name="f375" fmla="*/ f271 1 754"/>
                <a:gd name="f376" fmla="*/ f272 1 857"/>
                <a:gd name="f377" fmla="*/ f273 1 857"/>
                <a:gd name="f378" fmla="*/ f274 1 754"/>
                <a:gd name="f379" fmla="*/ f275 1 857"/>
                <a:gd name="f380" fmla="*/ f276 1 754"/>
                <a:gd name="f381" fmla="*/ f277 1 857"/>
                <a:gd name="f382" fmla="*/ f278 1 754"/>
                <a:gd name="f383" fmla="*/ f279 1 857"/>
                <a:gd name="f384" fmla="*/ f280 1 754"/>
                <a:gd name="f385" fmla="*/ f281 1 857"/>
                <a:gd name="f386" fmla="*/ f282 1 754"/>
                <a:gd name="f387" fmla="*/ f283 1 857"/>
                <a:gd name="f388" fmla="*/ f284 1 754"/>
                <a:gd name="f389" fmla="*/ f285 1 857"/>
                <a:gd name="f390" fmla="*/ f286 1 754"/>
                <a:gd name="f391" fmla="*/ f287 1 857"/>
                <a:gd name="f392" fmla="*/ f288 1 754"/>
                <a:gd name="f393" fmla="*/ f289 1 857"/>
                <a:gd name="f394" fmla="*/ f290 1 754"/>
                <a:gd name="f395" fmla="*/ f291 1 857"/>
                <a:gd name="f396" fmla="*/ f292 1 754"/>
                <a:gd name="f397" fmla="*/ f293 1 857"/>
                <a:gd name="f398" fmla="*/ f294 1 754"/>
                <a:gd name="f399" fmla="*/ f295 1 857"/>
                <a:gd name="f400" fmla="*/ f296 1 754"/>
                <a:gd name="f401" fmla="*/ f297 1 857"/>
                <a:gd name="f402" fmla="*/ f298 1 754"/>
                <a:gd name="f403" fmla="*/ f299 1 857"/>
                <a:gd name="f404" fmla="*/ f300 1 754"/>
                <a:gd name="f405" fmla="*/ f301 1 857"/>
                <a:gd name="f406" fmla="*/ f302 1 754"/>
                <a:gd name="f407" fmla="*/ f303 1 857"/>
                <a:gd name="f408" fmla="*/ f304 1 754"/>
                <a:gd name="f409" fmla="*/ f305 1 857"/>
                <a:gd name="f410" fmla="*/ f306 1 754"/>
                <a:gd name="f411" fmla="*/ f307 1 754"/>
                <a:gd name="f412" fmla="*/ f308 1 857"/>
                <a:gd name="f413" fmla="*/ f309 1 754"/>
                <a:gd name="f414" fmla="*/ f310 1 857"/>
                <a:gd name="f415" fmla="*/ f311 1 754"/>
                <a:gd name="f416" fmla="*/ f312 1 754"/>
                <a:gd name="f417" fmla="*/ f313 1 857"/>
                <a:gd name="f418" fmla="*/ f314 1 754"/>
                <a:gd name="f419" fmla="*/ f315 1 857"/>
                <a:gd name="f420" fmla="*/ f316 1 754"/>
                <a:gd name="f421" fmla="*/ f317 1 857"/>
                <a:gd name="f422" fmla="*/ f318 1 754"/>
                <a:gd name="f423" fmla="*/ f319 1 754"/>
                <a:gd name="f424" fmla="*/ f320 1 754"/>
                <a:gd name="f425" fmla="*/ f321 1 857"/>
                <a:gd name="f426" fmla="*/ f322 1 754"/>
                <a:gd name="f427" fmla="*/ f323 1 857"/>
                <a:gd name="f428" fmla="*/ f324 1 857"/>
                <a:gd name="f429" fmla="*/ f325 1 754"/>
                <a:gd name="f430" fmla="*/ f326 1 857"/>
                <a:gd name="f431" fmla="*/ f327 1 754"/>
                <a:gd name="f432" fmla="*/ f328 1 857"/>
                <a:gd name="f433" fmla="*/ f329 1 754"/>
                <a:gd name="f434" fmla="*/ f330 1 857"/>
                <a:gd name="f435" fmla="*/ f331 1 754"/>
                <a:gd name="f436" fmla="*/ f332 1 857"/>
                <a:gd name="f437" fmla="*/ f333 1 754"/>
                <a:gd name="f438" fmla="*/ f334 1 857"/>
                <a:gd name="f439" fmla="*/ f335 1 754"/>
                <a:gd name="f440" fmla="*/ f336 1 857"/>
                <a:gd name="f441" fmla="*/ f337 1 754"/>
                <a:gd name="f442" fmla="*/ f338 1 857"/>
                <a:gd name="f443" fmla="*/ f339 1 754"/>
                <a:gd name="f444" fmla="*/ f340 1 857"/>
                <a:gd name="f445" fmla="*/ f341 1 754"/>
                <a:gd name="f446" fmla="*/ f342 1 857"/>
                <a:gd name="f447" fmla="*/ f343 1 754"/>
                <a:gd name="f448" fmla="*/ f344 1 857"/>
                <a:gd name="f449" fmla="*/ f345 1 754"/>
                <a:gd name="f450" fmla="*/ f346 1 857"/>
                <a:gd name="f451" fmla="*/ f347 1 754"/>
                <a:gd name="f452" fmla="*/ f348 1 857"/>
                <a:gd name="f453" fmla="*/ f349 1 754"/>
                <a:gd name="f454" fmla="*/ f350 1 857"/>
                <a:gd name="f455" fmla="*/ f351 1 754"/>
                <a:gd name="f456" fmla="*/ f352 1 857"/>
                <a:gd name="f457" fmla="*/ f353 1 754"/>
                <a:gd name="f458" fmla="*/ f354 1 857"/>
                <a:gd name="f459" fmla="*/ f355 1 754"/>
                <a:gd name="f460" fmla="*/ f356 1 857"/>
                <a:gd name="f461" fmla="*/ f357 1 754"/>
                <a:gd name="f462" fmla="*/ f358 1 857"/>
                <a:gd name="f463" fmla="*/ f359 1 754"/>
                <a:gd name="f464" fmla="*/ f360 1 857"/>
                <a:gd name="f465" fmla="*/ f361 1 754"/>
                <a:gd name="f466" fmla="*/ f362 1 857"/>
                <a:gd name="f467" fmla="*/ f363 1 857"/>
                <a:gd name="f468" fmla="*/ f364 1 754"/>
                <a:gd name="f469" fmla="*/ f365 1 857"/>
                <a:gd name="f470" fmla="*/ f366 1 754"/>
                <a:gd name="f471" fmla="*/ f367 1 857"/>
                <a:gd name="f472" fmla="*/ f368 1 754"/>
                <a:gd name="f473" fmla="*/ f369 1 857"/>
                <a:gd name="f474" fmla="*/ f370 1 754"/>
                <a:gd name="f475" fmla="*/ 0 1 f266"/>
                <a:gd name="f476" fmla="*/ f260 1 f266"/>
                <a:gd name="f477" fmla="*/ 0 1 f267"/>
                <a:gd name="f478" fmla="*/ f261 1 f267"/>
                <a:gd name="f479" fmla="*/ f372 1 f266"/>
                <a:gd name="f480" fmla="*/ f373 1 f267"/>
                <a:gd name="f481" fmla="*/ f374 1 f266"/>
                <a:gd name="f482" fmla="*/ f375 1 f266"/>
                <a:gd name="f483" fmla="*/ f376 1 f267"/>
                <a:gd name="f484" fmla="*/ f377 1 f267"/>
                <a:gd name="f485" fmla="*/ f378 1 f266"/>
                <a:gd name="f486" fmla="*/ f379 1 f267"/>
                <a:gd name="f487" fmla="*/ f380 1 f266"/>
                <a:gd name="f488" fmla="*/ f381 1 f267"/>
                <a:gd name="f489" fmla="*/ f382 1 f266"/>
                <a:gd name="f490" fmla="*/ f383 1 f267"/>
                <a:gd name="f491" fmla="*/ f384 1 f266"/>
                <a:gd name="f492" fmla="*/ f385 1 f267"/>
                <a:gd name="f493" fmla="*/ f386 1 f266"/>
                <a:gd name="f494" fmla="*/ f387 1 f267"/>
                <a:gd name="f495" fmla="*/ f388 1 f266"/>
                <a:gd name="f496" fmla="*/ f389 1 f267"/>
                <a:gd name="f497" fmla="*/ f390 1 f266"/>
                <a:gd name="f498" fmla="*/ f391 1 f267"/>
                <a:gd name="f499" fmla="*/ f392 1 f266"/>
                <a:gd name="f500" fmla="*/ f393 1 f267"/>
                <a:gd name="f501" fmla="*/ f394 1 f266"/>
                <a:gd name="f502" fmla="*/ f395 1 f267"/>
                <a:gd name="f503" fmla="*/ f396 1 f266"/>
                <a:gd name="f504" fmla="*/ f397 1 f267"/>
                <a:gd name="f505" fmla="*/ f398 1 f266"/>
                <a:gd name="f506" fmla="*/ f399 1 f267"/>
                <a:gd name="f507" fmla="*/ f400 1 f266"/>
                <a:gd name="f508" fmla="*/ f401 1 f267"/>
                <a:gd name="f509" fmla="*/ f402 1 f266"/>
                <a:gd name="f510" fmla="*/ f403 1 f267"/>
                <a:gd name="f511" fmla="*/ f404 1 f266"/>
                <a:gd name="f512" fmla="*/ f405 1 f267"/>
                <a:gd name="f513" fmla="*/ f406 1 f266"/>
                <a:gd name="f514" fmla="*/ f407 1 f267"/>
                <a:gd name="f515" fmla="*/ f408 1 f266"/>
                <a:gd name="f516" fmla="*/ f409 1 f267"/>
                <a:gd name="f517" fmla="*/ f410 1 f266"/>
                <a:gd name="f518" fmla="*/ f411 1 f266"/>
                <a:gd name="f519" fmla="*/ f412 1 f267"/>
                <a:gd name="f520" fmla="*/ f413 1 f266"/>
                <a:gd name="f521" fmla="*/ f414 1 f267"/>
                <a:gd name="f522" fmla="*/ f415 1 f266"/>
                <a:gd name="f523" fmla="*/ f416 1 f266"/>
                <a:gd name="f524" fmla="*/ f417 1 f267"/>
                <a:gd name="f525" fmla="*/ f418 1 f266"/>
                <a:gd name="f526" fmla="*/ f419 1 f267"/>
                <a:gd name="f527" fmla="*/ f420 1 f266"/>
                <a:gd name="f528" fmla="*/ f421 1 f267"/>
                <a:gd name="f529" fmla="*/ f422 1 f266"/>
                <a:gd name="f530" fmla="*/ f423 1 f266"/>
                <a:gd name="f531" fmla="*/ f424 1 f266"/>
                <a:gd name="f532" fmla="*/ f425 1 f267"/>
                <a:gd name="f533" fmla="*/ f426 1 f266"/>
                <a:gd name="f534" fmla="*/ f427 1 f267"/>
                <a:gd name="f535" fmla="*/ f428 1 f267"/>
                <a:gd name="f536" fmla="*/ f429 1 f266"/>
                <a:gd name="f537" fmla="*/ f430 1 f267"/>
                <a:gd name="f538" fmla="*/ f431 1 f266"/>
                <a:gd name="f539" fmla="*/ f432 1 f267"/>
                <a:gd name="f540" fmla="*/ f433 1 f266"/>
                <a:gd name="f541" fmla="*/ f434 1 f267"/>
                <a:gd name="f542" fmla="*/ f435 1 f266"/>
                <a:gd name="f543" fmla="*/ f436 1 f267"/>
                <a:gd name="f544" fmla="*/ f437 1 f266"/>
                <a:gd name="f545" fmla="*/ f438 1 f267"/>
                <a:gd name="f546" fmla="*/ f439 1 f266"/>
                <a:gd name="f547" fmla="*/ f440 1 f267"/>
                <a:gd name="f548" fmla="*/ f441 1 f266"/>
                <a:gd name="f549" fmla="*/ f442 1 f267"/>
                <a:gd name="f550" fmla="*/ f443 1 f266"/>
                <a:gd name="f551" fmla="*/ f444 1 f267"/>
                <a:gd name="f552" fmla="*/ f445 1 f266"/>
                <a:gd name="f553" fmla="*/ f446 1 f267"/>
                <a:gd name="f554" fmla="*/ f447 1 f266"/>
                <a:gd name="f555" fmla="*/ f448 1 f267"/>
                <a:gd name="f556" fmla="*/ f449 1 f266"/>
                <a:gd name="f557" fmla="*/ f450 1 f267"/>
                <a:gd name="f558" fmla="*/ f451 1 f266"/>
                <a:gd name="f559" fmla="*/ f452 1 f267"/>
                <a:gd name="f560" fmla="*/ f453 1 f266"/>
                <a:gd name="f561" fmla="*/ f454 1 f267"/>
                <a:gd name="f562" fmla="*/ f455 1 f266"/>
                <a:gd name="f563" fmla="*/ f456 1 f267"/>
                <a:gd name="f564" fmla="*/ f457 1 f266"/>
                <a:gd name="f565" fmla="*/ f458 1 f267"/>
                <a:gd name="f566" fmla="*/ f459 1 f266"/>
                <a:gd name="f567" fmla="*/ f460 1 f267"/>
                <a:gd name="f568" fmla="*/ f461 1 f266"/>
                <a:gd name="f569" fmla="*/ f462 1 f267"/>
                <a:gd name="f570" fmla="*/ f463 1 f266"/>
                <a:gd name="f571" fmla="*/ f464 1 f267"/>
                <a:gd name="f572" fmla="*/ f465 1 f266"/>
                <a:gd name="f573" fmla="*/ f466 1 f267"/>
                <a:gd name="f574" fmla="*/ f467 1 f267"/>
                <a:gd name="f575" fmla="*/ f468 1 f266"/>
                <a:gd name="f576" fmla="*/ f469 1 f267"/>
                <a:gd name="f577" fmla="*/ f470 1 f266"/>
                <a:gd name="f578" fmla="*/ f471 1 f267"/>
                <a:gd name="f579" fmla="*/ f472 1 f266"/>
                <a:gd name="f580" fmla="*/ f473 1 f267"/>
                <a:gd name="f581" fmla="*/ f474 1 f266"/>
                <a:gd name="f582" fmla="*/ f475 f257 1"/>
                <a:gd name="f583" fmla="*/ f476 f257 1"/>
                <a:gd name="f584" fmla="*/ f478 f258 1"/>
                <a:gd name="f585" fmla="*/ f477 f258 1"/>
                <a:gd name="f586" fmla="*/ f479 f257 1"/>
                <a:gd name="f587" fmla="*/ f480 f258 1"/>
                <a:gd name="f588" fmla="*/ f481 f257 1"/>
                <a:gd name="f589" fmla="*/ f482 f257 1"/>
                <a:gd name="f590" fmla="*/ f483 f258 1"/>
                <a:gd name="f591" fmla="*/ f484 f258 1"/>
                <a:gd name="f592" fmla="*/ f485 f257 1"/>
                <a:gd name="f593" fmla="*/ f486 f258 1"/>
                <a:gd name="f594" fmla="*/ f487 f257 1"/>
                <a:gd name="f595" fmla="*/ f488 f258 1"/>
                <a:gd name="f596" fmla="*/ f489 f257 1"/>
                <a:gd name="f597" fmla="*/ f490 f258 1"/>
                <a:gd name="f598" fmla="*/ f491 f257 1"/>
                <a:gd name="f599" fmla="*/ f492 f258 1"/>
                <a:gd name="f600" fmla="*/ f493 f257 1"/>
                <a:gd name="f601" fmla="*/ f494 f258 1"/>
                <a:gd name="f602" fmla="*/ f495 f257 1"/>
                <a:gd name="f603" fmla="*/ f496 f258 1"/>
                <a:gd name="f604" fmla="*/ f497 f257 1"/>
                <a:gd name="f605" fmla="*/ f498 f258 1"/>
                <a:gd name="f606" fmla="*/ f499 f257 1"/>
                <a:gd name="f607" fmla="*/ f500 f258 1"/>
                <a:gd name="f608" fmla="*/ f501 f257 1"/>
                <a:gd name="f609" fmla="*/ f502 f258 1"/>
                <a:gd name="f610" fmla="*/ f503 f257 1"/>
                <a:gd name="f611" fmla="*/ f504 f258 1"/>
                <a:gd name="f612" fmla="*/ f505 f257 1"/>
                <a:gd name="f613" fmla="*/ f506 f258 1"/>
                <a:gd name="f614" fmla="*/ f507 f257 1"/>
                <a:gd name="f615" fmla="*/ f508 f258 1"/>
                <a:gd name="f616" fmla="*/ f509 f257 1"/>
                <a:gd name="f617" fmla="*/ f510 f258 1"/>
                <a:gd name="f618" fmla="*/ f511 f257 1"/>
                <a:gd name="f619" fmla="*/ f512 f258 1"/>
                <a:gd name="f620" fmla="*/ f513 f257 1"/>
                <a:gd name="f621" fmla="*/ f514 f258 1"/>
                <a:gd name="f622" fmla="*/ f515 f257 1"/>
                <a:gd name="f623" fmla="*/ f516 f258 1"/>
                <a:gd name="f624" fmla="*/ f517 f257 1"/>
                <a:gd name="f625" fmla="*/ f518 f257 1"/>
                <a:gd name="f626" fmla="*/ f519 f258 1"/>
                <a:gd name="f627" fmla="*/ f520 f257 1"/>
                <a:gd name="f628" fmla="*/ f521 f258 1"/>
                <a:gd name="f629" fmla="*/ f522 f257 1"/>
                <a:gd name="f630" fmla="*/ f523 f257 1"/>
                <a:gd name="f631" fmla="*/ f524 f258 1"/>
                <a:gd name="f632" fmla="*/ f525 f257 1"/>
                <a:gd name="f633" fmla="*/ f526 f258 1"/>
                <a:gd name="f634" fmla="*/ f527 f257 1"/>
                <a:gd name="f635" fmla="*/ f528 f258 1"/>
                <a:gd name="f636" fmla="*/ f529 f257 1"/>
                <a:gd name="f637" fmla="*/ f530 f257 1"/>
                <a:gd name="f638" fmla="*/ f531 f257 1"/>
                <a:gd name="f639" fmla="*/ f532 f258 1"/>
                <a:gd name="f640" fmla="*/ f533 f257 1"/>
                <a:gd name="f641" fmla="*/ f534 f258 1"/>
                <a:gd name="f642" fmla="*/ f535 f258 1"/>
                <a:gd name="f643" fmla="*/ f536 f257 1"/>
                <a:gd name="f644" fmla="*/ f537 f258 1"/>
                <a:gd name="f645" fmla="*/ f538 f257 1"/>
                <a:gd name="f646" fmla="*/ f539 f258 1"/>
                <a:gd name="f647" fmla="*/ f540 f257 1"/>
                <a:gd name="f648" fmla="*/ f541 f258 1"/>
                <a:gd name="f649" fmla="*/ f542 f257 1"/>
                <a:gd name="f650" fmla="*/ f543 f258 1"/>
                <a:gd name="f651" fmla="*/ f544 f257 1"/>
                <a:gd name="f652" fmla="*/ f545 f258 1"/>
                <a:gd name="f653" fmla="*/ f546 f257 1"/>
                <a:gd name="f654" fmla="*/ f547 f258 1"/>
                <a:gd name="f655" fmla="*/ f548 f257 1"/>
                <a:gd name="f656" fmla="*/ f549 f258 1"/>
                <a:gd name="f657" fmla="*/ f550 f257 1"/>
                <a:gd name="f658" fmla="*/ f551 f258 1"/>
                <a:gd name="f659" fmla="*/ f552 f257 1"/>
                <a:gd name="f660" fmla="*/ f553 f258 1"/>
                <a:gd name="f661" fmla="*/ f554 f257 1"/>
                <a:gd name="f662" fmla="*/ f555 f258 1"/>
                <a:gd name="f663" fmla="*/ f556 f257 1"/>
                <a:gd name="f664" fmla="*/ f557 f258 1"/>
                <a:gd name="f665" fmla="*/ f558 f257 1"/>
                <a:gd name="f666" fmla="*/ f559 f258 1"/>
                <a:gd name="f667" fmla="*/ f560 f257 1"/>
                <a:gd name="f668" fmla="*/ f561 f258 1"/>
                <a:gd name="f669" fmla="*/ f562 f257 1"/>
                <a:gd name="f670" fmla="*/ f563 f258 1"/>
                <a:gd name="f671" fmla="*/ f564 f257 1"/>
                <a:gd name="f672" fmla="*/ f565 f258 1"/>
                <a:gd name="f673" fmla="*/ f566 f257 1"/>
                <a:gd name="f674" fmla="*/ f567 f258 1"/>
                <a:gd name="f675" fmla="*/ f568 f257 1"/>
                <a:gd name="f676" fmla="*/ f569 f258 1"/>
                <a:gd name="f677" fmla="*/ f570 f257 1"/>
                <a:gd name="f678" fmla="*/ f571 f258 1"/>
                <a:gd name="f679" fmla="*/ f572 f257 1"/>
                <a:gd name="f680" fmla="*/ f573 f258 1"/>
                <a:gd name="f681" fmla="*/ f574 f258 1"/>
                <a:gd name="f682" fmla="*/ f575 f257 1"/>
                <a:gd name="f683" fmla="*/ f576 f258 1"/>
                <a:gd name="f684" fmla="*/ f577 f257 1"/>
                <a:gd name="f685" fmla="*/ f578 f258 1"/>
                <a:gd name="f686" fmla="*/ f579 f257 1"/>
                <a:gd name="f687" fmla="*/ f580 f258 1"/>
                <a:gd name="f688" fmla="*/ f581 f257 1"/>
              </a:gdLst>
              <a:ahLst/>
              <a:cxnLst>
                <a:cxn ang="3cd4">
                  <a:pos x="hc" y="t"/>
                </a:cxn>
                <a:cxn ang="0">
                  <a:pos x="r" y="vc"/>
                </a:cxn>
                <a:cxn ang="cd4">
                  <a:pos x="hc" y="b"/>
                </a:cxn>
                <a:cxn ang="cd2">
                  <a:pos x="l" y="vc"/>
                </a:cxn>
                <a:cxn ang="f371">
                  <a:pos x="f586" y="f587"/>
                </a:cxn>
                <a:cxn ang="f371">
                  <a:pos x="f588" y="f587"/>
                </a:cxn>
                <a:cxn ang="f371">
                  <a:pos x="f589" y="f590"/>
                </a:cxn>
                <a:cxn ang="f371">
                  <a:pos x="f589" y="f591"/>
                </a:cxn>
                <a:cxn ang="f371">
                  <a:pos x="f592" y="f593"/>
                </a:cxn>
                <a:cxn ang="f371">
                  <a:pos x="f594" y="f595"/>
                </a:cxn>
                <a:cxn ang="f371">
                  <a:pos x="f596" y="f597"/>
                </a:cxn>
                <a:cxn ang="f371">
                  <a:pos x="f598" y="f599"/>
                </a:cxn>
                <a:cxn ang="f371">
                  <a:pos x="f600" y="f601"/>
                </a:cxn>
                <a:cxn ang="f371">
                  <a:pos x="f602" y="f603"/>
                </a:cxn>
                <a:cxn ang="f371">
                  <a:pos x="f604" y="f605"/>
                </a:cxn>
                <a:cxn ang="f371">
                  <a:pos x="f606" y="f607"/>
                </a:cxn>
                <a:cxn ang="f371">
                  <a:pos x="f608" y="f609"/>
                </a:cxn>
                <a:cxn ang="f371">
                  <a:pos x="f610" y="f611"/>
                </a:cxn>
                <a:cxn ang="f371">
                  <a:pos x="f612" y="f613"/>
                </a:cxn>
                <a:cxn ang="f371">
                  <a:pos x="f614" y="f615"/>
                </a:cxn>
                <a:cxn ang="f371">
                  <a:pos x="f616" y="f617"/>
                </a:cxn>
                <a:cxn ang="f371">
                  <a:pos x="f618" y="f619"/>
                </a:cxn>
                <a:cxn ang="f371">
                  <a:pos x="f620" y="f621"/>
                </a:cxn>
                <a:cxn ang="f371">
                  <a:pos x="f622" y="f623"/>
                </a:cxn>
                <a:cxn ang="f371">
                  <a:pos x="f624" y="f593"/>
                </a:cxn>
                <a:cxn ang="f371">
                  <a:pos x="f625" y="f626"/>
                </a:cxn>
                <a:cxn ang="f371">
                  <a:pos x="f627" y="f628"/>
                </a:cxn>
                <a:cxn ang="f371">
                  <a:pos x="f629" y="f587"/>
                </a:cxn>
                <a:cxn ang="f371">
                  <a:pos x="f586" y="f587"/>
                </a:cxn>
                <a:cxn ang="f371">
                  <a:pos x="f586" y="f587"/>
                </a:cxn>
                <a:cxn ang="f371">
                  <a:pos x="f630" y="f631"/>
                </a:cxn>
                <a:cxn ang="f371">
                  <a:pos x="f632" y="f633"/>
                </a:cxn>
                <a:cxn ang="f371">
                  <a:pos x="f634" y="f635"/>
                </a:cxn>
                <a:cxn ang="f371">
                  <a:pos x="f636" y="f621"/>
                </a:cxn>
                <a:cxn ang="f371">
                  <a:pos x="f637" y="f615"/>
                </a:cxn>
                <a:cxn ang="f371">
                  <a:pos x="f638" y="f639"/>
                </a:cxn>
                <a:cxn ang="f371">
                  <a:pos x="f640" y="f641"/>
                </a:cxn>
                <a:cxn ang="f371">
                  <a:pos x="f630" y="f642"/>
                </a:cxn>
                <a:cxn ang="f371">
                  <a:pos x="f630" y="f631"/>
                </a:cxn>
                <a:cxn ang="f371">
                  <a:pos x="f643" y="f644"/>
                </a:cxn>
                <a:cxn ang="f371">
                  <a:pos x="f645" y="f646"/>
                </a:cxn>
                <a:cxn ang="f371">
                  <a:pos x="f647" y="f648"/>
                </a:cxn>
                <a:cxn ang="f371">
                  <a:pos x="f649" y="f650"/>
                </a:cxn>
                <a:cxn ang="f371">
                  <a:pos x="f651" y="f652"/>
                </a:cxn>
                <a:cxn ang="f371">
                  <a:pos x="f653" y="f654"/>
                </a:cxn>
                <a:cxn ang="f371">
                  <a:pos x="f655" y="f656"/>
                </a:cxn>
                <a:cxn ang="f371">
                  <a:pos x="f657" y="f658"/>
                </a:cxn>
                <a:cxn ang="f371">
                  <a:pos x="f643" y="f644"/>
                </a:cxn>
                <a:cxn ang="f371">
                  <a:pos x="f659" y="f660"/>
                </a:cxn>
                <a:cxn ang="f371">
                  <a:pos x="f661" y="f662"/>
                </a:cxn>
                <a:cxn ang="f371">
                  <a:pos x="f663" y="f664"/>
                </a:cxn>
                <a:cxn ang="f371">
                  <a:pos x="f665" y="f666"/>
                </a:cxn>
                <a:cxn ang="f371">
                  <a:pos x="f667" y="f668"/>
                </a:cxn>
                <a:cxn ang="f371">
                  <a:pos x="f669" y="f670"/>
                </a:cxn>
                <a:cxn ang="f371">
                  <a:pos x="f671" y="f672"/>
                </a:cxn>
                <a:cxn ang="f371">
                  <a:pos x="f673" y="f674"/>
                </a:cxn>
                <a:cxn ang="f371">
                  <a:pos x="f659" y="f660"/>
                </a:cxn>
                <a:cxn ang="f371">
                  <a:pos x="f675" y="f676"/>
                </a:cxn>
                <a:cxn ang="f371">
                  <a:pos x="f677" y="f678"/>
                </a:cxn>
                <a:cxn ang="f371">
                  <a:pos x="f679" y="f680"/>
                </a:cxn>
                <a:cxn ang="f371">
                  <a:pos x="f634" y="f681"/>
                </a:cxn>
                <a:cxn ang="f371">
                  <a:pos x="f682" y="f683"/>
                </a:cxn>
                <a:cxn ang="f371">
                  <a:pos x="f684" y="f685"/>
                </a:cxn>
                <a:cxn ang="f371">
                  <a:pos x="f686" y="f687"/>
                </a:cxn>
                <a:cxn ang="f371">
                  <a:pos x="f688" y="f687"/>
                </a:cxn>
                <a:cxn ang="f371">
                  <a:pos x="f675" y="f676"/>
                </a:cxn>
              </a:cxnLst>
              <a:rect l="f582" t="f585" r="f583" b="f584"/>
              <a:pathLst>
                <a:path w="754" h="857">
                  <a:moveTo>
                    <a:pt x="f8" y="f7"/>
                  </a:moveTo>
                  <a:cubicBezTo>
                    <a:pt x="f9" y="f7"/>
                    <a:pt x="f10" y="f7"/>
                    <a:pt x="f11" y="f7"/>
                  </a:cubicBezTo>
                  <a:cubicBezTo>
                    <a:pt x="f12" y="f7"/>
                    <a:pt x="f13" y="f14"/>
                    <a:pt x="f13" y="f15"/>
                  </a:cubicBezTo>
                  <a:cubicBezTo>
                    <a:pt x="f13" y="f16"/>
                    <a:pt x="f13" y="f17"/>
                    <a:pt x="f13" y="f18"/>
                  </a:cubicBezTo>
                  <a:cubicBezTo>
                    <a:pt x="f5" y="f19"/>
                    <a:pt x="f20" y="f21"/>
                    <a:pt x="f22" y="f23"/>
                  </a:cubicBezTo>
                  <a:cubicBezTo>
                    <a:pt x="f24" y="f25"/>
                    <a:pt x="f26" y="f27"/>
                    <a:pt x="f28" y="f29"/>
                  </a:cubicBezTo>
                  <a:cubicBezTo>
                    <a:pt x="f30" y="f31"/>
                    <a:pt x="f32" y="f33"/>
                    <a:pt x="f34" y="f35"/>
                  </a:cubicBezTo>
                  <a:cubicBezTo>
                    <a:pt x="f36" y="f37"/>
                    <a:pt x="f38" y="f39"/>
                    <a:pt x="f40" y="f41"/>
                  </a:cubicBezTo>
                  <a:cubicBezTo>
                    <a:pt x="f42" y="f34"/>
                    <a:pt x="f40" y="f43"/>
                    <a:pt x="f26" y="f44"/>
                  </a:cubicBezTo>
                  <a:cubicBezTo>
                    <a:pt x="f45" y="f46"/>
                    <a:pt x="f47" y="f48"/>
                    <a:pt x="f49" y="f50"/>
                  </a:cubicBezTo>
                  <a:cubicBezTo>
                    <a:pt x="f51" y="f47"/>
                    <a:pt x="f49" y="f52"/>
                    <a:pt x="f53" y="f54"/>
                  </a:cubicBezTo>
                  <a:cubicBezTo>
                    <a:pt x="f55" y="f56"/>
                    <a:pt x="f57" y="f5"/>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5"/>
                    <a:pt x="f87" y="f88"/>
                  </a:cubicBezTo>
                  <a:cubicBezTo>
                    <a:pt x="f89" y="f79"/>
                    <a:pt x="f25" y="f90"/>
                    <a:pt x="f91" y="f92"/>
                  </a:cubicBezTo>
                  <a:cubicBezTo>
                    <a:pt x="f93" y="f94"/>
                    <a:pt x="f95" y="f96"/>
                    <a:pt x="f97" y="f98"/>
                  </a:cubicBezTo>
                  <a:cubicBezTo>
                    <a:pt x="f99" y="f33"/>
                    <a:pt x="f100" y="f101"/>
                    <a:pt x="f102" y="f103"/>
                  </a:cubicBezTo>
                  <a:cubicBezTo>
                    <a:pt x="f87" y="f104"/>
                    <a:pt x="f76" y="f105"/>
                    <a:pt x="f106" y="f23"/>
                  </a:cubicBezTo>
                  <a:cubicBezTo>
                    <a:pt x="f107" y="f108"/>
                    <a:pt x="f109" y="f19"/>
                    <a:pt x="f109" y="f110"/>
                  </a:cubicBezTo>
                  <a:cubicBezTo>
                    <a:pt x="f6" y="f111"/>
                    <a:pt x="f6" y="f112"/>
                    <a:pt x="f6" y="f113"/>
                  </a:cubicBezTo>
                  <a:cubicBezTo>
                    <a:pt x="f109" y="f114"/>
                    <a:pt x="f115" y="f7"/>
                    <a:pt x="f116" y="f7"/>
                  </a:cubicBezTo>
                  <a:cubicBezTo>
                    <a:pt x="f117" y="f7"/>
                    <a:pt x="f118" y="f7"/>
                    <a:pt x="f8" y="f7"/>
                  </a:cubicBezTo>
                  <a:cubicBezTo>
                    <a:pt x="f8" y="f7"/>
                    <a:pt x="f8" y="f7"/>
                    <a:pt x="f8" y="f7"/>
                  </a:cubicBezTo>
                  <a:close/>
                  <a:moveTo>
                    <a:pt x="f119" y="f120"/>
                  </a:moveTo>
                  <a:cubicBezTo>
                    <a:pt x="f43" y="f121"/>
                    <a:pt x="f122" y="f123"/>
                    <a:pt x="f124" y="f125"/>
                  </a:cubicBezTo>
                  <a:cubicBezTo>
                    <a:pt x="f126" y="f127"/>
                    <a:pt x="f128" y="f129"/>
                    <a:pt x="f130" y="f131"/>
                  </a:cubicBezTo>
                  <a:cubicBezTo>
                    <a:pt x="f132" y="f133"/>
                    <a:pt x="f134" y="f135"/>
                    <a:pt x="f136" y="f98"/>
                  </a:cubicBezTo>
                  <a:cubicBezTo>
                    <a:pt x="f137" y="f138"/>
                    <a:pt x="f97" y="f139"/>
                    <a:pt x="f140" y="f83"/>
                  </a:cubicBezTo>
                  <a:cubicBezTo>
                    <a:pt x="f141" y="f142"/>
                    <a:pt x="f100" y="f142"/>
                    <a:pt x="f143" y="f144"/>
                  </a:cubicBezTo>
                  <a:cubicBezTo>
                    <a:pt x="f145" y="f146"/>
                    <a:pt x="f147" y="f148"/>
                    <a:pt x="f149" y="f150"/>
                  </a:cubicBezTo>
                  <a:cubicBezTo>
                    <a:pt x="f151" y="f152"/>
                    <a:pt x="f153" y="f126"/>
                    <a:pt x="f119" y="f128"/>
                  </a:cubicBezTo>
                  <a:cubicBezTo>
                    <a:pt x="f119" y="f77"/>
                    <a:pt x="f119" y="f154"/>
                    <a:pt x="f119" y="f120"/>
                  </a:cubicBezTo>
                  <a:close/>
                  <a:moveTo>
                    <a:pt x="f155" y="f78"/>
                  </a:moveTo>
                  <a:cubicBezTo>
                    <a:pt x="f156" y="f80"/>
                    <a:pt x="f157" y="f158"/>
                    <a:pt x="f159" y="f160"/>
                  </a:cubicBezTo>
                  <a:cubicBezTo>
                    <a:pt x="f161" y="f162"/>
                    <a:pt x="f163" y="f164"/>
                    <a:pt x="f165" y="f166"/>
                  </a:cubicBezTo>
                  <a:cubicBezTo>
                    <a:pt x="f167" y="f168"/>
                    <a:pt x="f169" y="f170"/>
                    <a:pt x="f171" y="f172"/>
                  </a:cubicBezTo>
                  <a:cubicBezTo>
                    <a:pt x="f173" y="f174"/>
                    <a:pt x="f175" y="f87"/>
                    <a:pt x="f176" y="f177"/>
                  </a:cubicBezTo>
                  <a:cubicBezTo>
                    <a:pt x="f141" y="f23"/>
                    <a:pt x="f178" y="f179"/>
                    <a:pt x="f180" y="f181"/>
                  </a:cubicBezTo>
                  <a:cubicBezTo>
                    <a:pt x="f182" y="f183"/>
                    <a:pt x="f23" y="f184"/>
                    <a:pt x="f78" y="f185"/>
                  </a:cubicBezTo>
                  <a:cubicBezTo>
                    <a:pt x="f186" y="f156"/>
                    <a:pt x="f72" y="f187"/>
                    <a:pt x="f188" y="f189"/>
                  </a:cubicBezTo>
                  <a:cubicBezTo>
                    <a:pt x="f157" y="f190"/>
                    <a:pt x="f191" y="f192"/>
                    <a:pt x="f155" y="f78"/>
                  </a:cubicBezTo>
                  <a:close/>
                  <a:moveTo>
                    <a:pt x="f193" y="f170"/>
                  </a:moveTo>
                  <a:cubicBezTo>
                    <a:pt x="f194" y="f195"/>
                    <a:pt x="f196" y="f197"/>
                    <a:pt x="f198" y="f91"/>
                  </a:cubicBezTo>
                  <a:cubicBezTo>
                    <a:pt x="f199" y="f200"/>
                    <a:pt x="f201" y="f202"/>
                    <a:pt x="f203" y="f204"/>
                  </a:cubicBezTo>
                  <a:cubicBezTo>
                    <a:pt x="f205" y="f206"/>
                    <a:pt x="f207" y="f78"/>
                    <a:pt x="f208" y="f192"/>
                  </a:cubicBezTo>
                  <a:cubicBezTo>
                    <a:pt x="f65" y="f209"/>
                    <a:pt x="f210" y="f74"/>
                    <a:pt x="f211" y="f212"/>
                  </a:cubicBezTo>
                  <a:cubicBezTo>
                    <a:pt x="f213" y="f214"/>
                    <a:pt x="f52" y="f215"/>
                    <a:pt x="f201" y="f216"/>
                  </a:cubicBezTo>
                  <a:cubicBezTo>
                    <a:pt x="f217" y="f218"/>
                    <a:pt x="f2" y="f219"/>
                    <a:pt x="f220" y="f221"/>
                  </a:cubicBezTo>
                  <a:cubicBezTo>
                    <a:pt x="f119" y="f222"/>
                    <a:pt x="f119" y="f223"/>
                    <a:pt x="f224" y="f165"/>
                  </a:cubicBezTo>
                  <a:cubicBezTo>
                    <a:pt x="f225" y="f25"/>
                    <a:pt x="f226" y="f167"/>
                    <a:pt x="f193" y="f170"/>
                  </a:cubicBezTo>
                  <a:close/>
                  <a:moveTo>
                    <a:pt x="f227" y="f228"/>
                  </a:moveTo>
                  <a:cubicBezTo>
                    <a:pt x="f30" y="f229"/>
                    <a:pt x="f230" y="f231"/>
                    <a:pt x="f232" y="f233"/>
                  </a:cubicBezTo>
                  <a:cubicBezTo>
                    <a:pt x="f32" y="f234"/>
                    <a:pt x="f235" y="f236"/>
                    <a:pt x="f237" y="f2"/>
                  </a:cubicBezTo>
                  <a:cubicBezTo>
                    <a:pt x="f154" y="f238"/>
                    <a:pt x="f239" y="f240"/>
                    <a:pt x="f130" y="f26"/>
                  </a:cubicBezTo>
                  <a:cubicBezTo>
                    <a:pt x="f241" y="f234"/>
                    <a:pt x="f242" y="f198"/>
                    <a:pt x="f243" y="f244"/>
                  </a:cubicBezTo>
                  <a:cubicBezTo>
                    <a:pt x="f92" y="f245"/>
                    <a:pt x="f246" y="f247"/>
                    <a:pt x="f248" y="f249"/>
                  </a:cubicBezTo>
                  <a:cubicBezTo>
                    <a:pt x="f243" y="f228"/>
                    <a:pt x="f250" y="f251"/>
                    <a:pt x="f239" y="f203"/>
                  </a:cubicBezTo>
                  <a:cubicBezTo>
                    <a:pt x="f252" y="f253"/>
                    <a:pt x="f144" y="f65"/>
                    <a:pt x="f254" y="f203"/>
                  </a:cubicBezTo>
                  <a:cubicBezTo>
                    <a:pt x="f77" y="f24"/>
                    <a:pt x="f255" y="f249"/>
                    <a:pt x="f227" y="f228"/>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4" name="Freeform 81">
              <a:extLst>
                <a:ext uri="{FF2B5EF4-FFF2-40B4-BE49-F238E27FC236}">
                  <a16:creationId xmlns:a16="http://schemas.microsoft.com/office/drawing/2014/main" id="{F21427D0-EB33-4A62-8DDF-BFE0DBA43B74}"/>
                </a:ext>
              </a:extLst>
            </p:cNvPr>
            <p:cNvSpPr/>
            <p:nvPr/>
          </p:nvSpPr>
          <p:spPr>
            <a:xfrm>
              <a:off x="8135938" y="779461"/>
              <a:ext cx="634995" cy="987423"/>
            </a:xfrm>
            <a:custGeom>
              <a:avLst/>
              <a:gdLst>
                <a:gd name="f0" fmla="val 10800000"/>
                <a:gd name="f1" fmla="val 5400000"/>
                <a:gd name="f2" fmla="val 360"/>
                <a:gd name="f3" fmla="val 180"/>
                <a:gd name="f4" fmla="val w"/>
                <a:gd name="f5" fmla="val h"/>
                <a:gd name="f6" fmla="val 0"/>
                <a:gd name="f7" fmla="val 453"/>
                <a:gd name="f8" fmla="val 701"/>
                <a:gd name="f9" fmla="val 227"/>
                <a:gd name="f10" fmla="val 700"/>
                <a:gd name="f11" fmla="val 185"/>
                <a:gd name="f12" fmla="val 143"/>
                <a:gd name="f13" fmla="val 101"/>
                <a:gd name="f14" fmla="val 82"/>
                <a:gd name="f15" fmla="val 75"/>
                <a:gd name="f16" fmla="val 694"/>
                <a:gd name="f17" fmla="val 76"/>
                <a:gd name="f18" fmla="val 674"/>
                <a:gd name="f19" fmla="val 78"/>
                <a:gd name="f20" fmla="val 644"/>
                <a:gd name="f21" fmla="val 77"/>
                <a:gd name="f22" fmla="val 614"/>
                <a:gd name="f23" fmla="val 584"/>
                <a:gd name="f24" fmla="val 568"/>
                <a:gd name="f25" fmla="val 553"/>
                <a:gd name="f26" fmla="val 64"/>
                <a:gd name="f27" fmla="val 540"/>
                <a:gd name="f28" fmla="val 55"/>
                <a:gd name="f29" fmla="val 532"/>
                <a:gd name="f30" fmla="val 529"/>
                <a:gd name="f31" fmla="val 70"/>
                <a:gd name="f32" fmla="val 526"/>
                <a:gd name="f33" fmla="val 97"/>
                <a:gd name="f34" fmla="val 508"/>
                <a:gd name="f35" fmla="val 81"/>
                <a:gd name="f36" fmla="val 479"/>
                <a:gd name="f37" fmla="val 57"/>
                <a:gd name="f38" fmla="val 435"/>
                <a:gd name="f39" fmla="val 47"/>
                <a:gd name="f40" fmla="val 387"/>
                <a:gd name="f41" fmla="val 44"/>
                <a:gd name="f42" fmla="val 337"/>
                <a:gd name="f43" fmla="val 320"/>
                <a:gd name="f44" fmla="val 40"/>
                <a:gd name="f45" fmla="val 310"/>
                <a:gd name="f46" fmla="val 21"/>
                <a:gd name="f47" fmla="val 312"/>
                <a:gd name="f48" fmla="val 10"/>
                <a:gd name="f49" fmla="val 313"/>
                <a:gd name="f50" fmla="val 4"/>
                <a:gd name="f51" fmla="val 308"/>
                <a:gd name="f52" fmla="val 297"/>
                <a:gd name="f53" fmla="val 5"/>
                <a:gd name="f54" fmla="val 261"/>
                <a:gd name="f55" fmla="val 224"/>
                <a:gd name="f56" fmla="val 8"/>
                <a:gd name="f57" fmla="val 188"/>
                <a:gd name="f58" fmla="val 29"/>
                <a:gd name="f59" fmla="val 86"/>
                <a:gd name="f60" fmla="val 122"/>
                <a:gd name="f61" fmla="val 251"/>
                <a:gd name="f62" fmla="val 11"/>
                <a:gd name="f63" fmla="val 352"/>
                <a:gd name="f64" fmla="val 19"/>
                <a:gd name="f65" fmla="val 440"/>
                <a:gd name="f66" fmla="val 106"/>
                <a:gd name="f67" fmla="val 450"/>
                <a:gd name="f68" fmla="val 211"/>
                <a:gd name="f69" fmla="val 238"/>
                <a:gd name="f70" fmla="val 452"/>
                <a:gd name="f71" fmla="val 264"/>
                <a:gd name="f72" fmla="val 291"/>
                <a:gd name="f73" fmla="val 306"/>
                <a:gd name="f74" fmla="val 447"/>
                <a:gd name="f75" fmla="val 314"/>
                <a:gd name="f76" fmla="val 432"/>
                <a:gd name="f77" fmla="val 416"/>
                <a:gd name="f78" fmla="val 311"/>
                <a:gd name="f79" fmla="val 412"/>
                <a:gd name="f80" fmla="val 411"/>
                <a:gd name="f81" fmla="val 333"/>
                <a:gd name="f82" fmla="val 407"/>
                <a:gd name="f83" fmla="val 391"/>
                <a:gd name="f84" fmla="val 394"/>
                <a:gd name="f85" fmla="val 362"/>
                <a:gd name="f86" fmla="val 498"/>
                <a:gd name="f87" fmla="val 357"/>
                <a:gd name="f88" fmla="val 506"/>
                <a:gd name="f89" fmla="val 511"/>
                <a:gd name="f90" fmla="val 368"/>
                <a:gd name="f91" fmla="val 516"/>
                <a:gd name="f92" fmla="val 374"/>
                <a:gd name="f93" fmla="val 519"/>
                <a:gd name="f94" fmla="val 380"/>
                <a:gd name="f95" fmla="val 523"/>
                <a:gd name="f96" fmla="val 527"/>
                <a:gd name="f97" fmla="val 531"/>
                <a:gd name="f98" fmla="val 396"/>
                <a:gd name="f99" fmla="val 536"/>
                <a:gd name="f100" fmla="val 389"/>
                <a:gd name="f101" fmla="val 542"/>
                <a:gd name="f102" fmla="val 378"/>
                <a:gd name="f103" fmla="val 552"/>
                <a:gd name="f104" fmla="val 377"/>
                <a:gd name="f105" fmla="val 566"/>
                <a:gd name="f106" fmla="val 579"/>
                <a:gd name="f107" fmla="val 612"/>
                <a:gd name="f108" fmla="val 376"/>
                <a:gd name="f109" fmla="val 645"/>
                <a:gd name="f110" fmla="val 677"/>
                <a:gd name="f111" fmla="val 379"/>
                <a:gd name="f112" fmla="val 696"/>
                <a:gd name="f113" fmla="val 371"/>
                <a:gd name="f114" fmla="val 355"/>
                <a:gd name="f115" fmla="val 270"/>
                <a:gd name="f116" fmla="val 226"/>
                <a:gd name="f117" fmla="val 191"/>
                <a:gd name="f118" fmla="val 156"/>
                <a:gd name="f119" fmla="val 120"/>
                <a:gd name="f120" fmla="val 90"/>
                <a:gd name="f121" fmla="val 316"/>
                <a:gd name="f122" fmla="val 347"/>
                <a:gd name="f123" fmla="val 95"/>
                <a:gd name="f124" fmla="val 104"/>
                <a:gd name="f125" fmla="val 427"/>
                <a:gd name="f126" fmla="val 124"/>
                <a:gd name="f127" fmla="val 463"/>
                <a:gd name="f128" fmla="val 171"/>
                <a:gd name="f129" fmla="val 548"/>
                <a:gd name="f130" fmla="val 563"/>
                <a:gd name="f131" fmla="val 322"/>
                <a:gd name="f132" fmla="val 475"/>
                <a:gd name="f133" fmla="val 351"/>
                <a:gd name="f134" fmla="val 383"/>
                <a:gd name="f135" fmla="val 364"/>
                <a:gd name="f136" fmla="val 332"/>
                <a:gd name="f137" fmla="val 365"/>
                <a:gd name="f138" fmla="val 358"/>
                <a:gd name="f139" fmla="val 344"/>
                <a:gd name="f140" fmla="val 305"/>
                <a:gd name="f141" fmla="val 265"/>
                <a:gd name="f142" fmla="val 177"/>
                <a:gd name="f143" fmla="val 196"/>
                <a:gd name="f144" fmla="val 200"/>
                <a:gd name="f145" fmla="val 203"/>
                <a:gd name="f146" fmla="val 230"/>
                <a:gd name="f147" fmla="val 194"/>
                <a:gd name="f148" fmla="val 259"/>
                <a:gd name="f149" fmla="val 218"/>
                <a:gd name="f150" fmla="val 239"/>
                <a:gd name="f151" fmla="val 237"/>
                <a:gd name="f152" fmla="val 240"/>
                <a:gd name="f153" fmla="val 258"/>
                <a:gd name="f154" fmla="val 254"/>
                <a:gd name="f155" fmla="val 229"/>
                <a:gd name="f156" fmla="val 256"/>
                <a:gd name="f157" fmla="val 281"/>
                <a:gd name="f158" fmla="val 195"/>
                <a:gd name="f159" fmla="val 250"/>
                <a:gd name="f160" fmla="val 233"/>
                <a:gd name="f161" fmla="val 186"/>
                <a:gd name="f162" fmla="val 159"/>
                <a:gd name="f163" fmla="val 219"/>
                <a:gd name="f164" fmla="val 202"/>
                <a:gd name="f165" fmla="+- 0 0 -90"/>
                <a:gd name="f166" fmla="*/ f4 1 453"/>
                <a:gd name="f167" fmla="*/ f5 1 701"/>
                <a:gd name="f168" fmla="val f6"/>
                <a:gd name="f169" fmla="val f7"/>
                <a:gd name="f170" fmla="val f8"/>
                <a:gd name="f171" fmla="*/ f165 f0 1"/>
                <a:gd name="f172" fmla="+- f170 0 f168"/>
                <a:gd name="f173" fmla="+- f169 0 f168"/>
                <a:gd name="f174" fmla="*/ f171 1 f3"/>
                <a:gd name="f175" fmla="*/ f173 1 453"/>
                <a:gd name="f176" fmla="*/ f172 1 701"/>
                <a:gd name="f177" fmla="*/ 227 f173 1"/>
                <a:gd name="f178" fmla="*/ 700 f172 1"/>
                <a:gd name="f179" fmla="*/ 101 f173 1"/>
                <a:gd name="f180" fmla="*/ 76 f173 1"/>
                <a:gd name="f181" fmla="*/ 674 f172 1"/>
                <a:gd name="f182" fmla="*/ 77 f173 1"/>
                <a:gd name="f183" fmla="*/ 584 f172 1"/>
                <a:gd name="f184" fmla="*/ 64 f173 1"/>
                <a:gd name="f185" fmla="*/ 540 f172 1"/>
                <a:gd name="f186" fmla="*/ 70 f173 1"/>
                <a:gd name="f187" fmla="*/ 526 f172 1"/>
                <a:gd name="f188" fmla="*/ 81 f173 1"/>
                <a:gd name="f189" fmla="*/ 479 f172 1"/>
                <a:gd name="f190" fmla="*/ 44 f173 1"/>
                <a:gd name="f191" fmla="*/ 337 f172 1"/>
                <a:gd name="f192" fmla="*/ 21 f173 1"/>
                <a:gd name="f193" fmla="*/ 312 f172 1"/>
                <a:gd name="f194" fmla="*/ 4 f173 1"/>
                <a:gd name="f195" fmla="*/ 297 f172 1"/>
                <a:gd name="f196" fmla="*/ 8 f173 1"/>
                <a:gd name="f197" fmla="*/ 188 f172 1"/>
                <a:gd name="f198" fmla="*/ 251 f173 1"/>
                <a:gd name="f199" fmla="*/ 11 f172 1"/>
                <a:gd name="f200" fmla="*/ 450 f173 1"/>
                <a:gd name="f201" fmla="*/ 211 f172 1"/>
                <a:gd name="f202" fmla="*/ 453 f173 1"/>
                <a:gd name="f203" fmla="*/ 291 f172 1"/>
                <a:gd name="f204" fmla="*/ 432 f173 1"/>
                <a:gd name="f205" fmla="*/ 411 f173 1"/>
                <a:gd name="f206" fmla="*/ 333 f172 1"/>
                <a:gd name="f207" fmla="*/ 362 f173 1"/>
                <a:gd name="f208" fmla="*/ 498 f172 1"/>
                <a:gd name="f209" fmla="*/ 368 f173 1"/>
                <a:gd name="f210" fmla="*/ 516 f172 1"/>
                <a:gd name="f211" fmla="*/ 387 f173 1"/>
                <a:gd name="f212" fmla="*/ 527 f172 1"/>
                <a:gd name="f213" fmla="*/ 389 f173 1"/>
                <a:gd name="f214" fmla="*/ 542 f172 1"/>
                <a:gd name="f215" fmla="*/ 377 f173 1"/>
                <a:gd name="f216" fmla="*/ 579 f172 1"/>
                <a:gd name="f217" fmla="*/ 378 f173 1"/>
                <a:gd name="f218" fmla="*/ 677 f172 1"/>
                <a:gd name="f219" fmla="*/ 355 f173 1"/>
                <a:gd name="f220" fmla="*/ 226 f173 1"/>
                <a:gd name="f221" fmla="*/ 313 f172 1"/>
                <a:gd name="f222" fmla="*/ 120 f173 1"/>
                <a:gd name="f223" fmla="*/ 90 f173 1"/>
                <a:gd name="f224" fmla="*/ 347 f172 1"/>
                <a:gd name="f225" fmla="*/ 124 f173 1"/>
                <a:gd name="f226" fmla="*/ 463 f172 1"/>
                <a:gd name="f227" fmla="*/ 322 f173 1"/>
                <a:gd name="f228" fmla="*/ 475 f172 1"/>
                <a:gd name="f229" fmla="*/ 364 f173 1"/>
                <a:gd name="f230" fmla="*/ 332 f172 1"/>
                <a:gd name="f231" fmla="*/ 344 f173 1"/>
                <a:gd name="f232" fmla="*/ 177 f173 1"/>
                <a:gd name="f233" fmla="*/ 196 f172 1"/>
                <a:gd name="f234" fmla="*/ 194 f173 1"/>
                <a:gd name="f235" fmla="*/ 259 f172 1"/>
                <a:gd name="f236" fmla="*/ 258 f173 1"/>
                <a:gd name="f237" fmla="*/ 254 f172 1"/>
                <a:gd name="f238" fmla="*/ 281 f173 1"/>
                <a:gd name="f239" fmla="*/ 195 f172 1"/>
                <a:gd name="f240" fmla="*/ 159 f172 1"/>
                <a:gd name="f241" fmla="+- f174 0 f1"/>
                <a:gd name="f242" fmla="*/ f177 1 453"/>
                <a:gd name="f243" fmla="*/ f178 1 701"/>
                <a:gd name="f244" fmla="*/ f179 1 453"/>
                <a:gd name="f245" fmla="*/ f180 1 453"/>
                <a:gd name="f246" fmla="*/ f181 1 701"/>
                <a:gd name="f247" fmla="*/ f182 1 453"/>
                <a:gd name="f248" fmla="*/ f183 1 701"/>
                <a:gd name="f249" fmla="*/ f184 1 453"/>
                <a:gd name="f250" fmla="*/ f185 1 701"/>
                <a:gd name="f251" fmla="*/ f186 1 453"/>
                <a:gd name="f252" fmla="*/ f187 1 701"/>
                <a:gd name="f253" fmla="*/ f188 1 453"/>
                <a:gd name="f254" fmla="*/ f189 1 701"/>
                <a:gd name="f255" fmla="*/ f190 1 453"/>
                <a:gd name="f256" fmla="*/ f191 1 701"/>
                <a:gd name="f257" fmla="*/ f192 1 453"/>
                <a:gd name="f258" fmla="*/ f193 1 701"/>
                <a:gd name="f259" fmla="*/ f194 1 453"/>
                <a:gd name="f260" fmla="*/ f195 1 701"/>
                <a:gd name="f261" fmla="*/ f196 1 453"/>
                <a:gd name="f262" fmla="*/ f197 1 701"/>
                <a:gd name="f263" fmla="*/ f198 1 453"/>
                <a:gd name="f264" fmla="*/ f199 1 701"/>
                <a:gd name="f265" fmla="*/ f200 1 453"/>
                <a:gd name="f266" fmla="*/ f201 1 701"/>
                <a:gd name="f267" fmla="*/ f202 1 453"/>
                <a:gd name="f268" fmla="*/ f203 1 701"/>
                <a:gd name="f269" fmla="*/ f204 1 453"/>
                <a:gd name="f270" fmla="*/ f205 1 453"/>
                <a:gd name="f271" fmla="*/ f206 1 701"/>
                <a:gd name="f272" fmla="*/ f207 1 453"/>
                <a:gd name="f273" fmla="*/ f208 1 701"/>
                <a:gd name="f274" fmla="*/ f209 1 453"/>
                <a:gd name="f275" fmla="*/ f210 1 701"/>
                <a:gd name="f276" fmla="*/ f211 1 453"/>
                <a:gd name="f277" fmla="*/ f212 1 701"/>
                <a:gd name="f278" fmla="*/ f213 1 453"/>
                <a:gd name="f279" fmla="*/ f214 1 701"/>
                <a:gd name="f280" fmla="*/ f215 1 453"/>
                <a:gd name="f281" fmla="*/ f216 1 701"/>
                <a:gd name="f282" fmla="*/ f217 1 453"/>
                <a:gd name="f283" fmla="*/ f218 1 701"/>
                <a:gd name="f284" fmla="*/ f219 1 453"/>
                <a:gd name="f285" fmla="*/ f220 1 453"/>
                <a:gd name="f286" fmla="*/ f221 1 701"/>
                <a:gd name="f287" fmla="*/ f222 1 453"/>
                <a:gd name="f288" fmla="*/ f223 1 453"/>
                <a:gd name="f289" fmla="*/ f224 1 701"/>
                <a:gd name="f290" fmla="*/ f225 1 453"/>
                <a:gd name="f291" fmla="*/ f226 1 701"/>
                <a:gd name="f292" fmla="*/ f227 1 453"/>
                <a:gd name="f293" fmla="*/ f228 1 701"/>
                <a:gd name="f294" fmla="*/ f229 1 453"/>
                <a:gd name="f295" fmla="*/ f230 1 701"/>
                <a:gd name="f296" fmla="*/ f231 1 453"/>
                <a:gd name="f297" fmla="*/ f232 1 453"/>
                <a:gd name="f298" fmla="*/ f233 1 701"/>
                <a:gd name="f299" fmla="*/ f234 1 453"/>
                <a:gd name="f300" fmla="*/ f235 1 701"/>
                <a:gd name="f301" fmla="*/ f236 1 453"/>
                <a:gd name="f302" fmla="*/ f237 1 701"/>
                <a:gd name="f303" fmla="*/ f238 1 453"/>
                <a:gd name="f304" fmla="*/ f239 1 701"/>
                <a:gd name="f305" fmla="*/ f240 1 701"/>
                <a:gd name="f306" fmla="*/ 0 1 f175"/>
                <a:gd name="f307" fmla="*/ f169 1 f175"/>
                <a:gd name="f308" fmla="*/ 0 1 f176"/>
                <a:gd name="f309" fmla="*/ f170 1 f176"/>
                <a:gd name="f310" fmla="*/ f242 1 f175"/>
                <a:gd name="f311" fmla="*/ f243 1 f176"/>
                <a:gd name="f312" fmla="*/ f244 1 f175"/>
                <a:gd name="f313" fmla="*/ f245 1 f175"/>
                <a:gd name="f314" fmla="*/ f246 1 f176"/>
                <a:gd name="f315" fmla="*/ f247 1 f175"/>
                <a:gd name="f316" fmla="*/ f248 1 f176"/>
                <a:gd name="f317" fmla="*/ f249 1 f175"/>
                <a:gd name="f318" fmla="*/ f250 1 f176"/>
                <a:gd name="f319" fmla="*/ f251 1 f175"/>
                <a:gd name="f320" fmla="*/ f252 1 f176"/>
                <a:gd name="f321" fmla="*/ f253 1 f175"/>
                <a:gd name="f322" fmla="*/ f254 1 f176"/>
                <a:gd name="f323" fmla="*/ f255 1 f175"/>
                <a:gd name="f324" fmla="*/ f256 1 f176"/>
                <a:gd name="f325" fmla="*/ f257 1 f175"/>
                <a:gd name="f326" fmla="*/ f258 1 f176"/>
                <a:gd name="f327" fmla="*/ f259 1 f175"/>
                <a:gd name="f328" fmla="*/ f260 1 f176"/>
                <a:gd name="f329" fmla="*/ f261 1 f175"/>
                <a:gd name="f330" fmla="*/ f262 1 f176"/>
                <a:gd name="f331" fmla="*/ f263 1 f175"/>
                <a:gd name="f332" fmla="*/ f264 1 f176"/>
                <a:gd name="f333" fmla="*/ f265 1 f175"/>
                <a:gd name="f334" fmla="*/ f266 1 f176"/>
                <a:gd name="f335" fmla="*/ f267 1 f175"/>
                <a:gd name="f336" fmla="*/ f268 1 f176"/>
                <a:gd name="f337" fmla="*/ f269 1 f175"/>
                <a:gd name="f338" fmla="*/ f270 1 f175"/>
                <a:gd name="f339" fmla="*/ f271 1 f176"/>
                <a:gd name="f340" fmla="*/ f272 1 f175"/>
                <a:gd name="f341" fmla="*/ f273 1 f176"/>
                <a:gd name="f342" fmla="*/ f274 1 f175"/>
                <a:gd name="f343" fmla="*/ f275 1 f176"/>
                <a:gd name="f344" fmla="*/ f276 1 f175"/>
                <a:gd name="f345" fmla="*/ f277 1 f176"/>
                <a:gd name="f346" fmla="*/ f278 1 f175"/>
                <a:gd name="f347" fmla="*/ f279 1 f176"/>
                <a:gd name="f348" fmla="*/ f280 1 f175"/>
                <a:gd name="f349" fmla="*/ f281 1 f176"/>
                <a:gd name="f350" fmla="*/ f282 1 f175"/>
                <a:gd name="f351" fmla="*/ f283 1 f176"/>
                <a:gd name="f352" fmla="*/ f284 1 f175"/>
                <a:gd name="f353" fmla="*/ f285 1 f175"/>
                <a:gd name="f354" fmla="*/ f286 1 f176"/>
                <a:gd name="f355" fmla="*/ f287 1 f175"/>
                <a:gd name="f356" fmla="*/ f288 1 f175"/>
                <a:gd name="f357" fmla="*/ f289 1 f176"/>
                <a:gd name="f358" fmla="*/ f290 1 f175"/>
                <a:gd name="f359" fmla="*/ f291 1 f176"/>
                <a:gd name="f360" fmla="*/ f292 1 f175"/>
                <a:gd name="f361" fmla="*/ f293 1 f176"/>
                <a:gd name="f362" fmla="*/ f294 1 f175"/>
                <a:gd name="f363" fmla="*/ f295 1 f176"/>
                <a:gd name="f364" fmla="*/ f296 1 f175"/>
                <a:gd name="f365" fmla="*/ f297 1 f175"/>
                <a:gd name="f366" fmla="*/ f298 1 f176"/>
                <a:gd name="f367" fmla="*/ f299 1 f175"/>
                <a:gd name="f368" fmla="*/ f300 1 f176"/>
                <a:gd name="f369" fmla="*/ f301 1 f175"/>
                <a:gd name="f370" fmla="*/ f302 1 f176"/>
                <a:gd name="f371" fmla="*/ f303 1 f175"/>
                <a:gd name="f372" fmla="*/ f304 1 f176"/>
                <a:gd name="f373" fmla="*/ f305 1 f176"/>
                <a:gd name="f374" fmla="*/ f306 f166 1"/>
                <a:gd name="f375" fmla="*/ f307 f166 1"/>
                <a:gd name="f376" fmla="*/ f309 f167 1"/>
                <a:gd name="f377" fmla="*/ f308 f167 1"/>
                <a:gd name="f378" fmla="*/ f310 f166 1"/>
                <a:gd name="f379" fmla="*/ f311 f167 1"/>
                <a:gd name="f380" fmla="*/ f312 f166 1"/>
                <a:gd name="f381" fmla="*/ f313 f166 1"/>
                <a:gd name="f382" fmla="*/ f314 f167 1"/>
                <a:gd name="f383" fmla="*/ f315 f166 1"/>
                <a:gd name="f384" fmla="*/ f316 f167 1"/>
                <a:gd name="f385" fmla="*/ f317 f166 1"/>
                <a:gd name="f386" fmla="*/ f318 f167 1"/>
                <a:gd name="f387" fmla="*/ f319 f166 1"/>
                <a:gd name="f388" fmla="*/ f320 f167 1"/>
                <a:gd name="f389" fmla="*/ f321 f166 1"/>
                <a:gd name="f390" fmla="*/ f322 f167 1"/>
                <a:gd name="f391" fmla="*/ f323 f166 1"/>
                <a:gd name="f392" fmla="*/ f324 f167 1"/>
                <a:gd name="f393" fmla="*/ f325 f166 1"/>
                <a:gd name="f394" fmla="*/ f326 f167 1"/>
                <a:gd name="f395" fmla="*/ f327 f166 1"/>
                <a:gd name="f396" fmla="*/ f328 f167 1"/>
                <a:gd name="f397" fmla="*/ f329 f166 1"/>
                <a:gd name="f398" fmla="*/ f330 f167 1"/>
                <a:gd name="f399" fmla="*/ f331 f166 1"/>
                <a:gd name="f400" fmla="*/ f332 f167 1"/>
                <a:gd name="f401" fmla="*/ f333 f166 1"/>
                <a:gd name="f402" fmla="*/ f334 f167 1"/>
                <a:gd name="f403" fmla="*/ f335 f166 1"/>
                <a:gd name="f404" fmla="*/ f336 f167 1"/>
                <a:gd name="f405" fmla="*/ f337 f166 1"/>
                <a:gd name="f406" fmla="*/ f338 f166 1"/>
                <a:gd name="f407" fmla="*/ f339 f167 1"/>
                <a:gd name="f408" fmla="*/ f340 f166 1"/>
                <a:gd name="f409" fmla="*/ f341 f167 1"/>
                <a:gd name="f410" fmla="*/ f342 f166 1"/>
                <a:gd name="f411" fmla="*/ f343 f167 1"/>
                <a:gd name="f412" fmla="*/ f344 f166 1"/>
                <a:gd name="f413" fmla="*/ f345 f167 1"/>
                <a:gd name="f414" fmla="*/ f346 f166 1"/>
                <a:gd name="f415" fmla="*/ f347 f167 1"/>
                <a:gd name="f416" fmla="*/ f348 f166 1"/>
                <a:gd name="f417" fmla="*/ f349 f167 1"/>
                <a:gd name="f418" fmla="*/ f350 f166 1"/>
                <a:gd name="f419" fmla="*/ f351 f167 1"/>
                <a:gd name="f420" fmla="*/ f352 f166 1"/>
                <a:gd name="f421" fmla="*/ f353 f166 1"/>
                <a:gd name="f422" fmla="*/ f354 f167 1"/>
                <a:gd name="f423" fmla="*/ f355 f166 1"/>
                <a:gd name="f424" fmla="*/ f356 f166 1"/>
                <a:gd name="f425" fmla="*/ f357 f167 1"/>
                <a:gd name="f426" fmla="*/ f358 f166 1"/>
                <a:gd name="f427" fmla="*/ f359 f167 1"/>
                <a:gd name="f428" fmla="*/ f360 f166 1"/>
                <a:gd name="f429" fmla="*/ f361 f167 1"/>
                <a:gd name="f430" fmla="*/ f362 f166 1"/>
                <a:gd name="f431" fmla="*/ f363 f167 1"/>
                <a:gd name="f432" fmla="*/ f364 f166 1"/>
                <a:gd name="f433" fmla="*/ f365 f166 1"/>
                <a:gd name="f434" fmla="*/ f366 f167 1"/>
                <a:gd name="f435" fmla="*/ f367 f166 1"/>
                <a:gd name="f436" fmla="*/ f368 f167 1"/>
                <a:gd name="f437" fmla="*/ f369 f166 1"/>
                <a:gd name="f438" fmla="*/ f370 f167 1"/>
                <a:gd name="f439" fmla="*/ f371 f166 1"/>
                <a:gd name="f440" fmla="*/ f372 f167 1"/>
                <a:gd name="f441" fmla="*/ f373 f167 1"/>
              </a:gdLst>
              <a:ahLst/>
              <a:cxnLst>
                <a:cxn ang="3cd4">
                  <a:pos x="hc" y="t"/>
                </a:cxn>
                <a:cxn ang="0">
                  <a:pos x="r" y="vc"/>
                </a:cxn>
                <a:cxn ang="cd4">
                  <a:pos x="hc" y="b"/>
                </a:cxn>
                <a:cxn ang="cd2">
                  <a:pos x="l" y="vc"/>
                </a:cxn>
                <a:cxn ang="f241">
                  <a:pos x="f378" y="f379"/>
                </a:cxn>
                <a:cxn ang="f241">
                  <a:pos x="f380" y="f379"/>
                </a:cxn>
                <a:cxn ang="f241">
                  <a:pos x="f381" y="f382"/>
                </a:cxn>
                <a:cxn ang="f241">
                  <a:pos x="f383" y="f384"/>
                </a:cxn>
                <a:cxn ang="f241">
                  <a:pos x="f385" y="f386"/>
                </a:cxn>
                <a:cxn ang="f241">
                  <a:pos x="f387" y="f388"/>
                </a:cxn>
                <a:cxn ang="f241">
                  <a:pos x="f389" y="f390"/>
                </a:cxn>
                <a:cxn ang="f241">
                  <a:pos x="f391" y="f392"/>
                </a:cxn>
                <a:cxn ang="f241">
                  <a:pos x="f393" y="f394"/>
                </a:cxn>
                <a:cxn ang="f241">
                  <a:pos x="f395" y="f396"/>
                </a:cxn>
                <a:cxn ang="f241">
                  <a:pos x="f397" y="f398"/>
                </a:cxn>
                <a:cxn ang="f241">
                  <a:pos x="f399" y="f400"/>
                </a:cxn>
                <a:cxn ang="f241">
                  <a:pos x="f401" y="f402"/>
                </a:cxn>
                <a:cxn ang="f241">
                  <a:pos x="f403" y="f404"/>
                </a:cxn>
                <a:cxn ang="f241">
                  <a:pos x="f405" y="f394"/>
                </a:cxn>
                <a:cxn ang="f241">
                  <a:pos x="f406" y="f407"/>
                </a:cxn>
                <a:cxn ang="f241">
                  <a:pos x="f408" y="f409"/>
                </a:cxn>
                <a:cxn ang="f241">
                  <a:pos x="f410" y="f411"/>
                </a:cxn>
                <a:cxn ang="f241">
                  <a:pos x="f412" y="f413"/>
                </a:cxn>
                <a:cxn ang="f241">
                  <a:pos x="f414" y="f415"/>
                </a:cxn>
                <a:cxn ang="f241">
                  <a:pos x="f416" y="f417"/>
                </a:cxn>
                <a:cxn ang="f241">
                  <a:pos x="f418" y="f419"/>
                </a:cxn>
                <a:cxn ang="f241">
                  <a:pos x="f420" y="f379"/>
                </a:cxn>
                <a:cxn ang="f241">
                  <a:pos x="f378" y="f379"/>
                </a:cxn>
                <a:cxn ang="f241">
                  <a:pos x="f378" y="f379"/>
                </a:cxn>
                <a:cxn ang="f241">
                  <a:pos x="f421" y="f422"/>
                </a:cxn>
                <a:cxn ang="f241">
                  <a:pos x="f423" y="f422"/>
                </a:cxn>
                <a:cxn ang="f241">
                  <a:pos x="f424" y="f425"/>
                </a:cxn>
                <a:cxn ang="f241">
                  <a:pos x="f426" y="f427"/>
                </a:cxn>
                <a:cxn ang="f241">
                  <a:pos x="f428" y="f429"/>
                </a:cxn>
                <a:cxn ang="f241">
                  <a:pos x="f430" y="f431"/>
                </a:cxn>
                <a:cxn ang="f241">
                  <a:pos x="f432" y="f394"/>
                </a:cxn>
                <a:cxn ang="f241">
                  <a:pos x="f421" y="f422"/>
                </a:cxn>
                <a:cxn ang="f241">
                  <a:pos x="f433" y="f434"/>
                </a:cxn>
                <a:cxn ang="f241">
                  <a:pos x="f435" y="f436"/>
                </a:cxn>
                <a:cxn ang="f241">
                  <a:pos x="f437" y="f438"/>
                </a:cxn>
                <a:cxn ang="f241">
                  <a:pos x="f439" y="f440"/>
                </a:cxn>
                <a:cxn ang="f241">
                  <a:pos x="f421" y="f441"/>
                </a:cxn>
                <a:cxn ang="f241">
                  <a:pos x="f433" y="f434"/>
                </a:cxn>
              </a:cxnLst>
              <a:rect l="f374" t="f377" r="f375" b="f376"/>
              <a:pathLst>
                <a:path w="453" h="701">
                  <a:moveTo>
                    <a:pt x="f9" y="f10"/>
                  </a:moveTo>
                  <a:cubicBezTo>
                    <a:pt x="f11" y="f10"/>
                    <a:pt x="f12" y="f10"/>
                    <a:pt x="f13" y="f10"/>
                  </a:cubicBezTo>
                  <a:cubicBezTo>
                    <a:pt x="f14" y="f8"/>
                    <a:pt x="f15" y="f16"/>
                    <a:pt x="f17" y="f18"/>
                  </a:cubicBezTo>
                  <a:cubicBezTo>
                    <a:pt x="f19" y="f20"/>
                    <a:pt x="f21" y="f22"/>
                    <a:pt x="f21" y="f23"/>
                  </a:cubicBezTo>
                  <a:cubicBezTo>
                    <a:pt x="f21" y="f24"/>
                    <a:pt x="f21" y="f25"/>
                    <a:pt x="f26" y="f27"/>
                  </a:cubicBezTo>
                  <a:cubicBezTo>
                    <a:pt x="f28" y="f29"/>
                    <a:pt x="f26" y="f30"/>
                    <a:pt x="f31" y="f32"/>
                  </a:cubicBezTo>
                  <a:cubicBezTo>
                    <a:pt x="f33" y="f34"/>
                    <a:pt x="f33" y="f34"/>
                    <a:pt x="f35" y="f36"/>
                  </a:cubicBezTo>
                  <a:cubicBezTo>
                    <a:pt x="f37" y="f38"/>
                    <a:pt x="f39" y="f40"/>
                    <a:pt x="f41" y="f42"/>
                  </a:cubicBezTo>
                  <a:cubicBezTo>
                    <a:pt x="f41" y="f43"/>
                    <a:pt x="f44" y="f45"/>
                    <a:pt x="f46" y="f47"/>
                  </a:cubicBezTo>
                  <a:cubicBezTo>
                    <a:pt x="f48" y="f49"/>
                    <a:pt x="f50" y="f51"/>
                    <a:pt x="f50" y="f52"/>
                  </a:cubicBezTo>
                  <a:cubicBezTo>
                    <a:pt x="f53" y="f54"/>
                    <a:pt x="f6" y="f55"/>
                    <a:pt x="f56" y="f57"/>
                  </a:cubicBezTo>
                  <a:cubicBezTo>
                    <a:pt x="f58" y="f59"/>
                    <a:pt x="f60" y="f6"/>
                    <a:pt x="f61" y="f62"/>
                  </a:cubicBezTo>
                  <a:cubicBezTo>
                    <a:pt x="f63" y="f64"/>
                    <a:pt x="f65" y="f66"/>
                    <a:pt x="f67" y="f68"/>
                  </a:cubicBezTo>
                  <a:cubicBezTo>
                    <a:pt x="f7" y="f69"/>
                    <a:pt x="f70" y="f71"/>
                    <a:pt x="f7" y="f72"/>
                  </a:cubicBezTo>
                  <a:cubicBezTo>
                    <a:pt x="f7" y="f73"/>
                    <a:pt x="f74" y="f75"/>
                    <a:pt x="f76" y="f47"/>
                  </a:cubicBezTo>
                  <a:cubicBezTo>
                    <a:pt x="f77" y="f78"/>
                    <a:pt x="f79" y="f43"/>
                    <a:pt x="f80" y="f81"/>
                  </a:cubicBezTo>
                  <a:cubicBezTo>
                    <a:pt x="f82" y="f83"/>
                    <a:pt x="f84" y="f74"/>
                    <a:pt x="f85" y="f86"/>
                  </a:cubicBezTo>
                  <a:cubicBezTo>
                    <a:pt x="f87" y="f88"/>
                    <a:pt x="f2" y="f89"/>
                    <a:pt x="f90" y="f91"/>
                  </a:cubicBezTo>
                  <a:cubicBezTo>
                    <a:pt x="f92" y="f93"/>
                    <a:pt x="f94" y="f95"/>
                    <a:pt x="f40" y="f96"/>
                  </a:cubicBezTo>
                  <a:cubicBezTo>
                    <a:pt x="f84" y="f97"/>
                    <a:pt x="f98" y="f99"/>
                    <a:pt x="f100" y="f101"/>
                  </a:cubicBezTo>
                  <a:cubicBezTo>
                    <a:pt x="f102" y="f103"/>
                    <a:pt x="f104" y="f105"/>
                    <a:pt x="f104" y="f106"/>
                  </a:cubicBezTo>
                  <a:cubicBezTo>
                    <a:pt x="f104" y="f107"/>
                    <a:pt x="f108" y="f109"/>
                    <a:pt x="f102" y="f110"/>
                  </a:cubicBezTo>
                  <a:cubicBezTo>
                    <a:pt x="f111" y="f112"/>
                    <a:pt x="f113" y="f10"/>
                    <a:pt x="f114" y="f10"/>
                  </a:cubicBezTo>
                  <a:cubicBezTo>
                    <a:pt x="f47" y="f10"/>
                    <a:pt x="f115" y="f10"/>
                    <a:pt x="f9" y="f10"/>
                  </a:cubicBezTo>
                  <a:cubicBezTo>
                    <a:pt x="f9" y="f10"/>
                    <a:pt x="f9" y="f10"/>
                    <a:pt x="f9" y="f10"/>
                  </a:cubicBezTo>
                  <a:close/>
                  <a:moveTo>
                    <a:pt x="f116" y="f49"/>
                  </a:moveTo>
                  <a:cubicBezTo>
                    <a:pt x="f117" y="f49"/>
                    <a:pt x="f118" y="f47"/>
                    <a:pt x="f119" y="f49"/>
                  </a:cubicBezTo>
                  <a:cubicBezTo>
                    <a:pt x="f120" y="f49"/>
                    <a:pt x="f59" y="f121"/>
                    <a:pt x="f120" y="f122"/>
                  </a:cubicBezTo>
                  <a:cubicBezTo>
                    <a:pt x="f123" y="f40"/>
                    <a:pt x="f124" y="f125"/>
                    <a:pt x="f126" y="f127"/>
                  </a:cubicBezTo>
                  <a:cubicBezTo>
                    <a:pt x="f128" y="f129"/>
                    <a:pt x="f71" y="f130"/>
                    <a:pt x="f131" y="f132"/>
                  </a:cubicBezTo>
                  <a:cubicBezTo>
                    <a:pt x="f133" y="f76"/>
                    <a:pt x="f85" y="f134"/>
                    <a:pt x="f135" y="f136"/>
                  </a:cubicBezTo>
                  <a:cubicBezTo>
                    <a:pt x="f137" y="f121"/>
                    <a:pt x="f138" y="f47"/>
                    <a:pt x="f139" y="f47"/>
                  </a:cubicBezTo>
                  <a:cubicBezTo>
                    <a:pt x="f140" y="f49"/>
                    <a:pt x="f141" y="f47"/>
                    <a:pt x="f116" y="f49"/>
                  </a:cubicBezTo>
                  <a:close/>
                  <a:moveTo>
                    <a:pt x="f142" y="f143"/>
                  </a:moveTo>
                  <a:cubicBezTo>
                    <a:pt x="f144" y="f68"/>
                    <a:pt x="f145" y="f146"/>
                    <a:pt x="f147" y="f148"/>
                  </a:cubicBezTo>
                  <a:cubicBezTo>
                    <a:pt x="f149" y="f150"/>
                    <a:pt x="f151" y="f152"/>
                    <a:pt x="f153" y="f154"/>
                  </a:cubicBezTo>
                  <a:cubicBezTo>
                    <a:pt x="f61" y="f155"/>
                    <a:pt x="f156" y="f68"/>
                    <a:pt x="f157" y="f158"/>
                  </a:cubicBezTo>
                  <a:cubicBezTo>
                    <a:pt x="f159" y="f147"/>
                    <a:pt x="f160" y="f161"/>
                    <a:pt x="f116" y="f162"/>
                  </a:cubicBezTo>
                  <a:cubicBezTo>
                    <a:pt x="f163" y="f161"/>
                    <a:pt x="f164" y="f158"/>
                    <a:pt x="f142" y="f143"/>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5" name="Freeform 82">
              <a:extLst>
                <a:ext uri="{FF2B5EF4-FFF2-40B4-BE49-F238E27FC236}">
                  <a16:creationId xmlns:a16="http://schemas.microsoft.com/office/drawing/2014/main" id="{5CD93E09-E46C-4CBB-9346-C785B0328FBB}"/>
                </a:ext>
              </a:extLst>
            </p:cNvPr>
            <p:cNvSpPr/>
            <p:nvPr/>
          </p:nvSpPr>
          <p:spPr>
            <a:xfrm>
              <a:off x="8061322" y="1808161"/>
              <a:ext cx="784226" cy="236536"/>
            </a:xfrm>
            <a:custGeom>
              <a:avLst/>
              <a:gdLst>
                <a:gd name="f0" fmla="val 10800000"/>
                <a:gd name="f1" fmla="val 5400000"/>
                <a:gd name="f2" fmla="val 180"/>
                <a:gd name="f3" fmla="val w"/>
                <a:gd name="f4" fmla="val h"/>
                <a:gd name="f5" fmla="val 0"/>
                <a:gd name="f6" fmla="val 559"/>
                <a:gd name="f7" fmla="val 168"/>
                <a:gd name="f8" fmla="val 280"/>
                <a:gd name="f9" fmla="val 195"/>
                <a:gd name="f10" fmla="val 111"/>
                <a:gd name="f11" fmla="val 167"/>
                <a:gd name="f12" fmla="val 26"/>
                <a:gd name="f13" fmla="val 7"/>
                <a:gd name="f14" fmla="val 163"/>
                <a:gd name="f15" fmla="val 143"/>
                <a:gd name="f16" fmla="val 2"/>
                <a:gd name="f17" fmla="val 103"/>
                <a:gd name="f18" fmla="val 1"/>
                <a:gd name="f19" fmla="val 62"/>
                <a:gd name="f20" fmla="val 21"/>
                <a:gd name="f21" fmla="val 6"/>
                <a:gd name="f22" fmla="val 22"/>
                <a:gd name="f23" fmla="val 194"/>
                <a:gd name="f24" fmla="val 365"/>
                <a:gd name="f25" fmla="val 537"/>
                <a:gd name="f26" fmla="val 554"/>
                <a:gd name="f27" fmla="val 23"/>
                <a:gd name="f28" fmla="val 558"/>
                <a:gd name="f29" fmla="val 64"/>
                <a:gd name="f30" fmla="val 105"/>
                <a:gd name="f31" fmla="val 146"/>
                <a:gd name="f32" fmla="val 452"/>
                <a:gd name="f33" fmla="val 366"/>
                <a:gd name="f34" fmla="+- 0 0 -90"/>
                <a:gd name="f35" fmla="*/ f3 1 559"/>
                <a:gd name="f36" fmla="*/ f4 1 168"/>
                <a:gd name="f37" fmla="val f5"/>
                <a:gd name="f38" fmla="val f6"/>
                <a:gd name="f39" fmla="val f7"/>
                <a:gd name="f40" fmla="*/ f34 f0 1"/>
                <a:gd name="f41" fmla="+- f39 0 f37"/>
                <a:gd name="f42" fmla="+- f38 0 f37"/>
                <a:gd name="f43" fmla="*/ f40 1 f2"/>
                <a:gd name="f44" fmla="*/ f42 1 559"/>
                <a:gd name="f45" fmla="*/ f41 1 168"/>
                <a:gd name="f46" fmla="*/ 280 f42 1"/>
                <a:gd name="f47" fmla="*/ 168 f41 1"/>
                <a:gd name="f48" fmla="*/ 26 f42 1"/>
                <a:gd name="f49" fmla="*/ 0 f42 1"/>
                <a:gd name="f50" fmla="*/ 143 f41 1"/>
                <a:gd name="f51" fmla="*/ 1 f42 1"/>
                <a:gd name="f52" fmla="*/ 21 f41 1"/>
                <a:gd name="f53" fmla="*/ 22 f42 1"/>
                <a:gd name="f54" fmla="*/ 1 f41 1"/>
                <a:gd name="f55" fmla="*/ 537 f42 1"/>
                <a:gd name="f56" fmla="*/ 0 f41 1"/>
                <a:gd name="f57" fmla="*/ 559 f42 1"/>
                <a:gd name="f58" fmla="*/ 23 f41 1"/>
                <a:gd name="f59" fmla="*/ 146 f41 1"/>
                <a:gd name="f60" fmla="+- f43 0 f1"/>
                <a:gd name="f61" fmla="*/ f46 1 559"/>
                <a:gd name="f62" fmla="*/ f47 1 168"/>
                <a:gd name="f63" fmla="*/ f48 1 559"/>
                <a:gd name="f64" fmla="*/ f49 1 559"/>
                <a:gd name="f65" fmla="*/ f50 1 168"/>
                <a:gd name="f66" fmla="*/ f51 1 559"/>
                <a:gd name="f67" fmla="*/ f52 1 168"/>
                <a:gd name="f68" fmla="*/ f53 1 559"/>
                <a:gd name="f69" fmla="*/ f54 1 168"/>
                <a:gd name="f70" fmla="*/ f55 1 559"/>
                <a:gd name="f71" fmla="*/ f56 1 168"/>
                <a:gd name="f72" fmla="*/ f57 1 559"/>
                <a:gd name="f73" fmla="*/ f58 1 168"/>
                <a:gd name="f74" fmla="*/ f59 1 168"/>
                <a:gd name="f75" fmla="*/ 0 1 f44"/>
                <a:gd name="f76" fmla="*/ f38 1 f44"/>
                <a:gd name="f77" fmla="*/ 0 1 f45"/>
                <a:gd name="f78" fmla="*/ f39 1 f45"/>
                <a:gd name="f79" fmla="*/ f61 1 f44"/>
                <a:gd name="f80" fmla="*/ f62 1 f45"/>
                <a:gd name="f81" fmla="*/ f63 1 f44"/>
                <a:gd name="f82" fmla="*/ f64 1 f44"/>
                <a:gd name="f83" fmla="*/ f65 1 f45"/>
                <a:gd name="f84" fmla="*/ f66 1 f44"/>
                <a:gd name="f85" fmla="*/ f67 1 f45"/>
                <a:gd name="f86" fmla="*/ f68 1 f44"/>
                <a:gd name="f87" fmla="*/ f69 1 f45"/>
                <a:gd name="f88" fmla="*/ f70 1 f44"/>
                <a:gd name="f89" fmla="*/ f71 1 f45"/>
                <a:gd name="f90" fmla="*/ f72 1 f44"/>
                <a:gd name="f91" fmla="*/ f73 1 f45"/>
                <a:gd name="f92" fmla="*/ f74 1 f45"/>
                <a:gd name="f93" fmla="*/ f75 f35 1"/>
                <a:gd name="f94" fmla="*/ f76 f35 1"/>
                <a:gd name="f95" fmla="*/ f78 f36 1"/>
                <a:gd name="f96" fmla="*/ f77 f36 1"/>
                <a:gd name="f97" fmla="*/ f79 f35 1"/>
                <a:gd name="f98" fmla="*/ f80 f36 1"/>
                <a:gd name="f99" fmla="*/ f81 f35 1"/>
                <a:gd name="f100" fmla="*/ f82 f35 1"/>
                <a:gd name="f101" fmla="*/ f83 f36 1"/>
                <a:gd name="f102" fmla="*/ f84 f35 1"/>
                <a:gd name="f103" fmla="*/ f85 f36 1"/>
                <a:gd name="f104" fmla="*/ f86 f35 1"/>
                <a:gd name="f105" fmla="*/ f87 f36 1"/>
                <a:gd name="f106" fmla="*/ f88 f35 1"/>
                <a:gd name="f107" fmla="*/ f89 f36 1"/>
                <a:gd name="f108" fmla="*/ f90 f35 1"/>
                <a:gd name="f109" fmla="*/ f91 f36 1"/>
                <a:gd name="f110" fmla="*/ f92 f36 1"/>
              </a:gdLst>
              <a:ahLst/>
              <a:cxnLst>
                <a:cxn ang="3cd4">
                  <a:pos x="hc" y="t"/>
                </a:cxn>
                <a:cxn ang="0">
                  <a:pos x="r" y="vc"/>
                </a:cxn>
                <a:cxn ang="cd4">
                  <a:pos x="hc" y="b"/>
                </a:cxn>
                <a:cxn ang="cd2">
                  <a:pos x="l" y="vc"/>
                </a:cxn>
                <a:cxn ang="f60">
                  <a:pos x="f97" y="f98"/>
                </a:cxn>
                <a:cxn ang="f60">
                  <a:pos x="f99" y="f98"/>
                </a:cxn>
                <a:cxn ang="f60">
                  <a:pos x="f100" y="f101"/>
                </a:cxn>
                <a:cxn ang="f60">
                  <a:pos x="f102" y="f103"/>
                </a:cxn>
                <a:cxn ang="f60">
                  <a:pos x="f104" y="f105"/>
                </a:cxn>
                <a:cxn ang="f60">
                  <a:pos x="f106" y="f107"/>
                </a:cxn>
                <a:cxn ang="f60">
                  <a:pos x="f108" y="f109"/>
                </a:cxn>
                <a:cxn ang="f60">
                  <a:pos x="f108" y="f110"/>
                </a:cxn>
                <a:cxn ang="f60">
                  <a:pos x="f106" y="f98"/>
                </a:cxn>
                <a:cxn ang="f60">
                  <a:pos x="f97" y="f98"/>
                </a:cxn>
              </a:cxnLst>
              <a:rect l="f93" t="f96" r="f94" b="f95"/>
              <a:pathLst>
                <a:path w="559" h="168">
                  <a:moveTo>
                    <a:pt x="f8" y="f7"/>
                  </a:moveTo>
                  <a:cubicBezTo>
                    <a:pt x="f9" y="f7"/>
                    <a:pt x="f10" y="f11"/>
                    <a:pt x="f12" y="f7"/>
                  </a:cubicBezTo>
                  <a:cubicBezTo>
                    <a:pt x="f13" y="f7"/>
                    <a:pt x="f5" y="f14"/>
                    <a:pt x="f5" y="f15"/>
                  </a:cubicBezTo>
                  <a:cubicBezTo>
                    <a:pt x="f16" y="f17"/>
                    <a:pt x="f18" y="f19"/>
                    <a:pt x="f18" y="f20"/>
                  </a:cubicBezTo>
                  <a:cubicBezTo>
                    <a:pt x="f5" y="f21"/>
                    <a:pt x="f21" y="f5"/>
                    <a:pt x="f22" y="f18"/>
                  </a:cubicBezTo>
                  <a:cubicBezTo>
                    <a:pt x="f23" y="f18"/>
                    <a:pt x="f24" y="f18"/>
                    <a:pt x="f25" y="f5"/>
                  </a:cubicBezTo>
                  <a:cubicBezTo>
                    <a:pt x="f26" y="f5"/>
                    <a:pt x="f6" y="f21"/>
                    <a:pt x="f6" y="f27"/>
                  </a:cubicBezTo>
                  <a:cubicBezTo>
                    <a:pt x="f28" y="f29"/>
                    <a:pt x="f28" y="f30"/>
                    <a:pt x="f6" y="f31"/>
                  </a:cubicBezTo>
                  <a:cubicBezTo>
                    <a:pt x="f6" y="f14"/>
                    <a:pt x="f26" y="f7"/>
                    <a:pt x="f25" y="f7"/>
                  </a:cubicBezTo>
                  <a:cubicBezTo>
                    <a:pt x="f32" y="f11"/>
                    <a:pt x="f33" y="f7"/>
                    <a:pt x="f8" y="f7"/>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6" name="Freeform 83">
              <a:extLst>
                <a:ext uri="{FF2B5EF4-FFF2-40B4-BE49-F238E27FC236}">
                  <a16:creationId xmlns:a16="http://schemas.microsoft.com/office/drawing/2014/main" id="{BF771BBD-45C9-49EC-8F6C-EEE4B5628C80}"/>
                </a:ext>
              </a:extLst>
            </p:cNvPr>
            <p:cNvSpPr/>
            <p:nvPr/>
          </p:nvSpPr>
          <p:spPr>
            <a:xfrm>
              <a:off x="8867778" y="1641476"/>
              <a:ext cx="125409" cy="411159"/>
            </a:xfrm>
            <a:custGeom>
              <a:avLst/>
              <a:gdLst>
                <a:gd name="f0" fmla="val 10800000"/>
                <a:gd name="f1" fmla="val 5400000"/>
                <a:gd name="f2" fmla="val 180"/>
                <a:gd name="f3" fmla="val w"/>
                <a:gd name="f4" fmla="val h"/>
                <a:gd name="f5" fmla="val 0"/>
                <a:gd name="f6" fmla="val 89"/>
                <a:gd name="f7" fmla="val 291"/>
                <a:gd name="f8" fmla="val 14"/>
                <a:gd name="f9" fmla="val 174"/>
                <a:gd name="f10" fmla="val 120"/>
                <a:gd name="f11" fmla="val 16"/>
                <a:gd name="f12" fmla="val 66"/>
                <a:gd name="f13" fmla="val 3"/>
                <a:gd name="f14" fmla="val 2"/>
                <a:gd name="f15" fmla="val 10"/>
                <a:gd name="f16" fmla="val 5"/>
                <a:gd name="f17" fmla="val 4"/>
                <a:gd name="f18" fmla="val 8"/>
                <a:gd name="f19" fmla="val 12"/>
                <a:gd name="f20" fmla="val 15"/>
                <a:gd name="f21" fmla="val 63"/>
                <a:gd name="f22" fmla="val 29"/>
                <a:gd name="f23" fmla="val 88"/>
                <a:gd name="f24" fmla="val 121"/>
                <a:gd name="f25" fmla="val 87"/>
                <a:gd name="f26" fmla="val 164"/>
                <a:gd name="f27" fmla="val 208"/>
                <a:gd name="f28" fmla="val 251"/>
                <a:gd name="f29" fmla="val 278"/>
                <a:gd name="f30" fmla="val 81"/>
                <a:gd name="f31" fmla="val 286"/>
                <a:gd name="f32" fmla="val 54"/>
                <a:gd name="f33" fmla="val 11"/>
                <a:gd name="f34" fmla="val 285"/>
                <a:gd name="f35" fmla="val 246"/>
                <a:gd name="f36" fmla="val 222"/>
                <a:gd name="f37" fmla="val 198"/>
                <a:gd name="f38" fmla="+- 0 0 -90"/>
                <a:gd name="f39" fmla="*/ f3 1 89"/>
                <a:gd name="f40" fmla="*/ f4 1 291"/>
                <a:gd name="f41" fmla="val f5"/>
                <a:gd name="f42" fmla="val f6"/>
                <a:gd name="f43" fmla="val f7"/>
                <a:gd name="f44" fmla="*/ f38 f0 1"/>
                <a:gd name="f45" fmla="+- f43 0 f41"/>
                <a:gd name="f46" fmla="+- f42 0 f41"/>
                <a:gd name="f47" fmla="*/ f44 1 f2"/>
                <a:gd name="f48" fmla="*/ f46 1 89"/>
                <a:gd name="f49" fmla="*/ f45 1 291"/>
                <a:gd name="f50" fmla="*/ 14 f46 1"/>
                <a:gd name="f51" fmla="*/ 174 f45 1"/>
                <a:gd name="f52" fmla="*/ 3 f46 1"/>
                <a:gd name="f53" fmla="*/ 14 f45 1"/>
                <a:gd name="f54" fmla="*/ 4 f46 1"/>
                <a:gd name="f55" fmla="*/ 2 f45 1"/>
                <a:gd name="f56" fmla="*/ 15 f46 1"/>
                <a:gd name="f57" fmla="*/ 5 f45 1"/>
                <a:gd name="f58" fmla="*/ 88 f46 1"/>
                <a:gd name="f59" fmla="*/ 121 f45 1"/>
                <a:gd name="f60" fmla="*/ 251 f45 1"/>
                <a:gd name="f61" fmla="*/ 54 f46 1"/>
                <a:gd name="f62" fmla="*/ 286 f45 1"/>
                <a:gd name="f63" fmla="*/ 246 f45 1"/>
                <a:gd name="f64" fmla="+- f47 0 f1"/>
                <a:gd name="f65" fmla="*/ f50 1 89"/>
                <a:gd name="f66" fmla="*/ f51 1 291"/>
                <a:gd name="f67" fmla="*/ f52 1 89"/>
                <a:gd name="f68" fmla="*/ f53 1 291"/>
                <a:gd name="f69" fmla="*/ f54 1 89"/>
                <a:gd name="f70" fmla="*/ f55 1 291"/>
                <a:gd name="f71" fmla="*/ f56 1 89"/>
                <a:gd name="f72" fmla="*/ f57 1 291"/>
                <a:gd name="f73" fmla="*/ f58 1 89"/>
                <a:gd name="f74" fmla="*/ f59 1 291"/>
                <a:gd name="f75" fmla="*/ f60 1 291"/>
                <a:gd name="f76" fmla="*/ f61 1 89"/>
                <a:gd name="f77" fmla="*/ f62 1 291"/>
                <a:gd name="f78" fmla="*/ f63 1 291"/>
                <a:gd name="f79" fmla="*/ 0 1 f48"/>
                <a:gd name="f80" fmla="*/ f42 1 f48"/>
                <a:gd name="f81" fmla="*/ 0 1 f49"/>
                <a:gd name="f82" fmla="*/ f43 1 f49"/>
                <a:gd name="f83" fmla="*/ f65 1 f48"/>
                <a:gd name="f84" fmla="*/ f66 1 f49"/>
                <a:gd name="f85" fmla="*/ f67 1 f48"/>
                <a:gd name="f86" fmla="*/ f68 1 f49"/>
                <a:gd name="f87" fmla="*/ f69 1 f48"/>
                <a:gd name="f88" fmla="*/ f70 1 f49"/>
                <a:gd name="f89" fmla="*/ f71 1 f48"/>
                <a:gd name="f90" fmla="*/ f72 1 f49"/>
                <a:gd name="f91" fmla="*/ f73 1 f48"/>
                <a:gd name="f92" fmla="*/ f74 1 f49"/>
                <a:gd name="f93" fmla="*/ f75 1 f49"/>
                <a:gd name="f94" fmla="*/ f76 1 f48"/>
                <a:gd name="f95" fmla="*/ f77 1 f49"/>
                <a:gd name="f96" fmla="*/ f78 1 f49"/>
                <a:gd name="f97" fmla="*/ f79 f39 1"/>
                <a:gd name="f98" fmla="*/ f80 f39 1"/>
                <a:gd name="f99" fmla="*/ f82 f40 1"/>
                <a:gd name="f100" fmla="*/ f81 f40 1"/>
                <a:gd name="f101" fmla="*/ f83 f39 1"/>
                <a:gd name="f102" fmla="*/ f84 f40 1"/>
                <a:gd name="f103" fmla="*/ f85 f39 1"/>
                <a:gd name="f104" fmla="*/ f86 f40 1"/>
                <a:gd name="f105" fmla="*/ f87 f39 1"/>
                <a:gd name="f106" fmla="*/ f88 f40 1"/>
                <a:gd name="f107" fmla="*/ f89 f39 1"/>
                <a:gd name="f108" fmla="*/ f90 f40 1"/>
                <a:gd name="f109" fmla="*/ f91 f39 1"/>
                <a:gd name="f110" fmla="*/ f92 f40 1"/>
                <a:gd name="f111" fmla="*/ f93 f40 1"/>
                <a:gd name="f112" fmla="*/ f94 f39 1"/>
                <a:gd name="f113" fmla="*/ f95 f40 1"/>
                <a:gd name="f114" fmla="*/ f96 f40 1"/>
              </a:gdLst>
              <a:ahLst/>
              <a:cxnLst>
                <a:cxn ang="3cd4">
                  <a:pos x="hc" y="t"/>
                </a:cxn>
                <a:cxn ang="0">
                  <a:pos x="r" y="vc"/>
                </a:cxn>
                <a:cxn ang="cd4">
                  <a:pos x="hc" y="b"/>
                </a:cxn>
                <a:cxn ang="cd2">
                  <a:pos x="l" y="vc"/>
                </a:cxn>
                <a:cxn ang="f64">
                  <a:pos x="f101" y="f102"/>
                </a:cxn>
                <a:cxn ang="f64">
                  <a:pos x="f103" y="f104"/>
                </a:cxn>
                <a:cxn ang="f64">
                  <a:pos x="f105" y="f106"/>
                </a:cxn>
                <a:cxn ang="f64">
                  <a:pos x="f107" y="f108"/>
                </a:cxn>
                <a:cxn ang="f64">
                  <a:pos x="f109" y="f110"/>
                </a:cxn>
                <a:cxn ang="f64">
                  <a:pos x="f109" y="f111"/>
                </a:cxn>
                <a:cxn ang="f64">
                  <a:pos x="f112" y="f113"/>
                </a:cxn>
                <a:cxn ang="f64">
                  <a:pos x="f101" y="f114"/>
                </a:cxn>
                <a:cxn ang="f64">
                  <a:pos x="f101" y="f102"/>
                </a:cxn>
              </a:cxnLst>
              <a:rect l="f97" t="f100" r="f98" b="f99"/>
              <a:pathLst>
                <a:path w="89" h="291">
                  <a:moveTo>
                    <a:pt x="f8" y="f9"/>
                  </a:moveTo>
                  <a:cubicBezTo>
                    <a:pt x="f8" y="f10"/>
                    <a:pt x="f11" y="f12"/>
                    <a:pt x="f13" y="f8"/>
                  </a:cubicBezTo>
                  <a:cubicBezTo>
                    <a:pt x="f14" y="f15"/>
                    <a:pt x="f5" y="f16"/>
                    <a:pt x="f17" y="f14"/>
                  </a:cubicBezTo>
                  <a:cubicBezTo>
                    <a:pt x="f18" y="f5"/>
                    <a:pt x="f19" y="f13"/>
                    <a:pt x="f20" y="f16"/>
                  </a:cubicBezTo>
                  <a:cubicBezTo>
                    <a:pt x="f21" y="f22"/>
                    <a:pt x="f6" y="f12"/>
                    <a:pt x="f23" y="f24"/>
                  </a:cubicBezTo>
                  <a:cubicBezTo>
                    <a:pt x="f25" y="f26"/>
                    <a:pt x="f23" y="f27"/>
                    <a:pt x="f23" y="f28"/>
                  </a:cubicBezTo>
                  <a:cubicBezTo>
                    <a:pt x="f23" y="f29"/>
                    <a:pt x="f30" y="f31"/>
                    <a:pt x="f32" y="f31"/>
                  </a:cubicBezTo>
                  <a:cubicBezTo>
                    <a:pt x="f33" y="f34"/>
                    <a:pt x="f8" y="f7"/>
                    <a:pt x="f8" y="f35"/>
                  </a:cubicBezTo>
                  <a:cubicBezTo>
                    <a:pt x="f8" y="f36"/>
                    <a:pt x="f8" y="f37"/>
                    <a:pt x="f8" y="f9"/>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7" name="Freeform 84">
              <a:extLst>
                <a:ext uri="{FF2B5EF4-FFF2-40B4-BE49-F238E27FC236}">
                  <a16:creationId xmlns:a16="http://schemas.microsoft.com/office/drawing/2014/main" id="{50217062-744C-41DC-B139-0CA79A0E2308}"/>
                </a:ext>
              </a:extLst>
            </p:cNvPr>
            <p:cNvSpPr/>
            <p:nvPr/>
          </p:nvSpPr>
          <p:spPr>
            <a:xfrm>
              <a:off x="7916866" y="1643067"/>
              <a:ext cx="122236" cy="401641"/>
            </a:xfrm>
            <a:custGeom>
              <a:avLst/>
              <a:gdLst>
                <a:gd name="f0" fmla="val 10800000"/>
                <a:gd name="f1" fmla="val 5400000"/>
                <a:gd name="f2" fmla="val 180"/>
                <a:gd name="f3" fmla="val w"/>
                <a:gd name="f4" fmla="val h"/>
                <a:gd name="f5" fmla="val 0"/>
                <a:gd name="f6" fmla="val 88"/>
                <a:gd name="f7" fmla="val 285"/>
                <a:gd name="f8" fmla="val 182"/>
                <a:gd name="f9" fmla="val 159"/>
                <a:gd name="f10" fmla="val 137"/>
                <a:gd name="f11" fmla="val 114"/>
                <a:gd name="f12" fmla="val 2"/>
                <a:gd name="f13" fmla="val 63"/>
                <a:gd name="f14" fmla="val 27"/>
                <a:gd name="f15" fmla="val 26"/>
                <a:gd name="f16" fmla="val 73"/>
                <a:gd name="f17" fmla="val 4"/>
                <a:gd name="f18" fmla="val 83"/>
                <a:gd name="f19" fmla="val 85"/>
                <a:gd name="f20" fmla="val 12"/>
                <a:gd name="f21" fmla="val 67"/>
                <a:gd name="f22" fmla="val 95"/>
                <a:gd name="f23" fmla="val 76"/>
                <a:gd name="f24" fmla="val 179"/>
                <a:gd name="f25" fmla="val 74"/>
                <a:gd name="f26" fmla="val 262"/>
                <a:gd name="f27" fmla="val 279"/>
                <a:gd name="f28" fmla="val 70"/>
                <a:gd name="f29" fmla="val 52"/>
                <a:gd name="f30" fmla="val 284"/>
                <a:gd name="f31" fmla="val 283"/>
                <a:gd name="f32" fmla="val 232"/>
                <a:gd name="f33" fmla="val 215"/>
                <a:gd name="f34" fmla="val 199"/>
                <a:gd name="f35" fmla="+- 0 0 -90"/>
                <a:gd name="f36" fmla="*/ f3 1 88"/>
                <a:gd name="f37" fmla="*/ f4 1 285"/>
                <a:gd name="f38" fmla="val f5"/>
                <a:gd name="f39" fmla="val f6"/>
                <a:gd name="f40" fmla="val f7"/>
                <a:gd name="f41" fmla="*/ f35 f0 1"/>
                <a:gd name="f42" fmla="+- f40 0 f38"/>
                <a:gd name="f43" fmla="+- f39 0 f38"/>
                <a:gd name="f44" fmla="*/ f41 1 f2"/>
                <a:gd name="f45" fmla="*/ f43 1 88"/>
                <a:gd name="f46" fmla="*/ f42 1 285"/>
                <a:gd name="f47" fmla="*/ 0 f43 1"/>
                <a:gd name="f48" fmla="*/ 182 f42 1"/>
                <a:gd name="f49" fmla="*/ 114 f42 1"/>
                <a:gd name="f50" fmla="*/ 73 f43 1"/>
                <a:gd name="f51" fmla="*/ 4 f42 1"/>
                <a:gd name="f52" fmla="*/ 85 f43 1"/>
                <a:gd name="f53" fmla="*/ 12 f42 1"/>
                <a:gd name="f54" fmla="*/ 74 f43 1"/>
                <a:gd name="f55" fmla="*/ 262 f42 1"/>
                <a:gd name="f56" fmla="*/ 52 f43 1"/>
                <a:gd name="f57" fmla="*/ 285 f42 1"/>
                <a:gd name="f58" fmla="*/ 232 f42 1"/>
                <a:gd name="f59" fmla="+- f44 0 f1"/>
                <a:gd name="f60" fmla="*/ f47 1 88"/>
                <a:gd name="f61" fmla="*/ f48 1 285"/>
                <a:gd name="f62" fmla="*/ f49 1 285"/>
                <a:gd name="f63" fmla="*/ f50 1 88"/>
                <a:gd name="f64" fmla="*/ f51 1 285"/>
                <a:gd name="f65" fmla="*/ f52 1 88"/>
                <a:gd name="f66" fmla="*/ f53 1 285"/>
                <a:gd name="f67" fmla="*/ f54 1 88"/>
                <a:gd name="f68" fmla="*/ f55 1 285"/>
                <a:gd name="f69" fmla="*/ f56 1 88"/>
                <a:gd name="f70" fmla="*/ f57 1 285"/>
                <a:gd name="f71" fmla="*/ f58 1 285"/>
                <a:gd name="f72" fmla="*/ 0 1 f45"/>
                <a:gd name="f73" fmla="*/ f39 1 f45"/>
                <a:gd name="f74" fmla="*/ 0 1 f46"/>
                <a:gd name="f75" fmla="*/ f40 1 f46"/>
                <a:gd name="f76" fmla="*/ f60 1 f45"/>
                <a:gd name="f77" fmla="*/ f61 1 f46"/>
                <a:gd name="f78" fmla="*/ f62 1 f46"/>
                <a:gd name="f79" fmla="*/ f63 1 f45"/>
                <a:gd name="f80" fmla="*/ f64 1 f46"/>
                <a:gd name="f81" fmla="*/ f65 1 f45"/>
                <a:gd name="f82" fmla="*/ f66 1 f46"/>
                <a:gd name="f83" fmla="*/ f67 1 f45"/>
                <a:gd name="f84" fmla="*/ f68 1 f46"/>
                <a:gd name="f85" fmla="*/ f69 1 f45"/>
                <a:gd name="f86" fmla="*/ f70 1 f46"/>
                <a:gd name="f87" fmla="*/ f71 1 f46"/>
                <a:gd name="f88" fmla="*/ f72 f36 1"/>
                <a:gd name="f89" fmla="*/ f73 f36 1"/>
                <a:gd name="f90" fmla="*/ f75 f37 1"/>
                <a:gd name="f91" fmla="*/ f74 f37 1"/>
                <a:gd name="f92" fmla="*/ f76 f36 1"/>
                <a:gd name="f93" fmla="*/ f77 f37 1"/>
                <a:gd name="f94" fmla="*/ f78 f37 1"/>
                <a:gd name="f95" fmla="*/ f79 f36 1"/>
                <a:gd name="f96" fmla="*/ f80 f37 1"/>
                <a:gd name="f97" fmla="*/ f81 f36 1"/>
                <a:gd name="f98" fmla="*/ f82 f37 1"/>
                <a:gd name="f99" fmla="*/ f83 f36 1"/>
                <a:gd name="f100" fmla="*/ f84 f37 1"/>
                <a:gd name="f101" fmla="*/ f85 f36 1"/>
                <a:gd name="f102" fmla="*/ f86 f37 1"/>
                <a:gd name="f103" fmla="*/ f87 f37 1"/>
              </a:gdLst>
              <a:ahLst/>
              <a:cxnLst>
                <a:cxn ang="3cd4">
                  <a:pos x="hc" y="t"/>
                </a:cxn>
                <a:cxn ang="0">
                  <a:pos x="r" y="vc"/>
                </a:cxn>
                <a:cxn ang="cd4">
                  <a:pos x="hc" y="b"/>
                </a:cxn>
                <a:cxn ang="cd2">
                  <a:pos x="l" y="vc"/>
                </a:cxn>
                <a:cxn ang="f59">
                  <a:pos x="f92" y="f93"/>
                </a:cxn>
                <a:cxn ang="f59">
                  <a:pos x="f92" y="f94"/>
                </a:cxn>
                <a:cxn ang="f59">
                  <a:pos x="f95" y="f96"/>
                </a:cxn>
                <a:cxn ang="f59">
                  <a:pos x="f97" y="f98"/>
                </a:cxn>
                <a:cxn ang="f59">
                  <a:pos x="f99" y="f100"/>
                </a:cxn>
                <a:cxn ang="f59">
                  <a:pos x="f101" y="f102"/>
                </a:cxn>
                <a:cxn ang="f59">
                  <a:pos x="f92" y="f103"/>
                </a:cxn>
                <a:cxn ang="f59">
                  <a:pos x="f92" y="f93"/>
                </a:cxn>
                <a:cxn ang="f59">
                  <a:pos x="f92" y="f93"/>
                </a:cxn>
              </a:cxnLst>
              <a:rect l="f88" t="f91" r="f89" b="f90"/>
              <a:pathLst>
                <a:path w="88" h="285">
                  <a:moveTo>
                    <a:pt x="f5" y="f8"/>
                  </a:moveTo>
                  <a:cubicBezTo>
                    <a:pt x="f5" y="f9"/>
                    <a:pt x="f5" y="f10"/>
                    <a:pt x="f5" y="f11"/>
                  </a:cubicBezTo>
                  <a:cubicBezTo>
                    <a:pt x="f12" y="f13"/>
                    <a:pt x="f14" y="f15"/>
                    <a:pt x="f16" y="f17"/>
                  </a:cubicBezTo>
                  <a:cubicBezTo>
                    <a:pt x="f18" y="f5"/>
                    <a:pt x="f6" y="f5"/>
                    <a:pt x="f19" y="f20"/>
                  </a:cubicBezTo>
                  <a:cubicBezTo>
                    <a:pt x="f21" y="f22"/>
                    <a:pt x="f23" y="f24"/>
                    <a:pt x="f25" y="f26"/>
                  </a:cubicBezTo>
                  <a:cubicBezTo>
                    <a:pt x="f25" y="f27"/>
                    <a:pt x="f28" y="f7"/>
                    <a:pt x="f29" y="f7"/>
                  </a:cubicBezTo>
                  <a:cubicBezTo>
                    <a:pt x="f12" y="f30"/>
                    <a:pt x="f5" y="f31"/>
                    <a:pt x="f5" y="f32"/>
                  </a:cubicBezTo>
                  <a:cubicBezTo>
                    <a:pt x="f5" y="f33"/>
                    <a:pt x="f5" y="f34"/>
                    <a:pt x="f5" y="f8"/>
                  </a:cubicBezTo>
                  <a:cubicBezTo>
                    <a:pt x="f5" y="f8"/>
                    <a:pt x="f5" y="f8"/>
                    <a:pt x="f5" y="f8"/>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8" name="Freeform 85">
              <a:extLst>
                <a:ext uri="{FF2B5EF4-FFF2-40B4-BE49-F238E27FC236}">
                  <a16:creationId xmlns:a16="http://schemas.microsoft.com/office/drawing/2014/main" id="{2E0BBD46-3147-4B02-92F7-A4A631DD1F6C}"/>
                </a:ext>
              </a:extLst>
            </p:cNvPr>
            <p:cNvSpPr/>
            <p:nvPr/>
          </p:nvSpPr>
          <p:spPr>
            <a:xfrm>
              <a:off x="8064505" y="1555751"/>
              <a:ext cx="139702" cy="209553"/>
            </a:xfrm>
            <a:custGeom>
              <a:avLst/>
              <a:gdLst>
                <a:gd name="f0" fmla="val 10800000"/>
                <a:gd name="f1" fmla="val 5400000"/>
                <a:gd name="f2" fmla="val 180"/>
                <a:gd name="f3" fmla="val w"/>
                <a:gd name="f4" fmla="val h"/>
                <a:gd name="f5" fmla="val 0"/>
                <a:gd name="f6" fmla="val 99"/>
                <a:gd name="f7" fmla="val 149"/>
                <a:gd name="f8" fmla="val 81"/>
                <a:gd name="f9" fmla="val 97"/>
                <a:gd name="f10" fmla="val 114"/>
                <a:gd name="f11" fmla="val 131"/>
                <a:gd name="f12" fmla="val 143"/>
                <a:gd name="f13" fmla="val 94"/>
                <a:gd name="f14" fmla="val 60"/>
                <a:gd name="f15" fmla="val 38"/>
                <a:gd name="f16" fmla="val 17"/>
                <a:gd name="f17" fmla="val 4"/>
                <a:gd name="f18" fmla="val 1"/>
                <a:gd name="f19" fmla="val 5"/>
                <a:gd name="f20" fmla="val 98"/>
                <a:gd name="f21" fmla="val 11"/>
                <a:gd name="f22" fmla="val 65"/>
                <a:gd name="f23" fmla="val 22"/>
                <a:gd name="f24" fmla="val 34"/>
                <a:gd name="f25" fmla="val 29"/>
                <a:gd name="f26" fmla="val 13"/>
                <a:gd name="f27" fmla="val 73"/>
                <a:gd name="f28" fmla="val 91"/>
                <a:gd name="f29" fmla="val 16"/>
                <a:gd name="f30" fmla="val 46"/>
                <a:gd name="f31" fmla="val 64"/>
                <a:gd name="f32" fmla="+- 0 0 -90"/>
                <a:gd name="f33" fmla="*/ f3 1 99"/>
                <a:gd name="f34" fmla="*/ f4 1 149"/>
                <a:gd name="f35" fmla="val f5"/>
                <a:gd name="f36" fmla="val f6"/>
                <a:gd name="f37" fmla="val f7"/>
                <a:gd name="f38" fmla="*/ f32 f0 1"/>
                <a:gd name="f39" fmla="+- f37 0 f35"/>
                <a:gd name="f40" fmla="+- f36 0 f35"/>
                <a:gd name="f41" fmla="*/ f38 1 f2"/>
                <a:gd name="f42" fmla="*/ f40 1 99"/>
                <a:gd name="f43" fmla="*/ f39 1 149"/>
                <a:gd name="f44" fmla="*/ 99 f40 1"/>
                <a:gd name="f45" fmla="*/ 81 f39 1"/>
                <a:gd name="f46" fmla="*/ 131 f39 1"/>
                <a:gd name="f47" fmla="*/ 81 f40 1"/>
                <a:gd name="f48" fmla="*/ 149 f39 1"/>
                <a:gd name="f49" fmla="*/ 17 f40 1"/>
                <a:gd name="f50" fmla="*/ 1 f40 1"/>
                <a:gd name="f51" fmla="*/ 22 f40 1"/>
                <a:gd name="f52" fmla="*/ 34 f39 1"/>
                <a:gd name="f53" fmla="*/ 91 f40 1"/>
                <a:gd name="f54" fmla="*/ 11 f39 1"/>
                <a:gd name="f55" fmla="*/ 98 f40 1"/>
                <a:gd name="f56" fmla="*/ 29 f39 1"/>
                <a:gd name="f57" fmla="+- f41 0 f1"/>
                <a:gd name="f58" fmla="*/ f44 1 99"/>
                <a:gd name="f59" fmla="*/ f45 1 149"/>
                <a:gd name="f60" fmla="*/ f46 1 149"/>
                <a:gd name="f61" fmla="*/ f47 1 99"/>
                <a:gd name="f62" fmla="*/ f48 1 149"/>
                <a:gd name="f63" fmla="*/ f49 1 99"/>
                <a:gd name="f64" fmla="*/ f50 1 99"/>
                <a:gd name="f65" fmla="*/ f51 1 99"/>
                <a:gd name="f66" fmla="*/ f52 1 149"/>
                <a:gd name="f67" fmla="*/ f53 1 99"/>
                <a:gd name="f68" fmla="*/ f54 1 149"/>
                <a:gd name="f69" fmla="*/ f55 1 99"/>
                <a:gd name="f70" fmla="*/ f56 1 149"/>
                <a:gd name="f71" fmla="*/ 0 1 f42"/>
                <a:gd name="f72" fmla="*/ f36 1 f42"/>
                <a:gd name="f73" fmla="*/ 0 1 f43"/>
                <a:gd name="f74" fmla="*/ f37 1 f43"/>
                <a:gd name="f75" fmla="*/ f58 1 f42"/>
                <a:gd name="f76" fmla="*/ f59 1 f43"/>
                <a:gd name="f77" fmla="*/ f60 1 f43"/>
                <a:gd name="f78" fmla="*/ f61 1 f42"/>
                <a:gd name="f79" fmla="*/ f62 1 f43"/>
                <a:gd name="f80" fmla="*/ f63 1 f42"/>
                <a:gd name="f81" fmla="*/ f64 1 f42"/>
                <a:gd name="f82" fmla="*/ f65 1 f42"/>
                <a:gd name="f83" fmla="*/ f66 1 f43"/>
                <a:gd name="f84" fmla="*/ f67 1 f42"/>
                <a:gd name="f85" fmla="*/ f68 1 f43"/>
                <a:gd name="f86" fmla="*/ f69 1 f42"/>
                <a:gd name="f87" fmla="*/ f70 1 f43"/>
                <a:gd name="f88" fmla="*/ f71 f33 1"/>
                <a:gd name="f89" fmla="*/ f72 f33 1"/>
                <a:gd name="f90" fmla="*/ f74 f34 1"/>
                <a:gd name="f91" fmla="*/ f73 f34 1"/>
                <a:gd name="f92" fmla="*/ f75 f33 1"/>
                <a:gd name="f93" fmla="*/ f76 f34 1"/>
                <a:gd name="f94" fmla="*/ f77 f34 1"/>
                <a:gd name="f95" fmla="*/ f78 f33 1"/>
                <a:gd name="f96" fmla="*/ f79 f34 1"/>
                <a:gd name="f97" fmla="*/ f80 f33 1"/>
                <a:gd name="f98" fmla="*/ f81 f33 1"/>
                <a:gd name="f99" fmla="*/ f82 f33 1"/>
                <a:gd name="f100" fmla="*/ f83 f34 1"/>
                <a:gd name="f101" fmla="*/ f84 f33 1"/>
                <a:gd name="f102" fmla="*/ f85 f34 1"/>
                <a:gd name="f103" fmla="*/ f86 f33 1"/>
                <a:gd name="f104" fmla="*/ f87 f34 1"/>
              </a:gdLst>
              <a:ahLst/>
              <a:cxnLst>
                <a:cxn ang="3cd4">
                  <a:pos x="hc" y="t"/>
                </a:cxn>
                <a:cxn ang="0">
                  <a:pos x="r" y="vc"/>
                </a:cxn>
                <a:cxn ang="cd4">
                  <a:pos x="hc" y="b"/>
                </a:cxn>
                <a:cxn ang="cd2">
                  <a:pos x="l" y="vc"/>
                </a:cxn>
                <a:cxn ang="f57">
                  <a:pos x="f92" y="f93"/>
                </a:cxn>
                <a:cxn ang="f57">
                  <a:pos x="f92" y="f94"/>
                </a:cxn>
                <a:cxn ang="f57">
                  <a:pos x="f95" y="f96"/>
                </a:cxn>
                <a:cxn ang="f57">
                  <a:pos x="f97" y="f96"/>
                </a:cxn>
                <a:cxn ang="f57">
                  <a:pos x="f98" y="f94"/>
                </a:cxn>
                <a:cxn ang="f57">
                  <a:pos x="f99" y="f100"/>
                </a:cxn>
                <a:cxn ang="f57">
                  <a:pos x="f101" y="f102"/>
                </a:cxn>
                <a:cxn ang="f57">
                  <a:pos x="f103" y="f104"/>
                </a:cxn>
                <a:cxn ang="f57">
                  <a:pos x="f92" y="f93"/>
                </a:cxn>
                <a:cxn ang="f57">
                  <a:pos x="f92" y="f93"/>
                </a:cxn>
              </a:cxnLst>
              <a:rect l="f88" t="f91" r="f89" b="f90"/>
              <a:pathLst>
                <a:path w="99" h="149">
                  <a:moveTo>
                    <a:pt x="f6" y="f8"/>
                  </a:moveTo>
                  <a:cubicBezTo>
                    <a:pt x="f6" y="f9"/>
                    <a:pt x="f6" y="f10"/>
                    <a:pt x="f6" y="f11"/>
                  </a:cubicBezTo>
                  <a:cubicBezTo>
                    <a:pt x="f6" y="f12"/>
                    <a:pt x="f13" y="f7"/>
                    <a:pt x="f8" y="f7"/>
                  </a:cubicBezTo>
                  <a:cubicBezTo>
                    <a:pt x="f14" y="f7"/>
                    <a:pt x="f15" y="f7"/>
                    <a:pt x="f16" y="f7"/>
                  </a:cubicBezTo>
                  <a:cubicBezTo>
                    <a:pt x="f17" y="f7"/>
                    <a:pt x="f5" y="f12"/>
                    <a:pt x="f18" y="f11"/>
                  </a:cubicBezTo>
                  <a:cubicBezTo>
                    <a:pt x="f19" y="f20"/>
                    <a:pt x="f21" y="f22"/>
                    <a:pt x="f23" y="f24"/>
                  </a:cubicBezTo>
                  <a:cubicBezTo>
                    <a:pt x="f25" y="f26"/>
                    <a:pt x="f27" y="f5"/>
                    <a:pt x="f28" y="f21"/>
                  </a:cubicBezTo>
                  <a:cubicBezTo>
                    <a:pt x="f20" y="f29"/>
                    <a:pt x="f20" y="f23"/>
                    <a:pt x="f20" y="f25"/>
                  </a:cubicBezTo>
                  <a:cubicBezTo>
                    <a:pt x="f6" y="f30"/>
                    <a:pt x="f6" y="f31"/>
                    <a:pt x="f6" y="f8"/>
                  </a:cubicBezTo>
                  <a:cubicBezTo>
                    <a:pt x="f6" y="f8"/>
                    <a:pt x="f6" y="f8"/>
                    <a:pt x="f6" y="f8"/>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9" name="Freeform 86">
              <a:extLst>
                <a:ext uri="{FF2B5EF4-FFF2-40B4-BE49-F238E27FC236}">
                  <a16:creationId xmlns:a16="http://schemas.microsoft.com/office/drawing/2014/main" id="{247406A7-CEDB-4D6E-83DE-82C1B99D839E}"/>
                </a:ext>
              </a:extLst>
            </p:cNvPr>
            <p:cNvSpPr/>
            <p:nvPr/>
          </p:nvSpPr>
          <p:spPr>
            <a:xfrm>
              <a:off x="8707438" y="1565279"/>
              <a:ext cx="139702" cy="200025"/>
            </a:xfrm>
            <a:custGeom>
              <a:avLst/>
              <a:gdLst>
                <a:gd name="f0" fmla="val 10800000"/>
                <a:gd name="f1" fmla="val 5400000"/>
                <a:gd name="f2" fmla="val 180"/>
                <a:gd name="f3" fmla="val w"/>
                <a:gd name="f4" fmla="val h"/>
                <a:gd name="f5" fmla="val 0"/>
                <a:gd name="f6" fmla="val 100"/>
                <a:gd name="f7" fmla="val 142"/>
                <a:gd name="f8" fmla="val 72"/>
                <a:gd name="f9" fmla="val 55"/>
                <a:gd name="f10" fmla="val 1"/>
                <a:gd name="f11" fmla="val 39"/>
                <a:gd name="f12" fmla="val 22"/>
                <a:gd name="f13" fmla="val 7"/>
                <a:gd name="f14" fmla="val 2"/>
                <a:gd name="f15" fmla="val 21"/>
                <a:gd name="f16" fmla="val 59"/>
                <a:gd name="f17" fmla="val 75"/>
                <a:gd name="f18" fmla="val 11"/>
                <a:gd name="f19" fmla="val 83"/>
                <a:gd name="f20" fmla="val 48"/>
                <a:gd name="f21" fmla="val 88"/>
                <a:gd name="f22" fmla="val 73"/>
                <a:gd name="f23" fmla="val 92"/>
                <a:gd name="f24" fmla="val 99"/>
                <a:gd name="f25" fmla="val 97"/>
                <a:gd name="f26" fmla="val 124"/>
                <a:gd name="f27" fmla="val 137"/>
                <a:gd name="f28" fmla="val 95"/>
                <a:gd name="f29" fmla="val 60"/>
                <a:gd name="f30" fmla="val 38"/>
                <a:gd name="f31" fmla="val 15"/>
                <a:gd name="f32" fmla="val 4"/>
                <a:gd name="f33" fmla="val 136"/>
                <a:gd name="f34" fmla="val 126"/>
                <a:gd name="f35" fmla="val 108"/>
                <a:gd name="f36" fmla="val 90"/>
                <a:gd name="f37" fmla="+- 0 0 -90"/>
                <a:gd name="f38" fmla="*/ f3 1 100"/>
                <a:gd name="f39" fmla="*/ f4 1 142"/>
                <a:gd name="f40" fmla="val f5"/>
                <a:gd name="f41" fmla="val f6"/>
                <a:gd name="f42" fmla="val f7"/>
                <a:gd name="f43" fmla="*/ f37 f0 1"/>
                <a:gd name="f44" fmla="+- f42 0 f40"/>
                <a:gd name="f45" fmla="+- f41 0 f40"/>
                <a:gd name="f46" fmla="*/ f43 1 f2"/>
                <a:gd name="f47" fmla="*/ f45 1 100"/>
                <a:gd name="f48" fmla="*/ f44 1 142"/>
                <a:gd name="f49" fmla="*/ 0 f45 1"/>
                <a:gd name="f50" fmla="*/ 72 f44 1"/>
                <a:gd name="f51" fmla="*/ 22 f44 1"/>
                <a:gd name="f52" fmla="*/ 21 f45 1"/>
                <a:gd name="f53" fmla="*/ 2 f44 1"/>
                <a:gd name="f54" fmla="*/ 83 f45 1"/>
                <a:gd name="f55" fmla="*/ 48 f44 1"/>
                <a:gd name="f56" fmla="*/ 97 f45 1"/>
                <a:gd name="f57" fmla="*/ 124 f44 1"/>
                <a:gd name="f58" fmla="*/ 142 f44 1"/>
                <a:gd name="f59" fmla="*/ 15 f45 1"/>
                <a:gd name="f60" fmla="*/ 126 f44 1"/>
                <a:gd name="f61" fmla="+- f46 0 f1"/>
                <a:gd name="f62" fmla="*/ f49 1 100"/>
                <a:gd name="f63" fmla="*/ f50 1 142"/>
                <a:gd name="f64" fmla="*/ f51 1 142"/>
                <a:gd name="f65" fmla="*/ f52 1 100"/>
                <a:gd name="f66" fmla="*/ f53 1 142"/>
                <a:gd name="f67" fmla="*/ f54 1 100"/>
                <a:gd name="f68" fmla="*/ f55 1 142"/>
                <a:gd name="f69" fmla="*/ f56 1 100"/>
                <a:gd name="f70" fmla="*/ f57 1 142"/>
                <a:gd name="f71" fmla="*/ f58 1 142"/>
                <a:gd name="f72" fmla="*/ f59 1 100"/>
                <a:gd name="f73" fmla="*/ f60 1 142"/>
                <a:gd name="f74" fmla="*/ 0 1 f47"/>
                <a:gd name="f75" fmla="*/ f41 1 f47"/>
                <a:gd name="f76" fmla="*/ 0 1 f48"/>
                <a:gd name="f77" fmla="*/ f42 1 f48"/>
                <a:gd name="f78" fmla="*/ f62 1 f47"/>
                <a:gd name="f79" fmla="*/ f63 1 f48"/>
                <a:gd name="f80" fmla="*/ f64 1 f48"/>
                <a:gd name="f81" fmla="*/ f65 1 f47"/>
                <a:gd name="f82" fmla="*/ f66 1 f48"/>
                <a:gd name="f83" fmla="*/ f67 1 f47"/>
                <a:gd name="f84" fmla="*/ f68 1 f48"/>
                <a:gd name="f85" fmla="*/ f69 1 f47"/>
                <a:gd name="f86" fmla="*/ f70 1 f48"/>
                <a:gd name="f87" fmla="*/ f71 1 f48"/>
                <a:gd name="f88" fmla="*/ f72 1 f47"/>
                <a:gd name="f89" fmla="*/ f73 1 f48"/>
                <a:gd name="f90" fmla="*/ f74 f38 1"/>
                <a:gd name="f91" fmla="*/ f75 f38 1"/>
                <a:gd name="f92" fmla="*/ f77 f39 1"/>
                <a:gd name="f93" fmla="*/ f76 f39 1"/>
                <a:gd name="f94" fmla="*/ f78 f38 1"/>
                <a:gd name="f95" fmla="*/ f79 f39 1"/>
                <a:gd name="f96" fmla="*/ f80 f39 1"/>
                <a:gd name="f97" fmla="*/ f81 f38 1"/>
                <a:gd name="f98" fmla="*/ f82 f39 1"/>
                <a:gd name="f99" fmla="*/ f83 f38 1"/>
                <a:gd name="f100" fmla="*/ f84 f39 1"/>
                <a:gd name="f101" fmla="*/ f85 f38 1"/>
                <a:gd name="f102" fmla="*/ f86 f39 1"/>
                <a:gd name="f103" fmla="*/ f87 f39 1"/>
                <a:gd name="f104" fmla="*/ f88 f38 1"/>
                <a:gd name="f105" fmla="*/ f89 f39 1"/>
              </a:gdLst>
              <a:ahLst/>
              <a:cxnLst>
                <a:cxn ang="3cd4">
                  <a:pos x="hc" y="t"/>
                </a:cxn>
                <a:cxn ang="0">
                  <a:pos x="r" y="vc"/>
                </a:cxn>
                <a:cxn ang="cd4">
                  <a:pos x="hc" y="b"/>
                </a:cxn>
                <a:cxn ang="cd2">
                  <a:pos x="l" y="vc"/>
                </a:cxn>
                <a:cxn ang="f61">
                  <a:pos x="f94" y="f95"/>
                </a:cxn>
                <a:cxn ang="f61">
                  <a:pos x="f94" y="f96"/>
                </a:cxn>
                <a:cxn ang="f61">
                  <a:pos x="f97" y="f98"/>
                </a:cxn>
                <a:cxn ang="f61">
                  <a:pos x="f99" y="f100"/>
                </a:cxn>
                <a:cxn ang="f61">
                  <a:pos x="f101" y="f102"/>
                </a:cxn>
                <a:cxn ang="f61">
                  <a:pos x="f99" y="f103"/>
                </a:cxn>
                <a:cxn ang="f61">
                  <a:pos x="f104" y="f103"/>
                </a:cxn>
                <a:cxn ang="f61">
                  <a:pos x="f94" y="f105"/>
                </a:cxn>
                <a:cxn ang="f61">
                  <a:pos x="f94" y="f95"/>
                </a:cxn>
              </a:cxnLst>
              <a:rect l="f90" t="f93" r="f91" b="f92"/>
              <a:pathLst>
                <a:path w="100" h="142">
                  <a:moveTo>
                    <a:pt x="f5" y="f8"/>
                  </a:moveTo>
                  <a:cubicBezTo>
                    <a:pt x="f5" y="f9"/>
                    <a:pt x="f10" y="f11"/>
                    <a:pt x="f5" y="f12"/>
                  </a:cubicBezTo>
                  <a:cubicBezTo>
                    <a:pt x="f5" y="f13"/>
                    <a:pt x="f13" y="f14"/>
                    <a:pt x="f15" y="f14"/>
                  </a:cubicBezTo>
                  <a:cubicBezTo>
                    <a:pt x="f16" y="f5"/>
                    <a:pt x="f17" y="f18"/>
                    <a:pt x="f19" y="f20"/>
                  </a:cubicBezTo>
                  <a:cubicBezTo>
                    <a:pt x="f21" y="f22"/>
                    <a:pt x="f23" y="f24"/>
                    <a:pt x="f25" y="f26"/>
                  </a:cubicBezTo>
                  <a:cubicBezTo>
                    <a:pt x="f6" y="f27"/>
                    <a:pt x="f28" y="f7"/>
                    <a:pt x="f19" y="f7"/>
                  </a:cubicBezTo>
                  <a:cubicBezTo>
                    <a:pt x="f29" y="f7"/>
                    <a:pt x="f30" y="f7"/>
                    <a:pt x="f31" y="f7"/>
                  </a:cubicBezTo>
                  <a:cubicBezTo>
                    <a:pt x="f32" y="f7"/>
                    <a:pt x="f5" y="f33"/>
                    <a:pt x="f5" y="f34"/>
                  </a:cubicBezTo>
                  <a:cubicBezTo>
                    <a:pt x="f10" y="f35"/>
                    <a:pt x="f5" y="f36"/>
                    <a:pt x="f5" y="f8"/>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80" name="Freeform 90">
            <a:extLst>
              <a:ext uri="{FF2B5EF4-FFF2-40B4-BE49-F238E27FC236}">
                <a16:creationId xmlns:a16="http://schemas.microsoft.com/office/drawing/2014/main" id="{DEE422F1-CBAC-4CEE-92B4-F0D3E89EBC3B}"/>
              </a:ext>
            </a:extLst>
          </p:cNvPr>
          <p:cNvSpPr/>
          <p:nvPr/>
        </p:nvSpPr>
        <p:spPr>
          <a:xfrm>
            <a:off x="5986457" y="2323965"/>
            <a:ext cx="1222379" cy="522286"/>
          </a:xfrm>
          <a:custGeom>
            <a:avLst/>
            <a:gdLst>
              <a:gd name="f0" fmla="val 10800000"/>
              <a:gd name="f1" fmla="val 5400000"/>
              <a:gd name="f2" fmla="val 360"/>
              <a:gd name="f3" fmla="val 180"/>
              <a:gd name="f4" fmla="val w"/>
              <a:gd name="f5" fmla="val h"/>
              <a:gd name="f6" fmla="val 0"/>
              <a:gd name="f7" fmla="val 1191"/>
              <a:gd name="f8" fmla="val 504"/>
              <a:gd name="f9" fmla="val 1190"/>
              <a:gd name="f10" fmla="val 235"/>
              <a:gd name="f11" fmla="val 264"/>
              <a:gd name="f12" fmla="val 292"/>
              <a:gd name="f13" fmla="val 321"/>
              <a:gd name="f14" fmla="val 341"/>
              <a:gd name="f15" fmla="val 1180"/>
              <a:gd name="f16" fmla="val 347"/>
              <a:gd name="f17" fmla="val 1162"/>
              <a:gd name="f18" fmla="val 340"/>
              <a:gd name="f19" fmla="val 1138"/>
              <a:gd name="f20" fmla="val 331"/>
              <a:gd name="f21" fmla="val 1119"/>
              <a:gd name="f22" fmla="val 318"/>
              <a:gd name="f23" fmla="val 1125"/>
              <a:gd name="f24" fmla="val 288"/>
              <a:gd name="f25" fmla="val 1128"/>
              <a:gd name="f26" fmla="val 273"/>
              <a:gd name="f27" fmla="val 1118"/>
              <a:gd name="f28" fmla="val 268"/>
              <a:gd name="f29" fmla="val 1105"/>
              <a:gd name="f30" fmla="val 265"/>
              <a:gd name="f31" fmla="val 1047"/>
              <a:gd name="f32" fmla="val 250"/>
              <a:gd name="f33" fmla="val 988"/>
              <a:gd name="f34" fmla="val 234"/>
              <a:gd name="f35" fmla="val 929"/>
              <a:gd name="f36" fmla="val 219"/>
              <a:gd name="f37" fmla="val 912"/>
              <a:gd name="f38" fmla="val 215"/>
              <a:gd name="f39" fmla="val 900"/>
              <a:gd name="f40" fmla="val 210"/>
              <a:gd name="f41" fmla="val 189"/>
              <a:gd name="f42" fmla="val 173"/>
              <a:gd name="f43" fmla="val 886"/>
              <a:gd name="f44" fmla="val 178"/>
              <a:gd name="f45" fmla="val 877"/>
              <a:gd name="f46" fmla="val 177"/>
              <a:gd name="f47" fmla="val 865"/>
              <a:gd name="f48" fmla="val 175"/>
              <a:gd name="f49" fmla="val 867"/>
              <a:gd name="f50" fmla="val 185"/>
              <a:gd name="f51" fmla="val 192"/>
              <a:gd name="f52" fmla="val 218"/>
              <a:gd name="f53" fmla="val 869"/>
              <a:gd name="f54" fmla="val 241"/>
              <a:gd name="f55" fmla="val 883"/>
              <a:gd name="f56" fmla="val 908"/>
              <a:gd name="f57" fmla="val 304"/>
              <a:gd name="f58" fmla="val 931"/>
              <a:gd name="f59" fmla="val 346"/>
              <a:gd name="f60" fmla="val 954"/>
              <a:gd name="f61" fmla="val 387"/>
              <a:gd name="f62" fmla="val 966"/>
              <a:gd name="f63" fmla="val 408"/>
              <a:gd name="f64" fmla="val 964"/>
              <a:gd name="f65" fmla="val 415"/>
              <a:gd name="f66" fmla="val 942"/>
              <a:gd name="f67" fmla="val 423"/>
              <a:gd name="f68" fmla="val 918"/>
              <a:gd name="f69" fmla="val 433"/>
              <a:gd name="f70" fmla="val 893"/>
              <a:gd name="f71" fmla="val 442"/>
              <a:gd name="f72" fmla="val 451"/>
              <a:gd name="f73" fmla="val 861"/>
              <a:gd name="f74" fmla="val 454"/>
              <a:gd name="f75" fmla="val 852"/>
              <a:gd name="f76" fmla="val 456"/>
              <a:gd name="f77" fmla="val 845"/>
              <a:gd name="f78" fmla="val 448"/>
              <a:gd name="f79" fmla="val 838"/>
              <a:gd name="f80" fmla="val 441"/>
              <a:gd name="f81" fmla="val 840"/>
              <a:gd name="f82" fmla="val 432"/>
              <a:gd name="f83" fmla="val 424"/>
              <a:gd name="f84" fmla="val 413"/>
              <a:gd name="f85" fmla="val 851"/>
              <a:gd name="f86" fmla="val 402"/>
              <a:gd name="f87" fmla="val 844"/>
              <a:gd name="f88" fmla="val 391"/>
              <a:gd name="f89" fmla="val 827"/>
              <a:gd name="f90" fmla="val 811"/>
              <a:gd name="f91" fmla="val 328"/>
              <a:gd name="f92" fmla="val 795"/>
              <a:gd name="f93" fmla="val 297"/>
              <a:gd name="f94" fmla="val 788"/>
              <a:gd name="f95" fmla="val 282"/>
              <a:gd name="f96" fmla="val 779"/>
              <a:gd name="f97" fmla="val 276"/>
              <a:gd name="f98" fmla="val 762"/>
              <a:gd name="f99" fmla="val 280"/>
              <a:gd name="f100" fmla="val 740"/>
              <a:gd name="f101" fmla="val 285"/>
              <a:gd name="f102" fmla="val 717"/>
              <a:gd name="f103" fmla="val 695"/>
              <a:gd name="f104" fmla="val 290"/>
              <a:gd name="f105" fmla="val 680"/>
              <a:gd name="f106" fmla="val 291"/>
              <a:gd name="f107" fmla="val 674"/>
              <a:gd name="f108" fmla="val 298"/>
              <a:gd name="f109" fmla="val 671"/>
              <a:gd name="f110" fmla="val 311"/>
              <a:gd name="f111" fmla="val 657"/>
              <a:gd name="f112" fmla="val 359"/>
              <a:gd name="f113" fmla="val 636"/>
              <a:gd name="f114" fmla="val 404"/>
              <a:gd name="f115" fmla="val 606"/>
              <a:gd name="f116" fmla="val 445"/>
              <a:gd name="f117" fmla="val 562"/>
              <a:gd name="f118" fmla="val 503"/>
              <a:gd name="f119" fmla="val 558"/>
              <a:gd name="f120" fmla="val 501"/>
              <a:gd name="f121" fmla="val 462"/>
              <a:gd name="f122" fmla="val 485"/>
              <a:gd name="f123" fmla="val 450"/>
              <a:gd name="f124" fmla="val 469"/>
              <a:gd name="f125" fmla="val 438"/>
              <a:gd name="f126" fmla="val 453"/>
              <a:gd name="f127" fmla="val 427"/>
              <a:gd name="f128" fmla="val 419"/>
              <a:gd name="f129" fmla="val 406"/>
              <a:gd name="f130" fmla="val 495"/>
              <a:gd name="f131" fmla="val 379"/>
              <a:gd name="f132" fmla="val 522"/>
              <a:gd name="f133" fmla="val 542"/>
              <a:gd name="f134" fmla="val 295"/>
              <a:gd name="f135" fmla="val 548"/>
              <a:gd name="f136" fmla="val 283"/>
              <a:gd name="f137" fmla="val 553"/>
              <a:gd name="f138" fmla="val 272"/>
              <a:gd name="f139" fmla="val 533"/>
              <a:gd name="f140" fmla="val 267"/>
              <a:gd name="f141" fmla="val 524"/>
              <a:gd name="f142" fmla="val 249"/>
              <a:gd name="f143" fmla="val 510"/>
              <a:gd name="f144" fmla="val 251"/>
              <a:gd name="f145" fmla="val 502"/>
              <a:gd name="f146" fmla="val 252"/>
              <a:gd name="f147" fmla="val 494"/>
              <a:gd name="f148" fmla="val 263"/>
              <a:gd name="f149" fmla="val 277"/>
              <a:gd name="f150" fmla="val 486"/>
              <a:gd name="f151" fmla="val 475"/>
              <a:gd name="f152" fmla="val 275"/>
              <a:gd name="f153" fmla="val 390"/>
              <a:gd name="f154" fmla="val 262"/>
              <a:gd name="f155" fmla="val 305"/>
              <a:gd name="f156" fmla="val 220"/>
              <a:gd name="f157" fmla="val 236"/>
              <a:gd name="f158" fmla="val 206"/>
              <a:gd name="f159" fmla="val 193"/>
              <a:gd name="f160" fmla="val 231"/>
              <a:gd name="f161" fmla="val 179"/>
              <a:gd name="f162" fmla="val 230"/>
              <a:gd name="f163" fmla="val 162"/>
              <a:gd name="f164" fmla="val 229"/>
              <a:gd name="f165" fmla="val 156"/>
              <a:gd name="f166" fmla="val 221"/>
              <a:gd name="f167" fmla="val 157"/>
              <a:gd name="f168" fmla="val 205"/>
              <a:gd name="f169" fmla="val 176"/>
              <a:gd name="f170" fmla="val 128"/>
              <a:gd name="f171" fmla="val 95"/>
              <a:gd name="f172" fmla="val 61"/>
              <a:gd name="f173" fmla="val 28"/>
              <a:gd name="f174" fmla="val 17"/>
              <a:gd name="f175" fmla="val 7"/>
              <a:gd name="f176" fmla="val 9"/>
              <a:gd name="f177" fmla="val 161"/>
              <a:gd name="f178" fmla="val 10"/>
              <a:gd name="f179" fmla="val 149"/>
              <a:gd name="f180" fmla="val 130"/>
              <a:gd name="f181" fmla="val 24"/>
              <a:gd name="f182" fmla="val 35"/>
              <a:gd name="f183" fmla="val 36"/>
              <a:gd name="f184" fmla="val 124"/>
              <a:gd name="f185" fmla="val 116"/>
              <a:gd name="f186" fmla="val 98"/>
              <a:gd name="f187" fmla="val 80"/>
              <a:gd name="f188" fmla="val 62"/>
              <a:gd name="f189" fmla="val 37"/>
              <a:gd name="f190" fmla="val 55"/>
              <a:gd name="f191" fmla="val 47"/>
              <a:gd name="f192" fmla="val 46"/>
              <a:gd name="f193" fmla="val 45"/>
              <a:gd name="f194" fmla="val 56"/>
              <a:gd name="f195" fmla="val 42"/>
              <a:gd name="f196" fmla="val 66"/>
              <a:gd name="f197" fmla="val 73"/>
              <a:gd name="f198" fmla="val 72"/>
              <a:gd name="f199" fmla="val 88"/>
              <a:gd name="f200" fmla="val 86"/>
              <a:gd name="f201" fmla="val 104"/>
              <a:gd name="f202" fmla="val 92"/>
              <a:gd name="f203" fmla="val 123"/>
              <a:gd name="f204" fmla="val 103"/>
              <a:gd name="f205" fmla="val 133"/>
              <a:gd name="f206" fmla="val 139"/>
              <a:gd name="f207" fmla="val 135"/>
              <a:gd name="f208" fmla="val 159"/>
              <a:gd name="f209" fmla="val 109"/>
              <a:gd name="f210" fmla="val 167"/>
              <a:gd name="f211" fmla="val 172"/>
              <a:gd name="f212" fmla="val 316"/>
              <a:gd name="f213" fmla="val 368"/>
              <a:gd name="f214" fmla="val 420"/>
              <a:gd name="f215" fmla="val 102"/>
              <a:gd name="f216" fmla="val 472"/>
              <a:gd name="f217" fmla="val 482"/>
              <a:gd name="f218" fmla="val 493"/>
              <a:gd name="f219" fmla="val 99"/>
              <a:gd name="f220" fmla="val 115"/>
              <a:gd name="f221" fmla="val 498"/>
              <a:gd name="f222" fmla="val 127"/>
              <a:gd name="f223" fmla="val 506"/>
              <a:gd name="f224" fmla="val 515"/>
              <a:gd name="f225" fmla="val 528"/>
              <a:gd name="f226" fmla="val 132"/>
              <a:gd name="f227" fmla="val 534"/>
              <a:gd name="f228" fmla="val 122"/>
              <a:gd name="f229" fmla="val 539"/>
              <a:gd name="f230" fmla="val 111"/>
              <a:gd name="f231" fmla="val 549"/>
              <a:gd name="f232" fmla="val 550"/>
              <a:gd name="f233" fmla="val 87"/>
              <a:gd name="f234" fmla="val 58"/>
              <a:gd name="f235" fmla="val 572"/>
              <a:gd name="f236" fmla="val 40"/>
              <a:gd name="f237" fmla="val 601"/>
              <a:gd name="f238" fmla="val 662"/>
              <a:gd name="f239" fmla="val 25"/>
              <a:gd name="f240" fmla="val 723"/>
              <a:gd name="f241" fmla="val 14"/>
              <a:gd name="f242" fmla="val 784"/>
              <a:gd name="f243" fmla="val 5"/>
              <a:gd name="f244" fmla="val 823"/>
              <a:gd name="f245" fmla="val 850"/>
              <a:gd name="f246" fmla="val 63"/>
              <a:gd name="f247" fmla="val 96"/>
              <a:gd name="f248" fmla="val 113"/>
              <a:gd name="f249" fmla="val 873"/>
              <a:gd name="f250" fmla="val 887"/>
              <a:gd name="f251" fmla="val 131"/>
              <a:gd name="f252" fmla="val 903"/>
              <a:gd name="f253" fmla="val 922"/>
              <a:gd name="f254" fmla="val 932"/>
              <a:gd name="f255" fmla="val 1009"/>
              <a:gd name="f256" fmla="val 1087"/>
              <a:gd name="f257" fmla="val 1164"/>
              <a:gd name="f258" fmla="val 1189"/>
              <a:gd name="f259" fmla="val 126"/>
              <a:gd name="f260" fmla="val 151"/>
              <a:gd name="f261" fmla="val 207"/>
              <a:gd name="f262" fmla="val 699"/>
              <a:gd name="f263" fmla="val 727"/>
              <a:gd name="f264" fmla="val 755"/>
              <a:gd name="f265" fmla="val 783"/>
              <a:gd name="f266" fmla="val 806"/>
              <a:gd name="f267" fmla="val 808"/>
              <a:gd name="f268" fmla="val 100"/>
              <a:gd name="f269" fmla="val 805"/>
              <a:gd name="f270" fmla="val 69"/>
              <a:gd name="f271" fmla="val 804"/>
              <a:gd name="f272" fmla="val 50"/>
              <a:gd name="f273" fmla="val 793"/>
              <a:gd name="f274" fmla="val 49"/>
              <a:gd name="f275" fmla="val 52"/>
              <a:gd name="f276" fmla="val 748"/>
              <a:gd name="f277" fmla="val 57"/>
              <a:gd name="f278" fmla="val 687"/>
              <a:gd name="f279" fmla="val 67"/>
              <a:gd name="f280" fmla="val 71"/>
              <a:gd name="f281" fmla="val 638"/>
              <a:gd name="f282" fmla="val 75"/>
              <a:gd name="f283" fmla="val 614"/>
              <a:gd name="f284" fmla="val 79"/>
              <a:gd name="f285" fmla="val 605"/>
              <a:gd name="f286" fmla="val 81"/>
              <a:gd name="f287" fmla="val 596"/>
              <a:gd name="f288" fmla="val 85"/>
              <a:gd name="f289" fmla="val 597"/>
              <a:gd name="f290" fmla="val 107"/>
              <a:gd name="f291" fmla="val 608"/>
              <a:gd name="f292" fmla="val 615"/>
              <a:gd name="f293" fmla="val 643"/>
              <a:gd name="f294" fmla="+- 0 0 -90"/>
              <a:gd name="f295" fmla="*/ f4 1 1191"/>
              <a:gd name="f296" fmla="*/ f5 1 504"/>
              <a:gd name="f297" fmla="val f6"/>
              <a:gd name="f298" fmla="val f7"/>
              <a:gd name="f299" fmla="val f8"/>
              <a:gd name="f300" fmla="*/ f294 f0 1"/>
              <a:gd name="f301" fmla="+- f299 0 f297"/>
              <a:gd name="f302" fmla="+- f298 0 f297"/>
              <a:gd name="f303" fmla="*/ f300 1 f3"/>
              <a:gd name="f304" fmla="*/ f302 1 1191"/>
              <a:gd name="f305" fmla="*/ f301 1 504"/>
              <a:gd name="f306" fmla="*/ 1190 f302 1"/>
              <a:gd name="f307" fmla="*/ 321 f301 1"/>
              <a:gd name="f308" fmla="*/ 1125 f302 1"/>
              <a:gd name="f309" fmla="*/ 288 f301 1"/>
              <a:gd name="f310" fmla="*/ 929 f302 1"/>
              <a:gd name="f311" fmla="*/ 219 f301 1"/>
              <a:gd name="f312" fmla="*/ 877 f302 1"/>
              <a:gd name="f313" fmla="*/ 177 f301 1"/>
              <a:gd name="f314" fmla="*/ 883 f302 1"/>
              <a:gd name="f315" fmla="*/ 264 f301 1"/>
              <a:gd name="f316" fmla="*/ 942 f302 1"/>
              <a:gd name="f317" fmla="*/ 423 f301 1"/>
              <a:gd name="f318" fmla="*/ 845 f302 1"/>
              <a:gd name="f319" fmla="*/ 448 f301 1"/>
              <a:gd name="f320" fmla="*/ 844 f302 1"/>
              <a:gd name="f321" fmla="*/ 391 f301 1"/>
              <a:gd name="f322" fmla="*/ 762 f302 1"/>
              <a:gd name="f323" fmla="*/ 280 f301 1"/>
              <a:gd name="f324" fmla="*/ 671 f302 1"/>
              <a:gd name="f325" fmla="*/ 311 f301 1"/>
              <a:gd name="f326" fmla="*/ 501 f302 1"/>
              <a:gd name="f327" fmla="*/ 462 f301 1"/>
              <a:gd name="f328" fmla="*/ 453 f302 1"/>
              <a:gd name="f329" fmla="*/ 406 f301 1"/>
              <a:gd name="f330" fmla="*/ 533 f302 1"/>
              <a:gd name="f331" fmla="*/ 267 f301 1"/>
              <a:gd name="f332" fmla="*/ 494 f302 1"/>
              <a:gd name="f333" fmla="*/ 263 f301 1"/>
              <a:gd name="f334" fmla="*/ 220 f302 1"/>
              <a:gd name="f335" fmla="*/ 236 f301 1"/>
              <a:gd name="f336" fmla="*/ 157 f302 1"/>
              <a:gd name="f337" fmla="*/ 205 f301 1"/>
              <a:gd name="f338" fmla="*/ 28 f302 1"/>
              <a:gd name="f339" fmla="*/ 24 f302 1"/>
              <a:gd name="f340" fmla="*/ 130 f301 1"/>
              <a:gd name="f341" fmla="*/ 36 f302 1"/>
              <a:gd name="f342" fmla="*/ 62 f301 1"/>
              <a:gd name="f343" fmla="*/ 66 f302 1"/>
              <a:gd name="f344" fmla="*/ 56 f301 1"/>
              <a:gd name="f345" fmla="*/ 124 f302 1"/>
              <a:gd name="f346" fmla="*/ 172 f302 1"/>
              <a:gd name="f347" fmla="*/ 104 f301 1"/>
              <a:gd name="f348" fmla="*/ 472 f302 1"/>
              <a:gd name="f349" fmla="*/ 102 f301 1"/>
              <a:gd name="f350" fmla="*/ 506 f302 1"/>
              <a:gd name="f351" fmla="*/ 127 f301 1"/>
              <a:gd name="f352" fmla="*/ 550 f302 1"/>
              <a:gd name="f353" fmla="*/ 87 f301 1"/>
              <a:gd name="f354" fmla="*/ 784 f302 1"/>
              <a:gd name="f355" fmla="*/ 5 f301 1"/>
              <a:gd name="f356" fmla="*/ 861 f302 1"/>
              <a:gd name="f357" fmla="*/ 113 f301 1"/>
              <a:gd name="f358" fmla="*/ 932 f302 1"/>
              <a:gd name="f359" fmla="*/ 123 f301 1"/>
              <a:gd name="f360" fmla="*/ 1191 f302 1"/>
              <a:gd name="f361" fmla="*/ 151 f301 1"/>
              <a:gd name="f362" fmla="*/ 235 f301 1"/>
              <a:gd name="f363" fmla="*/ 699 f302 1"/>
              <a:gd name="f364" fmla="*/ 805 f302 1"/>
              <a:gd name="f365" fmla="*/ 69 f301 1"/>
              <a:gd name="f366" fmla="*/ 687 f302 1"/>
              <a:gd name="f367" fmla="*/ 67 f301 1"/>
              <a:gd name="f368" fmla="*/ 596 f302 1"/>
              <a:gd name="f369" fmla="*/ 95 f301 1"/>
              <a:gd name="f370" fmla="+- f303 0 f1"/>
              <a:gd name="f371" fmla="*/ f306 1 1191"/>
              <a:gd name="f372" fmla="*/ f307 1 504"/>
              <a:gd name="f373" fmla="*/ f308 1 1191"/>
              <a:gd name="f374" fmla="*/ f309 1 504"/>
              <a:gd name="f375" fmla="*/ f310 1 1191"/>
              <a:gd name="f376" fmla="*/ f311 1 504"/>
              <a:gd name="f377" fmla="*/ f312 1 1191"/>
              <a:gd name="f378" fmla="*/ f313 1 504"/>
              <a:gd name="f379" fmla="*/ f314 1 1191"/>
              <a:gd name="f380" fmla="*/ f315 1 504"/>
              <a:gd name="f381" fmla="*/ f316 1 1191"/>
              <a:gd name="f382" fmla="*/ f317 1 504"/>
              <a:gd name="f383" fmla="*/ f318 1 1191"/>
              <a:gd name="f384" fmla="*/ f319 1 504"/>
              <a:gd name="f385" fmla="*/ f320 1 1191"/>
              <a:gd name="f386" fmla="*/ f321 1 504"/>
              <a:gd name="f387" fmla="*/ f322 1 1191"/>
              <a:gd name="f388" fmla="*/ f323 1 504"/>
              <a:gd name="f389" fmla="*/ f324 1 1191"/>
              <a:gd name="f390" fmla="*/ f325 1 504"/>
              <a:gd name="f391" fmla="*/ f326 1 1191"/>
              <a:gd name="f392" fmla="*/ f327 1 504"/>
              <a:gd name="f393" fmla="*/ f328 1 1191"/>
              <a:gd name="f394" fmla="*/ f329 1 504"/>
              <a:gd name="f395" fmla="*/ f330 1 1191"/>
              <a:gd name="f396" fmla="*/ f331 1 504"/>
              <a:gd name="f397" fmla="*/ f332 1 1191"/>
              <a:gd name="f398" fmla="*/ f333 1 504"/>
              <a:gd name="f399" fmla="*/ f334 1 1191"/>
              <a:gd name="f400" fmla="*/ f335 1 504"/>
              <a:gd name="f401" fmla="*/ f336 1 1191"/>
              <a:gd name="f402" fmla="*/ f337 1 504"/>
              <a:gd name="f403" fmla="*/ f338 1 1191"/>
              <a:gd name="f404" fmla="*/ f339 1 1191"/>
              <a:gd name="f405" fmla="*/ f340 1 504"/>
              <a:gd name="f406" fmla="*/ f341 1 1191"/>
              <a:gd name="f407" fmla="*/ f342 1 504"/>
              <a:gd name="f408" fmla="*/ f343 1 1191"/>
              <a:gd name="f409" fmla="*/ f344 1 504"/>
              <a:gd name="f410" fmla="*/ f345 1 1191"/>
              <a:gd name="f411" fmla="*/ f346 1 1191"/>
              <a:gd name="f412" fmla="*/ f347 1 504"/>
              <a:gd name="f413" fmla="*/ f348 1 1191"/>
              <a:gd name="f414" fmla="*/ f349 1 504"/>
              <a:gd name="f415" fmla="*/ f350 1 1191"/>
              <a:gd name="f416" fmla="*/ f351 1 504"/>
              <a:gd name="f417" fmla="*/ f352 1 1191"/>
              <a:gd name="f418" fmla="*/ f353 1 504"/>
              <a:gd name="f419" fmla="*/ f354 1 1191"/>
              <a:gd name="f420" fmla="*/ f355 1 504"/>
              <a:gd name="f421" fmla="*/ f356 1 1191"/>
              <a:gd name="f422" fmla="*/ f357 1 504"/>
              <a:gd name="f423" fmla="*/ f358 1 1191"/>
              <a:gd name="f424" fmla="*/ f359 1 504"/>
              <a:gd name="f425" fmla="*/ f360 1 1191"/>
              <a:gd name="f426" fmla="*/ f361 1 504"/>
              <a:gd name="f427" fmla="*/ f362 1 504"/>
              <a:gd name="f428" fmla="*/ f363 1 1191"/>
              <a:gd name="f429" fmla="*/ f364 1 1191"/>
              <a:gd name="f430" fmla="*/ f365 1 504"/>
              <a:gd name="f431" fmla="*/ f366 1 1191"/>
              <a:gd name="f432" fmla="*/ f367 1 504"/>
              <a:gd name="f433" fmla="*/ f368 1 1191"/>
              <a:gd name="f434" fmla="*/ f369 1 504"/>
              <a:gd name="f435" fmla="*/ 0 1 f304"/>
              <a:gd name="f436" fmla="*/ f298 1 f304"/>
              <a:gd name="f437" fmla="*/ 0 1 f305"/>
              <a:gd name="f438" fmla="*/ f299 1 f305"/>
              <a:gd name="f439" fmla="*/ f371 1 f304"/>
              <a:gd name="f440" fmla="*/ f372 1 f305"/>
              <a:gd name="f441" fmla="*/ f373 1 f304"/>
              <a:gd name="f442" fmla="*/ f374 1 f305"/>
              <a:gd name="f443" fmla="*/ f375 1 f304"/>
              <a:gd name="f444" fmla="*/ f376 1 f305"/>
              <a:gd name="f445" fmla="*/ f377 1 f304"/>
              <a:gd name="f446" fmla="*/ f378 1 f305"/>
              <a:gd name="f447" fmla="*/ f379 1 f304"/>
              <a:gd name="f448" fmla="*/ f380 1 f305"/>
              <a:gd name="f449" fmla="*/ f381 1 f304"/>
              <a:gd name="f450" fmla="*/ f382 1 f305"/>
              <a:gd name="f451" fmla="*/ f383 1 f304"/>
              <a:gd name="f452" fmla="*/ f384 1 f305"/>
              <a:gd name="f453" fmla="*/ f385 1 f304"/>
              <a:gd name="f454" fmla="*/ f386 1 f305"/>
              <a:gd name="f455" fmla="*/ f387 1 f304"/>
              <a:gd name="f456" fmla="*/ f388 1 f305"/>
              <a:gd name="f457" fmla="*/ f389 1 f304"/>
              <a:gd name="f458" fmla="*/ f390 1 f305"/>
              <a:gd name="f459" fmla="*/ f391 1 f304"/>
              <a:gd name="f460" fmla="*/ f392 1 f305"/>
              <a:gd name="f461" fmla="*/ f393 1 f304"/>
              <a:gd name="f462" fmla="*/ f394 1 f305"/>
              <a:gd name="f463" fmla="*/ f395 1 f304"/>
              <a:gd name="f464" fmla="*/ f396 1 f305"/>
              <a:gd name="f465" fmla="*/ f397 1 f304"/>
              <a:gd name="f466" fmla="*/ f398 1 f305"/>
              <a:gd name="f467" fmla="*/ f399 1 f304"/>
              <a:gd name="f468" fmla="*/ f400 1 f305"/>
              <a:gd name="f469" fmla="*/ f401 1 f304"/>
              <a:gd name="f470" fmla="*/ f402 1 f305"/>
              <a:gd name="f471" fmla="*/ f403 1 f304"/>
              <a:gd name="f472" fmla="*/ f404 1 f304"/>
              <a:gd name="f473" fmla="*/ f405 1 f305"/>
              <a:gd name="f474" fmla="*/ f406 1 f304"/>
              <a:gd name="f475" fmla="*/ f407 1 f305"/>
              <a:gd name="f476" fmla="*/ f408 1 f304"/>
              <a:gd name="f477" fmla="*/ f409 1 f305"/>
              <a:gd name="f478" fmla="*/ f410 1 f304"/>
              <a:gd name="f479" fmla="*/ f411 1 f304"/>
              <a:gd name="f480" fmla="*/ f412 1 f305"/>
              <a:gd name="f481" fmla="*/ f413 1 f304"/>
              <a:gd name="f482" fmla="*/ f414 1 f305"/>
              <a:gd name="f483" fmla="*/ f415 1 f304"/>
              <a:gd name="f484" fmla="*/ f416 1 f305"/>
              <a:gd name="f485" fmla="*/ f417 1 f304"/>
              <a:gd name="f486" fmla="*/ f418 1 f305"/>
              <a:gd name="f487" fmla="*/ f419 1 f304"/>
              <a:gd name="f488" fmla="*/ f420 1 f305"/>
              <a:gd name="f489" fmla="*/ f421 1 f304"/>
              <a:gd name="f490" fmla="*/ f422 1 f305"/>
              <a:gd name="f491" fmla="*/ f423 1 f304"/>
              <a:gd name="f492" fmla="*/ f424 1 f305"/>
              <a:gd name="f493" fmla="*/ f425 1 f304"/>
              <a:gd name="f494" fmla="*/ f426 1 f305"/>
              <a:gd name="f495" fmla="*/ f427 1 f305"/>
              <a:gd name="f496" fmla="*/ f428 1 f304"/>
              <a:gd name="f497" fmla="*/ f429 1 f304"/>
              <a:gd name="f498" fmla="*/ f430 1 f305"/>
              <a:gd name="f499" fmla="*/ f431 1 f304"/>
              <a:gd name="f500" fmla="*/ f432 1 f305"/>
              <a:gd name="f501" fmla="*/ f433 1 f304"/>
              <a:gd name="f502" fmla="*/ f434 1 f305"/>
              <a:gd name="f503" fmla="*/ f435 f295 1"/>
              <a:gd name="f504" fmla="*/ f436 f295 1"/>
              <a:gd name="f505" fmla="*/ f438 f296 1"/>
              <a:gd name="f506" fmla="*/ f437 f296 1"/>
              <a:gd name="f507" fmla="*/ f439 f295 1"/>
              <a:gd name="f508" fmla="*/ f440 f296 1"/>
              <a:gd name="f509" fmla="*/ f441 f295 1"/>
              <a:gd name="f510" fmla="*/ f442 f296 1"/>
              <a:gd name="f511" fmla="*/ f443 f295 1"/>
              <a:gd name="f512" fmla="*/ f444 f296 1"/>
              <a:gd name="f513" fmla="*/ f445 f295 1"/>
              <a:gd name="f514" fmla="*/ f446 f296 1"/>
              <a:gd name="f515" fmla="*/ f447 f295 1"/>
              <a:gd name="f516" fmla="*/ f448 f296 1"/>
              <a:gd name="f517" fmla="*/ f449 f295 1"/>
              <a:gd name="f518" fmla="*/ f450 f296 1"/>
              <a:gd name="f519" fmla="*/ f451 f295 1"/>
              <a:gd name="f520" fmla="*/ f452 f296 1"/>
              <a:gd name="f521" fmla="*/ f453 f295 1"/>
              <a:gd name="f522" fmla="*/ f454 f296 1"/>
              <a:gd name="f523" fmla="*/ f455 f295 1"/>
              <a:gd name="f524" fmla="*/ f456 f296 1"/>
              <a:gd name="f525" fmla="*/ f457 f295 1"/>
              <a:gd name="f526" fmla="*/ f458 f296 1"/>
              <a:gd name="f527" fmla="*/ f459 f295 1"/>
              <a:gd name="f528" fmla="*/ f460 f296 1"/>
              <a:gd name="f529" fmla="*/ f461 f295 1"/>
              <a:gd name="f530" fmla="*/ f462 f296 1"/>
              <a:gd name="f531" fmla="*/ f463 f295 1"/>
              <a:gd name="f532" fmla="*/ f464 f296 1"/>
              <a:gd name="f533" fmla="*/ f465 f295 1"/>
              <a:gd name="f534" fmla="*/ f466 f296 1"/>
              <a:gd name="f535" fmla="*/ f467 f295 1"/>
              <a:gd name="f536" fmla="*/ f468 f296 1"/>
              <a:gd name="f537" fmla="*/ f469 f295 1"/>
              <a:gd name="f538" fmla="*/ f470 f296 1"/>
              <a:gd name="f539" fmla="*/ f471 f295 1"/>
              <a:gd name="f540" fmla="*/ f472 f295 1"/>
              <a:gd name="f541" fmla="*/ f473 f296 1"/>
              <a:gd name="f542" fmla="*/ f474 f295 1"/>
              <a:gd name="f543" fmla="*/ f475 f296 1"/>
              <a:gd name="f544" fmla="*/ f476 f295 1"/>
              <a:gd name="f545" fmla="*/ f477 f296 1"/>
              <a:gd name="f546" fmla="*/ f478 f295 1"/>
              <a:gd name="f547" fmla="*/ f479 f295 1"/>
              <a:gd name="f548" fmla="*/ f480 f296 1"/>
              <a:gd name="f549" fmla="*/ f481 f295 1"/>
              <a:gd name="f550" fmla="*/ f482 f296 1"/>
              <a:gd name="f551" fmla="*/ f483 f295 1"/>
              <a:gd name="f552" fmla="*/ f484 f296 1"/>
              <a:gd name="f553" fmla="*/ f485 f295 1"/>
              <a:gd name="f554" fmla="*/ f486 f296 1"/>
              <a:gd name="f555" fmla="*/ f487 f295 1"/>
              <a:gd name="f556" fmla="*/ f488 f296 1"/>
              <a:gd name="f557" fmla="*/ f489 f295 1"/>
              <a:gd name="f558" fmla="*/ f490 f296 1"/>
              <a:gd name="f559" fmla="*/ f491 f295 1"/>
              <a:gd name="f560" fmla="*/ f492 f296 1"/>
              <a:gd name="f561" fmla="*/ f493 f295 1"/>
              <a:gd name="f562" fmla="*/ f494 f296 1"/>
              <a:gd name="f563" fmla="*/ f495 f296 1"/>
              <a:gd name="f564" fmla="*/ f496 f295 1"/>
              <a:gd name="f565" fmla="*/ f497 f295 1"/>
              <a:gd name="f566" fmla="*/ f498 f296 1"/>
              <a:gd name="f567" fmla="*/ f499 f295 1"/>
              <a:gd name="f568" fmla="*/ f500 f296 1"/>
              <a:gd name="f569" fmla="*/ f501 f295 1"/>
              <a:gd name="f570" fmla="*/ f502 f296 1"/>
            </a:gdLst>
            <a:ahLst/>
            <a:cxnLst>
              <a:cxn ang="3cd4">
                <a:pos x="hc" y="t"/>
              </a:cxn>
              <a:cxn ang="0">
                <a:pos x="r" y="vc"/>
              </a:cxn>
              <a:cxn ang="cd4">
                <a:pos x="hc" y="b"/>
              </a:cxn>
              <a:cxn ang="cd2">
                <a:pos x="l" y="vc"/>
              </a:cxn>
              <a:cxn ang="f370">
                <a:pos x="f507" y="f508"/>
              </a:cxn>
              <a:cxn ang="f370">
                <a:pos x="f509" y="f510"/>
              </a:cxn>
              <a:cxn ang="f370">
                <a:pos x="f511" y="f512"/>
              </a:cxn>
              <a:cxn ang="f370">
                <a:pos x="f513" y="f514"/>
              </a:cxn>
              <a:cxn ang="f370">
                <a:pos x="f515" y="f516"/>
              </a:cxn>
              <a:cxn ang="f370">
                <a:pos x="f517" y="f518"/>
              </a:cxn>
              <a:cxn ang="f370">
                <a:pos x="f519" y="f520"/>
              </a:cxn>
              <a:cxn ang="f370">
                <a:pos x="f521" y="f522"/>
              </a:cxn>
              <a:cxn ang="f370">
                <a:pos x="f523" y="f524"/>
              </a:cxn>
              <a:cxn ang="f370">
                <a:pos x="f525" y="f526"/>
              </a:cxn>
              <a:cxn ang="f370">
                <a:pos x="f527" y="f528"/>
              </a:cxn>
              <a:cxn ang="f370">
                <a:pos x="f529" y="f530"/>
              </a:cxn>
              <a:cxn ang="f370">
                <a:pos x="f531" y="f532"/>
              </a:cxn>
              <a:cxn ang="f370">
                <a:pos x="f533" y="f534"/>
              </a:cxn>
              <a:cxn ang="f370">
                <a:pos x="f535" y="f536"/>
              </a:cxn>
              <a:cxn ang="f370">
                <a:pos x="f537" y="f538"/>
              </a:cxn>
              <a:cxn ang="f370">
                <a:pos x="f539" y="f514"/>
              </a:cxn>
              <a:cxn ang="f370">
                <a:pos x="f540" y="f541"/>
              </a:cxn>
              <a:cxn ang="f370">
                <a:pos x="f542" y="f543"/>
              </a:cxn>
              <a:cxn ang="f370">
                <a:pos x="f544" y="f545"/>
              </a:cxn>
              <a:cxn ang="f370">
                <a:pos x="f546" y="f541"/>
              </a:cxn>
              <a:cxn ang="f370">
                <a:pos x="f547" y="f548"/>
              </a:cxn>
              <a:cxn ang="f370">
                <a:pos x="f549" y="f550"/>
              </a:cxn>
              <a:cxn ang="f370">
                <a:pos x="f551" y="f552"/>
              </a:cxn>
              <a:cxn ang="f370">
                <a:pos x="f553" y="f554"/>
              </a:cxn>
              <a:cxn ang="f370">
                <a:pos x="f555" y="f556"/>
              </a:cxn>
              <a:cxn ang="f370">
                <a:pos x="f557" y="f558"/>
              </a:cxn>
              <a:cxn ang="f370">
                <a:pos x="f559" y="f560"/>
              </a:cxn>
              <a:cxn ang="f370">
                <a:pos x="f561" y="f562"/>
              </a:cxn>
              <a:cxn ang="f370">
                <a:pos x="f507" y="f563"/>
              </a:cxn>
              <a:cxn ang="f370">
                <a:pos x="f564" y="f548"/>
              </a:cxn>
              <a:cxn ang="f370">
                <a:pos x="f565" y="f566"/>
              </a:cxn>
              <a:cxn ang="f370">
                <a:pos x="f567" y="f568"/>
              </a:cxn>
              <a:cxn ang="f370">
                <a:pos x="f569" y="f570"/>
              </a:cxn>
              <a:cxn ang="f370">
                <a:pos x="f564" y="f548"/>
              </a:cxn>
            </a:cxnLst>
            <a:rect l="f503" t="f506" r="f504" b="f505"/>
            <a:pathLst>
              <a:path w="1191" h="504">
                <a:moveTo>
                  <a:pt x="f9" y="f10"/>
                </a:moveTo>
                <a:cubicBezTo>
                  <a:pt x="f9" y="f11"/>
                  <a:pt x="f9" y="f12"/>
                  <a:pt x="f9" y="f13"/>
                </a:cubicBezTo>
                <a:cubicBezTo>
                  <a:pt x="f9"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43" y="f44"/>
                  <a:pt x="f45" y="f46"/>
                </a:cubicBezTo>
                <a:cubicBezTo>
                  <a:pt x="f47" y="f48"/>
                  <a:pt x="f49" y="f50"/>
                  <a:pt x="f49" y="f51"/>
                </a:cubicBezTo>
                <a:cubicBezTo>
                  <a:pt x="f47" y="f52"/>
                  <a:pt x="f53" y="f54"/>
                  <a:pt x="f55" y="f11"/>
                </a:cubicBezTo>
                <a:cubicBezTo>
                  <a:pt x="f56" y="f57"/>
                  <a:pt x="f58" y="f59"/>
                  <a:pt x="f60" y="f61"/>
                </a:cubicBezTo>
                <a:cubicBezTo>
                  <a:pt x="f62" y="f63"/>
                  <a:pt x="f64" y="f65"/>
                  <a:pt x="f66" y="f67"/>
                </a:cubicBezTo>
                <a:cubicBezTo>
                  <a:pt x="f68" y="f69"/>
                  <a:pt x="f70" y="f71"/>
                  <a:pt x="f53" y="f72"/>
                </a:cubicBezTo>
                <a:cubicBezTo>
                  <a:pt x="f73" y="f74"/>
                  <a:pt x="f75" y="f76"/>
                  <a:pt x="f77" y="f78"/>
                </a:cubicBezTo>
                <a:cubicBezTo>
                  <a:pt x="f79" y="f80"/>
                  <a:pt x="f81" y="f82"/>
                  <a:pt x="f77" y="f83"/>
                </a:cubicBezTo>
                <a:cubicBezTo>
                  <a:pt x="f75" y="f84"/>
                  <a:pt x="f85" y="f86"/>
                  <a:pt x="f87" y="f88"/>
                </a:cubicBezTo>
                <a:cubicBezTo>
                  <a:pt x="f89" y="f2"/>
                  <a:pt x="f90" y="f91"/>
                  <a:pt x="f92" y="f93"/>
                </a:cubicBezTo>
                <a:cubicBezTo>
                  <a:pt x="f94" y="f95"/>
                  <a:pt x="f96" y="f97"/>
                  <a:pt x="f98" y="f99"/>
                </a:cubicBezTo>
                <a:cubicBezTo>
                  <a:pt x="f100" y="f101"/>
                  <a:pt x="f102" y="f24"/>
                  <a:pt x="f103" y="f104"/>
                </a:cubicBezTo>
                <a:cubicBezTo>
                  <a:pt x="f105" y="f106"/>
                  <a:pt x="f107" y="f108"/>
                  <a:pt x="f109" y="f110"/>
                </a:cubicBezTo>
                <a:cubicBezTo>
                  <a:pt x="f111" y="f112"/>
                  <a:pt x="f113" y="f114"/>
                  <a:pt x="f115" y="f116"/>
                </a:cubicBezTo>
                <a:cubicBezTo>
                  <a:pt x="f117" y="f118"/>
                  <a:pt x="f119" y="f8"/>
                  <a:pt x="f120" y="f121"/>
                </a:cubicBezTo>
                <a:cubicBezTo>
                  <a:pt x="f122" y="f123"/>
                  <a:pt x="f124" y="f125"/>
                  <a:pt x="f126" y="f127"/>
                </a:cubicBezTo>
                <a:cubicBezTo>
                  <a:pt x="f71" y="f128"/>
                  <a:pt x="f71" y="f84"/>
                  <a:pt x="f126" y="f129"/>
                </a:cubicBezTo>
                <a:cubicBezTo>
                  <a:pt x="f130" y="f131"/>
                  <a:pt x="f132" y="f18"/>
                  <a:pt x="f133" y="f134"/>
                </a:cubicBezTo>
                <a:cubicBezTo>
                  <a:pt x="f135" y="f136"/>
                  <a:pt x="f137" y="f138"/>
                  <a:pt x="f139" y="f140"/>
                </a:cubicBezTo>
                <a:cubicBezTo>
                  <a:pt x="f141" y="f30"/>
                  <a:pt x="f141" y="f142"/>
                  <a:pt x="f143" y="f144"/>
                </a:cubicBezTo>
                <a:cubicBezTo>
                  <a:pt x="f145" y="f146"/>
                  <a:pt x="f147" y="f144"/>
                  <a:pt x="f147" y="f148"/>
                </a:cubicBezTo>
                <a:cubicBezTo>
                  <a:pt x="f147" y="f149"/>
                  <a:pt x="f150" y="f149"/>
                  <a:pt x="f151" y="f152"/>
                </a:cubicBezTo>
                <a:cubicBezTo>
                  <a:pt x="f153" y="f154"/>
                  <a:pt x="f155" y="f142"/>
                  <a:pt x="f156" y="f157"/>
                </a:cubicBezTo>
                <a:cubicBezTo>
                  <a:pt x="f158" y="f34"/>
                  <a:pt x="f159" y="f160"/>
                  <a:pt x="f161" y="f162"/>
                </a:cubicBezTo>
                <a:cubicBezTo>
                  <a:pt x="f163" y="f164"/>
                  <a:pt x="f165" y="f166"/>
                  <a:pt x="f167" y="f168"/>
                </a:cubicBezTo>
                <a:cubicBezTo>
                  <a:pt x="f167" y="f169"/>
                  <a:pt x="f165" y="f169"/>
                  <a:pt x="f170" y="f46"/>
                </a:cubicBezTo>
                <a:cubicBezTo>
                  <a:pt x="f171" y="f46"/>
                  <a:pt x="f172" y="f46"/>
                  <a:pt x="f173" y="f46"/>
                </a:cubicBezTo>
                <a:cubicBezTo>
                  <a:pt x="f174" y="f46"/>
                  <a:pt x="f175" y="f48"/>
                  <a:pt x="f176" y="f177"/>
                </a:cubicBezTo>
                <a:cubicBezTo>
                  <a:pt x="f178" y="f179"/>
                  <a:pt x="f6" y="f180"/>
                  <a:pt x="f181" y="f180"/>
                </a:cubicBezTo>
                <a:cubicBezTo>
                  <a:pt x="f182" y="f180"/>
                  <a:pt x="f183" y="f184"/>
                  <a:pt x="f183" y="f185"/>
                </a:cubicBezTo>
                <a:cubicBezTo>
                  <a:pt x="f183" y="f186"/>
                  <a:pt x="f183" y="f187"/>
                  <a:pt x="f183" y="f188"/>
                </a:cubicBezTo>
                <a:cubicBezTo>
                  <a:pt x="f189" y="f190"/>
                  <a:pt x="f183" y="f191"/>
                  <a:pt x="f192" y="f193"/>
                </a:cubicBezTo>
                <a:cubicBezTo>
                  <a:pt x="f194" y="f195"/>
                  <a:pt x="f188" y="f191"/>
                  <a:pt x="f196" y="f194"/>
                </a:cubicBezTo>
                <a:cubicBezTo>
                  <a:pt x="f197" y="f198"/>
                  <a:pt x="f187" y="f199"/>
                  <a:pt x="f200" y="f201"/>
                </a:cubicBezTo>
                <a:cubicBezTo>
                  <a:pt x="f202" y="f203"/>
                  <a:pt x="f204" y="f205"/>
                  <a:pt x="f184" y="f180"/>
                </a:cubicBezTo>
                <a:cubicBezTo>
                  <a:pt x="f206" y="f170"/>
                  <a:pt x="f167" y="f207"/>
                  <a:pt x="f208" y="f209"/>
                </a:cubicBezTo>
                <a:cubicBezTo>
                  <a:pt x="f208" y="f204"/>
                  <a:pt x="f210" y="f201"/>
                  <a:pt x="f211" y="f201"/>
                </a:cubicBezTo>
                <a:cubicBezTo>
                  <a:pt x="f156" y="f201"/>
                  <a:pt x="f28" y="f201"/>
                  <a:pt x="f212" y="f204"/>
                </a:cubicBezTo>
                <a:cubicBezTo>
                  <a:pt x="f213" y="f204"/>
                  <a:pt x="f214" y="f215"/>
                  <a:pt x="f216" y="f215"/>
                </a:cubicBezTo>
                <a:cubicBezTo>
                  <a:pt x="f217" y="f215"/>
                  <a:pt x="f218" y="f219"/>
                  <a:pt x="f147" y="f220"/>
                </a:cubicBezTo>
                <a:cubicBezTo>
                  <a:pt x="f147" y="f203"/>
                  <a:pt x="f221" y="f222"/>
                  <a:pt x="f223" y="f222"/>
                </a:cubicBezTo>
                <a:cubicBezTo>
                  <a:pt x="f224" y="f222"/>
                  <a:pt x="f225" y="f226"/>
                  <a:pt x="f227" y="f228"/>
                </a:cubicBezTo>
                <a:cubicBezTo>
                  <a:pt x="f229" y="f230"/>
                  <a:pt x="f231" y="f215"/>
                  <a:pt x="f232" y="f233"/>
                </a:cubicBezTo>
                <a:cubicBezTo>
                  <a:pt x="f137" y="f234"/>
                  <a:pt x="f235" y="f236"/>
                  <a:pt x="f237" y="f182"/>
                </a:cubicBezTo>
                <a:cubicBezTo>
                  <a:pt x="f238" y="f239"/>
                  <a:pt x="f240" y="f241"/>
                  <a:pt x="f242" y="f243"/>
                </a:cubicBezTo>
                <a:cubicBezTo>
                  <a:pt x="f244" y="f6"/>
                  <a:pt x="f245" y="f239"/>
                  <a:pt x="f85" y="f246"/>
                </a:cubicBezTo>
                <a:cubicBezTo>
                  <a:pt x="f85" y="f187"/>
                  <a:pt x="f85" y="f247"/>
                  <a:pt x="f73" y="f248"/>
                </a:cubicBezTo>
                <a:cubicBezTo>
                  <a:pt x="f249" y="f205"/>
                  <a:pt x="f250" y="f251"/>
                  <a:pt x="f252" y="f222"/>
                </a:cubicBezTo>
                <a:cubicBezTo>
                  <a:pt x="f37" y="f184"/>
                  <a:pt x="f253" y="f203"/>
                  <a:pt x="f254" y="f203"/>
                </a:cubicBezTo>
                <a:cubicBezTo>
                  <a:pt x="f255" y="f184"/>
                  <a:pt x="f256" y="f184"/>
                  <a:pt x="f257" y="f184"/>
                </a:cubicBezTo>
                <a:cubicBezTo>
                  <a:pt x="f258" y="f184"/>
                  <a:pt x="f7" y="f259"/>
                  <a:pt x="f7" y="f260"/>
                </a:cubicBezTo>
                <a:cubicBezTo>
                  <a:pt x="f7" y="f161"/>
                  <a:pt x="f7" y="f261"/>
                  <a:pt x="f7" y="f10"/>
                </a:cubicBezTo>
                <a:cubicBezTo>
                  <a:pt x="f7" y="f10"/>
                  <a:pt x="f9" y="f10"/>
                  <a:pt x="f9" y="f10"/>
                </a:cubicBezTo>
                <a:close/>
                <a:moveTo>
                  <a:pt x="f262" y="f201"/>
                </a:moveTo>
                <a:cubicBezTo>
                  <a:pt x="f262" y="f201"/>
                  <a:pt x="f262" y="f201"/>
                  <a:pt x="f262" y="f201"/>
                </a:cubicBezTo>
                <a:cubicBezTo>
                  <a:pt x="f263" y="f201"/>
                  <a:pt x="f264" y="f201"/>
                  <a:pt x="f265" y="f201"/>
                </a:cubicBezTo>
                <a:cubicBezTo>
                  <a:pt x="f266" y="f201"/>
                  <a:pt x="f267" y="f268"/>
                  <a:pt x="f269" y="f270"/>
                </a:cubicBezTo>
                <a:cubicBezTo>
                  <a:pt x="f271" y="f272"/>
                  <a:pt x="f273" y="f274"/>
                  <a:pt x="f96" y="f275"/>
                </a:cubicBezTo>
                <a:cubicBezTo>
                  <a:pt x="f276" y="f277"/>
                  <a:pt x="f102" y="f188"/>
                  <a:pt x="f278" y="f279"/>
                </a:cubicBezTo>
                <a:cubicBezTo>
                  <a:pt x="f238" y="f280"/>
                  <a:pt x="f281" y="f282"/>
                  <a:pt x="f283" y="f284"/>
                </a:cubicBezTo>
                <a:cubicBezTo>
                  <a:pt x="f285" y="f286"/>
                  <a:pt x="f287" y="f288"/>
                  <a:pt x="f287" y="f171"/>
                </a:cubicBezTo>
                <a:cubicBezTo>
                  <a:pt x="f289" y="f290"/>
                  <a:pt x="f291" y="f201"/>
                  <a:pt x="f292" y="f201"/>
                </a:cubicBezTo>
                <a:cubicBezTo>
                  <a:pt x="f293" y="f201"/>
                  <a:pt x="f109" y="f201"/>
                  <a:pt x="f262" y="f201"/>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1" name="Freeform 92">
            <a:extLst>
              <a:ext uri="{FF2B5EF4-FFF2-40B4-BE49-F238E27FC236}">
                <a16:creationId xmlns:a16="http://schemas.microsoft.com/office/drawing/2014/main" id="{57D5484C-F8C5-4634-ACC3-46761B4CAC90}"/>
              </a:ext>
            </a:extLst>
          </p:cNvPr>
          <p:cNvSpPr/>
          <p:nvPr/>
        </p:nvSpPr>
        <p:spPr>
          <a:xfrm>
            <a:off x="4779961" y="2321862"/>
            <a:ext cx="1013466" cy="597551"/>
          </a:xfrm>
          <a:custGeom>
            <a:avLst/>
            <a:gdLst>
              <a:gd name="f0" fmla="val 10800000"/>
              <a:gd name="f1" fmla="val 5400000"/>
              <a:gd name="f2" fmla="val 360"/>
              <a:gd name="f3" fmla="val 180"/>
              <a:gd name="f4" fmla="val w"/>
              <a:gd name="f5" fmla="val h"/>
              <a:gd name="f6" fmla="val 0"/>
              <a:gd name="f7" fmla="val 923"/>
              <a:gd name="f8" fmla="val 541"/>
              <a:gd name="f9" fmla="val 922"/>
              <a:gd name="f10" fmla="val 163"/>
              <a:gd name="f11" fmla="val 176"/>
              <a:gd name="f12" fmla="val 189"/>
              <a:gd name="f13" fmla="val 203"/>
              <a:gd name="f14" fmla="val 219"/>
              <a:gd name="f15" fmla="val 915"/>
              <a:gd name="f16" fmla="val 223"/>
              <a:gd name="f17" fmla="val 900"/>
              <a:gd name="f18" fmla="val 885"/>
              <a:gd name="f19" fmla="val 881"/>
              <a:gd name="f20" fmla="val 216"/>
              <a:gd name="f21" fmla="val 202"/>
              <a:gd name="f22" fmla="val 882"/>
              <a:gd name="f23" fmla="val 158"/>
              <a:gd name="f24" fmla="val 136"/>
              <a:gd name="f25" fmla="val 883"/>
              <a:gd name="f26" fmla="val 115"/>
              <a:gd name="f27" fmla="val 870"/>
              <a:gd name="f28" fmla="val 114"/>
              <a:gd name="f29" fmla="val 855"/>
              <a:gd name="f30" fmla="val 839"/>
              <a:gd name="f31" fmla="val 830"/>
              <a:gd name="f32" fmla="val 117"/>
              <a:gd name="f33" fmla="val 832"/>
              <a:gd name="f34" fmla="val 135"/>
              <a:gd name="f35" fmla="val 833"/>
              <a:gd name="f36" fmla="val 147"/>
              <a:gd name="f37" fmla="val 159"/>
              <a:gd name="f38" fmla="val 171"/>
              <a:gd name="f39" fmla="val 193"/>
              <a:gd name="f40" fmla="val 819"/>
              <a:gd name="f41" fmla="val 209"/>
              <a:gd name="f42" fmla="val 799"/>
              <a:gd name="f43" fmla="val 210"/>
              <a:gd name="f44" fmla="val 779"/>
              <a:gd name="f45" fmla="val 212"/>
              <a:gd name="f46" fmla="val 782"/>
              <a:gd name="f47" fmla="val 221"/>
              <a:gd name="f48" fmla="val 785"/>
              <a:gd name="f49" fmla="val 234"/>
              <a:gd name="f50" fmla="val 798"/>
              <a:gd name="f51" fmla="val 288"/>
              <a:gd name="f52" fmla="val 812"/>
              <a:gd name="f53" fmla="val 342"/>
              <a:gd name="f54" fmla="val 825"/>
              <a:gd name="f55" fmla="val 397"/>
              <a:gd name="f56" fmla="val 428"/>
              <a:gd name="f57" fmla="val 802"/>
              <a:gd name="f58" fmla="val 435"/>
              <a:gd name="f59" fmla="val 784"/>
              <a:gd name="f60" fmla="val 439"/>
              <a:gd name="f61" fmla="val 767"/>
              <a:gd name="f62" fmla="val 443"/>
              <a:gd name="f63" fmla="val 749"/>
              <a:gd name="f64" fmla="val 447"/>
              <a:gd name="f65" fmla="val 737"/>
              <a:gd name="f66" fmla="val 450"/>
              <a:gd name="f67" fmla="val 731"/>
              <a:gd name="f68" fmla="val 728"/>
              <a:gd name="f69" fmla="val 434"/>
              <a:gd name="f70" fmla="val 720"/>
              <a:gd name="f71" fmla="val 395"/>
              <a:gd name="f72" fmla="val 709"/>
              <a:gd name="f73" fmla="val 356"/>
              <a:gd name="f74" fmla="val 700"/>
              <a:gd name="f75" fmla="val 318"/>
              <a:gd name="f76" fmla="val 697"/>
              <a:gd name="f77" fmla="val 306"/>
              <a:gd name="f78" fmla="val 692"/>
              <a:gd name="f79" fmla="val 300"/>
              <a:gd name="f80" fmla="val 679"/>
              <a:gd name="f81" fmla="val 299"/>
              <a:gd name="f82" fmla="val 653"/>
              <a:gd name="f83" fmla="val 298"/>
              <a:gd name="f84" fmla="val 627"/>
              <a:gd name="f85" fmla="val 294"/>
              <a:gd name="f86" fmla="val 601"/>
              <a:gd name="f87" fmla="val 291"/>
              <a:gd name="f88" fmla="val 578"/>
              <a:gd name="f89" fmla="val 287"/>
              <a:gd name="f90" fmla="val 561"/>
              <a:gd name="f91" fmla="val 274"/>
              <a:gd name="f92" fmla="val 552"/>
              <a:gd name="f93" fmla="val 252"/>
              <a:gd name="f94" fmla="val 549"/>
              <a:gd name="f95" fmla="val 243"/>
              <a:gd name="f96" fmla="val 547"/>
              <a:gd name="f97" fmla="val 544"/>
              <a:gd name="f98" fmla="val 225"/>
              <a:gd name="f99" fmla="val 218"/>
              <a:gd name="f100" fmla="val 538"/>
              <a:gd name="f101" fmla="val 211"/>
              <a:gd name="f102" fmla="val 529"/>
              <a:gd name="f103" fmla="val 518"/>
              <a:gd name="f104" fmla="val 213"/>
              <a:gd name="f105" fmla="val 520"/>
              <a:gd name="f106" fmla="val 222"/>
              <a:gd name="f107" fmla="val 229"/>
              <a:gd name="f108" fmla="val 522"/>
              <a:gd name="f109" fmla="val 285"/>
              <a:gd name="f110" fmla="val 516"/>
              <a:gd name="f111" fmla="val 339"/>
              <a:gd name="f112" fmla="val 501"/>
              <a:gd name="f113" fmla="val 393"/>
              <a:gd name="f114" fmla="val 488"/>
              <a:gd name="f115" fmla="val 441"/>
              <a:gd name="f116" fmla="val 467"/>
              <a:gd name="f117" fmla="val 485"/>
              <a:gd name="f118" fmla="val 442"/>
              <a:gd name="f119" fmla="val 528"/>
              <a:gd name="f120" fmla="val 417"/>
              <a:gd name="f121" fmla="val 533"/>
              <a:gd name="f122" fmla="val 396"/>
              <a:gd name="f123" fmla="val 374"/>
              <a:gd name="f124" fmla="val 503"/>
              <a:gd name="f125" fmla="val 352"/>
              <a:gd name="f126" fmla="val 490"/>
              <a:gd name="f127" fmla="val 340"/>
              <a:gd name="f128" fmla="val 483"/>
              <a:gd name="f129" fmla="val 476"/>
              <a:gd name="f130" fmla="val 346"/>
              <a:gd name="f131" fmla="val 465"/>
              <a:gd name="f132" fmla="val 377"/>
              <a:gd name="f133" fmla="val 415"/>
              <a:gd name="f134" fmla="val 403"/>
              <a:gd name="f135" fmla="val 302"/>
              <a:gd name="f136" fmla="val 405"/>
              <a:gd name="f137" fmla="val 289"/>
              <a:gd name="f138" fmla="val 406"/>
              <a:gd name="f139" fmla="val 275"/>
              <a:gd name="f140" fmla="val 262"/>
              <a:gd name="f141" fmla="val 232"/>
              <a:gd name="f142" fmla="val 375"/>
              <a:gd name="f143" fmla="val 228"/>
              <a:gd name="f144" fmla="val 279"/>
              <a:gd name="f145" fmla="val 183"/>
              <a:gd name="f146" fmla="val 196"/>
              <a:gd name="f147" fmla="val 87"/>
              <a:gd name="f148" fmla="val 181"/>
              <a:gd name="f149" fmla="val 73"/>
              <a:gd name="f150" fmla="val 179"/>
              <a:gd name="f151" fmla="val 67"/>
              <a:gd name="f152" fmla="val 173"/>
              <a:gd name="f153" fmla="val 69"/>
              <a:gd name="f154" fmla="val 71"/>
              <a:gd name="f155" fmla="val 144"/>
              <a:gd name="f156" fmla="val 64"/>
              <a:gd name="f157" fmla="val 137"/>
              <a:gd name="f158" fmla="val 48"/>
              <a:gd name="f159" fmla="val 139"/>
              <a:gd name="f160" fmla="val 46"/>
              <a:gd name="f161" fmla="val 43"/>
              <a:gd name="f162" fmla="val 40"/>
              <a:gd name="f163" fmla="val 12"/>
              <a:gd name="f164" fmla="val 120"/>
              <a:gd name="f165" fmla="val 10"/>
              <a:gd name="f166" fmla="val 94"/>
              <a:gd name="f167" fmla="val 13"/>
              <a:gd name="f168" fmla="val 85"/>
              <a:gd name="f169" fmla="val 21"/>
              <a:gd name="f170" fmla="val 86"/>
              <a:gd name="f171" fmla="val 28"/>
              <a:gd name="f172" fmla="val 70"/>
              <a:gd name="f173" fmla="val 88"/>
              <a:gd name="f174" fmla="val 47"/>
              <a:gd name="f175" fmla="val 41"/>
              <a:gd name="f176" fmla="val 35"/>
              <a:gd name="f177" fmla="val 68"/>
              <a:gd name="f178" fmla="val 29"/>
              <a:gd name="f179" fmla="val 1"/>
              <a:gd name="f180" fmla="val 2"/>
              <a:gd name="f181" fmla="val 98"/>
              <a:gd name="f182" fmla="val 124"/>
              <a:gd name="f183" fmla="val 3"/>
              <a:gd name="f184" fmla="val 23"/>
              <a:gd name="f185" fmla="val 118"/>
              <a:gd name="f186" fmla="val 125"/>
              <a:gd name="f187" fmla="val 143"/>
              <a:gd name="f188" fmla="val 246"/>
              <a:gd name="f189" fmla="val 348"/>
              <a:gd name="f190" fmla="val 451"/>
              <a:gd name="f191" fmla="val 464"/>
              <a:gd name="f192" fmla="val 473"/>
              <a:gd name="f193" fmla="val 481"/>
              <a:gd name="f194" fmla="val 5"/>
              <a:gd name="f195" fmla="val 495"/>
              <a:gd name="f196" fmla="val 590"/>
              <a:gd name="f197" fmla="val 663"/>
              <a:gd name="f198" fmla="val 736"/>
              <a:gd name="f199" fmla="val 754"/>
              <a:gd name="f200" fmla="val 762"/>
              <a:gd name="f201" fmla="val 7"/>
              <a:gd name="f202" fmla="val 760"/>
              <a:gd name="f203" fmla="val 25"/>
              <a:gd name="f204" fmla="val 759"/>
              <a:gd name="f205" fmla="val 30"/>
              <a:gd name="f206" fmla="val 39"/>
              <a:gd name="f207" fmla="val 757"/>
              <a:gd name="f208" fmla="val 57"/>
              <a:gd name="f209" fmla="val 765"/>
              <a:gd name="f210" fmla="val 60"/>
              <a:gd name="f211" fmla="val 63"/>
              <a:gd name="f212" fmla="val 815"/>
              <a:gd name="f213" fmla="val 847"/>
              <a:gd name="f214" fmla="val 880"/>
              <a:gd name="f215" fmla="val 75"/>
              <a:gd name="f216" fmla="val 902"/>
              <a:gd name="f217" fmla="val 76"/>
              <a:gd name="f218" fmla="val 919"/>
              <a:gd name="f219" fmla="val 921"/>
              <a:gd name="f220" fmla="val 121"/>
              <a:gd name="f221" fmla="val 149"/>
              <a:gd name="f222" fmla="val 630"/>
              <a:gd name="f223" fmla="val 622"/>
              <a:gd name="f224" fmla="val 615"/>
              <a:gd name="f225" fmla="val 608"/>
              <a:gd name="f226" fmla="val 600"/>
              <a:gd name="f227" fmla="val 207"/>
              <a:gd name="f228" fmla="val 586"/>
              <a:gd name="f229" fmla="val 583"/>
              <a:gd name="f230" fmla="val 589"/>
              <a:gd name="f231" fmla="val 235"/>
              <a:gd name="f232" fmla="val 594"/>
              <a:gd name="f233" fmla="val 596"/>
              <a:gd name="f234" fmla="val 247"/>
              <a:gd name="f235" fmla="val 602"/>
              <a:gd name="f236" fmla="val 249"/>
              <a:gd name="f237" fmla="val 607"/>
              <a:gd name="f238" fmla="val 250"/>
              <a:gd name="f239" fmla="val 251"/>
              <a:gd name="f240" fmla="val 636"/>
              <a:gd name="f241" fmla="val 253"/>
              <a:gd name="f242" fmla="val 651"/>
              <a:gd name="f243" fmla="val 255"/>
              <a:gd name="f244" fmla="val 686"/>
              <a:gd name="f245" fmla="val 260"/>
              <a:gd name="f246" fmla="val 688"/>
              <a:gd name="f247" fmla="val 258"/>
              <a:gd name="f248" fmla="val 677"/>
              <a:gd name="f249" fmla="val 674"/>
              <a:gd name="f250" fmla="val 669"/>
              <a:gd name="f251" fmla="val 660"/>
              <a:gd name="f252" fmla="val 650"/>
              <a:gd name="f253" fmla="val 640"/>
              <a:gd name="f254" fmla="+- 0 0 -90"/>
              <a:gd name="f255" fmla="*/ f4 1 923"/>
              <a:gd name="f256" fmla="*/ f5 1 541"/>
              <a:gd name="f257" fmla="val f6"/>
              <a:gd name="f258" fmla="val f7"/>
              <a:gd name="f259" fmla="val f8"/>
              <a:gd name="f260" fmla="*/ f254 f0 1"/>
              <a:gd name="f261" fmla="+- f259 0 f257"/>
              <a:gd name="f262" fmla="+- f258 0 f257"/>
              <a:gd name="f263" fmla="*/ f260 1 f3"/>
              <a:gd name="f264" fmla="*/ f262 1 923"/>
              <a:gd name="f265" fmla="*/ f261 1 541"/>
              <a:gd name="f266" fmla="*/ 922 f262 1"/>
              <a:gd name="f267" fmla="*/ 163 f261 1"/>
              <a:gd name="f268" fmla="*/ 923 f262 1"/>
              <a:gd name="f269" fmla="*/ 203 f261 1"/>
              <a:gd name="f270" fmla="*/ 900 f262 1"/>
              <a:gd name="f271" fmla="*/ 223 f261 1"/>
              <a:gd name="f272" fmla="*/ 881 f262 1"/>
              <a:gd name="f273" fmla="*/ 202 f261 1"/>
              <a:gd name="f274" fmla="*/ 882 f262 1"/>
              <a:gd name="f275" fmla="*/ 136 f261 1"/>
              <a:gd name="f276" fmla="*/ 855 f262 1"/>
              <a:gd name="f277" fmla="*/ 114 f261 1"/>
              <a:gd name="f278" fmla="*/ 832 f262 1"/>
              <a:gd name="f279" fmla="*/ 135 f261 1"/>
              <a:gd name="f280" fmla="*/ 171 f261 1"/>
              <a:gd name="f281" fmla="*/ 799 f262 1"/>
              <a:gd name="f282" fmla="*/ 210 f261 1"/>
              <a:gd name="f283" fmla="*/ 785 f262 1"/>
              <a:gd name="f284" fmla="*/ 234 f261 1"/>
              <a:gd name="f285" fmla="*/ 825 f262 1"/>
              <a:gd name="f286" fmla="*/ 397 f261 1"/>
              <a:gd name="f287" fmla="*/ 802 f262 1"/>
              <a:gd name="f288" fmla="*/ 435 f261 1"/>
              <a:gd name="f289" fmla="*/ 749 f262 1"/>
              <a:gd name="f290" fmla="*/ 447 f261 1"/>
              <a:gd name="f291" fmla="*/ 728 f262 1"/>
              <a:gd name="f292" fmla="*/ 434 f261 1"/>
              <a:gd name="f293" fmla="*/ 700 f262 1"/>
              <a:gd name="f294" fmla="*/ 318 f261 1"/>
              <a:gd name="f295" fmla="*/ 679 f262 1"/>
              <a:gd name="f296" fmla="*/ 299 f261 1"/>
              <a:gd name="f297" fmla="*/ 601 f262 1"/>
              <a:gd name="f298" fmla="*/ 291 f261 1"/>
              <a:gd name="f299" fmla="*/ 552 f262 1"/>
              <a:gd name="f300" fmla="*/ 252 f261 1"/>
              <a:gd name="f301" fmla="*/ 544 f262 1"/>
              <a:gd name="f302" fmla="*/ 225 f261 1"/>
              <a:gd name="f303" fmla="*/ 529 f262 1"/>
              <a:gd name="f304" fmla="*/ 212 f261 1"/>
              <a:gd name="f305" fmla="*/ 520 f262 1"/>
              <a:gd name="f306" fmla="*/ 229 f261 1"/>
              <a:gd name="f307" fmla="*/ 501 f262 1"/>
              <a:gd name="f308" fmla="*/ 393 f261 1"/>
              <a:gd name="f309" fmla="*/ 442 f262 1"/>
              <a:gd name="f310" fmla="*/ 528 f261 1"/>
              <a:gd name="f311" fmla="*/ 417 f262 1"/>
              <a:gd name="f312" fmla="*/ 533 f261 1"/>
              <a:gd name="f313" fmla="*/ 352 f262 1"/>
              <a:gd name="f314" fmla="*/ 490 f261 1"/>
              <a:gd name="f315" fmla="*/ 346 f262 1"/>
              <a:gd name="f316" fmla="*/ 465 f261 1"/>
              <a:gd name="f317" fmla="*/ 403 f262 1"/>
              <a:gd name="f318" fmla="*/ 302 f261 1"/>
              <a:gd name="f319" fmla="*/ 406 f262 1"/>
              <a:gd name="f320" fmla="*/ 262 f261 1"/>
              <a:gd name="f321" fmla="*/ 375 f262 1"/>
              <a:gd name="f322" fmla="*/ 228 f261 1"/>
              <a:gd name="f323" fmla="*/ 87 f262 1"/>
              <a:gd name="f324" fmla="*/ 181 f261 1"/>
              <a:gd name="f325" fmla="*/ 69 f262 1"/>
              <a:gd name="f326" fmla="*/ 159 f261 1"/>
              <a:gd name="f327" fmla="*/ 48 f262 1"/>
              <a:gd name="f328" fmla="*/ 139 f261 1"/>
              <a:gd name="f329" fmla="*/ 40 f262 1"/>
              <a:gd name="f330" fmla="*/ 10 f262 1"/>
              <a:gd name="f331" fmla="*/ 94 f261 1"/>
              <a:gd name="f332" fmla="*/ 28 f262 1"/>
              <a:gd name="f333" fmla="*/ 86 f261 1"/>
              <a:gd name="f334" fmla="*/ 67 f262 1"/>
              <a:gd name="f335" fmla="*/ 47 f261 1"/>
              <a:gd name="f336" fmla="*/ 68 f262 1"/>
              <a:gd name="f337" fmla="*/ 29 f261 1"/>
              <a:gd name="f338" fmla="*/ 98 f262 1"/>
              <a:gd name="f339" fmla="*/ 1 f261 1"/>
              <a:gd name="f340" fmla="*/ 120 f262 1"/>
              <a:gd name="f341" fmla="*/ 23 f261 1"/>
              <a:gd name="f342" fmla="*/ 143 f262 1"/>
              <a:gd name="f343" fmla="*/ 46 f261 1"/>
              <a:gd name="f344" fmla="*/ 451 f262 1"/>
              <a:gd name="f345" fmla="*/ 476 f262 1"/>
              <a:gd name="f346" fmla="*/ 28 f261 1"/>
              <a:gd name="f347" fmla="*/ 518 f262 1"/>
              <a:gd name="f348" fmla="*/ 736 f262 1"/>
              <a:gd name="f349" fmla="*/ 760 f262 1"/>
              <a:gd name="f350" fmla="*/ 25 f261 1"/>
              <a:gd name="f351" fmla="*/ 39 f261 1"/>
              <a:gd name="f352" fmla="*/ 782 f262 1"/>
              <a:gd name="f353" fmla="*/ 63 f261 1"/>
              <a:gd name="f354" fmla="*/ 880 f262 1"/>
              <a:gd name="f355" fmla="*/ 75 f261 1"/>
              <a:gd name="f356" fmla="*/ 921 f262 1"/>
              <a:gd name="f357" fmla="*/ 121 f261 1"/>
              <a:gd name="f358" fmla="*/ 630 f262 1"/>
              <a:gd name="f359" fmla="*/ 211 f261 1"/>
              <a:gd name="f360" fmla="*/ 608 f262 1"/>
              <a:gd name="f361" fmla="*/ 586 f262 1"/>
              <a:gd name="f362" fmla="*/ 216 f261 1"/>
              <a:gd name="f363" fmla="*/ 594 f262 1"/>
              <a:gd name="f364" fmla="*/ 243 f261 1"/>
              <a:gd name="f365" fmla="*/ 607 f262 1"/>
              <a:gd name="f366" fmla="*/ 250 f261 1"/>
              <a:gd name="f367" fmla="*/ 651 f262 1"/>
              <a:gd name="f368" fmla="*/ 255 f261 1"/>
              <a:gd name="f369" fmla="*/ 677 f262 1"/>
              <a:gd name="f370" fmla="*/ 660 f262 1"/>
              <a:gd name="f371" fmla="+- f263 0 f1"/>
              <a:gd name="f372" fmla="*/ f266 1 923"/>
              <a:gd name="f373" fmla="*/ f267 1 541"/>
              <a:gd name="f374" fmla="*/ f268 1 923"/>
              <a:gd name="f375" fmla="*/ f269 1 541"/>
              <a:gd name="f376" fmla="*/ f270 1 923"/>
              <a:gd name="f377" fmla="*/ f271 1 541"/>
              <a:gd name="f378" fmla="*/ f272 1 923"/>
              <a:gd name="f379" fmla="*/ f273 1 541"/>
              <a:gd name="f380" fmla="*/ f274 1 923"/>
              <a:gd name="f381" fmla="*/ f275 1 541"/>
              <a:gd name="f382" fmla="*/ f276 1 923"/>
              <a:gd name="f383" fmla="*/ f277 1 541"/>
              <a:gd name="f384" fmla="*/ f278 1 923"/>
              <a:gd name="f385" fmla="*/ f279 1 541"/>
              <a:gd name="f386" fmla="*/ f280 1 541"/>
              <a:gd name="f387" fmla="*/ f281 1 923"/>
              <a:gd name="f388" fmla="*/ f282 1 541"/>
              <a:gd name="f389" fmla="*/ f283 1 923"/>
              <a:gd name="f390" fmla="*/ f284 1 541"/>
              <a:gd name="f391" fmla="*/ f285 1 923"/>
              <a:gd name="f392" fmla="*/ f286 1 541"/>
              <a:gd name="f393" fmla="*/ f287 1 923"/>
              <a:gd name="f394" fmla="*/ f288 1 541"/>
              <a:gd name="f395" fmla="*/ f289 1 923"/>
              <a:gd name="f396" fmla="*/ f290 1 541"/>
              <a:gd name="f397" fmla="*/ f291 1 923"/>
              <a:gd name="f398" fmla="*/ f292 1 541"/>
              <a:gd name="f399" fmla="*/ f293 1 923"/>
              <a:gd name="f400" fmla="*/ f294 1 541"/>
              <a:gd name="f401" fmla="*/ f295 1 923"/>
              <a:gd name="f402" fmla="*/ f296 1 541"/>
              <a:gd name="f403" fmla="*/ f297 1 923"/>
              <a:gd name="f404" fmla="*/ f298 1 541"/>
              <a:gd name="f405" fmla="*/ f299 1 923"/>
              <a:gd name="f406" fmla="*/ f300 1 541"/>
              <a:gd name="f407" fmla="*/ f301 1 923"/>
              <a:gd name="f408" fmla="*/ f302 1 541"/>
              <a:gd name="f409" fmla="*/ f303 1 923"/>
              <a:gd name="f410" fmla="*/ f304 1 541"/>
              <a:gd name="f411" fmla="*/ f305 1 923"/>
              <a:gd name="f412" fmla="*/ f306 1 541"/>
              <a:gd name="f413" fmla="*/ f307 1 923"/>
              <a:gd name="f414" fmla="*/ f308 1 541"/>
              <a:gd name="f415" fmla="*/ f309 1 923"/>
              <a:gd name="f416" fmla="*/ f310 1 541"/>
              <a:gd name="f417" fmla="*/ f311 1 923"/>
              <a:gd name="f418" fmla="*/ f312 1 541"/>
              <a:gd name="f419" fmla="*/ f313 1 923"/>
              <a:gd name="f420" fmla="*/ f314 1 541"/>
              <a:gd name="f421" fmla="*/ f315 1 923"/>
              <a:gd name="f422" fmla="*/ f316 1 541"/>
              <a:gd name="f423" fmla="*/ f317 1 923"/>
              <a:gd name="f424" fmla="*/ f318 1 541"/>
              <a:gd name="f425" fmla="*/ f319 1 923"/>
              <a:gd name="f426" fmla="*/ f320 1 541"/>
              <a:gd name="f427" fmla="*/ f321 1 923"/>
              <a:gd name="f428" fmla="*/ f322 1 541"/>
              <a:gd name="f429" fmla="*/ f323 1 923"/>
              <a:gd name="f430" fmla="*/ f324 1 541"/>
              <a:gd name="f431" fmla="*/ f325 1 923"/>
              <a:gd name="f432" fmla="*/ f326 1 541"/>
              <a:gd name="f433" fmla="*/ f327 1 923"/>
              <a:gd name="f434" fmla="*/ f328 1 541"/>
              <a:gd name="f435" fmla="*/ f329 1 923"/>
              <a:gd name="f436" fmla="*/ f330 1 923"/>
              <a:gd name="f437" fmla="*/ f331 1 541"/>
              <a:gd name="f438" fmla="*/ f332 1 923"/>
              <a:gd name="f439" fmla="*/ f333 1 541"/>
              <a:gd name="f440" fmla="*/ f334 1 923"/>
              <a:gd name="f441" fmla="*/ f335 1 541"/>
              <a:gd name="f442" fmla="*/ f336 1 923"/>
              <a:gd name="f443" fmla="*/ f337 1 541"/>
              <a:gd name="f444" fmla="*/ f338 1 923"/>
              <a:gd name="f445" fmla="*/ f339 1 541"/>
              <a:gd name="f446" fmla="*/ f340 1 923"/>
              <a:gd name="f447" fmla="*/ f341 1 541"/>
              <a:gd name="f448" fmla="*/ f342 1 923"/>
              <a:gd name="f449" fmla="*/ f343 1 541"/>
              <a:gd name="f450" fmla="*/ f344 1 923"/>
              <a:gd name="f451" fmla="*/ f345 1 923"/>
              <a:gd name="f452" fmla="*/ f346 1 541"/>
              <a:gd name="f453" fmla="*/ f347 1 923"/>
              <a:gd name="f454" fmla="*/ f348 1 923"/>
              <a:gd name="f455" fmla="*/ f349 1 923"/>
              <a:gd name="f456" fmla="*/ f350 1 541"/>
              <a:gd name="f457" fmla="*/ f351 1 541"/>
              <a:gd name="f458" fmla="*/ f352 1 923"/>
              <a:gd name="f459" fmla="*/ f353 1 541"/>
              <a:gd name="f460" fmla="*/ f354 1 923"/>
              <a:gd name="f461" fmla="*/ f355 1 541"/>
              <a:gd name="f462" fmla="*/ f356 1 923"/>
              <a:gd name="f463" fmla="*/ f357 1 541"/>
              <a:gd name="f464" fmla="*/ f358 1 923"/>
              <a:gd name="f465" fmla="*/ f359 1 541"/>
              <a:gd name="f466" fmla="*/ f360 1 923"/>
              <a:gd name="f467" fmla="*/ f361 1 923"/>
              <a:gd name="f468" fmla="*/ f362 1 541"/>
              <a:gd name="f469" fmla="*/ f363 1 923"/>
              <a:gd name="f470" fmla="*/ f364 1 541"/>
              <a:gd name="f471" fmla="*/ f365 1 923"/>
              <a:gd name="f472" fmla="*/ f366 1 541"/>
              <a:gd name="f473" fmla="*/ f367 1 923"/>
              <a:gd name="f474" fmla="*/ f368 1 541"/>
              <a:gd name="f475" fmla="*/ f369 1 923"/>
              <a:gd name="f476" fmla="*/ f370 1 923"/>
              <a:gd name="f477" fmla="*/ 0 1 f264"/>
              <a:gd name="f478" fmla="*/ f258 1 f264"/>
              <a:gd name="f479" fmla="*/ 0 1 f265"/>
              <a:gd name="f480" fmla="*/ f259 1 f265"/>
              <a:gd name="f481" fmla="*/ f372 1 f264"/>
              <a:gd name="f482" fmla="*/ f373 1 f265"/>
              <a:gd name="f483" fmla="*/ f374 1 f264"/>
              <a:gd name="f484" fmla="*/ f375 1 f265"/>
              <a:gd name="f485" fmla="*/ f376 1 f264"/>
              <a:gd name="f486" fmla="*/ f377 1 f265"/>
              <a:gd name="f487" fmla="*/ f378 1 f264"/>
              <a:gd name="f488" fmla="*/ f379 1 f265"/>
              <a:gd name="f489" fmla="*/ f380 1 f264"/>
              <a:gd name="f490" fmla="*/ f381 1 f265"/>
              <a:gd name="f491" fmla="*/ f382 1 f264"/>
              <a:gd name="f492" fmla="*/ f383 1 f265"/>
              <a:gd name="f493" fmla="*/ f384 1 f264"/>
              <a:gd name="f494" fmla="*/ f385 1 f265"/>
              <a:gd name="f495" fmla="*/ f386 1 f265"/>
              <a:gd name="f496" fmla="*/ f387 1 f264"/>
              <a:gd name="f497" fmla="*/ f388 1 f265"/>
              <a:gd name="f498" fmla="*/ f389 1 f264"/>
              <a:gd name="f499" fmla="*/ f390 1 f265"/>
              <a:gd name="f500" fmla="*/ f391 1 f264"/>
              <a:gd name="f501" fmla="*/ f392 1 f265"/>
              <a:gd name="f502" fmla="*/ f393 1 f264"/>
              <a:gd name="f503" fmla="*/ f394 1 f265"/>
              <a:gd name="f504" fmla="*/ f395 1 f264"/>
              <a:gd name="f505" fmla="*/ f396 1 f265"/>
              <a:gd name="f506" fmla="*/ f397 1 f264"/>
              <a:gd name="f507" fmla="*/ f398 1 f265"/>
              <a:gd name="f508" fmla="*/ f399 1 f264"/>
              <a:gd name="f509" fmla="*/ f400 1 f265"/>
              <a:gd name="f510" fmla="*/ f401 1 f264"/>
              <a:gd name="f511" fmla="*/ f402 1 f265"/>
              <a:gd name="f512" fmla="*/ f403 1 f264"/>
              <a:gd name="f513" fmla="*/ f404 1 f265"/>
              <a:gd name="f514" fmla="*/ f405 1 f264"/>
              <a:gd name="f515" fmla="*/ f406 1 f265"/>
              <a:gd name="f516" fmla="*/ f407 1 f264"/>
              <a:gd name="f517" fmla="*/ f408 1 f265"/>
              <a:gd name="f518" fmla="*/ f409 1 f264"/>
              <a:gd name="f519" fmla="*/ f410 1 f265"/>
              <a:gd name="f520" fmla="*/ f411 1 f264"/>
              <a:gd name="f521" fmla="*/ f412 1 f265"/>
              <a:gd name="f522" fmla="*/ f413 1 f264"/>
              <a:gd name="f523" fmla="*/ f414 1 f265"/>
              <a:gd name="f524" fmla="*/ f415 1 f264"/>
              <a:gd name="f525" fmla="*/ f416 1 f265"/>
              <a:gd name="f526" fmla="*/ f417 1 f264"/>
              <a:gd name="f527" fmla="*/ f418 1 f265"/>
              <a:gd name="f528" fmla="*/ f419 1 f264"/>
              <a:gd name="f529" fmla="*/ f420 1 f265"/>
              <a:gd name="f530" fmla="*/ f421 1 f264"/>
              <a:gd name="f531" fmla="*/ f422 1 f265"/>
              <a:gd name="f532" fmla="*/ f423 1 f264"/>
              <a:gd name="f533" fmla="*/ f424 1 f265"/>
              <a:gd name="f534" fmla="*/ f425 1 f264"/>
              <a:gd name="f535" fmla="*/ f426 1 f265"/>
              <a:gd name="f536" fmla="*/ f427 1 f264"/>
              <a:gd name="f537" fmla="*/ f428 1 f265"/>
              <a:gd name="f538" fmla="*/ f429 1 f264"/>
              <a:gd name="f539" fmla="*/ f430 1 f265"/>
              <a:gd name="f540" fmla="*/ f431 1 f264"/>
              <a:gd name="f541" fmla="*/ f432 1 f265"/>
              <a:gd name="f542" fmla="*/ f433 1 f264"/>
              <a:gd name="f543" fmla="*/ f434 1 f265"/>
              <a:gd name="f544" fmla="*/ f435 1 f264"/>
              <a:gd name="f545" fmla="*/ f436 1 f264"/>
              <a:gd name="f546" fmla="*/ f437 1 f265"/>
              <a:gd name="f547" fmla="*/ f438 1 f264"/>
              <a:gd name="f548" fmla="*/ f439 1 f265"/>
              <a:gd name="f549" fmla="*/ f440 1 f264"/>
              <a:gd name="f550" fmla="*/ f441 1 f265"/>
              <a:gd name="f551" fmla="*/ f442 1 f264"/>
              <a:gd name="f552" fmla="*/ f443 1 f265"/>
              <a:gd name="f553" fmla="*/ f444 1 f264"/>
              <a:gd name="f554" fmla="*/ f445 1 f265"/>
              <a:gd name="f555" fmla="*/ f446 1 f264"/>
              <a:gd name="f556" fmla="*/ f447 1 f265"/>
              <a:gd name="f557" fmla="*/ f448 1 f264"/>
              <a:gd name="f558" fmla="*/ f449 1 f265"/>
              <a:gd name="f559" fmla="*/ f450 1 f264"/>
              <a:gd name="f560" fmla="*/ f451 1 f264"/>
              <a:gd name="f561" fmla="*/ f452 1 f265"/>
              <a:gd name="f562" fmla="*/ f453 1 f264"/>
              <a:gd name="f563" fmla="*/ f454 1 f264"/>
              <a:gd name="f564" fmla="*/ f455 1 f264"/>
              <a:gd name="f565" fmla="*/ f456 1 f265"/>
              <a:gd name="f566" fmla="*/ f457 1 f265"/>
              <a:gd name="f567" fmla="*/ f458 1 f264"/>
              <a:gd name="f568" fmla="*/ f459 1 f265"/>
              <a:gd name="f569" fmla="*/ f460 1 f264"/>
              <a:gd name="f570" fmla="*/ f461 1 f265"/>
              <a:gd name="f571" fmla="*/ f462 1 f264"/>
              <a:gd name="f572" fmla="*/ f463 1 f265"/>
              <a:gd name="f573" fmla="*/ f464 1 f264"/>
              <a:gd name="f574" fmla="*/ f465 1 f265"/>
              <a:gd name="f575" fmla="*/ f466 1 f264"/>
              <a:gd name="f576" fmla="*/ f467 1 f264"/>
              <a:gd name="f577" fmla="*/ f468 1 f265"/>
              <a:gd name="f578" fmla="*/ f469 1 f264"/>
              <a:gd name="f579" fmla="*/ f470 1 f265"/>
              <a:gd name="f580" fmla="*/ f471 1 f264"/>
              <a:gd name="f581" fmla="*/ f472 1 f265"/>
              <a:gd name="f582" fmla="*/ f473 1 f264"/>
              <a:gd name="f583" fmla="*/ f474 1 f265"/>
              <a:gd name="f584" fmla="*/ f475 1 f264"/>
              <a:gd name="f585" fmla="*/ f476 1 f264"/>
              <a:gd name="f586" fmla="*/ f477 f255 1"/>
              <a:gd name="f587" fmla="*/ f478 f255 1"/>
              <a:gd name="f588" fmla="*/ f480 f256 1"/>
              <a:gd name="f589" fmla="*/ f479 f256 1"/>
              <a:gd name="f590" fmla="*/ f481 f255 1"/>
              <a:gd name="f591" fmla="*/ f482 f256 1"/>
              <a:gd name="f592" fmla="*/ f483 f255 1"/>
              <a:gd name="f593" fmla="*/ f484 f256 1"/>
              <a:gd name="f594" fmla="*/ f485 f255 1"/>
              <a:gd name="f595" fmla="*/ f486 f256 1"/>
              <a:gd name="f596" fmla="*/ f487 f255 1"/>
              <a:gd name="f597" fmla="*/ f488 f256 1"/>
              <a:gd name="f598" fmla="*/ f489 f255 1"/>
              <a:gd name="f599" fmla="*/ f490 f256 1"/>
              <a:gd name="f600" fmla="*/ f491 f255 1"/>
              <a:gd name="f601" fmla="*/ f492 f256 1"/>
              <a:gd name="f602" fmla="*/ f493 f255 1"/>
              <a:gd name="f603" fmla="*/ f494 f256 1"/>
              <a:gd name="f604" fmla="*/ f495 f256 1"/>
              <a:gd name="f605" fmla="*/ f496 f255 1"/>
              <a:gd name="f606" fmla="*/ f497 f256 1"/>
              <a:gd name="f607" fmla="*/ f498 f255 1"/>
              <a:gd name="f608" fmla="*/ f499 f256 1"/>
              <a:gd name="f609" fmla="*/ f500 f255 1"/>
              <a:gd name="f610" fmla="*/ f501 f256 1"/>
              <a:gd name="f611" fmla="*/ f502 f255 1"/>
              <a:gd name="f612" fmla="*/ f503 f256 1"/>
              <a:gd name="f613" fmla="*/ f504 f255 1"/>
              <a:gd name="f614" fmla="*/ f505 f256 1"/>
              <a:gd name="f615" fmla="*/ f506 f255 1"/>
              <a:gd name="f616" fmla="*/ f507 f256 1"/>
              <a:gd name="f617" fmla="*/ f508 f255 1"/>
              <a:gd name="f618" fmla="*/ f509 f256 1"/>
              <a:gd name="f619" fmla="*/ f510 f255 1"/>
              <a:gd name="f620" fmla="*/ f511 f256 1"/>
              <a:gd name="f621" fmla="*/ f512 f255 1"/>
              <a:gd name="f622" fmla="*/ f513 f256 1"/>
              <a:gd name="f623" fmla="*/ f514 f255 1"/>
              <a:gd name="f624" fmla="*/ f515 f256 1"/>
              <a:gd name="f625" fmla="*/ f516 f255 1"/>
              <a:gd name="f626" fmla="*/ f517 f256 1"/>
              <a:gd name="f627" fmla="*/ f518 f255 1"/>
              <a:gd name="f628" fmla="*/ f519 f256 1"/>
              <a:gd name="f629" fmla="*/ f520 f255 1"/>
              <a:gd name="f630" fmla="*/ f521 f256 1"/>
              <a:gd name="f631" fmla="*/ f522 f255 1"/>
              <a:gd name="f632" fmla="*/ f523 f256 1"/>
              <a:gd name="f633" fmla="*/ f524 f255 1"/>
              <a:gd name="f634" fmla="*/ f525 f256 1"/>
              <a:gd name="f635" fmla="*/ f526 f255 1"/>
              <a:gd name="f636" fmla="*/ f527 f256 1"/>
              <a:gd name="f637" fmla="*/ f528 f255 1"/>
              <a:gd name="f638" fmla="*/ f529 f256 1"/>
              <a:gd name="f639" fmla="*/ f530 f255 1"/>
              <a:gd name="f640" fmla="*/ f531 f256 1"/>
              <a:gd name="f641" fmla="*/ f532 f255 1"/>
              <a:gd name="f642" fmla="*/ f533 f256 1"/>
              <a:gd name="f643" fmla="*/ f534 f255 1"/>
              <a:gd name="f644" fmla="*/ f535 f256 1"/>
              <a:gd name="f645" fmla="*/ f536 f255 1"/>
              <a:gd name="f646" fmla="*/ f537 f256 1"/>
              <a:gd name="f647" fmla="*/ f538 f255 1"/>
              <a:gd name="f648" fmla="*/ f539 f256 1"/>
              <a:gd name="f649" fmla="*/ f540 f255 1"/>
              <a:gd name="f650" fmla="*/ f541 f256 1"/>
              <a:gd name="f651" fmla="*/ f542 f255 1"/>
              <a:gd name="f652" fmla="*/ f543 f256 1"/>
              <a:gd name="f653" fmla="*/ f544 f255 1"/>
              <a:gd name="f654" fmla="*/ f545 f255 1"/>
              <a:gd name="f655" fmla="*/ f546 f256 1"/>
              <a:gd name="f656" fmla="*/ f547 f255 1"/>
              <a:gd name="f657" fmla="*/ f548 f256 1"/>
              <a:gd name="f658" fmla="*/ f549 f255 1"/>
              <a:gd name="f659" fmla="*/ f550 f256 1"/>
              <a:gd name="f660" fmla="*/ f551 f255 1"/>
              <a:gd name="f661" fmla="*/ f552 f256 1"/>
              <a:gd name="f662" fmla="*/ f553 f255 1"/>
              <a:gd name="f663" fmla="*/ f554 f256 1"/>
              <a:gd name="f664" fmla="*/ f555 f255 1"/>
              <a:gd name="f665" fmla="*/ f556 f256 1"/>
              <a:gd name="f666" fmla="*/ f557 f255 1"/>
              <a:gd name="f667" fmla="*/ f558 f256 1"/>
              <a:gd name="f668" fmla="*/ f559 f255 1"/>
              <a:gd name="f669" fmla="*/ f560 f255 1"/>
              <a:gd name="f670" fmla="*/ f561 f256 1"/>
              <a:gd name="f671" fmla="*/ f562 f255 1"/>
              <a:gd name="f672" fmla="*/ f563 f255 1"/>
              <a:gd name="f673" fmla="*/ f564 f255 1"/>
              <a:gd name="f674" fmla="*/ f565 f256 1"/>
              <a:gd name="f675" fmla="*/ f566 f256 1"/>
              <a:gd name="f676" fmla="*/ f567 f255 1"/>
              <a:gd name="f677" fmla="*/ f568 f256 1"/>
              <a:gd name="f678" fmla="*/ f569 f255 1"/>
              <a:gd name="f679" fmla="*/ f570 f256 1"/>
              <a:gd name="f680" fmla="*/ f571 f255 1"/>
              <a:gd name="f681" fmla="*/ f572 f256 1"/>
              <a:gd name="f682" fmla="*/ f573 f255 1"/>
              <a:gd name="f683" fmla="*/ f574 f256 1"/>
              <a:gd name="f684" fmla="*/ f575 f255 1"/>
              <a:gd name="f685" fmla="*/ f576 f255 1"/>
              <a:gd name="f686" fmla="*/ f577 f256 1"/>
              <a:gd name="f687" fmla="*/ f578 f255 1"/>
              <a:gd name="f688" fmla="*/ f579 f256 1"/>
              <a:gd name="f689" fmla="*/ f580 f255 1"/>
              <a:gd name="f690" fmla="*/ f581 f256 1"/>
              <a:gd name="f691" fmla="*/ f582 f255 1"/>
              <a:gd name="f692" fmla="*/ f583 f256 1"/>
              <a:gd name="f693" fmla="*/ f584 f255 1"/>
              <a:gd name="f694" fmla="*/ f585 f255 1"/>
            </a:gdLst>
            <a:ahLst/>
            <a:cxnLst>
              <a:cxn ang="3cd4">
                <a:pos x="hc" y="t"/>
              </a:cxn>
              <a:cxn ang="0">
                <a:pos x="r" y="vc"/>
              </a:cxn>
              <a:cxn ang="cd4">
                <a:pos x="hc" y="b"/>
              </a:cxn>
              <a:cxn ang="cd2">
                <a:pos x="l" y="vc"/>
              </a:cxn>
              <a:cxn ang="f371">
                <a:pos x="f590" y="f591"/>
              </a:cxn>
              <a:cxn ang="f371">
                <a:pos x="f592" y="f593"/>
              </a:cxn>
              <a:cxn ang="f371">
                <a:pos x="f594" y="f595"/>
              </a:cxn>
              <a:cxn ang="f371">
                <a:pos x="f596" y="f597"/>
              </a:cxn>
              <a:cxn ang="f371">
                <a:pos x="f598" y="f599"/>
              </a:cxn>
              <a:cxn ang="f371">
                <a:pos x="f600" y="f601"/>
              </a:cxn>
              <a:cxn ang="f371">
                <a:pos x="f602" y="f603"/>
              </a:cxn>
              <a:cxn ang="f371">
                <a:pos x="f602" y="f604"/>
              </a:cxn>
              <a:cxn ang="f371">
                <a:pos x="f605" y="f606"/>
              </a:cxn>
              <a:cxn ang="f371">
                <a:pos x="f607" y="f608"/>
              </a:cxn>
              <a:cxn ang="f371">
                <a:pos x="f609" y="f610"/>
              </a:cxn>
              <a:cxn ang="f371">
                <a:pos x="f611" y="f612"/>
              </a:cxn>
              <a:cxn ang="f371">
                <a:pos x="f613" y="f614"/>
              </a:cxn>
              <a:cxn ang="f371">
                <a:pos x="f615" y="f616"/>
              </a:cxn>
              <a:cxn ang="f371">
                <a:pos x="f617" y="f618"/>
              </a:cxn>
              <a:cxn ang="f371">
                <a:pos x="f619" y="f620"/>
              </a:cxn>
              <a:cxn ang="f371">
                <a:pos x="f621" y="f622"/>
              </a:cxn>
              <a:cxn ang="f371">
                <a:pos x="f623" y="f624"/>
              </a:cxn>
              <a:cxn ang="f371">
                <a:pos x="f625" y="f626"/>
              </a:cxn>
              <a:cxn ang="f371">
                <a:pos x="f627" y="f628"/>
              </a:cxn>
              <a:cxn ang="f371">
                <a:pos x="f629" y="f630"/>
              </a:cxn>
              <a:cxn ang="f371">
                <a:pos x="f631" y="f632"/>
              </a:cxn>
              <a:cxn ang="f371">
                <a:pos x="f633" y="f634"/>
              </a:cxn>
              <a:cxn ang="f371">
                <a:pos x="f635" y="f636"/>
              </a:cxn>
              <a:cxn ang="f371">
                <a:pos x="f637" y="f638"/>
              </a:cxn>
              <a:cxn ang="f371">
                <a:pos x="f639" y="f640"/>
              </a:cxn>
              <a:cxn ang="f371">
                <a:pos x="f641" y="f642"/>
              </a:cxn>
              <a:cxn ang="f371">
                <a:pos x="f643" y="f644"/>
              </a:cxn>
              <a:cxn ang="f371">
                <a:pos x="f645" y="f646"/>
              </a:cxn>
              <a:cxn ang="f371">
                <a:pos x="f647" y="f648"/>
              </a:cxn>
              <a:cxn ang="f371">
                <a:pos x="f649" y="f650"/>
              </a:cxn>
              <a:cxn ang="f371">
                <a:pos x="f651" y="f652"/>
              </a:cxn>
              <a:cxn ang="f371">
                <a:pos x="f653" y="f652"/>
              </a:cxn>
              <a:cxn ang="f371">
                <a:pos x="f654" y="f655"/>
              </a:cxn>
              <a:cxn ang="f371">
                <a:pos x="f656" y="f657"/>
              </a:cxn>
              <a:cxn ang="f371">
                <a:pos x="f658" y="f659"/>
              </a:cxn>
              <a:cxn ang="f371">
                <a:pos x="f660" y="f661"/>
              </a:cxn>
              <a:cxn ang="f371">
                <a:pos x="f662" y="f663"/>
              </a:cxn>
              <a:cxn ang="f371">
                <a:pos x="f664" y="f665"/>
              </a:cxn>
              <a:cxn ang="f371">
                <a:pos x="f666" y="f667"/>
              </a:cxn>
              <a:cxn ang="f371">
                <a:pos x="f668" y="f667"/>
              </a:cxn>
              <a:cxn ang="f371">
                <a:pos x="f669" y="f670"/>
              </a:cxn>
              <a:cxn ang="f371">
                <a:pos x="f671" y="f663"/>
              </a:cxn>
              <a:cxn ang="f371">
                <a:pos x="f672" y="f663"/>
              </a:cxn>
              <a:cxn ang="f371">
                <a:pos x="f673" y="f674"/>
              </a:cxn>
              <a:cxn ang="f371">
                <a:pos x="f673" y="f675"/>
              </a:cxn>
              <a:cxn ang="f371">
                <a:pos x="f676" y="f677"/>
              </a:cxn>
              <a:cxn ang="f371">
                <a:pos x="f678" y="f679"/>
              </a:cxn>
              <a:cxn ang="f371">
                <a:pos x="f680" y="f681"/>
              </a:cxn>
              <a:cxn ang="f371">
                <a:pos x="f680" y="f591"/>
              </a:cxn>
              <a:cxn ang="f371">
                <a:pos x="f590" y="f591"/>
              </a:cxn>
              <a:cxn ang="f371">
                <a:pos x="f682" y="f628"/>
              </a:cxn>
              <a:cxn ang="f371">
                <a:pos x="f682" y="f683"/>
              </a:cxn>
              <a:cxn ang="f371">
                <a:pos x="f684" y="f628"/>
              </a:cxn>
              <a:cxn ang="f371">
                <a:pos x="f685" y="f686"/>
              </a:cxn>
              <a:cxn ang="f371">
                <a:pos x="f687" y="f688"/>
              </a:cxn>
              <a:cxn ang="f371">
                <a:pos x="f689" y="f690"/>
              </a:cxn>
              <a:cxn ang="f371">
                <a:pos x="f691" y="f692"/>
              </a:cxn>
              <a:cxn ang="f371">
                <a:pos x="f693" y="f626"/>
              </a:cxn>
              <a:cxn ang="f371">
                <a:pos x="f694" y="f683"/>
              </a:cxn>
              <a:cxn ang="f371">
                <a:pos x="f682" y="f628"/>
              </a:cxn>
            </a:cxnLst>
            <a:rect l="f586" t="f589" r="f587" b="f588"/>
            <a:pathLst>
              <a:path w="923" h="541">
                <a:moveTo>
                  <a:pt x="f9" y="f10"/>
                </a:moveTo>
                <a:cubicBezTo>
                  <a:pt x="f9" y="f11"/>
                  <a:pt x="f9" y="f12"/>
                  <a:pt x="f7" y="f13"/>
                </a:cubicBezTo>
                <a:cubicBezTo>
                  <a:pt x="f7" y="f14"/>
                  <a:pt x="f15" y="f16"/>
                  <a:pt x="f17" y="f16"/>
                </a:cubicBezTo>
                <a:cubicBezTo>
                  <a:pt x="f18" y="f16"/>
                  <a:pt x="f19" y="f20"/>
                  <a:pt x="f19" y="f21"/>
                </a:cubicBezTo>
                <a:cubicBezTo>
                  <a:pt x="f22" y="f3"/>
                  <a:pt x="f19" y="f23"/>
                  <a:pt x="f22" y="f24"/>
                </a:cubicBezTo>
                <a:cubicBezTo>
                  <a:pt x="f25" y="f26"/>
                  <a:pt x="f27" y="f28"/>
                  <a:pt x="f29" y="f28"/>
                </a:cubicBezTo>
                <a:cubicBezTo>
                  <a:pt x="f30" y="f28"/>
                  <a:pt x="f31" y="f32"/>
                  <a:pt x="f33" y="f34"/>
                </a:cubicBezTo>
                <a:cubicBezTo>
                  <a:pt x="f35" y="f36"/>
                  <a:pt x="f33" y="f37"/>
                  <a:pt x="f33" y="f38"/>
                </a:cubicBezTo>
                <a:cubicBezTo>
                  <a:pt x="f31" y="f39"/>
                  <a:pt x="f40" y="f41"/>
                  <a:pt x="f42" y="f43"/>
                </a:cubicBezTo>
                <a:cubicBezTo>
                  <a:pt x="f44" y="f45"/>
                  <a:pt x="f46" y="f47"/>
                  <a:pt x="f48" y="f49"/>
                </a:cubicBezTo>
                <a:cubicBezTo>
                  <a:pt x="f50" y="f51"/>
                  <a:pt x="f52" y="f53"/>
                  <a:pt x="f54" y="f55"/>
                </a:cubicBezTo>
                <a:cubicBezTo>
                  <a:pt x="f35" y="f56"/>
                  <a:pt x="f35" y="f56"/>
                  <a:pt x="f57" y="f58"/>
                </a:cubicBezTo>
                <a:cubicBezTo>
                  <a:pt x="f59" y="f60"/>
                  <a:pt x="f61" y="f62"/>
                  <a:pt x="f63" y="f64"/>
                </a:cubicBezTo>
                <a:cubicBezTo>
                  <a:pt x="f65" y="f66"/>
                  <a:pt x="f67" y="f64"/>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49"/>
                  <a:pt x="f97" y="f98"/>
                </a:cubicBezTo>
                <a:cubicBezTo>
                  <a:pt x="f8" y="f99"/>
                  <a:pt x="f100" y="f101"/>
                  <a:pt x="f102" y="f45"/>
                </a:cubicBezTo>
                <a:cubicBezTo>
                  <a:pt x="f103" y="f104"/>
                  <a:pt x="f105" y="f106"/>
                  <a:pt x="f105" y="f107"/>
                </a:cubicBezTo>
                <a:cubicBezTo>
                  <a:pt x="f108" y="f109"/>
                  <a:pt x="f110" y="f111"/>
                  <a:pt x="f112" y="f113"/>
                </a:cubicBezTo>
                <a:cubicBezTo>
                  <a:pt x="f114" y="f115"/>
                  <a:pt x="f116" y="f117"/>
                  <a:pt x="f118" y="f119"/>
                </a:cubicBezTo>
                <a:cubicBezTo>
                  <a:pt x="f58" y="f8"/>
                  <a:pt x="f56" y="f8"/>
                  <a:pt x="f120" y="f121"/>
                </a:cubicBezTo>
                <a:cubicBezTo>
                  <a:pt x="f122" y="f103"/>
                  <a:pt x="f123" y="f124"/>
                  <a:pt x="f125" y="f126"/>
                </a:cubicBezTo>
                <a:cubicBezTo>
                  <a:pt x="f127" y="f128"/>
                  <a:pt x="f111" y="f129"/>
                  <a:pt x="f130" y="f131"/>
                </a:cubicBezTo>
                <a:cubicBezTo>
                  <a:pt x="f132" y="f133"/>
                  <a:pt x="f55" y="f2"/>
                  <a:pt x="f134" y="f135"/>
                </a:cubicBezTo>
                <a:cubicBezTo>
                  <a:pt x="f136" y="f137"/>
                  <a:pt x="f138" y="f139"/>
                  <a:pt x="f138" y="f140"/>
                </a:cubicBezTo>
                <a:cubicBezTo>
                  <a:pt x="f138" y="f141"/>
                  <a:pt x="f138" y="f141"/>
                  <a:pt x="f142" y="f143"/>
                </a:cubicBezTo>
                <a:cubicBezTo>
                  <a:pt x="f144" y="f45"/>
                  <a:pt x="f145" y="f146"/>
                  <a:pt x="f147" y="f148"/>
                </a:cubicBezTo>
                <a:cubicBezTo>
                  <a:pt x="f149" y="f150"/>
                  <a:pt x="f151" y="f152"/>
                  <a:pt x="f153" y="f37"/>
                </a:cubicBezTo>
                <a:cubicBezTo>
                  <a:pt x="f154" y="f155"/>
                  <a:pt x="f156" y="f157"/>
                  <a:pt x="f158" y="f159"/>
                </a:cubicBezTo>
                <a:cubicBezTo>
                  <a:pt x="f160" y="f159"/>
                  <a:pt x="f161" y="f159"/>
                  <a:pt x="f162" y="f159"/>
                </a:cubicBezTo>
                <a:cubicBezTo>
                  <a:pt x="f163" y="f159"/>
                  <a:pt x="f6" y="f164"/>
                  <a:pt x="f165" y="f166"/>
                </a:cubicBezTo>
                <a:cubicBezTo>
                  <a:pt x="f167" y="f168"/>
                  <a:pt x="f169" y="f170"/>
                  <a:pt x="f171" y="f170"/>
                </a:cubicBezTo>
                <a:cubicBezTo>
                  <a:pt x="f172" y="f147"/>
                  <a:pt x="f151" y="f173"/>
                  <a:pt x="f151" y="f174"/>
                </a:cubicBezTo>
                <a:cubicBezTo>
                  <a:pt x="f151" y="f175"/>
                  <a:pt x="f151" y="f176"/>
                  <a:pt x="f177" y="f178"/>
                </a:cubicBezTo>
                <a:cubicBezTo>
                  <a:pt x="f172" y="f179"/>
                  <a:pt x="f172" y="f180"/>
                  <a:pt x="f181" y="f179"/>
                </a:cubicBezTo>
                <a:cubicBezTo>
                  <a:pt x="f28" y="f179"/>
                  <a:pt x="f182" y="f183"/>
                  <a:pt x="f164" y="f184"/>
                </a:cubicBezTo>
                <a:cubicBezTo>
                  <a:pt x="f185" y="f162"/>
                  <a:pt x="f186" y="f160"/>
                  <a:pt x="f187" y="f160"/>
                </a:cubicBezTo>
                <a:cubicBezTo>
                  <a:pt x="f188" y="f160"/>
                  <a:pt x="f189" y="f160"/>
                  <a:pt x="f190" y="f160"/>
                </a:cubicBezTo>
                <a:cubicBezTo>
                  <a:pt x="f191" y="f160"/>
                  <a:pt x="f192" y="f175"/>
                  <a:pt x="f129" y="f171"/>
                </a:cubicBezTo>
                <a:cubicBezTo>
                  <a:pt x="f193" y="f194"/>
                  <a:pt x="f195" y="f6"/>
                  <a:pt x="f103" y="f179"/>
                </a:cubicBezTo>
                <a:cubicBezTo>
                  <a:pt x="f196" y="f183"/>
                  <a:pt x="f197" y="f180"/>
                  <a:pt x="f198" y="f179"/>
                </a:cubicBezTo>
                <a:cubicBezTo>
                  <a:pt x="f199" y="f179"/>
                  <a:pt x="f200" y="f201"/>
                  <a:pt x="f202" y="f203"/>
                </a:cubicBezTo>
                <a:cubicBezTo>
                  <a:pt x="f204" y="f205"/>
                  <a:pt x="f202" y="f176"/>
                  <a:pt x="f202" y="f206"/>
                </a:cubicBezTo>
                <a:cubicBezTo>
                  <a:pt x="f207" y="f208"/>
                  <a:pt x="f209" y="f210"/>
                  <a:pt x="f46" y="f211"/>
                </a:cubicBezTo>
                <a:cubicBezTo>
                  <a:pt x="f212" y="f153"/>
                  <a:pt x="f213" y="f149"/>
                  <a:pt x="f214" y="f215"/>
                </a:cubicBezTo>
                <a:cubicBezTo>
                  <a:pt x="f216" y="f217"/>
                  <a:pt x="f218" y="f181"/>
                  <a:pt x="f219" y="f220"/>
                </a:cubicBezTo>
                <a:cubicBezTo>
                  <a:pt x="f9" y="f34"/>
                  <a:pt x="f219" y="f221"/>
                  <a:pt x="f219" y="f10"/>
                </a:cubicBezTo>
                <a:cubicBezTo>
                  <a:pt x="f9" y="f10"/>
                  <a:pt x="f9" y="f10"/>
                  <a:pt x="f9" y="f10"/>
                </a:cubicBezTo>
                <a:close/>
                <a:moveTo>
                  <a:pt x="f222" y="f45"/>
                </a:moveTo>
                <a:cubicBezTo>
                  <a:pt x="f222" y="f45"/>
                  <a:pt x="f222" y="f101"/>
                  <a:pt x="f222" y="f101"/>
                </a:cubicBezTo>
                <a:cubicBezTo>
                  <a:pt x="f223" y="f101"/>
                  <a:pt x="f224" y="f101"/>
                  <a:pt x="f225" y="f45"/>
                </a:cubicBezTo>
                <a:cubicBezTo>
                  <a:pt x="f226" y="f45"/>
                  <a:pt x="f196" y="f227"/>
                  <a:pt x="f228" y="f20"/>
                </a:cubicBezTo>
                <a:cubicBezTo>
                  <a:pt x="f229" y="f98"/>
                  <a:pt x="f230" y="f231"/>
                  <a:pt x="f232" y="f95"/>
                </a:cubicBezTo>
                <a:cubicBezTo>
                  <a:pt x="f233" y="f234"/>
                  <a:pt x="f235" y="f236"/>
                  <a:pt x="f237" y="f238"/>
                </a:cubicBezTo>
                <a:cubicBezTo>
                  <a:pt x="f223" y="f239"/>
                  <a:pt x="f240" y="f241"/>
                  <a:pt x="f242" y="f243"/>
                </a:cubicBezTo>
                <a:cubicBezTo>
                  <a:pt x="f244" y="f245"/>
                  <a:pt x="f246" y="f247"/>
                  <a:pt x="f248" y="f98"/>
                </a:cubicBezTo>
                <a:cubicBezTo>
                  <a:pt x="f249" y="f20"/>
                  <a:pt x="f250" y="f101"/>
                  <a:pt x="f251" y="f101"/>
                </a:cubicBezTo>
                <a:cubicBezTo>
                  <a:pt x="f252" y="f45"/>
                  <a:pt x="f253" y="f45"/>
                  <a:pt x="f222" y="f45"/>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nvGrpSpPr>
          <p:cNvPr id="82" name="Grupo 98">
            <a:extLst>
              <a:ext uri="{FF2B5EF4-FFF2-40B4-BE49-F238E27FC236}">
                <a16:creationId xmlns:a16="http://schemas.microsoft.com/office/drawing/2014/main" id="{F80C663A-44C9-423D-B11E-BCE5A4DAC57B}"/>
              </a:ext>
            </a:extLst>
          </p:cNvPr>
          <p:cNvGrpSpPr/>
          <p:nvPr/>
        </p:nvGrpSpPr>
        <p:grpSpPr>
          <a:xfrm>
            <a:off x="4754559" y="1273173"/>
            <a:ext cx="849313" cy="552453"/>
            <a:chOff x="4754559" y="1273173"/>
            <a:chExt cx="849313" cy="552453"/>
          </a:xfrm>
        </p:grpSpPr>
        <p:sp>
          <p:nvSpPr>
            <p:cNvPr id="83" name="Freeform 91">
              <a:extLst>
                <a:ext uri="{FF2B5EF4-FFF2-40B4-BE49-F238E27FC236}">
                  <a16:creationId xmlns:a16="http://schemas.microsoft.com/office/drawing/2014/main" id="{D570ACEC-DE0A-42CA-8E77-D887E1EEB622}"/>
                </a:ext>
              </a:extLst>
            </p:cNvPr>
            <p:cNvSpPr/>
            <p:nvPr/>
          </p:nvSpPr>
          <p:spPr>
            <a:xfrm>
              <a:off x="4754559" y="1273173"/>
              <a:ext cx="849313" cy="552453"/>
            </a:xfrm>
            <a:custGeom>
              <a:avLst/>
              <a:gdLst>
                <a:gd name="f0" fmla="val 10800000"/>
                <a:gd name="f1" fmla="val 5400000"/>
                <a:gd name="f2" fmla="val 360"/>
                <a:gd name="f3" fmla="val 180"/>
                <a:gd name="f4" fmla="val w"/>
                <a:gd name="f5" fmla="val h"/>
                <a:gd name="f6" fmla="val 0"/>
                <a:gd name="f7" fmla="val 827"/>
                <a:gd name="f8" fmla="val 534"/>
                <a:gd name="f9" fmla="val 274"/>
                <a:gd name="f10" fmla="val 7"/>
                <a:gd name="f11" fmla="val 421"/>
                <a:gd name="f12" fmla="val 569"/>
                <a:gd name="f13" fmla="val 717"/>
                <a:gd name="f14" fmla="val 750"/>
                <a:gd name="f15" fmla="val 761"/>
                <a:gd name="f16" fmla="val 19"/>
                <a:gd name="f17" fmla="val 762"/>
                <a:gd name="f18" fmla="val 52"/>
                <a:gd name="f19" fmla="val 92"/>
                <a:gd name="f20" fmla="val 133"/>
                <a:gd name="f21" fmla="val 174"/>
                <a:gd name="f22" fmla="val 193"/>
                <a:gd name="f23" fmla="val 757"/>
                <a:gd name="f24" fmla="val 210"/>
                <a:gd name="f25" fmla="val 739"/>
                <a:gd name="f26" fmla="val 219"/>
                <a:gd name="f27" fmla="val 727"/>
                <a:gd name="f28" fmla="val 225"/>
                <a:gd name="f29" fmla="val 733"/>
                <a:gd name="f30" fmla="val 234"/>
                <a:gd name="f31" fmla="val 736"/>
                <a:gd name="f32" fmla="val 241"/>
                <a:gd name="f33" fmla="val 760"/>
                <a:gd name="f34" fmla="val 313"/>
                <a:gd name="f35" fmla="val 784"/>
                <a:gd name="f36" fmla="val 384"/>
                <a:gd name="f37" fmla="val 809"/>
                <a:gd name="f38" fmla="val 455"/>
                <a:gd name="f39" fmla="val 812"/>
                <a:gd name="f40" fmla="val 464"/>
                <a:gd name="f41" fmla="val 815"/>
                <a:gd name="f42" fmla="val 472"/>
                <a:gd name="f43" fmla="val 818"/>
                <a:gd name="f44" fmla="val 481"/>
                <a:gd name="f45" fmla="val 511"/>
                <a:gd name="f46" fmla="val 811"/>
                <a:gd name="f47" fmla="val 533"/>
                <a:gd name="f48" fmla="val 780"/>
                <a:gd name="f49" fmla="val 725"/>
                <a:gd name="f50" fmla="val 670"/>
                <a:gd name="f51" fmla="val 616"/>
                <a:gd name="f52" fmla="val 591"/>
                <a:gd name="f53" fmla="val 581"/>
                <a:gd name="f54" fmla="val 526"/>
                <a:gd name="f55" fmla="val 573"/>
                <a:gd name="f56" fmla="val 502"/>
                <a:gd name="f57" fmla="val 560"/>
                <a:gd name="f58" fmla="val 462"/>
                <a:gd name="f59" fmla="val 547"/>
                <a:gd name="f60" fmla="val 536"/>
                <a:gd name="f61" fmla="val 380"/>
                <a:gd name="f62" fmla="val 532"/>
                <a:gd name="f63" fmla="val 365"/>
                <a:gd name="f64" fmla="val 525"/>
                <a:gd name="f65" fmla="val 359"/>
                <a:gd name="f66" fmla="val 509"/>
                <a:gd name="f67" fmla="val 478"/>
                <a:gd name="f68" fmla="val 361"/>
                <a:gd name="f69" fmla="val 448"/>
                <a:gd name="f70" fmla="val 417"/>
                <a:gd name="f71" fmla="val 379"/>
                <a:gd name="f72" fmla="val 367"/>
                <a:gd name="f73" fmla="val 348"/>
                <a:gd name="f74" fmla="val 356"/>
                <a:gd name="f75" fmla="val 312"/>
                <a:gd name="f76" fmla="val 340"/>
                <a:gd name="f77" fmla="val 262"/>
                <a:gd name="f78" fmla="val 328"/>
                <a:gd name="f79" fmla="val 212"/>
                <a:gd name="f80" fmla="val 333"/>
                <a:gd name="f81" fmla="val 159"/>
                <a:gd name="f82" fmla="val 335"/>
                <a:gd name="f83" fmla="val 141"/>
                <a:gd name="f84" fmla="val 326"/>
                <a:gd name="f85" fmla="val 137"/>
                <a:gd name="f86" fmla="val 309"/>
                <a:gd name="f87" fmla="val 223"/>
                <a:gd name="f88" fmla="val 138"/>
                <a:gd name="f89" fmla="val 51"/>
                <a:gd name="f90" fmla="val 39"/>
                <a:gd name="f91" fmla="val 23"/>
                <a:gd name="f92" fmla="val 22"/>
                <a:gd name="f93" fmla="val 120"/>
                <a:gd name="f94" fmla="val 119"/>
                <a:gd name="f95" fmla="val 20"/>
                <a:gd name="f96" fmla="val 117"/>
                <a:gd name="f97" fmla="val 116"/>
                <a:gd name="f98" fmla="val 13"/>
                <a:gd name="f99" fmla="val 112"/>
                <a:gd name="f100" fmla="val 1"/>
                <a:gd name="f101" fmla="val 104"/>
                <a:gd name="f102" fmla="val 85"/>
                <a:gd name="f103" fmla="val 67"/>
                <a:gd name="f104" fmla="val 48"/>
                <a:gd name="f105" fmla="val 47"/>
                <a:gd name="f106" fmla="val 45"/>
                <a:gd name="f107" fmla="val 2"/>
                <a:gd name="f108" fmla="val 29"/>
                <a:gd name="f109" fmla="val 31"/>
                <a:gd name="f110" fmla="val 84"/>
                <a:gd name="f111" fmla="val 3"/>
                <a:gd name="f112" fmla="val 147"/>
                <a:gd name="f113" fmla="val 8"/>
                <a:gd name="f114" fmla="val 4"/>
                <a:gd name="f115" fmla="val 5"/>
                <a:gd name="f116" fmla="val 6"/>
                <a:gd name="f117" fmla="val 457"/>
                <a:gd name="f118" fmla="val 327"/>
                <a:gd name="f119" fmla="val 487"/>
                <a:gd name="f120" fmla="val 501"/>
                <a:gd name="f121" fmla="val 516"/>
                <a:gd name="f122" fmla="val 518"/>
                <a:gd name="f123" fmla="val 322"/>
                <a:gd name="f124" fmla="val 514"/>
                <a:gd name="f125" fmla="val 508"/>
                <a:gd name="f126" fmla="val 291"/>
                <a:gd name="f127" fmla="val 272"/>
                <a:gd name="f128" fmla="val 497"/>
                <a:gd name="f129" fmla="val 252"/>
                <a:gd name="f130" fmla="val 493"/>
                <a:gd name="f131" fmla="val 240"/>
                <a:gd name="f132" fmla="val 486"/>
                <a:gd name="f133" fmla="val 237"/>
                <a:gd name="f134" fmla="val 475"/>
                <a:gd name="f135" fmla="val 446"/>
                <a:gd name="f136" fmla="val 389"/>
                <a:gd name="f137" fmla="val 373"/>
                <a:gd name="f138" fmla="val 236"/>
                <a:gd name="f139" fmla="val 368"/>
                <a:gd name="f140" fmla="val 242"/>
                <a:gd name="f141" fmla="val 374"/>
                <a:gd name="f142" fmla="val 257"/>
                <a:gd name="f143" fmla="val 375"/>
                <a:gd name="f144" fmla="val 260"/>
                <a:gd name="f145" fmla="val 376"/>
                <a:gd name="f146" fmla="val 263"/>
                <a:gd name="f147" fmla="val 377"/>
                <a:gd name="f148" fmla="val 266"/>
                <a:gd name="f149" fmla="val 398"/>
                <a:gd name="f150" fmla="val 338"/>
                <a:gd name="f151" fmla="val 710"/>
                <a:gd name="f152" fmla="val 700"/>
                <a:gd name="f153" fmla="val 87"/>
                <a:gd name="f154" fmla="val 691"/>
                <a:gd name="f155" fmla="val 60"/>
                <a:gd name="f156" fmla="val 678"/>
                <a:gd name="f157" fmla="val 34"/>
                <a:gd name="f158" fmla="val 676"/>
                <a:gd name="f159" fmla="val 671"/>
                <a:gd name="f160" fmla="val 667"/>
                <a:gd name="f161" fmla="val 662"/>
                <a:gd name="f162" fmla="val 33"/>
                <a:gd name="f163" fmla="val 658"/>
                <a:gd name="f164" fmla="val 37"/>
                <a:gd name="f165" fmla="val 660"/>
                <a:gd name="f166" fmla="val 41"/>
                <a:gd name="f167" fmla="val 668"/>
                <a:gd name="f168" fmla="val 69"/>
                <a:gd name="f169" fmla="val 95"/>
                <a:gd name="f170" fmla="val 693"/>
                <a:gd name="f171" fmla="val 695"/>
                <a:gd name="f172" fmla="val 124"/>
                <a:gd name="f173" fmla="val 126"/>
                <a:gd name="f174" fmla="val 705"/>
                <a:gd name="f175" fmla="val 123"/>
                <a:gd name="f176" fmla="val 709"/>
                <a:gd name="f177" fmla="val 121"/>
                <a:gd name="f178" fmla="val 118"/>
                <a:gd name="f179" fmla="val 593"/>
                <a:gd name="f180" fmla="val 601"/>
                <a:gd name="f181" fmla="val 611"/>
                <a:gd name="f182" fmla="val 93"/>
                <a:gd name="f183" fmla="val 621"/>
                <a:gd name="f184" fmla="val 624"/>
                <a:gd name="f185" fmla="val 630"/>
                <a:gd name="f186" fmla="val 125"/>
                <a:gd name="f187" fmla="val 637"/>
                <a:gd name="f188" fmla="val 122"/>
                <a:gd name="f189" fmla="val 642"/>
                <a:gd name="f190" fmla="val 643"/>
                <a:gd name="f191" fmla="val 113"/>
                <a:gd name="f192" fmla="val 640"/>
                <a:gd name="f193" fmla="val 108"/>
                <a:gd name="f194" fmla="val 631"/>
                <a:gd name="f195" fmla="val 622"/>
                <a:gd name="f196" fmla="val 62"/>
                <a:gd name="f197" fmla="val 612"/>
                <a:gd name="f198" fmla="val 40"/>
                <a:gd name="f199" fmla="val 610"/>
                <a:gd name="f200" fmla="val 606"/>
                <a:gd name="f201" fmla="val 599"/>
                <a:gd name="f202" fmla="val 592"/>
                <a:gd name="f203" fmla="val 572"/>
                <a:gd name="f204" fmla="val 562"/>
                <a:gd name="f205" fmla="val 554"/>
                <a:gd name="f206" fmla="val 59"/>
                <a:gd name="f207" fmla="val 541"/>
                <a:gd name="f208" fmla="val 36"/>
                <a:gd name="f209" fmla="val 538"/>
                <a:gd name="f210" fmla="val 529"/>
                <a:gd name="f211" fmla="val 32"/>
                <a:gd name="f212" fmla="val 524"/>
                <a:gd name="f213" fmla="val 521"/>
                <a:gd name="f214" fmla="val 523"/>
                <a:gd name="f215" fmla="val 44"/>
                <a:gd name="f216" fmla="val 68"/>
                <a:gd name="f217" fmla="val 543"/>
                <a:gd name="f218" fmla="val 553"/>
                <a:gd name="f219" fmla="val 556"/>
                <a:gd name="f220" fmla="val 563"/>
                <a:gd name="f221" fmla="val 568"/>
                <a:gd name="f222" fmla="val 115"/>
                <a:gd name="f223" fmla="+- 0 0 -90"/>
                <a:gd name="f224" fmla="*/ f4 1 827"/>
                <a:gd name="f225" fmla="*/ f5 1 534"/>
                <a:gd name="f226" fmla="val f6"/>
                <a:gd name="f227" fmla="val f7"/>
                <a:gd name="f228" fmla="val f8"/>
                <a:gd name="f229" fmla="*/ f223 f0 1"/>
                <a:gd name="f230" fmla="+- f228 0 f226"/>
                <a:gd name="f231" fmla="+- f227 0 f226"/>
                <a:gd name="f232" fmla="*/ f229 1 f3"/>
                <a:gd name="f233" fmla="*/ f231 1 827"/>
                <a:gd name="f234" fmla="*/ f230 1 534"/>
                <a:gd name="f235" fmla="*/ 274 f231 1"/>
                <a:gd name="f236" fmla="*/ 7 f230 1"/>
                <a:gd name="f237" fmla="*/ 717 f231 1"/>
                <a:gd name="f238" fmla="*/ 762 f231 1"/>
                <a:gd name="f239" fmla="*/ 52 f230 1"/>
                <a:gd name="f240" fmla="*/ 174 f230 1"/>
                <a:gd name="f241" fmla="*/ 739 f231 1"/>
                <a:gd name="f242" fmla="*/ 219 f230 1"/>
                <a:gd name="f243" fmla="*/ 736 f231 1"/>
                <a:gd name="f244" fmla="*/ 241 f230 1"/>
                <a:gd name="f245" fmla="*/ 809 f231 1"/>
                <a:gd name="f246" fmla="*/ 455 f230 1"/>
                <a:gd name="f247" fmla="*/ 818 f231 1"/>
                <a:gd name="f248" fmla="*/ 481 f230 1"/>
                <a:gd name="f249" fmla="*/ 780 f231 1"/>
                <a:gd name="f250" fmla="*/ 534 f230 1"/>
                <a:gd name="f251" fmla="*/ 616 f231 1"/>
                <a:gd name="f252" fmla="*/ 573 f231 1"/>
                <a:gd name="f253" fmla="*/ 502 f230 1"/>
                <a:gd name="f254" fmla="*/ 536 f231 1"/>
                <a:gd name="f255" fmla="*/ 380 f230 1"/>
                <a:gd name="f256" fmla="*/ 509 f231 1"/>
                <a:gd name="f257" fmla="*/ 360 f230 1"/>
                <a:gd name="f258" fmla="*/ 417 f231 1"/>
                <a:gd name="f259" fmla="*/ 356 f231 1"/>
                <a:gd name="f260" fmla="*/ 312 f230 1"/>
                <a:gd name="f261" fmla="*/ 333 f231 1"/>
                <a:gd name="f262" fmla="*/ 159 f230 1"/>
                <a:gd name="f263" fmla="*/ 309 f231 1"/>
                <a:gd name="f264" fmla="*/ 137 f230 1"/>
                <a:gd name="f265" fmla="*/ 51 f231 1"/>
                <a:gd name="f266" fmla="*/ 22 f231 1"/>
                <a:gd name="f267" fmla="*/ 120 f230 1"/>
                <a:gd name="f268" fmla="*/ 19 f231 1"/>
                <a:gd name="f269" fmla="*/ 116 f230 1"/>
                <a:gd name="f270" fmla="*/ 1 f231 1"/>
                <a:gd name="f271" fmla="*/ 104 f230 1"/>
                <a:gd name="f272" fmla="*/ 48 f230 1"/>
                <a:gd name="f273" fmla="*/ 2 f231 1"/>
                <a:gd name="f274" fmla="*/ 45 f230 1"/>
                <a:gd name="f275" fmla="*/ 84 f231 1"/>
                <a:gd name="f276" fmla="*/ 3 f230 1"/>
                <a:gd name="f277" fmla="*/ 4 f230 1"/>
                <a:gd name="f278" fmla="*/ 457 f231 1"/>
                <a:gd name="f279" fmla="*/ 327 f230 1"/>
                <a:gd name="f280" fmla="*/ 501 f231 1"/>
                <a:gd name="f281" fmla="*/ 514 f231 1"/>
                <a:gd name="f282" fmla="*/ 309 f230 1"/>
                <a:gd name="f283" fmla="*/ 497 f231 1"/>
                <a:gd name="f284" fmla="*/ 252 f230 1"/>
                <a:gd name="f285" fmla="*/ 475 f231 1"/>
                <a:gd name="f286" fmla="*/ 237 f230 1"/>
                <a:gd name="f287" fmla="*/ 389 f231 1"/>
                <a:gd name="f288" fmla="*/ 374 f231 1"/>
                <a:gd name="f289" fmla="*/ 257 f230 1"/>
                <a:gd name="f290" fmla="*/ 377 f231 1"/>
                <a:gd name="f291" fmla="*/ 266 f230 1"/>
                <a:gd name="f292" fmla="*/ 710 f231 1"/>
                <a:gd name="f293" fmla="*/ 112 f230 1"/>
                <a:gd name="f294" fmla="*/ 678 f231 1"/>
                <a:gd name="f295" fmla="*/ 34 f230 1"/>
                <a:gd name="f296" fmla="*/ 667 f231 1"/>
                <a:gd name="f297" fmla="*/ 31 f230 1"/>
                <a:gd name="f298" fmla="*/ 660 f231 1"/>
                <a:gd name="f299" fmla="*/ 41 f230 1"/>
                <a:gd name="f300" fmla="*/ 693 f231 1"/>
                <a:gd name="f301" fmla="*/ 705 f231 1"/>
                <a:gd name="f302" fmla="*/ 123 f230 1"/>
                <a:gd name="f303" fmla="*/ 593 f231 1"/>
                <a:gd name="f304" fmla="*/ 621 f231 1"/>
                <a:gd name="f305" fmla="*/ 117 f230 1"/>
                <a:gd name="f306" fmla="*/ 637 f231 1"/>
                <a:gd name="f307" fmla="*/ 122 f230 1"/>
                <a:gd name="f308" fmla="*/ 640 f231 1"/>
                <a:gd name="f309" fmla="*/ 108 f230 1"/>
                <a:gd name="f310" fmla="*/ 612 f231 1"/>
                <a:gd name="f311" fmla="*/ 40 f230 1"/>
                <a:gd name="f312" fmla="*/ 599 f231 1"/>
                <a:gd name="f313" fmla="*/ 572 f231 1"/>
                <a:gd name="f314" fmla="*/ 541 f231 1"/>
                <a:gd name="f315" fmla="*/ 36 f230 1"/>
                <a:gd name="f316" fmla="*/ 529 f231 1"/>
                <a:gd name="f317" fmla="*/ 32 f230 1"/>
                <a:gd name="f318" fmla="*/ 523 f231 1"/>
                <a:gd name="f319" fmla="*/ 44 f230 1"/>
                <a:gd name="f320" fmla="*/ 553 f231 1"/>
                <a:gd name="f321" fmla="*/ 568 f231 1"/>
                <a:gd name="f322" fmla="*/ 121 f230 1"/>
                <a:gd name="f323" fmla="+- f232 0 f1"/>
                <a:gd name="f324" fmla="*/ f235 1 827"/>
                <a:gd name="f325" fmla="*/ f236 1 534"/>
                <a:gd name="f326" fmla="*/ f237 1 827"/>
                <a:gd name="f327" fmla="*/ f238 1 827"/>
                <a:gd name="f328" fmla="*/ f239 1 534"/>
                <a:gd name="f329" fmla="*/ f240 1 534"/>
                <a:gd name="f330" fmla="*/ f241 1 827"/>
                <a:gd name="f331" fmla="*/ f242 1 534"/>
                <a:gd name="f332" fmla="*/ f243 1 827"/>
                <a:gd name="f333" fmla="*/ f244 1 534"/>
                <a:gd name="f334" fmla="*/ f245 1 827"/>
                <a:gd name="f335" fmla="*/ f246 1 534"/>
                <a:gd name="f336" fmla="*/ f247 1 827"/>
                <a:gd name="f337" fmla="*/ f248 1 534"/>
                <a:gd name="f338" fmla="*/ f249 1 827"/>
                <a:gd name="f339" fmla="*/ f250 1 534"/>
                <a:gd name="f340" fmla="*/ f251 1 827"/>
                <a:gd name="f341" fmla="*/ f252 1 827"/>
                <a:gd name="f342" fmla="*/ f253 1 534"/>
                <a:gd name="f343" fmla="*/ f254 1 827"/>
                <a:gd name="f344" fmla="*/ f255 1 534"/>
                <a:gd name="f345" fmla="*/ f256 1 827"/>
                <a:gd name="f346" fmla="*/ f257 1 534"/>
                <a:gd name="f347" fmla="*/ f258 1 827"/>
                <a:gd name="f348" fmla="*/ f259 1 827"/>
                <a:gd name="f349" fmla="*/ f260 1 534"/>
                <a:gd name="f350" fmla="*/ f261 1 827"/>
                <a:gd name="f351" fmla="*/ f262 1 534"/>
                <a:gd name="f352" fmla="*/ f263 1 827"/>
                <a:gd name="f353" fmla="*/ f264 1 534"/>
                <a:gd name="f354" fmla="*/ f265 1 827"/>
                <a:gd name="f355" fmla="*/ f266 1 827"/>
                <a:gd name="f356" fmla="*/ f267 1 534"/>
                <a:gd name="f357" fmla="*/ f268 1 827"/>
                <a:gd name="f358" fmla="*/ f269 1 534"/>
                <a:gd name="f359" fmla="*/ f270 1 827"/>
                <a:gd name="f360" fmla="*/ f271 1 534"/>
                <a:gd name="f361" fmla="*/ f272 1 534"/>
                <a:gd name="f362" fmla="*/ f273 1 827"/>
                <a:gd name="f363" fmla="*/ f274 1 534"/>
                <a:gd name="f364" fmla="*/ f275 1 827"/>
                <a:gd name="f365" fmla="*/ f276 1 534"/>
                <a:gd name="f366" fmla="*/ f277 1 534"/>
                <a:gd name="f367" fmla="*/ f278 1 827"/>
                <a:gd name="f368" fmla="*/ f279 1 534"/>
                <a:gd name="f369" fmla="*/ f280 1 827"/>
                <a:gd name="f370" fmla="*/ f281 1 827"/>
                <a:gd name="f371" fmla="*/ f282 1 534"/>
                <a:gd name="f372" fmla="*/ f283 1 827"/>
                <a:gd name="f373" fmla="*/ f284 1 534"/>
                <a:gd name="f374" fmla="*/ f285 1 827"/>
                <a:gd name="f375" fmla="*/ f286 1 534"/>
                <a:gd name="f376" fmla="*/ f287 1 827"/>
                <a:gd name="f377" fmla="*/ f288 1 827"/>
                <a:gd name="f378" fmla="*/ f289 1 534"/>
                <a:gd name="f379" fmla="*/ f290 1 827"/>
                <a:gd name="f380" fmla="*/ f291 1 534"/>
                <a:gd name="f381" fmla="*/ f292 1 827"/>
                <a:gd name="f382" fmla="*/ f293 1 534"/>
                <a:gd name="f383" fmla="*/ f294 1 827"/>
                <a:gd name="f384" fmla="*/ f295 1 534"/>
                <a:gd name="f385" fmla="*/ f296 1 827"/>
                <a:gd name="f386" fmla="*/ f297 1 534"/>
                <a:gd name="f387" fmla="*/ f298 1 827"/>
                <a:gd name="f388" fmla="*/ f299 1 534"/>
                <a:gd name="f389" fmla="*/ f300 1 827"/>
                <a:gd name="f390" fmla="*/ f301 1 827"/>
                <a:gd name="f391" fmla="*/ f302 1 534"/>
                <a:gd name="f392" fmla="*/ f303 1 827"/>
                <a:gd name="f393" fmla="*/ f304 1 827"/>
                <a:gd name="f394" fmla="*/ f305 1 534"/>
                <a:gd name="f395" fmla="*/ f306 1 827"/>
                <a:gd name="f396" fmla="*/ f307 1 534"/>
                <a:gd name="f397" fmla="*/ f308 1 827"/>
                <a:gd name="f398" fmla="*/ f309 1 534"/>
                <a:gd name="f399" fmla="*/ f310 1 827"/>
                <a:gd name="f400" fmla="*/ f311 1 534"/>
                <a:gd name="f401" fmla="*/ f312 1 827"/>
                <a:gd name="f402" fmla="*/ f313 1 827"/>
                <a:gd name="f403" fmla="*/ f314 1 827"/>
                <a:gd name="f404" fmla="*/ f315 1 534"/>
                <a:gd name="f405" fmla="*/ f316 1 827"/>
                <a:gd name="f406" fmla="*/ f317 1 534"/>
                <a:gd name="f407" fmla="*/ f318 1 827"/>
                <a:gd name="f408" fmla="*/ f319 1 534"/>
                <a:gd name="f409" fmla="*/ f320 1 827"/>
                <a:gd name="f410" fmla="*/ f321 1 827"/>
                <a:gd name="f411" fmla="*/ f322 1 534"/>
                <a:gd name="f412" fmla="*/ 0 1 f233"/>
                <a:gd name="f413" fmla="*/ f227 1 f233"/>
                <a:gd name="f414" fmla="*/ 0 1 f234"/>
                <a:gd name="f415" fmla="*/ f228 1 f234"/>
                <a:gd name="f416" fmla="*/ f324 1 f233"/>
                <a:gd name="f417" fmla="*/ f325 1 f234"/>
                <a:gd name="f418" fmla="*/ f326 1 f233"/>
                <a:gd name="f419" fmla="*/ f327 1 f233"/>
                <a:gd name="f420" fmla="*/ f328 1 f234"/>
                <a:gd name="f421" fmla="*/ f329 1 f234"/>
                <a:gd name="f422" fmla="*/ f330 1 f233"/>
                <a:gd name="f423" fmla="*/ f331 1 f234"/>
                <a:gd name="f424" fmla="*/ f332 1 f233"/>
                <a:gd name="f425" fmla="*/ f333 1 f234"/>
                <a:gd name="f426" fmla="*/ f334 1 f233"/>
                <a:gd name="f427" fmla="*/ f335 1 f234"/>
                <a:gd name="f428" fmla="*/ f336 1 f233"/>
                <a:gd name="f429" fmla="*/ f337 1 f234"/>
                <a:gd name="f430" fmla="*/ f338 1 f233"/>
                <a:gd name="f431" fmla="*/ f339 1 f234"/>
                <a:gd name="f432" fmla="*/ f340 1 f233"/>
                <a:gd name="f433" fmla="*/ f341 1 f233"/>
                <a:gd name="f434" fmla="*/ f342 1 f234"/>
                <a:gd name="f435" fmla="*/ f343 1 f233"/>
                <a:gd name="f436" fmla="*/ f344 1 f234"/>
                <a:gd name="f437" fmla="*/ f345 1 f233"/>
                <a:gd name="f438" fmla="*/ f346 1 f234"/>
                <a:gd name="f439" fmla="*/ f347 1 f233"/>
                <a:gd name="f440" fmla="*/ f348 1 f233"/>
                <a:gd name="f441" fmla="*/ f349 1 f234"/>
                <a:gd name="f442" fmla="*/ f350 1 f233"/>
                <a:gd name="f443" fmla="*/ f351 1 f234"/>
                <a:gd name="f444" fmla="*/ f352 1 f233"/>
                <a:gd name="f445" fmla="*/ f353 1 f234"/>
                <a:gd name="f446" fmla="*/ f354 1 f233"/>
                <a:gd name="f447" fmla="*/ f355 1 f233"/>
                <a:gd name="f448" fmla="*/ f356 1 f234"/>
                <a:gd name="f449" fmla="*/ f357 1 f233"/>
                <a:gd name="f450" fmla="*/ f358 1 f234"/>
                <a:gd name="f451" fmla="*/ f359 1 f233"/>
                <a:gd name="f452" fmla="*/ f360 1 f234"/>
                <a:gd name="f453" fmla="*/ f361 1 f234"/>
                <a:gd name="f454" fmla="*/ f362 1 f233"/>
                <a:gd name="f455" fmla="*/ f363 1 f234"/>
                <a:gd name="f456" fmla="*/ f364 1 f233"/>
                <a:gd name="f457" fmla="*/ f365 1 f234"/>
                <a:gd name="f458" fmla="*/ f366 1 f234"/>
                <a:gd name="f459" fmla="*/ f367 1 f233"/>
                <a:gd name="f460" fmla="*/ f368 1 f234"/>
                <a:gd name="f461" fmla="*/ f369 1 f233"/>
                <a:gd name="f462" fmla="*/ f370 1 f233"/>
                <a:gd name="f463" fmla="*/ f371 1 f234"/>
                <a:gd name="f464" fmla="*/ f372 1 f233"/>
                <a:gd name="f465" fmla="*/ f373 1 f234"/>
                <a:gd name="f466" fmla="*/ f374 1 f233"/>
                <a:gd name="f467" fmla="*/ f375 1 f234"/>
                <a:gd name="f468" fmla="*/ f376 1 f233"/>
                <a:gd name="f469" fmla="*/ f377 1 f233"/>
                <a:gd name="f470" fmla="*/ f378 1 f234"/>
                <a:gd name="f471" fmla="*/ f379 1 f233"/>
                <a:gd name="f472" fmla="*/ f380 1 f234"/>
                <a:gd name="f473" fmla="*/ f381 1 f233"/>
                <a:gd name="f474" fmla="*/ f382 1 f234"/>
                <a:gd name="f475" fmla="*/ f383 1 f233"/>
                <a:gd name="f476" fmla="*/ f384 1 f234"/>
                <a:gd name="f477" fmla="*/ f385 1 f233"/>
                <a:gd name="f478" fmla="*/ f386 1 f234"/>
                <a:gd name="f479" fmla="*/ f387 1 f233"/>
                <a:gd name="f480" fmla="*/ f388 1 f234"/>
                <a:gd name="f481" fmla="*/ f389 1 f233"/>
                <a:gd name="f482" fmla="*/ f390 1 f233"/>
                <a:gd name="f483" fmla="*/ f391 1 f234"/>
                <a:gd name="f484" fmla="*/ f392 1 f233"/>
                <a:gd name="f485" fmla="*/ f393 1 f233"/>
                <a:gd name="f486" fmla="*/ f394 1 f234"/>
                <a:gd name="f487" fmla="*/ f395 1 f233"/>
                <a:gd name="f488" fmla="*/ f396 1 f234"/>
                <a:gd name="f489" fmla="*/ f397 1 f233"/>
                <a:gd name="f490" fmla="*/ f398 1 f234"/>
                <a:gd name="f491" fmla="*/ f399 1 f233"/>
                <a:gd name="f492" fmla="*/ f400 1 f234"/>
                <a:gd name="f493" fmla="*/ f401 1 f233"/>
                <a:gd name="f494" fmla="*/ f402 1 f233"/>
                <a:gd name="f495" fmla="*/ f403 1 f233"/>
                <a:gd name="f496" fmla="*/ f404 1 f234"/>
                <a:gd name="f497" fmla="*/ f405 1 f233"/>
                <a:gd name="f498" fmla="*/ f406 1 f234"/>
                <a:gd name="f499" fmla="*/ f407 1 f233"/>
                <a:gd name="f500" fmla="*/ f408 1 f234"/>
                <a:gd name="f501" fmla="*/ f409 1 f233"/>
                <a:gd name="f502" fmla="*/ f410 1 f233"/>
                <a:gd name="f503" fmla="*/ f411 1 f234"/>
                <a:gd name="f504" fmla="*/ f412 f224 1"/>
                <a:gd name="f505" fmla="*/ f413 f224 1"/>
                <a:gd name="f506" fmla="*/ f415 f225 1"/>
                <a:gd name="f507" fmla="*/ f414 f225 1"/>
                <a:gd name="f508" fmla="*/ f416 f224 1"/>
                <a:gd name="f509" fmla="*/ f417 f225 1"/>
                <a:gd name="f510" fmla="*/ f418 f224 1"/>
                <a:gd name="f511" fmla="*/ f419 f224 1"/>
                <a:gd name="f512" fmla="*/ f420 f225 1"/>
                <a:gd name="f513" fmla="*/ f421 f225 1"/>
                <a:gd name="f514" fmla="*/ f422 f224 1"/>
                <a:gd name="f515" fmla="*/ f423 f225 1"/>
                <a:gd name="f516" fmla="*/ f424 f224 1"/>
                <a:gd name="f517" fmla="*/ f425 f225 1"/>
                <a:gd name="f518" fmla="*/ f426 f224 1"/>
                <a:gd name="f519" fmla="*/ f427 f225 1"/>
                <a:gd name="f520" fmla="*/ f428 f224 1"/>
                <a:gd name="f521" fmla="*/ f429 f225 1"/>
                <a:gd name="f522" fmla="*/ f430 f224 1"/>
                <a:gd name="f523" fmla="*/ f431 f225 1"/>
                <a:gd name="f524" fmla="*/ f432 f224 1"/>
                <a:gd name="f525" fmla="*/ f433 f224 1"/>
                <a:gd name="f526" fmla="*/ f434 f225 1"/>
                <a:gd name="f527" fmla="*/ f435 f224 1"/>
                <a:gd name="f528" fmla="*/ f436 f225 1"/>
                <a:gd name="f529" fmla="*/ f437 f224 1"/>
                <a:gd name="f530" fmla="*/ f438 f225 1"/>
                <a:gd name="f531" fmla="*/ f439 f224 1"/>
                <a:gd name="f532" fmla="*/ f440 f224 1"/>
                <a:gd name="f533" fmla="*/ f441 f225 1"/>
                <a:gd name="f534" fmla="*/ f442 f224 1"/>
                <a:gd name="f535" fmla="*/ f443 f225 1"/>
                <a:gd name="f536" fmla="*/ f444 f224 1"/>
                <a:gd name="f537" fmla="*/ f445 f225 1"/>
                <a:gd name="f538" fmla="*/ f446 f224 1"/>
                <a:gd name="f539" fmla="*/ f447 f224 1"/>
                <a:gd name="f540" fmla="*/ f448 f225 1"/>
                <a:gd name="f541" fmla="*/ f449 f224 1"/>
                <a:gd name="f542" fmla="*/ f450 f225 1"/>
                <a:gd name="f543" fmla="*/ f451 f224 1"/>
                <a:gd name="f544" fmla="*/ f452 f225 1"/>
                <a:gd name="f545" fmla="*/ f453 f225 1"/>
                <a:gd name="f546" fmla="*/ f454 f224 1"/>
                <a:gd name="f547" fmla="*/ f455 f225 1"/>
                <a:gd name="f548" fmla="*/ f456 f224 1"/>
                <a:gd name="f549" fmla="*/ f457 f225 1"/>
                <a:gd name="f550" fmla="*/ f458 f225 1"/>
                <a:gd name="f551" fmla="*/ f459 f224 1"/>
                <a:gd name="f552" fmla="*/ f460 f225 1"/>
                <a:gd name="f553" fmla="*/ f461 f224 1"/>
                <a:gd name="f554" fmla="*/ f462 f224 1"/>
                <a:gd name="f555" fmla="*/ f463 f225 1"/>
                <a:gd name="f556" fmla="*/ f464 f224 1"/>
                <a:gd name="f557" fmla="*/ f465 f225 1"/>
                <a:gd name="f558" fmla="*/ f466 f224 1"/>
                <a:gd name="f559" fmla="*/ f467 f225 1"/>
                <a:gd name="f560" fmla="*/ f468 f224 1"/>
                <a:gd name="f561" fmla="*/ f469 f224 1"/>
                <a:gd name="f562" fmla="*/ f470 f225 1"/>
                <a:gd name="f563" fmla="*/ f471 f224 1"/>
                <a:gd name="f564" fmla="*/ f472 f225 1"/>
                <a:gd name="f565" fmla="*/ f473 f224 1"/>
                <a:gd name="f566" fmla="*/ f474 f225 1"/>
                <a:gd name="f567" fmla="*/ f475 f224 1"/>
                <a:gd name="f568" fmla="*/ f476 f225 1"/>
                <a:gd name="f569" fmla="*/ f477 f224 1"/>
                <a:gd name="f570" fmla="*/ f478 f225 1"/>
                <a:gd name="f571" fmla="*/ f479 f224 1"/>
                <a:gd name="f572" fmla="*/ f480 f225 1"/>
                <a:gd name="f573" fmla="*/ f481 f224 1"/>
                <a:gd name="f574" fmla="*/ f482 f224 1"/>
                <a:gd name="f575" fmla="*/ f483 f225 1"/>
                <a:gd name="f576" fmla="*/ f484 f224 1"/>
                <a:gd name="f577" fmla="*/ f485 f224 1"/>
                <a:gd name="f578" fmla="*/ f486 f225 1"/>
                <a:gd name="f579" fmla="*/ f487 f224 1"/>
                <a:gd name="f580" fmla="*/ f488 f225 1"/>
                <a:gd name="f581" fmla="*/ f489 f224 1"/>
                <a:gd name="f582" fmla="*/ f490 f225 1"/>
                <a:gd name="f583" fmla="*/ f491 f224 1"/>
                <a:gd name="f584" fmla="*/ f492 f225 1"/>
                <a:gd name="f585" fmla="*/ f493 f224 1"/>
                <a:gd name="f586" fmla="*/ f494 f224 1"/>
                <a:gd name="f587" fmla="*/ f495 f224 1"/>
                <a:gd name="f588" fmla="*/ f496 f225 1"/>
                <a:gd name="f589" fmla="*/ f497 f224 1"/>
                <a:gd name="f590" fmla="*/ f498 f225 1"/>
                <a:gd name="f591" fmla="*/ f499 f224 1"/>
                <a:gd name="f592" fmla="*/ f500 f225 1"/>
                <a:gd name="f593" fmla="*/ f501 f224 1"/>
                <a:gd name="f594" fmla="*/ f502 f224 1"/>
                <a:gd name="f595" fmla="*/ f503 f225 1"/>
              </a:gdLst>
              <a:ahLst/>
              <a:cxnLst>
                <a:cxn ang="3cd4">
                  <a:pos x="hc" y="t"/>
                </a:cxn>
                <a:cxn ang="0">
                  <a:pos x="r" y="vc"/>
                </a:cxn>
                <a:cxn ang="cd4">
                  <a:pos x="hc" y="b"/>
                </a:cxn>
                <a:cxn ang="cd2">
                  <a:pos x="l" y="vc"/>
                </a:cxn>
                <a:cxn ang="f323">
                  <a:pos x="f508" y="f509"/>
                </a:cxn>
                <a:cxn ang="f323">
                  <a:pos x="f510" y="f509"/>
                </a:cxn>
                <a:cxn ang="f323">
                  <a:pos x="f511" y="f512"/>
                </a:cxn>
                <a:cxn ang="f323">
                  <a:pos x="f511" y="f513"/>
                </a:cxn>
                <a:cxn ang="f323">
                  <a:pos x="f514" y="f515"/>
                </a:cxn>
                <a:cxn ang="f323">
                  <a:pos x="f516" y="f517"/>
                </a:cxn>
                <a:cxn ang="f323">
                  <a:pos x="f518" y="f519"/>
                </a:cxn>
                <a:cxn ang="f323">
                  <a:pos x="f520" y="f521"/>
                </a:cxn>
                <a:cxn ang="f323">
                  <a:pos x="f522" y="f523"/>
                </a:cxn>
                <a:cxn ang="f323">
                  <a:pos x="f524" y="f523"/>
                </a:cxn>
                <a:cxn ang="f323">
                  <a:pos x="f525" y="f526"/>
                </a:cxn>
                <a:cxn ang="f323">
                  <a:pos x="f527" y="f528"/>
                </a:cxn>
                <a:cxn ang="f323">
                  <a:pos x="f529" y="f530"/>
                </a:cxn>
                <a:cxn ang="f323">
                  <a:pos x="f531" y="f530"/>
                </a:cxn>
                <a:cxn ang="f323">
                  <a:pos x="f532" y="f533"/>
                </a:cxn>
                <a:cxn ang="f323">
                  <a:pos x="f534" y="f535"/>
                </a:cxn>
                <a:cxn ang="f323">
                  <a:pos x="f536" y="f537"/>
                </a:cxn>
                <a:cxn ang="f323">
                  <a:pos x="f538" y="f537"/>
                </a:cxn>
                <a:cxn ang="f323">
                  <a:pos x="f539" y="f540"/>
                </a:cxn>
                <a:cxn ang="f323">
                  <a:pos x="f541" y="f542"/>
                </a:cxn>
                <a:cxn ang="f323">
                  <a:pos x="f543" y="f544"/>
                </a:cxn>
                <a:cxn ang="f323">
                  <a:pos x="f543" y="f545"/>
                </a:cxn>
                <a:cxn ang="f323">
                  <a:pos x="f546" y="f547"/>
                </a:cxn>
                <a:cxn ang="f323">
                  <a:pos x="f548" y="f549"/>
                </a:cxn>
                <a:cxn ang="f323">
                  <a:pos x="f508" y="f550"/>
                </a:cxn>
                <a:cxn ang="f323">
                  <a:pos x="f508" y="f509"/>
                </a:cxn>
                <a:cxn ang="f323">
                  <a:pos x="f551" y="f552"/>
                </a:cxn>
                <a:cxn ang="f323">
                  <a:pos x="f553" y="f552"/>
                </a:cxn>
                <a:cxn ang="f323">
                  <a:pos x="f554" y="f555"/>
                </a:cxn>
                <a:cxn ang="f323">
                  <a:pos x="f556" y="f557"/>
                </a:cxn>
                <a:cxn ang="f323">
                  <a:pos x="f558" y="f559"/>
                </a:cxn>
                <a:cxn ang="f323">
                  <a:pos x="f560" y="f559"/>
                </a:cxn>
                <a:cxn ang="f323">
                  <a:pos x="f561" y="f562"/>
                </a:cxn>
                <a:cxn ang="f323">
                  <a:pos x="f563" y="f564"/>
                </a:cxn>
                <a:cxn ang="f323">
                  <a:pos x="f551" y="f552"/>
                </a:cxn>
                <a:cxn ang="f323">
                  <a:pos x="f565" y="f566"/>
                </a:cxn>
                <a:cxn ang="f323">
                  <a:pos x="f567" y="f568"/>
                </a:cxn>
                <a:cxn ang="f323">
                  <a:pos x="f569" y="f570"/>
                </a:cxn>
                <a:cxn ang="f323">
                  <a:pos x="f571" y="f572"/>
                </a:cxn>
                <a:cxn ang="f323">
                  <a:pos x="f573" y="f540"/>
                </a:cxn>
                <a:cxn ang="f323">
                  <a:pos x="f574" y="f575"/>
                </a:cxn>
                <a:cxn ang="f323">
                  <a:pos x="f565" y="f566"/>
                </a:cxn>
                <a:cxn ang="f323">
                  <a:pos x="f576" y="f545"/>
                </a:cxn>
                <a:cxn ang="f323">
                  <a:pos x="f577" y="f578"/>
                </a:cxn>
                <a:cxn ang="f323">
                  <a:pos x="f579" y="f580"/>
                </a:cxn>
                <a:cxn ang="f323">
                  <a:pos x="f581" y="f582"/>
                </a:cxn>
                <a:cxn ang="f323">
                  <a:pos x="f583" y="f584"/>
                </a:cxn>
                <a:cxn ang="f323">
                  <a:pos x="f585" y="f570"/>
                </a:cxn>
                <a:cxn ang="f323">
                  <a:pos x="f576" y="f545"/>
                </a:cxn>
                <a:cxn ang="f323">
                  <a:pos x="f586" y="f582"/>
                </a:cxn>
                <a:cxn ang="f323">
                  <a:pos x="f587" y="f588"/>
                </a:cxn>
                <a:cxn ang="f323">
                  <a:pos x="f589" y="f590"/>
                </a:cxn>
                <a:cxn ang="f323">
                  <a:pos x="f591" y="f592"/>
                </a:cxn>
                <a:cxn ang="f323">
                  <a:pos x="f593" y="f578"/>
                </a:cxn>
                <a:cxn ang="f323">
                  <a:pos x="f594" y="f595"/>
                </a:cxn>
                <a:cxn ang="f323">
                  <a:pos x="f586" y="f582"/>
                </a:cxn>
              </a:cxnLst>
              <a:rect l="f504" t="f507" r="f505" b="f506"/>
              <a:pathLst>
                <a:path w="827" h="534">
                  <a:moveTo>
                    <a:pt x="f9" y="f10"/>
                  </a:moveTo>
                  <a:cubicBezTo>
                    <a:pt x="f11" y="f10"/>
                    <a:pt x="f12" y="f10"/>
                    <a:pt x="f13" y="f10"/>
                  </a:cubicBezTo>
                  <a:cubicBezTo>
                    <a:pt x="f14" y="f10"/>
                    <a:pt x="f15" y="f16"/>
                    <a:pt x="f17" y="f18"/>
                  </a:cubicBezTo>
                  <a:cubicBezTo>
                    <a:pt x="f17" y="f19"/>
                    <a:pt x="f15" y="f20"/>
                    <a:pt x="f17" y="f21"/>
                  </a:cubicBezTo>
                  <a:cubicBezTo>
                    <a:pt x="f17" y="f22"/>
                    <a:pt x="f23" y="f24"/>
                    <a:pt x="f25" y="f26"/>
                  </a:cubicBezTo>
                  <a:cubicBezTo>
                    <a:pt x="f27" y="f28"/>
                    <a:pt x="f29" y="f30"/>
                    <a:pt x="f31" y="f32"/>
                  </a:cubicBezTo>
                  <a:cubicBezTo>
                    <a:pt x="f33" y="f34"/>
                    <a:pt x="f35" y="f36"/>
                    <a:pt x="f37" y="f38"/>
                  </a:cubicBezTo>
                  <a:cubicBezTo>
                    <a:pt x="f39" y="f40"/>
                    <a:pt x="f41" y="f42"/>
                    <a:pt x="f43" y="f44"/>
                  </a:cubicBezTo>
                  <a:cubicBezTo>
                    <a:pt x="f7" y="f45"/>
                    <a:pt x="f46" y="f47"/>
                    <a:pt x="f48" y="f8"/>
                  </a:cubicBezTo>
                  <a:cubicBezTo>
                    <a:pt x="f49" y="f8"/>
                    <a:pt x="f50" y="f8"/>
                    <a:pt x="f51" y="f8"/>
                  </a:cubicBezTo>
                  <a:cubicBezTo>
                    <a:pt x="f52" y="f8"/>
                    <a:pt x="f53" y="f54"/>
                    <a:pt x="f55" y="f56"/>
                  </a:cubicBezTo>
                  <a:cubicBezTo>
                    <a:pt x="f57" y="f58"/>
                    <a:pt x="f59" y="f11"/>
                    <a:pt x="f60" y="f61"/>
                  </a:cubicBezTo>
                  <a:cubicBezTo>
                    <a:pt x="f62" y="f63"/>
                    <a:pt x="f64" y="f65"/>
                    <a:pt x="f66" y="f2"/>
                  </a:cubicBezTo>
                  <a:cubicBezTo>
                    <a:pt x="f67" y="f68"/>
                    <a:pt x="f69" y="f68"/>
                    <a:pt x="f70" y="f2"/>
                  </a:cubicBezTo>
                  <a:cubicBezTo>
                    <a:pt x="f71" y="f65"/>
                    <a:pt x="f72" y="f73"/>
                    <a:pt x="f74" y="f75"/>
                  </a:cubicBezTo>
                  <a:cubicBezTo>
                    <a:pt x="f76" y="f77"/>
                    <a:pt x="f78" y="f79"/>
                    <a:pt x="f80" y="f81"/>
                  </a:cubicBezTo>
                  <a:cubicBezTo>
                    <a:pt x="f82" y="f83"/>
                    <a:pt x="f84" y="f85"/>
                    <a:pt x="f86" y="f85"/>
                  </a:cubicBezTo>
                  <a:cubicBezTo>
                    <a:pt x="f87" y="f88"/>
                    <a:pt x="f85" y="f88"/>
                    <a:pt x="f89" y="f85"/>
                  </a:cubicBezTo>
                  <a:cubicBezTo>
                    <a:pt x="f90" y="f85"/>
                    <a:pt x="f91" y="f83"/>
                    <a:pt x="f92" y="f93"/>
                  </a:cubicBezTo>
                  <a:cubicBezTo>
                    <a:pt x="f92" y="f94"/>
                    <a:pt x="f95" y="f96"/>
                    <a:pt x="f16" y="f97"/>
                  </a:cubicBezTo>
                  <a:cubicBezTo>
                    <a:pt x="f98" y="f99"/>
                    <a:pt x="f100" y="f97"/>
                    <a:pt x="f100" y="f101"/>
                  </a:cubicBezTo>
                  <a:cubicBezTo>
                    <a:pt x="f6" y="f102"/>
                    <a:pt x="f100" y="f103"/>
                    <a:pt x="f100" y="f104"/>
                  </a:cubicBezTo>
                  <a:cubicBezTo>
                    <a:pt x="f100" y="f105"/>
                    <a:pt x="f100" y="f106"/>
                    <a:pt x="f107" y="f106"/>
                  </a:cubicBezTo>
                  <a:cubicBezTo>
                    <a:pt x="f108" y="f109"/>
                    <a:pt x="f106" y="f6"/>
                    <a:pt x="f110" y="f111"/>
                  </a:cubicBezTo>
                  <a:cubicBezTo>
                    <a:pt x="f112" y="f113"/>
                    <a:pt x="f24" y="f114"/>
                    <a:pt x="f9" y="f114"/>
                  </a:cubicBezTo>
                  <a:cubicBezTo>
                    <a:pt x="f9" y="f115"/>
                    <a:pt x="f9" y="f116"/>
                    <a:pt x="f9" y="f10"/>
                  </a:cubicBezTo>
                  <a:close/>
                  <a:moveTo>
                    <a:pt x="f117" y="f118"/>
                  </a:moveTo>
                  <a:cubicBezTo>
                    <a:pt x="f42" y="f118"/>
                    <a:pt x="f119" y="f118"/>
                    <a:pt x="f120" y="f118"/>
                  </a:cubicBezTo>
                  <a:cubicBezTo>
                    <a:pt x="f121" y="f78"/>
                    <a:pt x="f122" y="f123"/>
                    <a:pt x="f124" y="f86"/>
                  </a:cubicBezTo>
                  <a:cubicBezTo>
                    <a:pt x="f125" y="f126"/>
                    <a:pt x="f56" y="f127"/>
                    <a:pt x="f128" y="f129"/>
                  </a:cubicBezTo>
                  <a:cubicBezTo>
                    <a:pt x="f130" y="f131"/>
                    <a:pt x="f132" y="f133"/>
                    <a:pt x="f134" y="f133"/>
                  </a:cubicBezTo>
                  <a:cubicBezTo>
                    <a:pt x="f135" y="f133"/>
                    <a:pt x="f70" y="f133"/>
                    <a:pt x="f136" y="f133"/>
                  </a:cubicBezTo>
                  <a:cubicBezTo>
                    <a:pt x="f137" y="f138"/>
                    <a:pt x="f139" y="f140"/>
                    <a:pt x="f141" y="f142"/>
                  </a:cubicBezTo>
                  <a:cubicBezTo>
                    <a:pt x="f143" y="f144"/>
                    <a:pt x="f145" y="f146"/>
                    <a:pt x="f147" y="f148"/>
                  </a:cubicBezTo>
                  <a:cubicBezTo>
                    <a:pt x="f149" y="f150"/>
                    <a:pt x="f36" y="f84"/>
                    <a:pt x="f117" y="f118"/>
                  </a:cubicBezTo>
                  <a:close/>
                  <a:moveTo>
                    <a:pt x="f151" y="f99"/>
                  </a:moveTo>
                  <a:cubicBezTo>
                    <a:pt x="f152" y="f153"/>
                    <a:pt x="f154" y="f155"/>
                    <a:pt x="f156" y="f157"/>
                  </a:cubicBezTo>
                  <a:cubicBezTo>
                    <a:pt x="f158" y="f109"/>
                    <a:pt x="f159" y="f108"/>
                    <a:pt x="f160" y="f109"/>
                  </a:cubicBezTo>
                  <a:cubicBezTo>
                    <a:pt x="f161" y="f162"/>
                    <a:pt x="f163" y="f164"/>
                    <a:pt x="f165" y="f166"/>
                  </a:cubicBezTo>
                  <a:cubicBezTo>
                    <a:pt x="f167" y="f168"/>
                    <a:pt x="f156" y="f169"/>
                    <a:pt x="f170" y="f93"/>
                  </a:cubicBezTo>
                  <a:cubicBezTo>
                    <a:pt x="f171" y="f172"/>
                    <a:pt x="f152" y="f173"/>
                    <a:pt x="f174" y="f175"/>
                  </a:cubicBezTo>
                  <a:cubicBezTo>
                    <a:pt x="f176" y="f177"/>
                    <a:pt x="f151" y="f178"/>
                    <a:pt x="f151" y="f99"/>
                  </a:cubicBezTo>
                  <a:close/>
                  <a:moveTo>
                    <a:pt x="f179" y="f104"/>
                  </a:moveTo>
                  <a:cubicBezTo>
                    <a:pt x="f180" y="f168"/>
                    <a:pt x="f181" y="f182"/>
                    <a:pt x="f183" y="f96"/>
                  </a:cubicBezTo>
                  <a:cubicBezTo>
                    <a:pt x="f184" y="f175"/>
                    <a:pt x="f185" y="f186"/>
                    <a:pt x="f187" y="f188"/>
                  </a:cubicBezTo>
                  <a:cubicBezTo>
                    <a:pt x="f189" y="f94"/>
                    <a:pt x="f190" y="f191"/>
                    <a:pt x="f192" y="f193"/>
                  </a:cubicBezTo>
                  <a:cubicBezTo>
                    <a:pt x="f194" y="f102"/>
                    <a:pt x="f195" y="f196"/>
                    <a:pt x="f197" y="f198"/>
                  </a:cubicBezTo>
                  <a:cubicBezTo>
                    <a:pt x="f199" y="f157"/>
                    <a:pt x="f200" y="f108"/>
                    <a:pt x="f201" y="f109"/>
                  </a:cubicBezTo>
                  <a:cubicBezTo>
                    <a:pt x="f202" y="f162"/>
                    <a:pt x="f179" y="f90"/>
                    <a:pt x="f179" y="f104"/>
                  </a:cubicBezTo>
                  <a:close/>
                  <a:moveTo>
                    <a:pt x="f203" y="f193"/>
                  </a:moveTo>
                  <a:cubicBezTo>
                    <a:pt x="f204" y="f102"/>
                    <a:pt x="f205" y="f206"/>
                    <a:pt x="f207" y="f208"/>
                  </a:cubicBezTo>
                  <a:cubicBezTo>
                    <a:pt x="f209" y="f109"/>
                    <a:pt x="f8" y="f108"/>
                    <a:pt x="f210" y="f211"/>
                  </a:cubicBezTo>
                  <a:cubicBezTo>
                    <a:pt x="f212" y="f157"/>
                    <a:pt x="f213" y="f90"/>
                    <a:pt x="f214" y="f215"/>
                  </a:cubicBezTo>
                  <a:cubicBezTo>
                    <a:pt x="f47" y="f216"/>
                    <a:pt x="f217" y="f182"/>
                    <a:pt x="f218" y="f96"/>
                  </a:cubicBezTo>
                  <a:cubicBezTo>
                    <a:pt x="f219" y="f175"/>
                    <a:pt x="f220" y="f177"/>
                    <a:pt x="f221" y="f177"/>
                  </a:cubicBezTo>
                  <a:cubicBezTo>
                    <a:pt x="f55" y="f93"/>
                    <a:pt x="f203" y="f222"/>
                    <a:pt x="f203" y="f193"/>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4" name="Freeform 93">
              <a:extLst>
                <a:ext uri="{FF2B5EF4-FFF2-40B4-BE49-F238E27FC236}">
                  <a16:creationId xmlns:a16="http://schemas.microsoft.com/office/drawing/2014/main" id="{06518388-7B52-47F9-B6A8-276C890E3E81}"/>
                </a:ext>
              </a:extLst>
            </p:cNvPr>
            <p:cNvSpPr/>
            <p:nvPr/>
          </p:nvSpPr>
          <p:spPr>
            <a:xfrm>
              <a:off x="4765679" y="1444623"/>
              <a:ext cx="307979" cy="84133"/>
            </a:xfrm>
            <a:custGeom>
              <a:avLst/>
              <a:gdLst>
                <a:gd name="f0" fmla="val 10800000"/>
                <a:gd name="f1" fmla="val 5400000"/>
                <a:gd name="f2" fmla="val 180"/>
                <a:gd name="f3" fmla="val w"/>
                <a:gd name="f4" fmla="val h"/>
                <a:gd name="f5" fmla="val 0"/>
                <a:gd name="f6" fmla="val 300"/>
                <a:gd name="f7" fmla="val 82"/>
                <a:gd name="f8" fmla="val 154"/>
                <a:gd name="f9" fmla="val 2"/>
                <a:gd name="f10" fmla="val 195"/>
                <a:gd name="f11" fmla="val 235"/>
                <a:gd name="f12" fmla="val 3"/>
                <a:gd name="f13" fmla="val 276"/>
                <a:gd name="f14" fmla="val 289"/>
                <a:gd name="f15" fmla="val 294"/>
                <a:gd name="f16" fmla="val 6"/>
                <a:gd name="f17" fmla="val 19"/>
                <a:gd name="f18" fmla="val 293"/>
                <a:gd name="f19" fmla="val 71"/>
                <a:gd name="f20" fmla="val 245"/>
                <a:gd name="f21" fmla="val 72"/>
                <a:gd name="f22" fmla="val 182"/>
                <a:gd name="f23" fmla="val 73"/>
                <a:gd name="f24" fmla="val 119"/>
                <a:gd name="f25" fmla="val 55"/>
                <a:gd name="f26" fmla="val 24"/>
                <a:gd name="f27" fmla="val 37"/>
                <a:gd name="f28" fmla="val 13"/>
                <a:gd name="f29" fmla="val 8"/>
                <a:gd name="f30" fmla="val 17"/>
                <a:gd name="f31" fmla="val 31"/>
                <a:gd name="f32" fmla="val 113"/>
                <a:gd name="f33" fmla="+- 0 0 -90"/>
                <a:gd name="f34" fmla="*/ f3 1 300"/>
                <a:gd name="f35" fmla="*/ f4 1 82"/>
                <a:gd name="f36" fmla="val f5"/>
                <a:gd name="f37" fmla="val f6"/>
                <a:gd name="f38" fmla="val f7"/>
                <a:gd name="f39" fmla="*/ f33 f0 1"/>
                <a:gd name="f40" fmla="+- f38 0 f36"/>
                <a:gd name="f41" fmla="+- f37 0 f36"/>
                <a:gd name="f42" fmla="*/ f39 1 f2"/>
                <a:gd name="f43" fmla="*/ f41 1 300"/>
                <a:gd name="f44" fmla="*/ f40 1 82"/>
                <a:gd name="f45" fmla="*/ 154 f41 1"/>
                <a:gd name="f46" fmla="*/ 2 f40 1"/>
                <a:gd name="f47" fmla="*/ 276 f41 1"/>
                <a:gd name="f48" fmla="*/ 294 f41 1"/>
                <a:gd name="f49" fmla="*/ 19 f40 1"/>
                <a:gd name="f50" fmla="*/ 245 f41 1"/>
                <a:gd name="f51" fmla="*/ 72 f40 1"/>
                <a:gd name="f52" fmla="*/ 55 f41 1"/>
                <a:gd name="f53" fmla="*/ 13 f41 1"/>
                <a:gd name="f54" fmla="*/ 8 f40 1"/>
                <a:gd name="f55" fmla="*/ 31 f41 1"/>
                <a:gd name="f56" fmla="+- f42 0 f1"/>
                <a:gd name="f57" fmla="*/ f45 1 300"/>
                <a:gd name="f58" fmla="*/ f46 1 82"/>
                <a:gd name="f59" fmla="*/ f47 1 300"/>
                <a:gd name="f60" fmla="*/ f48 1 300"/>
                <a:gd name="f61" fmla="*/ f49 1 82"/>
                <a:gd name="f62" fmla="*/ f50 1 300"/>
                <a:gd name="f63" fmla="*/ f51 1 82"/>
                <a:gd name="f64" fmla="*/ f52 1 300"/>
                <a:gd name="f65" fmla="*/ f53 1 300"/>
                <a:gd name="f66" fmla="*/ f54 1 82"/>
                <a:gd name="f67" fmla="*/ f55 1 300"/>
                <a:gd name="f68" fmla="*/ 0 1 f43"/>
                <a:gd name="f69" fmla="*/ f37 1 f43"/>
                <a:gd name="f70" fmla="*/ 0 1 f44"/>
                <a:gd name="f71" fmla="*/ f38 1 f44"/>
                <a:gd name="f72" fmla="*/ f57 1 f43"/>
                <a:gd name="f73" fmla="*/ f58 1 f44"/>
                <a:gd name="f74" fmla="*/ f59 1 f43"/>
                <a:gd name="f75" fmla="*/ f60 1 f43"/>
                <a:gd name="f76" fmla="*/ f61 1 f44"/>
                <a:gd name="f77" fmla="*/ f62 1 f43"/>
                <a:gd name="f78" fmla="*/ f63 1 f44"/>
                <a:gd name="f79" fmla="*/ f64 1 f43"/>
                <a:gd name="f80" fmla="*/ f65 1 f43"/>
                <a:gd name="f81" fmla="*/ f66 1 f44"/>
                <a:gd name="f82" fmla="*/ f67 1 f43"/>
                <a:gd name="f83" fmla="*/ f68 f34 1"/>
                <a:gd name="f84" fmla="*/ f69 f34 1"/>
                <a:gd name="f85" fmla="*/ f71 f35 1"/>
                <a:gd name="f86" fmla="*/ f70 f35 1"/>
                <a:gd name="f87" fmla="*/ f72 f34 1"/>
                <a:gd name="f88" fmla="*/ f73 f35 1"/>
                <a:gd name="f89" fmla="*/ f74 f34 1"/>
                <a:gd name="f90" fmla="*/ f75 f34 1"/>
                <a:gd name="f91" fmla="*/ f76 f35 1"/>
                <a:gd name="f92" fmla="*/ f77 f34 1"/>
                <a:gd name="f93" fmla="*/ f78 f35 1"/>
                <a:gd name="f94" fmla="*/ f79 f34 1"/>
                <a:gd name="f95" fmla="*/ f80 f34 1"/>
                <a:gd name="f96" fmla="*/ f81 f35 1"/>
                <a:gd name="f97" fmla="*/ f82 f34 1"/>
              </a:gdLst>
              <a:ahLst/>
              <a:cxnLst>
                <a:cxn ang="3cd4">
                  <a:pos x="hc" y="t"/>
                </a:cxn>
                <a:cxn ang="0">
                  <a:pos x="r" y="vc"/>
                </a:cxn>
                <a:cxn ang="cd4">
                  <a:pos x="hc" y="b"/>
                </a:cxn>
                <a:cxn ang="cd2">
                  <a:pos x="l" y="vc"/>
                </a:cxn>
                <a:cxn ang="f56">
                  <a:pos x="f87" y="f88"/>
                </a:cxn>
                <a:cxn ang="f56">
                  <a:pos x="f89" y="f88"/>
                </a:cxn>
                <a:cxn ang="f56">
                  <a:pos x="f90" y="f91"/>
                </a:cxn>
                <a:cxn ang="f56">
                  <a:pos x="f92" y="f93"/>
                </a:cxn>
                <a:cxn ang="f56">
                  <a:pos x="f94" y="f93"/>
                </a:cxn>
                <a:cxn ang="f56">
                  <a:pos x="f95" y="f96"/>
                </a:cxn>
                <a:cxn ang="f56">
                  <a:pos x="f97" y="f88"/>
                </a:cxn>
                <a:cxn ang="f56">
                  <a:pos x="f87" y="f88"/>
                </a:cxn>
                <a:cxn ang="f56">
                  <a:pos x="f87" y="f88"/>
                </a:cxn>
              </a:cxnLst>
              <a:rect l="f83" t="f86" r="f84" b="f85"/>
              <a:pathLst>
                <a:path w="300" h="82">
                  <a:moveTo>
                    <a:pt x="f8" y="f9"/>
                  </a:moveTo>
                  <a:cubicBezTo>
                    <a:pt x="f10" y="f9"/>
                    <a:pt x="f11" y="f12"/>
                    <a:pt x="f13" y="f9"/>
                  </a:cubicBezTo>
                  <a:cubicBezTo>
                    <a:pt x="f14" y="f9"/>
                    <a:pt x="f15" y="f16"/>
                    <a:pt x="f15" y="f17"/>
                  </a:cubicBezTo>
                  <a:cubicBezTo>
                    <a:pt x="f18" y="f7"/>
                    <a:pt x="f6" y="f19"/>
                    <a:pt x="f20" y="f21"/>
                  </a:cubicBezTo>
                  <a:cubicBezTo>
                    <a:pt x="f22" y="f23"/>
                    <a:pt x="f24" y="f21"/>
                    <a:pt x="f25" y="f21"/>
                  </a:cubicBezTo>
                  <a:cubicBezTo>
                    <a:pt x="f26" y="f21"/>
                    <a:pt x="f5" y="f27"/>
                    <a:pt x="f28" y="f29"/>
                  </a:cubicBezTo>
                  <a:cubicBezTo>
                    <a:pt x="f30" y="f5"/>
                    <a:pt x="f26" y="f9"/>
                    <a:pt x="f31" y="f9"/>
                  </a:cubicBezTo>
                  <a:cubicBezTo>
                    <a:pt x="f21" y="f9"/>
                    <a:pt x="f32" y="f9"/>
                    <a:pt x="f8" y="f9"/>
                  </a:cubicBezTo>
                  <a:cubicBezTo>
                    <a:pt x="f8" y="f9"/>
                    <a:pt x="f8" y="f9"/>
                    <a:pt x="f8" y="f9"/>
                  </a:cubicBezTo>
                  <a:close/>
                </a:path>
              </a:pathLst>
            </a:custGeom>
            <a:solidFill>
              <a:srgbClr val="3E47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002C71-B5E1-45D2-95F1-00081EE7A176}"/>
              </a:ext>
            </a:extLst>
          </p:cNvPr>
          <p:cNvSpPr txBox="1">
            <a:spLocks noGrp="1"/>
          </p:cNvSpPr>
          <p:nvPr>
            <p:ph type="body" idx="4294967295"/>
          </p:nvPr>
        </p:nvSpPr>
        <p:spPr>
          <a:xfrm>
            <a:off x="242645" y="92610"/>
            <a:ext cx="8679896" cy="543181"/>
          </a:xfrm>
        </p:spPr>
        <p:txBody>
          <a:bodyPr anchor="ctr" anchorCtr="1"/>
          <a:lstStyle/>
          <a:p>
            <a:pPr marL="0" lvl="0" indent="0" algn="ctr">
              <a:buNone/>
            </a:pPr>
            <a:r>
              <a:rPr lang="en-US" sz="4800">
                <a:latin typeface="Arial"/>
                <a:cs typeface="Arial" pitchFamily="34"/>
              </a:rPr>
              <a:t>Fully Editable Icon Sets: A</a:t>
            </a:r>
          </a:p>
        </p:txBody>
      </p:sp>
      <p:sp>
        <p:nvSpPr>
          <p:cNvPr id="3" name="Diamond 5">
            <a:extLst>
              <a:ext uri="{FF2B5EF4-FFF2-40B4-BE49-F238E27FC236}">
                <a16:creationId xmlns:a16="http://schemas.microsoft.com/office/drawing/2014/main" id="{89DF0CA5-FA23-4172-8F76-982D37080B80}"/>
              </a:ext>
            </a:extLst>
          </p:cNvPr>
          <p:cNvSpPr/>
          <p:nvPr/>
        </p:nvSpPr>
        <p:spPr>
          <a:xfrm>
            <a:off x="4584051" y="1119115"/>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4" name="Isosceles Triangle 51">
            <a:extLst>
              <a:ext uri="{FF2B5EF4-FFF2-40B4-BE49-F238E27FC236}">
                <a16:creationId xmlns:a16="http://schemas.microsoft.com/office/drawing/2014/main" id="{B6AB8F93-05B3-4C97-93F7-248A3057E9F8}"/>
              </a:ext>
            </a:extLst>
          </p:cNvPr>
          <p:cNvSpPr/>
          <p:nvPr/>
        </p:nvSpPr>
        <p:spPr>
          <a:xfrm>
            <a:off x="3954990" y="1172013"/>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5" name="Isosceles Triangle 57">
            <a:extLst>
              <a:ext uri="{FF2B5EF4-FFF2-40B4-BE49-F238E27FC236}">
                <a16:creationId xmlns:a16="http://schemas.microsoft.com/office/drawing/2014/main" id="{939CAEAF-C570-4F81-8994-6463EE89CBFA}"/>
              </a:ext>
            </a:extLst>
          </p:cNvPr>
          <p:cNvSpPr/>
          <p:nvPr/>
        </p:nvSpPr>
        <p:spPr>
          <a:xfrm>
            <a:off x="4585615"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6" name="Rectangle 7">
            <a:extLst>
              <a:ext uri="{FF2B5EF4-FFF2-40B4-BE49-F238E27FC236}">
                <a16:creationId xmlns:a16="http://schemas.microsoft.com/office/drawing/2014/main" id="{73DA5B54-7B0D-44B0-ACC6-EA159286DFDF}"/>
              </a:ext>
            </a:extLst>
          </p:cNvPr>
          <p:cNvSpPr/>
          <p:nvPr/>
        </p:nvSpPr>
        <p:spPr>
          <a:xfrm rot="18900010">
            <a:off x="7189300"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7" name="Parallelogram 15">
            <a:extLst>
              <a:ext uri="{FF2B5EF4-FFF2-40B4-BE49-F238E27FC236}">
                <a16:creationId xmlns:a16="http://schemas.microsoft.com/office/drawing/2014/main" id="{4DDA5BDF-D815-43F2-804B-2FD9A1655709}"/>
              </a:ext>
            </a:extLst>
          </p:cNvPr>
          <p:cNvSpPr/>
          <p:nvPr/>
        </p:nvSpPr>
        <p:spPr>
          <a:xfrm flipH="1">
            <a:off x="3950272" y="3481431"/>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8" name="Freeform 19">
            <a:extLst>
              <a:ext uri="{FF2B5EF4-FFF2-40B4-BE49-F238E27FC236}">
                <a16:creationId xmlns:a16="http://schemas.microsoft.com/office/drawing/2014/main" id="{F87B3638-380E-4C95-9A6D-12A3C8EE5F1E}"/>
              </a:ext>
            </a:extLst>
          </p:cNvPr>
          <p:cNvSpPr/>
          <p:nvPr/>
        </p:nvSpPr>
        <p:spPr>
          <a:xfrm>
            <a:off x="5809055" y="2731879"/>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9" name="Rectangle 30">
            <a:extLst>
              <a:ext uri="{FF2B5EF4-FFF2-40B4-BE49-F238E27FC236}">
                <a16:creationId xmlns:a16="http://schemas.microsoft.com/office/drawing/2014/main" id="{D9F8CA96-B9B6-49B0-B6AB-122F311616E1}"/>
              </a:ext>
            </a:extLst>
          </p:cNvPr>
          <p:cNvSpPr/>
          <p:nvPr/>
        </p:nvSpPr>
        <p:spPr>
          <a:xfrm>
            <a:off x="8297777" y="270042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0" name="Rectangle 7">
            <a:extLst>
              <a:ext uri="{FF2B5EF4-FFF2-40B4-BE49-F238E27FC236}">
                <a16:creationId xmlns:a16="http://schemas.microsoft.com/office/drawing/2014/main" id="{3156C6A1-9CDD-4B52-AE9F-B28B9888E425}"/>
              </a:ext>
            </a:extLst>
          </p:cNvPr>
          <p:cNvSpPr/>
          <p:nvPr/>
        </p:nvSpPr>
        <p:spPr>
          <a:xfrm>
            <a:off x="5213122" y="1139040"/>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1" name="Rectangle 15">
            <a:extLst>
              <a:ext uri="{FF2B5EF4-FFF2-40B4-BE49-F238E27FC236}">
                <a16:creationId xmlns:a16="http://schemas.microsoft.com/office/drawing/2014/main" id="{D4BE5F2C-208A-4B69-A151-70CDE3904A71}"/>
              </a:ext>
            </a:extLst>
          </p:cNvPr>
          <p:cNvSpPr/>
          <p:nvPr/>
        </p:nvSpPr>
        <p:spPr>
          <a:xfrm rot="5400013">
            <a:off x="5803266" y="1139041"/>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2" name="Pie 24">
            <a:extLst>
              <a:ext uri="{FF2B5EF4-FFF2-40B4-BE49-F238E27FC236}">
                <a16:creationId xmlns:a16="http://schemas.microsoft.com/office/drawing/2014/main" id="{F83A6570-D230-46C7-A372-35B01DBF2154}"/>
              </a:ext>
            </a:extLst>
          </p:cNvPr>
          <p:cNvSpPr/>
          <p:nvPr/>
        </p:nvSpPr>
        <p:spPr>
          <a:xfrm>
            <a:off x="5107445"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3" name="Block Arc 14">
            <a:extLst>
              <a:ext uri="{FF2B5EF4-FFF2-40B4-BE49-F238E27FC236}">
                <a16:creationId xmlns:a16="http://schemas.microsoft.com/office/drawing/2014/main" id="{00853630-D2E7-4D30-AE2A-F18C03D23B9F}"/>
              </a:ext>
            </a:extLst>
          </p:cNvPr>
          <p:cNvSpPr/>
          <p:nvPr/>
        </p:nvSpPr>
        <p:spPr>
          <a:xfrm rot="16200004">
            <a:off x="6394015"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4" name="Block Arc 41">
            <a:extLst>
              <a:ext uri="{FF2B5EF4-FFF2-40B4-BE49-F238E27FC236}">
                <a16:creationId xmlns:a16="http://schemas.microsoft.com/office/drawing/2014/main" id="{603BF015-C042-4BFE-9523-8F5A8B7148BB}"/>
              </a:ext>
            </a:extLst>
          </p:cNvPr>
          <p:cNvSpPr/>
          <p:nvPr/>
        </p:nvSpPr>
        <p:spPr>
          <a:xfrm>
            <a:off x="7056415" y="1068229"/>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5" name="Right Triangle 17">
            <a:extLst>
              <a:ext uri="{FF2B5EF4-FFF2-40B4-BE49-F238E27FC236}">
                <a16:creationId xmlns:a16="http://schemas.microsoft.com/office/drawing/2014/main" id="{370DBC63-C94E-41FB-914E-9D912C5AB87C}"/>
              </a:ext>
            </a:extLst>
          </p:cNvPr>
          <p:cNvSpPr/>
          <p:nvPr/>
        </p:nvSpPr>
        <p:spPr>
          <a:xfrm>
            <a:off x="5779309" y="3450717"/>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6" name="Oval 66">
            <a:extLst>
              <a:ext uri="{FF2B5EF4-FFF2-40B4-BE49-F238E27FC236}">
                <a16:creationId xmlns:a16="http://schemas.microsoft.com/office/drawing/2014/main" id="{C19BABA9-B640-4CA4-95F9-73A38C85FD3D}"/>
              </a:ext>
            </a:extLst>
          </p:cNvPr>
          <p:cNvSpPr/>
          <p:nvPr/>
        </p:nvSpPr>
        <p:spPr>
          <a:xfrm rot="20700014">
            <a:off x="4603145" y="2725663"/>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7" name="Rectangle 9">
            <a:extLst>
              <a:ext uri="{FF2B5EF4-FFF2-40B4-BE49-F238E27FC236}">
                <a16:creationId xmlns:a16="http://schemas.microsoft.com/office/drawing/2014/main" id="{412B0F14-7F50-4CB4-8B49-C43A763AC9F9}"/>
              </a:ext>
            </a:extLst>
          </p:cNvPr>
          <p:cNvSpPr/>
          <p:nvPr/>
        </p:nvSpPr>
        <p:spPr>
          <a:xfrm>
            <a:off x="3300883" y="2658938"/>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8" name="Frame 17">
            <a:extLst>
              <a:ext uri="{FF2B5EF4-FFF2-40B4-BE49-F238E27FC236}">
                <a16:creationId xmlns:a16="http://schemas.microsoft.com/office/drawing/2014/main" id="{ABCB6623-5852-4836-AE18-99D1C49E3D0D}"/>
              </a:ext>
            </a:extLst>
          </p:cNvPr>
          <p:cNvSpPr/>
          <p:nvPr/>
        </p:nvSpPr>
        <p:spPr>
          <a:xfrm>
            <a:off x="3282174" y="3460062"/>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9" name="Teardrop 1">
            <a:extLst>
              <a:ext uri="{FF2B5EF4-FFF2-40B4-BE49-F238E27FC236}">
                <a16:creationId xmlns:a16="http://schemas.microsoft.com/office/drawing/2014/main" id="{A5B50EA2-3B76-4456-A345-594BD7E8E7FC}"/>
              </a:ext>
            </a:extLst>
          </p:cNvPr>
          <p:cNvSpPr/>
          <p:nvPr/>
        </p:nvSpPr>
        <p:spPr>
          <a:xfrm rot="18805987">
            <a:off x="7595027" y="115450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0" name="Rectangle 130">
            <a:extLst>
              <a:ext uri="{FF2B5EF4-FFF2-40B4-BE49-F238E27FC236}">
                <a16:creationId xmlns:a16="http://schemas.microsoft.com/office/drawing/2014/main" id="{533E3300-7739-4DCE-9BE4-DA9B9833B4B4}"/>
              </a:ext>
            </a:extLst>
          </p:cNvPr>
          <p:cNvSpPr/>
          <p:nvPr/>
        </p:nvSpPr>
        <p:spPr>
          <a:xfrm>
            <a:off x="8199616" y="1154567"/>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7DC7A987-DC81-4B0C-B97E-069B5B0D5388}"/>
              </a:ext>
            </a:extLst>
          </p:cNvPr>
          <p:cNvSpPr/>
          <p:nvPr/>
        </p:nvSpPr>
        <p:spPr>
          <a:xfrm>
            <a:off x="7022610" y="3433517"/>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04579C77-6676-415D-B96A-B122D98C98F3}"/>
              </a:ext>
            </a:extLst>
          </p:cNvPr>
          <p:cNvSpPr/>
          <p:nvPr/>
        </p:nvSpPr>
        <p:spPr>
          <a:xfrm>
            <a:off x="6366327" y="3433517"/>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3" name="Right Triangle 17">
            <a:extLst>
              <a:ext uri="{FF2B5EF4-FFF2-40B4-BE49-F238E27FC236}">
                <a16:creationId xmlns:a16="http://schemas.microsoft.com/office/drawing/2014/main" id="{E8263764-07DC-4A16-B587-92694D4A8A99}"/>
              </a:ext>
            </a:extLst>
          </p:cNvPr>
          <p:cNvSpPr/>
          <p:nvPr/>
        </p:nvSpPr>
        <p:spPr>
          <a:xfrm>
            <a:off x="7678884" y="3433517"/>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4" name="Oval 44">
            <a:extLst>
              <a:ext uri="{FF2B5EF4-FFF2-40B4-BE49-F238E27FC236}">
                <a16:creationId xmlns:a16="http://schemas.microsoft.com/office/drawing/2014/main" id="{046E1CD6-D503-42EB-9D05-79B9F526B99E}"/>
              </a:ext>
            </a:extLst>
          </p:cNvPr>
          <p:cNvSpPr/>
          <p:nvPr/>
        </p:nvSpPr>
        <p:spPr>
          <a:xfrm>
            <a:off x="8335167" y="3433517"/>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5" name="Google Shape;6000;p67">
            <a:extLst>
              <a:ext uri="{FF2B5EF4-FFF2-40B4-BE49-F238E27FC236}">
                <a16:creationId xmlns:a16="http://schemas.microsoft.com/office/drawing/2014/main" id="{0FFD60A9-2338-473E-B165-E2949CC5FDC2}"/>
              </a:ext>
            </a:extLst>
          </p:cNvPr>
          <p:cNvSpPr/>
          <p:nvPr/>
        </p:nvSpPr>
        <p:spPr>
          <a:xfrm>
            <a:off x="3263393" y="1109075"/>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8A9EEE47-E818-49D2-BD8F-B25486B5C497}"/>
              </a:ext>
            </a:extLst>
          </p:cNvPr>
          <p:cNvGrpSpPr/>
          <p:nvPr/>
        </p:nvGrpSpPr>
        <p:grpSpPr>
          <a:xfrm>
            <a:off x="7025856" y="4064928"/>
            <a:ext cx="303114" cy="420175"/>
            <a:chOff x="7025856" y="4064928"/>
            <a:chExt cx="303114" cy="420175"/>
          </a:xfrm>
        </p:grpSpPr>
        <p:sp>
          <p:nvSpPr>
            <p:cNvPr id="27" name="Google Shape;6030;p67">
              <a:extLst>
                <a:ext uri="{FF2B5EF4-FFF2-40B4-BE49-F238E27FC236}">
                  <a16:creationId xmlns:a16="http://schemas.microsoft.com/office/drawing/2014/main" id="{7A3EBFC8-7751-4BAF-9694-818F547E7955}"/>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3A07F663-6FD7-4EB9-9CE5-A67ECE3AF82E}"/>
                </a:ext>
              </a:extLst>
            </p:cNvPr>
            <p:cNvSpPr/>
            <p:nvPr/>
          </p:nvSpPr>
          <p:spPr>
            <a:xfrm>
              <a:off x="7163793" y="4172571"/>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B542102A-6CB5-410A-8C71-F5A0DD609CD3}"/>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DE95957F-A138-46DF-889A-EA7E9A7C2E0B}"/>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1B6069E8-2816-45CE-B69F-2C8D71EE57EC}"/>
              </a:ext>
            </a:extLst>
          </p:cNvPr>
          <p:cNvGrpSpPr/>
          <p:nvPr/>
        </p:nvGrpSpPr>
        <p:grpSpPr>
          <a:xfrm>
            <a:off x="3235348" y="1800673"/>
            <a:ext cx="483150" cy="480763"/>
            <a:chOff x="3235348" y="1800673"/>
            <a:chExt cx="483150" cy="480763"/>
          </a:xfrm>
        </p:grpSpPr>
        <p:sp>
          <p:nvSpPr>
            <p:cNvPr id="32" name="Google Shape;6067;p67">
              <a:extLst>
                <a:ext uri="{FF2B5EF4-FFF2-40B4-BE49-F238E27FC236}">
                  <a16:creationId xmlns:a16="http://schemas.microsoft.com/office/drawing/2014/main" id="{A4AACA64-F920-4D3A-A3C5-89465161D16C}"/>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1CEED5B2-28E6-4A3D-8A88-730CC4DF80B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E48F97A2-1E1F-446C-9489-160CDF6312F1}"/>
              </a:ext>
            </a:extLst>
          </p:cNvPr>
          <p:cNvGrpSpPr/>
          <p:nvPr/>
        </p:nvGrpSpPr>
        <p:grpSpPr>
          <a:xfrm>
            <a:off x="3299914" y="4214195"/>
            <a:ext cx="371547" cy="331551"/>
            <a:chOff x="3299914" y="4214195"/>
            <a:chExt cx="371547" cy="331551"/>
          </a:xfrm>
        </p:grpSpPr>
        <p:sp>
          <p:nvSpPr>
            <p:cNvPr id="35" name="Google Shape;5977;p67">
              <a:extLst>
                <a:ext uri="{FF2B5EF4-FFF2-40B4-BE49-F238E27FC236}">
                  <a16:creationId xmlns:a16="http://schemas.microsoft.com/office/drawing/2014/main" id="{2766DDB3-4962-45CB-BBA1-1AC2F2B28784}"/>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E797A887-DF1B-4C5F-AB67-90E2BDCA7A3D}"/>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5083294A-F3EC-460A-B5B9-DA8718A115AD}"/>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6EC9E6A2-3E21-4940-8C17-5C1A753D21CB}"/>
              </a:ext>
            </a:extLst>
          </p:cNvPr>
          <p:cNvGrpSpPr/>
          <p:nvPr/>
        </p:nvGrpSpPr>
        <p:grpSpPr>
          <a:xfrm>
            <a:off x="6324529" y="4126467"/>
            <a:ext cx="372408" cy="364370"/>
            <a:chOff x="6324529" y="4126467"/>
            <a:chExt cx="372408" cy="364370"/>
          </a:xfrm>
        </p:grpSpPr>
        <p:sp>
          <p:nvSpPr>
            <p:cNvPr id="39" name="Google Shape;5990;p67">
              <a:extLst>
                <a:ext uri="{FF2B5EF4-FFF2-40B4-BE49-F238E27FC236}">
                  <a16:creationId xmlns:a16="http://schemas.microsoft.com/office/drawing/2014/main" id="{CCA81EB9-66CE-46FA-AB35-2B1FA16963FE}"/>
                </a:ext>
              </a:extLst>
            </p:cNvPr>
            <p:cNvSpPr/>
            <p:nvPr/>
          </p:nvSpPr>
          <p:spPr>
            <a:xfrm>
              <a:off x="6440210" y="4126467"/>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65195715-C1FF-444D-AF2C-D9086BACA686}"/>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4E0825EB-8B34-4BF8-AA81-91E4A228E04E}"/>
                </a:ext>
              </a:extLst>
            </p:cNvPr>
            <p:cNvSpPr/>
            <p:nvPr/>
          </p:nvSpPr>
          <p:spPr>
            <a:xfrm>
              <a:off x="6324529" y="4198568"/>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5B34385C-867D-4ADC-8244-243210CB6401}"/>
              </a:ext>
            </a:extLst>
          </p:cNvPr>
          <p:cNvGrpSpPr/>
          <p:nvPr/>
        </p:nvGrpSpPr>
        <p:grpSpPr>
          <a:xfrm>
            <a:off x="3964161" y="4157045"/>
            <a:ext cx="352263" cy="356771"/>
            <a:chOff x="3964161" y="4157045"/>
            <a:chExt cx="352263" cy="356771"/>
          </a:xfrm>
        </p:grpSpPr>
        <p:sp>
          <p:nvSpPr>
            <p:cNvPr id="43" name="Google Shape;6008;p67">
              <a:extLst>
                <a:ext uri="{FF2B5EF4-FFF2-40B4-BE49-F238E27FC236}">
                  <a16:creationId xmlns:a16="http://schemas.microsoft.com/office/drawing/2014/main" id="{59F25461-717F-4B1C-B3D0-4C360D2D922B}"/>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16CF2894-C9DD-4506-A14E-CC9EF22E0B95}"/>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6FD5B9D1-F4DF-4CD3-8CB0-8FC1AADD036F}"/>
              </a:ext>
            </a:extLst>
          </p:cNvPr>
          <p:cNvGrpSpPr/>
          <p:nvPr/>
        </p:nvGrpSpPr>
        <p:grpSpPr>
          <a:xfrm>
            <a:off x="7665927" y="4173513"/>
            <a:ext cx="365202" cy="332668"/>
            <a:chOff x="7665927" y="4173513"/>
            <a:chExt cx="365202" cy="332668"/>
          </a:xfrm>
        </p:grpSpPr>
        <p:sp>
          <p:nvSpPr>
            <p:cNvPr id="46" name="Google Shape;6019;p67">
              <a:extLst>
                <a:ext uri="{FF2B5EF4-FFF2-40B4-BE49-F238E27FC236}">
                  <a16:creationId xmlns:a16="http://schemas.microsoft.com/office/drawing/2014/main" id="{56D56F7F-22B7-45AB-8428-33A739E15F2A}"/>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6B2DDECF-6485-4C72-BE33-C83F0652EDA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39CF5B71-52F4-4E3C-8F94-71D8C4920661}"/>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6BAFE113-96EE-49AC-AC75-46A3C00F5A2E}"/>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E117887B-311F-44BE-B85F-502918A4443F}"/>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74F0114F-87BA-4F7D-83F9-422D90BED1FA}"/>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059955C9-DD17-42CB-9E2F-E50DE16EC1E6}"/>
                </a:ext>
              </a:extLst>
            </p:cNvPr>
            <p:cNvSpPr/>
            <p:nvPr/>
          </p:nvSpPr>
          <p:spPr>
            <a:xfrm>
              <a:off x="7665927" y="4411239"/>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FAEA454B-7F04-4318-A599-E5813ADD5628}"/>
              </a:ext>
            </a:extLst>
          </p:cNvPr>
          <p:cNvSpPr/>
          <p:nvPr/>
        </p:nvSpPr>
        <p:spPr>
          <a:xfrm>
            <a:off x="4558101"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111EB118-BED4-4AD2-95AE-CB0DCA740F7B}"/>
              </a:ext>
            </a:extLst>
          </p:cNvPr>
          <p:cNvGrpSpPr/>
          <p:nvPr/>
        </p:nvGrpSpPr>
        <p:grpSpPr>
          <a:xfrm>
            <a:off x="8328949" y="4140814"/>
            <a:ext cx="357082" cy="363401"/>
            <a:chOff x="8328949" y="4140814"/>
            <a:chExt cx="357082" cy="363401"/>
          </a:xfrm>
        </p:grpSpPr>
        <p:sp>
          <p:nvSpPr>
            <p:cNvPr id="55" name="Google Shape;6053;p67">
              <a:extLst>
                <a:ext uri="{FF2B5EF4-FFF2-40B4-BE49-F238E27FC236}">
                  <a16:creationId xmlns:a16="http://schemas.microsoft.com/office/drawing/2014/main" id="{498380F3-8B23-453A-914D-70DF5987796B}"/>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801B0DAC-26C3-47B0-8A20-B746BC91F338}"/>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A7FCE834-3117-491A-ADD6-4762AF83AE6D}"/>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7C435852-6939-4702-8CED-40912D693FA1}"/>
              </a:ext>
            </a:extLst>
          </p:cNvPr>
          <p:cNvGrpSpPr/>
          <p:nvPr/>
        </p:nvGrpSpPr>
        <p:grpSpPr>
          <a:xfrm>
            <a:off x="5126254" y="4158599"/>
            <a:ext cx="365202" cy="363400"/>
            <a:chOff x="5126254" y="4158599"/>
            <a:chExt cx="365202" cy="363400"/>
          </a:xfrm>
        </p:grpSpPr>
        <p:sp>
          <p:nvSpPr>
            <p:cNvPr id="59" name="Google Shape;6079;p67">
              <a:extLst>
                <a:ext uri="{FF2B5EF4-FFF2-40B4-BE49-F238E27FC236}">
                  <a16:creationId xmlns:a16="http://schemas.microsoft.com/office/drawing/2014/main" id="{BF7824D7-51BA-4D52-B24C-BDF5BABDDB5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5194B3C2-DD29-4145-9229-574CDDC5D96C}"/>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A11071D1-E571-42A7-8DBA-D2874D35E061}"/>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F6187F7A-77A7-43D6-AD17-612823C679BD}"/>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452B92F4-3B53-4FB8-BC81-0D161E47D4EE}"/>
              </a:ext>
            </a:extLst>
          </p:cNvPr>
          <p:cNvGrpSpPr/>
          <p:nvPr/>
        </p:nvGrpSpPr>
        <p:grpSpPr>
          <a:xfrm>
            <a:off x="5733041" y="4193493"/>
            <a:ext cx="362504" cy="283866"/>
            <a:chOff x="5733041" y="4193493"/>
            <a:chExt cx="362504" cy="283866"/>
          </a:xfrm>
        </p:grpSpPr>
        <p:sp>
          <p:nvSpPr>
            <p:cNvPr id="64" name="Google Shape;6111;p67">
              <a:extLst>
                <a:ext uri="{FF2B5EF4-FFF2-40B4-BE49-F238E27FC236}">
                  <a16:creationId xmlns:a16="http://schemas.microsoft.com/office/drawing/2014/main" id="{653CB73D-C5FE-42FF-80B4-2864D3B168BF}"/>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1BB834A5-B968-42D9-9822-9600ED4A343C}"/>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C928F7FC-C314-44EF-A071-5FCDA723AB1D}"/>
              </a:ext>
            </a:extLst>
          </p:cNvPr>
          <p:cNvGrpSpPr/>
          <p:nvPr/>
        </p:nvGrpSpPr>
        <p:grpSpPr>
          <a:xfrm>
            <a:off x="3923617" y="1891747"/>
            <a:ext cx="360502" cy="414707"/>
            <a:chOff x="3923617" y="1891747"/>
            <a:chExt cx="360502" cy="414707"/>
          </a:xfrm>
        </p:grpSpPr>
        <p:sp>
          <p:nvSpPr>
            <p:cNvPr id="67" name="Google Shape;5973;p67">
              <a:extLst>
                <a:ext uri="{FF2B5EF4-FFF2-40B4-BE49-F238E27FC236}">
                  <a16:creationId xmlns:a16="http://schemas.microsoft.com/office/drawing/2014/main" id="{459B3E9C-7ED8-4740-862C-17E3A34C88F6}"/>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CFC988E2-DD42-45CA-97D4-3D0967A62200}"/>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A3686653-C468-40B7-A5CD-C84627BB3D51}"/>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0D10F164-6AD4-4AB1-8CFF-380FDC85ECA8}"/>
              </a:ext>
            </a:extLst>
          </p:cNvPr>
          <p:cNvGrpSpPr/>
          <p:nvPr/>
        </p:nvGrpSpPr>
        <p:grpSpPr>
          <a:xfrm>
            <a:off x="6993477" y="1888684"/>
            <a:ext cx="416125" cy="415100"/>
            <a:chOff x="6993477" y="1888684"/>
            <a:chExt cx="416125" cy="415100"/>
          </a:xfrm>
        </p:grpSpPr>
        <p:sp>
          <p:nvSpPr>
            <p:cNvPr id="71" name="Google Shape;5985;p67">
              <a:extLst>
                <a:ext uri="{FF2B5EF4-FFF2-40B4-BE49-F238E27FC236}">
                  <a16:creationId xmlns:a16="http://schemas.microsoft.com/office/drawing/2014/main" id="{D55260B2-2F1C-476A-9C34-3E5E05C08E91}"/>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0F16BB47-ABE6-4986-A018-B9AF6184A989}"/>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38D2182A-1013-47AC-96EB-80C9760765C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05439B3E-4A3A-46D7-9C51-DB4539288359}"/>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90C301FC-FDD3-47EC-B4A6-A2F1B1B26913}"/>
              </a:ext>
            </a:extLst>
          </p:cNvPr>
          <p:cNvGrpSpPr/>
          <p:nvPr/>
        </p:nvGrpSpPr>
        <p:grpSpPr>
          <a:xfrm>
            <a:off x="4569814" y="1891747"/>
            <a:ext cx="480718" cy="415100"/>
            <a:chOff x="4569814" y="1891747"/>
            <a:chExt cx="480718" cy="415100"/>
          </a:xfrm>
        </p:grpSpPr>
        <p:sp>
          <p:nvSpPr>
            <p:cNvPr id="76" name="Google Shape;6003;p67">
              <a:extLst>
                <a:ext uri="{FF2B5EF4-FFF2-40B4-BE49-F238E27FC236}">
                  <a16:creationId xmlns:a16="http://schemas.microsoft.com/office/drawing/2014/main" id="{7A377995-592F-4D07-A78D-5671B15B68C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9B1C34F3-C6C5-46F6-A918-DD6EF02D8161}"/>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9A2527C1-3E64-4595-B27C-2BBEF8B4A7EF}"/>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63BB3FB7-E710-417F-B66B-5C9FE3CECCAA}"/>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418F4780-1E13-4EB5-979B-8853A50A0099}"/>
              </a:ext>
            </a:extLst>
          </p:cNvPr>
          <p:cNvGrpSpPr/>
          <p:nvPr/>
        </p:nvGrpSpPr>
        <p:grpSpPr>
          <a:xfrm>
            <a:off x="7585149" y="1867515"/>
            <a:ext cx="421867" cy="414479"/>
            <a:chOff x="7585149" y="1867515"/>
            <a:chExt cx="421867" cy="414479"/>
          </a:xfrm>
        </p:grpSpPr>
        <p:sp>
          <p:nvSpPr>
            <p:cNvPr id="81" name="Google Shape;6012;p67">
              <a:extLst>
                <a:ext uri="{FF2B5EF4-FFF2-40B4-BE49-F238E27FC236}">
                  <a16:creationId xmlns:a16="http://schemas.microsoft.com/office/drawing/2014/main" id="{417E4A9C-8D1F-45CE-80E1-8327D6FDADCB}"/>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C538012B-AE9F-4917-87E8-C03FFA345A53}"/>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332A5AA8-28B1-438E-B533-51FDC5091405}"/>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2D8A0A4D-C154-4C58-9D57-F4641F78CD7B}"/>
                </a:ext>
              </a:extLst>
            </p:cNvPr>
            <p:cNvSpPr/>
            <p:nvPr/>
          </p:nvSpPr>
          <p:spPr>
            <a:xfrm>
              <a:off x="7892104" y="216978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3D1E4835-E26E-4021-B970-7E3D8A86981A}"/>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E337985C-6356-4E17-BC7F-34D0606064C0}"/>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7F2AC1C6-E900-4C76-A13B-8546D757B603}"/>
              </a:ext>
            </a:extLst>
          </p:cNvPr>
          <p:cNvSpPr/>
          <p:nvPr/>
        </p:nvSpPr>
        <p:spPr>
          <a:xfrm>
            <a:off x="5201838" y="1892561"/>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FC42F07C-952B-4225-9A00-519BF574EEB1}"/>
              </a:ext>
            </a:extLst>
          </p:cNvPr>
          <p:cNvGrpSpPr/>
          <p:nvPr/>
        </p:nvGrpSpPr>
        <p:grpSpPr>
          <a:xfrm>
            <a:off x="8230413" y="1867735"/>
            <a:ext cx="415101" cy="378030"/>
            <a:chOff x="8230413" y="1867735"/>
            <a:chExt cx="415101" cy="378030"/>
          </a:xfrm>
        </p:grpSpPr>
        <p:sp>
          <p:nvSpPr>
            <p:cNvPr id="89" name="Google Shape;6048;p67">
              <a:extLst>
                <a:ext uri="{FF2B5EF4-FFF2-40B4-BE49-F238E27FC236}">
                  <a16:creationId xmlns:a16="http://schemas.microsoft.com/office/drawing/2014/main" id="{EAD067B9-0429-444A-8D32-33B7BF689A1C}"/>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85037CFF-B50D-4E7B-81DF-65686961CC4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44B39204-7BC9-4AD3-B5D1-6FEDBA467BEF}"/>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7EEB058E-44D6-4339-A67E-EC390C021FC1}"/>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DF03F968-E45B-4F8C-A634-64C9A62E6006}"/>
              </a:ext>
            </a:extLst>
          </p:cNvPr>
          <p:cNvGrpSpPr/>
          <p:nvPr/>
        </p:nvGrpSpPr>
        <p:grpSpPr>
          <a:xfrm>
            <a:off x="5776493" y="1872352"/>
            <a:ext cx="415128" cy="414872"/>
            <a:chOff x="5776493" y="1872352"/>
            <a:chExt cx="415128" cy="414872"/>
          </a:xfrm>
        </p:grpSpPr>
        <p:sp>
          <p:nvSpPr>
            <p:cNvPr id="94" name="Google Shape;6073;p67">
              <a:extLst>
                <a:ext uri="{FF2B5EF4-FFF2-40B4-BE49-F238E27FC236}">
                  <a16:creationId xmlns:a16="http://schemas.microsoft.com/office/drawing/2014/main" id="{5AA4225E-E238-415F-978F-13E5BA9918A1}"/>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DFA585AC-1FB4-427B-B65D-61BF29B8082A}"/>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0A65B3ED-38E7-4481-96FF-BC1E1D8B0F1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34F36050-E23D-427A-A12C-C59EBC413994}"/>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60F46027-D662-4C8A-8CDD-F58F739B3DD9}"/>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8D1CF6E3-FB0B-450A-BBA6-514590A8D027}"/>
              </a:ext>
            </a:extLst>
          </p:cNvPr>
          <p:cNvGrpSpPr/>
          <p:nvPr/>
        </p:nvGrpSpPr>
        <p:grpSpPr>
          <a:xfrm>
            <a:off x="6397014" y="1856360"/>
            <a:ext cx="418200" cy="413070"/>
            <a:chOff x="6397014" y="1856360"/>
            <a:chExt cx="418200" cy="413070"/>
          </a:xfrm>
        </p:grpSpPr>
        <p:sp>
          <p:nvSpPr>
            <p:cNvPr id="100" name="Google Shape;6108;p67">
              <a:extLst>
                <a:ext uri="{FF2B5EF4-FFF2-40B4-BE49-F238E27FC236}">
                  <a16:creationId xmlns:a16="http://schemas.microsoft.com/office/drawing/2014/main" id="{04CA18FF-36DA-4BFB-8C80-B3DC318A9E4A}"/>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D30D7C30-E200-4A77-8C1D-F2954D7362A4}"/>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C45EBC49-294E-456C-8EDD-C0A36100B32F}"/>
              </a:ext>
            </a:extLst>
          </p:cNvPr>
          <p:cNvGrpSpPr/>
          <p:nvPr/>
        </p:nvGrpSpPr>
        <p:grpSpPr>
          <a:xfrm>
            <a:off x="3885541" y="2599748"/>
            <a:ext cx="501822" cy="501823"/>
            <a:chOff x="3885541" y="2599748"/>
            <a:chExt cx="501822" cy="501823"/>
          </a:xfrm>
        </p:grpSpPr>
        <p:sp>
          <p:nvSpPr>
            <p:cNvPr id="103" name="Google Shape;5594;p66">
              <a:extLst>
                <a:ext uri="{FF2B5EF4-FFF2-40B4-BE49-F238E27FC236}">
                  <a16:creationId xmlns:a16="http://schemas.microsoft.com/office/drawing/2014/main" id="{98F7A9C6-83BA-46B8-8C3A-97D333E069BA}"/>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45E18C35-503C-4F0A-A6B8-EFC30AC422AC}"/>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0A9EC31A-4809-4EDF-9EC1-F9FCFF381345}"/>
              </a:ext>
            </a:extLst>
          </p:cNvPr>
          <p:cNvGrpSpPr/>
          <p:nvPr/>
        </p:nvGrpSpPr>
        <p:grpSpPr>
          <a:xfrm>
            <a:off x="5180761" y="2670651"/>
            <a:ext cx="395020" cy="395021"/>
            <a:chOff x="5180761" y="2670651"/>
            <a:chExt cx="395020" cy="395021"/>
          </a:xfrm>
        </p:grpSpPr>
        <p:sp>
          <p:nvSpPr>
            <p:cNvPr id="106" name="Google Shape;5597;p66">
              <a:extLst>
                <a:ext uri="{FF2B5EF4-FFF2-40B4-BE49-F238E27FC236}">
                  <a16:creationId xmlns:a16="http://schemas.microsoft.com/office/drawing/2014/main" id="{B85BDE96-280E-408E-AF70-BEA3982657C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6079F2A4-CBD8-4C40-ABD8-AC1ABE646DD7}"/>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7D965633-43FD-4BDD-910D-2CCFAE5B1D7C}"/>
              </a:ext>
            </a:extLst>
          </p:cNvPr>
          <p:cNvGrpSpPr/>
          <p:nvPr/>
        </p:nvGrpSpPr>
        <p:grpSpPr>
          <a:xfrm>
            <a:off x="7593278" y="2726923"/>
            <a:ext cx="441298" cy="284452"/>
            <a:chOff x="7593278" y="2726923"/>
            <a:chExt cx="441298" cy="284452"/>
          </a:xfrm>
        </p:grpSpPr>
        <p:sp>
          <p:nvSpPr>
            <p:cNvPr id="109" name="Google Shape;5652;p66">
              <a:extLst>
                <a:ext uri="{FF2B5EF4-FFF2-40B4-BE49-F238E27FC236}">
                  <a16:creationId xmlns:a16="http://schemas.microsoft.com/office/drawing/2014/main" id="{E536DCE7-ACBE-4FFF-8D7F-7FF8037426E5}"/>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80C26051-6535-45CA-91A5-FF97A6C5696D}"/>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FCE4BDC5-4553-4C32-9E2B-48B9432D800C}"/>
              </a:ext>
            </a:extLst>
          </p:cNvPr>
          <p:cNvGrpSpPr/>
          <p:nvPr/>
        </p:nvGrpSpPr>
        <p:grpSpPr>
          <a:xfrm>
            <a:off x="6432410" y="2748311"/>
            <a:ext cx="338931" cy="317744"/>
            <a:chOff x="6432410" y="2748311"/>
            <a:chExt cx="338931" cy="317744"/>
          </a:xfrm>
        </p:grpSpPr>
        <p:sp>
          <p:nvSpPr>
            <p:cNvPr id="112" name="Google Shape;5776;p66">
              <a:extLst>
                <a:ext uri="{FF2B5EF4-FFF2-40B4-BE49-F238E27FC236}">
                  <a16:creationId xmlns:a16="http://schemas.microsoft.com/office/drawing/2014/main" id="{7E8DA4F2-AD8F-4007-B5BE-8BD6EBA5CD23}"/>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41508AD7-8A26-4135-B0BF-52B59A40E0BE}"/>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A33FF2F3-F447-4AEE-9D8A-1951BDB92D5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DC2CF218-CE27-4646-9775-F85E86862A3F}"/>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B9F0D91C-B3B8-4A86-9D1D-1E44FEE612A4}"/>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176D37D2-A358-4BD0-A3D9-9304910ACD21}"/>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CF325-8FFB-4BCC-BB6E-F2BA90E56458}"/>
              </a:ext>
            </a:extLst>
          </p:cNvPr>
          <p:cNvSpPr txBox="1">
            <a:spLocks noGrp="1"/>
          </p:cNvSpPr>
          <p:nvPr>
            <p:ph type="body" idx="4294967295"/>
          </p:nvPr>
        </p:nvSpPr>
        <p:spPr>
          <a:xfrm>
            <a:off x="242645" y="92610"/>
            <a:ext cx="8679896" cy="543181"/>
          </a:xfrm>
        </p:spPr>
        <p:txBody>
          <a:bodyPr anchor="ctr" anchorCtr="1"/>
          <a:lstStyle/>
          <a:p>
            <a:pPr marL="0" lvl="0" indent="0" algn="ctr">
              <a:buNone/>
            </a:pPr>
            <a:r>
              <a:rPr lang="en-US" sz="4800">
                <a:latin typeface="Arial"/>
                <a:cs typeface="Arial" pitchFamily="34"/>
              </a:rPr>
              <a:t>Fully Editable Icon Sets: B</a:t>
            </a:r>
          </a:p>
        </p:txBody>
      </p:sp>
      <p:sp>
        <p:nvSpPr>
          <p:cNvPr id="3" name="Freeform 108">
            <a:extLst>
              <a:ext uri="{FF2B5EF4-FFF2-40B4-BE49-F238E27FC236}">
                <a16:creationId xmlns:a16="http://schemas.microsoft.com/office/drawing/2014/main" id="{81E28774-EA19-40E2-83E3-6F8B6238B50F}"/>
              </a:ext>
            </a:extLst>
          </p:cNvPr>
          <p:cNvSpPr/>
          <p:nvPr/>
        </p:nvSpPr>
        <p:spPr>
          <a:xfrm>
            <a:off x="4530806" y="1242450"/>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4" name="Oval 8">
            <a:extLst>
              <a:ext uri="{FF2B5EF4-FFF2-40B4-BE49-F238E27FC236}">
                <a16:creationId xmlns:a16="http://schemas.microsoft.com/office/drawing/2014/main" id="{77D4C91E-F971-4A5A-996E-43FCEC484F4F}"/>
              </a:ext>
            </a:extLst>
          </p:cNvPr>
          <p:cNvSpPr/>
          <p:nvPr/>
        </p:nvSpPr>
        <p:spPr>
          <a:xfrm>
            <a:off x="5223903" y="125333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grpSp>
        <p:nvGrpSpPr>
          <p:cNvPr id="5" name="Group 110">
            <a:extLst>
              <a:ext uri="{FF2B5EF4-FFF2-40B4-BE49-F238E27FC236}">
                <a16:creationId xmlns:a16="http://schemas.microsoft.com/office/drawing/2014/main" id="{6DC048B3-1126-4995-8698-090AA9E95FA3}"/>
              </a:ext>
            </a:extLst>
          </p:cNvPr>
          <p:cNvGrpSpPr/>
          <p:nvPr/>
        </p:nvGrpSpPr>
        <p:grpSpPr>
          <a:xfrm>
            <a:off x="3837179" y="1242450"/>
            <a:ext cx="415402" cy="489222"/>
            <a:chOff x="3837179" y="1242450"/>
            <a:chExt cx="415402" cy="489222"/>
          </a:xfrm>
        </p:grpSpPr>
        <p:sp>
          <p:nvSpPr>
            <p:cNvPr id="6" name="Freeform 111">
              <a:extLst>
                <a:ext uri="{FF2B5EF4-FFF2-40B4-BE49-F238E27FC236}">
                  <a16:creationId xmlns:a16="http://schemas.microsoft.com/office/drawing/2014/main" id="{AE3758AF-498F-4EAA-9322-DC52DCE00A35}"/>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7" name="Oval 37">
              <a:extLst>
                <a:ext uri="{FF2B5EF4-FFF2-40B4-BE49-F238E27FC236}">
                  <a16:creationId xmlns:a16="http://schemas.microsoft.com/office/drawing/2014/main" id="{BBBF5CEE-132A-4D03-94E3-AE4A8CE99301}"/>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grpSp>
      <p:sp>
        <p:nvSpPr>
          <p:cNvPr id="8" name="Rectangle 19">
            <a:extLst>
              <a:ext uri="{FF2B5EF4-FFF2-40B4-BE49-F238E27FC236}">
                <a16:creationId xmlns:a16="http://schemas.microsoft.com/office/drawing/2014/main" id="{25088EDE-E0E1-49E1-9FE3-C2C55A4E810E}"/>
              </a:ext>
            </a:extLst>
          </p:cNvPr>
          <p:cNvSpPr/>
          <p:nvPr/>
        </p:nvSpPr>
        <p:spPr>
          <a:xfrm>
            <a:off x="3157670" y="126899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9" name="Oval 47">
            <a:extLst>
              <a:ext uri="{FF2B5EF4-FFF2-40B4-BE49-F238E27FC236}">
                <a16:creationId xmlns:a16="http://schemas.microsoft.com/office/drawing/2014/main" id="{7BEE3824-5D3C-40F2-A076-F92BB4E766D4}"/>
              </a:ext>
            </a:extLst>
          </p:cNvPr>
          <p:cNvSpPr/>
          <p:nvPr/>
        </p:nvSpPr>
        <p:spPr>
          <a:xfrm>
            <a:off x="8484004" y="125335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10" name="Rounded Rectangle 2">
            <a:extLst>
              <a:ext uri="{FF2B5EF4-FFF2-40B4-BE49-F238E27FC236}">
                <a16:creationId xmlns:a16="http://schemas.microsoft.com/office/drawing/2014/main" id="{20823FC3-D6A5-4195-90A2-40968FE3B3C9}"/>
              </a:ext>
            </a:extLst>
          </p:cNvPr>
          <p:cNvSpPr/>
          <p:nvPr/>
        </p:nvSpPr>
        <p:spPr>
          <a:xfrm>
            <a:off x="3829973" y="408135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191919"/>
              </a:solidFill>
              <a:uFillTx/>
              <a:latin typeface="Arial"/>
              <a:ea typeface="맑은 고딕" pitchFamily="34"/>
            </a:endParaRPr>
          </a:p>
        </p:txBody>
      </p:sp>
      <p:sp>
        <p:nvSpPr>
          <p:cNvPr id="11" name="Rounded Rectangle 8">
            <a:extLst>
              <a:ext uri="{FF2B5EF4-FFF2-40B4-BE49-F238E27FC236}">
                <a16:creationId xmlns:a16="http://schemas.microsoft.com/office/drawing/2014/main" id="{168C6758-098D-49C3-9685-64443527D7DA}"/>
              </a:ext>
            </a:extLst>
          </p:cNvPr>
          <p:cNvSpPr/>
          <p:nvPr/>
        </p:nvSpPr>
        <p:spPr>
          <a:xfrm>
            <a:off x="3128866" y="408135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191919"/>
              </a:solidFill>
              <a:uFillTx/>
              <a:latin typeface="Arial"/>
              <a:ea typeface="맑은 고딕" pitchFamily="34"/>
            </a:endParaRPr>
          </a:p>
        </p:txBody>
      </p:sp>
      <p:sp>
        <p:nvSpPr>
          <p:cNvPr id="12" name="Rounded Rectangle 2">
            <a:extLst>
              <a:ext uri="{FF2B5EF4-FFF2-40B4-BE49-F238E27FC236}">
                <a16:creationId xmlns:a16="http://schemas.microsoft.com/office/drawing/2014/main" id="{88C7C2CB-EC00-4AD2-B163-156457221396}"/>
              </a:ext>
            </a:extLst>
          </p:cNvPr>
          <p:cNvSpPr/>
          <p:nvPr/>
        </p:nvSpPr>
        <p:spPr>
          <a:xfrm>
            <a:off x="5227167" y="408135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191919"/>
              </a:solidFill>
              <a:uFillTx/>
              <a:latin typeface="Arial"/>
              <a:ea typeface="맑은 고딕" pitchFamily="34"/>
            </a:endParaRPr>
          </a:p>
        </p:txBody>
      </p:sp>
      <p:sp>
        <p:nvSpPr>
          <p:cNvPr id="13" name="Rounded Rectangle 3">
            <a:extLst>
              <a:ext uri="{FF2B5EF4-FFF2-40B4-BE49-F238E27FC236}">
                <a16:creationId xmlns:a16="http://schemas.microsoft.com/office/drawing/2014/main" id="{E151BBD4-F91C-4940-88ED-2E31B99ACDE7}"/>
              </a:ext>
            </a:extLst>
          </p:cNvPr>
          <p:cNvSpPr/>
          <p:nvPr/>
        </p:nvSpPr>
        <p:spPr>
          <a:xfrm>
            <a:off x="4523600" y="408135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191919"/>
              </a:solidFill>
              <a:uFillTx/>
              <a:latin typeface="Arial"/>
              <a:ea typeface="맑은 고딕" pitchFamily="34"/>
            </a:endParaRPr>
          </a:p>
        </p:txBody>
      </p:sp>
      <p:sp>
        <p:nvSpPr>
          <p:cNvPr id="14" name="Rounded Rectangle 10">
            <a:extLst>
              <a:ext uri="{FF2B5EF4-FFF2-40B4-BE49-F238E27FC236}">
                <a16:creationId xmlns:a16="http://schemas.microsoft.com/office/drawing/2014/main" id="{008E29D9-AC1A-4F1C-BD3F-14C7446DAC0D}"/>
              </a:ext>
            </a:extLst>
          </p:cNvPr>
          <p:cNvSpPr/>
          <p:nvPr/>
        </p:nvSpPr>
        <p:spPr>
          <a:xfrm>
            <a:off x="5943481" y="407204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15" name="Block Arc 6">
            <a:extLst>
              <a:ext uri="{FF2B5EF4-FFF2-40B4-BE49-F238E27FC236}">
                <a16:creationId xmlns:a16="http://schemas.microsoft.com/office/drawing/2014/main" id="{07F8BF6C-1B67-42FF-A093-7725890D0E2C}"/>
              </a:ext>
            </a:extLst>
          </p:cNvPr>
          <p:cNvSpPr/>
          <p:nvPr/>
        </p:nvSpPr>
        <p:spPr>
          <a:xfrm>
            <a:off x="6610938" y="410423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191919"/>
              </a:solidFill>
              <a:uFillTx/>
              <a:latin typeface="Arial"/>
              <a:ea typeface="맑은 고딕" pitchFamily="34"/>
            </a:endParaRPr>
          </a:p>
        </p:txBody>
      </p:sp>
      <p:grpSp>
        <p:nvGrpSpPr>
          <p:cNvPr id="16" name="Google Shape;10001;p74">
            <a:extLst>
              <a:ext uri="{FF2B5EF4-FFF2-40B4-BE49-F238E27FC236}">
                <a16:creationId xmlns:a16="http://schemas.microsoft.com/office/drawing/2014/main" id="{1F0A1E03-198F-48D8-B61A-E43010F6BC42}"/>
              </a:ext>
            </a:extLst>
          </p:cNvPr>
          <p:cNvGrpSpPr/>
          <p:nvPr/>
        </p:nvGrpSpPr>
        <p:grpSpPr>
          <a:xfrm>
            <a:off x="7851523" y="4063209"/>
            <a:ext cx="410848" cy="437879"/>
            <a:chOff x="7851523" y="4063209"/>
            <a:chExt cx="410848" cy="437879"/>
          </a:xfrm>
        </p:grpSpPr>
        <p:sp>
          <p:nvSpPr>
            <p:cNvPr id="17" name="Google Shape;10002;p74">
              <a:extLst>
                <a:ext uri="{FF2B5EF4-FFF2-40B4-BE49-F238E27FC236}">
                  <a16:creationId xmlns:a16="http://schemas.microsoft.com/office/drawing/2014/main" id="{72F39B71-D627-44E4-8257-852BAD49C9D0}"/>
                </a:ext>
              </a:extLst>
            </p:cNvPr>
            <p:cNvSpPr/>
            <p:nvPr/>
          </p:nvSpPr>
          <p:spPr>
            <a:xfrm>
              <a:off x="7851523"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 name="Google Shape;10003;p74">
              <a:extLst>
                <a:ext uri="{FF2B5EF4-FFF2-40B4-BE49-F238E27FC236}">
                  <a16:creationId xmlns:a16="http://schemas.microsoft.com/office/drawing/2014/main" id="{08C78E99-3BDE-45B2-8E06-F5055EBBCDCF}"/>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 name="Google Shape;10027;p74">
            <a:extLst>
              <a:ext uri="{FF2B5EF4-FFF2-40B4-BE49-F238E27FC236}">
                <a16:creationId xmlns:a16="http://schemas.microsoft.com/office/drawing/2014/main" id="{58D4739D-2FA9-41B1-A3A0-38E46B2C4B1E}"/>
              </a:ext>
            </a:extLst>
          </p:cNvPr>
          <p:cNvGrpSpPr/>
          <p:nvPr/>
        </p:nvGrpSpPr>
        <p:grpSpPr>
          <a:xfrm>
            <a:off x="3983592" y="2777115"/>
            <a:ext cx="392753" cy="381085"/>
            <a:chOff x="3983592" y="2777115"/>
            <a:chExt cx="392753" cy="381085"/>
          </a:xfrm>
        </p:grpSpPr>
        <p:sp>
          <p:nvSpPr>
            <p:cNvPr id="20" name="Google Shape;10028;p74">
              <a:extLst>
                <a:ext uri="{FF2B5EF4-FFF2-40B4-BE49-F238E27FC236}">
                  <a16:creationId xmlns:a16="http://schemas.microsoft.com/office/drawing/2014/main" id="{09F1A7ED-AC15-4B9B-8E17-34C1969DCE65}"/>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10029;p74">
              <a:extLst>
                <a:ext uri="{FF2B5EF4-FFF2-40B4-BE49-F238E27FC236}">
                  <a16:creationId xmlns:a16="http://schemas.microsoft.com/office/drawing/2014/main" id="{7958662A-3536-4935-960D-9D3A9F0A7AF1}"/>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10030;p74">
              <a:extLst>
                <a:ext uri="{FF2B5EF4-FFF2-40B4-BE49-F238E27FC236}">
                  <a16:creationId xmlns:a16="http://schemas.microsoft.com/office/drawing/2014/main" id="{B6B08681-5C6E-4A7F-B14F-45479663D0D5}"/>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3" name="Google Shape;10074;p74">
            <a:extLst>
              <a:ext uri="{FF2B5EF4-FFF2-40B4-BE49-F238E27FC236}">
                <a16:creationId xmlns:a16="http://schemas.microsoft.com/office/drawing/2014/main" id="{F73F4BA8-D364-4C9B-9CDA-A08EF87396E8}"/>
              </a:ext>
            </a:extLst>
          </p:cNvPr>
          <p:cNvGrpSpPr/>
          <p:nvPr/>
        </p:nvGrpSpPr>
        <p:grpSpPr>
          <a:xfrm>
            <a:off x="4578208" y="2751804"/>
            <a:ext cx="392753" cy="410263"/>
            <a:chOff x="4578208" y="2751804"/>
            <a:chExt cx="392753" cy="410263"/>
          </a:xfrm>
        </p:grpSpPr>
        <p:sp>
          <p:nvSpPr>
            <p:cNvPr id="24" name="Google Shape;10075;p74">
              <a:extLst>
                <a:ext uri="{FF2B5EF4-FFF2-40B4-BE49-F238E27FC236}">
                  <a16:creationId xmlns:a16="http://schemas.microsoft.com/office/drawing/2014/main" id="{20D2A3ED-561A-48DB-977D-12A17A954A7D}"/>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10076;p74">
              <a:extLst>
                <a:ext uri="{FF2B5EF4-FFF2-40B4-BE49-F238E27FC236}">
                  <a16:creationId xmlns:a16="http://schemas.microsoft.com/office/drawing/2014/main" id="{EF703494-BAD0-4BE5-BE75-9FB312CF836A}"/>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10077;p74">
              <a:extLst>
                <a:ext uri="{FF2B5EF4-FFF2-40B4-BE49-F238E27FC236}">
                  <a16:creationId xmlns:a16="http://schemas.microsoft.com/office/drawing/2014/main" id="{E607D66F-317B-4B94-877B-35045B60D42D}"/>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7" name="Google Shape;10084;p74">
            <a:extLst>
              <a:ext uri="{FF2B5EF4-FFF2-40B4-BE49-F238E27FC236}">
                <a16:creationId xmlns:a16="http://schemas.microsoft.com/office/drawing/2014/main" id="{F2D16255-9AF9-413F-A5C4-7975F90D593A}"/>
              </a:ext>
            </a:extLst>
          </p:cNvPr>
          <p:cNvGrpSpPr/>
          <p:nvPr/>
        </p:nvGrpSpPr>
        <p:grpSpPr>
          <a:xfrm>
            <a:off x="7130125" y="2760820"/>
            <a:ext cx="359660" cy="371036"/>
            <a:chOff x="7130125" y="2760820"/>
            <a:chExt cx="359660" cy="371036"/>
          </a:xfrm>
        </p:grpSpPr>
        <p:sp>
          <p:nvSpPr>
            <p:cNvPr id="28" name="Google Shape;10085;p74">
              <a:extLst>
                <a:ext uri="{FF2B5EF4-FFF2-40B4-BE49-F238E27FC236}">
                  <a16:creationId xmlns:a16="http://schemas.microsoft.com/office/drawing/2014/main" id="{FE980A9D-C623-4187-82CC-827F0B243F8D}"/>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10086;p74">
              <a:extLst>
                <a:ext uri="{FF2B5EF4-FFF2-40B4-BE49-F238E27FC236}">
                  <a16:creationId xmlns:a16="http://schemas.microsoft.com/office/drawing/2014/main" id="{09EA86F8-5FB7-461F-B521-82E5078F118A}"/>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7;p74">
              <a:extLst>
                <a:ext uri="{FF2B5EF4-FFF2-40B4-BE49-F238E27FC236}">
                  <a16:creationId xmlns:a16="http://schemas.microsoft.com/office/drawing/2014/main" id="{F1535A86-88F9-4E36-B832-AE96AE946DCC}"/>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10088;p74">
              <a:extLst>
                <a:ext uri="{FF2B5EF4-FFF2-40B4-BE49-F238E27FC236}">
                  <a16:creationId xmlns:a16="http://schemas.microsoft.com/office/drawing/2014/main" id="{C355C257-10F8-44AB-AF24-2CD67AF9DE45}"/>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2" name="Google Shape;10089;p74">
            <a:extLst>
              <a:ext uri="{FF2B5EF4-FFF2-40B4-BE49-F238E27FC236}">
                <a16:creationId xmlns:a16="http://schemas.microsoft.com/office/drawing/2014/main" id="{B0E0513C-C36C-48B7-9CE6-AB2DCDB95DF0}"/>
              </a:ext>
            </a:extLst>
          </p:cNvPr>
          <p:cNvGrpSpPr/>
          <p:nvPr/>
        </p:nvGrpSpPr>
        <p:grpSpPr>
          <a:xfrm>
            <a:off x="6403515" y="1179621"/>
            <a:ext cx="515511" cy="543501"/>
            <a:chOff x="6403515" y="1179621"/>
            <a:chExt cx="515511" cy="543501"/>
          </a:xfrm>
        </p:grpSpPr>
        <p:sp>
          <p:nvSpPr>
            <p:cNvPr id="33" name="Google Shape;10090;p74">
              <a:extLst>
                <a:ext uri="{FF2B5EF4-FFF2-40B4-BE49-F238E27FC236}">
                  <a16:creationId xmlns:a16="http://schemas.microsoft.com/office/drawing/2014/main" id="{3634B315-A80A-469C-88E5-17D8F2CE5A25}"/>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10091;p74">
              <a:extLst>
                <a:ext uri="{FF2B5EF4-FFF2-40B4-BE49-F238E27FC236}">
                  <a16:creationId xmlns:a16="http://schemas.microsoft.com/office/drawing/2014/main" id="{419EE6A8-4EBA-4E0E-8FC4-6C9D23BA7D39}"/>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5" name="Google Shape;10113;p74">
            <a:extLst>
              <a:ext uri="{FF2B5EF4-FFF2-40B4-BE49-F238E27FC236}">
                <a16:creationId xmlns:a16="http://schemas.microsoft.com/office/drawing/2014/main" id="{741F4BFA-C4E3-4954-952E-E34D5AD48EAA}"/>
              </a:ext>
            </a:extLst>
          </p:cNvPr>
          <p:cNvSpPr/>
          <p:nvPr/>
        </p:nvSpPr>
        <p:spPr>
          <a:xfrm>
            <a:off x="5229481" y="273066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6" name="Google Shape;10118;p74">
            <a:extLst>
              <a:ext uri="{FF2B5EF4-FFF2-40B4-BE49-F238E27FC236}">
                <a16:creationId xmlns:a16="http://schemas.microsoft.com/office/drawing/2014/main" id="{FBD808ED-B646-4BFF-AF30-5DD6FA5F0B4F}"/>
              </a:ext>
            </a:extLst>
          </p:cNvPr>
          <p:cNvGrpSpPr/>
          <p:nvPr/>
        </p:nvGrpSpPr>
        <p:grpSpPr>
          <a:xfrm>
            <a:off x="8474320" y="2073136"/>
            <a:ext cx="350645" cy="379421"/>
            <a:chOff x="8474320" y="2073136"/>
            <a:chExt cx="350645" cy="379421"/>
          </a:xfrm>
        </p:grpSpPr>
        <p:sp>
          <p:nvSpPr>
            <p:cNvPr id="37" name="Google Shape;10119;p74">
              <a:extLst>
                <a:ext uri="{FF2B5EF4-FFF2-40B4-BE49-F238E27FC236}">
                  <a16:creationId xmlns:a16="http://schemas.microsoft.com/office/drawing/2014/main" id="{10E3F2EE-F48A-4EE1-A166-4E4825993061}"/>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10120;p74">
              <a:extLst>
                <a:ext uri="{FF2B5EF4-FFF2-40B4-BE49-F238E27FC236}">
                  <a16:creationId xmlns:a16="http://schemas.microsoft.com/office/drawing/2014/main" id="{4D0CC817-68E3-4714-9B37-5FD6AEE6A461}"/>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1;p74">
              <a:extLst>
                <a:ext uri="{FF2B5EF4-FFF2-40B4-BE49-F238E27FC236}">
                  <a16:creationId xmlns:a16="http://schemas.microsoft.com/office/drawing/2014/main" id="{9DBD9193-9617-449B-AF35-A9E613D0AC5E}"/>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2;p74">
              <a:extLst>
                <a:ext uri="{FF2B5EF4-FFF2-40B4-BE49-F238E27FC236}">
                  <a16:creationId xmlns:a16="http://schemas.microsoft.com/office/drawing/2014/main" id="{5CF36A75-A841-499C-B868-A8A013853A38}"/>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3;p74">
              <a:extLst>
                <a:ext uri="{FF2B5EF4-FFF2-40B4-BE49-F238E27FC236}">
                  <a16:creationId xmlns:a16="http://schemas.microsoft.com/office/drawing/2014/main" id="{4006AAC8-5F9D-49DF-B3FC-0F3DECADDBE5}"/>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10124;p74">
              <a:extLst>
                <a:ext uri="{FF2B5EF4-FFF2-40B4-BE49-F238E27FC236}">
                  <a16:creationId xmlns:a16="http://schemas.microsoft.com/office/drawing/2014/main" id="{01521564-4964-459E-9914-8E965F3976D3}"/>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3" name="Google Shape;10129;p74">
            <a:extLst>
              <a:ext uri="{FF2B5EF4-FFF2-40B4-BE49-F238E27FC236}">
                <a16:creationId xmlns:a16="http://schemas.microsoft.com/office/drawing/2014/main" id="{A81A8236-84AD-42CB-9F9B-EC4587FC2A16}"/>
              </a:ext>
            </a:extLst>
          </p:cNvPr>
          <p:cNvGrpSpPr/>
          <p:nvPr/>
        </p:nvGrpSpPr>
        <p:grpSpPr>
          <a:xfrm>
            <a:off x="5866287" y="1210345"/>
            <a:ext cx="427692" cy="535545"/>
            <a:chOff x="5866287" y="1210345"/>
            <a:chExt cx="427692" cy="535545"/>
          </a:xfrm>
        </p:grpSpPr>
        <p:sp>
          <p:nvSpPr>
            <p:cNvPr id="44" name="Google Shape;10130;p74">
              <a:extLst>
                <a:ext uri="{FF2B5EF4-FFF2-40B4-BE49-F238E27FC236}">
                  <a16:creationId xmlns:a16="http://schemas.microsoft.com/office/drawing/2014/main" id="{5387CC78-61AA-45A7-98D2-E3A77386130D}"/>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10131;p74">
              <a:extLst>
                <a:ext uri="{FF2B5EF4-FFF2-40B4-BE49-F238E27FC236}">
                  <a16:creationId xmlns:a16="http://schemas.microsoft.com/office/drawing/2014/main" id="{7F145620-4DAD-4C56-B22C-075C7CB574D6}"/>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6" name="Google Shape;10132;p74">
              <a:extLst>
                <a:ext uri="{FF2B5EF4-FFF2-40B4-BE49-F238E27FC236}">
                  <a16:creationId xmlns:a16="http://schemas.microsoft.com/office/drawing/2014/main" id="{7C8E820B-26F9-47B8-BDFE-EBEE8FB3B651}"/>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7" name="Google Shape;10154;p74">
            <a:extLst>
              <a:ext uri="{FF2B5EF4-FFF2-40B4-BE49-F238E27FC236}">
                <a16:creationId xmlns:a16="http://schemas.microsoft.com/office/drawing/2014/main" id="{6D994B56-36DD-4826-BFE4-1400BB195106}"/>
              </a:ext>
            </a:extLst>
          </p:cNvPr>
          <p:cNvGrpSpPr/>
          <p:nvPr/>
        </p:nvGrpSpPr>
        <p:grpSpPr>
          <a:xfrm>
            <a:off x="5943481" y="2730343"/>
            <a:ext cx="392752" cy="418456"/>
            <a:chOff x="5943481" y="2730343"/>
            <a:chExt cx="392752" cy="418456"/>
          </a:xfrm>
        </p:grpSpPr>
        <p:sp>
          <p:nvSpPr>
            <p:cNvPr id="48" name="Google Shape;10155;p74">
              <a:extLst>
                <a:ext uri="{FF2B5EF4-FFF2-40B4-BE49-F238E27FC236}">
                  <a16:creationId xmlns:a16="http://schemas.microsoft.com/office/drawing/2014/main" id="{06CFCC48-1B5C-422F-B3C0-147EEB16AE53}"/>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10156;p74">
              <a:extLst>
                <a:ext uri="{FF2B5EF4-FFF2-40B4-BE49-F238E27FC236}">
                  <a16:creationId xmlns:a16="http://schemas.microsoft.com/office/drawing/2014/main" id="{F4B3B6E0-4781-4EBF-9F68-2CE98E01C0C1}"/>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7;p74">
              <a:extLst>
                <a:ext uri="{FF2B5EF4-FFF2-40B4-BE49-F238E27FC236}">
                  <a16:creationId xmlns:a16="http://schemas.microsoft.com/office/drawing/2014/main" id="{3BDD024E-3163-418E-BA5E-92301838537B}"/>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8;p74">
              <a:extLst>
                <a:ext uri="{FF2B5EF4-FFF2-40B4-BE49-F238E27FC236}">
                  <a16:creationId xmlns:a16="http://schemas.microsoft.com/office/drawing/2014/main" id="{E312E0A3-A87B-4A7C-AA15-55F5A3030629}"/>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59;p74">
              <a:extLst>
                <a:ext uri="{FF2B5EF4-FFF2-40B4-BE49-F238E27FC236}">
                  <a16:creationId xmlns:a16="http://schemas.microsoft.com/office/drawing/2014/main" id="{3CA58D0B-8183-450C-8F68-86A0D7F48A91}"/>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60;p74">
              <a:extLst>
                <a:ext uri="{FF2B5EF4-FFF2-40B4-BE49-F238E27FC236}">
                  <a16:creationId xmlns:a16="http://schemas.microsoft.com/office/drawing/2014/main" id="{B99737B7-706A-4A72-8D54-74DA14E25B5C}"/>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10161;p74">
              <a:extLst>
                <a:ext uri="{FF2B5EF4-FFF2-40B4-BE49-F238E27FC236}">
                  <a16:creationId xmlns:a16="http://schemas.microsoft.com/office/drawing/2014/main" id="{F30B8416-48DA-45F0-8DE6-3E7A9CD9E2AC}"/>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5" name="Google Shape;10172;p74">
            <a:extLst>
              <a:ext uri="{FF2B5EF4-FFF2-40B4-BE49-F238E27FC236}">
                <a16:creationId xmlns:a16="http://schemas.microsoft.com/office/drawing/2014/main" id="{35116C2C-41A6-4430-A82C-788C9949FDF5}"/>
              </a:ext>
            </a:extLst>
          </p:cNvPr>
          <p:cNvGrpSpPr/>
          <p:nvPr/>
        </p:nvGrpSpPr>
        <p:grpSpPr>
          <a:xfrm>
            <a:off x="7068723" y="1223851"/>
            <a:ext cx="512996" cy="541708"/>
            <a:chOff x="7068723" y="1223851"/>
            <a:chExt cx="512996" cy="541708"/>
          </a:xfrm>
        </p:grpSpPr>
        <p:sp>
          <p:nvSpPr>
            <p:cNvPr id="56" name="Google Shape;10173;p74">
              <a:extLst>
                <a:ext uri="{FF2B5EF4-FFF2-40B4-BE49-F238E27FC236}">
                  <a16:creationId xmlns:a16="http://schemas.microsoft.com/office/drawing/2014/main" id="{BA7BB32B-53A1-42DF-ABB7-77F52AE03C0C}"/>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10174;p74">
              <a:extLst>
                <a:ext uri="{FF2B5EF4-FFF2-40B4-BE49-F238E27FC236}">
                  <a16:creationId xmlns:a16="http://schemas.microsoft.com/office/drawing/2014/main" id="{AF1EA0D2-EFF9-44C0-AC65-A2CD2A3E0D74}"/>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10175;p74">
              <a:extLst>
                <a:ext uri="{FF2B5EF4-FFF2-40B4-BE49-F238E27FC236}">
                  <a16:creationId xmlns:a16="http://schemas.microsoft.com/office/drawing/2014/main" id="{2A37F729-5A0F-4F32-894D-3F4D5A04EA58}"/>
                </a:ext>
              </a:extLst>
            </p:cNvPr>
            <p:cNvSpPr/>
            <p:nvPr/>
          </p:nvSpPr>
          <p:spPr>
            <a:xfrm>
              <a:off x="7279218"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10184;p74">
            <a:extLst>
              <a:ext uri="{FF2B5EF4-FFF2-40B4-BE49-F238E27FC236}">
                <a16:creationId xmlns:a16="http://schemas.microsoft.com/office/drawing/2014/main" id="{74E8149C-2E11-4C9D-808E-78871885736C}"/>
              </a:ext>
            </a:extLst>
          </p:cNvPr>
          <p:cNvGrpSpPr/>
          <p:nvPr/>
        </p:nvGrpSpPr>
        <p:grpSpPr>
          <a:xfrm>
            <a:off x="3206883" y="2729063"/>
            <a:ext cx="392753" cy="419645"/>
            <a:chOff x="3206883" y="2729063"/>
            <a:chExt cx="392753" cy="419645"/>
          </a:xfrm>
        </p:grpSpPr>
        <p:sp>
          <p:nvSpPr>
            <p:cNvPr id="60" name="Google Shape;10185;p74">
              <a:extLst>
                <a:ext uri="{FF2B5EF4-FFF2-40B4-BE49-F238E27FC236}">
                  <a16:creationId xmlns:a16="http://schemas.microsoft.com/office/drawing/2014/main" id="{DE647537-5563-4E2B-AE36-77280417C277}"/>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10186;p74">
              <a:extLst>
                <a:ext uri="{FF2B5EF4-FFF2-40B4-BE49-F238E27FC236}">
                  <a16:creationId xmlns:a16="http://schemas.microsoft.com/office/drawing/2014/main" id="{EBB4BD22-8AB4-468C-8E42-DD9B4652D380}"/>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2" name="Google Shape;10189;p74">
            <a:extLst>
              <a:ext uri="{FF2B5EF4-FFF2-40B4-BE49-F238E27FC236}">
                <a16:creationId xmlns:a16="http://schemas.microsoft.com/office/drawing/2014/main" id="{326F3439-DFAD-4F16-B4F4-3408EF27E701}"/>
              </a:ext>
            </a:extLst>
          </p:cNvPr>
          <p:cNvSpPr/>
          <p:nvPr/>
        </p:nvSpPr>
        <p:spPr>
          <a:xfrm>
            <a:off x="6560966" y="2788206"/>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3" name="Google Shape;10190;p74">
            <a:extLst>
              <a:ext uri="{FF2B5EF4-FFF2-40B4-BE49-F238E27FC236}">
                <a16:creationId xmlns:a16="http://schemas.microsoft.com/office/drawing/2014/main" id="{4AF46968-F5FB-44FE-9FB7-3E5526437E6F}"/>
              </a:ext>
            </a:extLst>
          </p:cNvPr>
          <p:cNvGrpSpPr/>
          <p:nvPr/>
        </p:nvGrpSpPr>
        <p:grpSpPr>
          <a:xfrm>
            <a:off x="7862157" y="2742733"/>
            <a:ext cx="359688" cy="378735"/>
            <a:chOff x="7862157" y="2742733"/>
            <a:chExt cx="359688" cy="378735"/>
          </a:xfrm>
        </p:grpSpPr>
        <p:sp>
          <p:nvSpPr>
            <p:cNvPr id="64" name="Google Shape;10191;p74">
              <a:extLst>
                <a:ext uri="{FF2B5EF4-FFF2-40B4-BE49-F238E27FC236}">
                  <a16:creationId xmlns:a16="http://schemas.microsoft.com/office/drawing/2014/main" id="{7EC4E301-808D-4F69-82A7-993714EDF728}"/>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5" name="Google Shape;10192;p74">
              <a:extLst>
                <a:ext uri="{FF2B5EF4-FFF2-40B4-BE49-F238E27FC236}">
                  <a16:creationId xmlns:a16="http://schemas.microsoft.com/office/drawing/2014/main" id="{F739BA2E-E183-4FCA-9EBA-520E78866F5A}"/>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3;p74">
              <a:extLst>
                <a:ext uri="{FF2B5EF4-FFF2-40B4-BE49-F238E27FC236}">
                  <a16:creationId xmlns:a16="http://schemas.microsoft.com/office/drawing/2014/main" id="{7591ADAA-41B2-42AD-BF8C-5D2C8B4C17FB}"/>
                </a:ext>
              </a:extLst>
            </p:cNvPr>
            <p:cNvSpPr/>
            <p:nvPr/>
          </p:nvSpPr>
          <p:spPr>
            <a:xfrm>
              <a:off x="8053093"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10194;p74">
              <a:extLst>
                <a:ext uri="{FF2B5EF4-FFF2-40B4-BE49-F238E27FC236}">
                  <a16:creationId xmlns:a16="http://schemas.microsoft.com/office/drawing/2014/main" id="{D7DC53DB-1E2D-422A-8E43-4D770E686BED}"/>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8" name="Google Shape;10221;p74">
            <a:extLst>
              <a:ext uri="{FF2B5EF4-FFF2-40B4-BE49-F238E27FC236}">
                <a16:creationId xmlns:a16="http://schemas.microsoft.com/office/drawing/2014/main" id="{BE0C0030-5DEA-40A7-B39C-BE006F051C95}"/>
              </a:ext>
            </a:extLst>
          </p:cNvPr>
          <p:cNvGrpSpPr/>
          <p:nvPr/>
        </p:nvGrpSpPr>
        <p:grpSpPr>
          <a:xfrm>
            <a:off x="3835469" y="3466947"/>
            <a:ext cx="316967" cy="383407"/>
            <a:chOff x="3835469" y="3466947"/>
            <a:chExt cx="316967" cy="383407"/>
          </a:xfrm>
        </p:grpSpPr>
        <p:sp>
          <p:nvSpPr>
            <p:cNvPr id="69" name="Google Shape;10222;p74">
              <a:extLst>
                <a:ext uri="{FF2B5EF4-FFF2-40B4-BE49-F238E27FC236}">
                  <a16:creationId xmlns:a16="http://schemas.microsoft.com/office/drawing/2014/main" id="{8179AC63-0E21-4207-9426-1AD7A47E633B}"/>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10223;p74">
              <a:extLst>
                <a:ext uri="{FF2B5EF4-FFF2-40B4-BE49-F238E27FC236}">
                  <a16:creationId xmlns:a16="http://schemas.microsoft.com/office/drawing/2014/main" id="{58588BDC-F4C6-4EF4-8643-C98EFC65D9AB}"/>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10224;p74">
              <a:extLst>
                <a:ext uri="{FF2B5EF4-FFF2-40B4-BE49-F238E27FC236}">
                  <a16:creationId xmlns:a16="http://schemas.microsoft.com/office/drawing/2014/main" id="{2142A1CB-3C54-4ECF-9DDF-6E473328D7C0}"/>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2" name="Google Shape;10240;p74">
            <a:extLst>
              <a:ext uri="{FF2B5EF4-FFF2-40B4-BE49-F238E27FC236}">
                <a16:creationId xmlns:a16="http://schemas.microsoft.com/office/drawing/2014/main" id="{83F83F61-9F61-47BB-9574-77B9FB245AA6}"/>
              </a:ext>
            </a:extLst>
          </p:cNvPr>
          <p:cNvGrpSpPr/>
          <p:nvPr/>
        </p:nvGrpSpPr>
        <p:grpSpPr>
          <a:xfrm>
            <a:off x="5224150" y="3470614"/>
            <a:ext cx="365019" cy="360365"/>
            <a:chOff x="5224150" y="3470614"/>
            <a:chExt cx="365019" cy="360365"/>
          </a:xfrm>
        </p:grpSpPr>
        <p:sp>
          <p:nvSpPr>
            <p:cNvPr id="73" name="Google Shape;10241;p74">
              <a:extLst>
                <a:ext uri="{FF2B5EF4-FFF2-40B4-BE49-F238E27FC236}">
                  <a16:creationId xmlns:a16="http://schemas.microsoft.com/office/drawing/2014/main" id="{13E84D5D-331B-4778-B424-A64019C8E54E}"/>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4" name="Google Shape;10242;p74">
              <a:extLst>
                <a:ext uri="{FF2B5EF4-FFF2-40B4-BE49-F238E27FC236}">
                  <a16:creationId xmlns:a16="http://schemas.microsoft.com/office/drawing/2014/main" id="{7ACA0D83-AC7B-4932-B358-CFD3352ED368}"/>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5" name="Google Shape;10303;p74">
            <a:extLst>
              <a:ext uri="{FF2B5EF4-FFF2-40B4-BE49-F238E27FC236}">
                <a16:creationId xmlns:a16="http://schemas.microsoft.com/office/drawing/2014/main" id="{E60FE742-B1CF-4CA3-8E2C-DC454D23F142}"/>
              </a:ext>
            </a:extLst>
          </p:cNvPr>
          <p:cNvGrpSpPr/>
          <p:nvPr/>
        </p:nvGrpSpPr>
        <p:grpSpPr>
          <a:xfrm>
            <a:off x="5924589" y="3439222"/>
            <a:ext cx="360237" cy="383893"/>
            <a:chOff x="5924589" y="3439222"/>
            <a:chExt cx="360237" cy="383893"/>
          </a:xfrm>
        </p:grpSpPr>
        <p:sp>
          <p:nvSpPr>
            <p:cNvPr id="76" name="Google Shape;10304;p74">
              <a:extLst>
                <a:ext uri="{FF2B5EF4-FFF2-40B4-BE49-F238E27FC236}">
                  <a16:creationId xmlns:a16="http://schemas.microsoft.com/office/drawing/2014/main" id="{99F7D8D9-EEB4-4F38-B569-165B93A5132C}"/>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10305;p74">
              <a:extLst>
                <a:ext uri="{FF2B5EF4-FFF2-40B4-BE49-F238E27FC236}">
                  <a16:creationId xmlns:a16="http://schemas.microsoft.com/office/drawing/2014/main" id="{B7826771-9970-4525-B761-FA42DD392873}"/>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6;p74">
              <a:extLst>
                <a:ext uri="{FF2B5EF4-FFF2-40B4-BE49-F238E27FC236}">
                  <a16:creationId xmlns:a16="http://schemas.microsoft.com/office/drawing/2014/main" id="{2813CD2E-ECF5-4205-8339-4D789702A477}"/>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7;p74">
              <a:extLst>
                <a:ext uri="{FF2B5EF4-FFF2-40B4-BE49-F238E27FC236}">
                  <a16:creationId xmlns:a16="http://schemas.microsoft.com/office/drawing/2014/main" id="{BD61B153-EA99-40A4-A125-8ADEC08E3AC8}"/>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8;p74">
              <a:extLst>
                <a:ext uri="{FF2B5EF4-FFF2-40B4-BE49-F238E27FC236}">
                  <a16:creationId xmlns:a16="http://schemas.microsoft.com/office/drawing/2014/main" id="{2EAB541C-361A-475D-8BB4-9B42B85A7DB6}"/>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09;p74">
              <a:extLst>
                <a:ext uri="{FF2B5EF4-FFF2-40B4-BE49-F238E27FC236}">
                  <a16:creationId xmlns:a16="http://schemas.microsoft.com/office/drawing/2014/main" id="{441DA200-A66C-4A0F-91C4-B92B3EB9004C}"/>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10;p74">
              <a:extLst>
                <a:ext uri="{FF2B5EF4-FFF2-40B4-BE49-F238E27FC236}">
                  <a16:creationId xmlns:a16="http://schemas.microsoft.com/office/drawing/2014/main" id="{E59A6CDB-FE42-4329-B534-9886710853E4}"/>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1;p74">
              <a:extLst>
                <a:ext uri="{FF2B5EF4-FFF2-40B4-BE49-F238E27FC236}">
                  <a16:creationId xmlns:a16="http://schemas.microsoft.com/office/drawing/2014/main" id="{7E8DC888-DCCA-4F87-AF91-CB0756C2108B}"/>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2;p74">
              <a:extLst>
                <a:ext uri="{FF2B5EF4-FFF2-40B4-BE49-F238E27FC236}">
                  <a16:creationId xmlns:a16="http://schemas.microsoft.com/office/drawing/2014/main" id="{06371C48-5297-4CDD-89ED-35BBF797937A}"/>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3;p74">
              <a:extLst>
                <a:ext uri="{FF2B5EF4-FFF2-40B4-BE49-F238E27FC236}">
                  <a16:creationId xmlns:a16="http://schemas.microsoft.com/office/drawing/2014/main" id="{B38CED61-FE2A-4B6B-9F10-158246386815}"/>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4;p74">
              <a:extLst>
                <a:ext uri="{FF2B5EF4-FFF2-40B4-BE49-F238E27FC236}">
                  <a16:creationId xmlns:a16="http://schemas.microsoft.com/office/drawing/2014/main" id="{72D19AF2-5164-403A-B8D4-A0259D277851}"/>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10315;p74">
              <a:extLst>
                <a:ext uri="{FF2B5EF4-FFF2-40B4-BE49-F238E27FC236}">
                  <a16:creationId xmlns:a16="http://schemas.microsoft.com/office/drawing/2014/main" id="{2527742A-8932-46BF-9EBC-7A73CF1080DC}"/>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8" name="Google Shape;10341;p74">
            <a:extLst>
              <a:ext uri="{FF2B5EF4-FFF2-40B4-BE49-F238E27FC236}">
                <a16:creationId xmlns:a16="http://schemas.microsoft.com/office/drawing/2014/main" id="{84ADB71A-1A85-4848-8528-CFDFCF39799A}"/>
              </a:ext>
            </a:extLst>
          </p:cNvPr>
          <p:cNvGrpSpPr/>
          <p:nvPr/>
        </p:nvGrpSpPr>
        <p:grpSpPr>
          <a:xfrm>
            <a:off x="8527703" y="2749015"/>
            <a:ext cx="259506" cy="362605"/>
            <a:chOff x="8527703" y="2749015"/>
            <a:chExt cx="259506" cy="362605"/>
          </a:xfrm>
        </p:grpSpPr>
        <p:sp>
          <p:nvSpPr>
            <p:cNvPr id="89" name="Google Shape;10342;p74">
              <a:extLst>
                <a:ext uri="{FF2B5EF4-FFF2-40B4-BE49-F238E27FC236}">
                  <a16:creationId xmlns:a16="http://schemas.microsoft.com/office/drawing/2014/main" id="{6096152A-8F57-4669-A3D7-E4801D270831}"/>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10343;p74">
              <a:extLst>
                <a:ext uri="{FF2B5EF4-FFF2-40B4-BE49-F238E27FC236}">
                  <a16:creationId xmlns:a16="http://schemas.microsoft.com/office/drawing/2014/main" id="{F5287804-35AD-4FAE-B8D0-30CDE696C76C}"/>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4;p74">
              <a:extLst>
                <a:ext uri="{FF2B5EF4-FFF2-40B4-BE49-F238E27FC236}">
                  <a16:creationId xmlns:a16="http://schemas.microsoft.com/office/drawing/2014/main" id="{87768E3A-AC93-440C-9EF4-61D92BEB2355}"/>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5;p74">
              <a:extLst>
                <a:ext uri="{FF2B5EF4-FFF2-40B4-BE49-F238E27FC236}">
                  <a16:creationId xmlns:a16="http://schemas.microsoft.com/office/drawing/2014/main" id="{0AAC892C-6EE2-477C-AF37-CAB8711C5035}"/>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10346;p74">
              <a:extLst>
                <a:ext uri="{FF2B5EF4-FFF2-40B4-BE49-F238E27FC236}">
                  <a16:creationId xmlns:a16="http://schemas.microsoft.com/office/drawing/2014/main" id="{E71094A6-A350-4ADB-95BD-FC9265A0AE69}"/>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10359;p74">
            <a:extLst>
              <a:ext uri="{FF2B5EF4-FFF2-40B4-BE49-F238E27FC236}">
                <a16:creationId xmlns:a16="http://schemas.microsoft.com/office/drawing/2014/main" id="{12892C2E-0569-499F-AFDC-D77946F8E3FA}"/>
              </a:ext>
            </a:extLst>
          </p:cNvPr>
          <p:cNvGrpSpPr/>
          <p:nvPr/>
        </p:nvGrpSpPr>
        <p:grpSpPr>
          <a:xfrm>
            <a:off x="6584749" y="3481321"/>
            <a:ext cx="361179" cy="338858"/>
            <a:chOff x="6584749" y="3481321"/>
            <a:chExt cx="361179" cy="338858"/>
          </a:xfrm>
        </p:grpSpPr>
        <p:sp>
          <p:nvSpPr>
            <p:cNvPr id="95" name="Google Shape;10360;p74">
              <a:extLst>
                <a:ext uri="{FF2B5EF4-FFF2-40B4-BE49-F238E27FC236}">
                  <a16:creationId xmlns:a16="http://schemas.microsoft.com/office/drawing/2014/main" id="{252F7EFF-CDDE-49B1-9477-5FEF16811FEF}"/>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10361;p74">
              <a:extLst>
                <a:ext uri="{FF2B5EF4-FFF2-40B4-BE49-F238E27FC236}">
                  <a16:creationId xmlns:a16="http://schemas.microsoft.com/office/drawing/2014/main" id="{FAD222C6-BAEC-474F-9BC3-DDDB22B27F5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2;p74">
              <a:extLst>
                <a:ext uri="{FF2B5EF4-FFF2-40B4-BE49-F238E27FC236}">
                  <a16:creationId xmlns:a16="http://schemas.microsoft.com/office/drawing/2014/main" id="{03E2CDE6-7584-408C-8288-BA00695B97F4}"/>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3;p74">
              <a:extLst>
                <a:ext uri="{FF2B5EF4-FFF2-40B4-BE49-F238E27FC236}">
                  <a16:creationId xmlns:a16="http://schemas.microsoft.com/office/drawing/2014/main" id="{D8662B80-1970-40C7-8CF1-CFB6B4CE0063}"/>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4;p74">
              <a:extLst>
                <a:ext uri="{FF2B5EF4-FFF2-40B4-BE49-F238E27FC236}">
                  <a16:creationId xmlns:a16="http://schemas.microsoft.com/office/drawing/2014/main" id="{190A91EC-2BDB-4324-BFD3-B680E7BBC995}"/>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5;p74">
              <a:extLst>
                <a:ext uri="{FF2B5EF4-FFF2-40B4-BE49-F238E27FC236}">
                  <a16:creationId xmlns:a16="http://schemas.microsoft.com/office/drawing/2014/main" id="{CB0FA19F-8B29-4420-8CBE-CF8BC499CB95}"/>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10366;p74">
              <a:extLst>
                <a:ext uri="{FF2B5EF4-FFF2-40B4-BE49-F238E27FC236}">
                  <a16:creationId xmlns:a16="http://schemas.microsoft.com/office/drawing/2014/main" id="{26298634-5FF3-418C-9558-D0F6F1B260E1}"/>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2" name="Google Shape;10399;p74">
            <a:extLst>
              <a:ext uri="{FF2B5EF4-FFF2-40B4-BE49-F238E27FC236}">
                <a16:creationId xmlns:a16="http://schemas.microsoft.com/office/drawing/2014/main" id="{5084B9AE-36EE-4A61-B4A4-887F91AC3CBE}"/>
              </a:ext>
            </a:extLst>
          </p:cNvPr>
          <p:cNvGrpSpPr/>
          <p:nvPr/>
        </p:nvGrpSpPr>
        <p:grpSpPr>
          <a:xfrm>
            <a:off x="3132295" y="3410510"/>
            <a:ext cx="360200" cy="381844"/>
            <a:chOff x="3132295" y="3410510"/>
            <a:chExt cx="360200" cy="381844"/>
          </a:xfrm>
        </p:grpSpPr>
        <p:sp>
          <p:nvSpPr>
            <p:cNvPr id="103" name="Google Shape;10400;p74">
              <a:extLst>
                <a:ext uri="{FF2B5EF4-FFF2-40B4-BE49-F238E27FC236}">
                  <a16:creationId xmlns:a16="http://schemas.microsoft.com/office/drawing/2014/main" id="{0628C31A-646D-4942-B3F6-D200D3CB8C76}"/>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10401;p74">
              <a:extLst>
                <a:ext uri="{FF2B5EF4-FFF2-40B4-BE49-F238E27FC236}">
                  <a16:creationId xmlns:a16="http://schemas.microsoft.com/office/drawing/2014/main" id="{019742FE-3417-4211-8CCC-E1B404152E6A}"/>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2;p74">
              <a:extLst>
                <a:ext uri="{FF2B5EF4-FFF2-40B4-BE49-F238E27FC236}">
                  <a16:creationId xmlns:a16="http://schemas.microsoft.com/office/drawing/2014/main" id="{28F61DB7-E233-4BD1-98EA-8EDB844A319A}"/>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3;p74">
              <a:extLst>
                <a:ext uri="{FF2B5EF4-FFF2-40B4-BE49-F238E27FC236}">
                  <a16:creationId xmlns:a16="http://schemas.microsoft.com/office/drawing/2014/main" id="{4837A13F-E8D3-4ABE-8187-5C17304ADFE5}"/>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4;p74">
              <a:extLst>
                <a:ext uri="{FF2B5EF4-FFF2-40B4-BE49-F238E27FC236}">
                  <a16:creationId xmlns:a16="http://schemas.microsoft.com/office/drawing/2014/main" id="{DFB5A9BB-81B4-45D7-B61D-FDD1B8956B5E}"/>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5;p74">
              <a:extLst>
                <a:ext uri="{FF2B5EF4-FFF2-40B4-BE49-F238E27FC236}">
                  <a16:creationId xmlns:a16="http://schemas.microsoft.com/office/drawing/2014/main" id="{12ED2DF0-5019-4359-9BB9-BBE1EA7C3402}"/>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6;p74">
              <a:extLst>
                <a:ext uri="{FF2B5EF4-FFF2-40B4-BE49-F238E27FC236}">
                  <a16:creationId xmlns:a16="http://schemas.microsoft.com/office/drawing/2014/main" id="{09857646-E0D0-41F1-864C-F203F2350D13}"/>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0" name="Google Shape;10407;p74">
              <a:extLst>
                <a:ext uri="{FF2B5EF4-FFF2-40B4-BE49-F238E27FC236}">
                  <a16:creationId xmlns:a16="http://schemas.microsoft.com/office/drawing/2014/main" id="{85ABCEF6-050E-499D-82C4-969AF60C0E27}"/>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1" name="Google Shape;10421;p74">
            <a:extLst>
              <a:ext uri="{FF2B5EF4-FFF2-40B4-BE49-F238E27FC236}">
                <a16:creationId xmlns:a16="http://schemas.microsoft.com/office/drawing/2014/main" id="{95C61B66-D2F0-4BC0-9F06-6DC976BA03F4}"/>
              </a:ext>
            </a:extLst>
          </p:cNvPr>
          <p:cNvGrpSpPr/>
          <p:nvPr/>
        </p:nvGrpSpPr>
        <p:grpSpPr>
          <a:xfrm>
            <a:off x="7136517" y="3419289"/>
            <a:ext cx="362148" cy="386982"/>
            <a:chOff x="7136517" y="3419289"/>
            <a:chExt cx="362148" cy="386982"/>
          </a:xfrm>
        </p:grpSpPr>
        <p:sp>
          <p:nvSpPr>
            <p:cNvPr id="112" name="Google Shape;10422;p74">
              <a:extLst>
                <a:ext uri="{FF2B5EF4-FFF2-40B4-BE49-F238E27FC236}">
                  <a16:creationId xmlns:a16="http://schemas.microsoft.com/office/drawing/2014/main" id="{69EC6E5C-D251-4AFD-9A45-30AF19F4C5D1}"/>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10423;p74">
              <a:extLst>
                <a:ext uri="{FF2B5EF4-FFF2-40B4-BE49-F238E27FC236}">
                  <a16:creationId xmlns:a16="http://schemas.microsoft.com/office/drawing/2014/main" id="{0BE11456-2AD9-4998-BABA-751782D10ABB}"/>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4;p74">
              <a:extLst>
                <a:ext uri="{FF2B5EF4-FFF2-40B4-BE49-F238E27FC236}">
                  <a16:creationId xmlns:a16="http://schemas.microsoft.com/office/drawing/2014/main" id="{7B585744-0060-40F6-872C-D09319001459}"/>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5;p74">
              <a:extLst>
                <a:ext uri="{FF2B5EF4-FFF2-40B4-BE49-F238E27FC236}">
                  <a16:creationId xmlns:a16="http://schemas.microsoft.com/office/drawing/2014/main" id="{9C83AA90-7FE2-476E-A02C-943107F06852}"/>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6;p74">
              <a:extLst>
                <a:ext uri="{FF2B5EF4-FFF2-40B4-BE49-F238E27FC236}">
                  <a16:creationId xmlns:a16="http://schemas.microsoft.com/office/drawing/2014/main" id="{32C7E474-986D-4CA9-AEE8-062F9ADC00B3}"/>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7;p74">
              <a:extLst>
                <a:ext uri="{FF2B5EF4-FFF2-40B4-BE49-F238E27FC236}">
                  <a16:creationId xmlns:a16="http://schemas.microsoft.com/office/drawing/2014/main" id="{98099965-E798-4CED-8A86-2C40732D09B3}"/>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8;p74">
              <a:extLst>
                <a:ext uri="{FF2B5EF4-FFF2-40B4-BE49-F238E27FC236}">
                  <a16:creationId xmlns:a16="http://schemas.microsoft.com/office/drawing/2014/main" id="{408917F1-2059-4E65-BF26-51280EDDFC84}"/>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10429;p74">
              <a:extLst>
                <a:ext uri="{FF2B5EF4-FFF2-40B4-BE49-F238E27FC236}">
                  <a16:creationId xmlns:a16="http://schemas.microsoft.com/office/drawing/2014/main" id="{01DC9F40-B586-4F24-B7E9-D1646C39B2D4}"/>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10435;p74">
            <a:extLst>
              <a:ext uri="{FF2B5EF4-FFF2-40B4-BE49-F238E27FC236}">
                <a16:creationId xmlns:a16="http://schemas.microsoft.com/office/drawing/2014/main" id="{60665269-216E-44D1-A1D2-2190718E7CA6}"/>
              </a:ext>
            </a:extLst>
          </p:cNvPr>
          <p:cNvGrpSpPr/>
          <p:nvPr/>
        </p:nvGrpSpPr>
        <p:grpSpPr>
          <a:xfrm>
            <a:off x="7115229" y="3964728"/>
            <a:ext cx="532236" cy="525935"/>
            <a:chOff x="7115229" y="3964728"/>
            <a:chExt cx="532236" cy="525935"/>
          </a:xfrm>
        </p:grpSpPr>
        <p:sp>
          <p:nvSpPr>
            <p:cNvPr id="121" name="Google Shape;10436;p74">
              <a:extLst>
                <a:ext uri="{FF2B5EF4-FFF2-40B4-BE49-F238E27FC236}">
                  <a16:creationId xmlns:a16="http://schemas.microsoft.com/office/drawing/2014/main" id="{47F7E8D4-3656-403B-8623-BC864922E708}"/>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10437;p74">
              <a:extLst>
                <a:ext uri="{FF2B5EF4-FFF2-40B4-BE49-F238E27FC236}">
                  <a16:creationId xmlns:a16="http://schemas.microsoft.com/office/drawing/2014/main" id="{A4E779E5-80B0-449E-BAFC-B36551F5AD2C}"/>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8;p74">
              <a:extLst>
                <a:ext uri="{FF2B5EF4-FFF2-40B4-BE49-F238E27FC236}">
                  <a16:creationId xmlns:a16="http://schemas.microsoft.com/office/drawing/2014/main" id="{69627058-FB48-488D-A731-50A24DAA5CCE}"/>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39;p74">
              <a:extLst>
                <a:ext uri="{FF2B5EF4-FFF2-40B4-BE49-F238E27FC236}">
                  <a16:creationId xmlns:a16="http://schemas.microsoft.com/office/drawing/2014/main" id="{B470D07C-3B3B-4ADB-BF7E-CB73EC4701E0}"/>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40;p74">
              <a:extLst>
                <a:ext uri="{FF2B5EF4-FFF2-40B4-BE49-F238E27FC236}">
                  <a16:creationId xmlns:a16="http://schemas.microsoft.com/office/drawing/2014/main" id="{47B4E36C-4CB2-491D-BC1B-06FDEF9A9E39}"/>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1;p74">
              <a:extLst>
                <a:ext uri="{FF2B5EF4-FFF2-40B4-BE49-F238E27FC236}">
                  <a16:creationId xmlns:a16="http://schemas.microsoft.com/office/drawing/2014/main" id="{95EE85B0-53F9-4406-A281-584051BAAF10}"/>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10442;p74">
              <a:extLst>
                <a:ext uri="{FF2B5EF4-FFF2-40B4-BE49-F238E27FC236}">
                  <a16:creationId xmlns:a16="http://schemas.microsoft.com/office/drawing/2014/main" id="{7B48CDB2-4409-4B59-9A98-7FC1B66367F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8" name="Google Shape;10443;p74">
            <a:extLst>
              <a:ext uri="{FF2B5EF4-FFF2-40B4-BE49-F238E27FC236}">
                <a16:creationId xmlns:a16="http://schemas.microsoft.com/office/drawing/2014/main" id="{32946C84-8B42-404B-B896-C660EDEE3AFC}"/>
              </a:ext>
            </a:extLst>
          </p:cNvPr>
          <p:cNvGrpSpPr/>
          <p:nvPr/>
        </p:nvGrpSpPr>
        <p:grpSpPr>
          <a:xfrm>
            <a:off x="8485796" y="3337175"/>
            <a:ext cx="413345" cy="440549"/>
            <a:chOff x="8485796" y="3337175"/>
            <a:chExt cx="413345" cy="440549"/>
          </a:xfrm>
        </p:grpSpPr>
        <p:sp>
          <p:nvSpPr>
            <p:cNvPr id="129" name="Google Shape;10444;p74">
              <a:extLst>
                <a:ext uri="{FF2B5EF4-FFF2-40B4-BE49-F238E27FC236}">
                  <a16:creationId xmlns:a16="http://schemas.microsoft.com/office/drawing/2014/main" id="{A9A6CE09-4380-4BAB-AC66-1D875DC15938}"/>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10445;p74">
              <a:extLst>
                <a:ext uri="{FF2B5EF4-FFF2-40B4-BE49-F238E27FC236}">
                  <a16:creationId xmlns:a16="http://schemas.microsoft.com/office/drawing/2014/main" id="{50B44562-C318-43DC-B048-2A81CB0FA89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6;p74">
              <a:extLst>
                <a:ext uri="{FF2B5EF4-FFF2-40B4-BE49-F238E27FC236}">
                  <a16:creationId xmlns:a16="http://schemas.microsoft.com/office/drawing/2014/main" id="{D2F67201-C31E-4F67-B13C-3C0EFF89ADFE}"/>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7;p74">
              <a:extLst>
                <a:ext uri="{FF2B5EF4-FFF2-40B4-BE49-F238E27FC236}">
                  <a16:creationId xmlns:a16="http://schemas.microsoft.com/office/drawing/2014/main" id="{17CD915B-04EF-4627-82B6-8E6DDB4FDD02}"/>
                </a:ext>
              </a:extLst>
            </p:cNvPr>
            <p:cNvSpPr/>
            <p:nvPr/>
          </p:nvSpPr>
          <p:spPr>
            <a:xfrm>
              <a:off x="8739725"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8;p74">
              <a:extLst>
                <a:ext uri="{FF2B5EF4-FFF2-40B4-BE49-F238E27FC236}">
                  <a16:creationId xmlns:a16="http://schemas.microsoft.com/office/drawing/2014/main" id="{C435A4EC-7DC9-4514-A65E-F3B262FE657A}"/>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4" name="Google Shape;10449;p74">
              <a:extLst>
                <a:ext uri="{FF2B5EF4-FFF2-40B4-BE49-F238E27FC236}">
                  <a16:creationId xmlns:a16="http://schemas.microsoft.com/office/drawing/2014/main" id="{CFD1BCD1-2E06-49AD-A855-C3FC6396245A}"/>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5" name="Google Shape;10468;p74">
            <a:extLst>
              <a:ext uri="{FF2B5EF4-FFF2-40B4-BE49-F238E27FC236}">
                <a16:creationId xmlns:a16="http://schemas.microsoft.com/office/drawing/2014/main" id="{DEFB2D37-821D-4207-BF04-6DCABF8EE560}"/>
              </a:ext>
            </a:extLst>
          </p:cNvPr>
          <p:cNvGrpSpPr/>
          <p:nvPr/>
        </p:nvGrpSpPr>
        <p:grpSpPr>
          <a:xfrm>
            <a:off x="4518516" y="3505370"/>
            <a:ext cx="362148" cy="384935"/>
            <a:chOff x="4518516" y="3505370"/>
            <a:chExt cx="362148" cy="384935"/>
          </a:xfrm>
        </p:grpSpPr>
        <p:sp>
          <p:nvSpPr>
            <p:cNvPr id="136" name="Google Shape;10469;p74">
              <a:extLst>
                <a:ext uri="{FF2B5EF4-FFF2-40B4-BE49-F238E27FC236}">
                  <a16:creationId xmlns:a16="http://schemas.microsoft.com/office/drawing/2014/main" id="{3FD070BD-747F-4870-A133-3F010C3D3CD5}"/>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7" name="Google Shape;10470;p74">
              <a:extLst>
                <a:ext uri="{FF2B5EF4-FFF2-40B4-BE49-F238E27FC236}">
                  <a16:creationId xmlns:a16="http://schemas.microsoft.com/office/drawing/2014/main" id="{022D63E8-031C-43F4-A441-24620A585BB6}"/>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10471;p74">
              <a:extLst>
                <a:ext uri="{FF2B5EF4-FFF2-40B4-BE49-F238E27FC236}">
                  <a16:creationId xmlns:a16="http://schemas.microsoft.com/office/drawing/2014/main" id="{DA84924C-9069-46CC-918B-4DB8B97C4A05}"/>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9" name="Google Shape;10483;p74">
            <a:extLst>
              <a:ext uri="{FF2B5EF4-FFF2-40B4-BE49-F238E27FC236}">
                <a16:creationId xmlns:a16="http://schemas.microsoft.com/office/drawing/2014/main" id="{60D7CA70-6D4A-42F6-92C2-A445EC2EDBD7}"/>
              </a:ext>
            </a:extLst>
          </p:cNvPr>
          <p:cNvGrpSpPr/>
          <p:nvPr/>
        </p:nvGrpSpPr>
        <p:grpSpPr>
          <a:xfrm>
            <a:off x="7861508" y="3405280"/>
            <a:ext cx="340046" cy="360374"/>
            <a:chOff x="7861508" y="3405280"/>
            <a:chExt cx="340046" cy="360374"/>
          </a:xfrm>
        </p:grpSpPr>
        <p:sp>
          <p:nvSpPr>
            <p:cNvPr id="140" name="Google Shape;10484;p74">
              <a:extLst>
                <a:ext uri="{FF2B5EF4-FFF2-40B4-BE49-F238E27FC236}">
                  <a16:creationId xmlns:a16="http://schemas.microsoft.com/office/drawing/2014/main" id="{0B5B5C78-59FE-4DC7-99FA-BDA64C2E54A8}"/>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10485;p74">
              <a:extLst>
                <a:ext uri="{FF2B5EF4-FFF2-40B4-BE49-F238E27FC236}">
                  <a16:creationId xmlns:a16="http://schemas.microsoft.com/office/drawing/2014/main" id="{8A4D4578-E0E7-4E62-9E4A-2B638F696772}"/>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6;p74">
              <a:extLst>
                <a:ext uri="{FF2B5EF4-FFF2-40B4-BE49-F238E27FC236}">
                  <a16:creationId xmlns:a16="http://schemas.microsoft.com/office/drawing/2014/main" id="{D3FC84EB-288B-4CD6-876D-7D7BA36DA117}"/>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7;p74">
              <a:extLst>
                <a:ext uri="{FF2B5EF4-FFF2-40B4-BE49-F238E27FC236}">
                  <a16:creationId xmlns:a16="http://schemas.microsoft.com/office/drawing/2014/main" id="{63DA1099-A395-4338-B744-07BE2DEFE679}"/>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10488;p74">
              <a:extLst>
                <a:ext uri="{FF2B5EF4-FFF2-40B4-BE49-F238E27FC236}">
                  <a16:creationId xmlns:a16="http://schemas.microsoft.com/office/drawing/2014/main" id="{EF5BABCB-ABB9-4DD5-888A-E4EA2D176B55}"/>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5" name="Google Shape;10497;p74">
            <a:extLst>
              <a:ext uri="{FF2B5EF4-FFF2-40B4-BE49-F238E27FC236}">
                <a16:creationId xmlns:a16="http://schemas.microsoft.com/office/drawing/2014/main" id="{4EF92086-AA35-45CB-AB7D-65E3539B2D1F}"/>
              </a:ext>
            </a:extLst>
          </p:cNvPr>
          <p:cNvGrpSpPr/>
          <p:nvPr/>
        </p:nvGrpSpPr>
        <p:grpSpPr>
          <a:xfrm>
            <a:off x="7780583" y="1954575"/>
            <a:ext cx="472799" cy="502554"/>
            <a:chOff x="7780583" y="1954575"/>
            <a:chExt cx="472799" cy="502554"/>
          </a:xfrm>
        </p:grpSpPr>
        <p:sp>
          <p:nvSpPr>
            <p:cNvPr id="146" name="Google Shape;10498;p74">
              <a:extLst>
                <a:ext uri="{FF2B5EF4-FFF2-40B4-BE49-F238E27FC236}">
                  <a16:creationId xmlns:a16="http://schemas.microsoft.com/office/drawing/2014/main" id="{7931FCB8-CD21-472B-910F-0AE7EC4409BE}"/>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7" name="Google Shape;10499;p74">
              <a:extLst>
                <a:ext uri="{FF2B5EF4-FFF2-40B4-BE49-F238E27FC236}">
                  <a16:creationId xmlns:a16="http://schemas.microsoft.com/office/drawing/2014/main" id="{90A3FD75-05FB-450A-94B7-3DB1FA3A9E1B}"/>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500;p74">
              <a:extLst>
                <a:ext uri="{FF2B5EF4-FFF2-40B4-BE49-F238E27FC236}">
                  <a16:creationId xmlns:a16="http://schemas.microsoft.com/office/drawing/2014/main" id="{C1D98A6E-10B9-4784-ACDE-7735FD94A774}"/>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1;p74">
              <a:extLst>
                <a:ext uri="{FF2B5EF4-FFF2-40B4-BE49-F238E27FC236}">
                  <a16:creationId xmlns:a16="http://schemas.microsoft.com/office/drawing/2014/main" id="{3038C49C-A987-4860-8607-309F70F20E6F}"/>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2;p74">
              <a:extLst>
                <a:ext uri="{FF2B5EF4-FFF2-40B4-BE49-F238E27FC236}">
                  <a16:creationId xmlns:a16="http://schemas.microsoft.com/office/drawing/2014/main" id="{55380888-FCE4-469F-8523-E7F996305664}"/>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1" name="Google Shape;10503;p74">
              <a:extLst>
                <a:ext uri="{FF2B5EF4-FFF2-40B4-BE49-F238E27FC236}">
                  <a16:creationId xmlns:a16="http://schemas.microsoft.com/office/drawing/2014/main" id="{E17AA9C0-8AAE-4BEA-89BE-089C922D0675}"/>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2" name="Google Shape;10234;p74">
            <a:extLst>
              <a:ext uri="{FF2B5EF4-FFF2-40B4-BE49-F238E27FC236}">
                <a16:creationId xmlns:a16="http://schemas.microsoft.com/office/drawing/2014/main" id="{A578E36C-9BAA-46CD-AC26-456F2251D131}"/>
              </a:ext>
            </a:extLst>
          </p:cNvPr>
          <p:cNvGrpSpPr/>
          <p:nvPr/>
        </p:nvGrpSpPr>
        <p:grpSpPr>
          <a:xfrm>
            <a:off x="3786941" y="1990740"/>
            <a:ext cx="470294" cy="502554"/>
            <a:chOff x="3786941" y="1990740"/>
            <a:chExt cx="470294" cy="502554"/>
          </a:xfrm>
        </p:grpSpPr>
        <p:sp>
          <p:nvSpPr>
            <p:cNvPr id="153" name="Google Shape;10235;p74">
              <a:extLst>
                <a:ext uri="{FF2B5EF4-FFF2-40B4-BE49-F238E27FC236}">
                  <a16:creationId xmlns:a16="http://schemas.microsoft.com/office/drawing/2014/main" id="{E528A50D-B17C-4B5E-A92F-D10CA98D4B9D}"/>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4" name="Google Shape;10236;p74">
              <a:extLst>
                <a:ext uri="{FF2B5EF4-FFF2-40B4-BE49-F238E27FC236}">
                  <a16:creationId xmlns:a16="http://schemas.microsoft.com/office/drawing/2014/main" id="{5CAC38E8-0888-44A6-B3EA-5679CFE58678}"/>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7;p74">
              <a:extLst>
                <a:ext uri="{FF2B5EF4-FFF2-40B4-BE49-F238E27FC236}">
                  <a16:creationId xmlns:a16="http://schemas.microsoft.com/office/drawing/2014/main" id="{130FCFCD-F6A4-4FB5-BC5A-A31E19EC632B}"/>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8;p74">
              <a:extLst>
                <a:ext uri="{FF2B5EF4-FFF2-40B4-BE49-F238E27FC236}">
                  <a16:creationId xmlns:a16="http://schemas.microsoft.com/office/drawing/2014/main" id="{C4799991-607F-450D-8C5A-EC7024F6BC24}"/>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7" name="Google Shape;10239;p74">
              <a:extLst>
                <a:ext uri="{FF2B5EF4-FFF2-40B4-BE49-F238E27FC236}">
                  <a16:creationId xmlns:a16="http://schemas.microsoft.com/office/drawing/2014/main" id="{07330922-8BA4-4F77-9B45-5288EF0E837B}"/>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8" name="Google Shape;10251;p74">
            <a:extLst>
              <a:ext uri="{FF2B5EF4-FFF2-40B4-BE49-F238E27FC236}">
                <a16:creationId xmlns:a16="http://schemas.microsoft.com/office/drawing/2014/main" id="{559B40EA-8FFF-4F0B-9109-F0B7E22173CF}"/>
              </a:ext>
            </a:extLst>
          </p:cNvPr>
          <p:cNvGrpSpPr/>
          <p:nvPr/>
        </p:nvGrpSpPr>
        <p:grpSpPr>
          <a:xfrm>
            <a:off x="7125388" y="1994909"/>
            <a:ext cx="304760" cy="502545"/>
            <a:chOff x="7125388" y="1994909"/>
            <a:chExt cx="304760" cy="502545"/>
          </a:xfrm>
        </p:grpSpPr>
        <p:sp>
          <p:nvSpPr>
            <p:cNvPr id="159" name="Google Shape;10252;p74">
              <a:extLst>
                <a:ext uri="{FF2B5EF4-FFF2-40B4-BE49-F238E27FC236}">
                  <a16:creationId xmlns:a16="http://schemas.microsoft.com/office/drawing/2014/main" id="{3A342D3A-4ED8-4196-B91B-E5739521D445}"/>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0" name="Google Shape;10253;p74">
              <a:extLst>
                <a:ext uri="{FF2B5EF4-FFF2-40B4-BE49-F238E27FC236}">
                  <a16:creationId xmlns:a16="http://schemas.microsoft.com/office/drawing/2014/main" id="{EFB2F06F-DF12-4F30-898B-D768889D0C65}"/>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4;p74">
              <a:extLst>
                <a:ext uri="{FF2B5EF4-FFF2-40B4-BE49-F238E27FC236}">
                  <a16:creationId xmlns:a16="http://schemas.microsoft.com/office/drawing/2014/main" id="{C563C350-6ED3-43D2-8D40-B15400BA2915}"/>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5;p74">
              <a:extLst>
                <a:ext uri="{FF2B5EF4-FFF2-40B4-BE49-F238E27FC236}">
                  <a16:creationId xmlns:a16="http://schemas.microsoft.com/office/drawing/2014/main" id="{BE62FC61-3AA8-44C8-953E-AE627B78E2C9}"/>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6;p74">
              <a:extLst>
                <a:ext uri="{FF2B5EF4-FFF2-40B4-BE49-F238E27FC236}">
                  <a16:creationId xmlns:a16="http://schemas.microsoft.com/office/drawing/2014/main" id="{3C436928-B164-4624-9B85-00125FCE83C2}"/>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7;p74">
              <a:extLst>
                <a:ext uri="{FF2B5EF4-FFF2-40B4-BE49-F238E27FC236}">
                  <a16:creationId xmlns:a16="http://schemas.microsoft.com/office/drawing/2014/main" id="{35D6BA19-A5B0-4B93-A391-C179F0BDD752}"/>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5" name="Google Shape;10258;p74">
              <a:extLst>
                <a:ext uri="{FF2B5EF4-FFF2-40B4-BE49-F238E27FC236}">
                  <a16:creationId xmlns:a16="http://schemas.microsoft.com/office/drawing/2014/main" id="{715FD92A-0E62-4E8D-B180-4A5CFB919835}"/>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6" name="Google Shape;10297;p74">
            <a:extLst>
              <a:ext uri="{FF2B5EF4-FFF2-40B4-BE49-F238E27FC236}">
                <a16:creationId xmlns:a16="http://schemas.microsoft.com/office/drawing/2014/main" id="{27B8EE5B-5147-40A2-B08E-394FFBBA5D95}"/>
              </a:ext>
            </a:extLst>
          </p:cNvPr>
          <p:cNvGrpSpPr/>
          <p:nvPr/>
        </p:nvGrpSpPr>
        <p:grpSpPr>
          <a:xfrm>
            <a:off x="4513652" y="1981568"/>
            <a:ext cx="470257" cy="499874"/>
            <a:chOff x="4513652" y="1981568"/>
            <a:chExt cx="470257" cy="499874"/>
          </a:xfrm>
        </p:grpSpPr>
        <p:sp>
          <p:nvSpPr>
            <p:cNvPr id="167" name="Google Shape;10298;p74">
              <a:extLst>
                <a:ext uri="{FF2B5EF4-FFF2-40B4-BE49-F238E27FC236}">
                  <a16:creationId xmlns:a16="http://schemas.microsoft.com/office/drawing/2014/main" id="{7E1BEEB6-4496-4451-AF30-B6ED0AC34CA5}"/>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8" name="Google Shape;10299;p74">
              <a:extLst>
                <a:ext uri="{FF2B5EF4-FFF2-40B4-BE49-F238E27FC236}">
                  <a16:creationId xmlns:a16="http://schemas.microsoft.com/office/drawing/2014/main" id="{4F95FF02-9867-4D1A-B12D-4F7A5B48E1D9}"/>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300;p74">
              <a:extLst>
                <a:ext uri="{FF2B5EF4-FFF2-40B4-BE49-F238E27FC236}">
                  <a16:creationId xmlns:a16="http://schemas.microsoft.com/office/drawing/2014/main" id="{D088ECFC-8D03-42E2-A4F4-600746A855B6}"/>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1;p74">
              <a:extLst>
                <a:ext uri="{FF2B5EF4-FFF2-40B4-BE49-F238E27FC236}">
                  <a16:creationId xmlns:a16="http://schemas.microsoft.com/office/drawing/2014/main" id="{79533F06-178A-4EA4-874D-963A20C353F5}"/>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1" name="Google Shape;10302;p74">
              <a:extLst>
                <a:ext uri="{FF2B5EF4-FFF2-40B4-BE49-F238E27FC236}">
                  <a16:creationId xmlns:a16="http://schemas.microsoft.com/office/drawing/2014/main" id="{A49128DB-7261-4822-97FE-8844E876D53D}"/>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2" name="Google Shape;10352;p74">
            <a:extLst>
              <a:ext uri="{FF2B5EF4-FFF2-40B4-BE49-F238E27FC236}">
                <a16:creationId xmlns:a16="http://schemas.microsoft.com/office/drawing/2014/main" id="{299A7779-E532-4D4C-8B06-105EB87DCE00}"/>
              </a:ext>
            </a:extLst>
          </p:cNvPr>
          <p:cNvGrpSpPr/>
          <p:nvPr/>
        </p:nvGrpSpPr>
        <p:grpSpPr>
          <a:xfrm>
            <a:off x="5183294" y="1990045"/>
            <a:ext cx="471528" cy="504328"/>
            <a:chOff x="5183294" y="1990045"/>
            <a:chExt cx="471528" cy="504328"/>
          </a:xfrm>
        </p:grpSpPr>
        <p:sp>
          <p:nvSpPr>
            <p:cNvPr id="173" name="Google Shape;10353;p74">
              <a:extLst>
                <a:ext uri="{FF2B5EF4-FFF2-40B4-BE49-F238E27FC236}">
                  <a16:creationId xmlns:a16="http://schemas.microsoft.com/office/drawing/2014/main" id="{73BD63CF-2196-403E-8BCC-0829BE59333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4" name="Google Shape;10354;p74">
              <a:extLst>
                <a:ext uri="{FF2B5EF4-FFF2-40B4-BE49-F238E27FC236}">
                  <a16:creationId xmlns:a16="http://schemas.microsoft.com/office/drawing/2014/main" id="{85F2A99D-F096-4885-A114-1F7F2CBC9E6D}"/>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5;p74">
              <a:extLst>
                <a:ext uri="{FF2B5EF4-FFF2-40B4-BE49-F238E27FC236}">
                  <a16:creationId xmlns:a16="http://schemas.microsoft.com/office/drawing/2014/main" id="{AB5E7D84-F91C-4FEF-A4AF-60E3B0989BB1}"/>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6;p74">
              <a:extLst>
                <a:ext uri="{FF2B5EF4-FFF2-40B4-BE49-F238E27FC236}">
                  <a16:creationId xmlns:a16="http://schemas.microsoft.com/office/drawing/2014/main" id="{569F2726-653A-48FC-85CE-F5FC40CD9292}"/>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7;p74">
              <a:extLst>
                <a:ext uri="{FF2B5EF4-FFF2-40B4-BE49-F238E27FC236}">
                  <a16:creationId xmlns:a16="http://schemas.microsoft.com/office/drawing/2014/main" id="{47FC6D9F-54D9-4BEF-8698-FA589EF71607}"/>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8" name="Google Shape;10358;p74">
              <a:extLst>
                <a:ext uri="{FF2B5EF4-FFF2-40B4-BE49-F238E27FC236}">
                  <a16:creationId xmlns:a16="http://schemas.microsoft.com/office/drawing/2014/main" id="{58F386E5-2DC9-4777-A159-2D4D985A49A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9" name="Google Shape;10390;p74">
            <a:extLst>
              <a:ext uri="{FF2B5EF4-FFF2-40B4-BE49-F238E27FC236}">
                <a16:creationId xmlns:a16="http://schemas.microsoft.com/office/drawing/2014/main" id="{064FCA80-C8ED-41AD-8D4C-92C40B2F27C6}"/>
              </a:ext>
            </a:extLst>
          </p:cNvPr>
          <p:cNvGrpSpPr/>
          <p:nvPr/>
        </p:nvGrpSpPr>
        <p:grpSpPr>
          <a:xfrm>
            <a:off x="3128875" y="2001694"/>
            <a:ext cx="471529" cy="502554"/>
            <a:chOff x="3128875" y="2001694"/>
            <a:chExt cx="471529" cy="502554"/>
          </a:xfrm>
        </p:grpSpPr>
        <p:sp>
          <p:nvSpPr>
            <p:cNvPr id="180" name="Google Shape;10391;p74">
              <a:extLst>
                <a:ext uri="{FF2B5EF4-FFF2-40B4-BE49-F238E27FC236}">
                  <a16:creationId xmlns:a16="http://schemas.microsoft.com/office/drawing/2014/main" id="{66D52CA6-D43E-42FF-B3CD-DF776612DFF4}"/>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1" name="Google Shape;10392;p74">
              <a:extLst>
                <a:ext uri="{FF2B5EF4-FFF2-40B4-BE49-F238E27FC236}">
                  <a16:creationId xmlns:a16="http://schemas.microsoft.com/office/drawing/2014/main" id="{9F5700FF-B88F-47F1-99DA-3E63C3BC65A1}"/>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3;p74">
              <a:extLst>
                <a:ext uri="{FF2B5EF4-FFF2-40B4-BE49-F238E27FC236}">
                  <a16:creationId xmlns:a16="http://schemas.microsoft.com/office/drawing/2014/main" id="{2F848FC0-F204-4B81-9147-EF2EED7B733A}"/>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4;p74">
              <a:extLst>
                <a:ext uri="{FF2B5EF4-FFF2-40B4-BE49-F238E27FC236}">
                  <a16:creationId xmlns:a16="http://schemas.microsoft.com/office/drawing/2014/main" id="{142C82D1-39C1-400A-8E54-1BA462048C2A}"/>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5;p74">
              <a:extLst>
                <a:ext uri="{FF2B5EF4-FFF2-40B4-BE49-F238E27FC236}">
                  <a16:creationId xmlns:a16="http://schemas.microsoft.com/office/drawing/2014/main" id="{8CED9DE9-2B78-4789-9083-60F17BB91095}"/>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6;p74">
              <a:extLst>
                <a:ext uri="{FF2B5EF4-FFF2-40B4-BE49-F238E27FC236}">
                  <a16:creationId xmlns:a16="http://schemas.microsoft.com/office/drawing/2014/main" id="{DC9E89AA-BA00-401E-8B0E-0A15FA5ABFE7}"/>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7;p74">
              <a:extLst>
                <a:ext uri="{FF2B5EF4-FFF2-40B4-BE49-F238E27FC236}">
                  <a16:creationId xmlns:a16="http://schemas.microsoft.com/office/drawing/2014/main" id="{62F043F3-41D1-4C43-9192-1B1894E22272}"/>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7" name="Google Shape;10398;p74">
              <a:extLst>
                <a:ext uri="{FF2B5EF4-FFF2-40B4-BE49-F238E27FC236}">
                  <a16:creationId xmlns:a16="http://schemas.microsoft.com/office/drawing/2014/main" id="{27268C40-112E-48F8-A4F0-1D0D6575CFA8}"/>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8" name="Google Shape;10412;p74">
            <a:extLst>
              <a:ext uri="{FF2B5EF4-FFF2-40B4-BE49-F238E27FC236}">
                <a16:creationId xmlns:a16="http://schemas.microsoft.com/office/drawing/2014/main" id="{F4E66357-AFE1-4EB0-87CF-4C90531FDCD7}"/>
              </a:ext>
            </a:extLst>
          </p:cNvPr>
          <p:cNvGrpSpPr/>
          <p:nvPr/>
        </p:nvGrpSpPr>
        <p:grpSpPr>
          <a:xfrm>
            <a:off x="5894798" y="1990411"/>
            <a:ext cx="441444" cy="500460"/>
            <a:chOff x="5894798" y="1990411"/>
            <a:chExt cx="441444" cy="500460"/>
          </a:xfrm>
        </p:grpSpPr>
        <p:sp>
          <p:nvSpPr>
            <p:cNvPr id="189" name="Google Shape;10413;p74">
              <a:extLst>
                <a:ext uri="{FF2B5EF4-FFF2-40B4-BE49-F238E27FC236}">
                  <a16:creationId xmlns:a16="http://schemas.microsoft.com/office/drawing/2014/main" id="{8E0EDD81-B194-494F-B3CD-1D7CE2E8907E}"/>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0" name="Google Shape;10414;p74">
              <a:extLst>
                <a:ext uri="{FF2B5EF4-FFF2-40B4-BE49-F238E27FC236}">
                  <a16:creationId xmlns:a16="http://schemas.microsoft.com/office/drawing/2014/main" id="{B24921A7-E848-4696-AE7E-E06190AB43E4}"/>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5;p74">
              <a:extLst>
                <a:ext uri="{FF2B5EF4-FFF2-40B4-BE49-F238E27FC236}">
                  <a16:creationId xmlns:a16="http://schemas.microsoft.com/office/drawing/2014/main" id="{81EC5898-44D2-4512-B7EF-A1E9407EA45A}"/>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6;p74">
              <a:extLst>
                <a:ext uri="{FF2B5EF4-FFF2-40B4-BE49-F238E27FC236}">
                  <a16:creationId xmlns:a16="http://schemas.microsoft.com/office/drawing/2014/main" id="{99E97199-1F54-45CF-AE49-B9BBA3BD79D0}"/>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7;p74">
              <a:extLst>
                <a:ext uri="{FF2B5EF4-FFF2-40B4-BE49-F238E27FC236}">
                  <a16:creationId xmlns:a16="http://schemas.microsoft.com/office/drawing/2014/main" id="{16BEF091-DAF9-443B-B19B-3A460E5CB1B6}"/>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8;p74">
              <a:extLst>
                <a:ext uri="{FF2B5EF4-FFF2-40B4-BE49-F238E27FC236}">
                  <a16:creationId xmlns:a16="http://schemas.microsoft.com/office/drawing/2014/main" id="{B8EFA8E9-BC50-48DC-9A4A-2F244A6B70CC}"/>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19;p74">
              <a:extLst>
                <a:ext uri="{FF2B5EF4-FFF2-40B4-BE49-F238E27FC236}">
                  <a16:creationId xmlns:a16="http://schemas.microsoft.com/office/drawing/2014/main" id="{7359DB26-8F89-4994-AF43-EE905A743B22}"/>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6" name="Google Shape;10420;p74">
              <a:extLst>
                <a:ext uri="{FF2B5EF4-FFF2-40B4-BE49-F238E27FC236}">
                  <a16:creationId xmlns:a16="http://schemas.microsoft.com/office/drawing/2014/main" id="{3563FB69-3FE6-4D0A-ADCE-8C4D3278101E}"/>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7" name="Google Shape;10478;p74">
            <a:extLst>
              <a:ext uri="{FF2B5EF4-FFF2-40B4-BE49-F238E27FC236}">
                <a16:creationId xmlns:a16="http://schemas.microsoft.com/office/drawing/2014/main" id="{7A6EAC93-4D62-4943-98D9-971514E2CA63}"/>
              </a:ext>
            </a:extLst>
          </p:cNvPr>
          <p:cNvGrpSpPr/>
          <p:nvPr/>
        </p:nvGrpSpPr>
        <p:grpSpPr>
          <a:xfrm>
            <a:off x="6451850" y="1990246"/>
            <a:ext cx="479045" cy="501182"/>
            <a:chOff x="6451850" y="1990246"/>
            <a:chExt cx="479045" cy="501182"/>
          </a:xfrm>
        </p:grpSpPr>
        <p:sp>
          <p:nvSpPr>
            <p:cNvPr id="198" name="Google Shape;10479;p74">
              <a:extLst>
                <a:ext uri="{FF2B5EF4-FFF2-40B4-BE49-F238E27FC236}">
                  <a16:creationId xmlns:a16="http://schemas.microsoft.com/office/drawing/2014/main" id="{A8B71E5E-76C0-4324-92A2-5581157DF28C}"/>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9" name="Google Shape;10480;p74">
              <a:extLst>
                <a:ext uri="{FF2B5EF4-FFF2-40B4-BE49-F238E27FC236}">
                  <a16:creationId xmlns:a16="http://schemas.microsoft.com/office/drawing/2014/main" id="{78FA959F-F2B3-44E6-B2F6-3F77925BCD44}"/>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1;p74">
              <a:extLst>
                <a:ext uri="{FF2B5EF4-FFF2-40B4-BE49-F238E27FC236}">
                  <a16:creationId xmlns:a16="http://schemas.microsoft.com/office/drawing/2014/main" id="{D614AA18-B6A1-434F-A703-1177B14E4C09}"/>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1" name="Google Shape;10482;p74">
              <a:extLst>
                <a:ext uri="{FF2B5EF4-FFF2-40B4-BE49-F238E27FC236}">
                  <a16:creationId xmlns:a16="http://schemas.microsoft.com/office/drawing/2014/main" id="{26802FF4-C02E-467B-8C64-B6C5C7184D0E}"/>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2" name="Google Shape;10101;p74">
            <a:extLst>
              <a:ext uri="{FF2B5EF4-FFF2-40B4-BE49-F238E27FC236}">
                <a16:creationId xmlns:a16="http://schemas.microsoft.com/office/drawing/2014/main" id="{2F4B7E00-0AE4-4D39-B1DA-A866CF11556A}"/>
              </a:ext>
            </a:extLst>
          </p:cNvPr>
          <p:cNvGrpSpPr/>
          <p:nvPr/>
        </p:nvGrpSpPr>
        <p:grpSpPr>
          <a:xfrm>
            <a:off x="8538447" y="4166509"/>
            <a:ext cx="327922" cy="324154"/>
            <a:chOff x="8538447" y="4166509"/>
            <a:chExt cx="327922" cy="324154"/>
          </a:xfrm>
        </p:grpSpPr>
        <p:sp>
          <p:nvSpPr>
            <p:cNvPr id="203" name="Google Shape;10102;p74">
              <a:extLst>
                <a:ext uri="{FF2B5EF4-FFF2-40B4-BE49-F238E27FC236}">
                  <a16:creationId xmlns:a16="http://schemas.microsoft.com/office/drawing/2014/main" id="{4B7AC444-47C6-49B8-BBC5-AA46B1D638C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4" name="Google Shape;10103;p74">
              <a:extLst>
                <a:ext uri="{FF2B5EF4-FFF2-40B4-BE49-F238E27FC236}">
                  <a16:creationId xmlns:a16="http://schemas.microsoft.com/office/drawing/2014/main" id="{975C7699-05DF-4012-A034-8DA37239A15D}"/>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4;p74">
              <a:extLst>
                <a:ext uri="{FF2B5EF4-FFF2-40B4-BE49-F238E27FC236}">
                  <a16:creationId xmlns:a16="http://schemas.microsoft.com/office/drawing/2014/main" id="{9707025E-46B8-44D0-BEE8-E6CAD3A8F489}"/>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5;p74">
              <a:extLst>
                <a:ext uri="{FF2B5EF4-FFF2-40B4-BE49-F238E27FC236}">
                  <a16:creationId xmlns:a16="http://schemas.microsoft.com/office/drawing/2014/main" id="{0B0984DF-7E7D-42FF-9B20-7E677103D29E}"/>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7" name="Google Shape;10106;p74">
              <a:extLst>
                <a:ext uri="{FF2B5EF4-FFF2-40B4-BE49-F238E27FC236}">
                  <a16:creationId xmlns:a16="http://schemas.microsoft.com/office/drawing/2014/main" id="{2C210BBC-D088-4D47-863C-0FA4456DAB79}"/>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8" name="Google Shape;10125;p74">
            <a:extLst>
              <a:ext uri="{FF2B5EF4-FFF2-40B4-BE49-F238E27FC236}">
                <a16:creationId xmlns:a16="http://schemas.microsoft.com/office/drawing/2014/main" id="{83F52302-8934-49D4-87F1-DCD4F33346E7}"/>
              </a:ext>
            </a:extLst>
          </p:cNvPr>
          <p:cNvGrpSpPr/>
          <p:nvPr/>
        </p:nvGrpSpPr>
        <p:grpSpPr>
          <a:xfrm>
            <a:off x="7810036" y="1314139"/>
            <a:ext cx="445504" cy="476017"/>
            <a:chOff x="7810036" y="1314139"/>
            <a:chExt cx="445504" cy="476017"/>
          </a:xfrm>
        </p:grpSpPr>
        <p:sp>
          <p:nvSpPr>
            <p:cNvPr id="209" name="Google Shape;10126;p74">
              <a:extLst>
                <a:ext uri="{FF2B5EF4-FFF2-40B4-BE49-F238E27FC236}">
                  <a16:creationId xmlns:a16="http://schemas.microsoft.com/office/drawing/2014/main" id="{51566141-18E1-466C-95C7-ED8D3FDDF105}"/>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0" name="Google Shape;10127;p74">
              <a:extLst>
                <a:ext uri="{FF2B5EF4-FFF2-40B4-BE49-F238E27FC236}">
                  <a16:creationId xmlns:a16="http://schemas.microsoft.com/office/drawing/2014/main" id="{9DB79BDD-309F-4874-8E27-140DB08EB4F2}"/>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1" name="Google Shape;10128;p74">
              <a:extLst>
                <a:ext uri="{FF2B5EF4-FFF2-40B4-BE49-F238E27FC236}">
                  <a16:creationId xmlns:a16="http://schemas.microsoft.com/office/drawing/2014/main" id="{1B90C4ED-0DA0-4085-BFAB-08CCF6EF8572}"/>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85C3C2-F9EA-4DEE-854E-CECF944B415D}"/>
              </a:ext>
            </a:extLst>
          </p:cNvPr>
          <p:cNvSpPr txBox="1">
            <a:spLocks noGrp="1"/>
          </p:cNvSpPr>
          <p:nvPr>
            <p:ph type="body" idx="4294967295"/>
          </p:nvPr>
        </p:nvSpPr>
        <p:spPr>
          <a:xfrm>
            <a:off x="230392" y="124705"/>
            <a:ext cx="8679896" cy="543181"/>
          </a:xfrm>
        </p:spPr>
        <p:txBody>
          <a:bodyPr anchor="ctr" anchorCtr="1"/>
          <a:lstStyle/>
          <a:p>
            <a:pPr marL="0" lvl="0" indent="0" algn="ctr">
              <a:buNone/>
            </a:pPr>
            <a:r>
              <a:rPr lang="en-US" sz="4800">
                <a:latin typeface="Arial"/>
                <a:cs typeface="Arial" pitchFamily="34"/>
              </a:rPr>
              <a:t>Fully Editable Icon Sets: C</a:t>
            </a:r>
          </a:p>
        </p:txBody>
      </p:sp>
      <p:sp>
        <p:nvSpPr>
          <p:cNvPr id="3" name="Isosceles Triangle 68">
            <a:extLst>
              <a:ext uri="{FF2B5EF4-FFF2-40B4-BE49-F238E27FC236}">
                <a16:creationId xmlns:a16="http://schemas.microsoft.com/office/drawing/2014/main" id="{AB214A83-C44C-4C2A-B28F-5C541925D680}"/>
              </a:ext>
            </a:extLst>
          </p:cNvPr>
          <p:cNvSpPr/>
          <p:nvPr/>
        </p:nvSpPr>
        <p:spPr>
          <a:xfrm rot="10799991">
            <a:off x="6295515" y="3369518"/>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4" name="Rectangle 9">
            <a:extLst>
              <a:ext uri="{FF2B5EF4-FFF2-40B4-BE49-F238E27FC236}">
                <a16:creationId xmlns:a16="http://schemas.microsoft.com/office/drawing/2014/main" id="{01FAF802-4F1F-42FA-A415-27FC663A6689}"/>
              </a:ext>
            </a:extLst>
          </p:cNvPr>
          <p:cNvSpPr/>
          <p:nvPr/>
        </p:nvSpPr>
        <p:spPr>
          <a:xfrm>
            <a:off x="6773765" y="3436854"/>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5" name="Freeform 18">
            <a:extLst>
              <a:ext uri="{FF2B5EF4-FFF2-40B4-BE49-F238E27FC236}">
                <a16:creationId xmlns:a16="http://schemas.microsoft.com/office/drawing/2014/main" id="{3E044505-A4F4-46F4-997A-0A1822B18F98}"/>
              </a:ext>
            </a:extLst>
          </p:cNvPr>
          <p:cNvSpPr/>
          <p:nvPr/>
        </p:nvSpPr>
        <p:spPr>
          <a:xfrm>
            <a:off x="8190372" y="3486049"/>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6" name="Rounded Rectangle 25">
            <a:extLst>
              <a:ext uri="{FF2B5EF4-FFF2-40B4-BE49-F238E27FC236}">
                <a16:creationId xmlns:a16="http://schemas.microsoft.com/office/drawing/2014/main" id="{8DB77C65-3C6C-4130-A2E9-B1745E0A6456}"/>
              </a:ext>
            </a:extLst>
          </p:cNvPr>
          <p:cNvSpPr/>
          <p:nvPr/>
        </p:nvSpPr>
        <p:spPr>
          <a:xfrm>
            <a:off x="8234290" y="4387108"/>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7" name="Donut 39">
            <a:extLst>
              <a:ext uri="{FF2B5EF4-FFF2-40B4-BE49-F238E27FC236}">
                <a16:creationId xmlns:a16="http://schemas.microsoft.com/office/drawing/2014/main" id="{7BD466E7-D440-407D-A9B7-9B05D0E456CF}"/>
              </a:ext>
            </a:extLst>
          </p:cNvPr>
          <p:cNvSpPr/>
          <p:nvPr/>
        </p:nvSpPr>
        <p:spPr>
          <a:xfrm>
            <a:off x="3138979" y="3416948"/>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191919"/>
              </a:solidFill>
              <a:uFillTx/>
              <a:latin typeface="Arial"/>
              <a:ea typeface="맑은 고딕" pitchFamily="34"/>
            </a:endParaRPr>
          </a:p>
        </p:txBody>
      </p:sp>
      <p:sp>
        <p:nvSpPr>
          <p:cNvPr id="8" name="Chord 38">
            <a:extLst>
              <a:ext uri="{FF2B5EF4-FFF2-40B4-BE49-F238E27FC236}">
                <a16:creationId xmlns:a16="http://schemas.microsoft.com/office/drawing/2014/main" id="{002C0D36-E0D0-4113-B962-2BB1256FF575}"/>
              </a:ext>
            </a:extLst>
          </p:cNvPr>
          <p:cNvSpPr/>
          <p:nvPr/>
        </p:nvSpPr>
        <p:spPr>
          <a:xfrm>
            <a:off x="5003404" y="4227353"/>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9" name="Oval 6">
            <a:extLst>
              <a:ext uri="{FF2B5EF4-FFF2-40B4-BE49-F238E27FC236}">
                <a16:creationId xmlns:a16="http://schemas.microsoft.com/office/drawing/2014/main" id="{CB948B92-CB87-4B11-9A44-485778CE3D89}"/>
              </a:ext>
            </a:extLst>
          </p:cNvPr>
          <p:cNvSpPr/>
          <p:nvPr/>
        </p:nvSpPr>
        <p:spPr>
          <a:xfrm>
            <a:off x="5631487" y="4355131"/>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10" name="Block Arc 25">
            <a:extLst>
              <a:ext uri="{FF2B5EF4-FFF2-40B4-BE49-F238E27FC236}">
                <a16:creationId xmlns:a16="http://schemas.microsoft.com/office/drawing/2014/main" id="{7EFBDBD3-4DBB-4A26-A6D2-1FF49F6A51CC}"/>
              </a:ext>
            </a:extLst>
          </p:cNvPr>
          <p:cNvSpPr/>
          <p:nvPr/>
        </p:nvSpPr>
        <p:spPr>
          <a:xfrm>
            <a:off x="3847658" y="4275688"/>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191919"/>
              </a:solidFill>
              <a:uFillTx/>
              <a:latin typeface="Arial"/>
              <a:ea typeface="맑은 고딕" pitchFamily="34"/>
            </a:endParaRPr>
          </a:p>
        </p:txBody>
      </p:sp>
      <p:sp>
        <p:nvSpPr>
          <p:cNvPr id="11" name="Block Arc 31">
            <a:extLst>
              <a:ext uri="{FF2B5EF4-FFF2-40B4-BE49-F238E27FC236}">
                <a16:creationId xmlns:a16="http://schemas.microsoft.com/office/drawing/2014/main" id="{FBFEA8A0-CB65-4808-939B-82543AC00E94}"/>
              </a:ext>
            </a:extLst>
          </p:cNvPr>
          <p:cNvSpPr/>
          <p:nvPr/>
        </p:nvSpPr>
        <p:spPr>
          <a:xfrm>
            <a:off x="6265999" y="4307390"/>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191919"/>
              </a:solidFill>
              <a:uFillTx/>
              <a:latin typeface="Arial"/>
              <a:ea typeface="맑은 고딕" pitchFamily="34"/>
            </a:endParaRPr>
          </a:p>
        </p:txBody>
      </p:sp>
      <p:sp>
        <p:nvSpPr>
          <p:cNvPr id="12" name="Freeform 53">
            <a:extLst>
              <a:ext uri="{FF2B5EF4-FFF2-40B4-BE49-F238E27FC236}">
                <a16:creationId xmlns:a16="http://schemas.microsoft.com/office/drawing/2014/main" id="{EAE6465A-50BF-4FAE-A1A7-FD15CCF0A2D3}"/>
              </a:ext>
            </a:extLst>
          </p:cNvPr>
          <p:cNvSpPr/>
          <p:nvPr/>
        </p:nvSpPr>
        <p:spPr>
          <a:xfrm>
            <a:off x="7561146" y="4333716"/>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13" name="Block Arc 10">
            <a:extLst>
              <a:ext uri="{FF2B5EF4-FFF2-40B4-BE49-F238E27FC236}">
                <a16:creationId xmlns:a16="http://schemas.microsoft.com/office/drawing/2014/main" id="{51160DAC-4C95-4355-BE4C-6ECBD12B0CC3}"/>
              </a:ext>
            </a:extLst>
          </p:cNvPr>
          <p:cNvSpPr/>
          <p:nvPr/>
        </p:nvSpPr>
        <p:spPr>
          <a:xfrm>
            <a:off x="3746680" y="3514834"/>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191919"/>
              </a:solidFill>
              <a:uFillTx/>
              <a:latin typeface="Arial"/>
              <a:ea typeface="맑은 고딕" pitchFamily="34"/>
            </a:endParaRPr>
          </a:p>
        </p:txBody>
      </p:sp>
      <p:sp>
        <p:nvSpPr>
          <p:cNvPr id="14" name="Freeform 55">
            <a:extLst>
              <a:ext uri="{FF2B5EF4-FFF2-40B4-BE49-F238E27FC236}">
                <a16:creationId xmlns:a16="http://schemas.microsoft.com/office/drawing/2014/main" id="{02359141-44AF-4413-8493-4F46915F5D5F}"/>
              </a:ext>
            </a:extLst>
          </p:cNvPr>
          <p:cNvSpPr/>
          <p:nvPr/>
        </p:nvSpPr>
        <p:spPr>
          <a:xfrm>
            <a:off x="3288877" y="4161205"/>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15" name="Round Same Side Corner Rectangle 36">
            <a:extLst>
              <a:ext uri="{FF2B5EF4-FFF2-40B4-BE49-F238E27FC236}">
                <a16:creationId xmlns:a16="http://schemas.microsoft.com/office/drawing/2014/main" id="{20EE9799-4A70-417D-87CF-BA37D357ED46}"/>
              </a:ext>
            </a:extLst>
          </p:cNvPr>
          <p:cNvSpPr/>
          <p:nvPr/>
        </p:nvSpPr>
        <p:spPr>
          <a:xfrm>
            <a:off x="6820427" y="4333707"/>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AFA9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16" name="Oval 21">
            <a:extLst>
              <a:ext uri="{FF2B5EF4-FFF2-40B4-BE49-F238E27FC236}">
                <a16:creationId xmlns:a16="http://schemas.microsoft.com/office/drawing/2014/main" id="{715DBEC2-AA52-4149-AB8B-823F49394776}"/>
              </a:ext>
            </a:extLst>
          </p:cNvPr>
          <p:cNvSpPr/>
          <p:nvPr/>
        </p:nvSpPr>
        <p:spPr>
          <a:xfrm>
            <a:off x="4424333" y="4314276"/>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sp>
        <p:nvSpPr>
          <p:cNvPr id="17" name="Oval 32">
            <a:extLst>
              <a:ext uri="{FF2B5EF4-FFF2-40B4-BE49-F238E27FC236}">
                <a16:creationId xmlns:a16="http://schemas.microsoft.com/office/drawing/2014/main" id="{48B12AFA-9B22-41DD-8330-0AE15DA15520}"/>
              </a:ext>
            </a:extLst>
          </p:cNvPr>
          <p:cNvSpPr/>
          <p:nvPr/>
        </p:nvSpPr>
        <p:spPr>
          <a:xfrm>
            <a:off x="7514036" y="3429338"/>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AFA97C"/>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CF3"/>
              </a:solidFill>
              <a:uFillTx/>
              <a:latin typeface="Arial"/>
              <a:ea typeface="맑은 고딕" pitchFamily="34"/>
            </a:endParaRPr>
          </a:p>
        </p:txBody>
      </p:sp>
      <p:grpSp>
        <p:nvGrpSpPr>
          <p:cNvPr id="18" name="Google Shape;6783;p88">
            <a:extLst>
              <a:ext uri="{FF2B5EF4-FFF2-40B4-BE49-F238E27FC236}">
                <a16:creationId xmlns:a16="http://schemas.microsoft.com/office/drawing/2014/main" id="{CC10342A-E855-45A8-8552-E92D593798D5}"/>
              </a:ext>
            </a:extLst>
          </p:cNvPr>
          <p:cNvGrpSpPr/>
          <p:nvPr/>
        </p:nvGrpSpPr>
        <p:grpSpPr>
          <a:xfrm>
            <a:off x="8211055" y="926488"/>
            <a:ext cx="425132" cy="424848"/>
            <a:chOff x="8211055" y="926488"/>
            <a:chExt cx="425132" cy="424848"/>
          </a:xfrm>
        </p:grpSpPr>
        <p:sp>
          <p:nvSpPr>
            <p:cNvPr id="19" name="Google Shape;6784;p88">
              <a:extLst>
                <a:ext uri="{FF2B5EF4-FFF2-40B4-BE49-F238E27FC236}">
                  <a16:creationId xmlns:a16="http://schemas.microsoft.com/office/drawing/2014/main" id="{EAF5F734-612B-4C99-AD32-2427A27ED85A}"/>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C299291A-EB08-4A7E-8EB3-38E82F515F21}"/>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7FAAB5C6-8120-4FA9-B851-CC514E0024C3}"/>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D28A6400-4025-478F-80F4-681BD0D0F20A}"/>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630B1EB7-FF5B-49D6-B85F-A3C7A6664074}"/>
                </a:ext>
              </a:extLst>
            </p:cNvPr>
            <p:cNvSpPr/>
            <p:nvPr/>
          </p:nvSpPr>
          <p:spPr>
            <a:xfrm>
              <a:off x="8436766"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40C41058-9D01-40B3-8D2B-E1472D85948B}"/>
              </a:ext>
            </a:extLst>
          </p:cNvPr>
          <p:cNvGrpSpPr/>
          <p:nvPr/>
        </p:nvGrpSpPr>
        <p:grpSpPr>
          <a:xfrm>
            <a:off x="7495163" y="1728545"/>
            <a:ext cx="414066" cy="412961"/>
            <a:chOff x="7495163" y="1728545"/>
            <a:chExt cx="414066" cy="412961"/>
          </a:xfrm>
        </p:grpSpPr>
        <p:sp>
          <p:nvSpPr>
            <p:cNvPr id="25" name="Google Shape;6801;p88">
              <a:extLst>
                <a:ext uri="{FF2B5EF4-FFF2-40B4-BE49-F238E27FC236}">
                  <a16:creationId xmlns:a16="http://schemas.microsoft.com/office/drawing/2014/main" id="{203842F1-C682-4CBF-B489-CAAA437ECEB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E63C2BF3-DB8D-4BB3-B63E-3CE126745C92}"/>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1CBEC5B5-65C7-4478-9773-CDFFFCF72E51}"/>
                </a:ext>
              </a:extLst>
            </p:cNvPr>
            <p:cNvSpPr/>
            <p:nvPr/>
          </p:nvSpPr>
          <p:spPr>
            <a:xfrm>
              <a:off x="7495163"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98DD205C-13EF-4C46-A612-B2E13D09626E}"/>
                </a:ext>
              </a:extLst>
            </p:cNvPr>
            <p:cNvSpPr/>
            <p:nvPr/>
          </p:nvSpPr>
          <p:spPr>
            <a:xfrm>
              <a:off x="776299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287EA468-ED9C-4DBB-B0BF-CFE8B26DB416}"/>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6D9AA99D-2EA9-4787-B65A-F2D5EA647114}"/>
              </a:ext>
            </a:extLst>
          </p:cNvPr>
          <p:cNvGrpSpPr/>
          <p:nvPr/>
        </p:nvGrpSpPr>
        <p:grpSpPr>
          <a:xfrm>
            <a:off x="4435187" y="3483022"/>
            <a:ext cx="381642" cy="422306"/>
            <a:chOff x="4435187" y="3483022"/>
            <a:chExt cx="381642" cy="422306"/>
          </a:xfrm>
        </p:grpSpPr>
        <p:sp>
          <p:nvSpPr>
            <p:cNvPr id="31" name="Google Shape;6867;p88">
              <a:extLst>
                <a:ext uri="{FF2B5EF4-FFF2-40B4-BE49-F238E27FC236}">
                  <a16:creationId xmlns:a16="http://schemas.microsoft.com/office/drawing/2014/main" id="{6069FD68-D82E-4E17-B473-03D09E721866}"/>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055992C2-15B2-4115-A042-C928EFDCA644}"/>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D06FEE28-5B82-42AC-B6FC-D2D01FC6F02E}"/>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DC0835CF-28FD-436B-B3F4-3F27F56A60F7}"/>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5852735A-18BA-46C1-9C38-A9975AFFF07E}"/>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A499B60C-BE05-446D-B45B-AF9E74343B62}"/>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DF911554-48CC-4F93-AF30-97E60FACE854}"/>
              </a:ext>
            </a:extLst>
          </p:cNvPr>
          <p:cNvGrpSpPr/>
          <p:nvPr/>
        </p:nvGrpSpPr>
        <p:grpSpPr>
          <a:xfrm>
            <a:off x="3730944" y="986052"/>
            <a:ext cx="373559" cy="372837"/>
            <a:chOff x="3730944" y="986052"/>
            <a:chExt cx="373559" cy="372837"/>
          </a:xfrm>
        </p:grpSpPr>
        <p:sp>
          <p:nvSpPr>
            <p:cNvPr id="38" name="Google Shape;6958;p88">
              <a:extLst>
                <a:ext uri="{FF2B5EF4-FFF2-40B4-BE49-F238E27FC236}">
                  <a16:creationId xmlns:a16="http://schemas.microsoft.com/office/drawing/2014/main" id="{25B7681D-DB70-4B35-8B5C-2BF7994C5AEE}"/>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75AC5612-8739-4942-9EB2-6FCE5790DEA0}"/>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165BA56F-6717-4CE3-BF3F-8C3CC4351620}"/>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4251AE99-1F3B-4961-A571-875BA5A90D1E}"/>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1569856B-42E2-4645-81A3-3995AD098C3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B7BD9607-E51F-4CE1-8DBA-42A85ABFC5BB}"/>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0327ADCA-74D8-4B96-9CD9-5B71E291C734}"/>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0C983152-3E05-49BF-8AB2-73B9688E3815}"/>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AA737947-E3E4-46F7-AB4E-BA022B905D7D}"/>
              </a:ext>
            </a:extLst>
          </p:cNvPr>
          <p:cNvGrpSpPr/>
          <p:nvPr/>
        </p:nvGrpSpPr>
        <p:grpSpPr>
          <a:xfrm>
            <a:off x="8189640" y="2558381"/>
            <a:ext cx="453661" cy="454365"/>
            <a:chOff x="8189640" y="2558381"/>
            <a:chExt cx="453661" cy="454365"/>
          </a:xfrm>
        </p:grpSpPr>
        <p:sp>
          <p:nvSpPr>
            <p:cNvPr id="47" name="Google Shape;6967;p88">
              <a:extLst>
                <a:ext uri="{FF2B5EF4-FFF2-40B4-BE49-F238E27FC236}">
                  <a16:creationId xmlns:a16="http://schemas.microsoft.com/office/drawing/2014/main" id="{7A3C2BC3-C62F-45AF-B1C6-9778D60B178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184003FE-950D-4AB8-937E-D85B8F406D05}"/>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C87BC644-6135-4161-831B-E0483784E39C}"/>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9F72D876-A8BE-4796-9254-618DADD3C1D8}"/>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B14365A3-755C-48E9-A5D7-C235935C8DCA}"/>
              </a:ext>
            </a:extLst>
          </p:cNvPr>
          <p:cNvGrpSpPr/>
          <p:nvPr/>
        </p:nvGrpSpPr>
        <p:grpSpPr>
          <a:xfrm>
            <a:off x="3152165" y="935257"/>
            <a:ext cx="374968" cy="450424"/>
            <a:chOff x="3152165" y="935257"/>
            <a:chExt cx="374968" cy="450424"/>
          </a:xfrm>
        </p:grpSpPr>
        <p:sp>
          <p:nvSpPr>
            <p:cNvPr id="52" name="Google Shape;6761;p88">
              <a:extLst>
                <a:ext uri="{FF2B5EF4-FFF2-40B4-BE49-F238E27FC236}">
                  <a16:creationId xmlns:a16="http://schemas.microsoft.com/office/drawing/2014/main" id="{39655779-A3DB-43BA-9FA2-4D0A932F4B51}"/>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237F57B7-2923-4651-B5CA-37FB441A8ECB}"/>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C1C9C854-13AB-4BE6-A4A8-099528C9BE3D}"/>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4AD620F3-F2C8-4444-BE77-5B8A44387181}"/>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B2902148-7FF5-4181-92BF-29E662A52348}"/>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5AC9329D-8694-4207-8D1B-F3D964316357}"/>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FDC5098C-78AB-4358-948A-A521E88BE195}"/>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54085B11-2C4C-4242-8E87-52649AEF6AC1}"/>
              </a:ext>
            </a:extLst>
          </p:cNvPr>
          <p:cNvGrpSpPr/>
          <p:nvPr/>
        </p:nvGrpSpPr>
        <p:grpSpPr>
          <a:xfrm>
            <a:off x="6127723" y="908465"/>
            <a:ext cx="450424" cy="450423"/>
            <a:chOff x="6127723" y="908465"/>
            <a:chExt cx="450424" cy="450423"/>
          </a:xfrm>
        </p:grpSpPr>
        <p:sp>
          <p:nvSpPr>
            <p:cNvPr id="60" name="Google Shape;6778;p88">
              <a:extLst>
                <a:ext uri="{FF2B5EF4-FFF2-40B4-BE49-F238E27FC236}">
                  <a16:creationId xmlns:a16="http://schemas.microsoft.com/office/drawing/2014/main" id="{0477FE78-D8C1-42EF-9BE1-0777973536E9}"/>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76B50C45-283C-4E37-9267-BF45D36AE131}"/>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52974DB0-A016-4F44-B9F6-B809C8AD3FD2}"/>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968CC293-C41A-4AD2-87F0-87CD214CF7A7}"/>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9DE33436-96C5-4040-BE68-99710794CDC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1EAD15B2-EEEE-4F10-82C5-3284ECBB679F}"/>
              </a:ext>
            </a:extLst>
          </p:cNvPr>
          <p:cNvGrpSpPr/>
          <p:nvPr/>
        </p:nvGrpSpPr>
        <p:grpSpPr>
          <a:xfrm>
            <a:off x="6694944" y="916356"/>
            <a:ext cx="455278" cy="449190"/>
            <a:chOff x="6694944" y="916356"/>
            <a:chExt cx="455278" cy="449190"/>
          </a:xfrm>
        </p:grpSpPr>
        <p:sp>
          <p:nvSpPr>
            <p:cNvPr id="66" name="Google Shape;6828;p88">
              <a:extLst>
                <a:ext uri="{FF2B5EF4-FFF2-40B4-BE49-F238E27FC236}">
                  <a16:creationId xmlns:a16="http://schemas.microsoft.com/office/drawing/2014/main" id="{918F90EE-B23B-48B5-ADAF-D34D5358522C}"/>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E86EBED9-73A4-4326-AB35-D331DF7C9D92}"/>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C91D44E2-1567-4603-8E91-6C7434ECABD1}"/>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1476F395-7DAA-426B-9020-4C9812D310A4}"/>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C8B947A6-6434-4968-BD9B-E1FA0D18F2E5}"/>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196BAA9A-354C-445F-98E4-4A903EF44F2D}"/>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113ECA7C-5A1C-4981-939F-5B6950F6BA79}"/>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E8681766-4A1D-4359-8847-10408D66C9A7}"/>
              </a:ext>
            </a:extLst>
          </p:cNvPr>
          <p:cNvGrpSpPr/>
          <p:nvPr/>
        </p:nvGrpSpPr>
        <p:grpSpPr>
          <a:xfrm>
            <a:off x="4395118" y="916887"/>
            <a:ext cx="435775" cy="450423"/>
            <a:chOff x="4395118" y="916887"/>
            <a:chExt cx="435775" cy="450423"/>
          </a:xfrm>
        </p:grpSpPr>
        <p:sp>
          <p:nvSpPr>
            <p:cNvPr id="74" name="Google Shape;6874;p88">
              <a:extLst>
                <a:ext uri="{FF2B5EF4-FFF2-40B4-BE49-F238E27FC236}">
                  <a16:creationId xmlns:a16="http://schemas.microsoft.com/office/drawing/2014/main" id="{FD09708E-8DB5-49D1-A7D5-47F384956D40}"/>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3667F986-2AFC-4995-A82D-2EC3BE94D05F}"/>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7A6E2D9C-7AED-4575-8004-43E83110AF77}"/>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ABF48085-26F0-4812-AE06-5F0A7D966FD2}"/>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C9B4F291-BF4F-40E4-8F04-755C4F6E253D}"/>
              </a:ext>
            </a:extLst>
          </p:cNvPr>
          <p:cNvGrpSpPr/>
          <p:nvPr/>
        </p:nvGrpSpPr>
        <p:grpSpPr>
          <a:xfrm>
            <a:off x="7495163" y="916356"/>
            <a:ext cx="428515" cy="451036"/>
            <a:chOff x="7495163" y="916356"/>
            <a:chExt cx="428515" cy="451036"/>
          </a:xfrm>
        </p:grpSpPr>
        <p:sp>
          <p:nvSpPr>
            <p:cNvPr id="79" name="Google Shape;6885;p88">
              <a:extLst>
                <a:ext uri="{FF2B5EF4-FFF2-40B4-BE49-F238E27FC236}">
                  <a16:creationId xmlns:a16="http://schemas.microsoft.com/office/drawing/2014/main" id="{C9165257-6145-4B24-BB41-6A8B55AF3DA6}"/>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F4D5CBFB-D694-4231-9F95-6BFF02C4CCDC}"/>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0AF225C0-DA55-4653-AFA7-9F2D31F99593}"/>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F815B3DE-FC09-4F94-9EB9-45BDE178E1A3}"/>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19ED6565-D7E9-44EF-8198-1F211B30431A}"/>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06B4B128-D674-4057-B3F8-F7EEAB48FDF7}"/>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37679C74-86C9-4DA7-8A30-CE87CF399E4E}"/>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09109F01-4BF1-42B4-9135-1075BDDF6284}"/>
              </a:ext>
            </a:extLst>
          </p:cNvPr>
          <p:cNvGrpSpPr/>
          <p:nvPr/>
        </p:nvGrpSpPr>
        <p:grpSpPr>
          <a:xfrm>
            <a:off x="4970687" y="916887"/>
            <a:ext cx="423596" cy="450424"/>
            <a:chOff x="4970687" y="916887"/>
            <a:chExt cx="423596" cy="450424"/>
          </a:xfrm>
        </p:grpSpPr>
        <p:sp>
          <p:nvSpPr>
            <p:cNvPr id="87" name="Google Shape;6923;p88">
              <a:extLst>
                <a:ext uri="{FF2B5EF4-FFF2-40B4-BE49-F238E27FC236}">
                  <a16:creationId xmlns:a16="http://schemas.microsoft.com/office/drawing/2014/main" id="{C084F115-36B2-43EC-B58E-540E4A58FC0B}"/>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52994A62-0807-48B2-9914-0D2CFA14E530}"/>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C90283AD-B054-4CE5-81EC-D207C3DD47E3}"/>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EDC6A145-2487-4518-8A62-E17E7A8BE366}"/>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2662E951-7A02-4E4F-AB79-445DA3CA42B7}"/>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CD638BD5-0A8B-41A8-8381-A5AA3B44A1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47A94FAA-8339-4B16-990F-C6D6FF707AC9}"/>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037D86D2-7A60-40E6-8EE8-F1BA882BAFD9}"/>
              </a:ext>
            </a:extLst>
          </p:cNvPr>
          <p:cNvGrpSpPr/>
          <p:nvPr/>
        </p:nvGrpSpPr>
        <p:grpSpPr>
          <a:xfrm>
            <a:off x="5515285" y="916567"/>
            <a:ext cx="456486" cy="451082"/>
            <a:chOff x="5515285" y="916567"/>
            <a:chExt cx="456486" cy="451082"/>
          </a:xfrm>
        </p:grpSpPr>
        <p:sp>
          <p:nvSpPr>
            <p:cNvPr id="95" name="Google Shape;6982;p88">
              <a:extLst>
                <a:ext uri="{FF2B5EF4-FFF2-40B4-BE49-F238E27FC236}">
                  <a16:creationId xmlns:a16="http://schemas.microsoft.com/office/drawing/2014/main" id="{BA1C9D87-3A70-4B45-AFAC-C1BCD165AE2C}"/>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EEF83788-20AF-4E09-8964-1E9716EACE05}"/>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CB0532E7-3D35-4A7C-9892-E21A73AED92F}"/>
                </a:ext>
              </a:extLst>
            </p:cNvPr>
            <p:cNvSpPr/>
            <p:nvPr/>
          </p:nvSpPr>
          <p:spPr>
            <a:xfrm>
              <a:off x="5759933" y="1210546"/>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00FB15E3-F064-4625-9FEF-FD994A1619BD}"/>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0DF749F4-F6A9-434B-831E-4A492C5980E7}"/>
              </a:ext>
            </a:extLst>
          </p:cNvPr>
          <p:cNvGrpSpPr/>
          <p:nvPr/>
        </p:nvGrpSpPr>
        <p:grpSpPr>
          <a:xfrm>
            <a:off x="8170804" y="1679597"/>
            <a:ext cx="498603" cy="496391"/>
            <a:chOff x="8170804" y="1679597"/>
            <a:chExt cx="498603" cy="496391"/>
          </a:xfrm>
        </p:grpSpPr>
        <p:sp>
          <p:nvSpPr>
            <p:cNvPr id="100" name="Google Shape;7016;p88">
              <a:extLst>
                <a:ext uri="{FF2B5EF4-FFF2-40B4-BE49-F238E27FC236}">
                  <a16:creationId xmlns:a16="http://schemas.microsoft.com/office/drawing/2014/main" id="{D0E6521F-29C3-4D18-93D8-A19EB6EC77FC}"/>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48E4867A-B5F2-4637-8CD9-764F43C802C7}"/>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5B86D584-A7F1-4162-8610-BEFC6F8F7977}"/>
              </a:ext>
            </a:extLst>
          </p:cNvPr>
          <p:cNvSpPr/>
          <p:nvPr/>
        </p:nvSpPr>
        <p:spPr>
          <a:xfrm>
            <a:off x="4346600" y="1707907"/>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E557B14C-A7F6-4803-82C8-6F86D9B2C844}"/>
              </a:ext>
            </a:extLst>
          </p:cNvPr>
          <p:cNvGrpSpPr/>
          <p:nvPr/>
        </p:nvGrpSpPr>
        <p:grpSpPr>
          <a:xfrm>
            <a:off x="4907685" y="1706389"/>
            <a:ext cx="460830" cy="449225"/>
            <a:chOff x="4907685" y="1706389"/>
            <a:chExt cx="460830" cy="449225"/>
          </a:xfrm>
        </p:grpSpPr>
        <p:sp>
          <p:nvSpPr>
            <p:cNvPr id="104" name="Google Shape;6863;p88">
              <a:extLst>
                <a:ext uri="{FF2B5EF4-FFF2-40B4-BE49-F238E27FC236}">
                  <a16:creationId xmlns:a16="http://schemas.microsoft.com/office/drawing/2014/main" id="{1F26CF84-B2DD-43AE-83F1-62820D43B8B5}"/>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9A1574A7-0CC3-4B1C-BB16-CAB62565C2AB}"/>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01A7C82F-4F7F-4BAC-B1C4-288F02E102CA}"/>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668E11DE-2888-45B9-9A26-BF43DD62E238}"/>
              </a:ext>
            </a:extLst>
          </p:cNvPr>
          <p:cNvGrpSpPr/>
          <p:nvPr/>
        </p:nvGrpSpPr>
        <p:grpSpPr>
          <a:xfrm>
            <a:off x="5475372" y="1706599"/>
            <a:ext cx="450021" cy="448805"/>
            <a:chOff x="5475372" y="1706599"/>
            <a:chExt cx="450021" cy="448805"/>
          </a:xfrm>
        </p:grpSpPr>
        <p:sp>
          <p:nvSpPr>
            <p:cNvPr id="108" name="Google Shape;6914;p88">
              <a:extLst>
                <a:ext uri="{FF2B5EF4-FFF2-40B4-BE49-F238E27FC236}">
                  <a16:creationId xmlns:a16="http://schemas.microsoft.com/office/drawing/2014/main" id="{0548D745-F282-4B49-8D97-8BBE9B77294C}"/>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6293895F-D0AC-4AE3-A3E8-46700D488062}"/>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CA85A2C5-3B4C-4CDF-8A3D-7F9249B38581}"/>
              </a:ext>
            </a:extLst>
          </p:cNvPr>
          <p:cNvGrpSpPr/>
          <p:nvPr/>
        </p:nvGrpSpPr>
        <p:grpSpPr>
          <a:xfrm>
            <a:off x="3147849" y="1725783"/>
            <a:ext cx="446391" cy="447617"/>
            <a:chOff x="3147849" y="1725783"/>
            <a:chExt cx="446391" cy="447617"/>
          </a:xfrm>
        </p:grpSpPr>
        <p:sp>
          <p:nvSpPr>
            <p:cNvPr id="111" name="Google Shape;6948;p88">
              <a:extLst>
                <a:ext uri="{FF2B5EF4-FFF2-40B4-BE49-F238E27FC236}">
                  <a16:creationId xmlns:a16="http://schemas.microsoft.com/office/drawing/2014/main" id="{F864FA02-F95C-43AC-8684-99F60DCE6820}"/>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CC8D8FDF-F691-4C4E-92EE-E5FE971A8CBC}"/>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AC215858-DAAA-4454-B7CF-D222EFE6A31D}"/>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6AEA7CA5-8246-4F2E-9893-38690B402061}"/>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8D8E191F-AE61-4FCA-B48C-168D8F590518}"/>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F1EA0188-1A8E-463F-AB5B-192ACDB3C8C9}"/>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5AF7403E-6697-444A-ABFC-45EFC9048DAA}"/>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EC290A0F-E0AC-423B-A51A-3986E163ABD1}"/>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1DE69999-65A2-4CAA-9E01-0CAD22C3056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149E5B4F-8BD7-4CF2-AD56-1C34EFF7703C}"/>
              </a:ext>
            </a:extLst>
          </p:cNvPr>
          <p:cNvGrpSpPr/>
          <p:nvPr/>
        </p:nvGrpSpPr>
        <p:grpSpPr>
          <a:xfrm>
            <a:off x="6107753" y="1700217"/>
            <a:ext cx="445212" cy="445175"/>
            <a:chOff x="6107753" y="1700217"/>
            <a:chExt cx="445212" cy="445175"/>
          </a:xfrm>
        </p:grpSpPr>
        <p:sp>
          <p:nvSpPr>
            <p:cNvPr id="121" name="Google Shape;6972;p88">
              <a:extLst>
                <a:ext uri="{FF2B5EF4-FFF2-40B4-BE49-F238E27FC236}">
                  <a16:creationId xmlns:a16="http://schemas.microsoft.com/office/drawing/2014/main" id="{F9FF73E0-2E91-4975-A64F-DCA67BA09410}"/>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E58C3A6A-5AED-4756-A297-B79E11B57BF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87CBC175-252A-459D-A10D-28CFF158D5E8}"/>
              </a:ext>
            </a:extLst>
          </p:cNvPr>
          <p:cNvGrpSpPr/>
          <p:nvPr/>
        </p:nvGrpSpPr>
        <p:grpSpPr>
          <a:xfrm>
            <a:off x="3781528" y="1707952"/>
            <a:ext cx="469279" cy="446099"/>
            <a:chOff x="3781528" y="1707952"/>
            <a:chExt cx="469279" cy="446099"/>
          </a:xfrm>
        </p:grpSpPr>
        <p:sp>
          <p:nvSpPr>
            <p:cNvPr id="124" name="Google Shape;7005;p88">
              <a:extLst>
                <a:ext uri="{FF2B5EF4-FFF2-40B4-BE49-F238E27FC236}">
                  <a16:creationId xmlns:a16="http://schemas.microsoft.com/office/drawing/2014/main" id="{9BB42C2A-054B-429E-9AC6-EFE355A83C6E}"/>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2D17F63F-E3AA-40FD-81BE-85822A73ADDE}"/>
                </a:ext>
              </a:extLst>
            </p:cNvPr>
            <p:cNvSpPr/>
            <p:nvPr/>
          </p:nvSpPr>
          <p:spPr>
            <a:xfrm>
              <a:off x="3781528"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C66BEEAD-7FF2-4832-8FE2-4384DA02805B}"/>
              </a:ext>
            </a:extLst>
          </p:cNvPr>
          <p:cNvGrpSpPr/>
          <p:nvPr/>
        </p:nvGrpSpPr>
        <p:grpSpPr>
          <a:xfrm>
            <a:off x="6730349" y="1707239"/>
            <a:ext cx="446400" cy="445212"/>
            <a:chOff x="6730349" y="1707239"/>
            <a:chExt cx="446400" cy="445212"/>
          </a:xfrm>
        </p:grpSpPr>
        <p:sp>
          <p:nvSpPr>
            <p:cNvPr id="127" name="Google Shape;7019;p88">
              <a:extLst>
                <a:ext uri="{FF2B5EF4-FFF2-40B4-BE49-F238E27FC236}">
                  <a16:creationId xmlns:a16="http://schemas.microsoft.com/office/drawing/2014/main" id="{14D7F608-F7E9-4AF3-97DB-4685F002A6A0}"/>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1118549C-AFF3-448E-8DCB-C35FA1E48896}"/>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EB3524A6-B2FF-4350-AF4F-41D784BC63E0}"/>
              </a:ext>
            </a:extLst>
          </p:cNvPr>
          <p:cNvSpPr/>
          <p:nvPr/>
        </p:nvSpPr>
        <p:spPr>
          <a:xfrm>
            <a:off x="4339778" y="2577099"/>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6F17897F-2497-4D11-8708-212E242EEEB8}"/>
              </a:ext>
            </a:extLst>
          </p:cNvPr>
          <p:cNvSpPr/>
          <p:nvPr/>
        </p:nvSpPr>
        <p:spPr>
          <a:xfrm>
            <a:off x="4879375" y="2649492"/>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DCDB6EFE-2DCF-4D05-ABEF-3B0D03D82A1A}"/>
              </a:ext>
            </a:extLst>
          </p:cNvPr>
          <p:cNvGrpSpPr/>
          <p:nvPr/>
        </p:nvGrpSpPr>
        <p:grpSpPr>
          <a:xfrm>
            <a:off x="5526834" y="2589233"/>
            <a:ext cx="461287" cy="462009"/>
            <a:chOff x="5526834" y="2589233"/>
            <a:chExt cx="461287" cy="462009"/>
          </a:xfrm>
        </p:grpSpPr>
        <p:sp>
          <p:nvSpPr>
            <p:cNvPr id="132" name="Google Shape;5984;p86">
              <a:extLst>
                <a:ext uri="{FF2B5EF4-FFF2-40B4-BE49-F238E27FC236}">
                  <a16:creationId xmlns:a16="http://schemas.microsoft.com/office/drawing/2014/main" id="{B5383A06-DB36-405E-B591-A37B8CF52EFB}"/>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4492C629-5B5F-4E94-9F1B-0DF3EBEF2EF8}"/>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2B20553F-4DBF-40F8-8536-6B40C9F071E9}"/>
              </a:ext>
            </a:extLst>
          </p:cNvPr>
          <p:cNvGrpSpPr/>
          <p:nvPr/>
        </p:nvGrpSpPr>
        <p:grpSpPr>
          <a:xfrm>
            <a:off x="7353851" y="2571603"/>
            <a:ext cx="465823" cy="464304"/>
            <a:chOff x="7353851" y="2571603"/>
            <a:chExt cx="465823" cy="464304"/>
          </a:xfrm>
        </p:grpSpPr>
        <p:sp>
          <p:nvSpPr>
            <p:cNvPr id="135" name="Google Shape;5987;p86">
              <a:extLst>
                <a:ext uri="{FF2B5EF4-FFF2-40B4-BE49-F238E27FC236}">
                  <a16:creationId xmlns:a16="http://schemas.microsoft.com/office/drawing/2014/main" id="{7FC59959-C0F3-4DC3-85BD-356D261D2D41}"/>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5AF6D122-6FB0-4118-8C5A-989DF673933D}"/>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27F00E90-3438-4DDE-BA34-68D98C24F820}"/>
              </a:ext>
            </a:extLst>
          </p:cNvPr>
          <p:cNvGrpSpPr/>
          <p:nvPr/>
        </p:nvGrpSpPr>
        <p:grpSpPr>
          <a:xfrm>
            <a:off x="4901348" y="3495294"/>
            <a:ext cx="406286" cy="408900"/>
            <a:chOff x="4901348" y="3495294"/>
            <a:chExt cx="406286" cy="408900"/>
          </a:xfrm>
        </p:grpSpPr>
        <p:sp>
          <p:nvSpPr>
            <p:cNvPr id="138" name="Google Shape;6006;p86">
              <a:extLst>
                <a:ext uri="{FF2B5EF4-FFF2-40B4-BE49-F238E27FC236}">
                  <a16:creationId xmlns:a16="http://schemas.microsoft.com/office/drawing/2014/main" id="{59FF79F1-6D69-4097-89C0-3D5811F093C1}"/>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983595DA-A68C-4E1E-9390-FB526E26E81E}"/>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1B296D72-C906-40E7-BFD3-F76C68AB1639}"/>
              </a:ext>
            </a:extLst>
          </p:cNvPr>
          <p:cNvGrpSpPr/>
          <p:nvPr/>
        </p:nvGrpSpPr>
        <p:grpSpPr>
          <a:xfrm>
            <a:off x="6148315" y="2583015"/>
            <a:ext cx="272920" cy="462000"/>
            <a:chOff x="6148315" y="2583015"/>
            <a:chExt cx="272920" cy="462000"/>
          </a:xfrm>
        </p:grpSpPr>
        <p:sp>
          <p:nvSpPr>
            <p:cNvPr id="141" name="Google Shape;6021;p86">
              <a:extLst>
                <a:ext uri="{FF2B5EF4-FFF2-40B4-BE49-F238E27FC236}">
                  <a16:creationId xmlns:a16="http://schemas.microsoft.com/office/drawing/2014/main" id="{6048112B-F9A7-42B3-9A2E-7954B3317A72}"/>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24BBF207-D382-485A-A0F8-4986A109A9F1}"/>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0A8949E6-7101-4D4C-BD5A-3354D9F54A8F}"/>
              </a:ext>
            </a:extLst>
          </p:cNvPr>
          <p:cNvGrpSpPr/>
          <p:nvPr/>
        </p:nvGrpSpPr>
        <p:grpSpPr>
          <a:xfrm>
            <a:off x="3796058" y="2604494"/>
            <a:ext cx="454438" cy="462595"/>
            <a:chOff x="3796058" y="2604494"/>
            <a:chExt cx="454438" cy="462595"/>
          </a:xfrm>
        </p:grpSpPr>
        <p:sp>
          <p:nvSpPr>
            <p:cNvPr id="144" name="Google Shape;6039;p86">
              <a:extLst>
                <a:ext uri="{FF2B5EF4-FFF2-40B4-BE49-F238E27FC236}">
                  <a16:creationId xmlns:a16="http://schemas.microsoft.com/office/drawing/2014/main" id="{42F646F5-75C6-4E66-AEE1-F9164F81021D}"/>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129DC255-4019-4E55-AE40-41F1C736E787}"/>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25FBC640-F289-4FB8-B8CE-47598A750CC6}"/>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4DE3CD45-D68A-4E17-9CE8-232D483B4513}"/>
              </a:ext>
            </a:extLst>
          </p:cNvPr>
          <p:cNvGrpSpPr/>
          <p:nvPr/>
        </p:nvGrpSpPr>
        <p:grpSpPr>
          <a:xfrm>
            <a:off x="6705286" y="2576276"/>
            <a:ext cx="456723" cy="464304"/>
            <a:chOff x="6705286" y="2576276"/>
            <a:chExt cx="456723" cy="464304"/>
          </a:xfrm>
        </p:grpSpPr>
        <p:sp>
          <p:nvSpPr>
            <p:cNvPr id="148" name="Google Shape;6049;p86">
              <a:extLst>
                <a:ext uri="{FF2B5EF4-FFF2-40B4-BE49-F238E27FC236}">
                  <a16:creationId xmlns:a16="http://schemas.microsoft.com/office/drawing/2014/main" id="{8F57F4C9-0C9E-4199-AEF0-68A95643E784}"/>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0595B6AD-A557-4D74-90C1-2FDE0BDE9A43}"/>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F47597C3-7CF2-4AEA-AAA6-505F5296E9D8}"/>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CC85548F-FED9-4665-AED9-83B620DA27FD}"/>
              </a:ext>
            </a:extLst>
          </p:cNvPr>
          <p:cNvGrpSpPr/>
          <p:nvPr/>
        </p:nvGrpSpPr>
        <p:grpSpPr>
          <a:xfrm>
            <a:off x="5567836" y="3523548"/>
            <a:ext cx="492377" cy="387934"/>
            <a:chOff x="5567836" y="3523548"/>
            <a:chExt cx="492377" cy="387934"/>
          </a:xfrm>
        </p:grpSpPr>
        <p:sp>
          <p:nvSpPr>
            <p:cNvPr id="152" name="Google Shape;5718;p85">
              <a:extLst>
                <a:ext uri="{FF2B5EF4-FFF2-40B4-BE49-F238E27FC236}">
                  <a16:creationId xmlns:a16="http://schemas.microsoft.com/office/drawing/2014/main" id="{049BA8AB-F87F-4507-AC8F-471094B80249}"/>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6911C360-D5CB-434B-95E5-9CD77EEA951E}"/>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7F8AE531-D07B-468B-81D4-787BCE89A1FB}"/>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6F696514-1D95-4EFA-877C-A4BB459CDAF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3A7C9AEF-1C65-412F-B3D8-8774B2D84105}"/>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30172A70-2916-4BF7-BB41-D38DD635EFB9}"/>
              </a:ext>
            </a:extLst>
          </p:cNvPr>
          <p:cNvGrpSpPr/>
          <p:nvPr/>
        </p:nvGrpSpPr>
        <p:grpSpPr>
          <a:xfrm>
            <a:off x="3077943" y="2595844"/>
            <a:ext cx="556467" cy="457373"/>
            <a:chOff x="3077943" y="2595844"/>
            <a:chExt cx="556467" cy="457373"/>
          </a:xfrm>
        </p:grpSpPr>
        <p:sp>
          <p:nvSpPr>
            <p:cNvPr id="158" name="Google Shape;5724;p85">
              <a:extLst>
                <a:ext uri="{FF2B5EF4-FFF2-40B4-BE49-F238E27FC236}">
                  <a16:creationId xmlns:a16="http://schemas.microsoft.com/office/drawing/2014/main" id="{3F983F67-5756-4BE2-BCDD-62B6FEE6E70A}"/>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252E4B0B-C0D5-4330-9C5A-38CF60EE0C2C}"/>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0532840E-DC13-4935-A719-DA1608C2A55E}"/>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EB668710-6EFA-4926-B33F-D087834E3131}"/>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9ADAC0CA-8C32-43A3-9A68-D94D27032FF1}"/>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848EC7D9-D37B-434F-9F67-94E9D3705A54}"/>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AFA97C"/>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Google Shape;352;p46">
            <a:extLst>
              <a:ext uri="{FF2B5EF4-FFF2-40B4-BE49-F238E27FC236}">
                <a16:creationId xmlns:a16="http://schemas.microsoft.com/office/drawing/2014/main" id="{546F7341-F042-4FA6-B00E-1D1805E46FE3}"/>
              </a:ext>
            </a:extLst>
          </p:cNvPr>
          <p:cNvSpPr/>
          <p:nvPr/>
        </p:nvSpPr>
        <p:spPr>
          <a:xfrm>
            <a:off x="4597996" y="1369670"/>
            <a:ext cx="639897" cy="639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2624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353;p46">
            <a:extLst>
              <a:ext uri="{FF2B5EF4-FFF2-40B4-BE49-F238E27FC236}">
                <a16:creationId xmlns:a16="http://schemas.microsoft.com/office/drawing/2014/main" id="{47818935-8BDA-47B0-8377-EF8548344075}"/>
              </a:ext>
            </a:extLst>
          </p:cNvPr>
          <p:cNvSpPr/>
          <p:nvPr/>
        </p:nvSpPr>
        <p:spPr>
          <a:xfrm>
            <a:off x="4597996" y="2399376"/>
            <a:ext cx="639897" cy="639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2624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354;p46">
            <a:extLst>
              <a:ext uri="{FF2B5EF4-FFF2-40B4-BE49-F238E27FC236}">
                <a16:creationId xmlns:a16="http://schemas.microsoft.com/office/drawing/2014/main" id="{BC864328-CC30-4D51-97D5-8BCA38847A24}"/>
              </a:ext>
            </a:extLst>
          </p:cNvPr>
          <p:cNvSpPr/>
          <p:nvPr/>
        </p:nvSpPr>
        <p:spPr>
          <a:xfrm>
            <a:off x="4597996" y="3399181"/>
            <a:ext cx="639897" cy="639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2624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55;p46">
            <a:extLst>
              <a:ext uri="{FF2B5EF4-FFF2-40B4-BE49-F238E27FC236}">
                <a16:creationId xmlns:a16="http://schemas.microsoft.com/office/drawing/2014/main" id="{19925B28-A9A1-418C-9593-0F55199DC75E}"/>
              </a:ext>
            </a:extLst>
          </p:cNvPr>
          <p:cNvSpPr/>
          <p:nvPr/>
        </p:nvSpPr>
        <p:spPr>
          <a:xfrm>
            <a:off x="741203" y="1369670"/>
            <a:ext cx="639897" cy="639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56;p46">
            <a:extLst>
              <a:ext uri="{FF2B5EF4-FFF2-40B4-BE49-F238E27FC236}">
                <a16:creationId xmlns:a16="http://schemas.microsoft.com/office/drawing/2014/main" id="{7A9097C0-3FEC-4584-A154-A2465F62C674}"/>
              </a:ext>
            </a:extLst>
          </p:cNvPr>
          <p:cNvSpPr/>
          <p:nvPr/>
        </p:nvSpPr>
        <p:spPr>
          <a:xfrm rot="6902445">
            <a:off x="158661" y="1896385"/>
            <a:ext cx="678210" cy="127604"/>
          </a:xfrm>
          <a:custGeom>
            <a:avLst/>
            <a:gdLst>
              <a:gd name="f0" fmla="val w"/>
              <a:gd name="f1" fmla="val h"/>
              <a:gd name="f2" fmla="val 0"/>
              <a:gd name="f3" fmla="val 26623"/>
              <a:gd name="f4" fmla="val 5009"/>
              <a:gd name="f5" fmla="val 7137"/>
              <a:gd name="f6" fmla="val 1"/>
              <a:gd name="f7" fmla="val 6396"/>
              <a:gd name="f8" fmla="val 1325"/>
              <a:gd name="f9" fmla="val 5356"/>
              <a:gd name="f10" fmla="val 1777"/>
              <a:gd name="f11" fmla="val 1328"/>
              <a:gd name="f12" fmla="val 2505"/>
              <a:gd name="f13" fmla="val 3682"/>
              <a:gd name="f14" fmla="val 3685"/>
              <a:gd name="f15" fmla="val 8218"/>
              <a:gd name="f16" fmla="val 8286"/>
              <a:gd name="f17" fmla="val 22105"/>
              <a:gd name="f18" fmla="val 23979"/>
              <a:gd name="f19" fmla="val 26260"/>
              <a:gd name="f20" fmla="val 3426"/>
              <a:gd name="f21" fmla="val 26582"/>
              <a:gd name="f22" fmla="val 3267"/>
              <a:gd name="f23" fmla="val 3095"/>
              <a:gd name="f24" fmla="val 2215"/>
              <a:gd name="f25" fmla="val 1914"/>
              <a:gd name="f26" fmla="val 26622"/>
              <a:gd name="f27" fmla="val 1911"/>
              <a:gd name="f28" fmla="val 26620"/>
              <a:gd name="f29" fmla="val 1906"/>
              <a:gd name="f30" fmla="val 1905"/>
              <a:gd name="f31" fmla="val 26619"/>
              <a:gd name="f32" fmla="val 1904"/>
              <a:gd name="f33" fmla="val 26617"/>
              <a:gd name="f34" fmla="val 1899"/>
              <a:gd name="f35" fmla="val 26613"/>
              <a:gd name="f36" fmla="val 1892"/>
              <a:gd name="f37" fmla="val 26609"/>
              <a:gd name="f38" fmla="val 1882"/>
              <a:gd name="f39" fmla="val 26608"/>
              <a:gd name="f40" fmla="val 1880"/>
              <a:gd name="f41" fmla="val 26607"/>
              <a:gd name="f42" fmla="val 1878"/>
              <a:gd name="f43" fmla="val 26606"/>
              <a:gd name="f44" fmla="val 1876"/>
              <a:gd name="f45" fmla="val 26601"/>
              <a:gd name="f46" fmla="val 1867"/>
              <a:gd name="f47" fmla="val 26596"/>
              <a:gd name="f48" fmla="val 1858"/>
              <a:gd name="f49" fmla="val 26589"/>
              <a:gd name="f50" fmla="val 1846"/>
              <a:gd name="f51" fmla="val 26587"/>
              <a:gd name="f52" fmla="val 1843"/>
              <a:gd name="f53" fmla="val 1838"/>
              <a:gd name="f54" fmla="val 26580"/>
              <a:gd name="f55" fmla="val 1834"/>
              <a:gd name="f56" fmla="val 26573"/>
              <a:gd name="f57" fmla="val 1823"/>
              <a:gd name="f58" fmla="val 26565"/>
              <a:gd name="f59" fmla="val 1813"/>
              <a:gd name="f60" fmla="val 26556"/>
              <a:gd name="f61" fmla="val 1801"/>
              <a:gd name="f62" fmla="val 26554"/>
              <a:gd name="f63" fmla="val 1799"/>
              <a:gd name="f64" fmla="val 26553"/>
              <a:gd name="f65" fmla="val 1798"/>
              <a:gd name="f66" fmla="val 26550"/>
              <a:gd name="f67" fmla="val 1796"/>
              <a:gd name="f68" fmla="val 26549"/>
              <a:gd name="f69" fmla="val 26498"/>
              <a:gd name="f70" fmla="val 1735"/>
              <a:gd name="f71" fmla="val 26411"/>
              <a:gd name="f72" fmla="val 1658"/>
              <a:gd name="f73" fmla="val 1584"/>
              <a:gd name="f74" fmla="val 22104"/>
              <a:gd name="f75" fmla="*/ f0 1 26623"/>
              <a:gd name="f76" fmla="*/ f1 1 5009"/>
              <a:gd name="f77" fmla="val f2"/>
              <a:gd name="f78" fmla="val f3"/>
              <a:gd name="f79" fmla="val f4"/>
              <a:gd name="f80" fmla="+- f79 0 f77"/>
              <a:gd name="f81" fmla="+- f78 0 f77"/>
              <a:gd name="f82" fmla="*/ f81 1 26623"/>
              <a:gd name="f83" fmla="*/ f80 1 5009"/>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26623" h="5009">
                <a:moveTo>
                  <a:pt x="f5" y="f6"/>
                </a:moveTo>
                <a:lnTo>
                  <a:pt x="f7" y="f8"/>
                </a:lnTo>
                <a:lnTo>
                  <a:pt x="f9" y="f8"/>
                </a:lnTo>
                <a:cubicBezTo>
                  <a:pt x="f10" y="f11"/>
                  <a:pt x="f2" y="f12"/>
                  <a:pt x="f2" y="f12"/>
                </a:cubicBezTo>
                <a:cubicBezTo>
                  <a:pt x="f2" y="f12"/>
                  <a:pt x="f10" y="f13"/>
                  <a:pt x="f9" y="f14"/>
                </a:cubicBezTo>
                <a:lnTo>
                  <a:pt x="f7" y="f14"/>
                </a:lnTo>
                <a:lnTo>
                  <a:pt x="f5" y="f4"/>
                </a:lnTo>
                <a:lnTo>
                  <a:pt x="f15" y="f4"/>
                </a:lnTo>
                <a:lnTo>
                  <a:pt x="f16" y="f14"/>
                </a:lnTo>
                <a:lnTo>
                  <a:pt x="f17" y="f14"/>
                </a:lnTo>
                <a:lnTo>
                  <a:pt x="f18" y="f4"/>
                </a:lnTo>
                <a:lnTo>
                  <a:pt x="f19" y="f4"/>
                </a:lnTo>
                <a:lnTo>
                  <a:pt x="f19" y="f20"/>
                </a:lnTo>
                <a:cubicBezTo>
                  <a:pt x="f21" y="f22"/>
                  <a:pt x="f3" y="f23"/>
                  <a:pt x="f3" y="f23"/>
                </a:cubicBezTo>
                <a:lnTo>
                  <a:pt x="f3" y="f12"/>
                </a:lnTo>
                <a:lnTo>
                  <a:pt x="f3" y="f24"/>
                </a:lnTo>
                <a:lnTo>
                  <a:pt x="f3" y="f25"/>
                </a:lnTo>
                <a:cubicBezTo>
                  <a:pt x="f3" y="f25"/>
                  <a:pt x="f26" y="f27"/>
                  <a:pt x="f28" y="f29"/>
                </a:cubicBezTo>
                <a:cubicBezTo>
                  <a:pt x="f28" y="f30"/>
                  <a:pt x="f31" y="f32"/>
                  <a:pt x="f31" y="f32"/>
                </a:cubicBezTo>
                <a:cubicBezTo>
                  <a:pt x="f33" y="f34"/>
                  <a:pt x="f35" y="f36"/>
                  <a:pt x="f37" y="f38"/>
                </a:cubicBezTo>
                <a:cubicBezTo>
                  <a:pt x="f39" y="f40"/>
                  <a:pt x="f41" y="f42"/>
                  <a:pt x="f43" y="f44"/>
                </a:cubicBezTo>
                <a:cubicBezTo>
                  <a:pt x="f45" y="f46"/>
                  <a:pt x="f47" y="f48"/>
                  <a:pt x="f49" y="f50"/>
                </a:cubicBezTo>
                <a:cubicBezTo>
                  <a:pt x="f51" y="f52"/>
                  <a:pt x="f21" y="f53"/>
                  <a:pt x="f54" y="f55"/>
                </a:cubicBezTo>
                <a:cubicBezTo>
                  <a:pt x="f56" y="f57"/>
                  <a:pt x="f58" y="f59"/>
                  <a:pt x="f60" y="f61"/>
                </a:cubicBezTo>
                <a:cubicBezTo>
                  <a:pt x="f62" y="f63"/>
                  <a:pt x="f64" y="f65"/>
                  <a:pt x="f66" y="f67"/>
                </a:cubicBezTo>
                <a:lnTo>
                  <a:pt x="f68" y="f67"/>
                </a:lnTo>
                <a:cubicBezTo>
                  <a:pt x="f69" y="f70"/>
                  <a:pt x="f71" y="f72"/>
                  <a:pt x="f19" y="f73"/>
                </a:cubicBezTo>
                <a:lnTo>
                  <a:pt x="f19" y="f6"/>
                </a:lnTo>
                <a:lnTo>
                  <a:pt x="f18" y="f6"/>
                </a:lnTo>
                <a:lnTo>
                  <a:pt x="f74" y="f8"/>
                </a:lnTo>
                <a:lnTo>
                  <a:pt x="f16" y="f8"/>
                </a:lnTo>
                <a:lnTo>
                  <a:pt x="f15" y="f6"/>
                </a:ln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57;p46">
            <a:extLst>
              <a:ext uri="{FF2B5EF4-FFF2-40B4-BE49-F238E27FC236}">
                <a16:creationId xmlns:a16="http://schemas.microsoft.com/office/drawing/2014/main" id="{7F24ACE5-8042-43BD-A521-6794160064B6}"/>
              </a:ext>
            </a:extLst>
          </p:cNvPr>
          <p:cNvSpPr/>
          <p:nvPr/>
        </p:nvSpPr>
        <p:spPr>
          <a:xfrm rot="1162646">
            <a:off x="7887332" y="2050663"/>
            <a:ext cx="678237" cy="127604"/>
          </a:xfrm>
          <a:custGeom>
            <a:avLst/>
            <a:gdLst>
              <a:gd name="f0" fmla="val w"/>
              <a:gd name="f1" fmla="val h"/>
              <a:gd name="f2" fmla="val 0"/>
              <a:gd name="f3" fmla="val 26623"/>
              <a:gd name="f4" fmla="val 5009"/>
              <a:gd name="f5" fmla="val 7137"/>
              <a:gd name="f6" fmla="val 1"/>
              <a:gd name="f7" fmla="val 6396"/>
              <a:gd name="f8" fmla="val 1325"/>
              <a:gd name="f9" fmla="val 5356"/>
              <a:gd name="f10" fmla="val 1777"/>
              <a:gd name="f11" fmla="val 1328"/>
              <a:gd name="f12" fmla="val 2505"/>
              <a:gd name="f13" fmla="val 3682"/>
              <a:gd name="f14" fmla="val 3685"/>
              <a:gd name="f15" fmla="val 8218"/>
              <a:gd name="f16" fmla="val 8286"/>
              <a:gd name="f17" fmla="val 22105"/>
              <a:gd name="f18" fmla="val 23979"/>
              <a:gd name="f19" fmla="val 26260"/>
              <a:gd name="f20" fmla="val 3426"/>
              <a:gd name="f21" fmla="val 26582"/>
              <a:gd name="f22" fmla="val 3267"/>
              <a:gd name="f23" fmla="val 3095"/>
              <a:gd name="f24" fmla="val 2215"/>
              <a:gd name="f25" fmla="val 1914"/>
              <a:gd name="f26" fmla="val 26622"/>
              <a:gd name="f27" fmla="val 1911"/>
              <a:gd name="f28" fmla="val 26620"/>
              <a:gd name="f29" fmla="val 1906"/>
              <a:gd name="f30" fmla="val 1905"/>
              <a:gd name="f31" fmla="val 26619"/>
              <a:gd name="f32" fmla="val 1904"/>
              <a:gd name="f33" fmla="val 26617"/>
              <a:gd name="f34" fmla="val 1899"/>
              <a:gd name="f35" fmla="val 26613"/>
              <a:gd name="f36" fmla="val 1892"/>
              <a:gd name="f37" fmla="val 26609"/>
              <a:gd name="f38" fmla="val 1882"/>
              <a:gd name="f39" fmla="val 26608"/>
              <a:gd name="f40" fmla="val 1880"/>
              <a:gd name="f41" fmla="val 26607"/>
              <a:gd name="f42" fmla="val 1878"/>
              <a:gd name="f43" fmla="val 26606"/>
              <a:gd name="f44" fmla="val 1876"/>
              <a:gd name="f45" fmla="val 26601"/>
              <a:gd name="f46" fmla="val 1867"/>
              <a:gd name="f47" fmla="val 26596"/>
              <a:gd name="f48" fmla="val 1858"/>
              <a:gd name="f49" fmla="val 26589"/>
              <a:gd name="f50" fmla="val 1846"/>
              <a:gd name="f51" fmla="val 26587"/>
              <a:gd name="f52" fmla="val 1843"/>
              <a:gd name="f53" fmla="val 1838"/>
              <a:gd name="f54" fmla="val 26580"/>
              <a:gd name="f55" fmla="val 1834"/>
              <a:gd name="f56" fmla="val 26573"/>
              <a:gd name="f57" fmla="val 1823"/>
              <a:gd name="f58" fmla="val 26565"/>
              <a:gd name="f59" fmla="val 1813"/>
              <a:gd name="f60" fmla="val 26556"/>
              <a:gd name="f61" fmla="val 1801"/>
              <a:gd name="f62" fmla="val 26554"/>
              <a:gd name="f63" fmla="val 1799"/>
              <a:gd name="f64" fmla="val 26553"/>
              <a:gd name="f65" fmla="val 1798"/>
              <a:gd name="f66" fmla="val 26550"/>
              <a:gd name="f67" fmla="val 1796"/>
              <a:gd name="f68" fmla="val 26549"/>
              <a:gd name="f69" fmla="val 26498"/>
              <a:gd name="f70" fmla="val 1735"/>
              <a:gd name="f71" fmla="val 26411"/>
              <a:gd name="f72" fmla="val 1658"/>
              <a:gd name="f73" fmla="val 1584"/>
              <a:gd name="f74" fmla="val 22104"/>
              <a:gd name="f75" fmla="*/ f0 1 26623"/>
              <a:gd name="f76" fmla="*/ f1 1 5009"/>
              <a:gd name="f77" fmla="val f2"/>
              <a:gd name="f78" fmla="val f3"/>
              <a:gd name="f79" fmla="val f4"/>
              <a:gd name="f80" fmla="+- f79 0 f77"/>
              <a:gd name="f81" fmla="+- f78 0 f77"/>
              <a:gd name="f82" fmla="*/ f81 1 26623"/>
              <a:gd name="f83" fmla="*/ f80 1 5009"/>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26623" h="5009">
                <a:moveTo>
                  <a:pt x="f5" y="f6"/>
                </a:moveTo>
                <a:lnTo>
                  <a:pt x="f7" y="f8"/>
                </a:lnTo>
                <a:lnTo>
                  <a:pt x="f9" y="f8"/>
                </a:lnTo>
                <a:cubicBezTo>
                  <a:pt x="f10" y="f11"/>
                  <a:pt x="f2" y="f12"/>
                  <a:pt x="f2" y="f12"/>
                </a:cubicBezTo>
                <a:cubicBezTo>
                  <a:pt x="f2" y="f12"/>
                  <a:pt x="f10" y="f13"/>
                  <a:pt x="f9" y="f14"/>
                </a:cubicBezTo>
                <a:lnTo>
                  <a:pt x="f7" y="f14"/>
                </a:lnTo>
                <a:lnTo>
                  <a:pt x="f5" y="f4"/>
                </a:lnTo>
                <a:lnTo>
                  <a:pt x="f15" y="f4"/>
                </a:lnTo>
                <a:lnTo>
                  <a:pt x="f16" y="f14"/>
                </a:lnTo>
                <a:lnTo>
                  <a:pt x="f17" y="f14"/>
                </a:lnTo>
                <a:lnTo>
                  <a:pt x="f18" y="f4"/>
                </a:lnTo>
                <a:lnTo>
                  <a:pt x="f19" y="f4"/>
                </a:lnTo>
                <a:lnTo>
                  <a:pt x="f19" y="f20"/>
                </a:lnTo>
                <a:cubicBezTo>
                  <a:pt x="f21" y="f22"/>
                  <a:pt x="f3" y="f23"/>
                  <a:pt x="f3" y="f23"/>
                </a:cubicBezTo>
                <a:lnTo>
                  <a:pt x="f3" y="f12"/>
                </a:lnTo>
                <a:lnTo>
                  <a:pt x="f3" y="f24"/>
                </a:lnTo>
                <a:lnTo>
                  <a:pt x="f3" y="f25"/>
                </a:lnTo>
                <a:cubicBezTo>
                  <a:pt x="f3" y="f25"/>
                  <a:pt x="f26" y="f27"/>
                  <a:pt x="f28" y="f29"/>
                </a:cubicBezTo>
                <a:cubicBezTo>
                  <a:pt x="f28" y="f30"/>
                  <a:pt x="f31" y="f32"/>
                  <a:pt x="f31" y="f32"/>
                </a:cubicBezTo>
                <a:cubicBezTo>
                  <a:pt x="f33" y="f34"/>
                  <a:pt x="f35" y="f36"/>
                  <a:pt x="f37" y="f38"/>
                </a:cubicBezTo>
                <a:cubicBezTo>
                  <a:pt x="f39" y="f40"/>
                  <a:pt x="f41" y="f42"/>
                  <a:pt x="f43" y="f44"/>
                </a:cubicBezTo>
                <a:cubicBezTo>
                  <a:pt x="f45" y="f46"/>
                  <a:pt x="f47" y="f48"/>
                  <a:pt x="f49" y="f50"/>
                </a:cubicBezTo>
                <a:cubicBezTo>
                  <a:pt x="f51" y="f52"/>
                  <a:pt x="f21" y="f53"/>
                  <a:pt x="f54" y="f55"/>
                </a:cubicBezTo>
                <a:cubicBezTo>
                  <a:pt x="f56" y="f57"/>
                  <a:pt x="f58" y="f59"/>
                  <a:pt x="f60" y="f61"/>
                </a:cubicBezTo>
                <a:cubicBezTo>
                  <a:pt x="f62" y="f63"/>
                  <a:pt x="f64" y="f65"/>
                  <a:pt x="f66" y="f67"/>
                </a:cubicBezTo>
                <a:lnTo>
                  <a:pt x="f68" y="f67"/>
                </a:lnTo>
                <a:cubicBezTo>
                  <a:pt x="f69" y="f70"/>
                  <a:pt x="f71" y="f72"/>
                  <a:pt x="f19" y="f73"/>
                </a:cubicBezTo>
                <a:lnTo>
                  <a:pt x="f19" y="f6"/>
                </a:lnTo>
                <a:lnTo>
                  <a:pt x="f18" y="f6"/>
                </a:lnTo>
                <a:lnTo>
                  <a:pt x="f74" y="f8"/>
                </a:lnTo>
                <a:lnTo>
                  <a:pt x="f16" y="f8"/>
                </a:lnTo>
                <a:lnTo>
                  <a:pt x="f15" y="f6"/>
                </a:ln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58;p46">
            <a:extLst>
              <a:ext uri="{FF2B5EF4-FFF2-40B4-BE49-F238E27FC236}">
                <a16:creationId xmlns:a16="http://schemas.microsoft.com/office/drawing/2014/main" id="{C97B2506-4EED-488A-A3A0-8D210CF36553}"/>
              </a:ext>
            </a:extLst>
          </p:cNvPr>
          <p:cNvSpPr txBox="1">
            <a:spLocks noGrp="1"/>
          </p:cNvSpPr>
          <p:nvPr>
            <p:ph type="title"/>
          </p:nvPr>
        </p:nvSpPr>
        <p:spPr>
          <a:xfrm>
            <a:off x="719998" y="544397"/>
            <a:ext cx="7704002" cy="572697"/>
          </a:xfrm>
        </p:spPr>
        <p:txBody>
          <a:bodyPr anchorCtr="0"/>
          <a:lstStyle/>
          <a:p>
            <a:pPr lvl="0" algn="l"/>
            <a:r>
              <a:rPr lang="en-US">
                <a:solidFill>
                  <a:srgbClr val="191919"/>
                </a:solidFill>
              </a:rPr>
              <a:t>Table of </a:t>
            </a:r>
            <a:r>
              <a:rPr lang="en-US">
                <a:solidFill>
                  <a:srgbClr val="3E4728"/>
                </a:solidFill>
              </a:rPr>
              <a:t>contents</a:t>
            </a:r>
          </a:p>
        </p:txBody>
      </p:sp>
      <p:sp>
        <p:nvSpPr>
          <p:cNvPr id="9" name="Google Shape;359;p46">
            <a:extLst>
              <a:ext uri="{FF2B5EF4-FFF2-40B4-BE49-F238E27FC236}">
                <a16:creationId xmlns:a16="http://schemas.microsoft.com/office/drawing/2014/main" id="{F24684BE-31AD-433D-B42D-7F612F3F32A0}"/>
              </a:ext>
            </a:extLst>
          </p:cNvPr>
          <p:cNvSpPr/>
          <p:nvPr/>
        </p:nvSpPr>
        <p:spPr>
          <a:xfrm rot="699547">
            <a:off x="5004685" y="568254"/>
            <a:ext cx="1277508" cy="393484"/>
          </a:xfrm>
          <a:custGeom>
            <a:avLst/>
            <a:gdLst>
              <a:gd name="f0" fmla="val w"/>
              <a:gd name="f1" fmla="val h"/>
              <a:gd name="f2" fmla="val 0"/>
              <a:gd name="f3" fmla="val 26754"/>
              <a:gd name="f4" fmla="val 9575"/>
              <a:gd name="f5" fmla="val 2034"/>
              <a:gd name="f6" fmla="val 1797"/>
              <a:gd name="f7" fmla="val 1600"/>
              <a:gd name="f8" fmla="val 221"/>
              <a:gd name="f9" fmla="val 1656"/>
              <a:gd name="f10" fmla="val 473"/>
              <a:gd name="f11" fmla="val 2510"/>
              <a:gd name="f12" fmla="val 4369"/>
              <a:gd name="f13" fmla="val 2463"/>
              <a:gd name="f14" fmla="val 4370"/>
              <a:gd name="f15" fmla="val 1992"/>
              <a:gd name="f16" fmla="val 4378"/>
              <a:gd name="f17" fmla="val 1869"/>
              <a:gd name="f18" fmla="val 5177"/>
              <a:gd name="f19" fmla="val 1920"/>
              <a:gd name="f20" fmla="val 5239"/>
              <a:gd name="f21" fmla="val 1647"/>
              <a:gd name="f22" fmla="val 5233"/>
              <a:gd name="f23" fmla="val 1371"/>
              <a:gd name="f24" fmla="val 5229"/>
              <a:gd name="f25" fmla="val 1092"/>
              <a:gd name="f26" fmla="val 732"/>
              <a:gd name="f27" fmla="val 368"/>
              <a:gd name="f28" fmla="val 5235"/>
              <a:gd name="f29" fmla="val 5247"/>
              <a:gd name="f30" fmla="val 1019"/>
              <a:gd name="f31" fmla="val 5544"/>
              <a:gd name="f32" fmla="val 2533"/>
              <a:gd name="f33" fmla="val 5934"/>
              <a:gd name="f34" fmla="val 3038"/>
              <a:gd name="f35" fmla="val 6272"/>
              <a:gd name="f36" fmla="val 6925"/>
              <a:gd name="f37" fmla="val 7283"/>
              <a:gd name="f38" fmla="val 6918"/>
              <a:gd name="f39" fmla="val 7367"/>
              <a:gd name="f40" fmla="val 7407"/>
              <a:gd name="f41" fmla="val 9062"/>
              <a:gd name="f42" fmla="val 8364"/>
              <a:gd name="f43" fmla="val 10874"/>
              <a:gd name="f44" fmla="val 8502"/>
              <a:gd name="f45" fmla="val 11661"/>
              <a:gd name="f46" fmla="val 8512"/>
              <a:gd name="f47" fmla="val 11922"/>
              <a:gd name="f48" fmla="val 8556"/>
              <a:gd name="f49" fmla="val 12182"/>
              <a:gd name="f50" fmla="val 8598"/>
              <a:gd name="f51" fmla="val 12443"/>
              <a:gd name="f52" fmla="val 8640"/>
              <a:gd name="f53" fmla="val 13778"/>
              <a:gd name="f54" fmla="val 9400"/>
              <a:gd name="f55" fmla="val 15807"/>
              <a:gd name="f56" fmla="val 9573"/>
              <a:gd name="f57" fmla="val 16173"/>
              <a:gd name="f58" fmla="val 9410"/>
              <a:gd name="f59" fmla="val 16623"/>
              <a:gd name="f60" fmla="val 9193"/>
              <a:gd name="f61" fmla="val 16637"/>
              <a:gd name="f62" fmla="val 9186"/>
              <a:gd name="f63" fmla="val 18964"/>
              <a:gd name="f64" fmla="val 9434"/>
              <a:gd name="f65" fmla="val 20632"/>
              <a:gd name="f66" fmla="val 9525"/>
              <a:gd name="f67" fmla="val 20985"/>
              <a:gd name="f68" fmla="val 9561"/>
              <a:gd name="f69" fmla="val 21518"/>
              <a:gd name="f70" fmla="val 9574"/>
              <a:gd name="f71" fmla="val 22118"/>
              <a:gd name="f72" fmla="val 23881"/>
              <a:gd name="f73" fmla="val 26217"/>
              <a:gd name="f74" fmla="val 9459"/>
              <a:gd name="f75" fmla="val 9356"/>
              <a:gd name="f76" fmla="val 26586"/>
              <a:gd name="f77" fmla="val 8996"/>
              <a:gd name="f78" fmla="val 23907"/>
              <a:gd name="f79" fmla="val 7579"/>
              <a:gd name="f80" fmla="val 20369"/>
              <a:gd name="f81" fmla="val 6661"/>
              <a:gd name="f82" fmla="val 19702"/>
              <a:gd name="f83" fmla="val 4080"/>
              <a:gd name="f84" fmla="val 16532"/>
              <a:gd name="f85" fmla="val 16251"/>
              <a:gd name="f86" fmla="val 15951"/>
              <a:gd name="f87" fmla="val 4100"/>
              <a:gd name="f88" fmla="val 15629"/>
              <a:gd name="f89" fmla="val 4144"/>
              <a:gd name="f90" fmla="val 5999"/>
              <a:gd name="f91" fmla="val 4309"/>
              <a:gd name="f92" fmla="val 3280"/>
              <a:gd name="f93" fmla="val 471"/>
              <a:gd name="f94" fmla="val 3232"/>
              <a:gd name="f95" fmla="val 402"/>
              <a:gd name="f96" fmla="val 3164"/>
              <a:gd name="f97" fmla="val 352"/>
              <a:gd name="f98" fmla="val 3085"/>
              <a:gd name="f99" fmla="val 326"/>
              <a:gd name="f100" fmla="val 2157"/>
              <a:gd name="f101" fmla="val 20"/>
              <a:gd name="f102" fmla="val 2116"/>
              <a:gd name="f103" fmla="val 7"/>
              <a:gd name="f104" fmla="val 2074"/>
              <a:gd name="f105" fmla="*/ f0 1 26754"/>
              <a:gd name="f106" fmla="*/ f1 1 9575"/>
              <a:gd name="f107" fmla="val f2"/>
              <a:gd name="f108" fmla="val f3"/>
              <a:gd name="f109" fmla="val f4"/>
              <a:gd name="f110" fmla="+- f109 0 f107"/>
              <a:gd name="f111" fmla="+- f108 0 f107"/>
              <a:gd name="f112" fmla="*/ f111 1 26754"/>
              <a:gd name="f113" fmla="*/ f110 1 9575"/>
              <a:gd name="f114" fmla="*/ f107 1 f112"/>
              <a:gd name="f115" fmla="*/ f108 1 f112"/>
              <a:gd name="f116" fmla="*/ f107 1 f113"/>
              <a:gd name="f117" fmla="*/ f109 1 f113"/>
              <a:gd name="f118" fmla="*/ f114 f105 1"/>
              <a:gd name="f119" fmla="*/ f115 f105 1"/>
              <a:gd name="f120" fmla="*/ f117 f106 1"/>
              <a:gd name="f121" fmla="*/ f116 f106 1"/>
            </a:gdLst>
            <a:ahLst/>
            <a:cxnLst>
              <a:cxn ang="3cd4">
                <a:pos x="hc" y="t"/>
              </a:cxn>
              <a:cxn ang="0">
                <a:pos x="r" y="vc"/>
              </a:cxn>
              <a:cxn ang="cd4">
                <a:pos x="hc" y="b"/>
              </a:cxn>
              <a:cxn ang="cd2">
                <a:pos x="l" y="vc"/>
              </a:cxn>
            </a:cxnLst>
            <a:rect l="f118" t="f121" r="f119" b="f120"/>
            <a:pathLst>
              <a:path w="26754" h="9575">
                <a:moveTo>
                  <a:pt x="f5" y="f2"/>
                </a:moveTo>
                <a:cubicBezTo>
                  <a:pt x="f6" y="f2"/>
                  <a:pt x="f7" y="f8"/>
                  <a:pt x="f9" y="f10"/>
                </a:cubicBezTo>
                <a:lnTo>
                  <a:pt x="f11" y="f12"/>
                </a:lnTo>
                <a:lnTo>
                  <a:pt x="f13" y="f14"/>
                </a:lnTo>
                <a:lnTo>
                  <a:pt x="f15" y="f16"/>
                </a:lnTo>
                <a:lnTo>
                  <a:pt x="f17" y="f18"/>
                </a:lnTo>
                <a:lnTo>
                  <a:pt x="f19" y="f20"/>
                </a:lnTo>
                <a:cubicBezTo>
                  <a:pt x="f21" y="f22"/>
                  <a:pt x="f23" y="f24"/>
                  <a:pt x="f25" y="f24"/>
                </a:cubicBezTo>
                <a:cubicBezTo>
                  <a:pt x="f26" y="f24"/>
                  <a:pt x="f27" y="f28"/>
                  <a:pt x="f2" y="f29"/>
                </a:cubicBezTo>
                <a:cubicBezTo>
                  <a:pt x="f2" y="f29"/>
                  <a:pt x="f30" y="f31"/>
                  <a:pt x="f32" y="f33"/>
                </a:cubicBezTo>
                <a:lnTo>
                  <a:pt x="f34" y="f35"/>
                </a:lnTo>
                <a:lnTo>
                  <a:pt x="f36" y="f37"/>
                </a:lnTo>
                <a:cubicBezTo>
                  <a:pt x="f38" y="f39"/>
                  <a:pt x="f36" y="f40"/>
                  <a:pt x="f36" y="f40"/>
                </a:cubicBezTo>
                <a:cubicBezTo>
                  <a:pt x="f41" y="f42"/>
                  <a:pt x="f43" y="f44"/>
                  <a:pt x="f45" y="f46"/>
                </a:cubicBezTo>
                <a:cubicBezTo>
                  <a:pt x="f47" y="f48"/>
                  <a:pt x="f49" y="f50"/>
                  <a:pt x="f51" y="f52"/>
                </a:cubicBezTo>
                <a:cubicBezTo>
                  <a:pt x="f53" y="f54"/>
                  <a:pt x="f55" y="f56"/>
                  <a:pt x="f55" y="f56"/>
                </a:cubicBezTo>
                <a:cubicBezTo>
                  <a:pt x="f57" y="f58"/>
                  <a:pt x="f59" y="f60"/>
                  <a:pt x="f61" y="f62"/>
                </a:cubicBezTo>
                <a:lnTo>
                  <a:pt x="f61" y="f62"/>
                </a:lnTo>
                <a:cubicBezTo>
                  <a:pt x="f63" y="f64"/>
                  <a:pt x="f65" y="f66"/>
                  <a:pt x="f65" y="f66"/>
                </a:cubicBezTo>
                <a:cubicBezTo>
                  <a:pt x="f67" y="f68"/>
                  <a:pt x="f69" y="f70"/>
                  <a:pt x="f71" y="f70"/>
                </a:cubicBezTo>
                <a:cubicBezTo>
                  <a:pt x="f72" y="f70"/>
                  <a:pt x="f73" y="f74"/>
                  <a:pt x="f73" y="f74"/>
                </a:cubicBezTo>
                <a:cubicBezTo>
                  <a:pt x="f3" y="f75"/>
                  <a:pt x="f76" y="f77"/>
                  <a:pt x="f76" y="f77"/>
                </a:cubicBezTo>
                <a:cubicBezTo>
                  <a:pt x="f76" y="f77"/>
                  <a:pt x="f78" y="f79"/>
                  <a:pt x="f80" y="f81"/>
                </a:cubicBezTo>
                <a:cubicBezTo>
                  <a:pt x="f80" y="f81"/>
                  <a:pt x="f82" y="f83"/>
                  <a:pt x="f84" y="f83"/>
                </a:cubicBezTo>
                <a:cubicBezTo>
                  <a:pt x="f85" y="f83"/>
                  <a:pt x="f86" y="f87"/>
                  <a:pt x="f88" y="f89"/>
                </a:cubicBezTo>
                <a:lnTo>
                  <a:pt x="f90" y="f91"/>
                </a:lnTo>
                <a:lnTo>
                  <a:pt x="f92" y="f93"/>
                </a:lnTo>
                <a:cubicBezTo>
                  <a:pt x="f94" y="f95"/>
                  <a:pt x="f96" y="f97"/>
                  <a:pt x="f98" y="f99"/>
                </a:cubicBezTo>
                <a:lnTo>
                  <a:pt x="f100" y="f101"/>
                </a:lnTo>
                <a:cubicBezTo>
                  <a:pt x="f102" y="f103"/>
                  <a:pt x="f104" y="f2"/>
                  <a:pt x="f5" y="f2"/>
                </a:cubicBez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60;p46">
            <a:extLst>
              <a:ext uri="{FF2B5EF4-FFF2-40B4-BE49-F238E27FC236}">
                <a16:creationId xmlns:a16="http://schemas.microsoft.com/office/drawing/2014/main" id="{571EF916-76A1-4A62-B969-B7F5B57ACC4D}"/>
              </a:ext>
            </a:extLst>
          </p:cNvPr>
          <p:cNvSpPr/>
          <p:nvPr/>
        </p:nvSpPr>
        <p:spPr>
          <a:xfrm>
            <a:off x="733101" y="3399181"/>
            <a:ext cx="639897" cy="639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61;p46">
            <a:extLst>
              <a:ext uri="{FF2B5EF4-FFF2-40B4-BE49-F238E27FC236}">
                <a16:creationId xmlns:a16="http://schemas.microsoft.com/office/drawing/2014/main" id="{2731DF8E-6A96-476C-A58E-1FBDD1B01414}"/>
              </a:ext>
            </a:extLst>
          </p:cNvPr>
          <p:cNvSpPr txBox="1">
            <a:spLocks noGrp="1"/>
          </p:cNvSpPr>
          <p:nvPr>
            <p:ph type="subTitle" idx="4294967295"/>
          </p:nvPr>
        </p:nvSpPr>
        <p:spPr>
          <a:xfrm>
            <a:off x="1475850" y="1651342"/>
            <a:ext cx="2336401" cy="484796"/>
          </a:xfrm>
        </p:spPr>
        <p:txBody>
          <a:bodyPr anchor="ctr"/>
          <a:lstStyle/>
          <a:p>
            <a:pPr marL="0" lvl="0" indent="0">
              <a:lnSpc>
                <a:spcPct val="100000"/>
              </a:lnSpc>
              <a:buNone/>
            </a:pPr>
            <a:r>
              <a:rPr lang="en-US"/>
              <a:t>You can describe the topic of the section here</a:t>
            </a:r>
          </a:p>
        </p:txBody>
      </p:sp>
      <p:sp>
        <p:nvSpPr>
          <p:cNvPr id="12" name="Google Shape;362;p46">
            <a:extLst>
              <a:ext uri="{FF2B5EF4-FFF2-40B4-BE49-F238E27FC236}">
                <a16:creationId xmlns:a16="http://schemas.microsoft.com/office/drawing/2014/main" id="{F0FEA390-B933-4AF5-BFAF-95BE02151445}"/>
              </a:ext>
            </a:extLst>
          </p:cNvPr>
          <p:cNvSpPr txBox="1">
            <a:spLocks noGrp="1"/>
          </p:cNvSpPr>
          <p:nvPr>
            <p:ph type="subTitle" idx="4294967295"/>
          </p:nvPr>
        </p:nvSpPr>
        <p:spPr>
          <a:xfrm>
            <a:off x="1475850" y="2667880"/>
            <a:ext cx="2336401" cy="484796"/>
          </a:xfrm>
        </p:spPr>
        <p:txBody>
          <a:bodyPr anchor="ctr"/>
          <a:lstStyle/>
          <a:p>
            <a:pPr marL="0" lvl="0" indent="0">
              <a:lnSpc>
                <a:spcPct val="100000"/>
              </a:lnSpc>
              <a:buNone/>
            </a:pPr>
            <a:r>
              <a:rPr lang="en-US"/>
              <a:t>You can describe the topic of the section here</a:t>
            </a:r>
          </a:p>
        </p:txBody>
      </p:sp>
      <p:sp>
        <p:nvSpPr>
          <p:cNvPr id="13" name="Google Shape;363;p46">
            <a:extLst>
              <a:ext uri="{FF2B5EF4-FFF2-40B4-BE49-F238E27FC236}">
                <a16:creationId xmlns:a16="http://schemas.microsoft.com/office/drawing/2014/main" id="{A95908AE-A783-4AC0-8503-E78CD571A67C}"/>
              </a:ext>
            </a:extLst>
          </p:cNvPr>
          <p:cNvSpPr txBox="1">
            <a:spLocks noGrp="1"/>
          </p:cNvSpPr>
          <p:nvPr>
            <p:ph type="title" idx="4294967295"/>
          </p:nvPr>
        </p:nvSpPr>
        <p:spPr>
          <a:xfrm>
            <a:off x="736503" y="3519123"/>
            <a:ext cx="628201" cy="407100"/>
          </a:xfrm>
        </p:spPr>
        <p:txBody>
          <a:bodyPr anchor="ctr" anchorCtr="1"/>
          <a:lstStyle/>
          <a:p>
            <a:pPr lvl="0" algn="ctr"/>
            <a:r>
              <a:rPr lang="en-US">
                <a:solidFill>
                  <a:srgbClr val="FFFCF3"/>
                </a:solidFill>
              </a:rPr>
              <a:t>03</a:t>
            </a:r>
          </a:p>
        </p:txBody>
      </p:sp>
      <p:sp>
        <p:nvSpPr>
          <p:cNvPr id="14" name="Google Shape;364;p46">
            <a:extLst>
              <a:ext uri="{FF2B5EF4-FFF2-40B4-BE49-F238E27FC236}">
                <a16:creationId xmlns:a16="http://schemas.microsoft.com/office/drawing/2014/main" id="{21907C65-1C24-41B3-A906-1822EEF89C0A}"/>
              </a:ext>
            </a:extLst>
          </p:cNvPr>
          <p:cNvSpPr txBox="1">
            <a:spLocks noGrp="1"/>
          </p:cNvSpPr>
          <p:nvPr>
            <p:ph type="subTitle" idx="4294967295"/>
          </p:nvPr>
        </p:nvSpPr>
        <p:spPr>
          <a:xfrm>
            <a:off x="5299889" y="1651342"/>
            <a:ext cx="2336401" cy="484796"/>
          </a:xfrm>
        </p:spPr>
        <p:txBody>
          <a:bodyPr anchor="ctr"/>
          <a:lstStyle/>
          <a:p>
            <a:pPr marL="0" lvl="0" indent="0">
              <a:lnSpc>
                <a:spcPct val="100000"/>
              </a:lnSpc>
              <a:buNone/>
            </a:pPr>
            <a:r>
              <a:rPr lang="en-US"/>
              <a:t>You can describe the topic of the section here</a:t>
            </a:r>
          </a:p>
        </p:txBody>
      </p:sp>
      <p:sp>
        <p:nvSpPr>
          <p:cNvPr id="15" name="Google Shape;365;p46">
            <a:extLst>
              <a:ext uri="{FF2B5EF4-FFF2-40B4-BE49-F238E27FC236}">
                <a16:creationId xmlns:a16="http://schemas.microsoft.com/office/drawing/2014/main" id="{A6AEEE95-3AAF-4027-A96E-C308A79FCC5E}"/>
              </a:ext>
            </a:extLst>
          </p:cNvPr>
          <p:cNvSpPr txBox="1">
            <a:spLocks noGrp="1"/>
          </p:cNvSpPr>
          <p:nvPr>
            <p:ph type="subTitle" idx="4294967295"/>
          </p:nvPr>
        </p:nvSpPr>
        <p:spPr>
          <a:xfrm>
            <a:off x="1475850" y="3683239"/>
            <a:ext cx="2336401" cy="484796"/>
          </a:xfrm>
        </p:spPr>
        <p:txBody>
          <a:bodyPr anchor="ctr"/>
          <a:lstStyle/>
          <a:p>
            <a:pPr marL="0" lvl="0" indent="0">
              <a:lnSpc>
                <a:spcPct val="100000"/>
              </a:lnSpc>
              <a:buNone/>
            </a:pPr>
            <a:r>
              <a:rPr lang="en-US"/>
              <a:t>You can describe the topic of the section here</a:t>
            </a:r>
          </a:p>
        </p:txBody>
      </p:sp>
      <p:sp>
        <p:nvSpPr>
          <p:cNvPr id="16" name="Google Shape;366;p46">
            <a:extLst>
              <a:ext uri="{FF2B5EF4-FFF2-40B4-BE49-F238E27FC236}">
                <a16:creationId xmlns:a16="http://schemas.microsoft.com/office/drawing/2014/main" id="{BA8BE854-3E9F-476C-B507-D98859DAB6C0}"/>
              </a:ext>
            </a:extLst>
          </p:cNvPr>
          <p:cNvSpPr txBox="1">
            <a:spLocks noGrp="1"/>
          </p:cNvSpPr>
          <p:nvPr>
            <p:ph type="subTitle" idx="4294967295"/>
          </p:nvPr>
        </p:nvSpPr>
        <p:spPr>
          <a:xfrm>
            <a:off x="5299889" y="2667880"/>
            <a:ext cx="2336401" cy="484796"/>
          </a:xfrm>
        </p:spPr>
        <p:txBody>
          <a:bodyPr anchor="ctr"/>
          <a:lstStyle/>
          <a:p>
            <a:pPr marL="0" lvl="0" indent="0">
              <a:lnSpc>
                <a:spcPct val="100000"/>
              </a:lnSpc>
              <a:buNone/>
            </a:pPr>
            <a:r>
              <a:rPr lang="en-US"/>
              <a:t>You can describe the topic of the section here</a:t>
            </a:r>
          </a:p>
        </p:txBody>
      </p:sp>
      <p:sp>
        <p:nvSpPr>
          <p:cNvPr id="17" name="Google Shape;367;p46">
            <a:extLst>
              <a:ext uri="{FF2B5EF4-FFF2-40B4-BE49-F238E27FC236}">
                <a16:creationId xmlns:a16="http://schemas.microsoft.com/office/drawing/2014/main" id="{CAEF2A1D-250C-4963-8879-92E55E8C0173}"/>
              </a:ext>
            </a:extLst>
          </p:cNvPr>
          <p:cNvSpPr txBox="1">
            <a:spLocks noGrp="1"/>
          </p:cNvSpPr>
          <p:nvPr>
            <p:ph type="subTitle" idx="4294967295"/>
          </p:nvPr>
        </p:nvSpPr>
        <p:spPr>
          <a:xfrm>
            <a:off x="5299889" y="3683239"/>
            <a:ext cx="2336401" cy="484796"/>
          </a:xfrm>
        </p:spPr>
        <p:txBody>
          <a:bodyPr anchor="ctr"/>
          <a:lstStyle/>
          <a:p>
            <a:pPr marL="0" lvl="0" indent="0">
              <a:lnSpc>
                <a:spcPct val="100000"/>
              </a:lnSpc>
              <a:buNone/>
            </a:pPr>
            <a:r>
              <a:rPr lang="en-US"/>
              <a:t>You can describe the topic of the section here</a:t>
            </a:r>
          </a:p>
        </p:txBody>
      </p:sp>
      <p:sp>
        <p:nvSpPr>
          <p:cNvPr id="18" name="Google Shape;368;p46">
            <a:extLst>
              <a:ext uri="{FF2B5EF4-FFF2-40B4-BE49-F238E27FC236}">
                <a16:creationId xmlns:a16="http://schemas.microsoft.com/office/drawing/2014/main" id="{27745309-629F-4BC2-9AF2-075BADA28CF8}"/>
              </a:ext>
            </a:extLst>
          </p:cNvPr>
          <p:cNvSpPr txBox="1">
            <a:spLocks noGrp="1"/>
          </p:cNvSpPr>
          <p:nvPr>
            <p:ph type="subTitle" idx="4294967295"/>
          </p:nvPr>
        </p:nvSpPr>
        <p:spPr>
          <a:xfrm>
            <a:off x="1475850" y="1243108"/>
            <a:ext cx="2336401" cy="407100"/>
          </a:xfrm>
        </p:spPr>
        <p:txBody>
          <a:bodyPr anchor="ctr"/>
          <a:lstStyle/>
          <a:p>
            <a:pPr marL="0" lvl="0" indent="0">
              <a:lnSpc>
                <a:spcPct val="100000"/>
              </a:lnSpc>
              <a:buNone/>
            </a:pPr>
            <a:r>
              <a:rPr lang="en-US" sz="2000">
                <a:latin typeface="Lalezar"/>
                <a:cs typeface="Lalezar"/>
              </a:rPr>
              <a:t>The Cold War era</a:t>
            </a:r>
          </a:p>
        </p:txBody>
      </p:sp>
      <p:sp>
        <p:nvSpPr>
          <p:cNvPr id="19" name="Google Shape;369;p46">
            <a:extLst>
              <a:ext uri="{FF2B5EF4-FFF2-40B4-BE49-F238E27FC236}">
                <a16:creationId xmlns:a16="http://schemas.microsoft.com/office/drawing/2014/main" id="{7216B2C1-7503-4639-B7CA-704B15FB157B}"/>
              </a:ext>
            </a:extLst>
          </p:cNvPr>
          <p:cNvSpPr txBox="1">
            <a:spLocks noGrp="1"/>
          </p:cNvSpPr>
          <p:nvPr>
            <p:ph type="subTitle" idx="4294967295"/>
          </p:nvPr>
        </p:nvSpPr>
        <p:spPr>
          <a:xfrm>
            <a:off x="1475850" y="2260789"/>
            <a:ext cx="2336401" cy="407100"/>
          </a:xfrm>
        </p:spPr>
        <p:txBody>
          <a:bodyPr anchor="ctr"/>
          <a:lstStyle/>
          <a:p>
            <a:pPr marL="0" lvl="0" indent="0">
              <a:lnSpc>
                <a:spcPct val="100000"/>
              </a:lnSpc>
              <a:buNone/>
            </a:pPr>
            <a:r>
              <a:rPr lang="en-US" sz="2000">
                <a:latin typeface="Lalezar"/>
                <a:cs typeface="Lalezar"/>
              </a:rPr>
              <a:t>World War II</a:t>
            </a:r>
          </a:p>
        </p:txBody>
      </p:sp>
      <p:sp>
        <p:nvSpPr>
          <p:cNvPr id="20" name="Google Shape;370;p46">
            <a:extLst>
              <a:ext uri="{FF2B5EF4-FFF2-40B4-BE49-F238E27FC236}">
                <a16:creationId xmlns:a16="http://schemas.microsoft.com/office/drawing/2014/main" id="{365587CC-F70A-4D80-8080-F1532D073FB6}"/>
              </a:ext>
            </a:extLst>
          </p:cNvPr>
          <p:cNvSpPr txBox="1">
            <a:spLocks noGrp="1"/>
          </p:cNvSpPr>
          <p:nvPr>
            <p:ph type="subTitle" idx="4294967295"/>
          </p:nvPr>
        </p:nvSpPr>
        <p:spPr>
          <a:xfrm>
            <a:off x="5299889" y="1243108"/>
            <a:ext cx="2336401" cy="407100"/>
          </a:xfrm>
        </p:spPr>
        <p:txBody>
          <a:bodyPr anchor="ctr"/>
          <a:lstStyle/>
          <a:p>
            <a:pPr marL="0" lvl="0" indent="0">
              <a:lnSpc>
                <a:spcPct val="100000"/>
              </a:lnSpc>
              <a:buNone/>
            </a:pPr>
            <a:r>
              <a:rPr lang="en-US" sz="2000">
                <a:latin typeface="Lalezar"/>
                <a:cs typeface="Lalezar"/>
              </a:rPr>
              <a:t>Civil rights</a:t>
            </a:r>
          </a:p>
        </p:txBody>
      </p:sp>
      <p:sp>
        <p:nvSpPr>
          <p:cNvPr id="21" name="Google Shape;371;p46">
            <a:extLst>
              <a:ext uri="{FF2B5EF4-FFF2-40B4-BE49-F238E27FC236}">
                <a16:creationId xmlns:a16="http://schemas.microsoft.com/office/drawing/2014/main" id="{9803D38F-0B29-4EF7-B000-696286FE1FE7}"/>
              </a:ext>
            </a:extLst>
          </p:cNvPr>
          <p:cNvSpPr txBox="1">
            <a:spLocks noGrp="1"/>
          </p:cNvSpPr>
          <p:nvPr>
            <p:ph type="subTitle" idx="4294967295"/>
          </p:nvPr>
        </p:nvSpPr>
        <p:spPr>
          <a:xfrm>
            <a:off x="1475850" y="3277301"/>
            <a:ext cx="2336401" cy="407100"/>
          </a:xfrm>
        </p:spPr>
        <p:txBody>
          <a:bodyPr anchor="ctr"/>
          <a:lstStyle/>
          <a:p>
            <a:pPr marL="0" lvl="0" indent="0">
              <a:lnSpc>
                <a:spcPct val="100000"/>
              </a:lnSpc>
              <a:buNone/>
            </a:pPr>
            <a:r>
              <a:rPr lang="en-US" sz="2000">
                <a:latin typeface="Lalezar"/>
                <a:cs typeface="Lalezar"/>
              </a:rPr>
              <a:t>Rights protests</a:t>
            </a:r>
          </a:p>
        </p:txBody>
      </p:sp>
      <p:sp>
        <p:nvSpPr>
          <p:cNvPr id="22" name="Google Shape;372;p46">
            <a:extLst>
              <a:ext uri="{FF2B5EF4-FFF2-40B4-BE49-F238E27FC236}">
                <a16:creationId xmlns:a16="http://schemas.microsoft.com/office/drawing/2014/main" id="{56C2F2C6-32ED-4A55-9331-529F4A1A7B3D}"/>
              </a:ext>
            </a:extLst>
          </p:cNvPr>
          <p:cNvSpPr txBox="1">
            <a:spLocks noGrp="1"/>
          </p:cNvSpPr>
          <p:nvPr>
            <p:ph type="subTitle" idx="4294967295"/>
          </p:nvPr>
        </p:nvSpPr>
        <p:spPr>
          <a:xfrm>
            <a:off x="5299889" y="2260204"/>
            <a:ext cx="2336401" cy="407100"/>
          </a:xfrm>
        </p:spPr>
        <p:txBody>
          <a:bodyPr anchor="ctr"/>
          <a:lstStyle/>
          <a:p>
            <a:pPr marL="0" lvl="0" indent="0">
              <a:lnSpc>
                <a:spcPct val="100000"/>
              </a:lnSpc>
              <a:buNone/>
            </a:pPr>
            <a:r>
              <a:rPr lang="en-US" sz="2000">
                <a:latin typeface="Lalezar"/>
                <a:cs typeface="Lalezar"/>
              </a:rPr>
              <a:t>Vietnam War</a:t>
            </a:r>
          </a:p>
        </p:txBody>
      </p:sp>
      <p:sp>
        <p:nvSpPr>
          <p:cNvPr id="23" name="Google Shape;373;p46">
            <a:extLst>
              <a:ext uri="{FF2B5EF4-FFF2-40B4-BE49-F238E27FC236}">
                <a16:creationId xmlns:a16="http://schemas.microsoft.com/office/drawing/2014/main" id="{7FF15990-D338-4202-BA69-F5067C440537}"/>
              </a:ext>
            </a:extLst>
          </p:cNvPr>
          <p:cNvSpPr txBox="1">
            <a:spLocks noGrp="1"/>
          </p:cNvSpPr>
          <p:nvPr>
            <p:ph type="subTitle" idx="4294967295"/>
          </p:nvPr>
        </p:nvSpPr>
        <p:spPr>
          <a:xfrm>
            <a:off x="5299889" y="3277301"/>
            <a:ext cx="2336401" cy="407100"/>
          </a:xfrm>
        </p:spPr>
        <p:txBody>
          <a:bodyPr anchor="ctr"/>
          <a:lstStyle/>
          <a:p>
            <a:pPr marL="0" lvl="0" indent="0">
              <a:lnSpc>
                <a:spcPct val="100000"/>
              </a:lnSpc>
              <a:buNone/>
            </a:pPr>
            <a:r>
              <a:rPr lang="en-US" sz="2000">
                <a:latin typeface="Lalezar"/>
                <a:cs typeface="Lalezar"/>
              </a:rPr>
              <a:t>Exercises</a:t>
            </a:r>
          </a:p>
        </p:txBody>
      </p:sp>
      <p:sp>
        <p:nvSpPr>
          <p:cNvPr id="24" name="Google Shape;374;p46">
            <a:extLst>
              <a:ext uri="{FF2B5EF4-FFF2-40B4-BE49-F238E27FC236}">
                <a16:creationId xmlns:a16="http://schemas.microsoft.com/office/drawing/2014/main" id="{4DB26DA3-6279-479D-8517-40E8119A9B70}"/>
              </a:ext>
            </a:extLst>
          </p:cNvPr>
          <p:cNvSpPr txBox="1">
            <a:spLocks noGrp="1"/>
          </p:cNvSpPr>
          <p:nvPr>
            <p:ph type="title" idx="4294967295"/>
          </p:nvPr>
        </p:nvSpPr>
        <p:spPr>
          <a:xfrm>
            <a:off x="738954" y="1486064"/>
            <a:ext cx="628201" cy="407100"/>
          </a:xfrm>
        </p:spPr>
        <p:txBody>
          <a:bodyPr anchor="ctr" anchorCtr="1"/>
          <a:lstStyle/>
          <a:p>
            <a:pPr lvl="0" algn="ctr"/>
            <a:r>
              <a:rPr lang="en-US">
                <a:solidFill>
                  <a:srgbClr val="FFFCF3"/>
                </a:solidFill>
              </a:rPr>
              <a:t>01</a:t>
            </a:r>
          </a:p>
        </p:txBody>
      </p:sp>
      <p:sp>
        <p:nvSpPr>
          <p:cNvPr id="25" name="Google Shape;375;p46">
            <a:extLst>
              <a:ext uri="{FF2B5EF4-FFF2-40B4-BE49-F238E27FC236}">
                <a16:creationId xmlns:a16="http://schemas.microsoft.com/office/drawing/2014/main" id="{F24B7E16-55B8-439E-B2E2-AFEDB40844F5}"/>
              </a:ext>
            </a:extLst>
          </p:cNvPr>
          <p:cNvSpPr/>
          <p:nvPr/>
        </p:nvSpPr>
        <p:spPr>
          <a:xfrm>
            <a:off x="741203" y="2399376"/>
            <a:ext cx="639897" cy="639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376;p46">
            <a:extLst>
              <a:ext uri="{FF2B5EF4-FFF2-40B4-BE49-F238E27FC236}">
                <a16:creationId xmlns:a16="http://schemas.microsoft.com/office/drawing/2014/main" id="{FEFD5B70-EC8E-4FE5-9413-C67D6E4EEEE8}"/>
              </a:ext>
            </a:extLst>
          </p:cNvPr>
          <p:cNvSpPr txBox="1">
            <a:spLocks noGrp="1"/>
          </p:cNvSpPr>
          <p:nvPr>
            <p:ph type="title" idx="4294967295"/>
          </p:nvPr>
        </p:nvSpPr>
        <p:spPr>
          <a:xfrm>
            <a:off x="736503" y="2502593"/>
            <a:ext cx="628201" cy="407100"/>
          </a:xfrm>
        </p:spPr>
        <p:txBody>
          <a:bodyPr anchor="ctr" anchorCtr="1"/>
          <a:lstStyle/>
          <a:p>
            <a:pPr lvl="0" algn="ctr"/>
            <a:r>
              <a:rPr lang="en-US">
                <a:solidFill>
                  <a:srgbClr val="FFFCF3"/>
                </a:solidFill>
              </a:rPr>
              <a:t>02</a:t>
            </a:r>
          </a:p>
        </p:txBody>
      </p:sp>
      <p:sp>
        <p:nvSpPr>
          <p:cNvPr id="27" name="Google Shape;377;p46">
            <a:extLst>
              <a:ext uri="{FF2B5EF4-FFF2-40B4-BE49-F238E27FC236}">
                <a16:creationId xmlns:a16="http://schemas.microsoft.com/office/drawing/2014/main" id="{8E99249C-49CA-4DA0-AF0F-704675CEE128}"/>
              </a:ext>
            </a:extLst>
          </p:cNvPr>
          <p:cNvSpPr txBox="1">
            <a:spLocks noGrp="1"/>
          </p:cNvSpPr>
          <p:nvPr>
            <p:ph type="title" idx="4294967295"/>
          </p:nvPr>
        </p:nvSpPr>
        <p:spPr>
          <a:xfrm>
            <a:off x="4603848" y="1486064"/>
            <a:ext cx="628201" cy="407100"/>
          </a:xfrm>
        </p:spPr>
        <p:txBody>
          <a:bodyPr anchor="ctr" anchorCtr="1"/>
          <a:lstStyle/>
          <a:p>
            <a:pPr lvl="0" algn="ctr"/>
            <a:r>
              <a:rPr lang="en-US" dirty="0">
                <a:solidFill>
                  <a:srgbClr val="FFFCF3"/>
                </a:solidFill>
              </a:rPr>
              <a:t>04</a:t>
            </a:r>
          </a:p>
        </p:txBody>
      </p:sp>
      <p:sp>
        <p:nvSpPr>
          <p:cNvPr id="28" name="Google Shape;378;p46">
            <a:extLst>
              <a:ext uri="{FF2B5EF4-FFF2-40B4-BE49-F238E27FC236}">
                <a16:creationId xmlns:a16="http://schemas.microsoft.com/office/drawing/2014/main" id="{CF080795-83C8-47A8-ABB9-52F0BF2A7A4A}"/>
              </a:ext>
            </a:extLst>
          </p:cNvPr>
          <p:cNvSpPr txBox="1">
            <a:spLocks noGrp="1"/>
          </p:cNvSpPr>
          <p:nvPr>
            <p:ph type="title" idx="4294967295"/>
          </p:nvPr>
        </p:nvSpPr>
        <p:spPr>
          <a:xfrm>
            <a:off x="4598947" y="2502593"/>
            <a:ext cx="628201" cy="407100"/>
          </a:xfrm>
        </p:spPr>
        <p:txBody>
          <a:bodyPr anchor="ctr" anchorCtr="1"/>
          <a:lstStyle/>
          <a:p>
            <a:pPr lvl="0" algn="ctr"/>
            <a:r>
              <a:rPr lang="en-US" dirty="0">
                <a:solidFill>
                  <a:srgbClr val="FFFCF3"/>
                </a:solidFill>
              </a:rPr>
              <a:t>05</a:t>
            </a:r>
          </a:p>
        </p:txBody>
      </p:sp>
      <p:sp>
        <p:nvSpPr>
          <p:cNvPr id="29" name="Google Shape;379;p46">
            <a:extLst>
              <a:ext uri="{FF2B5EF4-FFF2-40B4-BE49-F238E27FC236}">
                <a16:creationId xmlns:a16="http://schemas.microsoft.com/office/drawing/2014/main" id="{824D7115-4208-486B-A799-7A6F83027805}"/>
              </a:ext>
            </a:extLst>
          </p:cNvPr>
          <p:cNvSpPr txBox="1">
            <a:spLocks noGrp="1"/>
          </p:cNvSpPr>
          <p:nvPr>
            <p:ph type="title" idx="4294967295"/>
          </p:nvPr>
        </p:nvSpPr>
        <p:spPr>
          <a:xfrm>
            <a:off x="4597722" y="3519123"/>
            <a:ext cx="628201" cy="407100"/>
          </a:xfrm>
        </p:spPr>
        <p:txBody>
          <a:bodyPr anchor="ctr" anchorCtr="1"/>
          <a:lstStyle/>
          <a:p>
            <a:pPr lvl="0" algn="ctr"/>
            <a:r>
              <a:rPr lang="en-US">
                <a:solidFill>
                  <a:srgbClr val="FFFCF3"/>
                </a:solidFill>
              </a:rPr>
              <a:t>06</a:t>
            </a:r>
          </a:p>
        </p:txBody>
      </p:sp>
      <p:sp>
        <p:nvSpPr>
          <p:cNvPr id="30" name="Paralelogramo 1">
            <a:extLst>
              <a:ext uri="{FF2B5EF4-FFF2-40B4-BE49-F238E27FC236}">
                <a16:creationId xmlns:a16="http://schemas.microsoft.com/office/drawing/2014/main" id="{96A1A01F-A3A2-4327-9D18-2612B84BA62F}"/>
              </a:ext>
            </a:extLst>
          </p:cNvPr>
          <p:cNvSpPr/>
          <p:nvPr/>
        </p:nvSpPr>
        <p:spPr>
          <a:xfrm>
            <a:off x="2365680" y="4712634"/>
            <a:ext cx="4412647" cy="236756"/>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90"/>
              <a:gd name="f11" fmla="+- 0 0 -180"/>
              <a:gd name="f12" fmla="+- 0 0 -27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5 f17 1"/>
              <a:gd name="f26" fmla="*/ f18 1 f3"/>
              <a:gd name="f27" fmla="*/ f19 1 f3"/>
              <a:gd name="f28" fmla="*/ f20 1 f3"/>
              <a:gd name="f29" fmla="*/ f21 1 f3"/>
              <a:gd name="f30" fmla="*/ f22 1 21600"/>
              <a:gd name="f31" fmla="*/ f23 1 21600"/>
              <a:gd name="f32" fmla="*/ 21600 f22 1"/>
              <a:gd name="f33" fmla="*/ 21600 f23 1"/>
              <a:gd name="f34" fmla="+- f26 0 f2"/>
              <a:gd name="f35" fmla="+- f27 0 f2"/>
              <a:gd name="f36" fmla="+- f28 0 f2"/>
              <a:gd name="f37" fmla="+- f29 0 f2"/>
              <a:gd name="f38" fmla="min f31 f30"/>
              <a:gd name="f39" fmla="*/ f32 1 f24"/>
              <a:gd name="f40" fmla="*/ f33 1 f24"/>
              <a:gd name="f41" fmla="val f39"/>
              <a:gd name="f42" fmla="val f40"/>
              <a:gd name="f43" fmla="*/ f16 f38 1"/>
              <a:gd name="f44" fmla="+- f42 0 f16"/>
              <a:gd name="f45" fmla="+- f41 0 f16"/>
              <a:gd name="f46" fmla="*/ f42 f38 1"/>
              <a:gd name="f47" fmla="*/ f41 f38 1"/>
              <a:gd name="f48" fmla="*/ f44 1 2"/>
              <a:gd name="f49" fmla="*/ f45 1 2"/>
              <a:gd name="f50" fmla="min f45 f44"/>
              <a:gd name="f51" fmla="*/ 100000 f45 1"/>
              <a:gd name="f52" fmla="+- f16 f48 0"/>
              <a:gd name="f53" fmla="+- f16 f49 0"/>
              <a:gd name="f54" fmla="*/ f51 1 f50"/>
              <a:gd name="f55" fmla="*/ f50 f17 1"/>
              <a:gd name="f56" fmla="*/ f55 1 200000"/>
              <a:gd name="f57" fmla="*/ f55 1 100000"/>
              <a:gd name="f58" fmla="*/ f25 1 f54"/>
              <a:gd name="f59" fmla="*/ f44 f53 1"/>
              <a:gd name="f60" fmla="*/ f53 f38 1"/>
              <a:gd name="f61" fmla="*/ f52 f38 1"/>
              <a:gd name="f62" fmla="+- f41 0 f56"/>
              <a:gd name="f63" fmla="+- f41 0 f57"/>
              <a:gd name="f64" fmla="+- 1 f58 0"/>
              <a:gd name="f65" fmla="*/ f59 1 f57"/>
              <a:gd name="f66" fmla="*/ f57 f38 1"/>
              <a:gd name="f67" fmla="*/ f56 f38 1"/>
              <a:gd name="f68" fmla="*/ f63 1 2"/>
              <a:gd name="f69" fmla="*/ f64 1 12"/>
              <a:gd name="f70" fmla="val f65"/>
              <a:gd name="f71" fmla="*/ f63 f38 1"/>
              <a:gd name="f72" fmla="*/ f62 f38 1"/>
              <a:gd name="f73" fmla="+- f41 0 f68"/>
              <a:gd name="f74" fmla="*/ f69 f45 1"/>
              <a:gd name="f75" fmla="*/ f69 f44 1"/>
              <a:gd name="f76" fmla="+- f42 0 f70"/>
              <a:gd name="f77" fmla="*/ f68 f38 1"/>
              <a:gd name="f78" fmla="*/ f70 f38 1"/>
              <a:gd name="f79" fmla="+- f41 0 f74"/>
              <a:gd name="f80" fmla="+- f42 0 f75"/>
              <a:gd name="f81" fmla="*/ f74 f38 1"/>
              <a:gd name="f82" fmla="*/ f75 f38 1"/>
              <a:gd name="f83" fmla="*/ f76 f38 1"/>
              <a:gd name="f84" fmla="*/ f73 f38 1"/>
              <a:gd name="f85" fmla="*/ f79 f38 1"/>
              <a:gd name="f86" fmla="*/ f80 f38 1"/>
            </a:gdLst>
            <a:ahLst/>
            <a:cxnLst>
              <a:cxn ang="3cd4">
                <a:pos x="hc" y="t"/>
              </a:cxn>
              <a:cxn ang="0">
                <a:pos x="r" y="vc"/>
              </a:cxn>
              <a:cxn ang="cd4">
                <a:pos x="hc" y="b"/>
              </a:cxn>
              <a:cxn ang="cd2">
                <a:pos x="l" y="vc"/>
              </a:cxn>
              <a:cxn ang="f34">
                <a:pos x="f60" y="f83"/>
              </a:cxn>
              <a:cxn ang="f34">
                <a:pos x="f84" y="f43"/>
              </a:cxn>
              <a:cxn ang="f35">
                <a:pos x="f72" y="f61"/>
              </a:cxn>
              <a:cxn ang="f36">
                <a:pos x="f77" y="f46"/>
              </a:cxn>
              <a:cxn ang="f36">
                <a:pos x="f60" y="f78"/>
              </a:cxn>
              <a:cxn ang="f37">
                <a:pos x="f67" y="f61"/>
              </a:cxn>
            </a:cxnLst>
            <a:rect l="f81" t="f82" r="f85" b="f86"/>
            <a:pathLst>
              <a:path>
                <a:moveTo>
                  <a:pt x="f43" y="f46"/>
                </a:moveTo>
                <a:lnTo>
                  <a:pt x="f66" y="f43"/>
                </a:lnTo>
                <a:lnTo>
                  <a:pt x="f47" y="f43"/>
                </a:lnTo>
                <a:lnTo>
                  <a:pt x="f71" y="f46"/>
                </a:lnTo>
                <a:close/>
              </a:path>
            </a:pathLst>
          </a:custGeom>
          <a:solidFill>
            <a:srgbClr val="52624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31" name="Rectángulo 2">
            <a:extLst>
              <a:ext uri="{FF2B5EF4-FFF2-40B4-BE49-F238E27FC236}">
                <a16:creationId xmlns:a16="http://schemas.microsoft.com/office/drawing/2014/main" id="{51654BA1-C8BE-4BE7-84EA-E565A5BCA430}"/>
              </a:ext>
            </a:extLst>
          </p:cNvPr>
          <p:cNvSpPr/>
          <p:nvPr/>
        </p:nvSpPr>
        <p:spPr>
          <a:xfrm>
            <a:off x="0" y="4949976"/>
            <a:ext cx="9144000" cy="240450"/>
          </a:xfrm>
          <a:prstGeom prst="rect">
            <a:avLst/>
          </a:prstGeom>
          <a:solidFill>
            <a:srgbClr val="96A9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Picture 2" descr="soldiers marching in desert - guerra fotografías e imágenes de stock">
            <a:extLst>
              <a:ext uri="{FF2B5EF4-FFF2-40B4-BE49-F238E27FC236}">
                <a16:creationId xmlns:a16="http://schemas.microsoft.com/office/drawing/2014/main" id="{B38059E5-C5D7-4C01-B12D-4C798D224B06}"/>
              </a:ext>
            </a:extLst>
          </p:cNvPr>
          <p:cNvPicPr>
            <a:picLocks noChangeAspect="1"/>
          </p:cNvPicPr>
          <p:nvPr/>
        </p:nvPicPr>
        <p:blipFill>
          <a:blip r:embed="rId3"/>
          <a:srcRect/>
          <a:stretch>
            <a:fillRect/>
          </a:stretch>
        </p:blipFill>
        <p:spPr>
          <a:xfrm>
            <a:off x="131252" y="619935"/>
            <a:ext cx="8881494" cy="4451792"/>
          </a:xfrm>
          <a:prstGeom prst="rect">
            <a:avLst/>
          </a:prstGeom>
          <a:noFill/>
          <a:ln cap="flat">
            <a:noFill/>
          </a:ln>
        </p:spPr>
      </p:pic>
      <p:sp>
        <p:nvSpPr>
          <p:cNvPr id="3" name="Google Shape;384;p47">
            <a:extLst>
              <a:ext uri="{FF2B5EF4-FFF2-40B4-BE49-F238E27FC236}">
                <a16:creationId xmlns:a16="http://schemas.microsoft.com/office/drawing/2014/main" id="{AB874449-80E9-48E7-B208-3434B389BDD9}"/>
              </a:ext>
            </a:extLst>
          </p:cNvPr>
          <p:cNvSpPr txBox="1">
            <a:spLocks noGrp="1"/>
          </p:cNvSpPr>
          <p:nvPr>
            <p:ph type="subTitle" idx="4294967295"/>
          </p:nvPr>
        </p:nvSpPr>
        <p:spPr>
          <a:xfrm>
            <a:off x="1380771" y="3344381"/>
            <a:ext cx="6550240" cy="746095"/>
          </a:xfrm>
          <a:solidFill>
            <a:srgbClr val="FFFCF3"/>
          </a:solidFill>
        </p:spPr>
        <p:txBody>
          <a:bodyPr anchor="ctr" anchorCtr="1"/>
          <a:lstStyle/>
          <a:p>
            <a:pPr marL="0" lvl="0" indent="0" algn="ctr">
              <a:lnSpc>
                <a:spcPct val="100000"/>
              </a:lnSpc>
              <a:buNone/>
            </a:pPr>
            <a:r>
              <a:rPr lang="en-US" sz="1600"/>
              <a:t>This can be the part of the presentation where you introduce yourself, write your email…</a:t>
            </a:r>
          </a:p>
        </p:txBody>
      </p:sp>
      <p:sp>
        <p:nvSpPr>
          <p:cNvPr id="4" name="Google Shape;385;p47">
            <a:extLst>
              <a:ext uri="{FF2B5EF4-FFF2-40B4-BE49-F238E27FC236}">
                <a16:creationId xmlns:a16="http://schemas.microsoft.com/office/drawing/2014/main" id="{D7197C6A-D609-453C-9A83-325411C92D0E}"/>
              </a:ext>
            </a:extLst>
          </p:cNvPr>
          <p:cNvSpPr txBox="1">
            <a:spLocks noGrp="1"/>
          </p:cNvSpPr>
          <p:nvPr>
            <p:ph type="title"/>
          </p:nvPr>
        </p:nvSpPr>
        <p:spPr>
          <a:xfrm>
            <a:off x="2417591" y="2247394"/>
            <a:ext cx="4476600" cy="1280699"/>
          </a:xfrm>
        </p:spPr>
        <p:txBody>
          <a:bodyPr/>
          <a:lstStyle/>
          <a:p>
            <a:pPr lvl="0"/>
            <a:r>
              <a:rPr lang="en-US" sz="12000">
                <a:solidFill>
                  <a:srgbClr val="FFFFFF"/>
                </a:solidFill>
              </a:rPr>
              <a:t>Whoa</a:t>
            </a:r>
            <a:r>
              <a:rPr lang="en-US" sz="10000">
                <a:solidFill>
                  <a:srgbClr val="FFFFFF"/>
                </a:solidFill>
              </a:rPr>
              <a:t>!</a:t>
            </a:r>
            <a:endParaRPr lang="en-US">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Google Shape;394;p48">
            <a:extLst>
              <a:ext uri="{FF2B5EF4-FFF2-40B4-BE49-F238E27FC236}">
                <a16:creationId xmlns:a16="http://schemas.microsoft.com/office/drawing/2014/main" id="{274F4C80-B003-46DF-A64C-145B61AC6139}"/>
              </a:ext>
            </a:extLst>
          </p:cNvPr>
          <p:cNvSpPr/>
          <p:nvPr/>
        </p:nvSpPr>
        <p:spPr>
          <a:xfrm>
            <a:off x="7414339" y="1060950"/>
            <a:ext cx="1150287" cy="470998"/>
          </a:xfrm>
          <a:custGeom>
            <a:avLst/>
            <a:gdLst>
              <a:gd name="f0" fmla="val w"/>
              <a:gd name="f1" fmla="val h"/>
              <a:gd name="f2" fmla="val 0"/>
              <a:gd name="f3" fmla="val 37542"/>
              <a:gd name="f4" fmla="val 15372"/>
              <a:gd name="f5" fmla="val 33058"/>
              <a:gd name="f6" fmla="val 32832"/>
              <a:gd name="f7" fmla="val 32640"/>
              <a:gd name="f8" fmla="val 113"/>
              <a:gd name="f9" fmla="val 32527"/>
              <a:gd name="f10" fmla="val 308"/>
              <a:gd name="f11" fmla="val 29396"/>
              <a:gd name="f12" fmla="val 5743"/>
              <a:gd name="f13" fmla="val 29142"/>
              <a:gd name="f14" fmla="val 6275"/>
              <a:gd name="f15" fmla="val 28685"/>
              <a:gd name="f16" fmla="val 6707"/>
              <a:gd name="f17" fmla="val 28026"/>
              <a:gd name="f18" fmla="val 7037"/>
              <a:gd name="f19" fmla="val 26020"/>
              <a:gd name="f20" fmla="val 7578"/>
              <a:gd name="f21" fmla="val 24014"/>
              <a:gd name="f22" fmla="val 8119"/>
              <a:gd name="f23" fmla="val 22009"/>
              <a:gd name="f24" fmla="val 8660"/>
              <a:gd name="f25" fmla="val 21767"/>
              <a:gd name="f26" fmla="val 8679"/>
              <a:gd name="f27" fmla="val 21528"/>
              <a:gd name="f28" fmla="val 8696"/>
              <a:gd name="f29" fmla="val 21290"/>
              <a:gd name="f30" fmla="val 8712"/>
              <a:gd name="f31" fmla="val 21083"/>
              <a:gd name="f32" fmla="val 20564"/>
              <a:gd name="f33" fmla="val 8644"/>
              <a:gd name="f34" fmla="val 20053"/>
              <a:gd name="f35" fmla="val 8578"/>
              <a:gd name="f36" fmla="val 19554"/>
              <a:gd name="f37" fmla="val 8512"/>
              <a:gd name="f38" fmla="val 8511"/>
              <a:gd name="f39" fmla="val 19542"/>
              <a:gd name="f40" fmla="val 8510"/>
              <a:gd name="f41" fmla="val 19389"/>
              <a:gd name="f42" fmla="val 8490"/>
              <a:gd name="f43" fmla="val 19236"/>
              <a:gd name="f44" fmla="val 8469"/>
              <a:gd name="f45" fmla="val 19086"/>
              <a:gd name="f46" fmla="val 8449"/>
              <a:gd name="f47" fmla="val 19045"/>
              <a:gd name="f48" fmla="val 8443"/>
              <a:gd name="f49" fmla="val 19004"/>
              <a:gd name="f50" fmla="val 8438"/>
              <a:gd name="f51" fmla="val 18964"/>
              <a:gd name="f52" fmla="val 8433"/>
              <a:gd name="f53" fmla="val 18887"/>
              <a:gd name="f54" fmla="val 8423"/>
              <a:gd name="f55" fmla="val 18810"/>
              <a:gd name="f56" fmla="val 8413"/>
              <a:gd name="f57" fmla="val 18734"/>
              <a:gd name="f58" fmla="val 8404"/>
              <a:gd name="f59" fmla="val 18687"/>
              <a:gd name="f60" fmla="val 8398"/>
              <a:gd name="f61" fmla="val 18641"/>
              <a:gd name="f62" fmla="val 8393"/>
              <a:gd name="f63" fmla="val 18594"/>
              <a:gd name="f64" fmla="val 8386"/>
              <a:gd name="f65" fmla="val 18447"/>
              <a:gd name="f66" fmla="val 8369"/>
              <a:gd name="f67" fmla="val 18299"/>
              <a:gd name="f68" fmla="val 8352"/>
              <a:gd name="f69" fmla="val 18148"/>
              <a:gd name="f70" fmla="val 8336"/>
              <a:gd name="f71" fmla="val 17311"/>
              <a:gd name="f72" fmla="val 8246"/>
              <a:gd name="f73" fmla="val 16430"/>
              <a:gd name="f74" fmla="val 8181"/>
              <a:gd name="f75" fmla="val 15551"/>
              <a:gd name="f76" fmla="val 8141"/>
              <a:gd name="f77" fmla="val 15553"/>
              <a:gd name="f78" fmla="val 8108"/>
              <a:gd name="f79" fmla="val 15214"/>
              <a:gd name="f80" fmla="val 8083"/>
              <a:gd name="f81" fmla="val 14875"/>
              <a:gd name="f82" fmla="val 8070"/>
              <a:gd name="f83" fmla="val 14544"/>
              <a:gd name="f84" fmla="val 14278"/>
              <a:gd name="f85" fmla="val 14017"/>
              <a:gd name="f86" fmla="val 8078"/>
              <a:gd name="f87" fmla="val 13764"/>
              <a:gd name="f88" fmla="val 8094"/>
              <a:gd name="f89" fmla="val 13679"/>
              <a:gd name="f90" fmla="val 13595"/>
              <a:gd name="f91" fmla="val 8093"/>
              <a:gd name="f92" fmla="val 13510"/>
              <a:gd name="f93" fmla="val 12582"/>
              <a:gd name="f94" fmla="val 11701"/>
              <a:gd name="f95" fmla="val 8125"/>
              <a:gd name="f96" fmla="val 10924"/>
              <a:gd name="f97" fmla="val 8188"/>
              <a:gd name="f98" fmla="val 10909"/>
              <a:gd name="f99" fmla="val 8189"/>
              <a:gd name="f100" fmla="val 10895"/>
              <a:gd name="f101" fmla="val 8191"/>
              <a:gd name="f102" fmla="val 10880"/>
              <a:gd name="f103" fmla="val 8192"/>
              <a:gd name="f104" fmla="val 10859"/>
              <a:gd name="f105" fmla="val 8194"/>
              <a:gd name="f106" fmla="val 10852"/>
              <a:gd name="f107" fmla="val 10847"/>
              <a:gd name="f108" fmla="val 8195"/>
              <a:gd name="f109" fmla="val 10842"/>
              <a:gd name="f110" fmla="val 10763"/>
              <a:gd name="f111" fmla="val 8203"/>
              <a:gd name="f112" fmla="val 10684"/>
              <a:gd name="f113" fmla="val 8211"/>
              <a:gd name="f114" fmla="val 10607"/>
              <a:gd name="f115" fmla="val 8220"/>
              <a:gd name="f116" fmla="val 10518"/>
              <a:gd name="f117" fmla="val 8231"/>
              <a:gd name="f118" fmla="val 10432"/>
              <a:gd name="f119" fmla="val 8241"/>
              <a:gd name="f120" fmla="val 10349"/>
              <a:gd name="f121" fmla="val 8253"/>
              <a:gd name="f122" fmla="val 10346"/>
              <a:gd name="f123" fmla="val 10343"/>
              <a:gd name="f124" fmla="val 10341"/>
              <a:gd name="f125" fmla="val 8876"/>
              <a:gd name="f126" fmla="val 7809"/>
              <a:gd name="f127" fmla="val 8533"/>
              <a:gd name="f128" fmla="val 6870"/>
              <a:gd name="f129" fmla="val 8698"/>
              <a:gd name="f130" fmla="val 6871"/>
              <a:gd name="f131" fmla="val 6872"/>
              <a:gd name="f132" fmla="val 8699"/>
              <a:gd name="f133" fmla="val 5148"/>
              <a:gd name="f134" fmla="val 8717"/>
              <a:gd name="f135" fmla="val 3804"/>
              <a:gd name="f136" fmla="val 9174"/>
              <a:gd name="f137" fmla="val 2789"/>
              <a:gd name="f138" fmla="val 9962"/>
              <a:gd name="f139" fmla="val 2786"/>
              <a:gd name="f140" fmla="val 9963"/>
              <a:gd name="f141" fmla="val 2785"/>
              <a:gd name="f142" fmla="val 9965"/>
              <a:gd name="f143" fmla="val 2783"/>
              <a:gd name="f144" fmla="val 9966"/>
              <a:gd name="f145" fmla="val 2754"/>
              <a:gd name="f146" fmla="val 9987"/>
              <a:gd name="f147" fmla="val 2727"/>
              <a:gd name="f148" fmla="val 10010"/>
              <a:gd name="f149" fmla="val 2699"/>
              <a:gd name="f150" fmla="val 10033"/>
              <a:gd name="f151" fmla="val 2696"/>
              <a:gd name="f152" fmla="val 10035"/>
              <a:gd name="f153" fmla="val 2694"/>
              <a:gd name="f154" fmla="val 10037"/>
              <a:gd name="f155" fmla="val 2692"/>
              <a:gd name="f156" fmla="val 10038"/>
              <a:gd name="f157" fmla="val 2663"/>
              <a:gd name="f158" fmla="val 10063"/>
              <a:gd name="f159" fmla="val 2633"/>
              <a:gd name="f160" fmla="val 10086"/>
              <a:gd name="f161" fmla="val 2604"/>
              <a:gd name="f162" fmla="val 10111"/>
              <a:gd name="f163" fmla="val 2601"/>
              <a:gd name="f164" fmla="val 10113"/>
              <a:gd name="f165" fmla="val 2598"/>
              <a:gd name="f166" fmla="val 10116"/>
              <a:gd name="f167" fmla="val 2594"/>
              <a:gd name="f168" fmla="val 10120"/>
              <a:gd name="f169" fmla="val 2570"/>
              <a:gd name="f170" fmla="val 10140"/>
              <a:gd name="f171" fmla="val 2544"/>
              <a:gd name="f172" fmla="val 10163"/>
              <a:gd name="f173" fmla="val 2519"/>
              <a:gd name="f174" fmla="val 10185"/>
              <a:gd name="f175" fmla="val 2515"/>
              <a:gd name="f176" fmla="val 10189"/>
              <a:gd name="f177" fmla="val 2510"/>
              <a:gd name="f178" fmla="val 10193"/>
              <a:gd name="f179" fmla="val 2505"/>
              <a:gd name="f180" fmla="val 10197"/>
              <a:gd name="f181" fmla="val 2481"/>
              <a:gd name="f182" fmla="val 10219"/>
              <a:gd name="f183" fmla="val 2456"/>
              <a:gd name="f184" fmla="val 10240"/>
              <a:gd name="f185" fmla="val 2432"/>
              <a:gd name="f186" fmla="val 10263"/>
              <a:gd name="f187" fmla="val 2429"/>
              <a:gd name="f188" fmla="val 10265"/>
              <a:gd name="f189" fmla="val 2427"/>
              <a:gd name="f190" fmla="val 10268"/>
              <a:gd name="f191" fmla="val 2424"/>
              <a:gd name="f192" fmla="val 10270"/>
              <a:gd name="f193" fmla="val 2421"/>
              <a:gd name="f194" fmla="val 10273"/>
              <a:gd name="f195" fmla="val 2418"/>
              <a:gd name="f196" fmla="val 10276"/>
              <a:gd name="f197" fmla="val 2415"/>
              <a:gd name="f198" fmla="val 10280"/>
              <a:gd name="f199" fmla="val 2402"/>
              <a:gd name="f200" fmla="val 10291"/>
              <a:gd name="f201" fmla="val 2391"/>
              <a:gd name="f202" fmla="val 10302"/>
              <a:gd name="f203" fmla="val 2379"/>
              <a:gd name="f204" fmla="val 10314"/>
              <a:gd name="f205" fmla="val 2373"/>
              <a:gd name="f206" fmla="val 10320"/>
              <a:gd name="f207" fmla="val 2366"/>
              <a:gd name="f208" fmla="val 10326"/>
              <a:gd name="f209" fmla="val 2359"/>
              <a:gd name="f210" fmla="val 10332"/>
              <a:gd name="f211" fmla="val 2352"/>
              <a:gd name="f212" fmla="val 10338"/>
              <a:gd name="f213" fmla="val 2345"/>
              <a:gd name="f214" fmla="val 2337"/>
              <a:gd name="f215" fmla="val 10353"/>
              <a:gd name="f216" fmla="val 2334"/>
              <a:gd name="f217" fmla="val 10356"/>
              <a:gd name="f218" fmla="val 2331"/>
              <a:gd name="f219" fmla="val 10359"/>
              <a:gd name="f220" fmla="val 2327"/>
              <a:gd name="f221" fmla="val 10363"/>
              <a:gd name="f222" fmla="val 2326"/>
              <a:gd name="f223" fmla="val 10364"/>
              <a:gd name="f224" fmla="val 2325"/>
              <a:gd name="f225" fmla="val 10365"/>
              <a:gd name="f226" fmla="val 2324"/>
              <a:gd name="f227" fmla="val 10366"/>
              <a:gd name="f228" fmla="val 2318"/>
              <a:gd name="f229" fmla="val 10372"/>
              <a:gd name="f230" fmla="val 2312"/>
              <a:gd name="f231" fmla="val 10379"/>
              <a:gd name="f232" fmla="val 2305"/>
              <a:gd name="f233" fmla="val 10385"/>
              <a:gd name="f234" fmla="val 2290"/>
              <a:gd name="f235" fmla="val 10400"/>
              <a:gd name="f236" fmla="val 2274"/>
              <a:gd name="f237" fmla="val 10416"/>
              <a:gd name="f238" fmla="val 2259"/>
              <a:gd name="f239" fmla="val 10431"/>
              <a:gd name="f240" fmla="val 2256"/>
              <a:gd name="f241" fmla="val 10433"/>
              <a:gd name="f242" fmla="val 2254"/>
              <a:gd name="f243" fmla="val 10435"/>
              <a:gd name="f244" fmla="val 2252"/>
              <a:gd name="f245" fmla="val 10438"/>
              <a:gd name="f246" fmla="val 2249"/>
              <a:gd name="f247" fmla="val 10442"/>
              <a:gd name="f248" fmla="val 2246"/>
              <a:gd name="f249" fmla="val 10445"/>
              <a:gd name="f250" fmla="val 2242"/>
              <a:gd name="f251" fmla="val 10448"/>
              <a:gd name="f252" fmla="val 2229"/>
              <a:gd name="f253" fmla="val 10461"/>
              <a:gd name="f254" fmla="val 2217"/>
              <a:gd name="f255" fmla="val 10474"/>
              <a:gd name="f256" fmla="val 2204"/>
              <a:gd name="f257" fmla="val 10487"/>
              <a:gd name="f258" fmla="val 2198"/>
              <a:gd name="f259" fmla="val 10493"/>
              <a:gd name="f260" fmla="val 2191"/>
              <a:gd name="f261" fmla="val 10500"/>
              <a:gd name="f262" fmla="val 2185"/>
              <a:gd name="f263" fmla="val 10508"/>
              <a:gd name="f264" fmla="val 2168"/>
              <a:gd name="f265" fmla="val 10524"/>
              <a:gd name="f266" fmla="val 2166"/>
              <a:gd name="f267" fmla="val 10527"/>
              <a:gd name="f268" fmla="val 2163"/>
              <a:gd name="f269" fmla="val 10530"/>
              <a:gd name="f270" fmla="val 2161"/>
              <a:gd name="f271" fmla="val 10532"/>
              <a:gd name="f272" fmla="val 2158"/>
              <a:gd name="f273" fmla="val 10536"/>
              <a:gd name="f274" fmla="val 2155"/>
              <a:gd name="f275" fmla="val 10539"/>
              <a:gd name="f276" fmla="val 2152"/>
              <a:gd name="f277" fmla="val 10542"/>
              <a:gd name="f278" fmla="val 2147"/>
              <a:gd name="f279" fmla="val 10549"/>
              <a:gd name="f280" fmla="val 2140"/>
              <a:gd name="f281" fmla="val 10555"/>
              <a:gd name="f282" fmla="val 2134"/>
              <a:gd name="f283" fmla="val 10561"/>
              <a:gd name="f284" fmla="val 2118"/>
              <a:gd name="f285" fmla="val 10579"/>
              <a:gd name="f286" fmla="val 2101"/>
              <a:gd name="f287" fmla="val 10597"/>
              <a:gd name="f288" fmla="val 2085"/>
              <a:gd name="f289" fmla="val 10615"/>
              <a:gd name="f290" fmla="val 1654"/>
              <a:gd name="f291" fmla="val 10894"/>
              <a:gd name="f292" fmla="val 1247"/>
              <a:gd name="f293" fmla="val 11134"/>
              <a:gd name="f294" fmla="val 816"/>
              <a:gd name="f295" fmla="val 11414"/>
              <a:gd name="f296" fmla="val 238"/>
              <a:gd name="f297" fmla="val 11841"/>
              <a:gd name="f298" fmla="val 12293"/>
              <a:gd name="f299" fmla="val 463"/>
              <a:gd name="f300" fmla="val 12796"/>
              <a:gd name="f301" fmla="val 471"/>
              <a:gd name="f302" fmla="val 12805"/>
              <a:gd name="f303" fmla="val 480"/>
              <a:gd name="f304" fmla="val 12815"/>
              <a:gd name="f305" fmla="val 490"/>
              <a:gd name="f306" fmla="val 12825"/>
              <a:gd name="f307" fmla="val 494"/>
              <a:gd name="f308" fmla="val 12828"/>
              <a:gd name="f309" fmla="val 508"/>
              <a:gd name="f310" fmla="val 12844"/>
              <a:gd name="f311" fmla="val 526"/>
              <a:gd name="f312" fmla="val 12859"/>
              <a:gd name="f313" fmla="val 542"/>
              <a:gd name="f314" fmla="val 12875"/>
              <a:gd name="f315" fmla="val 555"/>
              <a:gd name="f316" fmla="val 12887"/>
              <a:gd name="f317" fmla="val 566"/>
              <a:gd name="f318" fmla="val 12898"/>
              <a:gd name="f319" fmla="val 580"/>
              <a:gd name="f320" fmla="val 12911"/>
              <a:gd name="f321" fmla="val 582"/>
              <a:gd name="f322" fmla="val 12912"/>
              <a:gd name="f323" fmla="val 584"/>
              <a:gd name="f324" fmla="val 12914"/>
              <a:gd name="f325" fmla="val 586"/>
              <a:gd name="f326" fmla="val 12916"/>
              <a:gd name="f327" fmla="val 622"/>
              <a:gd name="f328" fmla="val 12948"/>
              <a:gd name="f329" fmla="val 660"/>
              <a:gd name="f330" fmla="val 12980"/>
              <a:gd name="f331" fmla="val 701"/>
              <a:gd name="f332" fmla="val 13012"/>
              <a:gd name="f333" fmla="val 1376"/>
              <a:gd name="f334" fmla="val 13569"/>
              <a:gd name="f335" fmla="val 2381"/>
              <a:gd name="f336" fmla="val 13982"/>
              <a:gd name="f337" fmla="val 4033"/>
              <a:gd name="f338" fmla="val 14111"/>
              <a:gd name="f339" fmla="val 14401"/>
              <a:gd name="f340" fmla="val 4543"/>
              <a:gd name="f341" fmla="val 4358"/>
              <a:gd name="f342" fmla="val 14626"/>
              <a:gd name="f343" fmla="val 4351"/>
              <a:gd name="f344" fmla="val 14622"/>
              <a:gd name="f345" fmla="val 4335"/>
              <a:gd name="f346" fmla="val 14653"/>
              <a:gd name="f347" fmla="val 4331"/>
              <a:gd name="f348" fmla="val 14658"/>
              <a:gd name="f349" fmla="val 4332"/>
              <a:gd name="f350" fmla="val 14659"/>
              <a:gd name="f351" fmla="val 4320"/>
              <a:gd name="f352" fmla="val 14678"/>
              <a:gd name="f353" fmla="val 4585"/>
              <a:gd name="f354" fmla="val 14823"/>
              <a:gd name="f355" fmla="val 4576"/>
              <a:gd name="f356" fmla="val 14857"/>
              <a:gd name="f357" fmla="val 4571"/>
              <a:gd name="f358" fmla="val 14892"/>
              <a:gd name="f359" fmla="val 14928"/>
              <a:gd name="f360" fmla="val 15172"/>
              <a:gd name="f361" fmla="val 4770"/>
              <a:gd name="f362" fmla="val 5015"/>
              <a:gd name="f363" fmla="val 5259"/>
              <a:gd name="f364" fmla="val 5458"/>
              <a:gd name="f365" fmla="val 14684"/>
              <a:gd name="f366" fmla="val 14485"/>
              <a:gd name="f367" fmla="val 4985"/>
              <a:gd name="f368" fmla="val 4956"/>
              <a:gd name="f369" fmla="val 14488"/>
              <a:gd name="f370" fmla="val 4927"/>
              <a:gd name="f371" fmla="val 14493"/>
              <a:gd name="f372" fmla="val 6336"/>
              <a:gd name="f373" fmla="val 14157"/>
              <a:gd name="f374" fmla="val 8526"/>
              <a:gd name="f375" fmla="val 14163"/>
              <a:gd name="f376" fmla="val 10716"/>
              <a:gd name="f377" fmla="val 14168"/>
              <a:gd name="f378" fmla="val 12906"/>
              <a:gd name="f379" fmla="val 14174"/>
              <a:gd name="f380" fmla="val 13027"/>
              <a:gd name="f381" fmla="val 14191"/>
              <a:gd name="f382" fmla="val 13150"/>
              <a:gd name="f383" fmla="val 14207"/>
              <a:gd name="f384" fmla="val 13275"/>
              <a:gd name="f385" fmla="val 14222"/>
              <a:gd name="f386" fmla="val 13101"/>
              <a:gd name="f387" fmla="val 14397"/>
              <a:gd name="f388" fmla="val 13030"/>
              <a:gd name="f389" fmla="val 14662"/>
              <a:gd name="f390" fmla="val 13114"/>
              <a:gd name="f391" fmla="val 14912"/>
              <a:gd name="f392" fmla="val 13209"/>
              <a:gd name="f393" fmla="val 15194"/>
              <a:gd name="f394" fmla="val 13471"/>
              <a:gd name="f395" fmla="val 15371"/>
              <a:gd name="f396" fmla="val 13752"/>
              <a:gd name="f397" fmla="val 13824"/>
              <a:gd name="f398" fmla="val 13897"/>
              <a:gd name="f399" fmla="val 15360"/>
              <a:gd name="f400" fmla="val 13969"/>
              <a:gd name="f401" fmla="val 15335"/>
              <a:gd name="f402" fmla="val 14322"/>
              <a:gd name="f403" fmla="val 15217"/>
              <a:gd name="f404" fmla="val 14512"/>
              <a:gd name="f405" fmla="val 14835"/>
              <a:gd name="f406" fmla="val 14392"/>
              <a:gd name="f407" fmla="val 14482"/>
              <a:gd name="f408" fmla="val 14373"/>
              <a:gd name="f409" fmla="val 14424"/>
              <a:gd name="f410" fmla="val 14347"/>
              <a:gd name="f411" fmla="val 14371"/>
              <a:gd name="f412" fmla="val 14315"/>
              <a:gd name="f413" fmla="val 14323"/>
              <a:gd name="f414" fmla="val 14355"/>
              <a:gd name="f415" fmla="val 14326"/>
              <a:gd name="f416" fmla="val 14396"/>
              <a:gd name="f417" fmla="val 14328"/>
              <a:gd name="f418" fmla="val 14436"/>
              <a:gd name="f419" fmla="val 14331"/>
              <a:gd name="f420" fmla="val 14475"/>
              <a:gd name="f421" fmla="val 14334"/>
              <a:gd name="f422" fmla="val 14514"/>
              <a:gd name="f423" fmla="val 14336"/>
              <a:gd name="f424" fmla="val 14553"/>
              <a:gd name="f425" fmla="val 14339"/>
              <a:gd name="f426" fmla="val 14599"/>
              <a:gd name="f427" fmla="val 14342"/>
              <a:gd name="f428" fmla="val 14646"/>
              <a:gd name="f429" fmla="val 14346"/>
              <a:gd name="f430" fmla="val 14692"/>
              <a:gd name="f431" fmla="val 14349"/>
              <a:gd name="f432" fmla="val 14594"/>
              <a:gd name="f433" fmla="val 14513"/>
              <a:gd name="f434" fmla="val 14565"/>
              <a:gd name="f435" fmla="val 14717"/>
              <a:gd name="f436" fmla="val 14631"/>
              <a:gd name="f437" fmla="val 14726"/>
              <a:gd name="f438" fmla="val 14988"/>
              <a:gd name="f439" fmla="val 15269"/>
              <a:gd name="f440" fmla="val 15341"/>
              <a:gd name="f441" fmla="val 15413"/>
              <a:gd name="f442" fmla="val 15485"/>
              <a:gd name="f443" fmla="val 15838"/>
              <a:gd name="f444" fmla="val 16028"/>
              <a:gd name="f445" fmla="val 15909"/>
              <a:gd name="f446" fmla="val 15899"/>
              <a:gd name="f447" fmla="val 14452"/>
              <a:gd name="f448" fmla="val 15887"/>
              <a:gd name="f449" fmla="val 14423"/>
              <a:gd name="f450" fmla="val 15873"/>
              <a:gd name="f451" fmla="val 14395"/>
              <a:gd name="f452" fmla="val 15976"/>
              <a:gd name="f453" fmla="val 16079"/>
              <a:gd name="f454" fmla="val 14398"/>
              <a:gd name="f455" fmla="val 16182"/>
              <a:gd name="f456" fmla="val 14399"/>
              <a:gd name="f457" fmla="val 16106"/>
              <a:gd name="f458" fmla="val 16089"/>
              <a:gd name="f459" fmla="val 14737"/>
              <a:gd name="f460" fmla="val 16148"/>
              <a:gd name="f461" fmla="val 16242"/>
              <a:gd name="f462" fmla="val 16505"/>
              <a:gd name="f463" fmla="val 16786"/>
              <a:gd name="f464" fmla="val 16858"/>
              <a:gd name="f465" fmla="val 16931"/>
              <a:gd name="f466" fmla="val 17002"/>
              <a:gd name="f467" fmla="val 17354"/>
              <a:gd name="f468" fmla="val 17544"/>
              <a:gd name="f469" fmla="val 17426"/>
              <a:gd name="f470" fmla="val 17413"/>
              <a:gd name="f471" fmla="val 14445"/>
              <a:gd name="f472" fmla="val 17398"/>
              <a:gd name="f473" fmla="val 14411"/>
              <a:gd name="f474" fmla="val 17380"/>
              <a:gd name="f475" fmla="val 14378"/>
              <a:gd name="f476" fmla="val 17453"/>
              <a:gd name="f477" fmla="val 14374"/>
              <a:gd name="f478" fmla="val 17525"/>
              <a:gd name="f479" fmla="val 14370"/>
              <a:gd name="f480" fmla="val 17597"/>
              <a:gd name="f481" fmla="val 14366"/>
              <a:gd name="f482" fmla="val 17628"/>
              <a:gd name="f483" fmla="val 14364"/>
              <a:gd name="f484" fmla="val 17659"/>
              <a:gd name="f485" fmla="val 14363"/>
              <a:gd name="f486" fmla="val 17690"/>
              <a:gd name="f487" fmla="val 14361"/>
              <a:gd name="f488" fmla="val 17699"/>
              <a:gd name="f489" fmla="val 17710"/>
              <a:gd name="f490" fmla="val 14360"/>
              <a:gd name="f491" fmla="val 17720"/>
              <a:gd name="f492" fmla="val 17626"/>
              <a:gd name="f493" fmla="val 14522"/>
              <a:gd name="f494" fmla="val 17600"/>
              <a:gd name="f495" fmla="val 14721"/>
              <a:gd name="f496" fmla="val 17664"/>
              <a:gd name="f497" fmla="val 17759"/>
              <a:gd name="f498" fmla="val 18022"/>
              <a:gd name="f499" fmla="val 18303"/>
              <a:gd name="f500" fmla="val 18375"/>
              <a:gd name="f501" fmla="val 15359"/>
              <a:gd name="f502" fmla="val 18519"/>
              <a:gd name="f503" fmla="val 18872"/>
              <a:gd name="f504" fmla="val 19061"/>
              <a:gd name="f505" fmla="val 18942"/>
              <a:gd name="f506" fmla="val 18914"/>
              <a:gd name="f507" fmla="val 18873"/>
              <a:gd name="f508" fmla="val 18820"/>
              <a:gd name="f509" fmla="val 14264"/>
              <a:gd name="f510" fmla="val 18839"/>
              <a:gd name="f511" fmla="val 14261"/>
              <a:gd name="f512" fmla="val 18857"/>
              <a:gd name="f513" fmla="val 14259"/>
              <a:gd name="f514" fmla="val 18876"/>
              <a:gd name="f515" fmla="val 14256"/>
              <a:gd name="f516" fmla="val 19032"/>
              <a:gd name="f517" fmla="val 14237"/>
              <a:gd name="f518" fmla="val 19186"/>
              <a:gd name="f519" fmla="val 14216"/>
              <a:gd name="f520" fmla="val 19334"/>
              <a:gd name="f521" fmla="val 14194"/>
              <a:gd name="f522" fmla="val 19335"/>
              <a:gd name="f523" fmla="val 19336"/>
              <a:gd name="f524" fmla="val 14193"/>
              <a:gd name="f525" fmla="val 19337"/>
              <a:gd name="f526" fmla="val 19341"/>
              <a:gd name="f527" fmla="val 19344"/>
              <a:gd name="f528" fmla="val 14192"/>
              <a:gd name="f529" fmla="val 19348"/>
              <a:gd name="f530" fmla="val 19463"/>
              <a:gd name="f531" fmla="val 20631"/>
              <a:gd name="f532" fmla="val 14002"/>
              <a:gd name="f533" fmla="val 21797"/>
              <a:gd name="f534" fmla="val 13811"/>
              <a:gd name="f535" fmla="val 22965"/>
              <a:gd name="f536" fmla="val 13621"/>
              <a:gd name="f537" fmla="val 27173"/>
              <a:gd name="f538" fmla="val 12206"/>
              <a:gd name="f539" fmla="val 33470"/>
              <a:gd name="f540" fmla="val 9943"/>
              <a:gd name="f541" fmla="val 35721"/>
              <a:gd name="f542" fmla="val 8780"/>
              <a:gd name="f543" fmla="val 36249"/>
              <a:gd name="f544" fmla="val 8513"/>
              <a:gd name="f545" fmla="val 36553"/>
              <a:gd name="f546" fmla="val 8310"/>
              <a:gd name="f547" fmla="val 36555"/>
              <a:gd name="f548" fmla="val 36557"/>
              <a:gd name="f549" fmla="val 8075"/>
              <a:gd name="f550" fmla="val 36365"/>
              <a:gd name="f551" fmla="val 8030"/>
              <a:gd name="f552" fmla="val 36030"/>
              <a:gd name="f553" fmla="val 35830"/>
              <a:gd name="f554" fmla="val 35578"/>
              <a:gd name="f555" fmla="val 8046"/>
              <a:gd name="f556" fmla="val 35285"/>
              <a:gd name="f557" fmla="val 8072"/>
              <a:gd name="f558" fmla="val 35392"/>
              <a:gd name="f559" fmla="val 7260"/>
              <a:gd name="f560" fmla="val 35393"/>
              <a:gd name="f561" fmla="val 35417"/>
              <a:gd name="f562" fmla="val 7199"/>
              <a:gd name="f563" fmla="val 35400"/>
              <a:gd name="f564" fmla="val 35544"/>
              <a:gd name="f565" fmla="val 6113"/>
              <a:gd name="f566" fmla="val 36073"/>
              <a:gd name="f567" fmla="val 2098"/>
              <a:gd name="f568" fmla="val 36077"/>
              <a:gd name="f569" fmla="val 2087"/>
              <a:gd name="f570" fmla="val 36074"/>
              <a:gd name="f571" fmla="val 2086"/>
              <a:gd name="f572" fmla="val 36101"/>
              <a:gd name="f573" fmla="val 2025"/>
              <a:gd name="f574" fmla="val 36082"/>
              <a:gd name="f575" fmla="val 36123"/>
              <a:gd name="f576" fmla="val 1720"/>
              <a:gd name="f577" fmla="val 1717"/>
              <a:gd name="f578" fmla="val 37541"/>
              <a:gd name="f579" fmla="val 1714"/>
              <a:gd name="f580" fmla="val 37540"/>
              <a:gd name="f581" fmla="val 1710"/>
              <a:gd name="f582" fmla="val 37539"/>
              <a:gd name="f583" fmla="val 37507"/>
              <a:gd name="f584" fmla="val 1559"/>
              <a:gd name="f585" fmla="val 36925"/>
              <a:gd name="f586" fmla="val 1423"/>
              <a:gd name="f587" fmla="val 36175"/>
              <a:gd name="f588" fmla="val 1320"/>
              <a:gd name="f589" fmla="val 36234"/>
              <a:gd name="f590" fmla="val 872"/>
              <a:gd name="f591" fmla="val 36743"/>
              <a:gd name="f592" fmla="val 726"/>
              <a:gd name="f593" fmla="val 36751"/>
              <a:gd name="f594" fmla="val 724"/>
              <a:gd name="f595" fmla="val 36760"/>
              <a:gd name="f596" fmla="val 722"/>
              <a:gd name="f597" fmla="val 36768"/>
              <a:gd name="f598" fmla="val 719"/>
              <a:gd name="f599" fmla="val 36774"/>
              <a:gd name="f600" fmla="val 717"/>
              <a:gd name="f601" fmla="val 36782"/>
              <a:gd name="f602" fmla="val 715"/>
              <a:gd name="f603" fmla="val 36789"/>
              <a:gd name="f604" fmla="val 712"/>
              <a:gd name="f605" fmla="val 36798"/>
              <a:gd name="f606" fmla="val 710"/>
              <a:gd name="f607" fmla="val 36799"/>
              <a:gd name="f608" fmla="val 709"/>
              <a:gd name="f609" fmla="val 36800"/>
              <a:gd name="f610" fmla="val 36801"/>
              <a:gd name="f611" fmla="val 36808"/>
              <a:gd name="f612" fmla="val 705"/>
              <a:gd name="f613" fmla="val 36815"/>
              <a:gd name="f614" fmla="val 703"/>
              <a:gd name="f615" fmla="val 36821"/>
              <a:gd name="f616" fmla="val 700"/>
              <a:gd name="f617" fmla="val 36824"/>
              <a:gd name="f618" fmla="val 699"/>
              <a:gd name="f619" fmla="val 36826"/>
              <a:gd name="f620" fmla="val 36827"/>
              <a:gd name="f621" fmla="val 698"/>
              <a:gd name="f622" fmla="val 36835"/>
              <a:gd name="f623" fmla="val 695"/>
              <a:gd name="f624" fmla="val 36842"/>
              <a:gd name="f625" fmla="val 692"/>
              <a:gd name="f626" fmla="val 36850"/>
              <a:gd name="f627" fmla="val 689"/>
              <a:gd name="f628" fmla="val 36851"/>
              <a:gd name="f629" fmla="val 688"/>
              <a:gd name="f630" fmla="val 36852"/>
              <a:gd name="f631" fmla="val 36853"/>
              <a:gd name="f632" fmla="val 687"/>
              <a:gd name="f633" fmla="val 36861"/>
              <a:gd name="f634" fmla="val 684"/>
              <a:gd name="f635" fmla="val 36868"/>
              <a:gd name="f636" fmla="val 681"/>
              <a:gd name="f637" fmla="val 36875"/>
              <a:gd name="f638" fmla="val 678"/>
              <a:gd name="f639" fmla="val 36876"/>
              <a:gd name="f640" fmla="val 677"/>
              <a:gd name="f641" fmla="val 36877"/>
              <a:gd name="f642" fmla="val 676"/>
              <a:gd name="f643" fmla="val 36885"/>
              <a:gd name="f644" fmla="val 672"/>
              <a:gd name="f645" fmla="val 36893"/>
              <a:gd name="f646" fmla="val 668"/>
              <a:gd name="f647" fmla="val 36901"/>
              <a:gd name="f648" fmla="val 664"/>
              <a:gd name="f649" fmla="val 36902"/>
              <a:gd name="f650" fmla="val 663"/>
              <a:gd name="f651" fmla="val 36903"/>
              <a:gd name="f652" fmla="val 36918"/>
              <a:gd name="f653" fmla="val 655"/>
              <a:gd name="f654" fmla="val 36933"/>
              <a:gd name="f655" fmla="val 646"/>
              <a:gd name="f656" fmla="val 36947"/>
              <a:gd name="f657" fmla="val 636"/>
              <a:gd name="f658" fmla="val 36948"/>
              <a:gd name="f659" fmla="val 36949"/>
              <a:gd name="f660" fmla="val 635"/>
              <a:gd name="f661" fmla="val 36963"/>
              <a:gd name="f662" fmla="val 626"/>
              <a:gd name="f663" fmla="val 36977"/>
              <a:gd name="f664" fmla="val 616"/>
              <a:gd name="f665" fmla="val 36990"/>
              <a:gd name="f666" fmla="val 604"/>
              <a:gd name="f667" fmla="val 36991"/>
              <a:gd name="f668" fmla="val 37004"/>
              <a:gd name="f669" fmla="val 593"/>
              <a:gd name="f670" fmla="val 37016"/>
              <a:gd name="f671" fmla="val 37027"/>
              <a:gd name="f672" fmla="val 569"/>
              <a:gd name="f673" fmla="val 37028"/>
              <a:gd name="f674" fmla="val 568"/>
              <a:gd name="f675" fmla="val 37038"/>
              <a:gd name="f676" fmla="val 556"/>
              <a:gd name="f677" fmla="val 37049"/>
              <a:gd name="f678" fmla="val 543"/>
              <a:gd name="f679" fmla="val 37058"/>
              <a:gd name="f680" fmla="val 529"/>
              <a:gd name="f681" fmla="val 37059"/>
              <a:gd name="f682" fmla="val 528"/>
              <a:gd name="f683" fmla="val 37063"/>
              <a:gd name="f684" fmla="val 522"/>
              <a:gd name="f685" fmla="val 37067"/>
              <a:gd name="f686" fmla="val 515"/>
              <a:gd name="f687" fmla="val 37071"/>
              <a:gd name="f688" fmla="val 507"/>
              <a:gd name="f689" fmla="val 506"/>
              <a:gd name="f690" fmla="val 37075"/>
              <a:gd name="f691" fmla="val 499"/>
              <a:gd name="f692" fmla="val 37078"/>
              <a:gd name="f693" fmla="val 493"/>
              <a:gd name="f694" fmla="val 37082"/>
              <a:gd name="f695" fmla="val 486"/>
              <a:gd name="f696" fmla="val 485"/>
              <a:gd name="f697" fmla="val 37097"/>
              <a:gd name="f698" fmla="val 448"/>
              <a:gd name="f699" fmla="val 37106"/>
              <a:gd name="f700" fmla="val 408"/>
              <a:gd name="f701" fmla="val 363"/>
              <a:gd name="f702" fmla="val 358"/>
              <a:gd name="f703" fmla="val 352"/>
              <a:gd name="f704" fmla="val 37105"/>
              <a:gd name="f705" fmla="val 346"/>
              <a:gd name="f706" fmla="val 344"/>
              <a:gd name="f707" fmla="val 342"/>
              <a:gd name="f708" fmla="val 339"/>
              <a:gd name="f709" fmla="val 337"/>
              <a:gd name="f710" fmla="val 334"/>
              <a:gd name="f711" fmla="val 37104"/>
              <a:gd name="f712" fmla="val 331"/>
              <a:gd name="f713" fmla="val 328"/>
              <a:gd name="f714" fmla="val 324"/>
              <a:gd name="f715" fmla="val 37103"/>
              <a:gd name="f716" fmla="val 320"/>
              <a:gd name="f717" fmla="val 319"/>
              <a:gd name="f718" fmla="val 318"/>
              <a:gd name="f719" fmla="val 316"/>
              <a:gd name="f720" fmla="val 37100"/>
              <a:gd name="f721" fmla="val 294"/>
              <a:gd name="f722" fmla="val 37095"/>
              <a:gd name="f723" fmla="val 271"/>
              <a:gd name="f724" fmla="val 37088"/>
              <a:gd name="f725" fmla="val 249"/>
              <a:gd name="f726" fmla="val 248"/>
              <a:gd name="f727" fmla="val 37087"/>
              <a:gd name="f728" fmla="val 37039"/>
              <a:gd name="f729" fmla="val 105"/>
              <a:gd name="f730" fmla="val 34027"/>
              <a:gd name="f731" fmla="val 34012"/>
              <a:gd name="f732" fmla="val 33997"/>
              <a:gd name="f733" fmla="val 1"/>
              <a:gd name="f734" fmla="val 33982"/>
              <a:gd name="f735" fmla="val 4"/>
              <a:gd name="f736" fmla="val 33651"/>
              <a:gd name="f737" fmla="val 3"/>
              <a:gd name="f738" fmla="val 33337"/>
              <a:gd name="f739" fmla="val 33064"/>
              <a:gd name="f740" fmla="val 33062"/>
              <a:gd name="f741" fmla="val 33060"/>
              <a:gd name="f742" fmla="*/ f0 1 37542"/>
              <a:gd name="f743" fmla="*/ f1 1 15372"/>
              <a:gd name="f744" fmla="val f2"/>
              <a:gd name="f745" fmla="val f3"/>
              <a:gd name="f746" fmla="val f4"/>
              <a:gd name="f747" fmla="+- f746 0 f744"/>
              <a:gd name="f748" fmla="+- f745 0 f744"/>
              <a:gd name="f749" fmla="*/ f748 1 37542"/>
              <a:gd name="f750" fmla="*/ f747 1 15372"/>
              <a:gd name="f751" fmla="*/ f744 1 f749"/>
              <a:gd name="f752" fmla="*/ f745 1 f749"/>
              <a:gd name="f753" fmla="*/ f744 1 f750"/>
              <a:gd name="f754" fmla="*/ f746 1 f750"/>
              <a:gd name="f755" fmla="*/ f751 f742 1"/>
              <a:gd name="f756" fmla="*/ f752 f742 1"/>
              <a:gd name="f757" fmla="*/ f754 f743 1"/>
              <a:gd name="f758" fmla="*/ f753 f743 1"/>
            </a:gdLst>
            <a:ahLst/>
            <a:cxnLst>
              <a:cxn ang="3cd4">
                <a:pos x="hc" y="t"/>
              </a:cxn>
              <a:cxn ang="0">
                <a:pos x="r" y="vc"/>
              </a:cxn>
              <a:cxn ang="cd4">
                <a:pos x="hc" y="b"/>
              </a:cxn>
              <a:cxn ang="cd2">
                <a:pos x="l" y="vc"/>
              </a:cxn>
            </a:cxnLst>
            <a:rect l="f755" t="f758" r="f756" b="f757"/>
            <a:pathLst>
              <a:path w="37542" h="15372">
                <a:moveTo>
                  <a:pt x="f5" y="f2"/>
                </a:moveTo>
                <a:cubicBezTo>
                  <a:pt x="f6" y="f2"/>
                  <a:pt x="f7" y="f8"/>
                  <a:pt x="f9" y="f10"/>
                </a:cubicBezTo>
                <a:lnTo>
                  <a:pt x="f11" y="f12"/>
                </a:lnTo>
                <a:cubicBezTo>
                  <a:pt x="f13" y="f14"/>
                  <a:pt x="f15" y="f16"/>
                  <a:pt x="f17" y="f18"/>
                </a:cubicBezTo>
                <a:cubicBezTo>
                  <a:pt x="f19" y="f20"/>
                  <a:pt x="f21" y="f22"/>
                  <a:pt x="f23" y="f24"/>
                </a:cubicBezTo>
                <a:cubicBezTo>
                  <a:pt x="f25" y="f26"/>
                  <a:pt x="f27" y="f28"/>
                  <a:pt x="f29" y="f30"/>
                </a:cubicBezTo>
                <a:lnTo>
                  <a:pt x="f31" y="f30"/>
                </a:lnTo>
                <a:cubicBezTo>
                  <a:pt x="f32" y="f33"/>
                  <a:pt x="f34" y="f35"/>
                  <a:pt x="f36" y="f37"/>
                </a:cubicBezTo>
                <a:lnTo>
                  <a:pt x="f36" y="f38"/>
                </a:lnTo>
                <a:lnTo>
                  <a:pt x="f39" y="f40"/>
                </a:ln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lnTo>
                  <a:pt x="f77" y="f78"/>
                </a:lnTo>
                <a:cubicBezTo>
                  <a:pt x="f79" y="f80"/>
                  <a:pt x="f81" y="f82"/>
                  <a:pt x="f83" y="f82"/>
                </a:cubicBezTo>
                <a:cubicBezTo>
                  <a:pt x="f84" y="f82"/>
                  <a:pt x="f85" y="f86"/>
                  <a:pt x="f87" y="f88"/>
                </a:cubicBezTo>
                <a:cubicBezTo>
                  <a:pt x="f89" y="f88"/>
                  <a:pt x="f90" y="f91"/>
                  <a:pt x="f92" y="f91"/>
                </a:cubicBezTo>
                <a:cubicBezTo>
                  <a:pt x="f93" y="f91"/>
                  <a:pt x="f94" y="f95"/>
                  <a:pt x="f96" y="f97"/>
                </a:cubicBezTo>
                <a:cubicBezTo>
                  <a:pt x="f98" y="f99"/>
                  <a:pt x="f100" y="f101"/>
                  <a:pt x="f102" y="f103"/>
                </a:cubicBezTo>
                <a:lnTo>
                  <a:pt x="f104" y="f105"/>
                </a:lnTo>
                <a:cubicBezTo>
                  <a:pt x="f106" y="f105"/>
                  <a:pt x="f107" y="f108"/>
                  <a:pt x="f109" y="f108"/>
                </a:cubicBezTo>
                <a:cubicBezTo>
                  <a:pt x="f110" y="f111"/>
                  <a:pt x="f112" y="f113"/>
                  <a:pt x="f114" y="f115"/>
                </a:cubicBezTo>
                <a:cubicBezTo>
                  <a:pt x="f116" y="f117"/>
                  <a:pt x="f118" y="f119"/>
                  <a:pt x="f120" y="f121"/>
                </a:cubicBezTo>
                <a:cubicBezTo>
                  <a:pt x="f122" y="f121"/>
                  <a:pt x="f123" y="f121"/>
                  <a:pt x="f124" y="f121"/>
                </a:cubicBezTo>
                <a:cubicBezTo>
                  <a:pt x="f125" y="f121"/>
                  <a:pt x="f126" y="f127"/>
                  <a:pt x="f128" y="f129"/>
                </a:cubicBezTo>
                <a:cubicBezTo>
                  <a:pt x="f130" y="f129"/>
                  <a:pt x="f130" y="f129"/>
                  <a:pt x="f131" y="f132"/>
                </a:cubicBez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ubicBezTo>
                  <a:pt x="f211" y="f212"/>
                  <a:pt x="f213" y="f122"/>
                  <a:pt x="f214"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44" y="f245"/>
                </a:cubicBezTo>
                <a:cubicBezTo>
                  <a:pt x="f246" y="f247"/>
                  <a:pt x="f248" y="f249"/>
                  <a:pt x="f250" y="f251"/>
                </a:cubicBezTo>
                <a:cubicBezTo>
                  <a:pt x="f252" y="f253"/>
                  <a:pt x="f254" y="f255"/>
                  <a:pt x="f256" y="f257"/>
                </a:cubicBezTo>
                <a:cubicBezTo>
                  <a:pt x="f258" y="f259"/>
                  <a:pt x="f260" y="f261"/>
                  <a:pt x="f262" y="f263"/>
                </a:cubicBezTo>
                <a:lnTo>
                  <a:pt x="f264" y="f265"/>
                </a:lnTo>
                <a:cubicBezTo>
                  <a:pt x="f266" y="f267"/>
                  <a:pt x="f268" y="f269"/>
                  <a:pt x="f270" y="f271"/>
                </a:cubicBezTo>
                <a:cubicBezTo>
                  <a:pt x="f272" y="f273"/>
                  <a:pt x="f274" y="f275"/>
                  <a:pt x="f276" y="f277"/>
                </a:cubicBezTo>
                <a:cubicBezTo>
                  <a:pt x="f278" y="f279"/>
                  <a:pt x="f280" y="f281"/>
                  <a:pt x="f282" y="f283"/>
                </a:cubicBezTo>
                <a:cubicBezTo>
                  <a:pt x="f284" y="f285"/>
                  <a:pt x="f286" y="f287"/>
                  <a:pt x="f288" y="f289"/>
                </a:cubicBezTo>
                <a:cubicBezTo>
                  <a:pt x="f290" y="f291"/>
                  <a:pt x="f292" y="f293"/>
                  <a:pt x="f294" y="f295"/>
                </a:cubicBezTo>
                <a:cubicBezTo>
                  <a:pt x="f296" y="f297"/>
                  <a:pt x="f2" y="f298"/>
                  <a:pt x="f299" y="f300"/>
                </a:cubicBezTo>
                <a:cubicBezTo>
                  <a:pt x="f301" y="f302"/>
                  <a:pt x="f303" y="f304"/>
                  <a:pt x="f305" y="f306"/>
                </a:cubicBezTo>
                <a:lnTo>
                  <a:pt x="f307" y="f308"/>
                </a:ln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6"/>
                  <a:pt x="f337" y="f338"/>
                </a:cubicBezTo>
                <a:lnTo>
                  <a:pt x="f337" y="f339"/>
                </a:lnTo>
                <a:lnTo>
                  <a:pt x="f340" y="f339"/>
                </a:lnTo>
                <a:lnTo>
                  <a:pt x="f341" y="f342"/>
                </a:lnTo>
                <a:lnTo>
                  <a:pt x="f343" y="f344"/>
                </a:lnTo>
                <a:lnTo>
                  <a:pt x="f345" y="f346"/>
                </a:lnTo>
                <a:lnTo>
                  <a:pt x="f347" y="f348"/>
                </a:lnTo>
                <a:lnTo>
                  <a:pt x="f349" y="f350"/>
                </a:lnTo>
                <a:lnTo>
                  <a:pt x="f351" y="f352"/>
                </a:lnTo>
                <a:lnTo>
                  <a:pt x="f353" y="f354"/>
                </a:lnTo>
                <a:cubicBezTo>
                  <a:pt x="f355" y="f356"/>
                  <a:pt x="f357" y="f358"/>
                  <a:pt x="f357" y="f359"/>
                </a:cubicBezTo>
                <a:cubicBezTo>
                  <a:pt x="f357" y="f360"/>
                  <a:pt x="f361" y="f4"/>
                  <a:pt x="f362" y="f4"/>
                </a:cubicBezTo>
                <a:cubicBezTo>
                  <a:pt x="f363" y="f4"/>
                  <a:pt x="f364" y="f360"/>
                  <a:pt x="f364" y="f359"/>
                </a:cubicBezTo>
                <a:cubicBezTo>
                  <a:pt x="f364" y="f365"/>
                  <a:pt x="f363" y="f366"/>
                  <a:pt x="f362" y="f366"/>
                </a:cubicBezTo>
                <a:cubicBezTo>
                  <a:pt x="f367" y="f366"/>
                  <a:pt x="f368" y="f369"/>
                  <a:pt x="f370" y="f371"/>
                </a:cubicBezTo>
                <a:lnTo>
                  <a:pt x="f370" y="f339"/>
                </a:lnTo>
                <a:lnTo>
                  <a:pt x="f372" y="f339"/>
                </a:lnTo>
                <a:lnTo>
                  <a:pt x="f372" y="f373"/>
                </a:lnTo>
                <a:cubicBezTo>
                  <a:pt x="f374" y="f375"/>
                  <a:pt x="f376" y="f377"/>
                  <a:pt x="f378" y="f379"/>
                </a:cubicBezTo>
                <a:cubicBezTo>
                  <a:pt x="f380" y="f381"/>
                  <a:pt x="f382" y="f383"/>
                  <a:pt x="f384" y="f385"/>
                </a:cubicBezTo>
                <a:cubicBezTo>
                  <a:pt x="f386" y="f387"/>
                  <a:pt x="f388" y="f389"/>
                  <a:pt x="f390" y="f391"/>
                </a:cubicBezTo>
                <a:cubicBezTo>
                  <a:pt x="f392" y="f393"/>
                  <a:pt x="f394" y="f395"/>
                  <a:pt x="f396" y="f395"/>
                </a:cubicBezTo>
                <a:cubicBezTo>
                  <a:pt x="f397" y="f395"/>
                  <a:pt x="f398" y="f399"/>
                  <a:pt x="f400" y="f401"/>
                </a:cubicBezTo>
                <a:cubicBezTo>
                  <a:pt x="f402" y="f403"/>
                  <a:pt x="f404" y="f405"/>
                  <a:pt x="f406" y="f407"/>
                </a:cubicBezTo>
                <a:cubicBezTo>
                  <a:pt x="f408" y="f409"/>
                  <a:pt x="f410" y="f411"/>
                  <a:pt x="f412" y="f413"/>
                </a:cubicBezTo>
                <a:lnTo>
                  <a:pt x="f412" y="f413"/>
                </a:lnTo>
                <a:cubicBezTo>
                  <a:pt x="f414" y="f415"/>
                  <a:pt x="f416" y="f417"/>
                  <a:pt x="f418" y="f419"/>
                </a:cubicBezTo>
                <a:cubicBezTo>
                  <a:pt x="f420" y="f421"/>
                  <a:pt x="f422" y="f423"/>
                  <a:pt x="f424" y="f425"/>
                </a:cubicBezTo>
                <a:cubicBezTo>
                  <a:pt x="f426" y="f427"/>
                  <a:pt x="f428" y="f429"/>
                  <a:pt x="f430" y="f431"/>
                </a:cubicBezTo>
                <a:cubicBezTo>
                  <a:pt x="f432" y="f433"/>
                  <a:pt x="f434" y="f435"/>
                  <a:pt x="f436" y="f391"/>
                </a:cubicBezTo>
                <a:cubicBezTo>
                  <a:pt x="f437" y="f393"/>
                  <a:pt x="f438" y="f395"/>
                  <a:pt x="f439" y="f395"/>
                </a:cubicBezTo>
                <a:cubicBezTo>
                  <a:pt x="f440" y="f395"/>
                  <a:pt x="f441" y="f399"/>
                  <a:pt x="f442" y="f401"/>
                </a:cubicBezTo>
                <a:cubicBezTo>
                  <a:pt x="f443" y="f403"/>
                  <a:pt x="f444" y="f405"/>
                  <a:pt x="f445" y="f407"/>
                </a:cubicBezTo>
                <a:cubicBezTo>
                  <a:pt x="f446" y="f447"/>
                  <a:pt x="f448" y="f449"/>
                  <a:pt x="f450" y="f451"/>
                </a:cubicBezTo>
                <a:lnTo>
                  <a:pt x="f450" y="f451"/>
                </a:lnTo>
                <a:cubicBezTo>
                  <a:pt x="f452" y="f387"/>
                  <a:pt x="f453" y="f454"/>
                  <a:pt x="f455" y="f456"/>
                </a:cubicBezTo>
                <a:cubicBezTo>
                  <a:pt x="f457" y="f424"/>
                  <a:pt x="f458" y="f459"/>
                  <a:pt x="f460" y="f391"/>
                </a:cubicBezTo>
                <a:cubicBezTo>
                  <a:pt x="f461" y="f393"/>
                  <a:pt x="f462" y="f395"/>
                  <a:pt x="f463" y="f395"/>
                </a:cubicBezTo>
                <a:cubicBezTo>
                  <a:pt x="f464" y="f395"/>
                  <a:pt x="f465" y="f399"/>
                  <a:pt x="f466" y="f401"/>
                </a:cubicBezTo>
                <a:cubicBezTo>
                  <a:pt x="f467" y="f403"/>
                  <a:pt x="f468" y="f405"/>
                  <a:pt x="f469" y="f407"/>
                </a:cubicBezTo>
                <a:cubicBezTo>
                  <a:pt x="f470" y="f471"/>
                  <a:pt x="f472" y="f473"/>
                  <a:pt x="f474" y="f475"/>
                </a:cubicBezTo>
                <a:cubicBezTo>
                  <a:pt x="f476" y="f477"/>
                  <a:pt x="f478" y="f479"/>
                  <a:pt x="f480" y="f481"/>
                </a:cubicBezTo>
                <a:cubicBezTo>
                  <a:pt x="f482" y="f483"/>
                  <a:pt x="f484" y="f485"/>
                  <a:pt x="f486" y="f487"/>
                </a:cubicBezTo>
                <a:cubicBezTo>
                  <a:pt x="f488" y="f487"/>
                  <a:pt x="f489" y="f490"/>
                  <a:pt x="f491" y="f490"/>
                </a:cubicBezTo>
                <a:cubicBezTo>
                  <a:pt x="f492" y="f493"/>
                  <a:pt x="f494" y="f495"/>
                  <a:pt x="f496" y="f391"/>
                </a:cubicBezTo>
                <a:cubicBezTo>
                  <a:pt x="f497" y="f393"/>
                  <a:pt x="f498" y="f395"/>
                  <a:pt x="f499" y="f395"/>
                </a:cubicBezTo>
                <a:cubicBezTo>
                  <a:pt x="f500" y="f395"/>
                  <a:pt x="f65" y="f501"/>
                  <a:pt x="f502" y="f401"/>
                </a:cubicBezTo>
                <a:cubicBezTo>
                  <a:pt x="f503" y="f403"/>
                  <a:pt x="f504" y="f405"/>
                  <a:pt x="f505" y="f407"/>
                </a:cubicBezTo>
                <a:cubicBezTo>
                  <a:pt x="f506" y="f456"/>
                  <a:pt x="f507" y="f415"/>
                  <a:pt x="f508" y="f509"/>
                </a:cubicBezTo>
                <a:cubicBezTo>
                  <a:pt x="f510" y="f511"/>
                  <a:pt x="f512" y="f513"/>
                  <a:pt x="f514" y="f515"/>
                </a:cubicBezTo>
                <a:cubicBezTo>
                  <a:pt x="f516" y="f517"/>
                  <a:pt x="f518" y="f519"/>
                  <a:pt x="f520" y="f521"/>
                </a:cubicBezTo>
                <a:cubicBezTo>
                  <a:pt x="f522" y="f521"/>
                  <a:pt x="f523" y="f524"/>
                  <a:pt x="f525" y="f524"/>
                </a:cubicBezTo>
                <a:cubicBezTo>
                  <a:pt x="f526" y="f524"/>
                  <a:pt x="f527" y="f528"/>
                  <a:pt x="f529" y="f528"/>
                </a:cubicBezTo>
                <a:lnTo>
                  <a:pt x="f530" y="f528"/>
                </a:lnTo>
                <a:cubicBezTo>
                  <a:pt x="f531" y="f532"/>
                  <a:pt x="f533" y="f534"/>
                  <a:pt x="f535" y="f536"/>
                </a:cubicBezTo>
                <a:cubicBezTo>
                  <a:pt x="f537" y="f538"/>
                  <a:pt x="f539" y="f540"/>
                  <a:pt x="f541" y="f542"/>
                </a:cubicBezTo>
                <a:cubicBezTo>
                  <a:pt x="f543" y="f544"/>
                  <a:pt x="f545" y="f546"/>
                  <a:pt x="f547" y="f108"/>
                </a:cubicBezTo>
                <a:cubicBezTo>
                  <a:pt x="f548" y="f549"/>
                  <a:pt x="f550" y="f551"/>
                  <a:pt x="f552" y="f551"/>
                </a:cubicBezTo>
                <a:cubicBezTo>
                  <a:pt x="f553" y="f551"/>
                  <a:pt x="f554" y="f555"/>
                  <a:pt x="f556" y="f557"/>
                </a:cubicBezTo>
                <a:lnTo>
                  <a:pt x="f558" y="f559"/>
                </a:lnTo>
                <a:lnTo>
                  <a:pt x="f560" y="f559"/>
                </a:lnTo>
                <a:lnTo>
                  <a:pt x="f561" y="f562"/>
                </a:lnTo>
                <a:lnTo>
                  <a:pt x="f563" y="f562"/>
                </a:lnTo>
                <a:lnTo>
                  <a:pt x="f564" y="f565"/>
                </a:lnTo>
                <a:lnTo>
                  <a:pt x="f566" y="f567"/>
                </a:lnTo>
                <a:lnTo>
                  <a:pt x="f568" y="f569"/>
                </a:lnTo>
                <a:lnTo>
                  <a:pt x="f570" y="f569"/>
                </a:lnTo>
                <a:lnTo>
                  <a:pt x="f570" y="f571"/>
                </a:lnTo>
                <a:lnTo>
                  <a:pt x="f568" y="f571"/>
                </a:lnTo>
                <a:lnTo>
                  <a:pt x="f572" y="f573"/>
                </a:lnTo>
                <a:lnTo>
                  <a:pt x="f574" y="f573"/>
                </a:lnTo>
                <a:lnTo>
                  <a:pt x="f575" y="f576"/>
                </a:lnTo>
                <a:lnTo>
                  <a:pt x="f3" y="f576"/>
                </a:lnTo>
                <a:cubicBezTo>
                  <a:pt x="f3" y="f577"/>
                  <a:pt x="f578" y="f579"/>
                  <a:pt x="f580" y="f581"/>
                </a:cubicBezTo>
                <a:lnTo>
                  <a:pt x="f582" y="f581"/>
                </a:lnTo>
                <a:cubicBezTo>
                  <a:pt x="f583" y="f584"/>
                  <a:pt x="f585" y="f586"/>
                  <a:pt x="f587" y="f588"/>
                </a:cubicBezTo>
                <a:lnTo>
                  <a:pt x="f589" y="f590"/>
                </a:lnTo>
                <a:lnTo>
                  <a:pt x="f591" y="f592"/>
                </a:lnTo>
                <a:cubicBezTo>
                  <a:pt x="f593" y="f594"/>
                  <a:pt x="f595" y="f596"/>
                  <a:pt x="f597" y="f598"/>
                </a:cubicBezTo>
                <a:lnTo>
                  <a:pt x="f599" y="f600"/>
                </a:lnTo>
                <a:cubicBezTo>
                  <a:pt x="f601" y="f602"/>
                  <a:pt x="f603" y="f604"/>
                  <a:pt x="f605" y="f606"/>
                </a:cubicBezTo>
                <a:cubicBezTo>
                  <a:pt x="f607" y="f608"/>
                  <a:pt x="f609" y="f608"/>
                  <a:pt x="f610" y="f608"/>
                </a:cubicBezTo>
                <a:cubicBezTo>
                  <a:pt x="f611" y="f612"/>
                  <a:pt x="f613" y="f614"/>
                  <a:pt x="f615" y="f616"/>
                </a:cubicBezTo>
                <a:cubicBezTo>
                  <a:pt x="f617" y="f618"/>
                  <a:pt x="f619" y="f618"/>
                  <a:pt x="f620" y="f621"/>
                </a:cubicBezTo>
                <a:cubicBezTo>
                  <a:pt x="f622" y="f623"/>
                  <a:pt x="f624" y="f625"/>
                  <a:pt x="f626" y="f627"/>
                </a:cubicBezTo>
                <a:cubicBezTo>
                  <a:pt x="f628" y="f629"/>
                  <a:pt x="f630" y="f629"/>
                  <a:pt x="f631" y="f632"/>
                </a:cubicBezTo>
                <a:cubicBezTo>
                  <a:pt x="f633" y="f634"/>
                  <a:pt x="f635" y="f636"/>
                  <a:pt x="f637" y="f638"/>
                </a:cubicBezTo>
                <a:cubicBezTo>
                  <a:pt x="f639" y="f640"/>
                  <a:pt x="f641" y="f640"/>
                  <a:pt x="f641" y="f642"/>
                </a:cubicBezTo>
                <a:cubicBezTo>
                  <a:pt x="f643" y="f644"/>
                  <a:pt x="f645" y="f646"/>
                  <a:pt x="f647" y="f648"/>
                </a:cubicBezTo>
                <a:cubicBezTo>
                  <a:pt x="f647" y="f648"/>
                  <a:pt x="f649" y="f650"/>
                  <a:pt x="f651" y="f650"/>
                </a:cubicBezTo>
                <a:cubicBezTo>
                  <a:pt x="f652" y="f653"/>
                  <a:pt x="f654" y="f655"/>
                  <a:pt x="f656" y="f657"/>
                </a:cubicBezTo>
                <a:cubicBezTo>
                  <a:pt x="f658" y="f657"/>
                  <a:pt x="f658" y="f657"/>
                  <a:pt x="f659" y="f660"/>
                </a:cubicBezTo>
                <a:cubicBezTo>
                  <a:pt x="f661" y="f662"/>
                  <a:pt x="f663" y="f664"/>
                  <a:pt x="f665" y="f666"/>
                </a:cubicBezTo>
                <a:lnTo>
                  <a:pt x="f667" y="f666"/>
                </a:lnTo>
                <a:cubicBezTo>
                  <a:pt x="f668" y="f669"/>
                  <a:pt x="f670" y="f321"/>
                  <a:pt x="f671" y="f672"/>
                </a:cubicBezTo>
                <a:lnTo>
                  <a:pt x="f673" y="f674"/>
                </a:lnTo>
                <a:cubicBezTo>
                  <a:pt x="f675" y="f676"/>
                  <a:pt x="f677" y="f678"/>
                  <a:pt x="f679" y="f680"/>
                </a:cubicBezTo>
                <a:cubicBezTo>
                  <a:pt x="f679" y="f680"/>
                  <a:pt x="f679" y="f680"/>
                  <a:pt x="f681" y="f682"/>
                </a:cubicBezTo>
                <a:cubicBezTo>
                  <a:pt x="f683" y="f684"/>
                  <a:pt x="f685" y="f686"/>
                  <a:pt x="f687" y="f688"/>
                </a:cubicBezTo>
                <a:cubicBezTo>
                  <a:pt x="f687" y="f688"/>
                  <a:pt x="f687" y="f689"/>
                  <a:pt x="f687" y="f689"/>
                </a:cubicBezTo>
                <a:cubicBezTo>
                  <a:pt x="f690" y="f691"/>
                  <a:pt x="f692" y="f693"/>
                  <a:pt x="f694" y="f695"/>
                </a:cubicBezTo>
                <a:cubicBezTo>
                  <a:pt x="f694" y="f696"/>
                  <a:pt x="f694" y="f696"/>
                  <a:pt x="f694" y="f696"/>
                </a:cubicBezTo>
                <a:cubicBezTo>
                  <a:pt x="f697" y="f698"/>
                  <a:pt x="f699" y="f700"/>
                  <a:pt x="f699" y="f701"/>
                </a:cubicBezTo>
                <a:cubicBezTo>
                  <a:pt x="f699" y="f702"/>
                  <a:pt x="f699" y="f703"/>
                  <a:pt x="f704" y="f705"/>
                </a:cubicBezTo>
                <a:cubicBezTo>
                  <a:pt x="f704" y="f706"/>
                  <a:pt x="f704" y="f707"/>
                  <a:pt x="f704" y="f708"/>
                </a:cubicBezTo>
                <a:cubicBezTo>
                  <a:pt x="f704" y="f709"/>
                  <a:pt x="f704" y="f710"/>
                  <a:pt x="f711" y="f712"/>
                </a:cubicBezTo>
                <a:cubicBezTo>
                  <a:pt x="f711" y="f713"/>
                  <a:pt x="f711" y="f714"/>
                  <a:pt x="f715" y="f716"/>
                </a:cubicBezTo>
                <a:cubicBezTo>
                  <a:pt x="f715" y="f717"/>
                  <a:pt x="f715" y="f718"/>
                  <a:pt x="f715" y="f719"/>
                </a:cubicBezTo>
                <a:cubicBezTo>
                  <a:pt x="f720" y="f721"/>
                  <a:pt x="f722" y="f723"/>
                  <a:pt x="f724" y="f725"/>
                </a:cubicBezTo>
                <a:cubicBezTo>
                  <a:pt x="f724" y="f725"/>
                  <a:pt x="f724" y="f725"/>
                  <a:pt x="f724" y="f726"/>
                </a:cubicBezTo>
                <a:lnTo>
                  <a:pt x="f727" y="f726"/>
                </a:lnTo>
                <a:cubicBezTo>
                  <a:pt x="f728" y="f729"/>
                  <a:pt x="f651" y="f2"/>
                  <a:pt x="f591" y="f2"/>
                </a:cubicBezTo>
                <a:lnTo>
                  <a:pt x="f730" y="f2"/>
                </a:lnTo>
                <a:cubicBezTo>
                  <a:pt x="f731" y="f2"/>
                  <a:pt x="f732" y="f733"/>
                  <a:pt x="f734" y="f735"/>
                </a:cubicBezTo>
                <a:cubicBezTo>
                  <a:pt x="f736" y="f737"/>
                  <a:pt x="f738" y="f737"/>
                  <a:pt x="f739" y="f2"/>
                </a:cubicBezTo>
                <a:cubicBezTo>
                  <a:pt x="f740" y="f2"/>
                  <a:pt x="f741" y="f2"/>
                  <a:pt x="f5" y="f2"/>
                </a:cubicBez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395;p48">
            <a:extLst>
              <a:ext uri="{FF2B5EF4-FFF2-40B4-BE49-F238E27FC236}">
                <a16:creationId xmlns:a16="http://schemas.microsoft.com/office/drawing/2014/main" id="{5F512E41-7870-4F7C-9A94-54EFF0D9DE87}"/>
              </a:ext>
            </a:extLst>
          </p:cNvPr>
          <p:cNvSpPr/>
          <p:nvPr/>
        </p:nvSpPr>
        <p:spPr>
          <a:xfrm>
            <a:off x="2436126" y="2712549"/>
            <a:ext cx="4978203" cy="40949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565C41"/>
              </a:solidFill>
              <a:uFillTx/>
              <a:latin typeface="Arial"/>
              <a:ea typeface="Arial"/>
              <a:cs typeface="Arial"/>
            </a:endParaRPr>
          </a:p>
        </p:txBody>
      </p:sp>
      <p:sp>
        <p:nvSpPr>
          <p:cNvPr id="4" name="Google Shape;396;p48">
            <a:extLst>
              <a:ext uri="{FF2B5EF4-FFF2-40B4-BE49-F238E27FC236}">
                <a16:creationId xmlns:a16="http://schemas.microsoft.com/office/drawing/2014/main" id="{02A483C4-CEBE-48FB-AFF4-91B0EE046EE6}"/>
              </a:ext>
            </a:extLst>
          </p:cNvPr>
          <p:cNvSpPr txBox="1">
            <a:spLocks noGrp="1"/>
          </p:cNvSpPr>
          <p:nvPr>
            <p:ph type="title"/>
          </p:nvPr>
        </p:nvSpPr>
        <p:spPr/>
        <p:txBody>
          <a:bodyPr/>
          <a:lstStyle/>
          <a:p>
            <a:pPr lvl="0"/>
            <a:r>
              <a:rPr lang="en-US" sz="5400"/>
              <a:t>The Cold War era</a:t>
            </a:r>
            <a:endParaRPr lang="en-US" sz="5400">
              <a:solidFill>
                <a:srgbClr val="FFFCF3"/>
              </a:solidFill>
            </a:endParaRPr>
          </a:p>
        </p:txBody>
      </p:sp>
      <p:sp>
        <p:nvSpPr>
          <p:cNvPr id="5" name="Google Shape;397;p48">
            <a:extLst>
              <a:ext uri="{FF2B5EF4-FFF2-40B4-BE49-F238E27FC236}">
                <a16:creationId xmlns:a16="http://schemas.microsoft.com/office/drawing/2014/main" id="{CCCF3048-D964-4C37-828A-3F74B95CC62F}"/>
              </a:ext>
            </a:extLst>
          </p:cNvPr>
          <p:cNvSpPr txBox="1">
            <a:spLocks noGrp="1"/>
          </p:cNvSpPr>
          <p:nvPr>
            <p:ph type="subTitle" idx="4294967295"/>
          </p:nvPr>
        </p:nvSpPr>
        <p:spPr>
          <a:xfrm>
            <a:off x="2884173" y="2720513"/>
            <a:ext cx="4082101" cy="393603"/>
          </a:xfrm>
        </p:spPr>
        <p:txBody>
          <a:bodyPr anchor="ctr" anchorCtr="1"/>
          <a:lstStyle/>
          <a:p>
            <a:pPr marL="0" lvl="0" indent="0" algn="ctr">
              <a:lnSpc>
                <a:spcPct val="100000"/>
              </a:lnSpc>
              <a:buNone/>
            </a:pPr>
            <a:r>
              <a:rPr lang="en-US" sz="1600">
                <a:solidFill>
                  <a:srgbClr val="FFFCF3"/>
                </a:solidFill>
              </a:rPr>
              <a:t>You can enter a subtitle here if you need it</a:t>
            </a:r>
          </a:p>
        </p:txBody>
      </p:sp>
      <p:sp>
        <p:nvSpPr>
          <p:cNvPr id="6" name="Google Shape;398;p48">
            <a:extLst>
              <a:ext uri="{FF2B5EF4-FFF2-40B4-BE49-F238E27FC236}">
                <a16:creationId xmlns:a16="http://schemas.microsoft.com/office/drawing/2014/main" id="{9B39D465-9AC8-4645-849C-4315BBF3519E}"/>
              </a:ext>
            </a:extLst>
          </p:cNvPr>
          <p:cNvSpPr/>
          <p:nvPr/>
        </p:nvSpPr>
        <p:spPr>
          <a:xfrm>
            <a:off x="715097" y="1867991"/>
            <a:ext cx="1304702" cy="13050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99;p48">
            <a:extLst>
              <a:ext uri="{FF2B5EF4-FFF2-40B4-BE49-F238E27FC236}">
                <a16:creationId xmlns:a16="http://schemas.microsoft.com/office/drawing/2014/main" id="{2BAA868A-B5BD-428F-AA00-0C0A8440B2AF}"/>
              </a:ext>
            </a:extLst>
          </p:cNvPr>
          <p:cNvSpPr txBox="1">
            <a:spLocks noGrp="1"/>
          </p:cNvSpPr>
          <p:nvPr>
            <p:ph type="title" idx="4294967295"/>
          </p:nvPr>
        </p:nvSpPr>
        <p:spPr>
          <a:xfrm>
            <a:off x="786786" y="2027855"/>
            <a:ext cx="1161297" cy="841796"/>
          </a:xfrm>
        </p:spPr>
        <p:txBody>
          <a:bodyPr anchor="ctr" anchorCtr="1"/>
          <a:lstStyle/>
          <a:p>
            <a:pPr lvl="0" algn="ctr"/>
            <a:r>
              <a:rPr lang="en-US" sz="6000">
                <a:solidFill>
                  <a:srgbClr val="FFFCF3"/>
                </a:solidFill>
              </a:rPr>
              <a:t>01</a:t>
            </a:r>
          </a:p>
        </p:txBody>
      </p:sp>
      <p:sp>
        <p:nvSpPr>
          <p:cNvPr id="8" name="Paralelogramo 7">
            <a:extLst>
              <a:ext uri="{FF2B5EF4-FFF2-40B4-BE49-F238E27FC236}">
                <a16:creationId xmlns:a16="http://schemas.microsoft.com/office/drawing/2014/main" id="{7E3155EE-622C-461F-AFFD-CD290FC93F3C}"/>
              </a:ext>
            </a:extLst>
          </p:cNvPr>
          <p:cNvSpPr/>
          <p:nvPr/>
        </p:nvSpPr>
        <p:spPr>
          <a:xfrm>
            <a:off x="2365680" y="0"/>
            <a:ext cx="4412647" cy="236756"/>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90"/>
              <a:gd name="f11" fmla="+- 0 0 -180"/>
              <a:gd name="f12" fmla="+- 0 0 -27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5 f17 1"/>
              <a:gd name="f26" fmla="*/ f18 1 f3"/>
              <a:gd name="f27" fmla="*/ f19 1 f3"/>
              <a:gd name="f28" fmla="*/ f20 1 f3"/>
              <a:gd name="f29" fmla="*/ f21 1 f3"/>
              <a:gd name="f30" fmla="*/ f22 1 21600"/>
              <a:gd name="f31" fmla="*/ f23 1 21600"/>
              <a:gd name="f32" fmla="*/ 21600 f22 1"/>
              <a:gd name="f33" fmla="*/ 21600 f23 1"/>
              <a:gd name="f34" fmla="+- f26 0 f2"/>
              <a:gd name="f35" fmla="+- f27 0 f2"/>
              <a:gd name="f36" fmla="+- f28 0 f2"/>
              <a:gd name="f37" fmla="+- f29 0 f2"/>
              <a:gd name="f38" fmla="min f31 f30"/>
              <a:gd name="f39" fmla="*/ f32 1 f24"/>
              <a:gd name="f40" fmla="*/ f33 1 f24"/>
              <a:gd name="f41" fmla="val f39"/>
              <a:gd name="f42" fmla="val f40"/>
              <a:gd name="f43" fmla="*/ f16 f38 1"/>
              <a:gd name="f44" fmla="+- f42 0 f16"/>
              <a:gd name="f45" fmla="+- f41 0 f16"/>
              <a:gd name="f46" fmla="*/ f42 f38 1"/>
              <a:gd name="f47" fmla="*/ f41 f38 1"/>
              <a:gd name="f48" fmla="*/ f44 1 2"/>
              <a:gd name="f49" fmla="*/ f45 1 2"/>
              <a:gd name="f50" fmla="min f45 f44"/>
              <a:gd name="f51" fmla="*/ 100000 f45 1"/>
              <a:gd name="f52" fmla="+- f16 f48 0"/>
              <a:gd name="f53" fmla="+- f16 f49 0"/>
              <a:gd name="f54" fmla="*/ f51 1 f50"/>
              <a:gd name="f55" fmla="*/ f50 f17 1"/>
              <a:gd name="f56" fmla="*/ f55 1 200000"/>
              <a:gd name="f57" fmla="*/ f55 1 100000"/>
              <a:gd name="f58" fmla="*/ f25 1 f54"/>
              <a:gd name="f59" fmla="*/ f44 f53 1"/>
              <a:gd name="f60" fmla="*/ f53 f38 1"/>
              <a:gd name="f61" fmla="*/ f52 f38 1"/>
              <a:gd name="f62" fmla="+- f41 0 f56"/>
              <a:gd name="f63" fmla="+- f41 0 f57"/>
              <a:gd name="f64" fmla="+- 1 f58 0"/>
              <a:gd name="f65" fmla="*/ f59 1 f57"/>
              <a:gd name="f66" fmla="*/ f57 f38 1"/>
              <a:gd name="f67" fmla="*/ f56 f38 1"/>
              <a:gd name="f68" fmla="*/ f63 1 2"/>
              <a:gd name="f69" fmla="*/ f64 1 12"/>
              <a:gd name="f70" fmla="val f65"/>
              <a:gd name="f71" fmla="*/ f63 f38 1"/>
              <a:gd name="f72" fmla="*/ f62 f38 1"/>
              <a:gd name="f73" fmla="+- f41 0 f68"/>
              <a:gd name="f74" fmla="*/ f69 f45 1"/>
              <a:gd name="f75" fmla="*/ f69 f44 1"/>
              <a:gd name="f76" fmla="+- f42 0 f70"/>
              <a:gd name="f77" fmla="*/ f68 f38 1"/>
              <a:gd name="f78" fmla="*/ f70 f38 1"/>
              <a:gd name="f79" fmla="+- f41 0 f74"/>
              <a:gd name="f80" fmla="+- f42 0 f75"/>
              <a:gd name="f81" fmla="*/ f74 f38 1"/>
              <a:gd name="f82" fmla="*/ f75 f38 1"/>
              <a:gd name="f83" fmla="*/ f76 f38 1"/>
              <a:gd name="f84" fmla="*/ f73 f38 1"/>
              <a:gd name="f85" fmla="*/ f79 f38 1"/>
              <a:gd name="f86" fmla="*/ f80 f38 1"/>
            </a:gdLst>
            <a:ahLst/>
            <a:cxnLst>
              <a:cxn ang="3cd4">
                <a:pos x="hc" y="t"/>
              </a:cxn>
              <a:cxn ang="0">
                <a:pos x="r" y="vc"/>
              </a:cxn>
              <a:cxn ang="cd4">
                <a:pos x="hc" y="b"/>
              </a:cxn>
              <a:cxn ang="cd2">
                <a:pos x="l" y="vc"/>
              </a:cxn>
              <a:cxn ang="f34">
                <a:pos x="f60" y="f83"/>
              </a:cxn>
              <a:cxn ang="f34">
                <a:pos x="f84" y="f43"/>
              </a:cxn>
              <a:cxn ang="f35">
                <a:pos x="f72" y="f61"/>
              </a:cxn>
              <a:cxn ang="f36">
                <a:pos x="f77" y="f46"/>
              </a:cxn>
              <a:cxn ang="f36">
                <a:pos x="f60" y="f78"/>
              </a:cxn>
              <a:cxn ang="f37">
                <a:pos x="f67" y="f61"/>
              </a:cxn>
            </a:cxnLst>
            <a:rect l="f81" t="f82" r="f85" b="f86"/>
            <a:pathLst>
              <a:path>
                <a:moveTo>
                  <a:pt x="f43" y="f46"/>
                </a:moveTo>
                <a:lnTo>
                  <a:pt x="f66" y="f43"/>
                </a:lnTo>
                <a:lnTo>
                  <a:pt x="f47" y="f43"/>
                </a:lnTo>
                <a:lnTo>
                  <a:pt x="f71" y="f46"/>
                </a:lnTo>
                <a:close/>
              </a:path>
            </a:pathLst>
          </a:custGeom>
          <a:solidFill>
            <a:srgbClr val="52624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9" name="Rectángulo 8">
            <a:extLst>
              <a:ext uri="{FF2B5EF4-FFF2-40B4-BE49-F238E27FC236}">
                <a16:creationId xmlns:a16="http://schemas.microsoft.com/office/drawing/2014/main" id="{0117AB36-7BD7-43BF-AA24-E531F9B806A8}"/>
              </a:ext>
            </a:extLst>
          </p:cNvPr>
          <p:cNvSpPr/>
          <p:nvPr/>
        </p:nvSpPr>
        <p:spPr>
          <a:xfrm>
            <a:off x="0" y="4949976"/>
            <a:ext cx="9144000" cy="240450"/>
          </a:xfrm>
          <a:prstGeom prst="rect">
            <a:avLst/>
          </a:prstGeom>
          <a:solidFill>
            <a:srgbClr val="96A9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21DC15E2-452C-42E3-B0E3-6D4F1A93149C}"/>
              </a:ext>
            </a:extLst>
          </p:cNvPr>
          <p:cNvSpPr/>
          <p:nvPr/>
        </p:nvSpPr>
        <p:spPr>
          <a:xfrm>
            <a:off x="-3172" y="3379786"/>
            <a:ext cx="9144000" cy="1760540"/>
          </a:xfrm>
          <a:custGeom>
            <a:avLst/>
            <a:gdLst>
              <a:gd name="f0" fmla="val 10800000"/>
              <a:gd name="f1" fmla="val 5400000"/>
              <a:gd name="f2" fmla="val 360"/>
              <a:gd name="f3" fmla="val 180"/>
              <a:gd name="f4" fmla="val w"/>
              <a:gd name="f5" fmla="val h"/>
              <a:gd name="f6" fmla="val 0"/>
              <a:gd name="f7" fmla="val 2880"/>
              <a:gd name="f8" fmla="val 552"/>
              <a:gd name="f9" fmla="val 372"/>
              <a:gd name="f10" fmla="val 243"/>
              <a:gd name="f11" fmla="val 18"/>
              <a:gd name="f12" fmla="val 240"/>
              <a:gd name="f13" fmla="val 19"/>
              <a:gd name="f14" fmla="val 198"/>
              <a:gd name="f15" fmla="val 50"/>
              <a:gd name="f16" fmla="val 201"/>
              <a:gd name="f17" fmla="val 67"/>
              <a:gd name="f18" fmla="val 224"/>
              <a:gd name="f19" fmla="val 51"/>
              <a:gd name="f20" fmla="val 225"/>
              <a:gd name="f21" fmla="val 59"/>
              <a:gd name="f22" fmla="val 237"/>
              <a:gd name="f23" fmla="val 57"/>
              <a:gd name="f24" fmla="val 75"/>
              <a:gd name="f25" fmla="val 241"/>
              <a:gd name="f26" fmla="val 84"/>
              <a:gd name="f27" fmla="val 226"/>
              <a:gd name="f28" fmla="val 93"/>
              <a:gd name="f29" fmla="val 229"/>
              <a:gd name="f30" fmla="val 106"/>
              <a:gd name="f31" fmla="val 118"/>
              <a:gd name="f32" fmla="val 261"/>
              <a:gd name="f33" fmla="val 278"/>
              <a:gd name="f34" fmla="val 281"/>
              <a:gd name="f35" fmla="val 279"/>
              <a:gd name="f36" fmla="val 277"/>
              <a:gd name="f37" fmla="val 276"/>
              <a:gd name="f38" fmla="val 272"/>
              <a:gd name="f39" fmla="val 267"/>
              <a:gd name="f40" fmla="val 239"/>
              <a:gd name="f41" fmla="val 263"/>
              <a:gd name="f42" fmla="val 238"/>
              <a:gd name="f43" fmla="val 259"/>
              <a:gd name="f44" fmla="val 257"/>
              <a:gd name="f45" fmla="val 256"/>
              <a:gd name="f46" fmla="val 254"/>
              <a:gd name="f47" fmla="val 253"/>
              <a:gd name="f48" fmla="val 252"/>
              <a:gd name="f49" fmla="val 236"/>
              <a:gd name="f50" fmla="val 230"/>
              <a:gd name="f51" fmla="val 220"/>
              <a:gd name="f52" fmla="val 227"/>
              <a:gd name="f53" fmla="val 223"/>
              <a:gd name="f54" fmla="val 222"/>
              <a:gd name="f55" fmla="val 221"/>
              <a:gd name="f56" fmla="val 219"/>
              <a:gd name="f57" fmla="val 218"/>
              <a:gd name="f58" fmla="val 216"/>
              <a:gd name="f59" fmla="val 215"/>
              <a:gd name="f60" fmla="val 213"/>
              <a:gd name="f61" fmla="val 194"/>
              <a:gd name="f62" fmla="val 195"/>
              <a:gd name="f63" fmla="val 196"/>
              <a:gd name="f64" fmla="val 197"/>
              <a:gd name="f65" fmla="val 202"/>
              <a:gd name="f66" fmla="val 208"/>
              <a:gd name="f67" fmla="val 217"/>
              <a:gd name="f68" fmla="val 214"/>
              <a:gd name="f69" fmla="val 210"/>
              <a:gd name="f70" fmla="val 205"/>
              <a:gd name="f71" fmla="val 204"/>
              <a:gd name="f72" fmla="val 203"/>
              <a:gd name="f73" fmla="val 207"/>
              <a:gd name="f74" fmla="val 190"/>
              <a:gd name="f75" fmla="val 189"/>
              <a:gd name="f76" fmla="val 200"/>
              <a:gd name="f77" fmla="val 191"/>
              <a:gd name="f78" fmla="val 187"/>
              <a:gd name="f79" fmla="val 167"/>
              <a:gd name="f80" fmla="val 148"/>
              <a:gd name="f81" fmla="val 228"/>
              <a:gd name="f82" fmla="val 149"/>
              <a:gd name="f83" fmla="val 150"/>
              <a:gd name="f84" fmla="val 151"/>
              <a:gd name="f85" fmla="val 153"/>
              <a:gd name="f86" fmla="val 154"/>
              <a:gd name="f87" fmla="val 157"/>
              <a:gd name="f88" fmla="val 159"/>
              <a:gd name="f89" fmla="val 161"/>
              <a:gd name="f90" fmla="val 155"/>
              <a:gd name="f91" fmla="val 152"/>
              <a:gd name="f92" fmla="val 209"/>
              <a:gd name="f93" fmla="val 146"/>
              <a:gd name="f94" fmla="val 147"/>
              <a:gd name="f95" fmla="val 206"/>
              <a:gd name="f96" fmla="val 212"/>
              <a:gd name="f97" fmla="val 145"/>
              <a:gd name="f98" fmla="val 144"/>
              <a:gd name="f99" fmla="val 142"/>
              <a:gd name="f100" fmla="val 139"/>
              <a:gd name="f101" fmla="val 138"/>
              <a:gd name="f102" fmla="val 211"/>
              <a:gd name="f103" fmla="val 140"/>
              <a:gd name="f104" fmla="val 132"/>
              <a:gd name="f105" fmla="val 122"/>
              <a:gd name="f106" fmla="val 112"/>
              <a:gd name="f107" fmla="val 110"/>
              <a:gd name="f108" fmla="val 100"/>
              <a:gd name="f109" fmla="val 89"/>
              <a:gd name="f110" fmla="val 80"/>
              <a:gd name="f111" fmla="val 79"/>
              <a:gd name="f112" fmla="val 77"/>
              <a:gd name="f113" fmla="val 72"/>
              <a:gd name="f114" fmla="val 70"/>
              <a:gd name="f115" fmla="val 71"/>
              <a:gd name="f116" fmla="val 74"/>
              <a:gd name="f117" fmla="val 76"/>
              <a:gd name="f118" fmla="val 78"/>
              <a:gd name="f119" fmla="val 73"/>
              <a:gd name="f120" fmla="val 69"/>
              <a:gd name="f121" fmla="val 66"/>
              <a:gd name="f122" fmla="val 65"/>
              <a:gd name="f123" fmla="val 64"/>
              <a:gd name="f124" fmla="val 62"/>
              <a:gd name="f125" fmla="val 61"/>
              <a:gd name="f126" fmla="val 60"/>
              <a:gd name="f127" fmla="val 56"/>
              <a:gd name="f128" fmla="val 58"/>
              <a:gd name="f129" fmla="val 63"/>
              <a:gd name="f130" fmla="val 234"/>
              <a:gd name="f131" fmla="val 242"/>
              <a:gd name="f132" fmla="val 248"/>
              <a:gd name="f133" fmla="val 274"/>
              <a:gd name="f134" fmla="val 286"/>
              <a:gd name="f135" fmla="val 292"/>
              <a:gd name="f136" fmla="val 298"/>
              <a:gd name="f137" fmla="val 303"/>
              <a:gd name="f138" fmla="val 311"/>
              <a:gd name="f139" fmla="val 318"/>
              <a:gd name="f140" fmla="val 326"/>
              <a:gd name="f141" fmla="val 68"/>
              <a:gd name="f142" fmla="val 327"/>
              <a:gd name="f143" fmla="val 329"/>
              <a:gd name="f144" fmla="val 331"/>
              <a:gd name="f145" fmla="val 354"/>
              <a:gd name="f146" fmla="val 54"/>
              <a:gd name="f147" fmla="val 353"/>
              <a:gd name="f148" fmla="val 42"/>
              <a:gd name="f149" fmla="val 352"/>
              <a:gd name="f150" fmla="val 30"/>
              <a:gd name="f151" fmla="val 20"/>
              <a:gd name="f152" fmla="val 10"/>
              <a:gd name="f153" fmla="val 2878"/>
              <a:gd name="f154" fmla="val 2876"/>
              <a:gd name="f155" fmla="val 2874"/>
              <a:gd name="f156" fmla="val 2756"/>
              <a:gd name="f157" fmla="val 2629"/>
              <a:gd name="f158" fmla="val 351"/>
              <a:gd name="f159" fmla="val 2525"/>
              <a:gd name="f160" fmla="val 376"/>
              <a:gd name="f161" fmla="val 2500"/>
              <a:gd name="f162" fmla="val 382"/>
              <a:gd name="f163" fmla="val 2475"/>
              <a:gd name="f164" fmla="val 384"/>
              <a:gd name="f165" fmla="val 2451"/>
              <a:gd name="f166" fmla="val 2326"/>
              <a:gd name="f167" fmla="val 2216"/>
              <a:gd name="f168" fmla="val 314"/>
              <a:gd name="f169" fmla="val 2088"/>
              <a:gd name="f170" fmla="val 289"/>
              <a:gd name="f171" fmla="val 2044"/>
              <a:gd name="f172" fmla="val 2000"/>
              <a:gd name="f173" fmla="val 1958"/>
              <a:gd name="f174" fmla="val 1782"/>
              <a:gd name="f175" fmla="val 1618"/>
              <a:gd name="f176" fmla="val 340"/>
              <a:gd name="f177" fmla="val 1445"/>
              <a:gd name="f178" fmla="val 1437"/>
              <a:gd name="f179" fmla="val 386"/>
              <a:gd name="f180" fmla="val 1430"/>
              <a:gd name="f181" fmla="val 388"/>
              <a:gd name="f182" fmla="val 1422"/>
              <a:gd name="f183" fmla="val 390"/>
              <a:gd name="f184" fmla="val 1423"/>
              <a:gd name="f185" fmla="val 389"/>
              <a:gd name="f186" fmla="val 1424"/>
              <a:gd name="f187" fmla="val 387"/>
              <a:gd name="f188" fmla="val 1425"/>
              <a:gd name="f189" fmla="val 385"/>
              <a:gd name="f190" fmla="val 383"/>
              <a:gd name="f191" fmla="val 1426"/>
              <a:gd name="f192" fmla="val 381"/>
              <a:gd name="f193" fmla="val 380"/>
              <a:gd name="f194" fmla="val 379"/>
              <a:gd name="f195" fmla="val 378"/>
              <a:gd name="f196" fmla="val 377"/>
              <a:gd name="f197" fmla="val 375"/>
              <a:gd name="f198" fmla="val 374"/>
              <a:gd name="f199" fmla="val 373"/>
              <a:gd name="f200" fmla="val 371"/>
              <a:gd name="f201" fmla="val 370"/>
              <a:gd name="f202" fmla="val 369"/>
              <a:gd name="f203" fmla="val 368"/>
              <a:gd name="f204" fmla="val 1428"/>
              <a:gd name="f205" fmla="val 366"/>
              <a:gd name="f206" fmla="val 1442"/>
              <a:gd name="f207" fmla="val 359"/>
              <a:gd name="f208" fmla="val 1438"/>
              <a:gd name="f209" fmla="val 342"/>
              <a:gd name="f210" fmla="val 1434"/>
              <a:gd name="f211" fmla="val 343"/>
              <a:gd name="f212" fmla="val 1432"/>
              <a:gd name="f213" fmla="val 1431"/>
              <a:gd name="f214" fmla="val 341"/>
              <a:gd name="f215" fmla="val 1427"/>
              <a:gd name="f216" fmla="val 334"/>
              <a:gd name="f217" fmla="val 1370"/>
              <a:gd name="f218" fmla="val 339"/>
              <a:gd name="f219" fmla="val 1355"/>
              <a:gd name="f220" fmla="val 325"/>
              <a:gd name="f221" fmla="val 1354"/>
              <a:gd name="f222" fmla="val 324"/>
              <a:gd name="f223" fmla="val 1353"/>
              <a:gd name="f224" fmla="val 1309"/>
              <a:gd name="f225" fmla="val 333"/>
              <a:gd name="f226" fmla="val 1308"/>
              <a:gd name="f227" fmla="val 1245"/>
              <a:gd name="f228" fmla="val 344"/>
              <a:gd name="f229" fmla="val 1244"/>
              <a:gd name="f230" fmla="val 345"/>
              <a:gd name="f231" fmla="val 346"/>
              <a:gd name="f232" fmla="val 1237"/>
              <a:gd name="f233" fmla="val 348"/>
              <a:gd name="f234" fmla="val 1236"/>
              <a:gd name="f235" fmla="val 1235"/>
              <a:gd name="f236" fmla="val 350"/>
              <a:gd name="f237" fmla="val 1238"/>
              <a:gd name="f238" fmla="val 1239"/>
              <a:gd name="f239" fmla="val 367"/>
              <a:gd name="f240" fmla="val 361"/>
              <a:gd name="f241" fmla="val 1228"/>
              <a:gd name="f242" fmla="val 1227"/>
              <a:gd name="f243" fmla="val 362"/>
              <a:gd name="f244" fmla="val 363"/>
              <a:gd name="f245" fmla="val 1233"/>
              <a:gd name="f246" fmla="val 394"/>
              <a:gd name="f247" fmla="val 1234"/>
              <a:gd name="f248" fmla="val 395"/>
              <a:gd name="f249" fmla="val 1242"/>
              <a:gd name="f250" fmla="val 393"/>
              <a:gd name="f251" fmla="val 1243"/>
              <a:gd name="f252" fmla="val 392"/>
              <a:gd name="f253" fmla="val 1241"/>
              <a:gd name="f254" fmla="val 1247"/>
              <a:gd name="f255" fmla="val 1232"/>
              <a:gd name="f256" fmla="val 396"/>
              <a:gd name="f257" fmla="val 397"/>
              <a:gd name="f258" fmla="val 406"/>
              <a:gd name="f259" fmla="val 407"/>
              <a:gd name="f260" fmla="val 1246"/>
              <a:gd name="f261" fmla="val 1248"/>
              <a:gd name="f262" fmla="val 404"/>
              <a:gd name="f263" fmla="val 1249"/>
              <a:gd name="f264" fmla="val 401"/>
              <a:gd name="f265" fmla="val 1261"/>
              <a:gd name="f266" fmla="val 408"/>
              <a:gd name="f267" fmla="val 1262"/>
              <a:gd name="f268" fmla="val 409"/>
              <a:gd name="f269" fmla="val 410"/>
              <a:gd name="f270" fmla="val 411"/>
              <a:gd name="f271" fmla="val 1263"/>
              <a:gd name="f272" fmla="val 412"/>
              <a:gd name="f273" fmla="val 413"/>
              <a:gd name="f274" fmla="val 414"/>
              <a:gd name="f275" fmla="val 1264"/>
              <a:gd name="f276" fmla="val 415"/>
              <a:gd name="f277" fmla="val 1265"/>
              <a:gd name="f278" fmla="val 416"/>
              <a:gd name="f279" fmla="val 417"/>
              <a:gd name="f280" fmla="val 1266"/>
              <a:gd name="f281" fmla="val 418"/>
              <a:gd name="f282" fmla="val 1267"/>
              <a:gd name="f283" fmla="val 419"/>
              <a:gd name="f284" fmla="val 1268"/>
              <a:gd name="f285" fmla="val 420"/>
              <a:gd name="f286" fmla="val 1269"/>
              <a:gd name="f287" fmla="val 1270"/>
              <a:gd name="f288" fmla="val 421"/>
              <a:gd name="f289" fmla="val 1271"/>
              <a:gd name="f290" fmla="val 422"/>
              <a:gd name="f291" fmla="val 1272"/>
              <a:gd name="f292" fmla="val 1273"/>
              <a:gd name="f293" fmla="val 423"/>
              <a:gd name="f294" fmla="val 1274"/>
              <a:gd name="f295" fmla="val 1275"/>
              <a:gd name="f296" fmla="val 424"/>
              <a:gd name="f297" fmla="val 1276"/>
              <a:gd name="f298" fmla="val 1277"/>
              <a:gd name="f299" fmla="val 1278"/>
              <a:gd name="f300" fmla="val 1279"/>
              <a:gd name="f301" fmla="val 1280"/>
              <a:gd name="f302" fmla="val 1281"/>
              <a:gd name="f303" fmla="val 1282"/>
              <a:gd name="f304" fmla="val 1283"/>
              <a:gd name="f305" fmla="val 1284"/>
              <a:gd name="f306" fmla="val 1285"/>
              <a:gd name="f307" fmla="val 1286"/>
              <a:gd name="f308" fmla="val 1287"/>
              <a:gd name="f309" fmla="val 1288"/>
              <a:gd name="f310" fmla="val 1289"/>
              <a:gd name="f311" fmla="val 1290"/>
              <a:gd name="f312" fmla="val 1291"/>
              <a:gd name="f313" fmla="val 1292"/>
              <a:gd name="f314" fmla="val 1293"/>
              <a:gd name="f315" fmla="val 1294"/>
              <a:gd name="f316" fmla="val 1295"/>
              <a:gd name="f317" fmla="val 1296"/>
              <a:gd name="f318" fmla="val 1297"/>
              <a:gd name="f319" fmla="val 1298"/>
              <a:gd name="f320" fmla="val 1299"/>
              <a:gd name="f321" fmla="val 1300"/>
              <a:gd name="f322" fmla="val 1301"/>
              <a:gd name="f323" fmla="val 405"/>
              <a:gd name="f324" fmla="val 1323"/>
              <a:gd name="f325" fmla="val 1340"/>
              <a:gd name="f326" fmla="val 1342"/>
              <a:gd name="f327" fmla="val 391"/>
              <a:gd name="f328" fmla="val 1343"/>
              <a:gd name="f329" fmla="val 1387"/>
              <a:gd name="f330" fmla="val 1388"/>
              <a:gd name="f331" fmla="val 1389"/>
              <a:gd name="f332" fmla="val 1390"/>
              <a:gd name="f333" fmla="val 1391"/>
              <a:gd name="f334" fmla="val 1392"/>
              <a:gd name="f335" fmla="val 1393"/>
              <a:gd name="f336" fmla="val 1394"/>
              <a:gd name="f337" fmla="val 1395"/>
              <a:gd name="f338" fmla="val 1396"/>
              <a:gd name="f339" fmla="val 1397"/>
              <a:gd name="f340" fmla="val 1398"/>
              <a:gd name="f341" fmla="val 1341"/>
              <a:gd name="f342" fmla="val 430"/>
              <a:gd name="f343" fmla="val 1223"/>
              <a:gd name="f344" fmla="val 1211"/>
              <a:gd name="f345" fmla="val 1198"/>
              <a:gd name="f346" fmla="val 429"/>
              <a:gd name="f347" fmla="val 1186"/>
              <a:gd name="f348" fmla="val 428"/>
              <a:gd name="f349" fmla="val 1108"/>
              <a:gd name="f350" fmla="val 1024"/>
              <a:gd name="f351" fmla="val 947"/>
              <a:gd name="f352" fmla="val 365"/>
              <a:gd name="f353" fmla="val 841"/>
              <a:gd name="f354" fmla="val 337"/>
              <a:gd name="f355" fmla="val 749"/>
              <a:gd name="f356" fmla="val 293"/>
              <a:gd name="f357" fmla="val 637"/>
              <a:gd name="f358" fmla="val 635"/>
              <a:gd name="f359" fmla="val 633"/>
              <a:gd name="f360" fmla="val 631"/>
              <a:gd name="f361" fmla="val 624"/>
              <a:gd name="f362" fmla="val 610"/>
              <a:gd name="f363" fmla="val 258"/>
              <a:gd name="f364" fmla="val 600"/>
              <a:gd name="f365" fmla="val 598"/>
              <a:gd name="f366" fmla="val 576"/>
              <a:gd name="f367" fmla="val 266"/>
              <a:gd name="f368" fmla="val 271"/>
              <a:gd name="f369" fmla="val 556"/>
              <a:gd name="f370" fmla="val 287"/>
              <a:gd name="f371" fmla="val 290"/>
              <a:gd name="f372" fmla="val 537"/>
              <a:gd name="f373" fmla="val 291"/>
              <a:gd name="f374" fmla="val 529"/>
              <a:gd name="f375" fmla="val 522"/>
              <a:gd name="f376" fmla="val 294"/>
              <a:gd name="f377" fmla="val 521"/>
              <a:gd name="f378" fmla="val 496"/>
              <a:gd name="f379" fmla="val 492"/>
              <a:gd name="f380" fmla="val 284"/>
              <a:gd name="f381" fmla="val 477"/>
              <a:gd name="f382" fmla="val 280"/>
              <a:gd name="f383" fmla="val 478"/>
              <a:gd name="f384" fmla="val 470"/>
              <a:gd name="f385" fmla="val 462"/>
              <a:gd name="f386" fmla="val 299"/>
              <a:gd name="f387" fmla="val 461"/>
              <a:gd name="f388" fmla="val 434"/>
              <a:gd name="f389" fmla="val 432"/>
              <a:gd name="f390" fmla="val 275"/>
              <a:gd name="f391" fmla="val 433"/>
              <a:gd name="f392" fmla="val 265"/>
              <a:gd name="f393" fmla="val 268"/>
              <a:gd name="f394" fmla="val 285"/>
              <a:gd name="f395" fmla="val 13"/>
              <a:gd name="f396" fmla="val 12"/>
              <a:gd name="f397" fmla="+- 0 0 -90"/>
              <a:gd name="f398" fmla="*/ f4 1 2880"/>
              <a:gd name="f399" fmla="*/ f5 1 552"/>
              <a:gd name="f400" fmla="val f6"/>
              <a:gd name="f401" fmla="val f7"/>
              <a:gd name="f402" fmla="val f8"/>
              <a:gd name="f403" fmla="*/ f397 f0 1"/>
              <a:gd name="f404" fmla="+- f402 0 f400"/>
              <a:gd name="f405" fmla="+- f401 0 f400"/>
              <a:gd name="f406" fmla="*/ f403 1 f3"/>
              <a:gd name="f407" fmla="*/ f405 1 2880"/>
              <a:gd name="f408" fmla="*/ f404 1 552"/>
              <a:gd name="f409" fmla="*/ 201 f405 1"/>
              <a:gd name="f410" fmla="*/ 67 f404 1"/>
              <a:gd name="f411" fmla="*/ 241 f405 1"/>
              <a:gd name="f412" fmla="*/ 84 f404 1"/>
              <a:gd name="f413" fmla="*/ 240 f405 1"/>
              <a:gd name="f414" fmla="*/ 281 f404 1"/>
              <a:gd name="f415" fmla="*/ 236 f405 1"/>
              <a:gd name="f416" fmla="*/ 229 f404 1"/>
              <a:gd name="f417" fmla="*/ 220 f405 1"/>
              <a:gd name="f418" fmla="*/ 194 f404 1"/>
              <a:gd name="f419" fmla="*/ 218 f405 1"/>
              <a:gd name="f420" fmla="*/ 200 f405 1"/>
              <a:gd name="f421" fmla="*/ 190 f404 1"/>
              <a:gd name="f422" fmla="*/ 148 f405 1"/>
              <a:gd name="f423" fmla="*/ 219 f404 1"/>
              <a:gd name="f424" fmla="*/ 153 f405 1"/>
              <a:gd name="f425" fmla="*/ 218 f404 1"/>
              <a:gd name="f426" fmla="*/ 146 f405 1"/>
              <a:gd name="f427" fmla="*/ 200 f404 1"/>
              <a:gd name="f428" fmla="*/ 140 f405 1"/>
              <a:gd name="f429" fmla="*/ 110 f405 1"/>
              <a:gd name="f430" fmla="*/ 206 f404 1"/>
              <a:gd name="f431" fmla="*/ 77 f405 1"/>
              <a:gd name="f432" fmla="*/ 222 f404 1"/>
              <a:gd name="f433" fmla="*/ 78 f405 1"/>
              <a:gd name="f434" fmla="*/ 228 f404 1"/>
              <a:gd name="f435" fmla="*/ 56 f405 1"/>
              <a:gd name="f436" fmla="*/ 189 f404 1"/>
              <a:gd name="f437" fmla="*/ 64 f405 1"/>
              <a:gd name="f438" fmla="*/ 286 f404 1"/>
              <a:gd name="f439" fmla="*/ 30 f405 1"/>
              <a:gd name="f440" fmla="*/ 352 f404 1"/>
              <a:gd name="f441" fmla="*/ 2874 f405 1"/>
              <a:gd name="f442" fmla="*/ 311 f404 1"/>
              <a:gd name="f443" fmla="*/ 1445 f405 1"/>
              <a:gd name="f444" fmla="*/ 384 f404 1"/>
              <a:gd name="f445" fmla="*/ 1424 f405 1"/>
              <a:gd name="f446" fmla="*/ 388 f404 1"/>
              <a:gd name="f447" fmla="*/ 1426 f405 1"/>
              <a:gd name="f448" fmla="*/ 381 f404 1"/>
              <a:gd name="f449" fmla="*/ 377 f404 1"/>
              <a:gd name="f450" fmla="*/ 1425 f405 1"/>
              <a:gd name="f451" fmla="*/ 372 f404 1"/>
              <a:gd name="f452" fmla="*/ 1423 f405 1"/>
              <a:gd name="f453" fmla="*/ 368 f404 1"/>
              <a:gd name="f454" fmla="*/ 1442 f405 1"/>
              <a:gd name="f455" fmla="*/ 359 f404 1"/>
              <a:gd name="f456" fmla="*/ 1432 f405 1"/>
              <a:gd name="f457" fmla="*/ 343 f404 1"/>
              <a:gd name="f458" fmla="*/ 1427 f405 1"/>
              <a:gd name="f459" fmla="*/ 334 f404 1"/>
              <a:gd name="f460" fmla="*/ 1309 f405 1"/>
              <a:gd name="f461" fmla="*/ 333 f404 1"/>
              <a:gd name="f462" fmla="*/ 1244 f405 1"/>
              <a:gd name="f463" fmla="*/ 345 f404 1"/>
              <a:gd name="f464" fmla="*/ 1239 f405 1"/>
              <a:gd name="f465" fmla="*/ 367 f404 1"/>
              <a:gd name="f466" fmla="*/ 1235 f405 1"/>
              <a:gd name="f467" fmla="*/ 360 f404 1"/>
              <a:gd name="f468" fmla="*/ 1234 f405 1"/>
              <a:gd name="f469" fmla="*/ 395 f404 1"/>
              <a:gd name="f470" fmla="*/ 1241 f405 1"/>
              <a:gd name="f471" fmla="*/ 1247 f405 1"/>
              <a:gd name="f472" fmla="*/ 393 f404 1"/>
              <a:gd name="f473" fmla="*/ 1243 f405 1"/>
              <a:gd name="f474" fmla="*/ 407 f404 1"/>
              <a:gd name="f475" fmla="*/ 1248 f405 1"/>
              <a:gd name="f476" fmla="*/ 404 f404 1"/>
              <a:gd name="f477" fmla="*/ 1261 f405 1"/>
              <a:gd name="f478" fmla="*/ 406 f404 1"/>
              <a:gd name="f479" fmla="*/ 1262 f405 1"/>
              <a:gd name="f480" fmla="*/ 410 f404 1"/>
              <a:gd name="f481" fmla="*/ 1264 f405 1"/>
              <a:gd name="f482" fmla="*/ 415 f404 1"/>
              <a:gd name="f483" fmla="*/ 1267 f405 1"/>
              <a:gd name="f484" fmla="*/ 418 f404 1"/>
              <a:gd name="f485" fmla="*/ 1270 f405 1"/>
              <a:gd name="f486" fmla="*/ 421 f404 1"/>
              <a:gd name="f487" fmla="*/ 1274 f405 1"/>
              <a:gd name="f488" fmla="*/ 423 f404 1"/>
              <a:gd name="f489" fmla="*/ 1281 f405 1"/>
              <a:gd name="f490" fmla="*/ 424 f404 1"/>
              <a:gd name="f491" fmla="*/ 1285 f405 1"/>
              <a:gd name="f492" fmla="*/ 1289 f405 1"/>
              <a:gd name="f493" fmla="*/ 1293 f405 1"/>
              <a:gd name="f494" fmla="*/ 420 f404 1"/>
              <a:gd name="f495" fmla="*/ 1296 f405 1"/>
              <a:gd name="f496" fmla="*/ 1299 f405 1"/>
              <a:gd name="f497" fmla="*/ 414 f404 1"/>
              <a:gd name="f498" fmla="*/ 1300 f405 1"/>
              <a:gd name="f499" fmla="*/ 1301 f405 1"/>
              <a:gd name="f500" fmla="*/ 1387 f405 1"/>
              <a:gd name="f501" fmla="*/ 386 f404 1"/>
              <a:gd name="f502" fmla="*/ 1391 f405 1"/>
              <a:gd name="f503" fmla="*/ 391 f404 1"/>
              <a:gd name="f504" fmla="*/ 1394 f405 1"/>
              <a:gd name="f505" fmla="*/ 394 f404 1"/>
              <a:gd name="f506" fmla="*/ 1398 f405 1"/>
              <a:gd name="f507" fmla="*/ 397 f404 1"/>
              <a:gd name="f508" fmla="*/ 947 f405 1"/>
              <a:gd name="f509" fmla="*/ 365 f404 1"/>
              <a:gd name="f510" fmla="*/ 610 f405 1"/>
              <a:gd name="f511" fmla="*/ 258 f404 1"/>
              <a:gd name="f512" fmla="*/ 576 f405 1"/>
              <a:gd name="f513" fmla="*/ 266 f404 1"/>
              <a:gd name="f514" fmla="*/ 529 f405 1"/>
              <a:gd name="f515" fmla="*/ 292 f404 1"/>
              <a:gd name="f516" fmla="*/ 477 f405 1"/>
              <a:gd name="f517" fmla="*/ 280 f404 1"/>
              <a:gd name="f518" fmla="*/ 434 f405 1"/>
              <a:gd name="f519" fmla="*/ 290 f404 1"/>
              <a:gd name="f520" fmla="*/ 420 f405 1"/>
              <a:gd name="f521" fmla="*/ 268 f404 1"/>
              <a:gd name="f522" fmla="*/ 372 f405 1"/>
              <a:gd name="f523" fmla="*/ 0 f404 1"/>
              <a:gd name="f524" fmla="+- f406 0 f1"/>
              <a:gd name="f525" fmla="*/ f409 1 2880"/>
              <a:gd name="f526" fmla="*/ f410 1 552"/>
              <a:gd name="f527" fmla="*/ f411 1 2880"/>
              <a:gd name="f528" fmla="*/ f412 1 552"/>
              <a:gd name="f529" fmla="*/ f413 1 2880"/>
              <a:gd name="f530" fmla="*/ f414 1 552"/>
              <a:gd name="f531" fmla="*/ f415 1 2880"/>
              <a:gd name="f532" fmla="*/ f416 1 552"/>
              <a:gd name="f533" fmla="*/ f417 1 2880"/>
              <a:gd name="f534" fmla="*/ f418 1 552"/>
              <a:gd name="f535" fmla="*/ f419 1 2880"/>
              <a:gd name="f536" fmla="*/ f420 1 2880"/>
              <a:gd name="f537" fmla="*/ f421 1 552"/>
              <a:gd name="f538" fmla="*/ f422 1 2880"/>
              <a:gd name="f539" fmla="*/ f423 1 552"/>
              <a:gd name="f540" fmla="*/ f424 1 2880"/>
              <a:gd name="f541" fmla="*/ f425 1 552"/>
              <a:gd name="f542" fmla="*/ f426 1 2880"/>
              <a:gd name="f543" fmla="*/ f427 1 552"/>
              <a:gd name="f544" fmla="*/ f428 1 2880"/>
              <a:gd name="f545" fmla="*/ f429 1 2880"/>
              <a:gd name="f546" fmla="*/ f430 1 552"/>
              <a:gd name="f547" fmla="*/ f431 1 2880"/>
              <a:gd name="f548" fmla="*/ f432 1 552"/>
              <a:gd name="f549" fmla="*/ f433 1 2880"/>
              <a:gd name="f550" fmla="*/ f434 1 552"/>
              <a:gd name="f551" fmla="*/ f435 1 2880"/>
              <a:gd name="f552" fmla="*/ f436 1 552"/>
              <a:gd name="f553" fmla="*/ f437 1 2880"/>
              <a:gd name="f554" fmla="*/ f438 1 552"/>
              <a:gd name="f555" fmla="*/ f439 1 2880"/>
              <a:gd name="f556" fmla="*/ f440 1 552"/>
              <a:gd name="f557" fmla="*/ f441 1 2880"/>
              <a:gd name="f558" fmla="*/ f442 1 552"/>
              <a:gd name="f559" fmla="*/ f443 1 2880"/>
              <a:gd name="f560" fmla="*/ f444 1 552"/>
              <a:gd name="f561" fmla="*/ f445 1 2880"/>
              <a:gd name="f562" fmla="*/ f446 1 552"/>
              <a:gd name="f563" fmla="*/ f447 1 2880"/>
              <a:gd name="f564" fmla="*/ f448 1 552"/>
              <a:gd name="f565" fmla="*/ f449 1 552"/>
              <a:gd name="f566" fmla="*/ f450 1 2880"/>
              <a:gd name="f567" fmla="*/ f451 1 552"/>
              <a:gd name="f568" fmla="*/ f452 1 2880"/>
              <a:gd name="f569" fmla="*/ f453 1 552"/>
              <a:gd name="f570" fmla="*/ f454 1 2880"/>
              <a:gd name="f571" fmla="*/ f455 1 552"/>
              <a:gd name="f572" fmla="*/ f456 1 2880"/>
              <a:gd name="f573" fmla="*/ f457 1 552"/>
              <a:gd name="f574" fmla="*/ f458 1 2880"/>
              <a:gd name="f575" fmla="*/ f459 1 552"/>
              <a:gd name="f576" fmla="*/ f460 1 2880"/>
              <a:gd name="f577" fmla="*/ f461 1 552"/>
              <a:gd name="f578" fmla="*/ f462 1 2880"/>
              <a:gd name="f579" fmla="*/ f463 1 552"/>
              <a:gd name="f580" fmla="*/ f464 1 2880"/>
              <a:gd name="f581" fmla="*/ f465 1 552"/>
              <a:gd name="f582" fmla="*/ f466 1 2880"/>
              <a:gd name="f583" fmla="*/ f467 1 552"/>
              <a:gd name="f584" fmla="*/ f468 1 2880"/>
              <a:gd name="f585" fmla="*/ f469 1 552"/>
              <a:gd name="f586" fmla="*/ f470 1 2880"/>
              <a:gd name="f587" fmla="*/ f471 1 2880"/>
              <a:gd name="f588" fmla="*/ f472 1 552"/>
              <a:gd name="f589" fmla="*/ f473 1 2880"/>
              <a:gd name="f590" fmla="*/ f474 1 552"/>
              <a:gd name="f591" fmla="*/ f475 1 2880"/>
              <a:gd name="f592" fmla="*/ f476 1 552"/>
              <a:gd name="f593" fmla="*/ f477 1 2880"/>
              <a:gd name="f594" fmla="*/ f478 1 552"/>
              <a:gd name="f595" fmla="*/ f479 1 2880"/>
              <a:gd name="f596" fmla="*/ f480 1 552"/>
              <a:gd name="f597" fmla="*/ f481 1 2880"/>
              <a:gd name="f598" fmla="*/ f482 1 552"/>
              <a:gd name="f599" fmla="*/ f483 1 2880"/>
              <a:gd name="f600" fmla="*/ f484 1 552"/>
              <a:gd name="f601" fmla="*/ f485 1 2880"/>
              <a:gd name="f602" fmla="*/ f486 1 552"/>
              <a:gd name="f603" fmla="*/ f487 1 2880"/>
              <a:gd name="f604" fmla="*/ f488 1 552"/>
              <a:gd name="f605" fmla="*/ f489 1 2880"/>
              <a:gd name="f606" fmla="*/ f490 1 552"/>
              <a:gd name="f607" fmla="*/ f491 1 2880"/>
              <a:gd name="f608" fmla="*/ f492 1 2880"/>
              <a:gd name="f609" fmla="*/ f493 1 2880"/>
              <a:gd name="f610" fmla="*/ f494 1 552"/>
              <a:gd name="f611" fmla="*/ f495 1 2880"/>
              <a:gd name="f612" fmla="*/ f496 1 2880"/>
              <a:gd name="f613" fmla="*/ f497 1 552"/>
              <a:gd name="f614" fmla="*/ f498 1 2880"/>
              <a:gd name="f615" fmla="*/ f499 1 2880"/>
              <a:gd name="f616" fmla="*/ f500 1 2880"/>
              <a:gd name="f617" fmla="*/ f501 1 552"/>
              <a:gd name="f618" fmla="*/ f502 1 2880"/>
              <a:gd name="f619" fmla="*/ f503 1 552"/>
              <a:gd name="f620" fmla="*/ f504 1 2880"/>
              <a:gd name="f621" fmla="*/ f505 1 552"/>
              <a:gd name="f622" fmla="*/ f506 1 2880"/>
              <a:gd name="f623" fmla="*/ f507 1 552"/>
              <a:gd name="f624" fmla="*/ f508 1 2880"/>
              <a:gd name="f625" fmla="*/ f509 1 552"/>
              <a:gd name="f626" fmla="*/ f510 1 2880"/>
              <a:gd name="f627" fmla="*/ f511 1 552"/>
              <a:gd name="f628" fmla="*/ f512 1 2880"/>
              <a:gd name="f629" fmla="*/ f513 1 552"/>
              <a:gd name="f630" fmla="*/ f514 1 2880"/>
              <a:gd name="f631" fmla="*/ f515 1 552"/>
              <a:gd name="f632" fmla="*/ f516 1 2880"/>
              <a:gd name="f633" fmla="*/ f517 1 552"/>
              <a:gd name="f634" fmla="*/ f518 1 2880"/>
              <a:gd name="f635" fmla="*/ f519 1 552"/>
              <a:gd name="f636" fmla="*/ f520 1 2880"/>
              <a:gd name="f637" fmla="*/ f521 1 552"/>
              <a:gd name="f638" fmla="*/ f522 1 2880"/>
              <a:gd name="f639" fmla="*/ f523 1 552"/>
              <a:gd name="f640" fmla="*/ 0 1 f407"/>
              <a:gd name="f641" fmla="*/ f401 1 f407"/>
              <a:gd name="f642" fmla="*/ 0 1 f408"/>
              <a:gd name="f643" fmla="*/ f402 1 f408"/>
              <a:gd name="f644" fmla="*/ f525 1 f407"/>
              <a:gd name="f645" fmla="*/ f526 1 f408"/>
              <a:gd name="f646" fmla="*/ f527 1 f407"/>
              <a:gd name="f647" fmla="*/ f528 1 f408"/>
              <a:gd name="f648" fmla="*/ f529 1 f407"/>
              <a:gd name="f649" fmla="*/ f530 1 f408"/>
              <a:gd name="f650" fmla="*/ f531 1 f407"/>
              <a:gd name="f651" fmla="*/ f532 1 f408"/>
              <a:gd name="f652" fmla="*/ f533 1 f407"/>
              <a:gd name="f653" fmla="*/ f534 1 f408"/>
              <a:gd name="f654" fmla="*/ f535 1 f407"/>
              <a:gd name="f655" fmla="*/ f536 1 f407"/>
              <a:gd name="f656" fmla="*/ f537 1 f408"/>
              <a:gd name="f657" fmla="*/ f538 1 f407"/>
              <a:gd name="f658" fmla="*/ f539 1 f408"/>
              <a:gd name="f659" fmla="*/ f540 1 f407"/>
              <a:gd name="f660" fmla="*/ f541 1 f408"/>
              <a:gd name="f661" fmla="*/ f542 1 f407"/>
              <a:gd name="f662" fmla="*/ f543 1 f408"/>
              <a:gd name="f663" fmla="*/ f544 1 f407"/>
              <a:gd name="f664" fmla="*/ f545 1 f407"/>
              <a:gd name="f665" fmla="*/ f546 1 f408"/>
              <a:gd name="f666" fmla="*/ f547 1 f407"/>
              <a:gd name="f667" fmla="*/ f548 1 f408"/>
              <a:gd name="f668" fmla="*/ f549 1 f407"/>
              <a:gd name="f669" fmla="*/ f550 1 f408"/>
              <a:gd name="f670" fmla="*/ f551 1 f407"/>
              <a:gd name="f671" fmla="*/ f552 1 f408"/>
              <a:gd name="f672" fmla="*/ f553 1 f407"/>
              <a:gd name="f673" fmla="*/ f554 1 f408"/>
              <a:gd name="f674" fmla="*/ f555 1 f407"/>
              <a:gd name="f675" fmla="*/ f556 1 f408"/>
              <a:gd name="f676" fmla="*/ f557 1 f407"/>
              <a:gd name="f677" fmla="*/ f558 1 f408"/>
              <a:gd name="f678" fmla="*/ f559 1 f407"/>
              <a:gd name="f679" fmla="*/ f560 1 f408"/>
              <a:gd name="f680" fmla="*/ f561 1 f407"/>
              <a:gd name="f681" fmla="*/ f562 1 f408"/>
              <a:gd name="f682" fmla="*/ f563 1 f407"/>
              <a:gd name="f683" fmla="*/ f564 1 f408"/>
              <a:gd name="f684" fmla="*/ f565 1 f408"/>
              <a:gd name="f685" fmla="*/ f566 1 f407"/>
              <a:gd name="f686" fmla="*/ f567 1 f408"/>
              <a:gd name="f687" fmla="*/ f568 1 f407"/>
              <a:gd name="f688" fmla="*/ f569 1 f408"/>
              <a:gd name="f689" fmla="*/ f570 1 f407"/>
              <a:gd name="f690" fmla="*/ f571 1 f408"/>
              <a:gd name="f691" fmla="*/ f572 1 f407"/>
              <a:gd name="f692" fmla="*/ f573 1 f408"/>
              <a:gd name="f693" fmla="*/ f574 1 f407"/>
              <a:gd name="f694" fmla="*/ f575 1 f408"/>
              <a:gd name="f695" fmla="*/ f576 1 f407"/>
              <a:gd name="f696" fmla="*/ f577 1 f408"/>
              <a:gd name="f697" fmla="*/ f578 1 f407"/>
              <a:gd name="f698" fmla="*/ f579 1 f408"/>
              <a:gd name="f699" fmla="*/ f580 1 f407"/>
              <a:gd name="f700" fmla="*/ f581 1 f408"/>
              <a:gd name="f701" fmla="*/ f582 1 f407"/>
              <a:gd name="f702" fmla="*/ f583 1 f408"/>
              <a:gd name="f703" fmla="*/ f584 1 f407"/>
              <a:gd name="f704" fmla="*/ f585 1 f408"/>
              <a:gd name="f705" fmla="*/ f586 1 f407"/>
              <a:gd name="f706" fmla="*/ f587 1 f407"/>
              <a:gd name="f707" fmla="*/ f588 1 f408"/>
              <a:gd name="f708" fmla="*/ f589 1 f407"/>
              <a:gd name="f709" fmla="*/ f590 1 f408"/>
              <a:gd name="f710" fmla="*/ f591 1 f407"/>
              <a:gd name="f711" fmla="*/ f592 1 f408"/>
              <a:gd name="f712" fmla="*/ f593 1 f407"/>
              <a:gd name="f713" fmla="*/ f594 1 f408"/>
              <a:gd name="f714" fmla="*/ f595 1 f407"/>
              <a:gd name="f715" fmla="*/ f596 1 f408"/>
              <a:gd name="f716" fmla="*/ f597 1 f407"/>
              <a:gd name="f717" fmla="*/ f598 1 f408"/>
              <a:gd name="f718" fmla="*/ f599 1 f407"/>
              <a:gd name="f719" fmla="*/ f600 1 f408"/>
              <a:gd name="f720" fmla="*/ f601 1 f407"/>
              <a:gd name="f721" fmla="*/ f602 1 f408"/>
              <a:gd name="f722" fmla="*/ f603 1 f407"/>
              <a:gd name="f723" fmla="*/ f604 1 f408"/>
              <a:gd name="f724" fmla="*/ f605 1 f407"/>
              <a:gd name="f725" fmla="*/ f606 1 f408"/>
              <a:gd name="f726" fmla="*/ f607 1 f407"/>
              <a:gd name="f727" fmla="*/ f608 1 f407"/>
              <a:gd name="f728" fmla="*/ f609 1 f407"/>
              <a:gd name="f729" fmla="*/ f610 1 f408"/>
              <a:gd name="f730" fmla="*/ f611 1 f407"/>
              <a:gd name="f731" fmla="*/ f612 1 f407"/>
              <a:gd name="f732" fmla="*/ f613 1 f408"/>
              <a:gd name="f733" fmla="*/ f614 1 f407"/>
              <a:gd name="f734" fmla="*/ f615 1 f407"/>
              <a:gd name="f735" fmla="*/ f616 1 f407"/>
              <a:gd name="f736" fmla="*/ f617 1 f408"/>
              <a:gd name="f737" fmla="*/ f618 1 f407"/>
              <a:gd name="f738" fmla="*/ f619 1 f408"/>
              <a:gd name="f739" fmla="*/ f620 1 f407"/>
              <a:gd name="f740" fmla="*/ f621 1 f408"/>
              <a:gd name="f741" fmla="*/ f622 1 f407"/>
              <a:gd name="f742" fmla="*/ f623 1 f408"/>
              <a:gd name="f743" fmla="*/ f624 1 f407"/>
              <a:gd name="f744" fmla="*/ f625 1 f408"/>
              <a:gd name="f745" fmla="*/ f626 1 f407"/>
              <a:gd name="f746" fmla="*/ f627 1 f408"/>
              <a:gd name="f747" fmla="*/ f628 1 f407"/>
              <a:gd name="f748" fmla="*/ f629 1 f408"/>
              <a:gd name="f749" fmla="*/ f630 1 f407"/>
              <a:gd name="f750" fmla="*/ f631 1 f408"/>
              <a:gd name="f751" fmla="*/ f632 1 f407"/>
              <a:gd name="f752" fmla="*/ f633 1 f408"/>
              <a:gd name="f753" fmla="*/ f634 1 f407"/>
              <a:gd name="f754" fmla="*/ f635 1 f408"/>
              <a:gd name="f755" fmla="*/ f636 1 f407"/>
              <a:gd name="f756" fmla="*/ f637 1 f408"/>
              <a:gd name="f757" fmla="*/ f638 1 f407"/>
              <a:gd name="f758" fmla="*/ f639 1 f408"/>
              <a:gd name="f759" fmla="*/ f640 f398 1"/>
              <a:gd name="f760" fmla="*/ f641 f398 1"/>
              <a:gd name="f761" fmla="*/ f643 f399 1"/>
              <a:gd name="f762" fmla="*/ f642 f399 1"/>
              <a:gd name="f763" fmla="*/ f644 f398 1"/>
              <a:gd name="f764" fmla="*/ f645 f399 1"/>
              <a:gd name="f765" fmla="*/ f646 f398 1"/>
              <a:gd name="f766" fmla="*/ f647 f399 1"/>
              <a:gd name="f767" fmla="*/ f648 f398 1"/>
              <a:gd name="f768" fmla="*/ f649 f399 1"/>
              <a:gd name="f769" fmla="*/ f650 f398 1"/>
              <a:gd name="f770" fmla="*/ f651 f399 1"/>
              <a:gd name="f771" fmla="*/ f652 f398 1"/>
              <a:gd name="f772" fmla="*/ f653 f399 1"/>
              <a:gd name="f773" fmla="*/ f654 f398 1"/>
              <a:gd name="f774" fmla="*/ f655 f398 1"/>
              <a:gd name="f775" fmla="*/ f656 f399 1"/>
              <a:gd name="f776" fmla="*/ f657 f398 1"/>
              <a:gd name="f777" fmla="*/ f658 f399 1"/>
              <a:gd name="f778" fmla="*/ f659 f398 1"/>
              <a:gd name="f779" fmla="*/ f660 f399 1"/>
              <a:gd name="f780" fmla="*/ f661 f398 1"/>
              <a:gd name="f781" fmla="*/ f662 f399 1"/>
              <a:gd name="f782" fmla="*/ f663 f398 1"/>
              <a:gd name="f783" fmla="*/ f664 f398 1"/>
              <a:gd name="f784" fmla="*/ f665 f399 1"/>
              <a:gd name="f785" fmla="*/ f666 f398 1"/>
              <a:gd name="f786" fmla="*/ f667 f399 1"/>
              <a:gd name="f787" fmla="*/ f668 f398 1"/>
              <a:gd name="f788" fmla="*/ f669 f399 1"/>
              <a:gd name="f789" fmla="*/ f670 f398 1"/>
              <a:gd name="f790" fmla="*/ f671 f399 1"/>
              <a:gd name="f791" fmla="*/ f672 f398 1"/>
              <a:gd name="f792" fmla="*/ f673 f399 1"/>
              <a:gd name="f793" fmla="*/ f674 f398 1"/>
              <a:gd name="f794" fmla="*/ f675 f399 1"/>
              <a:gd name="f795" fmla="*/ f676 f398 1"/>
              <a:gd name="f796" fmla="*/ f677 f399 1"/>
              <a:gd name="f797" fmla="*/ f678 f398 1"/>
              <a:gd name="f798" fmla="*/ f679 f399 1"/>
              <a:gd name="f799" fmla="*/ f680 f398 1"/>
              <a:gd name="f800" fmla="*/ f681 f399 1"/>
              <a:gd name="f801" fmla="*/ f682 f398 1"/>
              <a:gd name="f802" fmla="*/ f683 f399 1"/>
              <a:gd name="f803" fmla="*/ f684 f399 1"/>
              <a:gd name="f804" fmla="*/ f685 f398 1"/>
              <a:gd name="f805" fmla="*/ f686 f399 1"/>
              <a:gd name="f806" fmla="*/ f687 f398 1"/>
              <a:gd name="f807" fmla="*/ f688 f399 1"/>
              <a:gd name="f808" fmla="*/ f689 f398 1"/>
              <a:gd name="f809" fmla="*/ f690 f399 1"/>
              <a:gd name="f810" fmla="*/ f691 f398 1"/>
              <a:gd name="f811" fmla="*/ f692 f399 1"/>
              <a:gd name="f812" fmla="*/ f693 f398 1"/>
              <a:gd name="f813" fmla="*/ f694 f399 1"/>
              <a:gd name="f814" fmla="*/ f695 f398 1"/>
              <a:gd name="f815" fmla="*/ f696 f399 1"/>
              <a:gd name="f816" fmla="*/ f697 f398 1"/>
              <a:gd name="f817" fmla="*/ f698 f399 1"/>
              <a:gd name="f818" fmla="*/ f699 f398 1"/>
              <a:gd name="f819" fmla="*/ f700 f399 1"/>
              <a:gd name="f820" fmla="*/ f701 f398 1"/>
              <a:gd name="f821" fmla="*/ f702 f399 1"/>
              <a:gd name="f822" fmla="*/ f703 f398 1"/>
              <a:gd name="f823" fmla="*/ f704 f399 1"/>
              <a:gd name="f824" fmla="*/ f705 f398 1"/>
              <a:gd name="f825" fmla="*/ f706 f398 1"/>
              <a:gd name="f826" fmla="*/ f707 f399 1"/>
              <a:gd name="f827" fmla="*/ f708 f398 1"/>
              <a:gd name="f828" fmla="*/ f709 f399 1"/>
              <a:gd name="f829" fmla="*/ f710 f398 1"/>
              <a:gd name="f830" fmla="*/ f711 f399 1"/>
              <a:gd name="f831" fmla="*/ f712 f398 1"/>
              <a:gd name="f832" fmla="*/ f713 f399 1"/>
              <a:gd name="f833" fmla="*/ f714 f398 1"/>
              <a:gd name="f834" fmla="*/ f715 f399 1"/>
              <a:gd name="f835" fmla="*/ f716 f398 1"/>
              <a:gd name="f836" fmla="*/ f717 f399 1"/>
              <a:gd name="f837" fmla="*/ f718 f398 1"/>
              <a:gd name="f838" fmla="*/ f719 f399 1"/>
              <a:gd name="f839" fmla="*/ f720 f398 1"/>
              <a:gd name="f840" fmla="*/ f721 f399 1"/>
              <a:gd name="f841" fmla="*/ f722 f398 1"/>
              <a:gd name="f842" fmla="*/ f723 f399 1"/>
              <a:gd name="f843" fmla="*/ f724 f398 1"/>
              <a:gd name="f844" fmla="*/ f725 f399 1"/>
              <a:gd name="f845" fmla="*/ f726 f398 1"/>
              <a:gd name="f846" fmla="*/ f727 f398 1"/>
              <a:gd name="f847" fmla="*/ f728 f398 1"/>
              <a:gd name="f848" fmla="*/ f729 f399 1"/>
              <a:gd name="f849" fmla="*/ f730 f398 1"/>
              <a:gd name="f850" fmla="*/ f731 f398 1"/>
              <a:gd name="f851" fmla="*/ f732 f399 1"/>
              <a:gd name="f852" fmla="*/ f733 f398 1"/>
              <a:gd name="f853" fmla="*/ f734 f398 1"/>
              <a:gd name="f854" fmla="*/ f735 f398 1"/>
              <a:gd name="f855" fmla="*/ f736 f399 1"/>
              <a:gd name="f856" fmla="*/ f737 f398 1"/>
              <a:gd name="f857" fmla="*/ f738 f399 1"/>
              <a:gd name="f858" fmla="*/ f739 f398 1"/>
              <a:gd name="f859" fmla="*/ f740 f399 1"/>
              <a:gd name="f860" fmla="*/ f741 f398 1"/>
              <a:gd name="f861" fmla="*/ f742 f399 1"/>
              <a:gd name="f862" fmla="*/ f743 f398 1"/>
              <a:gd name="f863" fmla="*/ f744 f399 1"/>
              <a:gd name="f864" fmla="*/ f745 f398 1"/>
              <a:gd name="f865" fmla="*/ f746 f399 1"/>
              <a:gd name="f866" fmla="*/ f747 f398 1"/>
              <a:gd name="f867" fmla="*/ f748 f399 1"/>
              <a:gd name="f868" fmla="*/ f749 f398 1"/>
              <a:gd name="f869" fmla="*/ f750 f399 1"/>
              <a:gd name="f870" fmla="*/ f751 f398 1"/>
              <a:gd name="f871" fmla="*/ f752 f399 1"/>
              <a:gd name="f872" fmla="*/ f753 f398 1"/>
              <a:gd name="f873" fmla="*/ f754 f399 1"/>
              <a:gd name="f874" fmla="*/ f755 f398 1"/>
              <a:gd name="f875" fmla="*/ f756 f399 1"/>
              <a:gd name="f876" fmla="*/ f757 f398 1"/>
              <a:gd name="f877" fmla="*/ f758 f399 1"/>
            </a:gdLst>
            <a:ahLst/>
            <a:cxnLst>
              <a:cxn ang="3cd4">
                <a:pos x="hc" y="t"/>
              </a:cxn>
              <a:cxn ang="0">
                <a:pos x="r" y="vc"/>
              </a:cxn>
              <a:cxn ang="cd4">
                <a:pos x="hc" y="b"/>
              </a:cxn>
              <a:cxn ang="cd2">
                <a:pos x="l" y="vc"/>
              </a:cxn>
              <a:cxn ang="f524">
                <a:pos x="f763" y="f764"/>
              </a:cxn>
              <a:cxn ang="f524">
                <a:pos x="f765" y="f766"/>
              </a:cxn>
              <a:cxn ang="f524">
                <a:pos x="f767" y="f768"/>
              </a:cxn>
              <a:cxn ang="f524">
                <a:pos x="f769" y="f770"/>
              </a:cxn>
              <a:cxn ang="f524">
                <a:pos x="f771" y="f772"/>
              </a:cxn>
              <a:cxn ang="f524">
                <a:pos x="f773" y="f770"/>
              </a:cxn>
              <a:cxn ang="f524">
                <a:pos x="f774" y="f775"/>
              </a:cxn>
              <a:cxn ang="f524">
                <a:pos x="f776" y="f777"/>
              </a:cxn>
              <a:cxn ang="f524">
                <a:pos x="f778" y="f779"/>
              </a:cxn>
              <a:cxn ang="f524">
                <a:pos x="f780" y="f781"/>
              </a:cxn>
              <a:cxn ang="f524">
                <a:pos x="f782" y="f777"/>
              </a:cxn>
              <a:cxn ang="f524">
                <a:pos x="f783" y="f784"/>
              </a:cxn>
              <a:cxn ang="f524">
                <a:pos x="f785" y="f786"/>
              </a:cxn>
              <a:cxn ang="f524">
                <a:pos x="f787" y="f788"/>
              </a:cxn>
              <a:cxn ang="f524">
                <a:pos x="f789" y="f790"/>
              </a:cxn>
              <a:cxn ang="f524">
                <a:pos x="f791" y="f792"/>
              </a:cxn>
              <a:cxn ang="f524">
                <a:pos x="f793" y="f794"/>
              </a:cxn>
              <a:cxn ang="f524">
                <a:pos x="f795" y="f796"/>
              </a:cxn>
              <a:cxn ang="f524">
                <a:pos x="f797" y="f798"/>
              </a:cxn>
              <a:cxn ang="f524">
                <a:pos x="f799" y="f800"/>
              </a:cxn>
              <a:cxn ang="f524">
                <a:pos x="f801" y="f802"/>
              </a:cxn>
              <a:cxn ang="f524">
                <a:pos x="f801" y="f803"/>
              </a:cxn>
              <a:cxn ang="f524">
                <a:pos x="f804" y="f805"/>
              </a:cxn>
              <a:cxn ang="f524">
                <a:pos x="f806" y="f807"/>
              </a:cxn>
              <a:cxn ang="f524">
                <a:pos x="f808" y="f809"/>
              </a:cxn>
              <a:cxn ang="f524">
                <a:pos x="f810" y="f811"/>
              </a:cxn>
              <a:cxn ang="f524">
                <a:pos x="f812" y="f813"/>
              </a:cxn>
              <a:cxn ang="f524">
                <a:pos x="f814" y="f815"/>
              </a:cxn>
              <a:cxn ang="f524">
                <a:pos x="f816" y="f817"/>
              </a:cxn>
              <a:cxn ang="f524">
                <a:pos x="f818" y="f819"/>
              </a:cxn>
              <a:cxn ang="f524">
                <a:pos x="f820" y="f821"/>
              </a:cxn>
              <a:cxn ang="f524">
                <a:pos x="f822" y="f823"/>
              </a:cxn>
              <a:cxn ang="f524">
                <a:pos x="f820" y="f823"/>
              </a:cxn>
              <a:cxn ang="f524">
                <a:pos x="f824" y="f802"/>
              </a:cxn>
              <a:cxn ang="f524">
                <a:pos x="f825" y="f826"/>
              </a:cxn>
              <a:cxn ang="f524">
                <a:pos x="f827" y="f828"/>
              </a:cxn>
              <a:cxn ang="f524">
                <a:pos x="f829" y="f830"/>
              </a:cxn>
              <a:cxn ang="f524">
                <a:pos x="f831" y="f832"/>
              </a:cxn>
              <a:cxn ang="f524">
                <a:pos x="f833" y="f834"/>
              </a:cxn>
              <a:cxn ang="f524">
                <a:pos x="f835" y="f836"/>
              </a:cxn>
              <a:cxn ang="f524">
                <a:pos x="f837" y="f838"/>
              </a:cxn>
              <a:cxn ang="f524">
                <a:pos x="f839" y="f840"/>
              </a:cxn>
              <a:cxn ang="f524">
                <a:pos x="f841" y="f842"/>
              </a:cxn>
              <a:cxn ang="f524">
                <a:pos x="f843" y="f844"/>
              </a:cxn>
              <a:cxn ang="f524">
                <a:pos x="f845" y="f844"/>
              </a:cxn>
              <a:cxn ang="f524">
                <a:pos x="f846" y="f842"/>
              </a:cxn>
              <a:cxn ang="f524">
                <a:pos x="f847" y="f848"/>
              </a:cxn>
              <a:cxn ang="f524">
                <a:pos x="f849" y="f838"/>
              </a:cxn>
              <a:cxn ang="f524">
                <a:pos x="f850" y="f851"/>
              </a:cxn>
              <a:cxn ang="f524">
                <a:pos x="f852" y="f834"/>
              </a:cxn>
              <a:cxn ang="f524">
                <a:pos x="f853" y="f830"/>
              </a:cxn>
              <a:cxn ang="f524">
                <a:pos x="f854" y="f855"/>
              </a:cxn>
              <a:cxn ang="f524">
                <a:pos x="f856" y="f857"/>
              </a:cxn>
              <a:cxn ang="f524">
                <a:pos x="f858" y="f859"/>
              </a:cxn>
              <a:cxn ang="f524">
                <a:pos x="f860" y="f861"/>
              </a:cxn>
              <a:cxn ang="f524">
                <a:pos x="f862" y="f863"/>
              </a:cxn>
              <a:cxn ang="f524">
                <a:pos x="f864" y="f865"/>
              </a:cxn>
              <a:cxn ang="f524">
                <a:pos x="f866" y="f867"/>
              </a:cxn>
              <a:cxn ang="f524">
                <a:pos x="f868" y="f869"/>
              </a:cxn>
              <a:cxn ang="f524">
                <a:pos x="f870" y="f871"/>
              </a:cxn>
              <a:cxn ang="f524">
                <a:pos x="f872" y="f873"/>
              </a:cxn>
              <a:cxn ang="f524">
                <a:pos x="f874" y="f875"/>
              </a:cxn>
              <a:cxn ang="f524">
                <a:pos x="f876" y="f877"/>
              </a:cxn>
            </a:cxnLst>
            <a:rect l="f759" t="f762" r="f760" b="f761"/>
            <a:pathLst>
              <a:path w="2880" h="552">
                <a:moveTo>
                  <a:pt x="f9" y="f6"/>
                </a:moveTo>
                <a:cubicBezTo>
                  <a:pt x="f10" y="f11"/>
                  <a:pt x="f10" y="f11"/>
                  <a:pt x="f10" y="f11"/>
                </a:cubicBezTo>
                <a:cubicBezTo>
                  <a:pt x="f12" y="f13"/>
                  <a:pt x="f12" y="f13"/>
                  <a:pt x="f12" y="f13"/>
                </a:cubicBezTo>
                <a:cubicBezTo>
                  <a:pt x="f14" y="f15"/>
                  <a:pt x="f14" y="f15"/>
                  <a:pt x="f14" y="f15"/>
                </a:cubicBezTo>
                <a:cubicBezTo>
                  <a:pt x="f16" y="f17"/>
                  <a:pt x="f16" y="f17"/>
                  <a:pt x="f16" y="f17"/>
                </a:cubicBezTo>
                <a:cubicBezTo>
                  <a:pt x="f18" y="f19"/>
                  <a:pt x="f18" y="f19"/>
                  <a:pt x="f18" y="f19"/>
                </a:cubicBezTo>
                <a:cubicBezTo>
                  <a:pt x="f20" y="f21"/>
                  <a:pt x="f20" y="f21"/>
                  <a:pt x="f20" y="f21"/>
                </a:cubicBezTo>
                <a:cubicBezTo>
                  <a:pt x="f22" y="f23"/>
                  <a:pt x="f22" y="f23"/>
                  <a:pt x="f22" y="f23"/>
                </a:cubicBezTo>
                <a:cubicBezTo>
                  <a:pt x="f22" y="f24"/>
                  <a:pt x="f22" y="f24"/>
                  <a:pt x="f22" y="f24"/>
                </a:cubicBezTo>
                <a:cubicBezTo>
                  <a:pt x="f25" y="f26"/>
                  <a:pt x="f25" y="f26"/>
                  <a:pt x="f25" y="f26"/>
                </a:cubicBezTo>
                <a:cubicBezTo>
                  <a:pt x="f27" y="f28"/>
                  <a:pt x="f27" y="f28"/>
                  <a:pt x="f27" y="f28"/>
                </a:cubicBezTo>
                <a:cubicBezTo>
                  <a:pt x="f29" y="f30"/>
                  <a:pt x="f29" y="f30"/>
                  <a:pt x="f29" y="f30"/>
                </a:cubicBezTo>
                <a:cubicBezTo>
                  <a:pt x="f18" y="f31"/>
                  <a:pt x="f18" y="f31"/>
                  <a:pt x="f18" y="f31"/>
                </a:cubicBezTo>
                <a:cubicBezTo>
                  <a:pt x="f32" y="f33"/>
                  <a:pt x="f32" y="f33"/>
                  <a:pt x="f32" y="f33"/>
                </a:cubicBezTo>
                <a:cubicBezTo>
                  <a:pt x="f12" y="f34"/>
                  <a:pt x="f12" y="f34"/>
                  <a:pt x="f12" y="f34"/>
                </a:cubicBezTo>
                <a:cubicBezTo>
                  <a:pt x="f12" y="f35"/>
                  <a:pt x="f12" y="f36"/>
                  <a:pt x="f12" y="f37"/>
                </a:cubicBezTo>
                <a:cubicBezTo>
                  <a:pt x="f12" y="f38"/>
                  <a:pt x="f12" y="f39"/>
                  <a:pt x="f40" y="f41"/>
                </a:cubicBezTo>
                <a:cubicBezTo>
                  <a:pt x="f42" y="f32"/>
                  <a:pt x="f22" y="f43"/>
                  <a:pt x="f22" y="f44"/>
                </a:cubicBezTo>
                <a:cubicBezTo>
                  <a:pt x="f22" y="f45"/>
                  <a:pt x="f22" y="f46"/>
                  <a:pt x="f22" y="f47"/>
                </a:cubicBezTo>
                <a:cubicBezTo>
                  <a:pt x="f22" y="f48"/>
                  <a:pt x="f49" y="f50"/>
                  <a:pt x="f49" y="f29"/>
                </a:cubicBezTo>
                <a:cubicBezTo>
                  <a:pt x="f49" y="f29"/>
                  <a:pt x="f50" y="f29"/>
                  <a:pt x="f51" y="f29"/>
                </a:cubicBezTo>
                <a:cubicBezTo>
                  <a:pt x="f51" y="f52"/>
                  <a:pt x="f51" y="f53"/>
                  <a:pt x="f51" y="f54"/>
                </a:cubicBezTo>
                <a:cubicBezTo>
                  <a:pt x="f51" y="f55"/>
                  <a:pt x="f55" y="f56"/>
                  <a:pt x="f55" y="f57"/>
                </a:cubicBezTo>
                <a:cubicBezTo>
                  <a:pt x="f55" y="f58"/>
                  <a:pt x="f55" y="f59"/>
                  <a:pt x="f55" y="f60"/>
                </a:cubicBezTo>
                <a:cubicBezTo>
                  <a:pt x="f51" y="f61"/>
                  <a:pt x="f51" y="f61"/>
                  <a:pt x="f51" y="f61"/>
                </a:cubicBezTo>
                <a:cubicBezTo>
                  <a:pt x="f56" y="f61"/>
                  <a:pt x="f56" y="f61"/>
                  <a:pt x="f56" y="f61"/>
                </a:cubicBezTo>
                <a:cubicBezTo>
                  <a:pt x="f56" y="f61"/>
                  <a:pt x="f57" y="f62"/>
                  <a:pt x="f57" y="f62"/>
                </a:cubicBezTo>
                <a:cubicBezTo>
                  <a:pt x="f57" y="f63"/>
                  <a:pt x="f57" y="f64"/>
                  <a:pt x="f57" y="f64"/>
                </a:cubicBezTo>
                <a:cubicBezTo>
                  <a:pt x="f56" y="f65"/>
                  <a:pt x="f51" y="f66"/>
                  <a:pt x="f56" y="f60"/>
                </a:cubicBezTo>
                <a:cubicBezTo>
                  <a:pt x="f56" y="f57"/>
                  <a:pt x="f67" y="f18"/>
                  <a:pt x="f57" y="f29"/>
                </a:cubicBezTo>
                <a:cubicBezTo>
                  <a:pt x="f68" y="f29"/>
                  <a:pt x="f69" y="f29"/>
                  <a:pt x="f70" y="f29"/>
                </a:cubicBezTo>
                <a:cubicBezTo>
                  <a:pt x="f70" y="f20"/>
                  <a:pt x="f71" y="f56"/>
                  <a:pt x="f72" y="f59"/>
                </a:cubicBezTo>
                <a:cubicBezTo>
                  <a:pt x="f65" y="f73"/>
                  <a:pt x="f65" y="f14"/>
                  <a:pt x="f16" y="f74"/>
                </a:cubicBezTo>
                <a:cubicBezTo>
                  <a:pt x="f16" y="f75"/>
                  <a:pt x="f16" y="f75"/>
                  <a:pt x="f16" y="f75"/>
                </a:cubicBezTo>
                <a:cubicBezTo>
                  <a:pt x="f76" y="f74"/>
                  <a:pt x="f76" y="f74"/>
                  <a:pt x="f76" y="f74"/>
                </a:cubicBezTo>
                <a:cubicBezTo>
                  <a:pt x="f76" y="f74"/>
                  <a:pt x="f76" y="f77"/>
                  <a:pt x="f76" y="f77"/>
                </a:cubicBezTo>
                <a:cubicBezTo>
                  <a:pt x="f16" y="f65"/>
                  <a:pt x="f65" y="f60"/>
                  <a:pt x="f72" y="f18"/>
                </a:cubicBezTo>
                <a:cubicBezTo>
                  <a:pt x="f72" y="f27"/>
                  <a:pt x="f72" y="f52"/>
                  <a:pt x="f72" y="f29"/>
                </a:cubicBezTo>
                <a:cubicBezTo>
                  <a:pt x="f78" y="f29"/>
                  <a:pt x="f79" y="f29"/>
                  <a:pt x="f80" y="f81"/>
                </a:cubicBezTo>
                <a:cubicBezTo>
                  <a:pt x="f82" y="f27"/>
                  <a:pt x="f80" y="f54"/>
                  <a:pt x="f80" y="f56"/>
                </a:cubicBezTo>
                <a:cubicBezTo>
                  <a:pt x="f82" y="f56"/>
                  <a:pt x="f82" y="f56"/>
                  <a:pt x="f82" y="f56"/>
                </a:cubicBezTo>
                <a:cubicBezTo>
                  <a:pt x="f83" y="f56"/>
                  <a:pt x="f83" y="f56"/>
                  <a:pt x="f83" y="f56"/>
                </a:cubicBezTo>
                <a:cubicBezTo>
                  <a:pt x="f84" y="f56"/>
                  <a:pt x="f85" y="f56"/>
                  <a:pt x="f86" y="f56"/>
                </a:cubicBezTo>
                <a:cubicBezTo>
                  <a:pt x="f87" y="f56"/>
                  <a:pt x="f88" y="f56"/>
                  <a:pt x="f89" y="f57"/>
                </a:cubicBezTo>
                <a:cubicBezTo>
                  <a:pt x="f87" y="f57"/>
                  <a:pt x="f90" y="f57"/>
                  <a:pt x="f85" y="f57"/>
                </a:cubicBezTo>
                <a:cubicBezTo>
                  <a:pt x="f91" y="f57"/>
                  <a:pt x="f84" y="f57"/>
                  <a:pt x="f82" y="f57"/>
                </a:cubicBezTo>
                <a:cubicBezTo>
                  <a:pt x="f80" y="f57"/>
                  <a:pt x="f80" y="f57"/>
                  <a:pt x="f80" y="f57"/>
                </a:cubicBezTo>
                <a:cubicBezTo>
                  <a:pt x="f82" y="f58"/>
                  <a:pt x="f82" y="f59"/>
                  <a:pt x="f82" y="f60"/>
                </a:cubicBezTo>
                <a:cubicBezTo>
                  <a:pt x="f82" y="f92"/>
                  <a:pt x="f80" y="f71"/>
                  <a:pt x="f80" y="f76"/>
                </a:cubicBezTo>
                <a:cubicBezTo>
                  <a:pt x="f93" y="f76"/>
                  <a:pt x="f93" y="f76"/>
                  <a:pt x="f93" y="f76"/>
                </a:cubicBezTo>
                <a:cubicBezTo>
                  <a:pt x="f94" y="f95"/>
                  <a:pt x="f94" y="f96"/>
                  <a:pt x="f94" y="f57"/>
                </a:cubicBezTo>
                <a:cubicBezTo>
                  <a:pt x="f97" y="f57"/>
                  <a:pt x="f98" y="f57"/>
                  <a:pt x="f99" y="f56"/>
                </a:cubicBezTo>
                <a:cubicBezTo>
                  <a:pt x="f99" y="f68"/>
                  <a:pt x="f99" y="f92"/>
                  <a:pt x="f100" y="f71"/>
                </a:cubicBezTo>
                <a:cubicBezTo>
                  <a:pt x="f101" y="f70"/>
                  <a:pt x="f101" y="f95"/>
                  <a:pt x="f100" y="f73"/>
                </a:cubicBezTo>
                <a:cubicBezTo>
                  <a:pt x="f100" y="f102"/>
                  <a:pt x="f103" y="f59"/>
                  <a:pt x="f103" y="f56"/>
                </a:cubicBezTo>
                <a:cubicBezTo>
                  <a:pt x="f104" y="f56"/>
                  <a:pt x="f105" y="f51"/>
                  <a:pt x="f106" y="f51"/>
                </a:cubicBezTo>
                <a:cubicBezTo>
                  <a:pt x="f106" y="f56"/>
                  <a:pt x="f106" y="f56"/>
                  <a:pt x="f106" y="f57"/>
                </a:cubicBezTo>
                <a:cubicBezTo>
                  <a:pt x="f106" y="f67"/>
                  <a:pt x="f106" y="f59"/>
                  <a:pt x="f106" y="f68"/>
                </a:cubicBezTo>
                <a:cubicBezTo>
                  <a:pt x="f106" y="f69"/>
                  <a:pt x="f106" y="f95"/>
                  <a:pt x="f107" y="f72"/>
                </a:cubicBezTo>
                <a:cubicBezTo>
                  <a:pt x="f107" y="f71"/>
                  <a:pt x="f107" y="f70"/>
                  <a:pt x="f107" y="f95"/>
                </a:cubicBezTo>
                <a:cubicBezTo>
                  <a:pt x="f107" y="f92"/>
                  <a:pt x="f107" y="f60"/>
                  <a:pt x="f107" y="f67"/>
                </a:cubicBezTo>
                <a:cubicBezTo>
                  <a:pt x="f107" y="f57"/>
                  <a:pt x="f107" y="f56"/>
                  <a:pt x="f107" y="f51"/>
                </a:cubicBezTo>
                <a:cubicBezTo>
                  <a:pt x="f108" y="f51"/>
                  <a:pt x="f109" y="f55"/>
                  <a:pt x="f110" y="f54"/>
                </a:cubicBezTo>
                <a:cubicBezTo>
                  <a:pt x="f110" y="f58"/>
                  <a:pt x="f111" y="f92"/>
                  <a:pt x="f24" y="f70"/>
                </a:cubicBezTo>
                <a:cubicBezTo>
                  <a:pt x="f112" y="f69"/>
                  <a:pt x="f112" y="f58"/>
                  <a:pt x="f112" y="f54"/>
                </a:cubicBezTo>
                <a:cubicBezTo>
                  <a:pt x="f24" y="f54"/>
                  <a:pt x="f113" y="f53"/>
                  <a:pt x="f114" y="f53"/>
                </a:cubicBezTo>
                <a:cubicBezTo>
                  <a:pt x="f115" y="f18"/>
                  <a:pt x="f113" y="f18"/>
                  <a:pt x="f116" y="f18"/>
                </a:cubicBezTo>
                <a:cubicBezTo>
                  <a:pt x="f24" y="f18"/>
                  <a:pt x="f117" y="f18"/>
                  <a:pt x="f117" y="f18"/>
                </a:cubicBezTo>
                <a:cubicBezTo>
                  <a:pt x="f112" y="f18"/>
                  <a:pt x="f112" y="f18"/>
                  <a:pt x="f118" y="f18"/>
                </a:cubicBezTo>
                <a:cubicBezTo>
                  <a:pt x="f118" y="f20"/>
                  <a:pt x="f118" y="f27"/>
                  <a:pt x="f118" y="f81"/>
                </a:cubicBezTo>
                <a:cubicBezTo>
                  <a:pt x="f119" y="f81"/>
                  <a:pt x="f120" y="f81"/>
                  <a:pt x="f121" y="f81"/>
                </a:cubicBezTo>
                <a:cubicBezTo>
                  <a:pt x="f121" y="f52"/>
                  <a:pt x="f121" y="f27"/>
                  <a:pt x="f121" y="f20"/>
                </a:cubicBezTo>
                <a:cubicBezTo>
                  <a:pt x="f122" y="f53"/>
                  <a:pt x="f122" y="f55"/>
                  <a:pt x="f123" y="f56"/>
                </a:cubicBezTo>
                <a:cubicBezTo>
                  <a:pt x="f124" y="f60"/>
                  <a:pt x="f125" y="f73"/>
                  <a:pt x="f126" y="f16"/>
                </a:cubicBezTo>
                <a:cubicBezTo>
                  <a:pt x="f126" y="f14"/>
                  <a:pt x="f125" y="f74"/>
                  <a:pt x="f127" y="f75"/>
                </a:cubicBezTo>
                <a:cubicBezTo>
                  <a:pt x="f128" y="f61"/>
                  <a:pt x="f21" y="f71"/>
                  <a:pt x="f126" y="f92"/>
                </a:cubicBezTo>
                <a:cubicBezTo>
                  <a:pt x="f125" y="f58"/>
                  <a:pt x="f129" y="f55"/>
                  <a:pt x="f123" y="f81"/>
                </a:cubicBezTo>
                <a:cubicBezTo>
                  <a:pt x="f126" y="f52"/>
                  <a:pt x="f128" y="f52"/>
                  <a:pt x="f128" y="f52"/>
                </a:cubicBezTo>
                <a:cubicBezTo>
                  <a:pt x="f21" y="f130"/>
                  <a:pt x="f125" y="f131"/>
                  <a:pt x="f125" y="f132"/>
                </a:cubicBezTo>
                <a:cubicBezTo>
                  <a:pt x="f21" y="f32"/>
                  <a:pt x="f129" y="f133"/>
                  <a:pt x="f123" y="f134"/>
                </a:cubicBezTo>
                <a:cubicBezTo>
                  <a:pt x="f122" y="f135"/>
                  <a:pt x="f122" y="f136"/>
                  <a:pt x="f121" y="f137"/>
                </a:cubicBezTo>
                <a:cubicBezTo>
                  <a:pt x="f121" y="f138"/>
                  <a:pt x="f17" y="f139"/>
                  <a:pt x="f17" y="f140"/>
                </a:cubicBezTo>
                <a:cubicBezTo>
                  <a:pt x="f141" y="f142"/>
                  <a:pt x="f141" y="f143"/>
                  <a:pt x="f141" y="f144"/>
                </a:cubicBezTo>
                <a:cubicBezTo>
                  <a:pt x="f17" y="f145"/>
                  <a:pt x="f17" y="f145"/>
                  <a:pt x="f17" y="f145"/>
                </a:cubicBezTo>
                <a:cubicBezTo>
                  <a:pt x="f146" y="f147"/>
                  <a:pt x="f148" y="f149"/>
                  <a:pt x="f150" y="f149"/>
                </a:cubicBezTo>
                <a:cubicBezTo>
                  <a:pt x="f151" y="f149"/>
                  <a:pt x="f152" y="f147"/>
                  <a:pt x="f6" y="f145"/>
                </a:cubicBezTo>
                <a:cubicBezTo>
                  <a:pt x="f6" y="f8"/>
                  <a:pt x="f6" y="f8"/>
                  <a:pt x="f6" y="f8"/>
                </a:cubicBezTo>
                <a:cubicBezTo>
                  <a:pt x="f7" y="f8"/>
                  <a:pt x="f7" y="f8"/>
                  <a:pt x="f7" y="f8"/>
                </a:cubicBezTo>
                <a:cubicBezTo>
                  <a:pt x="f7" y="f138"/>
                  <a:pt x="f7" y="f138"/>
                  <a:pt x="f7" y="f138"/>
                </a:cubicBezTo>
                <a:cubicBezTo>
                  <a:pt x="f153" y="f138"/>
                  <a:pt x="f154" y="f138"/>
                  <a:pt x="f155" y="f138"/>
                </a:cubicBezTo>
                <a:cubicBezTo>
                  <a:pt x="f156" y="f138"/>
                  <a:pt x="f157" y="f158"/>
                  <a:pt x="f159" y="f160"/>
                </a:cubicBezTo>
                <a:cubicBezTo>
                  <a:pt x="f161" y="f162"/>
                  <a:pt x="f163" y="f164"/>
                  <a:pt x="f165" y="f164"/>
                </a:cubicBezTo>
                <a:cubicBezTo>
                  <a:pt x="f166" y="f164"/>
                  <a:pt x="f167" y="f168"/>
                  <a:pt x="f169" y="f170"/>
                </a:cubicBezTo>
                <a:cubicBezTo>
                  <a:pt x="f171" y="f34"/>
                  <a:pt x="f172" y="f36"/>
                  <a:pt x="f173" y="f36"/>
                </a:cubicBezTo>
                <a:cubicBezTo>
                  <a:pt x="f174" y="f36"/>
                  <a:pt x="f175" y="f176"/>
                  <a:pt x="f177" y="f164"/>
                </a:cubicBezTo>
                <a:cubicBezTo>
                  <a:pt x="f178" y="f179"/>
                  <a:pt x="f180" y="f181"/>
                  <a:pt x="f182" y="f183"/>
                </a:cubicBezTo>
                <a:cubicBezTo>
                  <a:pt x="f182" y="f183"/>
                  <a:pt x="f184" y="f185"/>
                  <a:pt x="f184" y="f185"/>
                </a:cubicBezTo>
                <a:cubicBezTo>
                  <a:pt x="f184" y="f185"/>
                  <a:pt x="f184" y="f185"/>
                  <a:pt x="f184" y="f185"/>
                </a:cubicBezTo>
                <a:cubicBezTo>
                  <a:pt x="f186" y="f181"/>
                  <a:pt x="f186" y="f181"/>
                  <a:pt x="f186" y="f181"/>
                </a:cubicBezTo>
                <a:cubicBezTo>
                  <a:pt x="f186" y="f181"/>
                  <a:pt x="f186" y="f181"/>
                  <a:pt x="f186" y="f181"/>
                </a:cubicBezTo>
                <a:cubicBezTo>
                  <a:pt x="f186" y="f187"/>
                  <a:pt x="f188" y="f179"/>
                  <a:pt x="f188" y="f189"/>
                </a:cubicBezTo>
                <a:cubicBezTo>
                  <a:pt x="f188" y="f189"/>
                  <a:pt x="f188" y="f189"/>
                  <a:pt x="f188" y="f189"/>
                </a:cubicBezTo>
                <a:cubicBezTo>
                  <a:pt x="f188" y="f189"/>
                  <a:pt x="f188" y="f164"/>
                  <a:pt x="f188" y="f164"/>
                </a:cubicBezTo>
                <a:cubicBezTo>
                  <a:pt x="f188" y="f164"/>
                  <a:pt x="f188" y="f164"/>
                  <a:pt x="f188" y="f164"/>
                </a:cubicBezTo>
                <a:cubicBezTo>
                  <a:pt x="f188" y="f190"/>
                  <a:pt x="f191" y="f162"/>
                  <a:pt x="f191" y="f192"/>
                </a:cubicBezTo>
                <a:cubicBezTo>
                  <a:pt x="f191" y="f192"/>
                  <a:pt x="f191" y="f192"/>
                  <a:pt x="f191" y="f192"/>
                </a:cubicBezTo>
                <a:cubicBezTo>
                  <a:pt x="f191" y="f193"/>
                  <a:pt x="f191" y="f193"/>
                  <a:pt x="f191" y="f193"/>
                </a:cubicBezTo>
                <a:cubicBezTo>
                  <a:pt x="f191" y="f193"/>
                  <a:pt x="f191" y="f193"/>
                  <a:pt x="f191" y="f193"/>
                </a:cubicBezTo>
                <a:cubicBezTo>
                  <a:pt x="f191" y="f194"/>
                  <a:pt x="f191" y="f195"/>
                  <a:pt x="f191" y="f196"/>
                </a:cubicBezTo>
                <a:cubicBezTo>
                  <a:pt x="f191" y="f196"/>
                  <a:pt x="f191" y="f196"/>
                  <a:pt x="f191" y="f196"/>
                </a:cubicBezTo>
                <a:cubicBezTo>
                  <a:pt x="f191" y="f160"/>
                  <a:pt x="f191" y="f160"/>
                  <a:pt x="f191" y="f197"/>
                </a:cubicBezTo>
                <a:cubicBezTo>
                  <a:pt x="f191" y="f197"/>
                  <a:pt x="f191" y="f197"/>
                  <a:pt x="f191" y="f197"/>
                </a:cubicBezTo>
                <a:cubicBezTo>
                  <a:pt x="f191" y="f197"/>
                  <a:pt x="f191" y="f197"/>
                  <a:pt x="f191" y="f198"/>
                </a:cubicBezTo>
                <a:cubicBezTo>
                  <a:pt x="f188" y="f198"/>
                  <a:pt x="f188" y="f199"/>
                  <a:pt x="f188" y="f199"/>
                </a:cubicBezTo>
                <a:cubicBezTo>
                  <a:pt x="f188" y="f9"/>
                  <a:pt x="f188" y="f9"/>
                  <a:pt x="f188" y="f9"/>
                </a:cubicBezTo>
                <a:cubicBezTo>
                  <a:pt x="f188" y="f9"/>
                  <a:pt x="f188" y="f9"/>
                  <a:pt x="f188" y="f200"/>
                </a:cubicBezTo>
                <a:cubicBezTo>
                  <a:pt x="f188" y="f200"/>
                  <a:pt x="f188" y="f200"/>
                  <a:pt x="f188" y="f200"/>
                </a:cubicBezTo>
                <a:cubicBezTo>
                  <a:pt x="f186" y="f201"/>
                  <a:pt x="f186" y="f202"/>
                  <a:pt x="f184" y="f202"/>
                </a:cubicBezTo>
                <a:cubicBezTo>
                  <a:pt x="f186" y="f202"/>
                  <a:pt x="f186" y="f202"/>
                  <a:pt x="f186" y="f202"/>
                </a:cubicBezTo>
                <a:cubicBezTo>
                  <a:pt x="f184" y="f203"/>
                  <a:pt x="f184" y="f203"/>
                  <a:pt x="f184" y="f203"/>
                </a:cubicBezTo>
                <a:cubicBezTo>
                  <a:pt x="f184" y="f203"/>
                  <a:pt x="f184" y="f203"/>
                  <a:pt x="f184" y="f203"/>
                </a:cubicBezTo>
                <a:cubicBezTo>
                  <a:pt x="f184" y="f203"/>
                  <a:pt x="f184" y="f203"/>
                  <a:pt x="f184" y="f203"/>
                </a:cubicBezTo>
                <a:cubicBezTo>
                  <a:pt x="f184" y="f203"/>
                  <a:pt x="f184" y="f203"/>
                  <a:pt x="f184" y="f203"/>
                </a:cubicBezTo>
                <a:cubicBezTo>
                  <a:pt x="f204" y="f205"/>
                  <a:pt x="f204" y="f205"/>
                  <a:pt x="f204" y="f205"/>
                </a:cubicBezTo>
                <a:cubicBezTo>
                  <a:pt x="f206" y="f207"/>
                  <a:pt x="f206" y="f207"/>
                  <a:pt x="f206" y="f207"/>
                </a:cubicBezTo>
                <a:cubicBezTo>
                  <a:pt x="f208" y="f209"/>
                  <a:pt x="f208" y="f209"/>
                  <a:pt x="f208" y="f209"/>
                </a:cubicBezTo>
                <a:cubicBezTo>
                  <a:pt x="f208" y="f209"/>
                  <a:pt x="f208" y="f209"/>
                  <a:pt x="f208" y="f209"/>
                </a:cubicBezTo>
                <a:cubicBezTo>
                  <a:pt x="f208" y="f209"/>
                  <a:pt x="f208" y="f209"/>
                  <a:pt x="f208" y="f209"/>
                </a:cubicBezTo>
                <a:cubicBezTo>
                  <a:pt x="f210" y="f211"/>
                  <a:pt x="f210" y="f211"/>
                  <a:pt x="f210" y="f211"/>
                </a:cubicBezTo>
                <a:cubicBezTo>
                  <a:pt x="f212" y="f211"/>
                  <a:pt x="f212" y="f211"/>
                  <a:pt x="f212" y="f211"/>
                </a:cubicBezTo>
                <a:cubicBezTo>
                  <a:pt x="f213" y="f214"/>
                  <a:pt x="f213" y="f214"/>
                  <a:pt x="f213" y="f214"/>
                </a:cubicBezTo>
                <a:cubicBezTo>
                  <a:pt x="f213" y="f214"/>
                  <a:pt x="f213" y="f214"/>
                  <a:pt x="f213" y="f214"/>
                </a:cubicBezTo>
                <a:cubicBezTo>
                  <a:pt x="f212" y="f214"/>
                  <a:pt x="f212" y="f214"/>
                  <a:pt x="f212" y="f214"/>
                </a:cubicBezTo>
                <a:cubicBezTo>
                  <a:pt x="f213" y="f176"/>
                  <a:pt x="f213" y="f176"/>
                  <a:pt x="f213" y="f176"/>
                </a:cubicBezTo>
                <a:cubicBezTo>
                  <a:pt x="f215" y="f216"/>
                  <a:pt x="f215" y="f216"/>
                  <a:pt x="f215" y="f216"/>
                </a:cubicBezTo>
                <a:cubicBezTo>
                  <a:pt x="f217" y="f218"/>
                  <a:pt x="f217" y="f218"/>
                  <a:pt x="f217" y="f218"/>
                </a:cubicBezTo>
                <a:cubicBezTo>
                  <a:pt x="f219" y="f220"/>
                  <a:pt x="f219" y="f220"/>
                  <a:pt x="f219" y="f220"/>
                </a:cubicBezTo>
                <a:cubicBezTo>
                  <a:pt x="f221" y="f222"/>
                  <a:pt x="f221" y="f222"/>
                  <a:pt x="f223" y="f222"/>
                </a:cubicBezTo>
                <a:cubicBezTo>
                  <a:pt x="f223" y="f222"/>
                  <a:pt x="f223" y="f222"/>
                  <a:pt x="f223" y="f222"/>
                </a:cubicBezTo>
                <a:cubicBezTo>
                  <a:pt x="f224" y="f225"/>
                  <a:pt x="f224" y="f225"/>
                  <a:pt x="f224" y="f225"/>
                </a:cubicBezTo>
                <a:cubicBezTo>
                  <a:pt x="f224" y="f144"/>
                  <a:pt x="f224" y="f144"/>
                  <a:pt x="f224" y="f144"/>
                </a:cubicBezTo>
                <a:cubicBezTo>
                  <a:pt x="f226" y="f144"/>
                  <a:pt x="f226" y="f144"/>
                  <a:pt x="f226" y="f144"/>
                </a:cubicBezTo>
                <a:cubicBezTo>
                  <a:pt x="f226" y="f144"/>
                  <a:pt x="f226" y="f144"/>
                  <a:pt x="f226" y="f144"/>
                </a:cubicBezTo>
                <a:cubicBezTo>
                  <a:pt x="f227" y="f228"/>
                  <a:pt x="f227" y="f228"/>
                  <a:pt x="f227" y="f228"/>
                </a:cubicBezTo>
                <a:cubicBezTo>
                  <a:pt x="f229" y="f230"/>
                  <a:pt x="f229" y="f230"/>
                  <a:pt x="f229" y="f230"/>
                </a:cubicBezTo>
                <a:cubicBezTo>
                  <a:pt x="f227" y="f231"/>
                  <a:pt x="f227" y="f231"/>
                  <a:pt x="f227" y="f231"/>
                </a:cubicBezTo>
                <a:cubicBezTo>
                  <a:pt x="f232" y="f233"/>
                  <a:pt x="f232" y="f233"/>
                  <a:pt x="f232" y="f233"/>
                </a:cubicBezTo>
                <a:cubicBezTo>
                  <a:pt x="f234" y="f233"/>
                  <a:pt x="f235" y="f236"/>
                  <a:pt x="f235" y="f158"/>
                </a:cubicBezTo>
                <a:cubicBezTo>
                  <a:pt x="f237" y="f205"/>
                  <a:pt x="f237" y="f205"/>
                  <a:pt x="f237" y="f205"/>
                </a:cubicBezTo>
                <a:cubicBezTo>
                  <a:pt x="f238" y="f239"/>
                  <a:pt x="f238" y="f239"/>
                  <a:pt x="f238" y="f239"/>
                </a:cubicBezTo>
                <a:cubicBezTo>
                  <a:pt x="f237" y="f203"/>
                  <a:pt x="f237" y="f203"/>
                  <a:pt x="f237" y="f203"/>
                </a:cubicBezTo>
                <a:cubicBezTo>
                  <a:pt x="f234" y="f240"/>
                  <a:pt x="f234" y="f240"/>
                  <a:pt x="f234" y="f240"/>
                </a:cubicBezTo>
                <a:cubicBezTo>
                  <a:pt x="f234" y="f240"/>
                  <a:pt x="f234" y="f240"/>
                  <a:pt x="f234" y="f240"/>
                </a:cubicBezTo>
                <a:cubicBezTo>
                  <a:pt x="f234" y="f2"/>
                  <a:pt x="f234" y="f2"/>
                  <a:pt x="f235" y="f2"/>
                </a:cubicBezTo>
                <a:cubicBezTo>
                  <a:pt x="f235" y="f2"/>
                  <a:pt x="f235" y="f2"/>
                  <a:pt x="f235" y="f2"/>
                </a:cubicBezTo>
                <a:cubicBezTo>
                  <a:pt x="f241" y="f240"/>
                  <a:pt x="f241" y="f240"/>
                  <a:pt x="f241" y="f240"/>
                </a:cubicBezTo>
                <a:cubicBezTo>
                  <a:pt x="f242" y="f240"/>
                  <a:pt x="f242" y="f243"/>
                  <a:pt x="f242" y="f244"/>
                </a:cubicBezTo>
                <a:cubicBezTo>
                  <a:pt x="f245" y="f246"/>
                  <a:pt x="f245" y="f246"/>
                  <a:pt x="f245" y="f246"/>
                </a:cubicBezTo>
                <a:cubicBezTo>
                  <a:pt x="f245" y="f246"/>
                  <a:pt x="f247" y="f248"/>
                  <a:pt x="f247" y="f248"/>
                </a:cubicBezTo>
                <a:cubicBezTo>
                  <a:pt x="f247" y="f248"/>
                  <a:pt x="f247" y="f248"/>
                  <a:pt x="f247" y="f248"/>
                </a:cubicBezTo>
                <a:cubicBezTo>
                  <a:pt x="f247" y="f248"/>
                  <a:pt x="f247" y="f248"/>
                  <a:pt x="f247" y="f248"/>
                </a:cubicBezTo>
                <a:cubicBezTo>
                  <a:pt x="f247" y="f248"/>
                  <a:pt x="f247" y="f248"/>
                  <a:pt x="f247" y="f248"/>
                </a:cubicBezTo>
                <a:cubicBezTo>
                  <a:pt x="f247" y="f248"/>
                  <a:pt x="f247" y="f248"/>
                  <a:pt x="f247" y="f248"/>
                </a:cubicBezTo>
                <a:cubicBezTo>
                  <a:pt x="f235" y="f248"/>
                  <a:pt x="f235" y="f248"/>
                  <a:pt x="f235" y="f248"/>
                </a:cubicBezTo>
                <a:cubicBezTo>
                  <a:pt x="f235" y="f248"/>
                  <a:pt x="f235" y="f248"/>
                  <a:pt x="f235" y="f248"/>
                </a:cubicBezTo>
                <a:cubicBezTo>
                  <a:pt x="f235" y="f248"/>
                  <a:pt x="f235" y="f248"/>
                  <a:pt x="f235" y="f248"/>
                </a:cubicBezTo>
                <a:cubicBezTo>
                  <a:pt x="f249" y="f250"/>
                  <a:pt x="f249" y="f250"/>
                  <a:pt x="f249" y="f250"/>
                </a:cubicBezTo>
                <a:cubicBezTo>
                  <a:pt x="f249" y="f250"/>
                  <a:pt x="f251" y="f250"/>
                  <a:pt x="f251" y="f252"/>
                </a:cubicBezTo>
                <a:cubicBezTo>
                  <a:pt x="f253" y="f192"/>
                  <a:pt x="f253" y="f192"/>
                  <a:pt x="f253" y="f192"/>
                </a:cubicBezTo>
                <a:cubicBezTo>
                  <a:pt x="f253" y="f192"/>
                  <a:pt x="f253" y="f192"/>
                  <a:pt x="f253" y="f192"/>
                </a:cubicBezTo>
                <a:cubicBezTo>
                  <a:pt x="f229" y="f252"/>
                  <a:pt x="f229" y="f252"/>
                  <a:pt x="f229" y="f252"/>
                </a:cubicBezTo>
                <a:cubicBezTo>
                  <a:pt x="f229" y="f250"/>
                  <a:pt x="f229" y="f250"/>
                  <a:pt x="f229" y="f250"/>
                </a:cubicBezTo>
                <a:cubicBezTo>
                  <a:pt x="f227" y="f250"/>
                  <a:pt x="f227" y="f250"/>
                  <a:pt x="f227" y="f250"/>
                </a:cubicBezTo>
                <a:cubicBezTo>
                  <a:pt x="f254" y="f250"/>
                  <a:pt x="f254" y="f250"/>
                  <a:pt x="f254" y="f250"/>
                </a:cubicBezTo>
                <a:cubicBezTo>
                  <a:pt x="f254" y="f250"/>
                  <a:pt x="f254" y="f250"/>
                  <a:pt x="f254" y="f250"/>
                </a:cubicBezTo>
                <a:cubicBezTo>
                  <a:pt x="f255" y="f256"/>
                  <a:pt x="f255" y="f256"/>
                  <a:pt x="f255" y="f256"/>
                </a:cubicBezTo>
                <a:cubicBezTo>
                  <a:pt x="f255" y="f256"/>
                  <a:pt x="f255" y="f256"/>
                  <a:pt x="f255" y="f256"/>
                </a:cubicBezTo>
                <a:cubicBezTo>
                  <a:pt x="f255" y="f257"/>
                  <a:pt x="f255" y="f257"/>
                  <a:pt x="f255" y="f257"/>
                </a:cubicBezTo>
                <a:cubicBezTo>
                  <a:pt x="f247" y="f258"/>
                  <a:pt x="f247" y="f258"/>
                  <a:pt x="f247" y="f258"/>
                </a:cubicBezTo>
                <a:cubicBezTo>
                  <a:pt x="f251" y="f259"/>
                  <a:pt x="f251" y="f259"/>
                  <a:pt x="f251" y="f259"/>
                </a:cubicBezTo>
                <a:cubicBezTo>
                  <a:pt x="f260" y="f259"/>
                  <a:pt x="f260" y="f259"/>
                  <a:pt x="f260" y="f259"/>
                </a:cubicBezTo>
                <a:cubicBezTo>
                  <a:pt x="f260" y="f259"/>
                  <a:pt x="f260" y="f259"/>
                  <a:pt x="f260" y="f259"/>
                </a:cubicBezTo>
                <a:cubicBezTo>
                  <a:pt x="f254" y="f259"/>
                  <a:pt x="f254" y="f259"/>
                  <a:pt x="f254" y="f259"/>
                </a:cubicBezTo>
                <a:cubicBezTo>
                  <a:pt x="f261" y="f262"/>
                  <a:pt x="f261" y="f262"/>
                  <a:pt x="f261" y="f262"/>
                </a:cubicBezTo>
                <a:cubicBezTo>
                  <a:pt x="f261" y="f262"/>
                  <a:pt x="f261" y="f262"/>
                  <a:pt x="f261" y="f262"/>
                </a:cubicBezTo>
                <a:cubicBezTo>
                  <a:pt x="f263" y="f264"/>
                  <a:pt x="f263" y="f264"/>
                  <a:pt x="f263" y="f264"/>
                </a:cubicBezTo>
                <a:cubicBezTo>
                  <a:pt x="f263" y="f262"/>
                  <a:pt x="f263" y="f262"/>
                  <a:pt x="f263" y="f262"/>
                </a:cubicBezTo>
                <a:cubicBezTo>
                  <a:pt x="f265" y="f258"/>
                  <a:pt x="f265" y="f258"/>
                  <a:pt x="f265" y="f258"/>
                </a:cubicBezTo>
                <a:cubicBezTo>
                  <a:pt x="f265" y="f258"/>
                  <a:pt x="f265" y="f258"/>
                  <a:pt x="f265" y="f258"/>
                </a:cubicBezTo>
                <a:cubicBezTo>
                  <a:pt x="f265" y="f258"/>
                  <a:pt x="f265" y="f258"/>
                  <a:pt x="f265" y="f258"/>
                </a:cubicBezTo>
                <a:cubicBezTo>
                  <a:pt x="f265" y="f258"/>
                  <a:pt x="f265" y="f259"/>
                  <a:pt x="f265" y="f259"/>
                </a:cubicBezTo>
                <a:cubicBezTo>
                  <a:pt x="f265" y="f259"/>
                  <a:pt x="f265" y="f259"/>
                  <a:pt x="f265" y="f259"/>
                </a:cubicBezTo>
                <a:cubicBezTo>
                  <a:pt x="f265" y="f266"/>
                  <a:pt x="f265" y="f266"/>
                  <a:pt x="f265" y="f266"/>
                </a:cubicBezTo>
                <a:cubicBezTo>
                  <a:pt x="f267" y="f268"/>
                  <a:pt x="f267" y="f269"/>
                  <a:pt x="f267" y="f269"/>
                </a:cubicBezTo>
                <a:cubicBezTo>
                  <a:pt x="f267" y="f269"/>
                  <a:pt x="f267" y="f269"/>
                  <a:pt x="f267" y="f269"/>
                </a:cubicBezTo>
                <a:cubicBezTo>
                  <a:pt x="f267" y="f270"/>
                  <a:pt x="f267" y="f270"/>
                  <a:pt x="f267" y="f270"/>
                </a:cubicBezTo>
                <a:cubicBezTo>
                  <a:pt x="f267" y="f270"/>
                  <a:pt x="f267" y="f270"/>
                  <a:pt x="f267" y="f270"/>
                </a:cubicBezTo>
                <a:cubicBezTo>
                  <a:pt x="f271" y="f272"/>
                  <a:pt x="f271" y="f273"/>
                  <a:pt x="f271" y="f274"/>
                </a:cubicBezTo>
                <a:cubicBezTo>
                  <a:pt x="f271" y="f274"/>
                  <a:pt x="f271" y="f274"/>
                  <a:pt x="f271" y="f274"/>
                </a:cubicBezTo>
                <a:cubicBezTo>
                  <a:pt x="f275" y="f276"/>
                  <a:pt x="f275" y="f276"/>
                  <a:pt x="f275" y="f276"/>
                </a:cubicBezTo>
                <a:cubicBezTo>
                  <a:pt x="f275" y="f276"/>
                  <a:pt x="f275" y="f276"/>
                  <a:pt x="f275" y="f276"/>
                </a:cubicBezTo>
                <a:cubicBezTo>
                  <a:pt x="f277" y="f278"/>
                  <a:pt x="f277" y="f279"/>
                  <a:pt x="f280" y="f279"/>
                </a:cubicBezTo>
                <a:cubicBezTo>
                  <a:pt x="f280" y="f281"/>
                  <a:pt x="f280" y="f281"/>
                  <a:pt x="f280" y="f281"/>
                </a:cubicBezTo>
                <a:cubicBezTo>
                  <a:pt x="f282" y="f281"/>
                  <a:pt x="f282" y="f281"/>
                  <a:pt x="f282" y="f281"/>
                </a:cubicBezTo>
                <a:cubicBezTo>
                  <a:pt x="f282" y="f281"/>
                  <a:pt x="f282" y="f281"/>
                  <a:pt x="f282" y="f281"/>
                </a:cubicBezTo>
                <a:cubicBezTo>
                  <a:pt x="f282" y="f283"/>
                  <a:pt x="f284" y="f285"/>
                  <a:pt x="f286" y="f285"/>
                </a:cubicBezTo>
                <a:cubicBezTo>
                  <a:pt x="f286" y="f285"/>
                  <a:pt x="f286" y="f285"/>
                  <a:pt x="f286" y="f285"/>
                </a:cubicBezTo>
                <a:cubicBezTo>
                  <a:pt x="f287" y="f288"/>
                  <a:pt x="f287" y="f288"/>
                  <a:pt x="f287" y="f288"/>
                </a:cubicBezTo>
                <a:cubicBezTo>
                  <a:pt x="f287" y="f288"/>
                  <a:pt x="f287" y="f288"/>
                  <a:pt x="f287" y="f288"/>
                </a:cubicBezTo>
                <a:cubicBezTo>
                  <a:pt x="f287" y="f288"/>
                  <a:pt x="f287" y="f288"/>
                  <a:pt x="f287" y="f288"/>
                </a:cubicBezTo>
                <a:cubicBezTo>
                  <a:pt x="f289" y="f290"/>
                  <a:pt x="f291" y="f290"/>
                  <a:pt x="f292" y="f290"/>
                </a:cubicBezTo>
                <a:cubicBezTo>
                  <a:pt x="f291" y="f293"/>
                  <a:pt x="f291" y="f293"/>
                  <a:pt x="f291" y="f293"/>
                </a:cubicBezTo>
                <a:cubicBezTo>
                  <a:pt x="f292" y="f293"/>
                  <a:pt x="f292" y="f293"/>
                  <a:pt x="f292" y="f293"/>
                </a:cubicBezTo>
                <a:cubicBezTo>
                  <a:pt x="f294" y="f293"/>
                  <a:pt x="f294" y="f293"/>
                  <a:pt x="f294" y="f293"/>
                </a:cubicBezTo>
                <a:cubicBezTo>
                  <a:pt x="f294" y="f293"/>
                  <a:pt x="f294" y="f293"/>
                  <a:pt x="f294" y="f293"/>
                </a:cubicBezTo>
                <a:cubicBezTo>
                  <a:pt x="f295" y="f293"/>
                  <a:pt x="f295" y="f296"/>
                  <a:pt x="f297" y="f296"/>
                </a:cubicBezTo>
                <a:cubicBezTo>
                  <a:pt x="f297" y="f296"/>
                  <a:pt x="f297" y="f296"/>
                  <a:pt x="f297" y="f296"/>
                </a:cubicBezTo>
                <a:cubicBezTo>
                  <a:pt x="f298" y="f296"/>
                  <a:pt x="f298" y="f296"/>
                  <a:pt x="f299" y="f296"/>
                </a:cubicBezTo>
                <a:cubicBezTo>
                  <a:pt x="f299" y="f296"/>
                  <a:pt x="f299" y="f296"/>
                  <a:pt x="f299" y="f296"/>
                </a:cubicBezTo>
                <a:cubicBezTo>
                  <a:pt x="f300" y="f296"/>
                  <a:pt x="f301" y="f296"/>
                  <a:pt x="f302" y="f296"/>
                </a:cubicBezTo>
                <a:cubicBezTo>
                  <a:pt x="f302" y="f296"/>
                  <a:pt x="f302" y="f296"/>
                  <a:pt x="f302" y="f296"/>
                </a:cubicBezTo>
                <a:cubicBezTo>
                  <a:pt x="f302" y="f296"/>
                  <a:pt x="f302" y="f296"/>
                  <a:pt x="f303" y="f296"/>
                </a:cubicBezTo>
                <a:cubicBezTo>
                  <a:pt x="f303" y="f296"/>
                  <a:pt x="f303" y="f296"/>
                  <a:pt x="f303" y="f296"/>
                </a:cubicBezTo>
                <a:cubicBezTo>
                  <a:pt x="f304" y="f296"/>
                  <a:pt x="f305" y="f296"/>
                  <a:pt x="f306" y="f296"/>
                </a:cubicBezTo>
                <a:cubicBezTo>
                  <a:pt x="f306" y="f296"/>
                  <a:pt x="f306" y="f296"/>
                  <a:pt x="f306" y="f296"/>
                </a:cubicBezTo>
                <a:cubicBezTo>
                  <a:pt x="f306" y="f296"/>
                  <a:pt x="f306" y="f296"/>
                  <a:pt x="f306" y="f296"/>
                </a:cubicBezTo>
                <a:cubicBezTo>
                  <a:pt x="f307" y="f296"/>
                  <a:pt x="f307" y="f296"/>
                  <a:pt x="f307" y="f296"/>
                </a:cubicBezTo>
                <a:cubicBezTo>
                  <a:pt x="f307" y="f296"/>
                  <a:pt x="f307" y="f296"/>
                  <a:pt x="f307" y="f296"/>
                </a:cubicBezTo>
                <a:cubicBezTo>
                  <a:pt x="f308" y="f293"/>
                  <a:pt x="f309" y="f293"/>
                  <a:pt x="f310" y="f293"/>
                </a:cubicBezTo>
                <a:cubicBezTo>
                  <a:pt x="f310" y="f293"/>
                  <a:pt x="f310" y="f293"/>
                  <a:pt x="f310" y="f293"/>
                </a:cubicBezTo>
                <a:cubicBezTo>
                  <a:pt x="f311" y="f290"/>
                  <a:pt x="f311" y="f290"/>
                  <a:pt x="f311" y="f290"/>
                </a:cubicBezTo>
                <a:cubicBezTo>
                  <a:pt x="f311" y="f290"/>
                  <a:pt x="f311" y="f290"/>
                  <a:pt x="f311" y="f290"/>
                </a:cubicBezTo>
                <a:cubicBezTo>
                  <a:pt x="f312" y="f290"/>
                  <a:pt x="f313" y="f288"/>
                  <a:pt x="f313" y="f288"/>
                </a:cubicBezTo>
                <a:cubicBezTo>
                  <a:pt x="f313" y="f288"/>
                  <a:pt x="f313" y="f288"/>
                  <a:pt x="f313" y="f288"/>
                </a:cubicBezTo>
                <a:cubicBezTo>
                  <a:pt x="f314" y="f285"/>
                  <a:pt x="f314" y="f285"/>
                  <a:pt x="f314" y="f285"/>
                </a:cubicBezTo>
                <a:cubicBezTo>
                  <a:pt x="f314" y="f285"/>
                  <a:pt x="f314" y="f285"/>
                  <a:pt x="f314" y="f285"/>
                </a:cubicBezTo>
                <a:cubicBezTo>
                  <a:pt x="f315" y="f283"/>
                  <a:pt x="f316" y="f283"/>
                  <a:pt x="f317" y="f281"/>
                </a:cubicBezTo>
                <a:cubicBezTo>
                  <a:pt x="f317" y="f281"/>
                  <a:pt x="f317" y="f281"/>
                  <a:pt x="f317" y="f281"/>
                </a:cubicBezTo>
                <a:cubicBezTo>
                  <a:pt x="f317" y="f281"/>
                  <a:pt x="f317" y="f281"/>
                  <a:pt x="f317" y="f281"/>
                </a:cubicBezTo>
                <a:cubicBezTo>
                  <a:pt x="f317" y="f281"/>
                  <a:pt x="f317" y="f281"/>
                  <a:pt x="f317" y="f281"/>
                </a:cubicBezTo>
                <a:cubicBezTo>
                  <a:pt x="f317" y="f279"/>
                  <a:pt x="f317" y="f279"/>
                  <a:pt x="f317" y="f279"/>
                </a:cubicBezTo>
                <a:cubicBezTo>
                  <a:pt x="f317" y="f279"/>
                  <a:pt x="f317" y="f279"/>
                  <a:pt x="f317" y="f279"/>
                </a:cubicBezTo>
                <a:cubicBezTo>
                  <a:pt x="f318" y="f278"/>
                  <a:pt x="f319" y="f278"/>
                  <a:pt x="f319" y="f276"/>
                </a:cubicBezTo>
                <a:cubicBezTo>
                  <a:pt x="f319" y="f276"/>
                  <a:pt x="f319" y="f276"/>
                  <a:pt x="f319" y="f276"/>
                </a:cubicBezTo>
                <a:cubicBezTo>
                  <a:pt x="f319" y="f274"/>
                  <a:pt x="f320" y="f274"/>
                  <a:pt x="f320" y="f274"/>
                </a:cubicBezTo>
                <a:cubicBezTo>
                  <a:pt x="f320" y="f274"/>
                  <a:pt x="f320" y="f274"/>
                  <a:pt x="f320" y="f274"/>
                </a:cubicBezTo>
                <a:cubicBezTo>
                  <a:pt x="f320" y="f273"/>
                  <a:pt x="f320" y="f272"/>
                  <a:pt x="f321" y="f270"/>
                </a:cubicBezTo>
                <a:cubicBezTo>
                  <a:pt x="f321" y="f270"/>
                  <a:pt x="f321" y="f270"/>
                  <a:pt x="f321" y="f270"/>
                </a:cubicBezTo>
                <a:cubicBezTo>
                  <a:pt x="f321" y="f270"/>
                  <a:pt x="f321" y="f269"/>
                  <a:pt x="f321" y="f269"/>
                </a:cubicBezTo>
                <a:cubicBezTo>
                  <a:pt x="f321" y="f269"/>
                  <a:pt x="f321" y="f269"/>
                  <a:pt x="f321" y="f269"/>
                </a:cubicBezTo>
                <a:cubicBezTo>
                  <a:pt x="f321" y="f268"/>
                  <a:pt x="f322" y="f266"/>
                  <a:pt x="f322" y="f259"/>
                </a:cubicBezTo>
                <a:cubicBezTo>
                  <a:pt x="f322" y="f259"/>
                  <a:pt x="f322" y="f259"/>
                  <a:pt x="f322" y="f259"/>
                </a:cubicBezTo>
                <a:cubicBezTo>
                  <a:pt x="f322" y="f258"/>
                  <a:pt x="f322" y="f258"/>
                  <a:pt x="f322" y="f258"/>
                </a:cubicBezTo>
                <a:cubicBezTo>
                  <a:pt x="f322" y="f258"/>
                  <a:pt x="f322" y="f258"/>
                  <a:pt x="f322" y="f258"/>
                </a:cubicBezTo>
                <a:cubicBezTo>
                  <a:pt x="f322" y="f323"/>
                  <a:pt x="f322" y="f262"/>
                  <a:pt x="f322" y="f262"/>
                </a:cubicBezTo>
                <a:cubicBezTo>
                  <a:pt x="f324" y="f257"/>
                  <a:pt x="f324" y="f257"/>
                  <a:pt x="f324" y="f257"/>
                </a:cubicBezTo>
                <a:cubicBezTo>
                  <a:pt x="f325" y="f250"/>
                  <a:pt x="f325" y="f250"/>
                  <a:pt x="f325" y="f250"/>
                </a:cubicBezTo>
                <a:cubicBezTo>
                  <a:pt x="f326" y="f250"/>
                  <a:pt x="f326" y="f252"/>
                  <a:pt x="f326" y="f327"/>
                </a:cubicBezTo>
                <a:cubicBezTo>
                  <a:pt x="f328" y="f183"/>
                  <a:pt x="f328" y="f183"/>
                  <a:pt x="f328" y="f183"/>
                </a:cubicBezTo>
                <a:cubicBezTo>
                  <a:pt x="f329" y="f179"/>
                  <a:pt x="f329" y="f179"/>
                  <a:pt x="f329" y="f179"/>
                </a:cubicBezTo>
                <a:cubicBezTo>
                  <a:pt x="f330" y="f187"/>
                  <a:pt x="f330" y="f187"/>
                  <a:pt x="f331" y="f181"/>
                </a:cubicBezTo>
                <a:cubicBezTo>
                  <a:pt x="f330" y="f181"/>
                  <a:pt x="f330" y="f181"/>
                  <a:pt x="f330" y="f181"/>
                </a:cubicBezTo>
                <a:cubicBezTo>
                  <a:pt x="f331" y="f181"/>
                  <a:pt x="f331" y="f185"/>
                  <a:pt x="f331" y="f185"/>
                </a:cubicBezTo>
                <a:cubicBezTo>
                  <a:pt x="f331" y="f185"/>
                  <a:pt x="f331" y="f185"/>
                  <a:pt x="f331" y="f185"/>
                </a:cubicBezTo>
                <a:cubicBezTo>
                  <a:pt x="f332" y="f183"/>
                  <a:pt x="f332" y="f327"/>
                  <a:pt x="f333" y="f327"/>
                </a:cubicBezTo>
                <a:cubicBezTo>
                  <a:pt x="f333" y="f252"/>
                  <a:pt x="f333" y="f252"/>
                  <a:pt x="f333" y="f252"/>
                </a:cubicBezTo>
                <a:cubicBezTo>
                  <a:pt x="f334" y="f252"/>
                  <a:pt x="f334" y="f252"/>
                  <a:pt x="f334" y="f252"/>
                </a:cubicBezTo>
                <a:cubicBezTo>
                  <a:pt x="f334" y="f252"/>
                  <a:pt x="f334" y="f252"/>
                  <a:pt x="f334" y="f252"/>
                </a:cubicBezTo>
                <a:cubicBezTo>
                  <a:pt x="f334" y="f250"/>
                  <a:pt x="f335" y="f246"/>
                  <a:pt x="f336" y="f246"/>
                </a:cubicBezTo>
                <a:cubicBezTo>
                  <a:pt x="f336" y="f246"/>
                  <a:pt x="f336" y="f246"/>
                  <a:pt x="f336" y="f246"/>
                </a:cubicBezTo>
                <a:cubicBezTo>
                  <a:pt x="f337" y="f248"/>
                  <a:pt x="f337" y="f248"/>
                  <a:pt x="f337" y="f248"/>
                </a:cubicBezTo>
                <a:cubicBezTo>
                  <a:pt x="f337" y="f248"/>
                  <a:pt x="f337" y="f248"/>
                  <a:pt x="f337" y="f248"/>
                </a:cubicBezTo>
                <a:cubicBezTo>
                  <a:pt x="f337" y="f248"/>
                  <a:pt x="f337" y="f248"/>
                  <a:pt x="f337" y="f248"/>
                </a:cubicBezTo>
                <a:cubicBezTo>
                  <a:pt x="f338" y="f256"/>
                  <a:pt x="f339" y="f256"/>
                  <a:pt x="f340" y="f256"/>
                </a:cubicBezTo>
                <a:cubicBezTo>
                  <a:pt x="f340" y="f257"/>
                  <a:pt x="f340" y="f257"/>
                  <a:pt x="f340" y="f257"/>
                </a:cubicBezTo>
                <a:cubicBezTo>
                  <a:pt x="f340" y="f257"/>
                  <a:pt x="f340" y="f257"/>
                  <a:pt x="f340" y="f257"/>
                </a:cubicBezTo>
                <a:cubicBezTo>
                  <a:pt x="f340" y="f257"/>
                  <a:pt x="f340" y="f257"/>
                  <a:pt x="f340" y="f257"/>
                </a:cubicBezTo>
                <a:cubicBezTo>
                  <a:pt x="f341" y="f273"/>
                  <a:pt x="f304" y="f342"/>
                  <a:pt x="f343" y="f342"/>
                </a:cubicBezTo>
                <a:cubicBezTo>
                  <a:pt x="f344" y="f342"/>
                  <a:pt x="f345" y="f346"/>
                  <a:pt x="f347" y="f348"/>
                </a:cubicBezTo>
                <a:cubicBezTo>
                  <a:pt x="f349" y="f281"/>
                  <a:pt x="f350" y="f189"/>
                  <a:pt x="f351" y="f352"/>
                </a:cubicBezTo>
                <a:cubicBezTo>
                  <a:pt x="f353" y="f354"/>
                  <a:pt x="f355" y="f356"/>
                  <a:pt x="f357" y="f356"/>
                </a:cubicBezTo>
                <a:cubicBezTo>
                  <a:pt x="f358" y="f356"/>
                  <a:pt x="f359" y="f356"/>
                  <a:pt x="f360" y="f356"/>
                </a:cubicBezTo>
                <a:cubicBezTo>
                  <a:pt x="f361" y="f41"/>
                  <a:pt x="f361" y="f41"/>
                  <a:pt x="f361" y="f41"/>
                </a:cubicBezTo>
                <a:cubicBezTo>
                  <a:pt x="f362" y="f363"/>
                  <a:pt x="f362" y="f363"/>
                  <a:pt x="f362" y="f363"/>
                </a:cubicBezTo>
                <a:cubicBezTo>
                  <a:pt x="f362" y="f363"/>
                  <a:pt x="f362" y="f363"/>
                  <a:pt x="f362" y="f363"/>
                </a:cubicBezTo>
                <a:cubicBezTo>
                  <a:pt x="f362" y="f363"/>
                  <a:pt x="f362" y="f363"/>
                  <a:pt x="f362" y="f363"/>
                </a:cubicBezTo>
                <a:cubicBezTo>
                  <a:pt x="f362" y="f363"/>
                  <a:pt x="f362" y="f363"/>
                  <a:pt x="f362" y="f363"/>
                </a:cubicBezTo>
                <a:cubicBezTo>
                  <a:pt x="f364" y="f43"/>
                  <a:pt x="f364" y="f43"/>
                  <a:pt x="f364" y="f43"/>
                </a:cubicBezTo>
                <a:cubicBezTo>
                  <a:pt x="f365" y="f32"/>
                  <a:pt x="f365" y="f32"/>
                  <a:pt x="f365" y="f32"/>
                </a:cubicBezTo>
                <a:cubicBezTo>
                  <a:pt x="f366" y="f367"/>
                  <a:pt x="f366" y="f367"/>
                  <a:pt x="f366" y="f367"/>
                </a:cubicBezTo>
                <a:cubicBezTo>
                  <a:pt x="f366" y="f368"/>
                  <a:pt x="f366" y="f368"/>
                  <a:pt x="f366" y="f368"/>
                </a:cubicBezTo>
                <a:cubicBezTo>
                  <a:pt x="f369" y="f370"/>
                  <a:pt x="f369" y="f370"/>
                  <a:pt x="f369" y="f370"/>
                </a:cubicBezTo>
                <a:cubicBezTo>
                  <a:pt x="f369" y="f371"/>
                  <a:pt x="f369" y="f371"/>
                  <a:pt x="f369" y="f371"/>
                </a:cubicBezTo>
                <a:cubicBezTo>
                  <a:pt x="f372" y="f373"/>
                  <a:pt x="f372" y="f373"/>
                  <a:pt x="f372" y="f373"/>
                </a:cubicBezTo>
                <a:cubicBezTo>
                  <a:pt x="f374" y="f135"/>
                  <a:pt x="f374" y="f135"/>
                  <a:pt x="f374" y="f135"/>
                </a:cubicBezTo>
                <a:cubicBezTo>
                  <a:pt x="f375" y="f376"/>
                  <a:pt x="f375" y="f376"/>
                  <a:pt x="f375" y="f376"/>
                </a:cubicBezTo>
                <a:cubicBezTo>
                  <a:pt x="f377" y="f371"/>
                  <a:pt x="f377" y="f371"/>
                  <a:pt x="f377" y="f371"/>
                </a:cubicBezTo>
                <a:cubicBezTo>
                  <a:pt x="f378" y="f373"/>
                  <a:pt x="f378" y="f373"/>
                  <a:pt x="f378" y="f373"/>
                </a:cubicBezTo>
                <a:cubicBezTo>
                  <a:pt x="f379" y="f380"/>
                  <a:pt x="f379" y="f380"/>
                  <a:pt x="f379" y="f380"/>
                </a:cubicBezTo>
                <a:cubicBezTo>
                  <a:pt x="f381" y="f382"/>
                  <a:pt x="f381" y="f382"/>
                  <a:pt x="f381" y="f382"/>
                </a:cubicBezTo>
                <a:cubicBezTo>
                  <a:pt x="f383" y="f136"/>
                  <a:pt x="f383" y="f136"/>
                  <a:pt x="f383" y="f136"/>
                </a:cubicBezTo>
                <a:cubicBezTo>
                  <a:pt x="f384" y="f136"/>
                  <a:pt x="f384" y="f136"/>
                  <a:pt x="f384" y="f136"/>
                </a:cubicBezTo>
                <a:cubicBezTo>
                  <a:pt x="f385" y="f386"/>
                  <a:pt x="f385" y="f386"/>
                  <a:pt x="f385" y="f386"/>
                </a:cubicBezTo>
                <a:cubicBezTo>
                  <a:pt x="f387" y="f371"/>
                  <a:pt x="f387" y="f371"/>
                  <a:pt x="f387" y="f371"/>
                </a:cubicBezTo>
                <a:cubicBezTo>
                  <a:pt x="f388" y="f371"/>
                  <a:pt x="f388" y="f371"/>
                  <a:pt x="f388" y="f371"/>
                </a:cubicBezTo>
                <a:cubicBezTo>
                  <a:pt x="f389" y="f390"/>
                  <a:pt x="f389" y="f390"/>
                  <a:pt x="f389" y="f390"/>
                </a:cubicBezTo>
                <a:cubicBezTo>
                  <a:pt x="f391" y="f367"/>
                  <a:pt x="f391" y="f367"/>
                  <a:pt x="f391" y="f367"/>
                </a:cubicBezTo>
                <a:cubicBezTo>
                  <a:pt x="f348" y="f392"/>
                  <a:pt x="f348" y="f392"/>
                  <a:pt x="f348" y="f392"/>
                </a:cubicBezTo>
                <a:cubicBezTo>
                  <a:pt x="f281" y="f367"/>
                  <a:pt x="f281" y="f367"/>
                  <a:pt x="f281" y="f367"/>
                </a:cubicBezTo>
                <a:cubicBezTo>
                  <a:pt x="f285" y="f393"/>
                  <a:pt x="f285" y="f393"/>
                  <a:pt x="f285" y="f393"/>
                </a:cubicBezTo>
                <a:cubicBezTo>
                  <a:pt x="f293" y="f394"/>
                  <a:pt x="f293" y="f394"/>
                  <a:pt x="f293" y="f394"/>
                </a:cubicBezTo>
                <a:cubicBezTo>
                  <a:pt x="f285" y="f394"/>
                  <a:pt x="f285" y="f394"/>
                  <a:pt x="f285" y="f394"/>
                </a:cubicBezTo>
                <a:cubicBezTo>
                  <a:pt x="f200" y="f395"/>
                  <a:pt x="f200" y="f395"/>
                  <a:pt x="f200" y="f395"/>
                </a:cubicBezTo>
                <a:cubicBezTo>
                  <a:pt x="f198" y="f396"/>
                  <a:pt x="f198" y="f396"/>
                  <a:pt x="f198" y="f396"/>
                </a:cubicBezTo>
                <a:cubicBezTo>
                  <a:pt x="f9" y="f6"/>
                  <a:pt x="f9" y="f6"/>
                  <a:pt x="f9" y="f6"/>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 name="Google Shape;288;p41">
            <a:extLst>
              <a:ext uri="{FF2B5EF4-FFF2-40B4-BE49-F238E27FC236}">
                <a16:creationId xmlns:a16="http://schemas.microsoft.com/office/drawing/2014/main" id="{7C866B04-BD89-4358-B771-74CC2413352A}"/>
              </a:ext>
            </a:extLst>
          </p:cNvPr>
          <p:cNvSpPr txBox="1">
            <a:spLocks noGrp="1"/>
          </p:cNvSpPr>
          <p:nvPr>
            <p:ph type="subTitle" idx="4294967295"/>
          </p:nvPr>
        </p:nvSpPr>
        <p:spPr>
          <a:xfrm>
            <a:off x="4843677" y="2780726"/>
            <a:ext cx="3587099" cy="875099"/>
          </a:xfrm>
        </p:spPr>
        <p:txBody>
          <a:bodyPr/>
          <a:lstStyle/>
          <a:p>
            <a:pPr marL="0" lvl="0" indent="0" algn="r">
              <a:lnSpc>
                <a:spcPct val="100000"/>
              </a:lnSpc>
              <a:buNone/>
            </a:pPr>
            <a:r>
              <a:rPr lang="en-US"/>
              <a:t>You can replace the image on the screen with your own work. Just right-click on it and select “Replace image”</a:t>
            </a:r>
          </a:p>
        </p:txBody>
      </p:sp>
      <p:sp>
        <p:nvSpPr>
          <p:cNvPr id="4" name="Google Shape;289;p41">
            <a:extLst>
              <a:ext uri="{FF2B5EF4-FFF2-40B4-BE49-F238E27FC236}">
                <a16:creationId xmlns:a16="http://schemas.microsoft.com/office/drawing/2014/main" id="{54BBE191-30F6-41D3-A8AF-C95D9B193955}"/>
              </a:ext>
            </a:extLst>
          </p:cNvPr>
          <p:cNvSpPr txBox="1">
            <a:spLocks noGrp="1"/>
          </p:cNvSpPr>
          <p:nvPr>
            <p:ph type="title"/>
          </p:nvPr>
        </p:nvSpPr>
        <p:spPr/>
        <p:txBody>
          <a:bodyPr/>
          <a:lstStyle/>
          <a:p>
            <a:pPr lvl="0"/>
            <a:r>
              <a:rPr lang="en-US">
                <a:solidFill>
                  <a:srgbClr val="3E4A35"/>
                </a:solidFill>
              </a:rPr>
              <a:t>A PICTURE ALWAYS REINFORCES THE CONCEPT</a:t>
            </a:r>
          </a:p>
        </p:txBody>
      </p:sp>
      <p:grpSp>
        <p:nvGrpSpPr>
          <p:cNvPr id="6" name="Group 4">
            <a:extLst>
              <a:ext uri="{FF2B5EF4-FFF2-40B4-BE49-F238E27FC236}">
                <a16:creationId xmlns:a16="http://schemas.microsoft.com/office/drawing/2014/main" id="{16620A28-C8A0-A7F0-8CEC-106D095848F6}"/>
              </a:ext>
            </a:extLst>
          </p:cNvPr>
          <p:cNvGrpSpPr>
            <a:grpSpLocks noChangeAspect="1"/>
          </p:cNvGrpSpPr>
          <p:nvPr/>
        </p:nvGrpSpPr>
        <p:grpSpPr bwMode="auto">
          <a:xfrm>
            <a:off x="0" y="1735138"/>
            <a:ext cx="4318000" cy="3411537"/>
            <a:chOff x="0" y="1093"/>
            <a:chExt cx="2720" cy="2149"/>
          </a:xfrm>
        </p:grpSpPr>
        <p:sp>
          <p:nvSpPr>
            <p:cNvPr id="8" name="Freeform 5">
              <a:extLst>
                <a:ext uri="{FF2B5EF4-FFF2-40B4-BE49-F238E27FC236}">
                  <a16:creationId xmlns:a16="http://schemas.microsoft.com/office/drawing/2014/main" id="{C8D2D83F-D2BD-183D-E116-1C8E5BE3B9C0}"/>
                </a:ext>
              </a:extLst>
            </p:cNvPr>
            <p:cNvSpPr>
              <a:spLocks/>
            </p:cNvSpPr>
            <p:nvPr/>
          </p:nvSpPr>
          <p:spPr bwMode="auto">
            <a:xfrm>
              <a:off x="0" y="2522"/>
              <a:ext cx="623" cy="720"/>
            </a:xfrm>
            <a:custGeom>
              <a:avLst/>
              <a:gdLst>
                <a:gd name="T0" fmla="*/ 340 w 345"/>
                <a:gd name="T1" fmla="*/ 342 h 398"/>
                <a:gd name="T2" fmla="*/ 287 w 345"/>
                <a:gd name="T3" fmla="*/ 373 h 398"/>
                <a:gd name="T4" fmla="*/ 248 w 345"/>
                <a:gd name="T5" fmla="*/ 394 h 398"/>
                <a:gd name="T6" fmla="*/ 243 w 345"/>
                <a:gd name="T7" fmla="*/ 398 h 398"/>
                <a:gd name="T8" fmla="*/ 6 w 345"/>
                <a:gd name="T9" fmla="*/ 398 h 398"/>
                <a:gd name="T10" fmla="*/ 0 w 345"/>
                <a:gd name="T11" fmla="*/ 393 h 398"/>
                <a:gd name="T12" fmla="*/ 0 w 345"/>
                <a:gd name="T13" fmla="*/ 112 h 398"/>
                <a:gd name="T14" fmla="*/ 9 w 345"/>
                <a:gd name="T15" fmla="*/ 105 h 398"/>
                <a:gd name="T16" fmla="*/ 105 w 345"/>
                <a:gd name="T17" fmla="*/ 58 h 398"/>
                <a:gd name="T18" fmla="*/ 120 w 345"/>
                <a:gd name="T19" fmla="*/ 51 h 398"/>
                <a:gd name="T20" fmla="*/ 129 w 345"/>
                <a:gd name="T21" fmla="*/ 52 h 398"/>
                <a:gd name="T22" fmla="*/ 128 w 345"/>
                <a:gd name="T23" fmla="*/ 58 h 398"/>
                <a:gd name="T24" fmla="*/ 144 w 345"/>
                <a:gd name="T25" fmla="*/ 51 h 398"/>
                <a:gd name="T26" fmla="*/ 143 w 345"/>
                <a:gd name="T27" fmla="*/ 65 h 398"/>
                <a:gd name="T28" fmla="*/ 158 w 345"/>
                <a:gd name="T29" fmla="*/ 64 h 398"/>
                <a:gd name="T30" fmla="*/ 152 w 345"/>
                <a:gd name="T31" fmla="*/ 81 h 398"/>
                <a:gd name="T32" fmla="*/ 159 w 345"/>
                <a:gd name="T33" fmla="*/ 74 h 398"/>
                <a:gd name="T34" fmla="*/ 156 w 345"/>
                <a:gd name="T35" fmla="*/ 60 h 398"/>
                <a:gd name="T36" fmla="*/ 149 w 345"/>
                <a:gd name="T37" fmla="*/ 52 h 398"/>
                <a:gd name="T38" fmla="*/ 140 w 345"/>
                <a:gd name="T39" fmla="*/ 45 h 398"/>
                <a:gd name="T40" fmla="*/ 146 w 345"/>
                <a:gd name="T41" fmla="*/ 32 h 398"/>
                <a:gd name="T42" fmla="*/ 153 w 345"/>
                <a:gd name="T43" fmla="*/ 29 h 398"/>
                <a:gd name="T44" fmla="*/ 155 w 345"/>
                <a:gd name="T45" fmla="*/ 31 h 398"/>
                <a:gd name="T46" fmla="*/ 160 w 345"/>
                <a:gd name="T47" fmla="*/ 46 h 398"/>
                <a:gd name="T48" fmla="*/ 172 w 345"/>
                <a:gd name="T49" fmla="*/ 57 h 398"/>
                <a:gd name="T50" fmla="*/ 170 w 345"/>
                <a:gd name="T51" fmla="*/ 44 h 398"/>
                <a:gd name="T52" fmla="*/ 187 w 345"/>
                <a:gd name="T53" fmla="*/ 43 h 398"/>
                <a:gd name="T54" fmla="*/ 177 w 345"/>
                <a:gd name="T55" fmla="*/ 27 h 398"/>
                <a:gd name="T56" fmla="*/ 183 w 345"/>
                <a:gd name="T57" fmla="*/ 22 h 398"/>
                <a:gd name="T58" fmla="*/ 192 w 345"/>
                <a:gd name="T59" fmla="*/ 28 h 398"/>
                <a:gd name="T60" fmla="*/ 198 w 345"/>
                <a:gd name="T61" fmla="*/ 33 h 398"/>
                <a:gd name="T62" fmla="*/ 198 w 345"/>
                <a:gd name="T63" fmla="*/ 14 h 398"/>
                <a:gd name="T64" fmla="*/ 203 w 345"/>
                <a:gd name="T65" fmla="*/ 13 h 398"/>
                <a:gd name="T66" fmla="*/ 226 w 345"/>
                <a:gd name="T67" fmla="*/ 1 h 398"/>
                <a:gd name="T68" fmla="*/ 232 w 345"/>
                <a:gd name="T69" fmla="*/ 0 h 398"/>
                <a:gd name="T70" fmla="*/ 234 w 345"/>
                <a:gd name="T71" fmla="*/ 1 h 398"/>
                <a:gd name="T72" fmla="*/ 245 w 345"/>
                <a:gd name="T73" fmla="*/ 16 h 398"/>
                <a:gd name="T74" fmla="*/ 318 w 345"/>
                <a:gd name="T75" fmla="*/ 173 h 398"/>
                <a:gd name="T76" fmla="*/ 338 w 345"/>
                <a:gd name="T77" fmla="*/ 261 h 398"/>
                <a:gd name="T78" fmla="*/ 343 w 345"/>
                <a:gd name="T79" fmla="*/ 312 h 398"/>
                <a:gd name="T80" fmla="*/ 343 w 345"/>
                <a:gd name="T81" fmla="*/ 338 h 398"/>
                <a:gd name="T82" fmla="*/ 340 w 345"/>
                <a:gd name="T83" fmla="*/ 34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5" h="398">
                  <a:moveTo>
                    <a:pt x="340" y="342"/>
                  </a:moveTo>
                  <a:cubicBezTo>
                    <a:pt x="322" y="352"/>
                    <a:pt x="304" y="362"/>
                    <a:pt x="287" y="373"/>
                  </a:cubicBezTo>
                  <a:cubicBezTo>
                    <a:pt x="274" y="380"/>
                    <a:pt x="261" y="387"/>
                    <a:pt x="248" y="394"/>
                  </a:cubicBezTo>
                  <a:cubicBezTo>
                    <a:pt x="246" y="395"/>
                    <a:pt x="245" y="397"/>
                    <a:pt x="243" y="398"/>
                  </a:cubicBezTo>
                  <a:cubicBezTo>
                    <a:pt x="164" y="398"/>
                    <a:pt x="85" y="398"/>
                    <a:pt x="6" y="398"/>
                  </a:cubicBezTo>
                  <a:cubicBezTo>
                    <a:pt x="1" y="398"/>
                    <a:pt x="0" y="397"/>
                    <a:pt x="0" y="393"/>
                  </a:cubicBezTo>
                  <a:cubicBezTo>
                    <a:pt x="0" y="299"/>
                    <a:pt x="0" y="206"/>
                    <a:pt x="0" y="112"/>
                  </a:cubicBezTo>
                  <a:cubicBezTo>
                    <a:pt x="2" y="109"/>
                    <a:pt x="5" y="107"/>
                    <a:pt x="9" y="105"/>
                  </a:cubicBezTo>
                  <a:cubicBezTo>
                    <a:pt x="41" y="90"/>
                    <a:pt x="73" y="74"/>
                    <a:pt x="105" y="58"/>
                  </a:cubicBezTo>
                  <a:cubicBezTo>
                    <a:pt x="110" y="56"/>
                    <a:pt x="115" y="54"/>
                    <a:pt x="120" y="51"/>
                  </a:cubicBezTo>
                  <a:cubicBezTo>
                    <a:pt x="123" y="49"/>
                    <a:pt x="126" y="49"/>
                    <a:pt x="129" y="52"/>
                  </a:cubicBezTo>
                  <a:cubicBezTo>
                    <a:pt x="130" y="54"/>
                    <a:pt x="129" y="56"/>
                    <a:pt x="128" y="58"/>
                  </a:cubicBezTo>
                  <a:cubicBezTo>
                    <a:pt x="133" y="55"/>
                    <a:pt x="136" y="47"/>
                    <a:pt x="144" y="51"/>
                  </a:cubicBezTo>
                  <a:cubicBezTo>
                    <a:pt x="148" y="54"/>
                    <a:pt x="147" y="58"/>
                    <a:pt x="143" y="65"/>
                  </a:cubicBezTo>
                  <a:cubicBezTo>
                    <a:pt x="151" y="60"/>
                    <a:pt x="155" y="60"/>
                    <a:pt x="158" y="64"/>
                  </a:cubicBezTo>
                  <a:cubicBezTo>
                    <a:pt x="163" y="71"/>
                    <a:pt x="155" y="76"/>
                    <a:pt x="152" y="81"/>
                  </a:cubicBezTo>
                  <a:cubicBezTo>
                    <a:pt x="154" y="78"/>
                    <a:pt x="157" y="76"/>
                    <a:pt x="159" y="74"/>
                  </a:cubicBezTo>
                  <a:cubicBezTo>
                    <a:pt x="164" y="68"/>
                    <a:pt x="163" y="63"/>
                    <a:pt x="156" y="60"/>
                  </a:cubicBezTo>
                  <a:cubicBezTo>
                    <a:pt x="153" y="58"/>
                    <a:pt x="150" y="56"/>
                    <a:pt x="149" y="52"/>
                  </a:cubicBezTo>
                  <a:cubicBezTo>
                    <a:pt x="147" y="48"/>
                    <a:pt x="142" y="48"/>
                    <a:pt x="140" y="45"/>
                  </a:cubicBezTo>
                  <a:cubicBezTo>
                    <a:pt x="142" y="41"/>
                    <a:pt x="144" y="37"/>
                    <a:pt x="146" y="32"/>
                  </a:cubicBezTo>
                  <a:cubicBezTo>
                    <a:pt x="147" y="29"/>
                    <a:pt x="150" y="28"/>
                    <a:pt x="153" y="29"/>
                  </a:cubicBezTo>
                  <a:cubicBezTo>
                    <a:pt x="154" y="30"/>
                    <a:pt x="154" y="30"/>
                    <a:pt x="155" y="31"/>
                  </a:cubicBezTo>
                  <a:cubicBezTo>
                    <a:pt x="156" y="36"/>
                    <a:pt x="154" y="42"/>
                    <a:pt x="160" y="46"/>
                  </a:cubicBezTo>
                  <a:cubicBezTo>
                    <a:pt x="164" y="49"/>
                    <a:pt x="167" y="54"/>
                    <a:pt x="172" y="57"/>
                  </a:cubicBezTo>
                  <a:cubicBezTo>
                    <a:pt x="169" y="53"/>
                    <a:pt x="166" y="49"/>
                    <a:pt x="170" y="44"/>
                  </a:cubicBezTo>
                  <a:cubicBezTo>
                    <a:pt x="175" y="37"/>
                    <a:pt x="181" y="40"/>
                    <a:pt x="187" y="43"/>
                  </a:cubicBezTo>
                  <a:cubicBezTo>
                    <a:pt x="183" y="38"/>
                    <a:pt x="175" y="36"/>
                    <a:pt x="177" y="27"/>
                  </a:cubicBezTo>
                  <a:cubicBezTo>
                    <a:pt x="178" y="24"/>
                    <a:pt x="181" y="23"/>
                    <a:pt x="183" y="22"/>
                  </a:cubicBezTo>
                  <a:cubicBezTo>
                    <a:pt x="187" y="22"/>
                    <a:pt x="189" y="26"/>
                    <a:pt x="192" y="28"/>
                  </a:cubicBezTo>
                  <a:cubicBezTo>
                    <a:pt x="194" y="30"/>
                    <a:pt x="195" y="32"/>
                    <a:pt x="198" y="33"/>
                  </a:cubicBezTo>
                  <a:cubicBezTo>
                    <a:pt x="196" y="27"/>
                    <a:pt x="187" y="20"/>
                    <a:pt x="198" y="14"/>
                  </a:cubicBezTo>
                  <a:cubicBezTo>
                    <a:pt x="200" y="15"/>
                    <a:pt x="202" y="14"/>
                    <a:pt x="203" y="13"/>
                  </a:cubicBezTo>
                  <a:cubicBezTo>
                    <a:pt x="210" y="7"/>
                    <a:pt x="218" y="4"/>
                    <a:pt x="226" y="1"/>
                  </a:cubicBezTo>
                  <a:cubicBezTo>
                    <a:pt x="228" y="0"/>
                    <a:pt x="230" y="0"/>
                    <a:pt x="232" y="0"/>
                  </a:cubicBezTo>
                  <a:cubicBezTo>
                    <a:pt x="233" y="1"/>
                    <a:pt x="233" y="1"/>
                    <a:pt x="234" y="1"/>
                  </a:cubicBezTo>
                  <a:cubicBezTo>
                    <a:pt x="240" y="5"/>
                    <a:pt x="242" y="11"/>
                    <a:pt x="245" y="16"/>
                  </a:cubicBezTo>
                  <a:cubicBezTo>
                    <a:pt x="275" y="66"/>
                    <a:pt x="301" y="118"/>
                    <a:pt x="318" y="173"/>
                  </a:cubicBezTo>
                  <a:cubicBezTo>
                    <a:pt x="326" y="202"/>
                    <a:pt x="334" y="231"/>
                    <a:pt x="338" y="261"/>
                  </a:cubicBezTo>
                  <a:cubicBezTo>
                    <a:pt x="340" y="278"/>
                    <a:pt x="342" y="295"/>
                    <a:pt x="343" y="312"/>
                  </a:cubicBezTo>
                  <a:cubicBezTo>
                    <a:pt x="343" y="321"/>
                    <a:pt x="345" y="329"/>
                    <a:pt x="343" y="338"/>
                  </a:cubicBezTo>
                  <a:cubicBezTo>
                    <a:pt x="343" y="340"/>
                    <a:pt x="342" y="341"/>
                    <a:pt x="340" y="342"/>
                  </a:cubicBezTo>
                  <a:close/>
                </a:path>
              </a:pathLst>
            </a:custGeom>
            <a:solidFill>
              <a:srgbClr val="54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6">
              <a:extLst>
                <a:ext uri="{FF2B5EF4-FFF2-40B4-BE49-F238E27FC236}">
                  <a16:creationId xmlns:a16="http://schemas.microsoft.com/office/drawing/2014/main" id="{1333E915-F44E-0E24-C013-F5493A650E1B}"/>
                </a:ext>
              </a:extLst>
            </p:cNvPr>
            <p:cNvSpPr>
              <a:spLocks/>
            </p:cNvSpPr>
            <p:nvPr/>
          </p:nvSpPr>
          <p:spPr bwMode="auto">
            <a:xfrm>
              <a:off x="0" y="2319"/>
              <a:ext cx="423" cy="406"/>
            </a:xfrm>
            <a:custGeom>
              <a:avLst/>
              <a:gdLst>
                <a:gd name="T0" fmla="*/ 184 w 234"/>
                <a:gd name="T1" fmla="*/ 135 h 224"/>
                <a:gd name="T2" fmla="*/ 179 w 234"/>
                <a:gd name="T3" fmla="*/ 139 h 224"/>
                <a:gd name="T4" fmla="*/ 173 w 234"/>
                <a:gd name="T5" fmla="*/ 137 h 224"/>
                <a:gd name="T6" fmla="*/ 159 w 234"/>
                <a:gd name="T7" fmla="*/ 138 h 224"/>
                <a:gd name="T8" fmla="*/ 154 w 234"/>
                <a:gd name="T9" fmla="*/ 142 h 224"/>
                <a:gd name="T10" fmla="*/ 153 w 234"/>
                <a:gd name="T11" fmla="*/ 142 h 224"/>
                <a:gd name="T12" fmla="*/ 148 w 234"/>
                <a:gd name="T13" fmla="*/ 151 h 224"/>
                <a:gd name="T14" fmla="*/ 140 w 234"/>
                <a:gd name="T15" fmla="*/ 157 h 224"/>
                <a:gd name="T16" fmla="*/ 129 w 234"/>
                <a:gd name="T17" fmla="*/ 164 h 224"/>
                <a:gd name="T18" fmla="*/ 122 w 234"/>
                <a:gd name="T19" fmla="*/ 165 h 224"/>
                <a:gd name="T20" fmla="*/ 43 w 234"/>
                <a:gd name="T21" fmla="*/ 204 h 224"/>
                <a:gd name="T22" fmla="*/ 0 w 234"/>
                <a:gd name="T23" fmla="*/ 224 h 224"/>
                <a:gd name="T24" fmla="*/ 0 w 234"/>
                <a:gd name="T25" fmla="*/ 55 h 224"/>
                <a:gd name="T26" fmla="*/ 55 w 234"/>
                <a:gd name="T27" fmla="*/ 34 h 224"/>
                <a:gd name="T28" fmla="*/ 134 w 234"/>
                <a:gd name="T29" fmla="*/ 4 h 224"/>
                <a:gd name="T30" fmla="*/ 140 w 234"/>
                <a:gd name="T31" fmla="*/ 1 h 224"/>
                <a:gd name="T32" fmla="*/ 144 w 234"/>
                <a:gd name="T33" fmla="*/ 1 h 224"/>
                <a:gd name="T34" fmla="*/ 172 w 234"/>
                <a:gd name="T35" fmla="*/ 29 h 224"/>
                <a:gd name="T36" fmla="*/ 229 w 234"/>
                <a:gd name="T37" fmla="*/ 103 h 224"/>
                <a:gd name="T38" fmla="*/ 232 w 234"/>
                <a:gd name="T39" fmla="*/ 114 h 224"/>
                <a:gd name="T40" fmla="*/ 203 w 234"/>
                <a:gd name="T41" fmla="*/ 127 h 224"/>
                <a:gd name="T42" fmla="*/ 198 w 234"/>
                <a:gd name="T43" fmla="*/ 128 h 224"/>
                <a:gd name="T44" fmla="*/ 198 w 234"/>
                <a:gd name="T45" fmla="*/ 123 h 224"/>
                <a:gd name="T46" fmla="*/ 183 w 234"/>
                <a:gd name="T47" fmla="*/ 128 h 224"/>
                <a:gd name="T48" fmla="*/ 187 w 234"/>
                <a:gd name="T49" fmla="*/ 111 h 224"/>
                <a:gd name="T50" fmla="*/ 186 w 234"/>
                <a:gd name="T51" fmla="*/ 113 h 224"/>
                <a:gd name="T52" fmla="*/ 183 w 234"/>
                <a:gd name="T53" fmla="*/ 132 h 224"/>
                <a:gd name="T54" fmla="*/ 184 w 234"/>
                <a:gd name="T55" fmla="*/ 1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 h="224">
                  <a:moveTo>
                    <a:pt x="184" y="135"/>
                  </a:moveTo>
                  <a:cubicBezTo>
                    <a:pt x="182" y="137"/>
                    <a:pt x="180" y="138"/>
                    <a:pt x="179" y="139"/>
                  </a:cubicBezTo>
                  <a:cubicBezTo>
                    <a:pt x="176" y="141"/>
                    <a:pt x="174" y="138"/>
                    <a:pt x="173" y="137"/>
                  </a:cubicBezTo>
                  <a:cubicBezTo>
                    <a:pt x="168" y="133"/>
                    <a:pt x="164" y="134"/>
                    <a:pt x="159" y="138"/>
                  </a:cubicBezTo>
                  <a:cubicBezTo>
                    <a:pt x="158" y="140"/>
                    <a:pt x="156" y="141"/>
                    <a:pt x="154" y="142"/>
                  </a:cubicBezTo>
                  <a:cubicBezTo>
                    <a:pt x="154" y="142"/>
                    <a:pt x="154" y="142"/>
                    <a:pt x="153" y="142"/>
                  </a:cubicBezTo>
                  <a:cubicBezTo>
                    <a:pt x="150" y="144"/>
                    <a:pt x="145" y="144"/>
                    <a:pt x="148" y="151"/>
                  </a:cubicBezTo>
                  <a:cubicBezTo>
                    <a:pt x="150" y="155"/>
                    <a:pt x="143" y="154"/>
                    <a:pt x="140" y="157"/>
                  </a:cubicBezTo>
                  <a:cubicBezTo>
                    <a:pt x="138" y="162"/>
                    <a:pt x="135" y="165"/>
                    <a:pt x="129" y="164"/>
                  </a:cubicBezTo>
                  <a:cubicBezTo>
                    <a:pt x="126" y="164"/>
                    <a:pt x="124" y="164"/>
                    <a:pt x="122" y="165"/>
                  </a:cubicBezTo>
                  <a:cubicBezTo>
                    <a:pt x="96" y="178"/>
                    <a:pt x="70" y="192"/>
                    <a:pt x="43" y="204"/>
                  </a:cubicBezTo>
                  <a:cubicBezTo>
                    <a:pt x="29" y="210"/>
                    <a:pt x="15" y="218"/>
                    <a:pt x="0" y="224"/>
                  </a:cubicBezTo>
                  <a:cubicBezTo>
                    <a:pt x="0" y="168"/>
                    <a:pt x="0" y="111"/>
                    <a:pt x="0" y="55"/>
                  </a:cubicBezTo>
                  <a:cubicBezTo>
                    <a:pt x="19" y="48"/>
                    <a:pt x="37" y="41"/>
                    <a:pt x="55" y="34"/>
                  </a:cubicBezTo>
                  <a:cubicBezTo>
                    <a:pt x="81" y="24"/>
                    <a:pt x="108" y="14"/>
                    <a:pt x="134" y="4"/>
                  </a:cubicBezTo>
                  <a:cubicBezTo>
                    <a:pt x="136" y="3"/>
                    <a:pt x="138" y="2"/>
                    <a:pt x="140" y="1"/>
                  </a:cubicBezTo>
                  <a:cubicBezTo>
                    <a:pt x="141" y="0"/>
                    <a:pt x="142" y="0"/>
                    <a:pt x="144" y="1"/>
                  </a:cubicBezTo>
                  <a:cubicBezTo>
                    <a:pt x="155" y="9"/>
                    <a:pt x="163" y="19"/>
                    <a:pt x="172" y="29"/>
                  </a:cubicBezTo>
                  <a:cubicBezTo>
                    <a:pt x="193" y="53"/>
                    <a:pt x="211" y="78"/>
                    <a:pt x="229" y="103"/>
                  </a:cubicBezTo>
                  <a:cubicBezTo>
                    <a:pt x="231" y="107"/>
                    <a:pt x="234" y="110"/>
                    <a:pt x="232" y="114"/>
                  </a:cubicBezTo>
                  <a:cubicBezTo>
                    <a:pt x="221" y="116"/>
                    <a:pt x="212" y="122"/>
                    <a:pt x="203" y="127"/>
                  </a:cubicBezTo>
                  <a:cubicBezTo>
                    <a:pt x="202" y="128"/>
                    <a:pt x="200" y="131"/>
                    <a:pt x="198" y="128"/>
                  </a:cubicBezTo>
                  <a:cubicBezTo>
                    <a:pt x="197" y="126"/>
                    <a:pt x="198" y="125"/>
                    <a:pt x="198" y="123"/>
                  </a:cubicBezTo>
                  <a:cubicBezTo>
                    <a:pt x="190" y="131"/>
                    <a:pt x="187" y="132"/>
                    <a:pt x="183" y="128"/>
                  </a:cubicBezTo>
                  <a:cubicBezTo>
                    <a:pt x="179" y="123"/>
                    <a:pt x="180" y="119"/>
                    <a:pt x="187" y="111"/>
                  </a:cubicBezTo>
                  <a:cubicBezTo>
                    <a:pt x="187" y="112"/>
                    <a:pt x="186" y="112"/>
                    <a:pt x="186" y="113"/>
                  </a:cubicBezTo>
                  <a:cubicBezTo>
                    <a:pt x="178" y="121"/>
                    <a:pt x="178" y="121"/>
                    <a:pt x="183" y="132"/>
                  </a:cubicBezTo>
                  <a:cubicBezTo>
                    <a:pt x="184" y="133"/>
                    <a:pt x="184" y="134"/>
                    <a:pt x="184" y="135"/>
                  </a:cubicBezTo>
                  <a:close/>
                </a:path>
              </a:pathLst>
            </a:custGeom>
            <a:solidFill>
              <a:srgbClr val="395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7">
              <a:extLst>
                <a:ext uri="{FF2B5EF4-FFF2-40B4-BE49-F238E27FC236}">
                  <a16:creationId xmlns:a16="http://schemas.microsoft.com/office/drawing/2014/main" id="{626BA0C8-BA83-1D0C-4B3D-BBF48938F769}"/>
                </a:ext>
              </a:extLst>
            </p:cNvPr>
            <p:cNvSpPr>
              <a:spLocks/>
            </p:cNvSpPr>
            <p:nvPr/>
          </p:nvSpPr>
          <p:spPr bwMode="auto">
            <a:xfrm>
              <a:off x="979" y="1457"/>
              <a:ext cx="1128" cy="1233"/>
            </a:xfrm>
            <a:custGeom>
              <a:avLst/>
              <a:gdLst>
                <a:gd name="T0" fmla="*/ 553 w 624"/>
                <a:gd name="T1" fmla="*/ 469 h 682"/>
                <a:gd name="T2" fmla="*/ 342 w 624"/>
                <a:gd name="T3" fmla="*/ 599 h 682"/>
                <a:gd name="T4" fmla="*/ 285 w 624"/>
                <a:gd name="T5" fmla="*/ 629 h 682"/>
                <a:gd name="T6" fmla="*/ 132 w 624"/>
                <a:gd name="T7" fmla="*/ 681 h 682"/>
                <a:gd name="T8" fmla="*/ 110 w 624"/>
                <a:gd name="T9" fmla="*/ 629 h 682"/>
                <a:gd name="T10" fmla="*/ 82 w 624"/>
                <a:gd name="T11" fmla="*/ 548 h 682"/>
                <a:gd name="T12" fmla="*/ 40 w 624"/>
                <a:gd name="T13" fmla="*/ 477 h 682"/>
                <a:gd name="T14" fmla="*/ 0 w 624"/>
                <a:gd name="T15" fmla="*/ 426 h 682"/>
                <a:gd name="T16" fmla="*/ 38 w 624"/>
                <a:gd name="T17" fmla="*/ 393 h 682"/>
                <a:gd name="T18" fmla="*/ 116 w 624"/>
                <a:gd name="T19" fmla="*/ 302 h 682"/>
                <a:gd name="T20" fmla="*/ 153 w 624"/>
                <a:gd name="T21" fmla="*/ 200 h 682"/>
                <a:gd name="T22" fmla="*/ 209 w 624"/>
                <a:gd name="T23" fmla="*/ 150 h 682"/>
                <a:gd name="T24" fmla="*/ 194 w 624"/>
                <a:gd name="T25" fmla="*/ 111 h 682"/>
                <a:gd name="T26" fmla="*/ 231 w 624"/>
                <a:gd name="T27" fmla="*/ 71 h 682"/>
                <a:gd name="T28" fmla="*/ 307 w 624"/>
                <a:gd name="T29" fmla="*/ 41 h 682"/>
                <a:gd name="T30" fmla="*/ 354 w 624"/>
                <a:gd name="T31" fmla="*/ 26 h 682"/>
                <a:gd name="T32" fmla="*/ 440 w 624"/>
                <a:gd name="T33" fmla="*/ 4 h 682"/>
                <a:gd name="T34" fmla="*/ 555 w 624"/>
                <a:gd name="T35" fmla="*/ 30 h 682"/>
                <a:gd name="T36" fmla="*/ 557 w 624"/>
                <a:gd name="T37" fmla="*/ 94 h 682"/>
                <a:gd name="T38" fmla="*/ 514 w 624"/>
                <a:gd name="T39" fmla="*/ 103 h 682"/>
                <a:gd name="T40" fmla="*/ 379 w 624"/>
                <a:gd name="T41" fmla="*/ 114 h 682"/>
                <a:gd name="T42" fmla="*/ 313 w 624"/>
                <a:gd name="T43" fmla="*/ 123 h 682"/>
                <a:gd name="T44" fmla="*/ 407 w 624"/>
                <a:gd name="T45" fmla="*/ 122 h 682"/>
                <a:gd name="T46" fmla="*/ 529 w 624"/>
                <a:gd name="T47" fmla="*/ 117 h 682"/>
                <a:gd name="T48" fmla="*/ 591 w 624"/>
                <a:gd name="T49" fmla="*/ 115 h 682"/>
                <a:gd name="T50" fmla="*/ 617 w 624"/>
                <a:gd name="T51" fmla="*/ 135 h 682"/>
                <a:gd name="T52" fmla="*/ 621 w 624"/>
                <a:gd name="T53" fmla="*/ 146 h 682"/>
                <a:gd name="T54" fmla="*/ 595 w 624"/>
                <a:gd name="T55" fmla="*/ 131 h 682"/>
                <a:gd name="T56" fmla="*/ 579 w 624"/>
                <a:gd name="T57" fmla="*/ 137 h 682"/>
                <a:gd name="T58" fmla="*/ 581 w 624"/>
                <a:gd name="T59" fmla="*/ 160 h 682"/>
                <a:gd name="T60" fmla="*/ 540 w 624"/>
                <a:gd name="T61" fmla="*/ 175 h 682"/>
                <a:gd name="T62" fmla="*/ 578 w 624"/>
                <a:gd name="T63" fmla="*/ 188 h 682"/>
                <a:gd name="T64" fmla="*/ 584 w 624"/>
                <a:gd name="T65" fmla="*/ 198 h 682"/>
                <a:gd name="T66" fmla="*/ 524 w 624"/>
                <a:gd name="T67" fmla="*/ 215 h 682"/>
                <a:gd name="T68" fmla="*/ 520 w 624"/>
                <a:gd name="T69" fmla="*/ 225 h 682"/>
                <a:gd name="T70" fmla="*/ 502 w 624"/>
                <a:gd name="T71" fmla="*/ 220 h 682"/>
                <a:gd name="T72" fmla="*/ 384 w 624"/>
                <a:gd name="T73" fmla="*/ 242 h 682"/>
                <a:gd name="T74" fmla="*/ 392 w 624"/>
                <a:gd name="T75" fmla="*/ 246 h 682"/>
                <a:gd name="T76" fmla="*/ 516 w 624"/>
                <a:gd name="T77" fmla="*/ 229 h 682"/>
                <a:gd name="T78" fmla="*/ 528 w 624"/>
                <a:gd name="T79" fmla="*/ 222 h 682"/>
                <a:gd name="T80" fmla="*/ 565 w 624"/>
                <a:gd name="T81" fmla="*/ 227 h 682"/>
                <a:gd name="T82" fmla="*/ 584 w 624"/>
                <a:gd name="T83" fmla="*/ 199 h 682"/>
                <a:gd name="T84" fmla="*/ 607 w 624"/>
                <a:gd name="T85" fmla="*/ 182 h 682"/>
                <a:gd name="T86" fmla="*/ 613 w 624"/>
                <a:gd name="T87" fmla="*/ 180 h 682"/>
                <a:gd name="T88" fmla="*/ 602 w 624"/>
                <a:gd name="T89" fmla="*/ 213 h 682"/>
                <a:gd name="T90" fmla="*/ 587 w 624"/>
                <a:gd name="T91" fmla="*/ 235 h 682"/>
                <a:gd name="T92" fmla="*/ 595 w 624"/>
                <a:gd name="T93" fmla="*/ 314 h 682"/>
                <a:gd name="T94" fmla="*/ 554 w 624"/>
                <a:gd name="T95" fmla="*/ 351 h 682"/>
                <a:gd name="T96" fmla="*/ 426 w 624"/>
                <a:gd name="T97" fmla="*/ 378 h 682"/>
                <a:gd name="T98" fmla="*/ 356 w 624"/>
                <a:gd name="T99" fmla="*/ 396 h 682"/>
                <a:gd name="T100" fmla="*/ 487 w 624"/>
                <a:gd name="T101" fmla="*/ 380 h 682"/>
                <a:gd name="T102" fmla="*/ 561 w 624"/>
                <a:gd name="T103" fmla="*/ 399 h 682"/>
                <a:gd name="T104" fmla="*/ 557 w 624"/>
                <a:gd name="T105" fmla="*/ 46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82">
                  <a:moveTo>
                    <a:pt x="557" y="466"/>
                  </a:moveTo>
                  <a:cubicBezTo>
                    <a:pt x="557" y="468"/>
                    <a:pt x="555" y="468"/>
                    <a:pt x="553" y="469"/>
                  </a:cubicBezTo>
                  <a:cubicBezTo>
                    <a:pt x="524" y="481"/>
                    <a:pt x="498" y="499"/>
                    <a:pt x="472" y="516"/>
                  </a:cubicBezTo>
                  <a:cubicBezTo>
                    <a:pt x="429" y="544"/>
                    <a:pt x="387" y="573"/>
                    <a:pt x="342" y="599"/>
                  </a:cubicBezTo>
                  <a:cubicBezTo>
                    <a:pt x="340" y="600"/>
                    <a:pt x="338" y="601"/>
                    <a:pt x="336" y="602"/>
                  </a:cubicBezTo>
                  <a:cubicBezTo>
                    <a:pt x="319" y="610"/>
                    <a:pt x="303" y="620"/>
                    <a:pt x="285" y="629"/>
                  </a:cubicBezTo>
                  <a:cubicBezTo>
                    <a:pt x="260" y="640"/>
                    <a:pt x="235" y="651"/>
                    <a:pt x="209" y="660"/>
                  </a:cubicBezTo>
                  <a:cubicBezTo>
                    <a:pt x="184" y="669"/>
                    <a:pt x="158" y="676"/>
                    <a:pt x="132" y="681"/>
                  </a:cubicBezTo>
                  <a:cubicBezTo>
                    <a:pt x="123" y="682"/>
                    <a:pt x="123" y="681"/>
                    <a:pt x="120" y="673"/>
                  </a:cubicBezTo>
                  <a:cubicBezTo>
                    <a:pt x="115" y="659"/>
                    <a:pt x="114" y="644"/>
                    <a:pt x="110" y="629"/>
                  </a:cubicBezTo>
                  <a:cubicBezTo>
                    <a:pt x="106" y="614"/>
                    <a:pt x="103" y="598"/>
                    <a:pt x="97" y="584"/>
                  </a:cubicBezTo>
                  <a:cubicBezTo>
                    <a:pt x="92" y="572"/>
                    <a:pt x="87" y="560"/>
                    <a:pt x="82" y="548"/>
                  </a:cubicBezTo>
                  <a:cubicBezTo>
                    <a:pt x="78" y="539"/>
                    <a:pt x="73" y="529"/>
                    <a:pt x="68" y="519"/>
                  </a:cubicBezTo>
                  <a:cubicBezTo>
                    <a:pt x="60" y="504"/>
                    <a:pt x="48" y="492"/>
                    <a:pt x="40" y="477"/>
                  </a:cubicBezTo>
                  <a:cubicBezTo>
                    <a:pt x="31" y="461"/>
                    <a:pt x="17" y="450"/>
                    <a:pt x="6" y="437"/>
                  </a:cubicBezTo>
                  <a:cubicBezTo>
                    <a:pt x="3" y="434"/>
                    <a:pt x="0" y="431"/>
                    <a:pt x="0" y="426"/>
                  </a:cubicBezTo>
                  <a:cubicBezTo>
                    <a:pt x="1" y="423"/>
                    <a:pt x="2" y="421"/>
                    <a:pt x="4" y="420"/>
                  </a:cubicBezTo>
                  <a:cubicBezTo>
                    <a:pt x="16" y="411"/>
                    <a:pt x="27" y="403"/>
                    <a:pt x="38" y="393"/>
                  </a:cubicBezTo>
                  <a:cubicBezTo>
                    <a:pt x="58" y="376"/>
                    <a:pt x="80" y="361"/>
                    <a:pt x="96" y="339"/>
                  </a:cubicBezTo>
                  <a:cubicBezTo>
                    <a:pt x="104" y="328"/>
                    <a:pt x="110" y="315"/>
                    <a:pt x="116" y="302"/>
                  </a:cubicBezTo>
                  <a:cubicBezTo>
                    <a:pt x="126" y="281"/>
                    <a:pt x="132" y="258"/>
                    <a:pt x="139" y="236"/>
                  </a:cubicBezTo>
                  <a:cubicBezTo>
                    <a:pt x="143" y="224"/>
                    <a:pt x="147" y="212"/>
                    <a:pt x="153" y="200"/>
                  </a:cubicBezTo>
                  <a:cubicBezTo>
                    <a:pt x="158" y="190"/>
                    <a:pt x="166" y="182"/>
                    <a:pt x="175" y="176"/>
                  </a:cubicBezTo>
                  <a:cubicBezTo>
                    <a:pt x="187" y="168"/>
                    <a:pt x="197" y="158"/>
                    <a:pt x="209" y="150"/>
                  </a:cubicBezTo>
                  <a:cubicBezTo>
                    <a:pt x="213" y="148"/>
                    <a:pt x="212" y="146"/>
                    <a:pt x="209" y="143"/>
                  </a:cubicBezTo>
                  <a:cubicBezTo>
                    <a:pt x="200" y="134"/>
                    <a:pt x="195" y="124"/>
                    <a:pt x="194" y="111"/>
                  </a:cubicBezTo>
                  <a:cubicBezTo>
                    <a:pt x="192" y="98"/>
                    <a:pt x="197" y="88"/>
                    <a:pt x="210" y="83"/>
                  </a:cubicBezTo>
                  <a:cubicBezTo>
                    <a:pt x="217" y="79"/>
                    <a:pt x="224" y="75"/>
                    <a:pt x="231" y="71"/>
                  </a:cubicBezTo>
                  <a:cubicBezTo>
                    <a:pt x="247" y="63"/>
                    <a:pt x="264" y="57"/>
                    <a:pt x="281" y="51"/>
                  </a:cubicBezTo>
                  <a:cubicBezTo>
                    <a:pt x="290" y="48"/>
                    <a:pt x="299" y="46"/>
                    <a:pt x="307" y="41"/>
                  </a:cubicBezTo>
                  <a:cubicBezTo>
                    <a:pt x="312" y="38"/>
                    <a:pt x="317" y="37"/>
                    <a:pt x="323" y="36"/>
                  </a:cubicBezTo>
                  <a:cubicBezTo>
                    <a:pt x="333" y="33"/>
                    <a:pt x="344" y="29"/>
                    <a:pt x="354" y="26"/>
                  </a:cubicBezTo>
                  <a:cubicBezTo>
                    <a:pt x="365" y="23"/>
                    <a:pt x="376" y="19"/>
                    <a:pt x="387" y="17"/>
                  </a:cubicBezTo>
                  <a:cubicBezTo>
                    <a:pt x="405" y="13"/>
                    <a:pt x="422" y="8"/>
                    <a:pt x="440" y="4"/>
                  </a:cubicBezTo>
                  <a:cubicBezTo>
                    <a:pt x="465" y="0"/>
                    <a:pt x="490" y="0"/>
                    <a:pt x="515" y="5"/>
                  </a:cubicBezTo>
                  <a:cubicBezTo>
                    <a:pt x="530" y="9"/>
                    <a:pt x="545" y="16"/>
                    <a:pt x="555" y="30"/>
                  </a:cubicBezTo>
                  <a:cubicBezTo>
                    <a:pt x="559" y="35"/>
                    <a:pt x="562" y="41"/>
                    <a:pt x="563" y="48"/>
                  </a:cubicBezTo>
                  <a:cubicBezTo>
                    <a:pt x="565" y="64"/>
                    <a:pt x="563" y="79"/>
                    <a:pt x="557" y="94"/>
                  </a:cubicBezTo>
                  <a:cubicBezTo>
                    <a:pt x="555" y="100"/>
                    <a:pt x="551" y="103"/>
                    <a:pt x="544" y="103"/>
                  </a:cubicBezTo>
                  <a:cubicBezTo>
                    <a:pt x="534" y="103"/>
                    <a:pt x="524" y="103"/>
                    <a:pt x="514" y="103"/>
                  </a:cubicBezTo>
                  <a:cubicBezTo>
                    <a:pt x="489" y="103"/>
                    <a:pt x="464" y="106"/>
                    <a:pt x="438" y="108"/>
                  </a:cubicBezTo>
                  <a:cubicBezTo>
                    <a:pt x="418" y="110"/>
                    <a:pt x="398" y="111"/>
                    <a:pt x="379" y="114"/>
                  </a:cubicBezTo>
                  <a:cubicBezTo>
                    <a:pt x="361" y="116"/>
                    <a:pt x="343" y="117"/>
                    <a:pt x="326" y="121"/>
                  </a:cubicBezTo>
                  <a:cubicBezTo>
                    <a:pt x="322" y="122"/>
                    <a:pt x="317" y="121"/>
                    <a:pt x="313" y="123"/>
                  </a:cubicBezTo>
                  <a:cubicBezTo>
                    <a:pt x="333" y="123"/>
                    <a:pt x="354" y="125"/>
                    <a:pt x="374" y="123"/>
                  </a:cubicBezTo>
                  <a:cubicBezTo>
                    <a:pt x="385" y="122"/>
                    <a:pt x="396" y="122"/>
                    <a:pt x="407" y="122"/>
                  </a:cubicBezTo>
                  <a:cubicBezTo>
                    <a:pt x="436" y="121"/>
                    <a:pt x="465" y="118"/>
                    <a:pt x="494" y="118"/>
                  </a:cubicBezTo>
                  <a:cubicBezTo>
                    <a:pt x="506" y="118"/>
                    <a:pt x="518" y="117"/>
                    <a:pt x="529" y="117"/>
                  </a:cubicBezTo>
                  <a:cubicBezTo>
                    <a:pt x="539" y="116"/>
                    <a:pt x="547" y="114"/>
                    <a:pt x="556" y="114"/>
                  </a:cubicBezTo>
                  <a:cubicBezTo>
                    <a:pt x="568" y="113"/>
                    <a:pt x="579" y="118"/>
                    <a:pt x="591" y="115"/>
                  </a:cubicBezTo>
                  <a:cubicBezTo>
                    <a:pt x="596" y="114"/>
                    <a:pt x="600" y="119"/>
                    <a:pt x="603" y="123"/>
                  </a:cubicBezTo>
                  <a:cubicBezTo>
                    <a:pt x="608" y="127"/>
                    <a:pt x="612" y="131"/>
                    <a:pt x="617" y="135"/>
                  </a:cubicBezTo>
                  <a:cubicBezTo>
                    <a:pt x="618" y="136"/>
                    <a:pt x="619" y="137"/>
                    <a:pt x="619" y="137"/>
                  </a:cubicBezTo>
                  <a:cubicBezTo>
                    <a:pt x="621" y="140"/>
                    <a:pt x="624" y="143"/>
                    <a:pt x="621" y="146"/>
                  </a:cubicBezTo>
                  <a:cubicBezTo>
                    <a:pt x="618" y="149"/>
                    <a:pt x="614" y="149"/>
                    <a:pt x="611" y="146"/>
                  </a:cubicBezTo>
                  <a:cubicBezTo>
                    <a:pt x="605" y="142"/>
                    <a:pt x="601" y="136"/>
                    <a:pt x="595" y="131"/>
                  </a:cubicBezTo>
                  <a:cubicBezTo>
                    <a:pt x="593" y="128"/>
                    <a:pt x="590" y="126"/>
                    <a:pt x="586" y="127"/>
                  </a:cubicBezTo>
                  <a:cubicBezTo>
                    <a:pt x="576" y="127"/>
                    <a:pt x="575" y="129"/>
                    <a:pt x="579" y="137"/>
                  </a:cubicBezTo>
                  <a:cubicBezTo>
                    <a:pt x="581" y="142"/>
                    <a:pt x="582" y="148"/>
                    <a:pt x="583" y="153"/>
                  </a:cubicBezTo>
                  <a:cubicBezTo>
                    <a:pt x="584" y="155"/>
                    <a:pt x="584" y="158"/>
                    <a:pt x="581" y="160"/>
                  </a:cubicBezTo>
                  <a:cubicBezTo>
                    <a:pt x="578" y="162"/>
                    <a:pt x="576" y="160"/>
                    <a:pt x="573" y="159"/>
                  </a:cubicBezTo>
                  <a:cubicBezTo>
                    <a:pt x="559" y="150"/>
                    <a:pt x="543" y="157"/>
                    <a:pt x="540" y="175"/>
                  </a:cubicBezTo>
                  <a:cubicBezTo>
                    <a:pt x="539" y="183"/>
                    <a:pt x="546" y="192"/>
                    <a:pt x="555" y="195"/>
                  </a:cubicBezTo>
                  <a:cubicBezTo>
                    <a:pt x="563" y="198"/>
                    <a:pt x="573" y="195"/>
                    <a:pt x="578" y="188"/>
                  </a:cubicBezTo>
                  <a:cubicBezTo>
                    <a:pt x="580" y="186"/>
                    <a:pt x="581" y="183"/>
                    <a:pt x="584" y="183"/>
                  </a:cubicBezTo>
                  <a:cubicBezTo>
                    <a:pt x="590" y="187"/>
                    <a:pt x="590" y="190"/>
                    <a:pt x="584" y="198"/>
                  </a:cubicBezTo>
                  <a:cubicBezTo>
                    <a:pt x="578" y="205"/>
                    <a:pt x="569" y="207"/>
                    <a:pt x="561" y="209"/>
                  </a:cubicBezTo>
                  <a:cubicBezTo>
                    <a:pt x="549" y="211"/>
                    <a:pt x="537" y="214"/>
                    <a:pt x="524" y="215"/>
                  </a:cubicBezTo>
                  <a:cubicBezTo>
                    <a:pt x="523" y="215"/>
                    <a:pt x="521" y="215"/>
                    <a:pt x="520" y="215"/>
                  </a:cubicBezTo>
                  <a:cubicBezTo>
                    <a:pt x="524" y="218"/>
                    <a:pt x="523" y="221"/>
                    <a:pt x="520" y="225"/>
                  </a:cubicBezTo>
                  <a:cubicBezTo>
                    <a:pt x="517" y="226"/>
                    <a:pt x="515" y="225"/>
                    <a:pt x="513" y="223"/>
                  </a:cubicBezTo>
                  <a:cubicBezTo>
                    <a:pt x="510" y="219"/>
                    <a:pt x="507" y="219"/>
                    <a:pt x="502" y="220"/>
                  </a:cubicBezTo>
                  <a:cubicBezTo>
                    <a:pt x="487" y="223"/>
                    <a:pt x="471" y="225"/>
                    <a:pt x="455" y="228"/>
                  </a:cubicBezTo>
                  <a:cubicBezTo>
                    <a:pt x="431" y="233"/>
                    <a:pt x="408" y="237"/>
                    <a:pt x="384" y="242"/>
                  </a:cubicBezTo>
                  <a:cubicBezTo>
                    <a:pt x="374" y="244"/>
                    <a:pt x="363" y="246"/>
                    <a:pt x="353" y="250"/>
                  </a:cubicBezTo>
                  <a:cubicBezTo>
                    <a:pt x="366" y="250"/>
                    <a:pt x="379" y="248"/>
                    <a:pt x="392" y="246"/>
                  </a:cubicBezTo>
                  <a:cubicBezTo>
                    <a:pt x="430" y="241"/>
                    <a:pt x="467" y="234"/>
                    <a:pt x="505" y="230"/>
                  </a:cubicBezTo>
                  <a:cubicBezTo>
                    <a:pt x="509" y="230"/>
                    <a:pt x="512" y="229"/>
                    <a:pt x="516" y="229"/>
                  </a:cubicBezTo>
                  <a:cubicBezTo>
                    <a:pt x="520" y="230"/>
                    <a:pt x="520" y="227"/>
                    <a:pt x="520" y="225"/>
                  </a:cubicBezTo>
                  <a:cubicBezTo>
                    <a:pt x="522" y="222"/>
                    <a:pt x="525" y="219"/>
                    <a:pt x="528" y="222"/>
                  </a:cubicBezTo>
                  <a:cubicBezTo>
                    <a:pt x="536" y="229"/>
                    <a:pt x="545" y="227"/>
                    <a:pt x="554" y="226"/>
                  </a:cubicBezTo>
                  <a:cubicBezTo>
                    <a:pt x="557" y="226"/>
                    <a:pt x="561" y="225"/>
                    <a:pt x="565" y="227"/>
                  </a:cubicBezTo>
                  <a:cubicBezTo>
                    <a:pt x="562" y="215"/>
                    <a:pt x="568" y="208"/>
                    <a:pt x="578" y="203"/>
                  </a:cubicBezTo>
                  <a:cubicBezTo>
                    <a:pt x="580" y="202"/>
                    <a:pt x="582" y="200"/>
                    <a:pt x="584" y="199"/>
                  </a:cubicBezTo>
                  <a:cubicBezTo>
                    <a:pt x="587" y="194"/>
                    <a:pt x="589" y="189"/>
                    <a:pt x="593" y="186"/>
                  </a:cubicBezTo>
                  <a:cubicBezTo>
                    <a:pt x="597" y="182"/>
                    <a:pt x="601" y="179"/>
                    <a:pt x="607" y="182"/>
                  </a:cubicBezTo>
                  <a:cubicBezTo>
                    <a:pt x="609" y="183"/>
                    <a:pt x="609" y="182"/>
                    <a:pt x="609" y="181"/>
                  </a:cubicBezTo>
                  <a:cubicBezTo>
                    <a:pt x="610" y="179"/>
                    <a:pt x="611" y="179"/>
                    <a:pt x="613" y="180"/>
                  </a:cubicBezTo>
                  <a:cubicBezTo>
                    <a:pt x="616" y="184"/>
                    <a:pt x="618" y="189"/>
                    <a:pt x="618" y="194"/>
                  </a:cubicBezTo>
                  <a:cubicBezTo>
                    <a:pt x="616" y="203"/>
                    <a:pt x="608" y="207"/>
                    <a:pt x="602" y="213"/>
                  </a:cubicBezTo>
                  <a:cubicBezTo>
                    <a:pt x="597" y="218"/>
                    <a:pt x="593" y="224"/>
                    <a:pt x="587" y="229"/>
                  </a:cubicBezTo>
                  <a:cubicBezTo>
                    <a:pt x="585" y="231"/>
                    <a:pt x="586" y="233"/>
                    <a:pt x="587" y="235"/>
                  </a:cubicBezTo>
                  <a:cubicBezTo>
                    <a:pt x="595" y="243"/>
                    <a:pt x="596" y="253"/>
                    <a:pt x="596" y="264"/>
                  </a:cubicBezTo>
                  <a:cubicBezTo>
                    <a:pt x="597" y="280"/>
                    <a:pt x="596" y="297"/>
                    <a:pt x="595" y="314"/>
                  </a:cubicBezTo>
                  <a:cubicBezTo>
                    <a:pt x="595" y="316"/>
                    <a:pt x="594" y="319"/>
                    <a:pt x="592" y="322"/>
                  </a:cubicBezTo>
                  <a:cubicBezTo>
                    <a:pt x="583" y="336"/>
                    <a:pt x="571" y="347"/>
                    <a:pt x="554" y="351"/>
                  </a:cubicBezTo>
                  <a:cubicBezTo>
                    <a:pt x="534" y="357"/>
                    <a:pt x="514" y="361"/>
                    <a:pt x="493" y="365"/>
                  </a:cubicBezTo>
                  <a:cubicBezTo>
                    <a:pt x="471" y="370"/>
                    <a:pt x="448" y="373"/>
                    <a:pt x="426" y="378"/>
                  </a:cubicBezTo>
                  <a:cubicBezTo>
                    <a:pt x="408" y="382"/>
                    <a:pt x="391" y="386"/>
                    <a:pt x="374" y="390"/>
                  </a:cubicBezTo>
                  <a:cubicBezTo>
                    <a:pt x="368" y="392"/>
                    <a:pt x="362" y="392"/>
                    <a:pt x="356" y="396"/>
                  </a:cubicBezTo>
                  <a:cubicBezTo>
                    <a:pt x="365" y="398"/>
                    <a:pt x="373" y="396"/>
                    <a:pt x="381" y="395"/>
                  </a:cubicBezTo>
                  <a:cubicBezTo>
                    <a:pt x="417" y="391"/>
                    <a:pt x="452" y="385"/>
                    <a:pt x="487" y="380"/>
                  </a:cubicBezTo>
                  <a:cubicBezTo>
                    <a:pt x="501" y="378"/>
                    <a:pt x="514" y="378"/>
                    <a:pt x="528" y="377"/>
                  </a:cubicBezTo>
                  <a:cubicBezTo>
                    <a:pt x="544" y="377"/>
                    <a:pt x="553" y="387"/>
                    <a:pt x="561" y="399"/>
                  </a:cubicBezTo>
                  <a:cubicBezTo>
                    <a:pt x="571" y="417"/>
                    <a:pt x="570" y="436"/>
                    <a:pt x="565" y="455"/>
                  </a:cubicBezTo>
                  <a:cubicBezTo>
                    <a:pt x="563" y="459"/>
                    <a:pt x="560" y="462"/>
                    <a:pt x="557" y="466"/>
                  </a:cubicBezTo>
                  <a:close/>
                </a:path>
              </a:pathLst>
            </a:custGeom>
            <a:solidFill>
              <a:srgbClr val="FCD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8">
              <a:extLst>
                <a:ext uri="{FF2B5EF4-FFF2-40B4-BE49-F238E27FC236}">
                  <a16:creationId xmlns:a16="http://schemas.microsoft.com/office/drawing/2014/main" id="{A730E3C9-835F-8E60-D80E-DA6589175C07}"/>
                </a:ext>
              </a:extLst>
            </p:cNvPr>
            <p:cNvSpPr>
              <a:spLocks/>
            </p:cNvSpPr>
            <p:nvPr/>
          </p:nvSpPr>
          <p:spPr bwMode="auto">
            <a:xfrm>
              <a:off x="1073" y="1093"/>
              <a:ext cx="1415" cy="523"/>
            </a:xfrm>
            <a:custGeom>
              <a:avLst/>
              <a:gdLst>
                <a:gd name="T0" fmla="*/ 81 w 783"/>
                <a:gd name="T1" fmla="*/ 171 h 289"/>
                <a:gd name="T2" fmla="*/ 202 w 783"/>
                <a:gd name="T3" fmla="*/ 132 h 289"/>
                <a:gd name="T4" fmla="*/ 300 w 783"/>
                <a:gd name="T5" fmla="*/ 101 h 289"/>
                <a:gd name="T6" fmla="*/ 453 w 783"/>
                <a:gd name="T7" fmla="*/ 56 h 289"/>
                <a:gd name="T8" fmla="*/ 619 w 783"/>
                <a:gd name="T9" fmla="*/ 13 h 289"/>
                <a:gd name="T10" fmla="*/ 709 w 783"/>
                <a:gd name="T11" fmla="*/ 2 h 289"/>
                <a:gd name="T12" fmla="*/ 740 w 783"/>
                <a:gd name="T13" fmla="*/ 5 h 289"/>
                <a:gd name="T14" fmla="*/ 745 w 783"/>
                <a:gd name="T15" fmla="*/ 8 h 289"/>
                <a:gd name="T16" fmla="*/ 749 w 783"/>
                <a:gd name="T17" fmla="*/ 16 h 289"/>
                <a:gd name="T18" fmla="*/ 762 w 783"/>
                <a:gd name="T19" fmla="*/ 109 h 289"/>
                <a:gd name="T20" fmla="*/ 775 w 783"/>
                <a:gd name="T21" fmla="*/ 197 h 289"/>
                <a:gd name="T22" fmla="*/ 782 w 783"/>
                <a:gd name="T23" fmla="*/ 248 h 289"/>
                <a:gd name="T24" fmla="*/ 780 w 783"/>
                <a:gd name="T25" fmla="*/ 257 h 289"/>
                <a:gd name="T26" fmla="*/ 742 w 783"/>
                <a:gd name="T27" fmla="*/ 274 h 289"/>
                <a:gd name="T28" fmla="*/ 647 w 783"/>
                <a:gd name="T29" fmla="*/ 287 h 289"/>
                <a:gd name="T30" fmla="*/ 637 w 783"/>
                <a:gd name="T31" fmla="*/ 288 h 289"/>
                <a:gd name="T32" fmla="*/ 629 w 783"/>
                <a:gd name="T33" fmla="*/ 284 h 289"/>
                <a:gd name="T34" fmla="*/ 592 w 783"/>
                <a:gd name="T35" fmla="*/ 250 h 289"/>
                <a:gd name="T36" fmla="*/ 550 w 783"/>
                <a:gd name="T37" fmla="*/ 225 h 289"/>
                <a:gd name="T38" fmla="*/ 473 w 783"/>
                <a:gd name="T39" fmla="*/ 199 h 289"/>
                <a:gd name="T40" fmla="*/ 414 w 783"/>
                <a:gd name="T41" fmla="*/ 189 h 289"/>
                <a:gd name="T42" fmla="*/ 371 w 783"/>
                <a:gd name="T43" fmla="*/ 197 h 289"/>
                <a:gd name="T44" fmla="*/ 218 w 783"/>
                <a:gd name="T45" fmla="*/ 247 h 289"/>
                <a:gd name="T46" fmla="*/ 159 w 783"/>
                <a:gd name="T47" fmla="*/ 271 h 289"/>
                <a:gd name="T48" fmla="*/ 143 w 783"/>
                <a:gd name="T49" fmla="*/ 282 h 289"/>
                <a:gd name="T50" fmla="*/ 135 w 783"/>
                <a:gd name="T51" fmla="*/ 286 h 289"/>
                <a:gd name="T52" fmla="*/ 101 w 783"/>
                <a:gd name="T53" fmla="*/ 285 h 289"/>
                <a:gd name="T54" fmla="*/ 97 w 783"/>
                <a:gd name="T55" fmla="*/ 283 h 289"/>
                <a:gd name="T56" fmla="*/ 94 w 783"/>
                <a:gd name="T57" fmla="*/ 275 h 289"/>
                <a:gd name="T58" fmla="*/ 81 w 783"/>
                <a:gd name="T59" fmla="*/ 273 h 289"/>
                <a:gd name="T60" fmla="*/ 60 w 783"/>
                <a:gd name="T61" fmla="*/ 271 h 289"/>
                <a:gd name="T62" fmla="*/ 54 w 783"/>
                <a:gd name="T63" fmla="*/ 268 h 289"/>
                <a:gd name="T64" fmla="*/ 56 w 783"/>
                <a:gd name="T65" fmla="*/ 262 h 289"/>
                <a:gd name="T66" fmla="*/ 75 w 783"/>
                <a:gd name="T67" fmla="*/ 245 h 289"/>
                <a:gd name="T68" fmla="*/ 86 w 783"/>
                <a:gd name="T69" fmla="*/ 236 h 289"/>
                <a:gd name="T70" fmla="*/ 88 w 783"/>
                <a:gd name="T71" fmla="*/ 232 h 289"/>
                <a:gd name="T72" fmla="*/ 84 w 783"/>
                <a:gd name="T73" fmla="*/ 231 h 289"/>
                <a:gd name="T74" fmla="*/ 16 w 783"/>
                <a:gd name="T75" fmla="*/ 241 h 289"/>
                <a:gd name="T76" fmla="*/ 9 w 783"/>
                <a:gd name="T77" fmla="*/ 241 h 289"/>
                <a:gd name="T78" fmla="*/ 4 w 783"/>
                <a:gd name="T79" fmla="*/ 225 h 289"/>
                <a:gd name="T80" fmla="*/ 0 w 783"/>
                <a:gd name="T81" fmla="*/ 201 h 289"/>
                <a:gd name="T82" fmla="*/ 6 w 783"/>
                <a:gd name="T83" fmla="*/ 193 h 289"/>
                <a:gd name="T84" fmla="*/ 12 w 783"/>
                <a:gd name="T85" fmla="*/ 191 h 289"/>
                <a:gd name="T86" fmla="*/ 26 w 783"/>
                <a:gd name="T87" fmla="*/ 193 h 289"/>
                <a:gd name="T88" fmla="*/ 47 w 783"/>
                <a:gd name="T89" fmla="*/ 195 h 289"/>
                <a:gd name="T90" fmla="*/ 77 w 783"/>
                <a:gd name="T91" fmla="*/ 183 h 289"/>
                <a:gd name="T92" fmla="*/ 81 w 783"/>
                <a:gd name="T93" fmla="*/ 181 h 289"/>
                <a:gd name="T94" fmla="*/ 81 w 783"/>
                <a:gd name="T95" fmla="*/ 17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289">
                  <a:moveTo>
                    <a:pt x="81" y="171"/>
                  </a:moveTo>
                  <a:cubicBezTo>
                    <a:pt x="121" y="158"/>
                    <a:pt x="162" y="145"/>
                    <a:pt x="202" y="132"/>
                  </a:cubicBezTo>
                  <a:cubicBezTo>
                    <a:pt x="235" y="121"/>
                    <a:pt x="268" y="112"/>
                    <a:pt x="300" y="101"/>
                  </a:cubicBezTo>
                  <a:cubicBezTo>
                    <a:pt x="351" y="85"/>
                    <a:pt x="402" y="70"/>
                    <a:pt x="453" y="56"/>
                  </a:cubicBezTo>
                  <a:cubicBezTo>
                    <a:pt x="508" y="40"/>
                    <a:pt x="563" y="25"/>
                    <a:pt x="619" y="13"/>
                  </a:cubicBezTo>
                  <a:cubicBezTo>
                    <a:pt x="649" y="7"/>
                    <a:pt x="679" y="0"/>
                    <a:pt x="709" y="2"/>
                  </a:cubicBezTo>
                  <a:cubicBezTo>
                    <a:pt x="720" y="3"/>
                    <a:pt x="730" y="3"/>
                    <a:pt x="740" y="5"/>
                  </a:cubicBezTo>
                  <a:cubicBezTo>
                    <a:pt x="742" y="6"/>
                    <a:pt x="744" y="6"/>
                    <a:pt x="745" y="8"/>
                  </a:cubicBezTo>
                  <a:cubicBezTo>
                    <a:pt x="748" y="9"/>
                    <a:pt x="749" y="13"/>
                    <a:pt x="749" y="16"/>
                  </a:cubicBezTo>
                  <a:cubicBezTo>
                    <a:pt x="754" y="47"/>
                    <a:pt x="758" y="78"/>
                    <a:pt x="762" y="109"/>
                  </a:cubicBezTo>
                  <a:cubicBezTo>
                    <a:pt x="766" y="139"/>
                    <a:pt x="771" y="168"/>
                    <a:pt x="775" y="197"/>
                  </a:cubicBezTo>
                  <a:cubicBezTo>
                    <a:pt x="777" y="214"/>
                    <a:pt x="780" y="231"/>
                    <a:pt x="782" y="248"/>
                  </a:cubicBezTo>
                  <a:cubicBezTo>
                    <a:pt x="782" y="251"/>
                    <a:pt x="783" y="255"/>
                    <a:pt x="780" y="257"/>
                  </a:cubicBezTo>
                  <a:cubicBezTo>
                    <a:pt x="769" y="265"/>
                    <a:pt x="756" y="269"/>
                    <a:pt x="742" y="274"/>
                  </a:cubicBezTo>
                  <a:cubicBezTo>
                    <a:pt x="711" y="283"/>
                    <a:pt x="679" y="285"/>
                    <a:pt x="647" y="287"/>
                  </a:cubicBezTo>
                  <a:cubicBezTo>
                    <a:pt x="644" y="287"/>
                    <a:pt x="640" y="288"/>
                    <a:pt x="637" y="288"/>
                  </a:cubicBezTo>
                  <a:cubicBezTo>
                    <a:pt x="633" y="289"/>
                    <a:pt x="631" y="286"/>
                    <a:pt x="629" y="284"/>
                  </a:cubicBezTo>
                  <a:cubicBezTo>
                    <a:pt x="617" y="272"/>
                    <a:pt x="605" y="260"/>
                    <a:pt x="592" y="250"/>
                  </a:cubicBezTo>
                  <a:cubicBezTo>
                    <a:pt x="579" y="239"/>
                    <a:pt x="565" y="232"/>
                    <a:pt x="550" y="225"/>
                  </a:cubicBezTo>
                  <a:cubicBezTo>
                    <a:pt x="525" y="214"/>
                    <a:pt x="499" y="205"/>
                    <a:pt x="473" y="199"/>
                  </a:cubicBezTo>
                  <a:cubicBezTo>
                    <a:pt x="454" y="193"/>
                    <a:pt x="434" y="190"/>
                    <a:pt x="414" y="189"/>
                  </a:cubicBezTo>
                  <a:cubicBezTo>
                    <a:pt x="399" y="189"/>
                    <a:pt x="385" y="193"/>
                    <a:pt x="371" y="197"/>
                  </a:cubicBezTo>
                  <a:cubicBezTo>
                    <a:pt x="319" y="210"/>
                    <a:pt x="269" y="228"/>
                    <a:pt x="218" y="247"/>
                  </a:cubicBezTo>
                  <a:cubicBezTo>
                    <a:pt x="198" y="254"/>
                    <a:pt x="178" y="262"/>
                    <a:pt x="159" y="271"/>
                  </a:cubicBezTo>
                  <a:cubicBezTo>
                    <a:pt x="153" y="274"/>
                    <a:pt x="148" y="277"/>
                    <a:pt x="143" y="282"/>
                  </a:cubicBezTo>
                  <a:cubicBezTo>
                    <a:pt x="141" y="285"/>
                    <a:pt x="139" y="287"/>
                    <a:pt x="135" y="286"/>
                  </a:cubicBezTo>
                  <a:cubicBezTo>
                    <a:pt x="123" y="285"/>
                    <a:pt x="112" y="285"/>
                    <a:pt x="101" y="285"/>
                  </a:cubicBezTo>
                  <a:cubicBezTo>
                    <a:pt x="99" y="285"/>
                    <a:pt x="98" y="284"/>
                    <a:pt x="97" y="283"/>
                  </a:cubicBezTo>
                  <a:cubicBezTo>
                    <a:pt x="95" y="281"/>
                    <a:pt x="98" y="277"/>
                    <a:pt x="94" y="275"/>
                  </a:cubicBezTo>
                  <a:cubicBezTo>
                    <a:pt x="90" y="273"/>
                    <a:pt x="85" y="272"/>
                    <a:pt x="81" y="273"/>
                  </a:cubicBezTo>
                  <a:cubicBezTo>
                    <a:pt x="74" y="273"/>
                    <a:pt x="67" y="272"/>
                    <a:pt x="60" y="271"/>
                  </a:cubicBezTo>
                  <a:cubicBezTo>
                    <a:pt x="57" y="271"/>
                    <a:pt x="55" y="270"/>
                    <a:pt x="54" y="268"/>
                  </a:cubicBezTo>
                  <a:cubicBezTo>
                    <a:pt x="53" y="266"/>
                    <a:pt x="55" y="264"/>
                    <a:pt x="56" y="262"/>
                  </a:cubicBezTo>
                  <a:cubicBezTo>
                    <a:pt x="63" y="257"/>
                    <a:pt x="69" y="251"/>
                    <a:pt x="75" y="245"/>
                  </a:cubicBezTo>
                  <a:cubicBezTo>
                    <a:pt x="79" y="242"/>
                    <a:pt x="82" y="238"/>
                    <a:pt x="86" y="236"/>
                  </a:cubicBezTo>
                  <a:cubicBezTo>
                    <a:pt x="87" y="235"/>
                    <a:pt x="89" y="234"/>
                    <a:pt x="88" y="232"/>
                  </a:cubicBezTo>
                  <a:cubicBezTo>
                    <a:pt x="87" y="230"/>
                    <a:pt x="85" y="231"/>
                    <a:pt x="84" y="231"/>
                  </a:cubicBezTo>
                  <a:cubicBezTo>
                    <a:pt x="61" y="235"/>
                    <a:pt x="38" y="238"/>
                    <a:pt x="16" y="241"/>
                  </a:cubicBezTo>
                  <a:cubicBezTo>
                    <a:pt x="13" y="241"/>
                    <a:pt x="11" y="242"/>
                    <a:pt x="9" y="241"/>
                  </a:cubicBezTo>
                  <a:cubicBezTo>
                    <a:pt x="4" y="236"/>
                    <a:pt x="5" y="230"/>
                    <a:pt x="4" y="225"/>
                  </a:cubicBezTo>
                  <a:cubicBezTo>
                    <a:pt x="2" y="217"/>
                    <a:pt x="2" y="209"/>
                    <a:pt x="0" y="201"/>
                  </a:cubicBezTo>
                  <a:cubicBezTo>
                    <a:pt x="0" y="197"/>
                    <a:pt x="2" y="194"/>
                    <a:pt x="6" y="193"/>
                  </a:cubicBezTo>
                  <a:cubicBezTo>
                    <a:pt x="8" y="192"/>
                    <a:pt x="10" y="192"/>
                    <a:pt x="12" y="191"/>
                  </a:cubicBezTo>
                  <a:cubicBezTo>
                    <a:pt x="17" y="189"/>
                    <a:pt x="22" y="191"/>
                    <a:pt x="26" y="193"/>
                  </a:cubicBezTo>
                  <a:cubicBezTo>
                    <a:pt x="33" y="197"/>
                    <a:pt x="40" y="198"/>
                    <a:pt x="47" y="195"/>
                  </a:cubicBezTo>
                  <a:cubicBezTo>
                    <a:pt x="57" y="190"/>
                    <a:pt x="67" y="187"/>
                    <a:pt x="77" y="183"/>
                  </a:cubicBezTo>
                  <a:cubicBezTo>
                    <a:pt x="78" y="183"/>
                    <a:pt x="80" y="182"/>
                    <a:pt x="81" y="181"/>
                  </a:cubicBezTo>
                  <a:cubicBezTo>
                    <a:pt x="84" y="178"/>
                    <a:pt x="78" y="174"/>
                    <a:pt x="81" y="171"/>
                  </a:cubicBezTo>
                  <a:close/>
                </a:path>
              </a:pathLst>
            </a:custGeom>
            <a:solidFill>
              <a:srgbClr val="3D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9">
              <a:extLst>
                <a:ext uri="{FF2B5EF4-FFF2-40B4-BE49-F238E27FC236}">
                  <a16:creationId xmlns:a16="http://schemas.microsoft.com/office/drawing/2014/main" id="{9BBDAB43-AD7A-B52D-28E2-E98F9C2ED765}"/>
                </a:ext>
              </a:extLst>
            </p:cNvPr>
            <p:cNvSpPr>
              <a:spLocks/>
            </p:cNvSpPr>
            <p:nvPr/>
          </p:nvSpPr>
          <p:spPr bwMode="auto">
            <a:xfrm>
              <a:off x="934" y="1428"/>
              <a:ext cx="1328" cy="803"/>
            </a:xfrm>
            <a:custGeom>
              <a:avLst/>
              <a:gdLst>
                <a:gd name="T0" fmla="*/ 277 w 735"/>
                <a:gd name="T1" fmla="*/ 65 h 444"/>
                <a:gd name="T2" fmla="*/ 477 w 735"/>
                <a:gd name="T3" fmla="*/ 2 h 444"/>
                <a:gd name="T4" fmla="*/ 649 w 735"/>
                <a:gd name="T5" fmla="*/ 48 h 444"/>
                <a:gd name="T6" fmla="*/ 714 w 735"/>
                <a:gd name="T7" fmla="*/ 103 h 444"/>
                <a:gd name="T8" fmla="*/ 716 w 735"/>
                <a:gd name="T9" fmla="*/ 110 h 444"/>
                <a:gd name="T10" fmla="*/ 724 w 735"/>
                <a:gd name="T11" fmla="*/ 173 h 444"/>
                <a:gd name="T12" fmla="*/ 733 w 735"/>
                <a:gd name="T13" fmla="*/ 179 h 444"/>
                <a:gd name="T14" fmla="*/ 643 w 735"/>
                <a:gd name="T15" fmla="*/ 174 h 444"/>
                <a:gd name="T16" fmla="*/ 634 w 735"/>
                <a:gd name="T17" fmla="*/ 183 h 444"/>
                <a:gd name="T18" fmla="*/ 636 w 735"/>
                <a:gd name="T19" fmla="*/ 199 h 444"/>
                <a:gd name="T20" fmla="*/ 634 w 735"/>
                <a:gd name="T21" fmla="*/ 203 h 444"/>
                <a:gd name="T22" fmla="*/ 609 w 735"/>
                <a:gd name="T23" fmla="*/ 214 h 444"/>
                <a:gd name="T24" fmla="*/ 609 w 735"/>
                <a:gd name="T25" fmla="*/ 199 h 444"/>
                <a:gd name="T26" fmla="*/ 601 w 735"/>
                <a:gd name="T27" fmla="*/ 154 h 444"/>
                <a:gd name="T28" fmla="*/ 599 w 735"/>
                <a:gd name="T29" fmla="*/ 141 h 444"/>
                <a:gd name="T30" fmla="*/ 629 w 735"/>
                <a:gd name="T31" fmla="*/ 151 h 444"/>
                <a:gd name="T32" fmla="*/ 645 w 735"/>
                <a:gd name="T33" fmla="*/ 160 h 444"/>
                <a:gd name="T34" fmla="*/ 629 w 735"/>
                <a:gd name="T35" fmla="*/ 146 h 444"/>
                <a:gd name="T36" fmla="*/ 606 w 735"/>
                <a:gd name="T37" fmla="*/ 135 h 444"/>
                <a:gd name="T38" fmla="*/ 565 w 735"/>
                <a:gd name="T39" fmla="*/ 141 h 444"/>
                <a:gd name="T40" fmla="*/ 532 w 735"/>
                <a:gd name="T41" fmla="*/ 136 h 444"/>
                <a:gd name="T42" fmla="*/ 404 w 735"/>
                <a:gd name="T43" fmla="*/ 142 h 444"/>
                <a:gd name="T44" fmla="*/ 329 w 735"/>
                <a:gd name="T45" fmla="*/ 139 h 444"/>
                <a:gd name="T46" fmla="*/ 379 w 735"/>
                <a:gd name="T47" fmla="*/ 130 h 444"/>
                <a:gd name="T48" fmla="*/ 567 w 735"/>
                <a:gd name="T49" fmla="*/ 116 h 444"/>
                <a:gd name="T50" fmla="*/ 586 w 735"/>
                <a:gd name="T51" fmla="*/ 72 h 444"/>
                <a:gd name="T52" fmla="*/ 518 w 735"/>
                <a:gd name="T53" fmla="*/ 21 h 444"/>
                <a:gd name="T54" fmla="*/ 402 w 735"/>
                <a:gd name="T55" fmla="*/ 39 h 444"/>
                <a:gd name="T56" fmla="*/ 346 w 735"/>
                <a:gd name="T57" fmla="*/ 56 h 444"/>
                <a:gd name="T58" fmla="*/ 253 w 735"/>
                <a:gd name="T59" fmla="*/ 92 h 444"/>
                <a:gd name="T60" fmla="*/ 221 w 735"/>
                <a:gd name="T61" fmla="*/ 123 h 444"/>
                <a:gd name="T62" fmla="*/ 240 w 735"/>
                <a:gd name="T63" fmla="*/ 166 h 444"/>
                <a:gd name="T64" fmla="*/ 179 w 735"/>
                <a:gd name="T65" fmla="*/ 222 h 444"/>
                <a:gd name="T66" fmla="*/ 106 w 735"/>
                <a:gd name="T67" fmla="*/ 378 h 444"/>
                <a:gd name="T68" fmla="*/ 27 w 735"/>
                <a:gd name="T69" fmla="*/ 442 h 444"/>
                <a:gd name="T70" fmla="*/ 3 w 735"/>
                <a:gd name="T71" fmla="*/ 426 h 444"/>
                <a:gd name="T72" fmla="*/ 11 w 735"/>
                <a:gd name="T73" fmla="*/ 408 h 444"/>
                <a:gd name="T74" fmla="*/ 43 w 735"/>
                <a:gd name="T75" fmla="*/ 379 h 444"/>
                <a:gd name="T76" fmla="*/ 65 w 735"/>
                <a:gd name="T77" fmla="*/ 354 h 444"/>
                <a:gd name="T78" fmla="*/ 116 w 735"/>
                <a:gd name="T79" fmla="*/ 276 h 444"/>
                <a:gd name="T80" fmla="*/ 158 w 735"/>
                <a:gd name="T81" fmla="*/ 191 h 444"/>
                <a:gd name="T82" fmla="*/ 212 w 735"/>
                <a:gd name="T83" fmla="*/ 1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5" h="444">
                  <a:moveTo>
                    <a:pt x="212" y="101"/>
                  </a:moveTo>
                  <a:cubicBezTo>
                    <a:pt x="229" y="81"/>
                    <a:pt x="254" y="75"/>
                    <a:pt x="277" y="65"/>
                  </a:cubicBezTo>
                  <a:cubicBezTo>
                    <a:pt x="319" y="48"/>
                    <a:pt x="361" y="34"/>
                    <a:pt x="404" y="21"/>
                  </a:cubicBezTo>
                  <a:cubicBezTo>
                    <a:pt x="428" y="14"/>
                    <a:pt x="452" y="6"/>
                    <a:pt x="477" y="2"/>
                  </a:cubicBezTo>
                  <a:cubicBezTo>
                    <a:pt x="495" y="0"/>
                    <a:pt x="513" y="2"/>
                    <a:pt x="530" y="6"/>
                  </a:cubicBezTo>
                  <a:cubicBezTo>
                    <a:pt x="572" y="14"/>
                    <a:pt x="612" y="28"/>
                    <a:pt x="649" y="48"/>
                  </a:cubicBezTo>
                  <a:cubicBezTo>
                    <a:pt x="670" y="59"/>
                    <a:pt x="687" y="75"/>
                    <a:pt x="703" y="91"/>
                  </a:cubicBezTo>
                  <a:cubicBezTo>
                    <a:pt x="707" y="95"/>
                    <a:pt x="710" y="99"/>
                    <a:pt x="714" y="103"/>
                  </a:cubicBezTo>
                  <a:cubicBezTo>
                    <a:pt x="714" y="104"/>
                    <a:pt x="715" y="105"/>
                    <a:pt x="715" y="106"/>
                  </a:cubicBezTo>
                  <a:cubicBezTo>
                    <a:pt x="716" y="108"/>
                    <a:pt x="717" y="109"/>
                    <a:pt x="716" y="110"/>
                  </a:cubicBezTo>
                  <a:cubicBezTo>
                    <a:pt x="711" y="124"/>
                    <a:pt x="710" y="138"/>
                    <a:pt x="709" y="152"/>
                  </a:cubicBezTo>
                  <a:cubicBezTo>
                    <a:pt x="707" y="166"/>
                    <a:pt x="711" y="172"/>
                    <a:pt x="724" y="173"/>
                  </a:cubicBezTo>
                  <a:cubicBezTo>
                    <a:pt x="726" y="173"/>
                    <a:pt x="728" y="174"/>
                    <a:pt x="730" y="175"/>
                  </a:cubicBezTo>
                  <a:cubicBezTo>
                    <a:pt x="732" y="175"/>
                    <a:pt x="735" y="176"/>
                    <a:pt x="733" y="179"/>
                  </a:cubicBezTo>
                  <a:cubicBezTo>
                    <a:pt x="727" y="188"/>
                    <a:pt x="718" y="187"/>
                    <a:pt x="710" y="187"/>
                  </a:cubicBezTo>
                  <a:cubicBezTo>
                    <a:pt x="687" y="186"/>
                    <a:pt x="665" y="180"/>
                    <a:pt x="643" y="174"/>
                  </a:cubicBezTo>
                  <a:cubicBezTo>
                    <a:pt x="639" y="173"/>
                    <a:pt x="634" y="169"/>
                    <a:pt x="631" y="172"/>
                  </a:cubicBezTo>
                  <a:cubicBezTo>
                    <a:pt x="628" y="176"/>
                    <a:pt x="632" y="180"/>
                    <a:pt x="634" y="183"/>
                  </a:cubicBezTo>
                  <a:cubicBezTo>
                    <a:pt x="635" y="188"/>
                    <a:pt x="636" y="192"/>
                    <a:pt x="638" y="196"/>
                  </a:cubicBezTo>
                  <a:cubicBezTo>
                    <a:pt x="636" y="196"/>
                    <a:pt x="635" y="198"/>
                    <a:pt x="636" y="199"/>
                  </a:cubicBezTo>
                  <a:cubicBezTo>
                    <a:pt x="638" y="202"/>
                    <a:pt x="638" y="204"/>
                    <a:pt x="636" y="206"/>
                  </a:cubicBezTo>
                  <a:cubicBezTo>
                    <a:pt x="634" y="206"/>
                    <a:pt x="634" y="204"/>
                    <a:pt x="634" y="203"/>
                  </a:cubicBezTo>
                  <a:cubicBezTo>
                    <a:pt x="630" y="198"/>
                    <a:pt x="626" y="198"/>
                    <a:pt x="622" y="202"/>
                  </a:cubicBezTo>
                  <a:cubicBezTo>
                    <a:pt x="618" y="206"/>
                    <a:pt x="615" y="211"/>
                    <a:pt x="609" y="214"/>
                  </a:cubicBezTo>
                  <a:cubicBezTo>
                    <a:pt x="609" y="214"/>
                    <a:pt x="609" y="214"/>
                    <a:pt x="609" y="214"/>
                  </a:cubicBezTo>
                  <a:cubicBezTo>
                    <a:pt x="610" y="209"/>
                    <a:pt x="612" y="204"/>
                    <a:pt x="609" y="199"/>
                  </a:cubicBezTo>
                  <a:cubicBezTo>
                    <a:pt x="607" y="192"/>
                    <a:pt x="604" y="184"/>
                    <a:pt x="605" y="176"/>
                  </a:cubicBezTo>
                  <a:cubicBezTo>
                    <a:pt x="607" y="168"/>
                    <a:pt x="603" y="161"/>
                    <a:pt x="601" y="154"/>
                  </a:cubicBezTo>
                  <a:cubicBezTo>
                    <a:pt x="600" y="151"/>
                    <a:pt x="598" y="149"/>
                    <a:pt x="597" y="146"/>
                  </a:cubicBezTo>
                  <a:cubicBezTo>
                    <a:pt x="594" y="142"/>
                    <a:pt x="596" y="141"/>
                    <a:pt x="599" y="141"/>
                  </a:cubicBezTo>
                  <a:cubicBezTo>
                    <a:pt x="600" y="141"/>
                    <a:pt x="601" y="141"/>
                    <a:pt x="601" y="141"/>
                  </a:cubicBezTo>
                  <a:cubicBezTo>
                    <a:pt x="614" y="135"/>
                    <a:pt x="622" y="143"/>
                    <a:pt x="629" y="151"/>
                  </a:cubicBezTo>
                  <a:cubicBezTo>
                    <a:pt x="632" y="155"/>
                    <a:pt x="636" y="157"/>
                    <a:pt x="639" y="161"/>
                  </a:cubicBezTo>
                  <a:cubicBezTo>
                    <a:pt x="641" y="162"/>
                    <a:pt x="643" y="162"/>
                    <a:pt x="645" y="160"/>
                  </a:cubicBezTo>
                  <a:cubicBezTo>
                    <a:pt x="646" y="158"/>
                    <a:pt x="644" y="157"/>
                    <a:pt x="643" y="156"/>
                  </a:cubicBezTo>
                  <a:cubicBezTo>
                    <a:pt x="638" y="153"/>
                    <a:pt x="635" y="148"/>
                    <a:pt x="629" y="146"/>
                  </a:cubicBezTo>
                  <a:cubicBezTo>
                    <a:pt x="627" y="145"/>
                    <a:pt x="627" y="141"/>
                    <a:pt x="625" y="139"/>
                  </a:cubicBezTo>
                  <a:cubicBezTo>
                    <a:pt x="619" y="133"/>
                    <a:pt x="613" y="132"/>
                    <a:pt x="606" y="135"/>
                  </a:cubicBezTo>
                  <a:cubicBezTo>
                    <a:pt x="603" y="137"/>
                    <a:pt x="599" y="137"/>
                    <a:pt x="596" y="136"/>
                  </a:cubicBezTo>
                  <a:cubicBezTo>
                    <a:pt x="584" y="130"/>
                    <a:pt x="575" y="131"/>
                    <a:pt x="565" y="141"/>
                  </a:cubicBezTo>
                  <a:cubicBezTo>
                    <a:pt x="566" y="138"/>
                    <a:pt x="567" y="135"/>
                    <a:pt x="562" y="135"/>
                  </a:cubicBezTo>
                  <a:cubicBezTo>
                    <a:pt x="552" y="136"/>
                    <a:pt x="542" y="135"/>
                    <a:pt x="532" y="136"/>
                  </a:cubicBezTo>
                  <a:cubicBezTo>
                    <a:pt x="518" y="138"/>
                    <a:pt x="503" y="137"/>
                    <a:pt x="489" y="138"/>
                  </a:cubicBezTo>
                  <a:cubicBezTo>
                    <a:pt x="461" y="140"/>
                    <a:pt x="432" y="140"/>
                    <a:pt x="404" y="142"/>
                  </a:cubicBezTo>
                  <a:cubicBezTo>
                    <a:pt x="382" y="143"/>
                    <a:pt x="361" y="142"/>
                    <a:pt x="339" y="143"/>
                  </a:cubicBezTo>
                  <a:cubicBezTo>
                    <a:pt x="335" y="143"/>
                    <a:pt x="329" y="143"/>
                    <a:pt x="329" y="139"/>
                  </a:cubicBezTo>
                  <a:cubicBezTo>
                    <a:pt x="328" y="136"/>
                    <a:pt x="334" y="137"/>
                    <a:pt x="337" y="136"/>
                  </a:cubicBezTo>
                  <a:cubicBezTo>
                    <a:pt x="351" y="134"/>
                    <a:pt x="365" y="132"/>
                    <a:pt x="379" y="130"/>
                  </a:cubicBezTo>
                  <a:cubicBezTo>
                    <a:pt x="408" y="125"/>
                    <a:pt x="438" y="123"/>
                    <a:pt x="467" y="121"/>
                  </a:cubicBezTo>
                  <a:cubicBezTo>
                    <a:pt x="500" y="118"/>
                    <a:pt x="534" y="115"/>
                    <a:pt x="567" y="116"/>
                  </a:cubicBezTo>
                  <a:cubicBezTo>
                    <a:pt x="576" y="116"/>
                    <a:pt x="578" y="114"/>
                    <a:pt x="580" y="106"/>
                  </a:cubicBezTo>
                  <a:cubicBezTo>
                    <a:pt x="584" y="95"/>
                    <a:pt x="586" y="83"/>
                    <a:pt x="586" y="72"/>
                  </a:cubicBezTo>
                  <a:cubicBezTo>
                    <a:pt x="585" y="54"/>
                    <a:pt x="576" y="42"/>
                    <a:pt x="563" y="34"/>
                  </a:cubicBezTo>
                  <a:cubicBezTo>
                    <a:pt x="549" y="26"/>
                    <a:pt x="534" y="23"/>
                    <a:pt x="518" y="21"/>
                  </a:cubicBezTo>
                  <a:cubicBezTo>
                    <a:pt x="489" y="18"/>
                    <a:pt x="462" y="24"/>
                    <a:pt x="434" y="31"/>
                  </a:cubicBezTo>
                  <a:cubicBezTo>
                    <a:pt x="423" y="34"/>
                    <a:pt x="412" y="36"/>
                    <a:pt x="402" y="39"/>
                  </a:cubicBezTo>
                  <a:cubicBezTo>
                    <a:pt x="388" y="43"/>
                    <a:pt x="374" y="46"/>
                    <a:pt x="361" y="52"/>
                  </a:cubicBezTo>
                  <a:cubicBezTo>
                    <a:pt x="356" y="53"/>
                    <a:pt x="351" y="54"/>
                    <a:pt x="346" y="56"/>
                  </a:cubicBezTo>
                  <a:cubicBezTo>
                    <a:pt x="331" y="60"/>
                    <a:pt x="318" y="66"/>
                    <a:pt x="303" y="71"/>
                  </a:cubicBezTo>
                  <a:cubicBezTo>
                    <a:pt x="286" y="77"/>
                    <a:pt x="268" y="83"/>
                    <a:pt x="253" y="92"/>
                  </a:cubicBezTo>
                  <a:cubicBezTo>
                    <a:pt x="244" y="97"/>
                    <a:pt x="235" y="100"/>
                    <a:pt x="227" y="107"/>
                  </a:cubicBezTo>
                  <a:cubicBezTo>
                    <a:pt x="222" y="112"/>
                    <a:pt x="221" y="117"/>
                    <a:pt x="221" y="123"/>
                  </a:cubicBezTo>
                  <a:cubicBezTo>
                    <a:pt x="222" y="137"/>
                    <a:pt x="227" y="150"/>
                    <a:pt x="239" y="159"/>
                  </a:cubicBezTo>
                  <a:cubicBezTo>
                    <a:pt x="243" y="161"/>
                    <a:pt x="243" y="163"/>
                    <a:pt x="240" y="166"/>
                  </a:cubicBezTo>
                  <a:cubicBezTo>
                    <a:pt x="228" y="175"/>
                    <a:pt x="215" y="184"/>
                    <a:pt x="203" y="193"/>
                  </a:cubicBezTo>
                  <a:cubicBezTo>
                    <a:pt x="193" y="201"/>
                    <a:pt x="184" y="210"/>
                    <a:pt x="179" y="222"/>
                  </a:cubicBezTo>
                  <a:cubicBezTo>
                    <a:pt x="167" y="250"/>
                    <a:pt x="160" y="279"/>
                    <a:pt x="149" y="307"/>
                  </a:cubicBezTo>
                  <a:cubicBezTo>
                    <a:pt x="139" y="333"/>
                    <a:pt x="127" y="358"/>
                    <a:pt x="106" y="378"/>
                  </a:cubicBezTo>
                  <a:cubicBezTo>
                    <a:pt x="92" y="390"/>
                    <a:pt x="77" y="401"/>
                    <a:pt x="63" y="413"/>
                  </a:cubicBezTo>
                  <a:cubicBezTo>
                    <a:pt x="51" y="423"/>
                    <a:pt x="39" y="432"/>
                    <a:pt x="27" y="442"/>
                  </a:cubicBezTo>
                  <a:cubicBezTo>
                    <a:pt x="24" y="444"/>
                    <a:pt x="21" y="443"/>
                    <a:pt x="19" y="441"/>
                  </a:cubicBezTo>
                  <a:cubicBezTo>
                    <a:pt x="13" y="436"/>
                    <a:pt x="8" y="431"/>
                    <a:pt x="3" y="426"/>
                  </a:cubicBezTo>
                  <a:cubicBezTo>
                    <a:pt x="0" y="422"/>
                    <a:pt x="0" y="419"/>
                    <a:pt x="4" y="415"/>
                  </a:cubicBezTo>
                  <a:cubicBezTo>
                    <a:pt x="6" y="413"/>
                    <a:pt x="9" y="411"/>
                    <a:pt x="11" y="408"/>
                  </a:cubicBezTo>
                  <a:cubicBezTo>
                    <a:pt x="11" y="408"/>
                    <a:pt x="11" y="408"/>
                    <a:pt x="11" y="408"/>
                  </a:cubicBezTo>
                  <a:cubicBezTo>
                    <a:pt x="22" y="399"/>
                    <a:pt x="33" y="389"/>
                    <a:pt x="43" y="379"/>
                  </a:cubicBezTo>
                  <a:cubicBezTo>
                    <a:pt x="48" y="373"/>
                    <a:pt x="53" y="367"/>
                    <a:pt x="59" y="362"/>
                  </a:cubicBezTo>
                  <a:cubicBezTo>
                    <a:pt x="61" y="359"/>
                    <a:pt x="64" y="357"/>
                    <a:pt x="65" y="354"/>
                  </a:cubicBezTo>
                  <a:cubicBezTo>
                    <a:pt x="76" y="343"/>
                    <a:pt x="86" y="331"/>
                    <a:pt x="94" y="318"/>
                  </a:cubicBezTo>
                  <a:cubicBezTo>
                    <a:pt x="102" y="304"/>
                    <a:pt x="109" y="290"/>
                    <a:pt x="116" y="276"/>
                  </a:cubicBezTo>
                  <a:cubicBezTo>
                    <a:pt x="122" y="264"/>
                    <a:pt x="127" y="252"/>
                    <a:pt x="133" y="241"/>
                  </a:cubicBezTo>
                  <a:cubicBezTo>
                    <a:pt x="141" y="224"/>
                    <a:pt x="150" y="208"/>
                    <a:pt x="158" y="191"/>
                  </a:cubicBezTo>
                  <a:cubicBezTo>
                    <a:pt x="167" y="174"/>
                    <a:pt x="177" y="157"/>
                    <a:pt x="186" y="141"/>
                  </a:cubicBezTo>
                  <a:cubicBezTo>
                    <a:pt x="194" y="127"/>
                    <a:pt x="204" y="115"/>
                    <a:pt x="212" y="101"/>
                  </a:cubicBezTo>
                  <a:close/>
                </a:path>
              </a:pathLst>
            </a:custGeom>
            <a:solidFill>
              <a:srgbClr val="F1BB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0">
              <a:extLst>
                <a:ext uri="{FF2B5EF4-FFF2-40B4-BE49-F238E27FC236}">
                  <a16:creationId xmlns:a16="http://schemas.microsoft.com/office/drawing/2014/main" id="{6F2A6FB0-7B10-4C7A-E8CB-C0052925B93A}"/>
                </a:ext>
              </a:extLst>
            </p:cNvPr>
            <p:cNvSpPr>
              <a:spLocks/>
            </p:cNvSpPr>
            <p:nvPr/>
          </p:nvSpPr>
          <p:spPr bwMode="auto">
            <a:xfrm>
              <a:off x="813" y="2242"/>
              <a:ext cx="774" cy="634"/>
            </a:xfrm>
            <a:custGeom>
              <a:avLst/>
              <a:gdLst>
                <a:gd name="T0" fmla="*/ 99 w 428"/>
                <a:gd name="T1" fmla="*/ 1 h 351"/>
                <a:gd name="T2" fmla="*/ 103 w 428"/>
                <a:gd name="T3" fmla="*/ 4 h 351"/>
                <a:gd name="T4" fmla="*/ 129 w 428"/>
                <a:gd name="T5" fmla="*/ 32 h 351"/>
                <a:gd name="T6" fmla="*/ 145 w 428"/>
                <a:gd name="T7" fmla="*/ 56 h 351"/>
                <a:gd name="T8" fmla="*/ 153 w 428"/>
                <a:gd name="T9" fmla="*/ 66 h 351"/>
                <a:gd name="T10" fmla="*/ 158 w 428"/>
                <a:gd name="T11" fmla="*/ 74 h 351"/>
                <a:gd name="T12" fmla="*/ 166 w 428"/>
                <a:gd name="T13" fmla="*/ 89 h 351"/>
                <a:gd name="T14" fmla="*/ 168 w 428"/>
                <a:gd name="T15" fmla="*/ 91 h 351"/>
                <a:gd name="T16" fmla="*/ 190 w 428"/>
                <a:gd name="T17" fmla="*/ 144 h 351"/>
                <a:gd name="T18" fmla="*/ 200 w 428"/>
                <a:gd name="T19" fmla="*/ 170 h 351"/>
                <a:gd name="T20" fmla="*/ 206 w 428"/>
                <a:gd name="T21" fmla="*/ 201 h 351"/>
                <a:gd name="T22" fmla="*/ 216 w 428"/>
                <a:gd name="T23" fmla="*/ 243 h 351"/>
                <a:gd name="T24" fmla="*/ 222 w 428"/>
                <a:gd name="T25" fmla="*/ 245 h 351"/>
                <a:gd name="T26" fmla="*/ 243 w 428"/>
                <a:gd name="T27" fmla="*/ 241 h 351"/>
                <a:gd name="T28" fmla="*/ 273 w 428"/>
                <a:gd name="T29" fmla="*/ 234 h 351"/>
                <a:gd name="T30" fmla="*/ 333 w 428"/>
                <a:gd name="T31" fmla="*/ 213 h 351"/>
                <a:gd name="T32" fmla="*/ 394 w 428"/>
                <a:gd name="T33" fmla="*/ 184 h 351"/>
                <a:gd name="T34" fmla="*/ 419 w 428"/>
                <a:gd name="T35" fmla="*/ 171 h 351"/>
                <a:gd name="T36" fmla="*/ 428 w 428"/>
                <a:gd name="T37" fmla="*/ 168 h 351"/>
                <a:gd name="T38" fmla="*/ 392 w 428"/>
                <a:gd name="T39" fmla="*/ 188 h 351"/>
                <a:gd name="T40" fmla="*/ 297 w 428"/>
                <a:gd name="T41" fmla="*/ 229 h 351"/>
                <a:gd name="T42" fmla="*/ 222 w 428"/>
                <a:gd name="T43" fmla="*/ 248 h 351"/>
                <a:gd name="T44" fmla="*/ 213 w 428"/>
                <a:gd name="T45" fmla="*/ 260 h 351"/>
                <a:gd name="T46" fmla="*/ 214 w 428"/>
                <a:gd name="T47" fmla="*/ 287 h 351"/>
                <a:gd name="T48" fmla="*/ 208 w 428"/>
                <a:gd name="T49" fmla="*/ 297 h 351"/>
                <a:gd name="T50" fmla="*/ 114 w 428"/>
                <a:gd name="T51" fmla="*/ 348 h 351"/>
                <a:gd name="T52" fmla="*/ 108 w 428"/>
                <a:gd name="T53" fmla="*/ 345 h 351"/>
                <a:gd name="T54" fmla="*/ 108 w 428"/>
                <a:gd name="T55" fmla="*/ 333 h 351"/>
                <a:gd name="T56" fmla="*/ 105 w 428"/>
                <a:gd name="T57" fmla="*/ 328 h 351"/>
                <a:gd name="T58" fmla="*/ 91 w 428"/>
                <a:gd name="T59" fmla="*/ 241 h 351"/>
                <a:gd name="T60" fmla="*/ 67 w 428"/>
                <a:gd name="T61" fmla="*/ 173 h 351"/>
                <a:gd name="T62" fmla="*/ 36 w 428"/>
                <a:gd name="T63" fmla="*/ 111 h 351"/>
                <a:gd name="T64" fmla="*/ 23 w 428"/>
                <a:gd name="T65" fmla="*/ 92 h 351"/>
                <a:gd name="T66" fmla="*/ 17 w 428"/>
                <a:gd name="T67" fmla="*/ 81 h 351"/>
                <a:gd name="T68" fmla="*/ 3 w 428"/>
                <a:gd name="T69" fmla="*/ 61 h 351"/>
                <a:gd name="T70" fmla="*/ 0 w 428"/>
                <a:gd name="T71" fmla="*/ 53 h 351"/>
                <a:gd name="T72" fmla="*/ 14 w 428"/>
                <a:gd name="T73" fmla="*/ 40 h 351"/>
                <a:gd name="T74" fmla="*/ 56 w 428"/>
                <a:gd name="T75" fmla="*/ 20 h 351"/>
                <a:gd name="T76" fmla="*/ 92 w 428"/>
                <a:gd name="T77" fmla="*/ 3 h 351"/>
                <a:gd name="T78" fmla="*/ 99 w 428"/>
                <a:gd name="T79" fmla="*/ 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8" h="351">
                  <a:moveTo>
                    <a:pt x="99" y="1"/>
                  </a:moveTo>
                  <a:cubicBezTo>
                    <a:pt x="101" y="2"/>
                    <a:pt x="102" y="3"/>
                    <a:pt x="103" y="4"/>
                  </a:cubicBezTo>
                  <a:cubicBezTo>
                    <a:pt x="112" y="13"/>
                    <a:pt x="122" y="21"/>
                    <a:pt x="129" y="32"/>
                  </a:cubicBezTo>
                  <a:cubicBezTo>
                    <a:pt x="135" y="40"/>
                    <a:pt x="140" y="48"/>
                    <a:pt x="145" y="56"/>
                  </a:cubicBezTo>
                  <a:cubicBezTo>
                    <a:pt x="148" y="59"/>
                    <a:pt x="150" y="63"/>
                    <a:pt x="153" y="66"/>
                  </a:cubicBezTo>
                  <a:cubicBezTo>
                    <a:pt x="155" y="68"/>
                    <a:pt x="157" y="71"/>
                    <a:pt x="158" y="74"/>
                  </a:cubicBezTo>
                  <a:cubicBezTo>
                    <a:pt x="159" y="80"/>
                    <a:pt x="162" y="85"/>
                    <a:pt x="166" y="89"/>
                  </a:cubicBezTo>
                  <a:cubicBezTo>
                    <a:pt x="167" y="90"/>
                    <a:pt x="168" y="90"/>
                    <a:pt x="168" y="91"/>
                  </a:cubicBezTo>
                  <a:cubicBezTo>
                    <a:pt x="174" y="109"/>
                    <a:pt x="183" y="126"/>
                    <a:pt x="190" y="144"/>
                  </a:cubicBezTo>
                  <a:cubicBezTo>
                    <a:pt x="193" y="153"/>
                    <a:pt x="198" y="161"/>
                    <a:pt x="200" y="170"/>
                  </a:cubicBezTo>
                  <a:cubicBezTo>
                    <a:pt x="201" y="181"/>
                    <a:pt x="205" y="191"/>
                    <a:pt x="206" y="201"/>
                  </a:cubicBezTo>
                  <a:cubicBezTo>
                    <a:pt x="208" y="215"/>
                    <a:pt x="212" y="229"/>
                    <a:pt x="216" y="243"/>
                  </a:cubicBezTo>
                  <a:cubicBezTo>
                    <a:pt x="217" y="246"/>
                    <a:pt x="220" y="246"/>
                    <a:pt x="222" y="245"/>
                  </a:cubicBezTo>
                  <a:cubicBezTo>
                    <a:pt x="229" y="244"/>
                    <a:pt x="237" y="244"/>
                    <a:pt x="243" y="241"/>
                  </a:cubicBezTo>
                  <a:cubicBezTo>
                    <a:pt x="253" y="238"/>
                    <a:pt x="263" y="237"/>
                    <a:pt x="273" y="234"/>
                  </a:cubicBezTo>
                  <a:cubicBezTo>
                    <a:pt x="293" y="228"/>
                    <a:pt x="313" y="221"/>
                    <a:pt x="333" y="213"/>
                  </a:cubicBezTo>
                  <a:cubicBezTo>
                    <a:pt x="354" y="204"/>
                    <a:pt x="374" y="194"/>
                    <a:pt x="394" y="184"/>
                  </a:cubicBezTo>
                  <a:cubicBezTo>
                    <a:pt x="403" y="180"/>
                    <a:pt x="410" y="174"/>
                    <a:pt x="419" y="171"/>
                  </a:cubicBezTo>
                  <a:cubicBezTo>
                    <a:pt x="422" y="170"/>
                    <a:pt x="425" y="168"/>
                    <a:pt x="428" y="168"/>
                  </a:cubicBezTo>
                  <a:cubicBezTo>
                    <a:pt x="417" y="176"/>
                    <a:pt x="404" y="182"/>
                    <a:pt x="392" y="188"/>
                  </a:cubicBezTo>
                  <a:cubicBezTo>
                    <a:pt x="361" y="204"/>
                    <a:pt x="330" y="218"/>
                    <a:pt x="297" y="229"/>
                  </a:cubicBezTo>
                  <a:cubicBezTo>
                    <a:pt x="272" y="237"/>
                    <a:pt x="248" y="243"/>
                    <a:pt x="222" y="248"/>
                  </a:cubicBezTo>
                  <a:cubicBezTo>
                    <a:pt x="213" y="250"/>
                    <a:pt x="212" y="250"/>
                    <a:pt x="213" y="260"/>
                  </a:cubicBezTo>
                  <a:cubicBezTo>
                    <a:pt x="213" y="269"/>
                    <a:pt x="213" y="278"/>
                    <a:pt x="214" y="287"/>
                  </a:cubicBezTo>
                  <a:cubicBezTo>
                    <a:pt x="215" y="292"/>
                    <a:pt x="213" y="295"/>
                    <a:pt x="208" y="297"/>
                  </a:cubicBezTo>
                  <a:cubicBezTo>
                    <a:pt x="177" y="314"/>
                    <a:pt x="145" y="331"/>
                    <a:pt x="114" y="348"/>
                  </a:cubicBezTo>
                  <a:cubicBezTo>
                    <a:pt x="110" y="351"/>
                    <a:pt x="108" y="350"/>
                    <a:pt x="108" y="345"/>
                  </a:cubicBezTo>
                  <a:cubicBezTo>
                    <a:pt x="108" y="341"/>
                    <a:pt x="108" y="337"/>
                    <a:pt x="108" y="333"/>
                  </a:cubicBezTo>
                  <a:cubicBezTo>
                    <a:pt x="105" y="333"/>
                    <a:pt x="105" y="330"/>
                    <a:pt x="105" y="328"/>
                  </a:cubicBezTo>
                  <a:cubicBezTo>
                    <a:pt x="103" y="298"/>
                    <a:pt x="98" y="270"/>
                    <a:pt x="91" y="241"/>
                  </a:cubicBezTo>
                  <a:cubicBezTo>
                    <a:pt x="85" y="218"/>
                    <a:pt x="76" y="195"/>
                    <a:pt x="67" y="173"/>
                  </a:cubicBezTo>
                  <a:cubicBezTo>
                    <a:pt x="58" y="152"/>
                    <a:pt x="47" y="131"/>
                    <a:pt x="36" y="111"/>
                  </a:cubicBezTo>
                  <a:cubicBezTo>
                    <a:pt x="32" y="104"/>
                    <a:pt x="28" y="98"/>
                    <a:pt x="23" y="92"/>
                  </a:cubicBezTo>
                  <a:cubicBezTo>
                    <a:pt x="20" y="89"/>
                    <a:pt x="19" y="85"/>
                    <a:pt x="17" y="81"/>
                  </a:cubicBezTo>
                  <a:cubicBezTo>
                    <a:pt x="13" y="74"/>
                    <a:pt x="8" y="67"/>
                    <a:pt x="3" y="61"/>
                  </a:cubicBezTo>
                  <a:cubicBezTo>
                    <a:pt x="1" y="58"/>
                    <a:pt x="0" y="56"/>
                    <a:pt x="0" y="53"/>
                  </a:cubicBezTo>
                  <a:cubicBezTo>
                    <a:pt x="2" y="46"/>
                    <a:pt x="9" y="43"/>
                    <a:pt x="14" y="40"/>
                  </a:cubicBezTo>
                  <a:cubicBezTo>
                    <a:pt x="28" y="34"/>
                    <a:pt x="42" y="27"/>
                    <a:pt x="56" y="20"/>
                  </a:cubicBezTo>
                  <a:cubicBezTo>
                    <a:pt x="68" y="15"/>
                    <a:pt x="80" y="9"/>
                    <a:pt x="92" y="3"/>
                  </a:cubicBezTo>
                  <a:cubicBezTo>
                    <a:pt x="94" y="2"/>
                    <a:pt x="97" y="0"/>
                    <a:pt x="99" y="1"/>
                  </a:cubicBezTo>
                  <a:close/>
                </a:path>
              </a:pathLst>
            </a:custGeom>
            <a:solidFill>
              <a:srgbClr val="EAE6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1">
              <a:extLst>
                <a:ext uri="{FF2B5EF4-FFF2-40B4-BE49-F238E27FC236}">
                  <a16:creationId xmlns:a16="http://schemas.microsoft.com/office/drawing/2014/main" id="{A53925D7-519D-9F91-AD26-B96F9E130073}"/>
                </a:ext>
              </a:extLst>
            </p:cNvPr>
            <p:cNvSpPr>
              <a:spLocks/>
            </p:cNvSpPr>
            <p:nvPr/>
          </p:nvSpPr>
          <p:spPr bwMode="auto">
            <a:xfrm>
              <a:off x="694" y="2330"/>
              <a:ext cx="314" cy="644"/>
            </a:xfrm>
            <a:custGeom>
              <a:avLst/>
              <a:gdLst>
                <a:gd name="T0" fmla="*/ 68 w 174"/>
                <a:gd name="T1" fmla="*/ 4 h 356"/>
                <a:gd name="T2" fmla="*/ 87 w 174"/>
                <a:gd name="T3" fmla="*/ 32 h 356"/>
                <a:gd name="T4" fmla="*/ 142 w 174"/>
                <a:gd name="T5" fmla="*/ 138 h 356"/>
                <a:gd name="T6" fmla="*/ 170 w 174"/>
                <a:gd name="T7" fmla="*/ 244 h 356"/>
                <a:gd name="T8" fmla="*/ 174 w 174"/>
                <a:gd name="T9" fmla="*/ 284 h 356"/>
                <a:gd name="T10" fmla="*/ 174 w 174"/>
                <a:gd name="T11" fmla="*/ 316 h 356"/>
                <a:gd name="T12" fmla="*/ 164 w 174"/>
                <a:gd name="T13" fmla="*/ 332 h 356"/>
                <a:gd name="T14" fmla="*/ 126 w 174"/>
                <a:gd name="T15" fmla="*/ 354 h 356"/>
                <a:gd name="T16" fmla="*/ 121 w 174"/>
                <a:gd name="T17" fmla="*/ 356 h 356"/>
                <a:gd name="T18" fmla="*/ 118 w 174"/>
                <a:gd name="T19" fmla="*/ 349 h 356"/>
                <a:gd name="T20" fmla="*/ 107 w 174"/>
                <a:gd name="T21" fmla="*/ 282 h 356"/>
                <a:gd name="T22" fmla="*/ 91 w 174"/>
                <a:gd name="T23" fmla="*/ 223 h 356"/>
                <a:gd name="T24" fmla="*/ 65 w 174"/>
                <a:gd name="T25" fmla="*/ 154 h 356"/>
                <a:gd name="T26" fmla="*/ 25 w 174"/>
                <a:gd name="T27" fmla="*/ 76 h 356"/>
                <a:gd name="T28" fmla="*/ 1 w 174"/>
                <a:gd name="T29" fmla="*/ 37 h 356"/>
                <a:gd name="T30" fmla="*/ 1 w 174"/>
                <a:gd name="T31" fmla="*/ 33 h 356"/>
                <a:gd name="T32" fmla="*/ 7 w 174"/>
                <a:gd name="T33" fmla="*/ 26 h 356"/>
                <a:gd name="T34" fmla="*/ 45 w 174"/>
                <a:gd name="T35" fmla="*/ 9 h 356"/>
                <a:gd name="T36" fmla="*/ 65 w 174"/>
                <a:gd name="T37" fmla="*/ 0 h 356"/>
                <a:gd name="T38" fmla="*/ 68 w 174"/>
                <a:gd name="T39" fmla="*/ 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356">
                  <a:moveTo>
                    <a:pt x="68" y="4"/>
                  </a:moveTo>
                  <a:cubicBezTo>
                    <a:pt x="74" y="13"/>
                    <a:pt x="81" y="23"/>
                    <a:pt x="87" y="32"/>
                  </a:cubicBezTo>
                  <a:cubicBezTo>
                    <a:pt x="108" y="66"/>
                    <a:pt x="127" y="101"/>
                    <a:pt x="142" y="138"/>
                  </a:cubicBezTo>
                  <a:cubicBezTo>
                    <a:pt x="155" y="172"/>
                    <a:pt x="165" y="207"/>
                    <a:pt x="170" y="244"/>
                  </a:cubicBezTo>
                  <a:cubicBezTo>
                    <a:pt x="172" y="257"/>
                    <a:pt x="173" y="271"/>
                    <a:pt x="174" y="284"/>
                  </a:cubicBezTo>
                  <a:cubicBezTo>
                    <a:pt x="174" y="295"/>
                    <a:pt x="173" y="306"/>
                    <a:pt x="174" y="316"/>
                  </a:cubicBezTo>
                  <a:cubicBezTo>
                    <a:pt x="174" y="324"/>
                    <a:pt x="171" y="329"/>
                    <a:pt x="164" y="332"/>
                  </a:cubicBezTo>
                  <a:cubicBezTo>
                    <a:pt x="151" y="339"/>
                    <a:pt x="139" y="346"/>
                    <a:pt x="126" y="354"/>
                  </a:cubicBezTo>
                  <a:cubicBezTo>
                    <a:pt x="124" y="354"/>
                    <a:pt x="123" y="356"/>
                    <a:pt x="121" y="356"/>
                  </a:cubicBezTo>
                  <a:cubicBezTo>
                    <a:pt x="118" y="354"/>
                    <a:pt x="118" y="352"/>
                    <a:pt x="118" y="349"/>
                  </a:cubicBezTo>
                  <a:cubicBezTo>
                    <a:pt x="115" y="327"/>
                    <a:pt x="112" y="305"/>
                    <a:pt x="107" y="282"/>
                  </a:cubicBezTo>
                  <a:cubicBezTo>
                    <a:pt x="103" y="262"/>
                    <a:pt x="97" y="243"/>
                    <a:pt x="91" y="223"/>
                  </a:cubicBezTo>
                  <a:cubicBezTo>
                    <a:pt x="84" y="200"/>
                    <a:pt x="75" y="177"/>
                    <a:pt x="65" y="154"/>
                  </a:cubicBezTo>
                  <a:cubicBezTo>
                    <a:pt x="53" y="128"/>
                    <a:pt x="40" y="102"/>
                    <a:pt x="25" y="76"/>
                  </a:cubicBezTo>
                  <a:cubicBezTo>
                    <a:pt x="17" y="63"/>
                    <a:pt x="9" y="50"/>
                    <a:pt x="1" y="37"/>
                  </a:cubicBezTo>
                  <a:cubicBezTo>
                    <a:pt x="1" y="36"/>
                    <a:pt x="0" y="35"/>
                    <a:pt x="1" y="33"/>
                  </a:cubicBezTo>
                  <a:cubicBezTo>
                    <a:pt x="2" y="30"/>
                    <a:pt x="4" y="28"/>
                    <a:pt x="7" y="26"/>
                  </a:cubicBezTo>
                  <a:cubicBezTo>
                    <a:pt x="20" y="21"/>
                    <a:pt x="33" y="15"/>
                    <a:pt x="45" y="9"/>
                  </a:cubicBezTo>
                  <a:cubicBezTo>
                    <a:pt x="52" y="5"/>
                    <a:pt x="57" y="1"/>
                    <a:pt x="65" y="0"/>
                  </a:cubicBezTo>
                  <a:cubicBezTo>
                    <a:pt x="67" y="1"/>
                    <a:pt x="67" y="2"/>
                    <a:pt x="68" y="4"/>
                  </a:cubicBezTo>
                  <a:close/>
                </a:path>
              </a:pathLst>
            </a:custGeom>
            <a:solidFill>
              <a:srgbClr val="54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2">
              <a:extLst>
                <a:ext uri="{FF2B5EF4-FFF2-40B4-BE49-F238E27FC236}">
                  <a16:creationId xmlns:a16="http://schemas.microsoft.com/office/drawing/2014/main" id="{DD110C13-4096-622C-CD65-46C2FD0CF04A}"/>
                </a:ext>
              </a:extLst>
            </p:cNvPr>
            <p:cNvSpPr>
              <a:spLocks/>
            </p:cNvSpPr>
            <p:nvPr/>
          </p:nvSpPr>
          <p:spPr bwMode="auto">
            <a:xfrm>
              <a:off x="2420" y="1108"/>
              <a:ext cx="300" cy="450"/>
            </a:xfrm>
            <a:custGeom>
              <a:avLst/>
              <a:gdLst>
                <a:gd name="T0" fmla="*/ 35 w 166"/>
                <a:gd name="T1" fmla="*/ 249 h 249"/>
                <a:gd name="T2" fmla="*/ 19 w 166"/>
                <a:gd name="T3" fmla="*/ 139 h 249"/>
                <a:gd name="T4" fmla="*/ 1 w 166"/>
                <a:gd name="T5" fmla="*/ 8 h 249"/>
                <a:gd name="T6" fmla="*/ 0 w 166"/>
                <a:gd name="T7" fmla="*/ 0 h 249"/>
                <a:gd name="T8" fmla="*/ 31 w 166"/>
                <a:gd name="T9" fmla="*/ 7 h 249"/>
                <a:gd name="T10" fmla="*/ 133 w 166"/>
                <a:gd name="T11" fmla="*/ 66 h 249"/>
                <a:gd name="T12" fmla="*/ 163 w 166"/>
                <a:gd name="T13" fmla="*/ 99 h 249"/>
                <a:gd name="T14" fmla="*/ 165 w 166"/>
                <a:gd name="T15" fmla="*/ 109 h 249"/>
                <a:gd name="T16" fmla="*/ 134 w 166"/>
                <a:gd name="T17" fmla="*/ 165 h 249"/>
                <a:gd name="T18" fmla="*/ 78 w 166"/>
                <a:gd name="T19" fmla="*/ 222 h 249"/>
                <a:gd name="T20" fmla="*/ 35 w 166"/>
                <a:gd name="T2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49">
                  <a:moveTo>
                    <a:pt x="35" y="249"/>
                  </a:moveTo>
                  <a:cubicBezTo>
                    <a:pt x="30" y="213"/>
                    <a:pt x="25" y="176"/>
                    <a:pt x="19" y="139"/>
                  </a:cubicBezTo>
                  <a:cubicBezTo>
                    <a:pt x="13" y="95"/>
                    <a:pt x="7" y="52"/>
                    <a:pt x="1" y="8"/>
                  </a:cubicBezTo>
                  <a:cubicBezTo>
                    <a:pt x="1" y="5"/>
                    <a:pt x="0" y="2"/>
                    <a:pt x="0" y="0"/>
                  </a:cubicBezTo>
                  <a:cubicBezTo>
                    <a:pt x="11" y="0"/>
                    <a:pt x="21" y="3"/>
                    <a:pt x="31" y="7"/>
                  </a:cubicBezTo>
                  <a:cubicBezTo>
                    <a:pt x="69" y="20"/>
                    <a:pt x="103" y="39"/>
                    <a:pt x="133" y="66"/>
                  </a:cubicBezTo>
                  <a:cubicBezTo>
                    <a:pt x="145" y="76"/>
                    <a:pt x="156" y="86"/>
                    <a:pt x="163" y="99"/>
                  </a:cubicBezTo>
                  <a:cubicBezTo>
                    <a:pt x="165" y="102"/>
                    <a:pt x="166" y="105"/>
                    <a:pt x="165" y="109"/>
                  </a:cubicBezTo>
                  <a:cubicBezTo>
                    <a:pt x="158" y="130"/>
                    <a:pt x="146" y="148"/>
                    <a:pt x="134" y="165"/>
                  </a:cubicBezTo>
                  <a:cubicBezTo>
                    <a:pt x="118" y="187"/>
                    <a:pt x="99" y="206"/>
                    <a:pt x="78" y="222"/>
                  </a:cubicBezTo>
                  <a:cubicBezTo>
                    <a:pt x="64" y="233"/>
                    <a:pt x="51" y="242"/>
                    <a:pt x="35" y="249"/>
                  </a:cubicBezTo>
                  <a:close/>
                </a:path>
              </a:pathLst>
            </a:custGeom>
            <a:solidFill>
              <a:srgbClr val="D5C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3">
              <a:extLst>
                <a:ext uri="{FF2B5EF4-FFF2-40B4-BE49-F238E27FC236}">
                  <a16:creationId xmlns:a16="http://schemas.microsoft.com/office/drawing/2014/main" id="{2C21D86D-4EA0-F643-D353-1E9EEA12CAFA}"/>
                </a:ext>
              </a:extLst>
            </p:cNvPr>
            <p:cNvSpPr>
              <a:spLocks/>
            </p:cNvSpPr>
            <p:nvPr/>
          </p:nvSpPr>
          <p:spPr bwMode="auto">
            <a:xfrm>
              <a:off x="598" y="2385"/>
              <a:ext cx="315" cy="642"/>
            </a:xfrm>
            <a:custGeom>
              <a:avLst/>
              <a:gdLst>
                <a:gd name="T0" fmla="*/ 56 w 174"/>
                <a:gd name="T1" fmla="*/ 5 h 355"/>
                <a:gd name="T2" fmla="*/ 108 w 174"/>
                <a:gd name="T3" fmla="*/ 96 h 355"/>
                <a:gd name="T4" fmla="*/ 142 w 174"/>
                <a:gd name="T5" fmla="*/ 176 h 355"/>
                <a:gd name="T6" fmla="*/ 164 w 174"/>
                <a:gd name="T7" fmla="*/ 260 h 355"/>
                <a:gd name="T8" fmla="*/ 174 w 174"/>
                <a:gd name="T9" fmla="*/ 326 h 355"/>
                <a:gd name="T10" fmla="*/ 123 w 174"/>
                <a:gd name="T11" fmla="*/ 354 h 355"/>
                <a:gd name="T12" fmla="*/ 118 w 174"/>
                <a:gd name="T13" fmla="*/ 355 h 355"/>
                <a:gd name="T14" fmla="*/ 115 w 174"/>
                <a:gd name="T15" fmla="*/ 349 h 355"/>
                <a:gd name="T16" fmla="*/ 103 w 174"/>
                <a:gd name="T17" fmla="*/ 264 h 355"/>
                <a:gd name="T18" fmla="*/ 69 w 174"/>
                <a:gd name="T19" fmla="*/ 158 h 355"/>
                <a:gd name="T20" fmla="*/ 42 w 174"/>
                <a:gd name="T21" fmla="*/ 100 h 355"/>
                <a:gd name="T22" fmla="*/ 6 w 174"/>
                <a:gd name="T23" fmla="*/ 40 h 355"/>
                <a:gd name="T24" fmla="*/ 1 w 174"/>
                <a:gd name="T25" fmla="*/ 27 h 355"/>
                <a:gd name="T26" fmla="*/ 10 w 174"/>
                <a:gd name="T27" fmla="*/ 20 h 355"/>
                <a:gd name="T28" fmla="*/ 42 w 174"/>
                <a:gd name="T29" fmla="*/ 5 h 355"/>
                <a:gd name="T30" fmla="*/ 56 w 174"/>
                <a:gd name="T31" fmla="*/ 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355">
                  <a:moveTo>
                    <a:pt x="56" y="5"/>
                  </a:moveTo>
                  <a:cubicBezTo>
                    <a:pt x="76" y="34"/>
                    <a:pt x="93" y="65"/>
                    <a:pt x="108" y="96"/>
                  </a:cubicBezTo>
                  <a:cubicBezTo>
                    <a:pt x="121" y="122"/>
                    <a:pt x="132" y="148"/>
                    <a:pt x="142" y="176"/>
                  </a:cubicBezTo>
                  <a:cubicBezTo>
                    <a:pt x="151" y="203"/>
                    <a:pt x="159" y="231"/>
                    <a:pt x="164" y="260"/>
                  </a:cubicBezTo>
                  <a:cubicBezTo>
                    <a:pt x="168" y="282"/>
                    <a:pt x="173" y="303"/>
                    <a:pt x="174" y="326"/>
                  </a:cubicBezTo>
                  <a:cubicBezTo>
                    <a:pt x="157" y="336"/>
                    <a:pt x="140" y="345"/>
                    <a:pt x="123" y="354"/>
                  </a:cubicBezTo>
                  <a:cubicBezTo>
                    <a:pt x="122" y="355"/>
                    <a:pt x="120" y="355"/>
                    <a:pt x="118" y="355"/>
                  </a:cubicBezTo>
                  <a:cubicBezTo>
                    <a:pt x="116" y="354"/>
                    <a:pt x="116" y="351"/>
                    <a:pt x="115" y="349"/>
                  </a:cubicBezTo>
                  <a:cubicBezTo>
                    <a:pt x="113" y="321"/>
                    <a:pt x="109" y="292"/>
                    <a:pt x="103" y="264"/>
                  </a:cubicBezTo>
                  <a:cubicBezTo>
                    <a:pt x="95" y="228"/>
                    <a:pt x="84" y="192"/>
                    <a:pt x="69" y="158"/>
                  </a:cubicBezTo>
                  <a:cubicBezTo>
                    <a:pt x="61" y="138"/>
                    <a:pt x="52" y="119"/>
                    <a:pt x="42" y="100"/>
                  </a:cubicBezTo>
                  <a:cubicBezTo>
                    <a:pt x="31" y="79"/>
                    <a:pt x="19" y="59"/>
                    <a:pt x="6" y="40"/>
                  </a:cubicBezTo>
                  <a:cubicBezTo>
                    <a:pt x="4" y="36"/>
                    <a:pt x="0" y="32"/>
                    <a:pt x="1" y="27"/>
                  </a:cubicBezTo>
                  <a:cubicBezTo>
                    <a:pt x="3" y="23"/>
                    <a:pt x="7" y="21"/>
                    <a:pt x="10" y="20"/>
                  </a:cubicBezTo>
                  <a:cubicBezTo>
                    <a:pt x="21" y="16"/>
                    <a:pt x="31" y="10"/>
                    <a:pt x="42" y="5"/>
                  </a:cubicBezTo>
                  <a:cubicBezTo>
                    <a:pt x="46" y="3"/>
                    <a:pt x="51" y="0"/>
                    <a:pt x="56" y="5"/>
                  </a:cubicBezTo>
                  <a:close/>
                </a:path>
              </a:pathLst>
            </a:custGeom>
            <a:solidFill>
              <a:srgbClr val="FFD5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4">
              <a:extLst>
                <a:ext uri="{FF2B5EF4-FFF2-40B4-BE49-F238E27FC236}">
                  <a16:creationId xmlns:a16="http://schemas.microsoft.com/office/drawing/2014/main" id="{9EDD3A6D-505A-251E-9AC9-D73A0E290B73}"/>
                </a:ext>
              </a:extLst>
            </p:cNvPr>
            <p:cNvSpPr>
              <a:spLocks/>
            </p:cNvSpPr>
            <p:nvPr/>
          </p:nvSpPr>
          <p:spPr bwMode="auto">
            <a:xfrm>
              <a:off x="513" y="2432"/>
              <a:ext cx="298" cy="651"/>
            </a:xfrm>
            <a:custGeom>
              <a:avLst/>
              <a:gdLst>
                <a:gd name="T0" fmla="*/ 49 w 165"/>
                <a:gd name="T1" fmla="*/ 1 h 360"/>
                <a:gd name="T2" fmla="*/ 72 w 165"/>
                <a:gd name="T3" fmla="*/ 38 h 360"/>
                <a:gd name="T4" fmla="*/ 135 w 165"/>
                <a:gd name="T5" fmla="*/ 173 h 360"/>
                <a:gd name="T6" fmla="*/ 162 w 165"/>
                <a:gd name="T7" fmla="*/ 287 h 360"/>
                <a:gd name="T8" fmla="*/ 165 w 165"/>
                <a:gd name="T9" fmla="*/ 329 h 360"/>
                <a:gd name="T10" fmla="*/ 154 w 165"/>
                <a:gd name="T11" fmla="*/ 338 h 360"/>
                <a:gd name="T12" fmla="*/ 116 w 165"/>
                <a:gd name="T13" fmla="*/ 360 h 360"/>
                <a:gd name="T14" fmla="*/ 114 w 165"/>
                <a:gd name="T15" fmla="*/ 360 h 360"/>
                <a:gd name="T16" fmla="*/ 110 w 165"/>
                <a:gd name="T17" fmla="*/ 351 h 360"/>
                <a:gd name="T18" fmla="*/ 96 w 165"/>
                <a:gd name="T19" fmla="*/ 257 h 360"/>
                <a:gd name="T20" fmla="*/ 72 w 165"/>
                <a:gd name="T21" fmla="*/ 174 h 360"/>
                <a:gd name="T22" fmla="*/ 23 w 165"/>
                <a:gd name="T23" fmla="*/ 69 h 360"/>
                <a:gd name="T24" fmla="*/ 2 w 165"/>
                <a:gd name="T25" fmla="*/ 35 h 360"/>
                <a:gd name="T26" fmla="*/ 0 w 165"/>
                <a:gd name="T27" fmla="*/ 28 h 360"/>
                <a:gd name="T28" fmla="*/ 6 w 165"/>
                <a:gd name="T29" fmla="*/ 21 h 360"/>
                <a:gd name="T30" fmla="*/ 47 w 165"/>
                <a:gd name="T31" fmla="*/ 0 h 360"/>
                <a:gd name="T32" fmla="*/ 49 w 165"/>
                <a:gd name="T33" fmla="*/ 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360">
                  <a:moveTo>
                    <a:pt x="49" y="1"/>
                  </a:moveTo>
                  <a:cubicBezTo>
                    <a:pt x="57" y="13"/>
                    <a:pt x="64" y="25"/>
                    <a:pt x="72" y="38"/>
                  </a:cubicBezTo>
                  <a:cubicBezTo>
                    <a:pt x="98" y="81"/>
                    <a:pt x="119" y="126"/>
                    <a:pt x="135" y="173"/>
                  </a:cubicBezTo>
                  <a:cubicBezTo>
                    <a:pt x="148" y="210"/>
                    <a:pt x="157" y="248"/>
                    <a:pt x="162" y="287"/>
                  </a:cubicBezTo>
                  <a:cubicBezTo>
                    <a:pt x="163" y="301"/>
                    <a:pt x="164" y="315"/>
                    <a:pt x="165" y="329"/>
                  </a:cubicBezTo>
                  <a:cubicBezTo>
                    <a:pt x="164" y="335"/>
                    <a:pt x="158" y="336"/>
                    <a:pt x="154" y="338"/>
                  </a:cubicBezTo>
                  <a:cubicBezTo>
                    <a:pt x="141" y="345"/>
                    <a:pt x="128" y="352"/>
                    <a:pt x="116" y="360"/>
                  </a:cubicBezTo>
                  <a:cubicBezTo>
                    <a:pt x="115" y="360"/>
                    <a:pt x="115" y="360"/>
                    <a:pt x="114" y="360"/>
                  </a:cubicBezTo>
                  <a:cubicBezTo>
                    <a:pt x="111" y="358"/>
                    <a:pt x="110" y="355"/>
                    <a:pt x="110" y="351"/>
                  </a:cubicBezTo>
                  <a:cubicBezTo>
                    <a:pt x="108" y="319"/>
                    <a:pt x="103" y="288"/>
                    <a:pt x="96" y="257"/>
                  </a:cubicBezTo>
                  <a:cubicBezTo>
                    <a:pt x="90" y="229"/>
                    <a:pt x="82" y="201"/>
                    <a:pt x="72" y="174"/>
                  </a:cubicBezTo>
                  <a:cubicBezTo>
                    <a:pt x="58" y="138"/>
                    <a:pt x="42" y="103"/>
                    <a:pt x="23" y="69"/>
                  </a:cubicBezTo>
                  <a:cubicBezTo>
                    <a:pt x="16" y="57"/>
                    <a:pt x="9" y="46"/>
                    <a:pt x="2" y="35"/>
                  </a:cubicBezTo>
                  <a:cubicBezTo>
                    <a:pt x="1" y="33"/>
                    <a:pt x="0" y="31"/>
                    <a:pt x="0" y="28"/>
                  </a:cubicBezTo>
                  <a:cubicBezTo>
                    <a:pt x="0" y="24"/>
                    <a:pt x="3" y="22"/>
                    <a:pt x="6" y="21"/>
                  </a:cubicBezTo>
                  <a:cubicBezTo>
                    <a:pt x="19" y="13"/>
                    <a:pt x="33" y="6"/>
                    <a:pt x="47" y="0"/>
                  </a:cubicBezTo>
                  <a:cubicBezTo>
                    <a:pt x="48" y="0"/>
                    <a:pt x="49" y="0"/>
                    <a:pt x="49" y="1"/>
                  </a:cubicBezTo>
                  <a:close/>
                </a:path>
              </a:pathLst>
            </a:custGeom>
            <a:solidFill>
              <a:srgbClr val="55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5">
              <a:extLst>
                <a:ext uri="{FF2B5EF4-FFF2-40B4-BE49-F238E27FC236}">
                  <a16:creationId xmlns:a16="http://schemas.microsoft.com/office/drawing/2014/main" id="{D8647C1F-045C-3C84-604F-C06424088C5B}"/>
                </a:ext>
              </a:extLst>
            </p:cNvPr>
            <p:cNvSpPr>
              <a:spLocks/>
            </p:cNvSpPr>
            <p:nvPr/>
          </p:nvSpPr>
          <p:spPr bwMode="auto">
            <a:xfrm>
              <a:off x="726" y="1238"/>
              <a:ext cx="501" cy="221"/>
            </a:xfrm>
            <a:custGeom>
              <a:avLst/>
              <a:gdLst>
                <a:gd name="T0" fmla="*/ 277 w 277"/>
                <a:gd name="T1" fmla="*/ 102 h 122"/>
                <a:gd name="T2" fmla="*/ 264 w 277"/>
                <a:gd name="T3" fmla="*/ 109 h 122"/>
                <a:gd name="T4" fmla="*/ 240 w 277"/>
                <a:gd name="T5" fmla="*/ 118 h 122"/>
                <a:gd name="T6" fmla="*/ 217 w 277"/>
                <a:gd name="T7" fmla="*/ 116 h 122"/>
                <a:gd name="T8" fmla="*/ 205 w 277"/>
                <a:gd name="T9" fmla="*/ 113 h 122"/>
                <a:gd name="T10" fmla="*/ 189 w 277"/>
                <a:gd name="T11" fmla="*/ 112 h 122"/>
                <a:gd name="T12" fmla="*/ 179 w 277"/>
                <a:gd name="T13" fmla="*/ 110 h 122"/>
                <a:gd name="T14" fmla="*/ 179 w 277"/>
                <a:gd name="T15" fmla="*/ 108 h 122"/>
                <a:gd name="T16" fmla="*/ 178 w 277"/>
                <a:gd name="T17" fmla="*/ 102 h 122"/>
                <a:gd name="T18" fmla="*/ 141 w 277"/>
                <a:gd name="T19" fmla="*/ 89 h 122"/>
                <a:gd name="T20" fmla="*/ 90 w 277"/>
                <a:gd name="T21" fmla="*/ 96 h 122"/>
                <a:gd name="T22" fmla="*/ 75 w 277"/>
                <a:gd name="T23" fmla="*/ 95 h 122"/>
                <a:gd name="T24" fmla="*/ 25 w 277"/>
                <a:gd name="T25" fmla="*/ 51 h 122"/>
                <a:gd name="T26" fmla="*/ 4 w 277"/>
                <a:gd name="T27" fmla="*/ 32 h 122"/>
                <a:gd name="T28" fmla="*/ 0 w 277"/>
                <a:gd name="T29" fmla="*/ 27 h 122"/>
                <a:gd name="T30" fmla="*/ 8 w 277"/>
                <a:gd name="T31" fmla="*/ 24 h 122"/>
                <a:gd name="T32" fmla="*/ 70 w 277"/>
                <a:gd name="T33" fmla="*/ 17 h 122"/>
                <a:gd name="T34" fmla="*/ 126 w 277"/>
                <a:gd name="T35" fmla="*/ 9 h 122"/>
                <a:gd name="T36" fmla="*/ 201 w 277"/>
                <a:gd name="T37" fmla="*/ 0 h 122"/>
                <a:gd name="T38" fmla="*/ 209 w 277"/>
                <a:gd name="T39" fmla="*/ 4 h 122"/>
                <a:gd name="T40" fmla="*/ 225 w 277"/>
                <a:gd name="T41" fmla="*/ 27 h 122"/>
                <a:gd name="T42" fmla="*/ 270 w 277"/>
                <a:gd name="T43" fmla="*/ 91 h 122"/>
                <a:gd name="T44" fmla="*/ 277 w 277"/>
                <a:gd name="T45" fmla="*/ 10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7" h="122">
                  <a:moveTo>
                    <a:pt x="277" y="102"/>
                  </a:moveTo>
                  <a:cubicBezTo>
                    <a:pt x="273" y="107"/>
                    <a:pt x="268" y="107"/>
                    <a:pt x="264" y="109"/>
                  </a:cubicBezTo>
                  <a:cubicBezTo>
                    <a:pt x="256" y="112"/>
                    <a:pt x="247" y="114"/>
                    <a:pt x="240" y="118"/>
                  </a:cubicBezTo>
                  <a:cubicBezTo>
                    <a:pt x="232" y="122"/>
                    <a:pt x="225" y="120"/>
                    <a:pt x="217" y="116"/>
                  </a:cubicBezTo>
                  <a:cubicBezTo>
                    <a:pt x="214" y="115"/>
                    <a:pt x="210" y="112"/>
                    <a:pt x="205" y="113"/>
                  </a:cubicBezTo>
                  <a:cubicBezTo>
                    <a:pt x="200" y="112"/>
                    <a:pt x="195" y="111"/>
                    <a:pt x="189" y="112"/>
                  </a:cubicBezTo>
                  <a:cubicBezTo>
                    <a:pt x="186" y="112"/>
                    <a:pt x="182" y="113"/>
                    <a:pt x="179" y="110"/>
                  </a:cubicBezTo>
                  <a:cubicBezTo>
                    <a:pt x="179" y="110"/>
                    <a:pt x="178" y="109"/>
                    <a:pt x="179" y="108"/>
                  </a:cubicBezTo>
                  <a:cubicBezTo>
                    <a:pt x="181" y="105"/>
                    <a:pt x="181" y="103"/>
                    <a:pt x="178" y="102"/>
                  </a:cubicBezTo>
                  <a:cubicBezTo>
                    <a:pt x="166" y="97"/>
                    <a:pt x="154" y="90"/>
                    <a:pt x="141" y="89"/>
                  </a:cubicBezTo>
                  <a:cubicBezTo>
                    <a:pt x="124" y="91"/>
                    <a:pt x="107" y="93"/>
                    <a:pt x="90" y="96"/>
                  </a:cubicBezTo>
                  <a:cubicBezTo>
                    <a:pt x="85" y="96"/>
                    <a:pt x="80" y="99"/>
                    <a:pt x="75" y="95"/>
                  </a:cubicBezTo>
                  <a:cubicBezTo>
                    <a:pt x="58" y="80"/>
                    <a:pt x="41" y="65"/>
                    <a:pt x="25" y="51"/>
                  </a:cubicBezTo>
                  <a:cubicBezTo>
                    <a:pt x="18" y="45"/>
                    <a:pt x="11" y="38"/>
                    <a:pt x="4" y="32"/>
                  </a:cubicBezTo>
                  <a:cubicBezTo>
                    <a:pt x="2" y="31"/>
                    <a:pt x="0" y="30"/>
                    <a:pt x="0" y="27"/>
                  </a:cubicBezTo>
                  <a:cubicBezTo>
                    <a:pt x="1" y="24"/>
                    <a:pt x="5" y="24"/>
                    <a:pt x="8" y="24"/>
                  </a:cubicBezTo>
                  <a:cubicBezTo>
                    <a:pt x="29" y="22"/>
                    <a:pt x="49" y="19"/>
                    <a:pt x="70" y="17"/>
                  </a:cubicBezTo>
                  <a:cubicBezTo>
                    <a:pt x="89" y="14"/>
                    <a:pt x="108" y="12"/>
                    <a:pt x="126" y="9"/>
                  </a:cubicBezTo>
                  <a:cubicBezTo>
                    <a:pt x="151" y="7"/>
                    <a:pt x="176" y="3"/>
                    <a:pt x="201" y="0"/>
                  </a:cubicBezTo>
                  <a:cubicBezTo>
                    <a:pt x="205" y="0"/>
                    <a:pt x="207" y="1"/>
                    <a:pt x="209" y="4"/>
                  </a:cubicBezTo>
                  <a:cubicBezTo>
                    <a:pt x="215" y="11"/>
                    <a:pt x="220" y="19"/>
                    <a:pt x="225" y="27"/>
                  </a:cubicBezTo>
                  <a:cubicBezTo>
                    <a:pt x="240" y="48"/>
                    <a:pt x="255" y="69"/>
                    <a:pt x="270" y="91"/>
                  </a:cubicBezTo>
                  <a:cubicBezTo>
                    <a:pt x="273" y="95"/>
                    <a:pt x="275" y="98"/>
                    <a:pt x="277" y="102"/>
                  </a:cubicBezTo>
                  <a:close/>
                </a:path>
              </a:pathLst>
            </a:custGeom>
            <a:solidFill>
              <a:srgbClr val="A39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6">
              <a:extLst>
                <a:ext uri="{FF2B5EF4-FFF2-40B4-BE49-F238E27FC236}">
                  <a16:creationId xmlns:a16="http://schemas.microsoft.com/office/drawing/2014/main" id="{A91AD23F-EED9-51F2-4A98-888680CD6D52}"/>
                </a:ext>
              </a:extLst>
            </p:cNvPr>
            <p:cNvSpPr>
              <a:spLocks/>
            </p:cNvSpPr>
            <p:nvPr/>
          </p:nvSpPr>
          <p:spPr bwMode="auto">
            <a:xfrm>
              <a:off x="801" y="1502"/>
              <a:ext cx="450" cy="344"/>
            </a:xfrm>
            <a:custGeom>
              <a:avLst/>
              <a:gdLst>
                <a:gd name="T0" fmla="*/ 236 w 249"/>
                <a:gd name="T1" fmla="*/ 2 h 190"/>
                <a:gd name="T2" fmla="*/ 242 w 249"/>
                <a:gd name="T3" fmla="*/ 3 h 190"/>
                <a:gd name="T4" fmla="*/ 240 w 249"/>
                <a:gd name="T5" fmla="*/ 10 h 190"/>
                <a:gd name="T6" fmla="*/ 211 w 249"/>
                <a:gd name="T7" fmla="*/ 36 h 190"/>
                <a:gd name="T8" fmla="*/ 205 w 249"/>
                <a:gd name="T9" fmla="*/ 42 h 190"/>
                <a:gd name="T10" fmla="*/ 226 w 249"/>
                <a:gd name="T11" fmla="*/ 44 h 190"/>
                <a:gd name="T12" fmla="*/ 249 w 249"/>
                <a:gd name="T13" fmla="*/ 46 h 190"/>
                <a:gd name="T14" fmla="*/ 241 w 249"/>
                <a:gd name="T15" fmla="*/ 71 h 190"/>
                <a:gd name="T16" fmla="*/ 230 w 249"/>
                <a:gd name="T17" fmla="*/ 101 h 190"/>
                <a:gd name="T18" fmla="*/ 227 w 249"/>
                <a:gd name="T19" fmla="*/ 113 h 190"/>
                <a:gd name="T20" fmla="*/ 224 w 249"/>
                <a:gd name="T21" fmla="*/ 117 h 190"/>
                <a:gd name="T22" fmla="*/ 217 w 249"/>
                <a:gd name="T23" fmla="*/ 113 h 190"/>
                <a:gd name="T24" fmla="*/ 213 w 249"/>
                <a:gd name="T25" fmla="*/ 105 h 190"/>
                <a:gd name="T26" fmla="*/ 203 w 249"/>
                <a:gd name="T27" fmla="*/ 104 h 190"/>
                <a:gd name="T28" fmla="*/ 199 w 249"/>
                <a:gd name="T29" fmla="*/ 107 h 190"/>
                <a:gd name="T30" fmla="*/ 198 w 249"/>
                <a:gd name="T31" fmla="*/ 123 h 190"/>
                <a:gd name="T32" fmla="*/ 211 w 249"/>
                <a:gd name="T33" fmla="*/ 136 h 190"/>
                <a:gd name="T34" fmla="*/ 216 w 249"/>
                <a:gd name="T35" fmla="*/ 145 h 190"/>
                <a:gd name="T36" fmla="*/ 211 w 249"/>
                <a:gd name="T37" fmla="*/ 161 h 190"/>
                <a:gd name="T38" fmla="*/ 206 w 249"/>
                <a:gd name="T39" fmla="*/ 165 h 190"/>
                <a:gd name="T40" fmla="*/ 194 w 249"/>
                <a:gd name="T41" fmla="*/ 165 h 190"/>
                <a:gd name="T42" fmla="*/ 194 w 249"/>
                <a:gd name="T43" fmla="*/ 159 h 190"/>
                <a:gd name="T44" fmla="*/ 199 w 249"/>
                <a:gd name="T45" fmla="*/ 152 h 190"/>
                <a:gd name="T46" fmla="*/ 197 w 249"/>
                <a:gd name="T47" fmla="*/ 140 h 190"/>
                <a:gd name="T48" fmla="*/ 188 w 249"/>
                <a:gd name="T49" fmla="*/ 131 h 190"/>
                <a:gd name="T50" fmla="*/ 178 w 249"/>
                <a:gd name="T51" fmla="*/ 129 h 190"/>
                <a:gd name="T52" fmla="*/ 169 w 249"/>
                <a:gd name="T53" fmla="*/ 137 h 190"/>
                <a:gd name="T54" fmla="*/ 175 w 249"/>
                <a:gd name="T55" fmla="*/ 132 h 190"/>
                <a:gd name="T56" fmla="*/ 185 w 249"/>
                <a:gd name="T57" fmla="*/ 131 h 190"/>
                <a:gd name="T58" fmla="*/ 186 w 249"/>
                <a:gd name="T59" fmla="*/ 142 h 190"/>
                <a:gd name="T60" fmla="*/ 183 w 249"/>
                <a:gd name="T61" fmla="*/ 145 h 190"/>
                <a:gd name="T62" fmla="*/ 187 w 249"/>
                <a:gd name="T63" fmla="*/ 142 h 190"/>
                <a:gd name="T64" fmla="*/ 197 w 249"/>
                <a:gd name="T65" fmla="*/ 142 h 190"/>
                <a:gd name="T66" fmla="*/ 198 w 249"/>
                <a:gd name="T67" fmla="*/ 153 h 190"/>
                <a:gd name="T68" fmla="*/ 193 w 249"/>
                <a:gd name="T69" fmla="*/ 159 h 190"/>
                <a:gd name="T70" fmla="*/ 187 w 249"/>
                <a:gd name="T71" fmla="*/ 167 h 190"/>
                <a:gd name="T72" fmla="*/ 155 w 249"/>
                <a:gd name="T73" fmla="*/ 171 h 190"/>
                <a:gd name="T74" fmla="*/ 110 w 249"/>
                <a:gd name="T75" fmla="*/ 177 h 190"/>
                <a:gd name="T76" fmla="*/ 42 w 249"/>
                <a:gd name="T77" fmla="*/ 185 h 190"/>
                <a:gd name="T78" fmla="*/ 8 w 249"/>
                <a:gd name="T79" fmla="*/ 189 h 190"/>
                <a:gd name="T80" fmla="*/ 2 w 249"/>
                <a:gd name="T81" fmla="*/ 187 h 190"/>
                <a:gd name="T82" fmla="*/ 23 w 249"/>
                <a:gd name="T83" fmla="*/ 157 h 190"/>
                <a:gd name="T84" fmla="*/ 44 w 249"/>
                <a:gd name="T85" fmla="*/ 128 h 190"/>
                <a:gd name="T86" fmla="*/ 55 w 249"/>
                <a:gd name="T87" fmla="*/ 110 h 190"/>
                <a:gd name="T88" fmla="*/ 69 w 249"/>
                <a:gd name="T89" fmla="*/ 105 h 190"/>
                <a:gd name="T90" fmla="*/ 122 w 249"/>
                <a:gd name="T91" fmla="*/ 97 h 190"/>
                <a:gd name="T92" fmla="*/ 126 w 249"/>
                <a:gd name="T93" fmla="*/ 96 h 190"/>
                <a:gd name="T94" fmla="*/ 150 w 249"/>
                <a:gd name="T95" fmla="*/ 76 h 190"/>
                <a:gd name="T96" fmla="*/ 120 w 249"/>
                <a:gd name="T97" fmla="*/ 80 h 190"/>
                <a:gd name="T98" fmla="*/ 80 w 249"/>
                <a:gd name="T99" fmla="*/ 86 h 190"/>
                <a:gd name="T100" fmla="*/ 60 w 249"/>
                <a:gd name="T101" fmla="*/ 89 h 190"/>
                <a:gd name="T102" fmla="*/ 53 w 249"/>
                <a:gd name="T103" fmla="*/ 87 h 190"/>
                <a:gd name="T104" fmla="*/ 33 w 249"/>
                <a:gd name="T105" fmla="*/ 88 h 190"/>
                <a:gd name="T106" fmla="*/ 6 w 249"/>
                <a:gd name="T107" fmla="*/ 92 h 190"/>
                <a:gd name="T108" fmla="*/ 0 w 249"/>
                <a:gd name="T109" fmla="*/ 90 h 190"/>
                <a:gd name="T110" fmla="*/ 9 w 249"/>
                <a:gd name="T111" fmla="*/ 86 h 190"/>
                <a:gd name="T112" fmla="*/ 67 w 249"/>
                <a:gd name="T113" fmla="*/ 77 h 190"/>
                <a:gd name="T114" fmla="*/ 132 w 249"/>
                <a:gd name="T115" fmla="*/ 68 h 190"/>
                <a:gd name="T116" fmla="*/ 164 w 249"/>
                <a:gd name="T117" fmla="*/ 64 h 190"/>
                <a:gd name="T118" fmla="*/ 173 w 249"/>
                <a:gd name="T119" fmla="*/ 59 h 190"/>
                <a:gd name="T120" fmla="*/ 230 w 249"/>
                <a:gd name="T121" fmla="*/ 8 h 190"/>
                <a:gd name="T122" fmla="*/ 236 w 249"/>
                <a:gd name="T12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190">
                  <a:moveTo>
                    <a:pt x="236" y="2"/>
                  </a:moveTo>
                  <a:cubicBezTo>
                    <a:pt x="238" y="2"/>
                    <a:pt x="241" y="0"/>
                    <a:pt x="242" y="3"/>
                  </a:cubicBezTo>
                  <a:cubicBezTo>
                    <a:pt x="244" y="6"/>
                    <a:pt x="243" y="8"/>
                    <a:pt x="240" y="10"/>
                  </a:cubicBezTo>
                  <a:cubicBezTo>
                    <a:pt x="231" y="19"/>
                    <a:pt x="221" y="27"/>
                    <a:pt x="211" y="36"/>
                  </a:cubicBezTo>
                  <a:cubicBezTo>
                    <a:pt x="210" y="38"/>
                    <a:pt x="208" y="39"/>
                    <a:pt x="205" y="42"/>
                  </a:cubicBezTo>
                  <a:cubicBezTo>
                    <a:pt x="213" y="42"/>
                    <a:pt x="219" y="43"/>
                    <a:pt x="226" y="44"/>
                  </a:cubicBezTo>
                  <a:cubicBezTo>
                    <a:pt x="234" y="44"/>
                    <a:pt x="241" y="43"/>
                    <a:pt x="249" y="46"/>
                  </a:cubicBezTo>
                  <a:cubicBezTo>
                    <a:pt x="249" y="55"/>
                    <a:pt x="244" y="63"/>
                    <a:pt x="241" y="71"/>
                  </a:cubicBezTo>
                  <a:cubicBezTo>
                    <a:pt x="238" y="81"/>
                    <a:pt x="236" y="92"/>
                    <a:pt x="230" y="101"/>
                  </a:cubicBezTo>
                  <a:cubicBezTo>
                    <a:pt x="228" y="104"/>
                    <a:pt x="229" y="109"/>
                    <a:pt x="227" y="113"/>
                  </a:cubicBezTo>
                  <a:cubicBezTo>
                    <a:pt x="227" y="115"/>
                    <a:pt x="226" y="116"/>
                    <a:pt x="224" y="117"/>
                  </a:cubicBezTo>
                  <a:cubicBezTo>
                    <a:pt x="220" y="118"/>
                    <a:pt x="218" y="116"/>
                    <a:pt x="217" y="113"/>
                  </a:cubicBezTo>
                  <a:cubicBezTo>
                    <a:pt x="216" y="110"/>
                    <a:pt x="215" y="107"/>
                    <a:pt x="213" y="105"/>
                  </a:cubicBezTo>
                  <a:cubicBezTo>
                    <a:pt x="210" y="102"/>
                    <a:pt x="206" y="101"/>
                    <a:pt x="203" y="104"/>
                  </a:cubicBezTo>
                  <a:cubicBezTo>
                    <a:pt x="201" y="105"/>
                    <a:pt x="200" y="106"/>
                    <a:pt x="199" y="107"/>
                  </a:cubicBezTo>
                  <a:cubicBezTo>
                    <a:pt x="191" y="114"/>
                    <a:pt x="191" y="116"/>
                    <a:pt x="198" y="123"/>
                  </a:cubicBezTo>
                  <a:cubicBezTo>
                    <a:pt x="202" y="127"/>
                    <a:pt x="206" y="132"/>
                    <a:pt x="211" y="136"/>
                  </a:cubicBezTo>
                  <a:cubicBezTo>
                    <a:pt x="214" y="138"/>
                    <a:pt x="216" y="141"/>
                    <a:pt x="216" y="145"/>
                  </a:cubicBezTo>
                  <a:cubicBezTo>
                    <a:pt x="214" y="151"/>
                    <a:pt x="211" y="156"/>
                    <a:pt x="211" y="161"/>
                  </a:cubicBezTo>
                  <a:cubicBezTo>
                    <a:pt x="210" y="163"/>
                    <a:pt x="209" y="165"/>
                    <a:pt x="206" y="165"/>
                  </a:cubicBezTo>
                  <a:cubicBezTo>
                    <a:pt x="202" y="165"/>
                    <a:pt x="199" y="168"/>
                    <a:pt x="194" y="165"/>
                  </a:cubicBezTo>
                  <a:cubicBezTo>
                    <a:pt x="192" y="163"/>
                    <a:pt x="193" y="161"/>
                    <a:pt x="194" y="159"/>
                  </a:cubicBezTo>
                  <a:cubicBezTo>
                    <a:pt x="196" y="157"/>
                    <a:pt x="198" y="154"/>
                    <a:pt x="199" y="152"/>
                  </a:cubicBezTo>
                  <a:cubicBezTo>
                    <a:pt x="203" y="147"/>
                    <a:pt x="203" y="143"/>
                    <a:pt x="197" y="140"/>
                  </a:cubicBezTo>
                  <a:cubicBezTo>
                    <a:pt x="193" y="138"/>
                    <a:pt x="189" y="136"/>
                    <a:pt x="188" y="131"/>
                  </a:cubicBezTo>
                  <a:cubicBezTo>
                    <a:pt x="187" y="127"/>
                    <a:pt x="181" y="126"/>
                    <a:pt x="178" y="129"/>
                  </a:cubicBezTo>
                  <a:cubicBezTo>
                    <a:pt x="175" y="131"/>
                    <a:pt x="171" y="133"/>
                    <a:pt x="169" y="137"/>
                  </a:cubicBezTo>
                  <a:cubicBezTo>
                    <a:pt x="171" y="135"/>
                    <a:pt x="173" y="133"/>
                    <a:pt x="175" y="132"/>
                  </a:cubicBezTo>
                  <a:cubicBezTo>
                    <a:pt x="178" y="129"/>
                    <a:pt x="182" y="128"/>
                    <a:pt x="185" y="131"/>
                  </a:cubicBezTo>
                  <a:cubicBezTo>
                    <a:pt x="189" y="134"/>
                    <a:pt x="188" y="138"/>
                    <a:pt x="186" y="142"/>
                  </a:cubicBezTo>
                  <a:cubicBezTo>
                    <a:pt x="185" y="143"/>
                    <a:pt x="184" y="144"/>
                    <a:pt x="183" y="145"/>
                  </a:cubicBezTo>
                  <a:cubicBezTo>
                    <a:pt x="185" y="144"/>
                    <a:pt x="186" y="143"/>
                    <a:pt x="187" y="142"/>
                  </a:cubicBezTo>
                  <a:cubicBezTo>
                    <a:pt x="190" y="140"/>
                    <a:pt x="194" y="139"/>
                    <a:pt x="197" y="142"/>
                  </a:cubicBezTo>
                  <a:cubicBezTo>
                    <a:pt x="200" y="146"/>
                    <a:pt x="200" y="149"/>
                    <a:pt x="198" y="153"/>
                  </a:cubicBezTo>
                  <a:cubicBezTo>
                    <a:pt x="197" y="155"/>
                    <a:pt x="195" y="157"/>
                    <a:pt x="193" y="159"/>
                  </a:cubicBezTo>
                  <a:cubicBezTo>
                    <a:pt x="191" y="161"/>
                    <a:pt x="189" y="164"/>
                    <a:pt x="187" y="167"/>
                  </a:cubicBezTo>
                  <a:cubicBezTo>
                    <a:pt x="177" y="170"/>
                    <a:pt x="166" y="170"/>
                    <a:pt x="155" y="171"/>
                  </a:cubicBezTo>
                  <a:cubicBezTo>
                    <a:pt x="140" y="173"/>
                    <a:pt x="125" y="175"/>
                    <a:pt x="110" y="177"/>
                  </a:cubicBezTo>
                  <a:cubicBezTo>
                    <a:pt x="87" y="179"/>
                    <a:pt x="65" y="182"/>
                    <a:pt x="42" y="185"/>
                  </a:cubicBezTo>
                  <a:cubicBezTo>
                    <a:pt x="31" y="186"/>
                    <a:pt x="19" y="187"/>
                    <a:pt x="8" y="189"/>
                  </a:cubicBezTo>
                  <a:cubicBezTo>
                    <a:pt x="6" y="189"/>
                    <a:pt x="4" y="190"/>
                    <a:pt x="2" y="187"/>
                  </a:cubicBezTo>
                  <a:cubicBezTo>
                    <a:pt x="8" y="176"/>
                    <a:pt x="16" y="167"/>
                    <a:pt x="23" y="157"/>
                  </a:cubicBezTo>
                  <a:cubicBezTo>
                    <a:pt x="30" y="147"/>
                    <a:pt x="37" y="138"/>
                    <a:pt x="44" y="128"/>
                  </a:cubicBezTo>
                  <a:cubicBezTo>
                    <a:pt x="48" y="122"/>
                    <a:pt x="53" y="117"/>
                    <a:pt x="55" y="110"/>
                  </a:cubicBezTo>
                  <a:cubicBezTo>
                    <a:pt x="59" y="106"/>
                    <a:pt x="64" y="106"/>
                    <a:pt x="69" y="105"/>
                  </a:cubicBezTo>
                  <a:cubicBezTo>
                    <a:pt x="86" y="102"/>
                    <a:pt x="104" y="101"/>
                    <a:pt x="122" y="97"/>
                  </a:cubicBezTo>
                  <a:cubicBezTo>
                    <a:pt x="123" y="97"/>
                    <a:pt x="125" y="97"/>
                    <a:pt x="126" y="96"/>
                  </a:cubicBezTo>
                  <a:cubicBezTo>
                    <a:pt x="133" y="90"/>
                    <a:pt x="143" y="85"/>
                    <a:pt x="150" y="76"/>
                  </a:cubicBezTo>
                  <a:cubicBezTo>
                    <a:pt x="140" y="78"/>
                    <a:pt x="129" y="75"/>
                    <a:pt x="120" y="80"/>
                  </a:cubicBezTo>
                  <a:cubicBezTo>
                    <a:pt x="107" y="84"/>
                    <a:pt x="93" y="84"/>
                    <a:pt x="80" y="86"/>
                  </a:cubicBezTo>
                  <a:cubicBezTo>
                    <a:pt x="73" y="87"/>
                    <a:pt x="67" y="88"/>
                    <a:pt x="60" y="89"/>
                  </a:cubicBezTo>
                  <a:cubicBezTo>
                    <a:pt x="57" y="89"/>
                    <a:pt x="55" y="90"/>
                    <a:pt x="53" y="87"/>
                  </a:cubicBezTo>
                  <a:cubicBezTo>
                    <a:pt x="46" y="85"/>
                    <a:pt x="39" y="88"/>
                    <a:pt x="33" y="88"/>
                  </a:cubicBezTo>
                  <a:cubicBezTo>
                    <a:pt x="24" y="89"/>
                    <a:pt x="15" y="91"/>
                    <a:pt x="6" y="92"/>
                  </a:cubicBezTo>
                  <a:cubicBezTo>
                    <a:pt x="4" y="93"/>
                    <a:pt x="1" y="94"/>
                    <a:pt x="0" y="90"/>
                  </a:cubicBezTo>
                  <a:cubicBezTo>
                    <a:pt x="2" y="86"/>
                    <a:pt x="5" y="86"/>
                    <a:pt x="9" y="86"/>
                  </a:cubicBezTo>
                  <a:cubicBezTo>
                    <a:pt x="28" y="83"/>
                    <a:pt x="48" y="80"/>
                    <a:pt x="67" y="77"/>
                  </a:cubicBezTo>
                  <a:cubicBezTo>
                    <a:pt x="89" y="75"/>
                    <a:pt x="111" y="71"/>
                    <a:pt x="132" y="68"/>
                  </a:cubicBezTo>
                  <a:cubicBezTo>
                    <a:pt x="143" y="67"/>
                    <a:pt x="154" y="65"/>
                    <a:pt x="164" y="64"/>
                  </a:cubicBezTo>
                  <a:cubicBezTo>
                    <a:pt x="168" y="63"/>
                    <a:pt x="171" y="61"/>
                    <a:pt x="173" y="59"/>
                  </a:cubicBezTo>
                  <a:cubicBezTo>
                    <a:pt x="192" y="41"/>
                    <a:pt x="213" y="26"/>
                    <a:pt x="230" y="8"/>
                  </a:cubicBezTo>
                  <a:cubicBezTo>
                    <a:pt x="232" y="6"/>
                    <a:pt x="235" y="6"/>
                    <a:pt x="236" y="2"/>
                  </a:cubicBezTo>
                  <a:close/>
                </a:path>
              </a:pathLst>
            </a:custGeom>
            <a:solidFill>
              <a:srgbClr val="A39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7">
              <a:extLst>
                <a:ext uri="{FF2B5EF4-FFF2-40B4-BE49-F238E27FC236}">
                  <a16:creationId xmlns:a16="http://schemas.microsoft.com/office/drawing/2014/main" id="{40688D55-7F1C-9F5E-CD38-917334825C06}"/>
                </a:ext>
              </a:extLst>
            </p:cNvPr>
            <p:cNvSpPr>
              <a:spLocks/>
            </p:cNvSpPr>
            <p:nvPr/>
          </p:nvSpPr>
          <p:spPr bwMode="auto">
            <a:xfrm>
              <a:off x="1608" y="1808"/>
              <a:ext cx="530" cy="492"/>
            </a:xfrm>
            <a:custGeom>
              <a:avLst/>
              <a:gdLst>
                <a:gd name="T0" fmla="*/ 209 w 293"/>
                <a:gd name="T1" fmla="*/ 272 h 272"/>
                <a:gd name="T2" fmla="*/ 216 w 293"/>
                <a:gd name="T3" fmla="*/ 249 h 272"/>
                <a:gd name="T4" fmla="*/ 208 w 293"/>
                <a:gd name="T5" fmla="*/ 203 h 272"/>
                <a:gd name="T6" fmla="*/ 170 w 293"/>
                <a:gd name="T7" fmla="*/ 186 h 272"/>
                <a:gd name="T8" fmla="*/ 105 w 293"/>
                <a:gd name="T9" fmla="*/ 194 h 272"/>
                <a:gd name="T10" fmla="*/ 55 w 293"/>
                <a:gd name="T11" fmla="*/ 201 h 272"/>
                <a:gd name="T12" fmla="*/ 7 w 293"/>
                <a:gd name="T13" fmla="*/ 206 h 272"/>
                <a:gd name="T14" fmla="*/ 1 w 293"/>
                <a:gd name="T15" fmla="*/ 204 h 272"/>
                <a:gd name="T16" fmla="*/ 6 w 293"/>
                <a:gd name="T17" fmla="*/ 199 h 272"/>
                <a:gd name="T18" fmla="*/ 52 w 293"/>
                <a:gd name="T19" fmla="*/ 186 h 272"/>
                <a:gd name="T20" fmla="*/ 98 w 293"/>
                <a:gd name="T21" fmla="*/ 177 h 272"/>
                <a:gd name="T22" fmla="*/ 136 w 293"/>
                <a:gd name="T23" fmla="*/ 170 h 272"/>
                <a:gd name="T24" fmla="*/ 169 w 293"/>
                <a:gd name="T25" fmla="*/ 163 h 272"/>
                <a:gd name="T26" fmla="*/ 200 w 293"/>
                <a:gd name="T27" fmla="*/ 156 h 272"/>
                <a:gd name="T28" fmla="*/ 228 w 293"/>
                <a:gd name="T29" fmla="*/ 143 h 272"/>
                <a:gd name="T30" fmla="*/ 244 w 293"/>
                <a:gd name="T31" fmla="*/ 110 h 272"/>
                <a:gd name="T32" fmla="*/ 245 w 293"/>
                <a:gd name="T33" fmla="*/ 73 h 272"/>
                <a:gd name="T34" fmla="*/ 240 w 293"/>
                <a:gd name="T35" fmla="*/ 46 h 272"/>
                <a:gd name="T36" fmla="*/ 236 w 293"/>
                <a:gd name="T37" fmla="*/ 42 h 272"/>
                <a:gd name="T38" fmla="*/ 236 w 293"/>
                <a:gd name="T39" fmla="*/ 34 h 272"/>
                <a:gd name="T40" fmla="*/ 247 w 293"/>
                <a:gd name="T41" fmla="*/ 20 h 272"/>
                <a:gd name="T42" fmla="*/ 256 w 293"/>
                <a:gd name="T43" fmla="*/ 14 h 272"/>
                <a:gd name="T44" fmla="*/ 270 w 293"/>
                <a:gd name="T45" fmla="*/ 0 h 272"/>
                <a:gd name="T46" fmla="*/ 291 w 293"/>
                <a:gd name="T47" fmla="*/ 73 h 272"/>
                <a:gd name="T48" fmla="*/ 276 w 293"/>
                <a:gd name="T49" fmla="*/ 115 h 272"/>
                <a:gd name="T50" fmla="*/ 272 w 293"/>
                <a:gd name="T51" fmla="*/ 128 h 272"/>
                <a:gd name="T52" fmla="*/ 263 w 293"/>
                <a:gd name="T53" fmla="*/ 164 h 272"/>
                <a:gd name="T54" fmla="*/ 250 w 293"/>
                <a:gd name="T55" fmla="*/ 173 h 272"/>
                <a:gd name="T56" fmla="*/ 245 w 293"/>
                <a:gd name="T57" fmla="*/ 184 h 272"/>
                <a:gd name="T58" fmla="*/ 228 w 293"/>
                <a:gd name="T59" fmla="*/ 261 h 272"/>
                <a:gd name="T60" fmla="*/ 209 w 293"/>
                <a:gd name="T61"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3" h="272">
                  <a:moveTo>
                    <a:pt x="209" y="272"/>
                  </a:moveTo>
                  <a:cubicBezTo>
                    <a:pt x="212" y="264"/>
                    <a:pt x="214" y="257"/>
                    <a:pt x="216" y="249"/>
                  </a:cubicBezTo>
                  <a:cubicBezTo>
                    <a:pt x="220" y="233"/>
                    <a:pt x="217" y="217"/>
                    <a:pt x="208" y="203"/>
                  </a:cubicBezTo>
                  <a:cubicBezTo>
                    <a:pt x="200" y="189"/>
                    <a:pt x="187" y="184"/>
                    <a:pt x="170" y="186"/>
                  </a:cubicBezTo>
                  <a:cubicBezTo>
                    <a:pt x="148" y="189"/>
                    <a:pt x="127" y="191"/>
                    <a:pt x="105" y="194"/>
                  </a:cubicBezTo>
                  <a:cubicBezTo>
                    <a:pt x="88" y="196"/>
                    <a:pt x="72" y="199"/>
                    <a:pt x="55" y="201"/>
                  </a:cubicBezTo>
                  <a:cubicBezTo>
                    <a:pt x="39" y="203"/>
                    <a:pt x="23" y="207"/>
                    <a:pt x="7" y="206"/>
                  </a:cubicBezTo>
                  <a:cubicBezTo>
                    <a:pt x="5" y="206"/>
                    <a:pt x="1" y="207"/>
                    <a:pt x="1" y="204"/>
                  </a:cubicBezTo>
                  <a:cubicBezTo>
                    <a:pt x="0" y="201"/>
                    <a:pt x="4" y="200"/>
                    <a:pt x="6" y="199"/>
                  </a:cubicBezTo>
                  <a:cubicBezTo>
                    <a:pt x="21" y="193"/>
                    <a:pt x="37" y="191"/>
                    <a:pt x="52" y="186"/>
                  </a:cubicBezTo>
                  <a:cubicBezTo>
                    <a:pt x="67" y="182"/>
                    <a:pt x="83" y="180"/>
                    <a:pt x="98" y="177"/>
                  </a:cubicBezTo>
                  <a:cubicBezTo>
                    <a:pt x="110" y="174"/>
                    <a:pt x="123" y="172"/>
                    <a:pt x="136" y="170"/>
                  </a:cubicBezTo>
                  <a:cubicBezTo>
                    <a:pt x="147" y="168"/>
                    <a:pt x="158" y="165"/>
                    <a:pt x="169" y="163"/>
                  </a:cubicBezTo>
                  <a:cubicBezTo>
                    <a:pt x="180" y="161"/>
                    <a:pt x="190" y="158"/>
                    <a:pt x="200" y="156"/>
                  </a:cubicBezTo>
                  <a:cubicBezTo>
                    <a:pt x="210" y="154"/>
                    <a:pt x="220" y="150"/>
                    <a:pt x="228" y="143"/>
                  </a:cubicBezTo>
                  <a:cubicBezTo>
                    <a:pt x="237" y="134"/>
                    <a:pt x="245" y="125"/>
                    <a:pt x="244" y="110"/>
                  </a:cubicBezTo>
                  <a:cubicBezTo>
                    <a:pt x="244" y="98"/>
                    <a:pt x="246" y="85"/>
                    <a:pt x="245" y="73"/>
                  </a:cubicBezTo>
                  <a:cubicBezTo>
                    <a:pt x="245" y="64"/>
                    <a:pt x="245" y="54"/>
                    <a:pt x="240" y="46"/>
                  </a:cubicBezTo>
                  <a:cubicBezTo>
                    <a:pt x="238" y="45"/>
                    <a:pt x="238" y="42"/>
                    <a:pt x="236" y="42"/>
                  </a:cubicBezTo>
                  <a:cubicBezTo>
                    <a:pt x="231" y="39"/>
                    <a:pt x="233" y="37"/>
                    <a:pt x="236" y="34"/>
                  </a:cubicBezTo>
                  <a:cubicBezTo>
                    <a:pt x="240" y="29"/>
                    <a:pt x="245" y="26"/>
                    <a:pt x="247" y="20"/>
                  </a:cubicBezTo>
                  <a:cubicBezTo>
                    <a:pt x="248" y="16"/>
                    <a:pt x="253" y="17"/>
                    <a:pt x="256" y="14"/>
                  </a:cubicBezTo>
                  <a:cubicBezTo>
                    <a:pt x="260" y="9"/>
                    <a:pt x="265" y="5"/>
                    <a:pt x="270" y="0"/>
                  </a:cubicBezTo>
                  <a:cubicBezTo>
                    <a:pt x="279" y="24"/>
                    <a:pt x="288" y="48"/>
                    <a:pt x="291" y="73"/>
                  </a:cubicBezTo>
                  <a:cubicBezTo>
                    <a:pt x="293" y="89"/>
                    <a:pt x="287" y="103"/>
                    <a:pt x="276" y="115"/>
                  </a:cubicBezTo>
                  <a:cubicBezTo>
                    <a:pt x="272" y="119"/>
                    <a:pt x="272" y="123"/>
                    <a:pt x="272" y="128"/>
                  </a:cubicBezTo>
                  <a:cubicBezTo>
                    <a:pt x="273" y="141"/>
                    <a:pt x="272" y="154"/>
                    <a:pt x="263" y="164"/>
                  </a:cubicBezTo>
                  <a:cubicBezTo>
                    <a:pt x="259" y="168"/>
                    <a:pt x="255" y="171"/>
                    <a:pt x="250" y="173"/>
                  </a:cubicBezTo>
                  <a:cubicBezTo>
                    <a:pt x="244" y="175"/>
                    <a:pt x="243" y="179"/>
                    <a:pt x="245" y="184"/>
                  </a:cubicBezTo>
                  <a:cubicBezTo>
                    <a:pt x="256" y="212"/>
                    <a:pt x="250" y="240"/>
                    <a:pt x="228" y="261"/>
                  </a:cubicBezTo>
                  <a:cubicBezTo>
                    <a:pt x="223" y="266"/>
                    <a:pt x="216" y="269"/>
                    <a:pt x="209" y="272"/>
                  </a:cubicBezTo>
                  <a:close/>
                </a:path>
              </a:pathLst>
            </a:custGeom>
            <a:solidFill>
              <a:srgbClr val="F1BB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8">
              <a:extLst>
                <a:ext uri="{FF2B5EF4-FFF2-40B4-BE49-F238E27FC236}">
                  <a16:creationId xmlns:a16="http://schemas.microsoft.com/office/drawing/2014/main" id="{E686FD9A-03D7-47D7-A9A2-3F94AF530607}"/>
                </a:ext>
              </a:extLst>
            </p:cNvPr>
            <p:cNvSpPr>
              <a:spLocks/>
            </p:cNvSpPr>
            <p:nvPr/>
          </p:nvSpPr>
          <p:spPr bwMode="auto">
            <a:xfrm>
              <a:off x="793" y="1506"/>
              <a:ext cx="441" cy="159"/>
            </a:xfrm>
            <a:custGeom>
              <a:avLst/>
              <a:gdLst>
                <a:gd name="T0" fmla="*/ 240 w 244"/>
                <a:gd name="T1" fmla="*/ 0 h 88"/>
                <a:gd name="T2" fmla="*/ 241 w 244"/>
                <a:gd name="T3" fmla="*/ 4 h 88"/>
                <a:gd name="T4" fmla="*/ 187 w 244"/>
                <a:gd name="T5" fmla="*/ 52 h 88"/>
                <a:gd name="T6" fmla="*/ 185 w 244"/>
                <a:gd name="T7" fmla="*/ 53 h 88"/>
                <a:gd name="T8" fmla="*/ 159 w 244"/>
                <a:gd name="T9" fmla="*/ 66 h 88"/>
                <a:gd name="T10" fmla="*/ 50 w 244"/>
                <a:gd name="T11" fmla="*/ 81 h 88"/>
                <a:gd name="T12" fmla="*/ 4 w 244"/>
                <a:gd name="T13" fmla="*/ 88 h 88"/>
                <a:gd name="T14" fmla="*/ 4 w 244"/>
                <a:gd name="T15" fmla="*/ 84 h 88"/>
                <a:gd name="T16" fmla="*/ 33 w 244"/>
                <a:gd name="T17" fmla="*/ 48 h 88"/>
                <a:gd name="T18" fmla="*/ 48 w 244"/>
                <a:gd name="T19" fmla="*/ 27 h 88"/>
                <a:gd name="T20" fmla="*/ 53 w 244"/>
                <a:gd name="T21" fmla="*/ 24 h 88"/>
                <a:gd name="T22" fmla="*/ 116 w 244"/>
                <a:gd name="T23" fmla="*/ 15 h 88"/>
                <a:gd name="T24" fmla="*/ 156 w 244"/>
                <a:gd name="T25" fmla="*/ 10 h 88"/>
                <a:gd name="T26" fmla="*/ 164 w 244"/>
                <a:gd name="T27" fmla="*/ 11 h 88"/>
                <a:gd name="T28" fmla="*/ 227 w 244"/>
                <a:gd name="T29" fmla="*/ 2 h 88"/>
                <a:gd name="T30" fmla="*/ 240 w 244"/>
                <a:gd name="T3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88">
                  <a:moveTo>
                    <a:pt x="240" y="0"/>
                  </a:moveTo>
                  <a:cubicBezTo>
                    <a:pt x="242" y="1"/>
                    <a:pt x="244" y="1"/>
                    <a:pt x="241" y="4"/>
                  </a:cubicBezTo>
                  <a:cubicBezTo>
                    <a:pt x="223" y="20"/>
                    <a:pt x="205" y="36"/>
                    <a:pt x="187" y="52"/>
                  </a:cubicBezTo>
                  <a:cubicBezTo>
                    <a:pt x="187" y="53"/>
                    <a:pt x="186" y="53"/>
                    <a:pt x="185" y="53"/>
                  </a:cubicBezTo>
                  <a:cubicBezTo>
                    <a:pt x="179" y="62"/>
                    <a:pt x="170" y="65"/>
                    <a:pt x="159" y="66"/>
                  </a:cubicBezTo>
                  <a:cubicBezTo>
                    <a:pt x="123" y="71"/>
                    <a:pt x="86" y="76"/>
                    <a:pt x="50" y="81"/>
                  </a:cubicBezTo>
                  <a:cubicBezTo>
                    <a:pt x="35" y="84"/>
                    <a:pt x="19" y="86"/>
                    <a:pt x="4" y="88"/>
                  </a:cubicBezTo>
                  <a:cubicBezTo>
                    <a:pt x="0" y="87"/>
                    <a:pt x="3" y="85"/>
                    <a:pt x="4" y="84"/>
                  </a:cubicBezTo>
                  <a:cubicBezTo>
                    <a:pt x="13" y="72"/>
                    <a:pt x="23" y="60"/>
                    <a:pt x="33" y="48"/>
                  </a:cubicBezTo>
                  <a:cubicBezTo>
                    <a:pt x="38" y="41"/>
                    <a:pt x="43" y="34"/>
                    <a:pt x="48" y="27"/>
                  </a:cubicBezTo>
                  <a:cubicBezTo>
                    <a:pt x="49" y="25"/>
                    <a:pt x="51" y="24"/>
                    <a:pt x="53" y="24"/>
                  </a:cubicBezTo>
                  <a:cubicBezTo>
                    <a:pt x="74" y="20"/>
                    <a:pt x="95" y="17"/>
                    <a:pt x="116" y="15"/>
                  </a:cubicBezTo>
                  <a:cubicBezTo>
                    <a:pt x="129" y="13"/>
                    <a:pt x="142" y="11"/>
                    <a:pt x="156" y="10"/>
                  </a:cubicBezTo>
                  <a:cubicBezTo>
                    <a:pt x="159" y="9"/>
                    <a:pt x="162" y="9"/>
                    <a:pt x="164" y="11"/>
                  </a:cubicBezTo>
                  <a:cubicBezTo>
                    <a:pt x="185" y="8"/>
                    <a:pt x="206" y="5"/>
                    <a:pt x="227" y="2"/>
                  </a:cubicBezTo>
                  <a:cubicBezTo>
                    <a:pt x="231" y="1"/>
                    <a:pt x="235" y="1"/>
                    <a:pt x="240" y="0"/>
                  </a:cubicBezTo>
                  <a:close/>
                </a:path>
              </a:pathLst>
            </a:custGeom>
            <a:solidFill>
              <a:srgbClr val="D5D0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9">
              <a:extLst>
                <a:ext uri="{FF2B5EF4-FFF2-40B4-BE49-F238E27FC236}">
                  <a16:creationId xmlns:a16="http://schemas.microsoft.com/office/drawing/2014/main" id="{15C9E959-A75F-9B9D-68D2-FF2268C24276}"/>
                </a:ext>
              </a:extLst>
            </p:cNvPr>
            <p:cNvSpPr>
              <a:spLocks/>
            </p:cNvSpPr>
            <p:nvPr/>
          </p:nvSpPr>
          <p:spPr bwMode="auto">
            <a:xfrm>
              <a:off x="705" y="2142"/>
              <a:ext cx="287" cy="196"/>
            </a:xfrm>
            <a:custGeom>
              <a:avLst/>
              <a:gdLst>
                <a:gd name="T0" fmla="*/ 62 w 159"/>
                <a:gd name="T1" fmla="*/ 108 h 108"/>
                <a:gd name="T2" fmla="*/ 59 w 159"/>
                <a:gd name="T3" fmla="*/ 105 h 108"/>
                <a:gd name="T4" fmla="*/ 52 w 159"/>
                <a:gd name="T5" fmla="*/ 100 h 108"/>
                <a:gd name="T6" fmla="*/ 4 w 159"/>
                <a:gd name="T7" fmla="*/ 42 h 108"/>
                <a:gd name="T8" fmla="*/ 1 w 159"/>
                <a:gd name="T9" fmla="*/ 35 h 108"/>
                <a:gd name="T10" fmla="*/ 40 w 159"/>
                <a:gd name="T11" fmla="*/ 19 h 108"/>
                <a:gd name="T12" fmla="*/ 86 w 159"/>
                <a:gd name="T13" fmla="*/ 1 h 108"/>
                <a:gd name="T14" fmla="*/ 96 w 159"/>
                <a:gd name="T15" fmla="*/ 3 h 108"/>
                <a:gd name="T16" fmla="*/ 120 w 159"/>
                <a:gd name="T17" fmla="*/ 20 h 108"/>
                <a:gd name="T18" fmla="*/ 130 w 159"/>
                <a:gd name="T19" fmla="*/ 19 h 108"/>
                <a:gd name="T20" fmla="*/ 138 w 159"/>
                <a:gd name="T21" fmla="*/ 13 h 108"/>
                <a:gd name="T22" fmla="*/ 134 w 159"/>
                <a:gd name="T23" fmla="*/ 20 h 108"/>
                <a:gd name="T24" fmla="*/ 133 w 159"/>
                <a:gd name="T25" fmla="*/ 30 h 108"/>
                <a:gd name="T26" fmla="*/ 154 w 159"/>
                <a:gd name="T27" fmla="*/ 47 h 108"/>
                <a:gd name="T28" fmla="*/ 159 w 159"/>
                <a:gd name="T29" fmla="*/ 56 h 108"/>
                <a:gd name="T30" fmla="*/ 154 w 159"/>
                <a:gd name="T31" fmla="*/ 61 h 108"/>
                <a:gd name="T32" fmla="*/ 94 w 159"/>
                <a:gd name="T33" fmla="*/ 90 h 108"/>
                <a:gd name="T34" fmla="*/ 68 w 159"/>
                <a:gd name="T35" fmla="*/ 103 h 108"/>
                <a:gd name="T36" fmla="*/ 62 w 159"/>
                <a:gd name="T3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08">
                  <a:moveTo>
                    <a:pt x="62" y="108"/>
                  </a:moveTo>
                  <a:cubicBezTo>
                    <a:pt x="61" y="107"/>
                    <a:pt x="60" y="106"/>
                    <a:pt x="59" y="105"/>
                  </a:cubicBezTo>
                  <a:cubicBezTo>
                    <a:pt x="56" y="105"/>
                    <a:pt x="54" y="103"/>
                    <a:pt x="52" y="100"/>
                  </a:cubicBezTo>
                  <a:cubicBezTo>
                    <a:pt x="37" y="80"/>
                    <a:pt x="21" y="61"/>
                    <a:pt x="4" y="42"/>
                  </a:cubicBezTo>
                  <a:cubicBezTo>
                    <a:pt x="2" y="40"/>
                    <a:pt x="0" y="38"/>
                    <a:pt x="1" y="35"/>
                  </a:cubicBezTo>
                  <a:cubicBezTo>
                    <a:pt x="13" y="28"/>
                    <a:pt x="27" y="24"/>
                    <a:pt x="40" y="19"/>
                  </a:cubicBezTo>
                  <a:cubicBezTo>
                    <a:pt x="55" y="12"/>
                    <a:pt x="71" y="7"/>
                    <a:pt x="86" y="1"/>
                  </a:cubicBezTo>
                  <a:cubicBezTo>
                    <a:pt x="90" y="0"/>
                    <a:pt x="93" y="0"/>
                    <a:pt x="96" y="3"/>
                  </a:cubicBezTo>
                  <a:cubicBezTo>
                    <a:pt x="104" y="8"/>
                    <a:pt x="113" y="14"/>
                    <a:pt x="120" y="20"/>
                  </a:cubicBezTo>
                  <a:cubicBezTo>
                    <a:pt x="124" y="23"/>
                    <a:pt x="127" y="23"/>
                    <a:pt x="130" y="19"/>
                  </a:cubicBezTo>
                  <a:cubicBezTo>
                    <a:pt x="132" y="17"/>
                    <a:pt x="135" y="14"/>
                    <a:pt x="138" y="13"/>
                  </a:cubicBezTo>
                  <a:cubicBezTo>
                    <a:pt x="138" y="16"/>
                    <a:pt x="136" y="18"/>
                    <a:pt x="134" y="20"/>
                  </a:cubicBezTo>
                  <a:cubicBezTo>
                    <a:pt x="130" y="23"/>
                    <a:pt x="128" y="26"/>
                    <a:pt x="133" y="30"/>
                  </a:cubicBezTo>
                  <a:cubicBezTo>
                    <a:pt x="140" y="36"/>
                    <a:pt x="145" y="43"/>
                    <a:pt x="154" y="47"/>
                  </a:cubicBezTo>
                  <a:cubicBezTo>
                    <a:pt x="155" y="51"/>
                    <a:pt x="158" y="53"/>
                    <a:pt x="159" y="56"/>
                  </a:cubicBezTo>
                  <a:cubicBezTo>
                    <a:pt x="158" y="58"/>
                    <a:pt x="156" y="60"/>
                    <a:pt x="154" y="61"/>
                  </a:cubicBezTo>
                  <a:cubicBezTo>
                    <a:pt x="134" y="70"/>
                    <a:pt x="114" y="80"/>
                    <a:pt x="94" y="90"/>
                  </a:cubicBezTo>
                  <a:cubicBezTo>
                    <a:pt x="85" y="94"/>
                    <a:pt x="76" y="97"/>
                    <a:pt x="68" y="103"/>
                  </a:cubicBezTo>
                  <a:cubicBezTo>
                    <a:pt x="65" y="104"/>
                    <a:pt x="63" y="106"/>
                    <a:pt x="62" y="108"/>
                  </a:cubicBezTo>
                  <a:close/>
                </a:path>
              </a:pathLst>
            </a:custGeom>
            <a:solidFill>
              <a:srgbClr val="D5C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0">
              <a:extLst>
                <a:ext uri="{FF2B5EF4-FFF2-40B4-BE49-F238E27FC236}">
                  <a16:creationId xmlns:a16="http://schemas.microsoft.com/office/drawing/2014/main" id="{53EFB4F6-C103-4CF7-EFE5-316FF0DCEA0F}"/>
                </a:ext>
              </a:extLst>
            </p:cNvPr>
            <p:cNvSpPr>
              <a:spLocks/>
            </p:cNvSpPr>
            <p:nvPr/>
          </p:nvSpPr>
          <p:spPr bwMode="auto">
            <a:xfrm>
              <a:off x="551" y="2164"/>
              <a:ext cx="260" cy="226"/>
            </a:xfrm>
            <a:custGeom>
              <a:avLst/>
              <a:gdLst>
                <a:gd name="T0" fmla="*/ 86 w 144"/>
                <a:gd name="T1" fmla="*/ 23 h 125"/>
                <a:gd name="T2" fmla="*/ 134 w 144"/>
                <a:gd name="T3" fmla="*/ 78 h 125"/>
                <a:gd name="T4" fmla="*/ 144 w 144"/>
                <a:gd name="T5" fmla="*/ 93 h 125"/>
                <a:gd name="T6" fmla="*/ 134 w 144"/>
                <a:gd name="T7" fmla="*/ 97 h 125"/>
                <a:gd name="T8" fmla="*/ 121 w 144"/>
                <a:gd name="T9" fmla="*/ 105 h 125"/>
                <a:gd name="T10" fmla="*/ 87 w 144"/>
                <a:gd name="T11" fmla="*/ 121 h 125"/>
                <a:gd name="T12" fmla="*/ 81 w 144"/>
                <a:gd name="T13" fmla="*/ 125 h 125"/>
                <a:gd name="T14" fmla="*/ 74 w 144"/>
                <a:gd name="T15" fmla="*/ 120 h 125"/>
                <a:gd name="T16" fmla="*/ 39 w 144"/>
                <a:gd name="T17" fmla="*/ 73 h 125"/>
                <a:gd name="T18" fmla="*/ 5 w 144"/>
                <a:gd name="T19" fmla="*/ 33 h 125"/>
                <a:gd name="T20" fmla="*/ 0 w 144"/>
                <a:gd name="T21" fmla="*/ 26 h 125"/>
                <a:gd name="T22" fmla="*/ 3 w 144"/>
                <a:gd name="T23" fmla="*/ 22 h 125"/>
                <a:gd name="T24" fmla="*/ 56 w 144"/>
                <a:gd name="T25" fmla="*/ 2 h 125"/>
                <a:gd name="T26" fmla="*/ 68 w 144"/>
                <a:gd name="T27" fmla="*/ 4 h 125"/>
                <a:gd name="T28" fmla="*/ 86 w 144"/>
                <a:gd name="T29" fmla="*/ 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25">
                  <a:moveTo>
                    <a:pt x="86" y="23"/>
                  </a:moveTo>
                  <a:cubicBezTo>
                    <a:pt x="103" y="40"/>
                    <a:pt x="119" y="59"/>
                    <a:pt x="134" y="78"/>
                  </a:cubicBezTo>
                  <a:cubicBezTo>
                    <a:pt x="137" y="83"/>
                    <a:pt x="141" y="88"/>
                    <a:pt x="144" y="93"/>
                  </a:cubicBezTo>
                  <a:cubicBezTo>
                    <a:pt x="141" y="96"/>
                    <a:pt x="136" y="96"/>
                    <a:pt x="134" y="97"/>
                  </a:cubicBezTo>
                  <a:cubicBezTo>
                    <a:pt x="130" y="101"/>
                    <a:pt x="125" y="103"/>
                    <a:pt x="121" y="105"/>
                  </a:cubicBezTo>
                  <a:cubicBezTo>
                    <a:pt x="110" y="111"/>
                    <a:pt x="99" y="116"/>
                    <a:pt x="87" y="121"/>
                  </a:cubicBezTo>
                  <a:cubicBezTo>
                    <a:pt x="85" y="122"/>
                    <a:pt x="83" y="124"/>
                    <a:pt x="81" y="125"/>
                  </a:cubicBezTo>
                  <a:cubicBezTo>
                    <a:pt x="77" y="125"/>
                    <a:pt x="76" y="122"/>
                    <a:pt x="74" y="120"/>
                  </a:cubicBezTo>
                  <a:cubicBezTo>
                    <a:pt x="63" y="104"/>
                    <a:pt x="51" y="88"/>
                    <a:pt x="39" y="73"/>
                  </a:cubicBezTo>
                  <a:cubicBezTo>
                    <a:pt x="28" y="59"/>
                    <a:pt x="17" y="46"/>
                    <a:pt x="5" y="33"/>
                  </a:cubicBezTo>
                  <a:cubicBezTo>
                    <a:pt x="3" y="31"/>
                    <a:pt x="1" y="29"/>
                    <a:pt x="0" y="26"/>
                  </a:cubicBezTo>
                  <a:cubicBezTo>
                    <a:pt x="0" y="24"/>
                    <a:pt x="1" y="23"/>
                    <a:pt x="3" y="22"/>
                  </a:cubicBezTo>
                  <a:cubicBezTo>
                    <a:pt x="20" y="16"/>
                    <a:pt x="38" y="9"/>
                    <a:pt x="56" y="2"/>
                  </a:cubicBezTo>
                  <a:cubicBezTo>
                    <a:pt x="61" y="0"/>
                    <a:pt x="64" y="0"/>
                    <a:pt x="68" y="4"/>
                  </a:cubicBezTo>
                  <a:cubicBezTo>
                    <a:pt x="74" y="11"/>
                    <a:pt x="80" y="16"/>
                    <a:pt x="86" y="23"/>
                  </a:cubicBezTo>
                  <a:close/>
                </a:path>
              </a:pathLst>
            </a:custGeom>
            <a:solidFill>
              <a:srgbClr val="395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1">
              <a:extLst>
                <a:ext uri="{FF2B5EF4-FFF2-40B4-BE49-F238E27FC236}">
                  <a16:creationId xmlns:a16="http://schemas.microsoft.com/office/drawing/2014/main" id="{05905F4C-25CA-6C65-1DB8-5D455741876F}"/>
                </a:ext>
              </a:extLst>
            </p:cNvPr>
            <p:cNvSpPr>
              <a:spLocks/>
            </p:cNvSpPr>
            <p:nvPr/>
          </p:nvSpPr>
          <p:spPr bwMode="auto">
            <a:xfrm>
              <a:off x="360" y="2245"/>
              <a:ext cx="244" cy="237"/>
            </a:xfrm>
            <a:custGeom>
              <a:avLst/>
              <a:gdLst>
                <a:gd name="T0" fmla="*/ 133 w 135"/>
                <a:gd name="T1" fmla="*/ 104 h 131"/>
                <a:gd name="T2" fmla="*/ 126 w 135"/>
                <a:gd name="T3" fmla="*/ 109 h 131"/>
                <a:gd name="T4" fmla="*/ 90 w 135"/>
                <a:gd name="T5" fmla="*/ 127 h 131"/>
                <a:gd name="T6" fmla="*/ 87 w 135"/>
                <a:gd name="T7" fmla="*/ 130 h 131"/>
                <a:gd name="T8" fmla="*/ 82 w 135"/>
                <a:gd name="T9" fmla="*/ 129 h 131"/>
                <a:gd name="T10" fmla="*/ 53 w 135"/>
                <a:gd name="T11" fmla="*/ 88 h 131"/>
                <a:gd name="T12" fmla="*/ 5 w 135"/>
                <a:gd name="T13" fmla="*/ 28 h 131"/>
                <a:gd name="T14" fmla="*/ 1 w 135"/>
                <a:gd name="T15" fmla="*/ 22 h 131"/>
                <a:gd name="T16" fmla="*/ 2 w 135"/>
                <a:gd name="T17" fmla="*/ 18 h 131"/>
                <a:gd name="T18" fmla="*/ 38 w 135"/>
                <a:gd name="T19" fmla="*/ 5 h 131"/>
                <a:gd name="T20" fmla="*/ 51 w 135"/>
                <a:gd name="T21" fmla="*/ 2 h 131"/>
                <a:gd name="T22" fmla="*/ 78 w 135"/>
                <a:gd name="T23" fmla="*/ 29 h 131"/>
                <a:gd name="T24" fmla="*/ 129 w 135"/>
                <a:gd name="T25" fmla="*/ 93 h 131"/>
                <a:gd name="T26" fmla="*/ 133 w 135"/>
                <a:gd name="T27" fmla="*/ 10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31">
                  <a:moveTo>
                    <a:pt x="133" y="104"/>
                  </a:moveTo>
                  <a:cubicBezTo>
                    <a:pt x="132" y="107"/>
                    <a:pt x="129" y="108"/>
                    <a:pt x="126" y="109"/>
                  </a:cubicBezTo>
                  <a:cubicBezTo>
                    <a:pt x="114" y="114"/>
                    <a:pt x="102" y="121"/>
                    <a:pt x="90" y="127"/>
                  </a:cubicBezTo>
                  <a:cubicBezTo>
                    <a:pt x="89" y="128"/>
                    <a:pt x="88" y="129"/>
                    <a:pt x="87" y="130"/>
                  </a:cubicBezTo>
                  <a:cubicBezTo>
                    <a:pt x="85" y="131"/>
                    <a:pt x="83" y="130"/>
                    <a:pt x="82" y="129"/>
                  </a:cubicBezTo>
                  <a:cubicBezTo>
                    <a:pt x="73" y="115"/>
                    <a:pt x="64" y="101"/>
                    <a:pt x="53" y="88"/>
                  </a:cubicBezTo>
                  <a:cubicBezTo>
                    <a:pt x="38" y="67"/>
                    <a:pt x="22" y="47"/>
                    <a:pt x="5" y="28"/>
                  </a:cubicBezTo>
                  <a:cubicBezTo>
                    <a:pt x="3" y="26"/>
                    <a:pt x="1" y="25"/>
                    <a:pt x="1" y="22"/>
                  </a:cubicBezTo>
                  <a:cubicBezTo>
                    <a:pt x="0" y="20"/>
                    <a:pt x="1" y="19"/>
                    <a:pt x="2" y="18"/>
                  </a:cubicBezTo>
                  <a:cubicBezTo>
                    <a:pt x="14" y="14"/>
                    <a:pt x="26" y="10"/>
                    <a:pt x="38" y="5"/>
                  </a:cubicBezTo>
                  <a:cubicBezTo>
                    <a:pt x="42" y="3"/>
                    <a:pt x="46" y="0"/>
                    <a:pt x="51" y="2"/>
                  </a:cubicBezTo>
                  <a:cubicBezTo>
                    <a:pt x="62" y="9"/>
                    <a:pt x="70" y="20"/>
                    <a:pt x="78" y="29"/>
                  </a:cubicBezTo>
                  <a:cubicBezTo>
                    <a:pt x="96" y="49"/>
                    <a:pt x="113" y="71"/>
                    <a:pt x="129" y="93"/>
                  </a:cubicBezTo>
                  <a:cubicBezTo>
                    <a:pt x="131" y="96"/>
                    <a:pt x="135" y="99"/>
                    <a:pt x="133" y="104"/>
                  </a:cubicBezTo>
                  <a:close/>
                </a:path>
              </a:pathLst>
            </a:custGeom>
            <a:solidFill>
              <a:srgbClr val="3A5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2">
              <a:extLst>
                <a:ext uri="{FF2B5EF4-FFF2-40B4-BE49-F238E27FC236}">
                  <a16:creationId xmlns:a16="http://schemas.microsoft.com/office/drawing/2014/main" id="{12252FA2-E335-7606-D99D-828D3024AE82}"/>
                </a:ext>
              </a:extLst>
            </p:cNvPr>
            <p:cNvSpPr>
              <a:spLocks/>
            </p:cNvSpPr>
            <p:nvPr/>
          </p:nvSpPr>
          <p:spPr bwMode="auto">
            <a:xfrm>
              <a:off x="858" y="1392"/>
              <a:ext cx="154" cy="163"/>
            </a:xfrm>
            <a:custGeom>
              <a:avLst/>
              <a:gdLst>
                <a:gd name="T0" fmla="*/ 80 w 85"/>
                <a:gd name="T1" fmla="*/ 81 h 90"/>
                <a:gd name="T2" fmla="*/ 12 w 85"/>
                <a:gd name="T3" fmla="*/ 90 h 90"/>
                <a:gd name="T4" fmla="*/ 9 w 85"/>
                <a:gd name="T5" fmla="*/ 75 h 90"/>
                <a:gd name="T6" fmla="*/ 3 w 85"/>
                <a:gd name="T7" fmla="*/ 51 h 90"/>
                <a:gd name="T8" fmla="*/ 4 w 85"/>
                <a:gd name="T9" fmla="*/ 37 h 90"/>
                <a:gd name="T10" fmla="*/ 1 w 85"/>
                <a:gd name="T11" fmla="*/ 13 h 90"/>
                <a:gd name="T12" fmla="*/ 2 w 85"/>
                <a:gd name="T13" fmla="*/ 10 h 90"/>
                <a:gd name="T14" fmla="*/ 62 w 85"/>
                <a:gd name="T15" fmla="*/ 1 h 90"/>
                <a:gd name="T16" fmla="*/ 70 w 85"/>
                <a:gd name="T17" fmla="*/ 1 h 90"/>
                <a:gd name="T18" fmla="*/ 73 w 85"/>
                <a:gd name="T19" fmla="*/ 10 h 90"/>
                <a:gd name="T20" fmla="*/ 75 w 85"/>
                <a:gd name="T21" fmla="*/ 29 h 90"/>
                <a:gd name="T22" fmla="*/ 81 w 85"/>
                <a:gd name="T23" fmla="*/ 65 h 90"/>
                <a:gd name="T24" fmla="*/ 80 w 85"/>
                <a:gd name="T25"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90">
                  <a:moveTo>
                    <a:pt x="80" y="81"/>
                  </a:moveTo>
                  <a:cubicBezTo>
                    <a:pt x="57" y="84"/>
                    <a:pt x="35" y="87"/>
                    <a:pt x="12" y="90"/>
                  </a:cubicBezTo>
                  <a:cubicBezTo>
                    <a:pt x="11" y="85"/>
                    <a:pt x="10" y="80"/>
                    <a:pt x="9" y="75"/>
                  </a:cubicBezTo>
                  <a:cubicBezTo>
                    <a:pt x="3" y="68"/>
                    <a:pt x="4" y="59"/>
                    <a:pt x="3" y="51"/>
                  </a:cubicBezTo>
                  <a:cubicBezTo>
                    <a:pt x="2" y="46"/>
                    <a:pt x="0" y="41"/>
                    <a:pt x="4" y="37"/>
                  </a:cubicBezTo>
                  <a:cubicBezTo>
                    <a:pt x="3" y="29"/>
                    <a:pt x="2" y="21"/>
                    <a:pt x="1" y="13"/>
                  </a:cubicBezTo>
                  <a:cubicBezTo>
                    <a:pt x="1" y="12"/>
                    <a:pt x="0" y="10"/>
                    <a:pt x="2" y="10"/>
                  </a:cubicBezTo>
                  <a:cubicBezTo>
                    <a:pt x="22" y="7"/>
                    <a:pt x="42" y="4"/>
                    <a:pt x="62" y="1"/>
                  </a:cubicBezTo>
                  <a:cubicBezTo>
                    <a:pt x="64" y="1"/>
                    <a:pt x="67" y="0"/>
                    <a:pt x="70" y="1"/>
                  </a:cubicBezTo>
                  <a:cubicBezTo>
                    <a:pt x="72" y="3"/>
                    <a:pt x="73" y="6"/>
                    <a:pt x="73" y="10"/>
                  </a:cubicBezTo>
                  <a:cubicBezTo>
                    <a:pt x="74" y="16"/>
                    <a:pt x="75" y="23"/>
                    <a:pt x="75" y="29"/>
                  </a:cubicBezTo>
                  <a:cubicBezTo>
                    <a:pt x="78" y="41"/>
                    <a:pt x="79" y="53"/>
                    <a:pt x="81" y="65"/>
                  </a:cubicBezTo>
                  <a:cubicBezTo>
                    <a:pt x="81" y="70"/>
                    <a:pt x="85" y="76"/>
                    <a:pt x="80" y="81"/>
                  </a:cubicBez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3">
              <a:extLst>
                <a:ext uri="{FF2B5EF4-FFF2-40B4-BE49-F238E27FC236}">
                  <a16:creationId xmlns:a16="http://schemas.microsoft.com/office/drawing/2014/main" id="{05387DF9-81CB-D4FF-0C62-C8A6A6CB2492}"/>
                </a:ext>
              </a:extLst>
            </p:cNvPr>
            <p:cNvSpPr>
              <a:spLocks/>
            </p:cNvSpPr>
            <p:nvPr/>
          </p:nvSpPr>
          <p:spPr bwMode="auto">
            <a:xfrm>
              <a:off x="2208" y="1620"/>
              <a:ext cx="74" cy="132"/>
            </a:xfrm>
            <a:custGeom>
              <a:avLst/>
              <a:gdLst>
                <a:gd name="T0" fmla="*/ 28 w 41"/>
                <a:gd name="T1" fmla="*/ 73 h 73"/>
                <a:gd name="T2" fmla="*/ 19 w 41"/>
                <a:gd name="T3" fmla="*/ 70 h 73"/>
                <a:gd name="T4" fmla="*/ 1 w 41"/>
                <a:gd name="T5" fmla="*/ 46 h 73"/>
                <a:gd name="T6" fmla="*/ 6 w 41"/>
                <a:gd name="T7" fmla="*/ 8 h 73"/>
                <a:gd name="T8" fmla="*/ 10 w 41"/>
                <a:gd name="T9" fmla="*/ 0 h 73"/>
                <a:gd name="T10" fmla="*/ 37 w 41"/>
                <a:gd name="T11" fmla="*/ 37 h 73"/>
                <a:gd name="T12" fmla="*/ 28 w 41"/>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41" h="73">
                  <a:moveTo>
                    <a:pt x="28" y="73"/>
                  </a:moveTo>
                  <a:cubicBezTo>
                    <a:pt x="26" y="69"/>
                    <a:pt x="22" y="71"/>
                    <a:pt x="19" y="70"/>
                  </a:cubicBezTo>
                  <a:cubicBezTo>
                    <a:pt x="2" y="68"/>
                    <a:pt x="0" y="62"/>
                    <a:pt x="1" y="46"/>
                  </a:cubicBezTo>
                  <a:cubicBezTo>
                    <a:pt x="2" y="33"/>
                    <a:pt x="5" y="21"/>
                    <a:pt x="6" y="8"/>
                  </a:cubicBezTo>
                  <a:cubicBezTo>
                    <a:pt x="6" y="5"/>
                    <a:pt x="11" y="4"/>
                    <a:pt x="10" y="0"/>
                  </a:cubicBezTo>
                  <a:cubicBezTo>
                    <a:pt x="20" y="12"/>
                    <a:pt x="32" y="22"/>
                    <a:pt x="37" y="37"/>
                  </a:cubicBezTo>
                  <a:cubicBezTo>
                    <a:pt x="41" y="49"/>
                    <a:pt x="41" y="67"/>
                    <a:pt x="28" y="73"/>
                  </a:cubicBezTo>
                  <a:close/>
                </a:path>
              </a:pathLst>
            </a:custGeom>
            <a:solidFill>
              <a:srgbClr val="FAD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4">
              <a:extLst>
                <a:ext uri="{FF2B5EF4-FFF2-40B4-BE49-F238E27FC236}">
                  <a16:creationId xmlns:a16="http://schemas.microsoft.com/office/drawing/2014/main" id="{8CE11895-2760-FF7C-565A-3E62672325B8}"/>
                </a:ext>
              </a:extLst>
            </p:cNvPr>
            <p:cNvSpPr>
              <a:spLocks/>
            </p:cNvSpPr>
            <p:nvPr/>
          </p:nvSpPr>
          <p:spPr bwMode="auto">
            <a:xfrm>
              <a:off x="895" y="1643"/>
              <a:ext cx="135" cy="58"/>
            </a:xfrm>
            <a:custGeom>
              <a:avLst/>
              <a:gdLst>
                <a:gd name="T0" fmla="*/ 1 w 75"/>
                <a:gd name="T1" fmla="*/ 9 h 32"/>
                <a:gd name="T2" fmla="*/ 68 w 75"/>
                <a:gd name="T3" fmla="*/ 0 h 32"/>
                <a:gd name="T4" fmla="*/ 72 w 75"/>
                <a:gd name="T5" fmla="*/ 22 h 32"/>
                <a:gd name="T6" fmla="*/ 42 w 75"/>
                <a:gd name="T7" fmla="*/ 27 h 32"/>
                <a:gd name="T8" fmla="*/ 3 w 75"/>
                <a:gd name="T9" fmla="*/ 32 h 32"/>
                <a:gd name="T10" fmla="*/ 1 w 75"/>
                <a:gd name="T11" fmla="*/ 9 h 32"/>
              </a:gdLst>
              <a:ahLst/>
              <a:cxnLst>
                <a:cxn ang="0">
                  <a:pos x="T0" y="T1"/>
                </a:cxn>
                <a:cxn ang="0">
                  <a:pos x="T2" y="T3"/>
                </a:cxn>
                <a:cxn ang="0">
                  <a:pos x="T4" y="T5"/>
                </a:cxn>
                <a:cxn ang="0">
                  <a:pos x="T6" y="T7"/>
                </a:cxn>
                <a:cxn ang="0">
                  <a:pos x="T8" y="T9"/>
                </a:cxn>
                <a:cxn ang="0">
                  <a:pos x="T10" y="T11"/>
                </a:cxn>
              </a:cxnLst>
              <a:rect l="0" t="0" r="r" b="b"/>
              <a:pathLst>
                <a:path w="75" h="32">
                  <a:moveTo>
                    <a:pt x="1" y="9"/>
                  </a:moveTo>
                  <a:cubicBezTo>
                    <a:pt x="23" y="6"/>
                    <a:pt x="46" y="2"/>
                    <a:pt x="68" y="0"/>
                  </a:cubicBezTo>
                  <a:cubicBezTo>
                    <a:pt x="73" y="4"/>
                    <a:pt x="75" y="16"/>
                    <a:pt x="72" y="22"/>
                  </a:cubicBezTo>
                  <a:cubicBezTo>
                    <a:pt x="62" y="25"/>
                    <a:pt x="52" y="25"/>
                    <a:pt x="42" y="27"/>
                  </a:cubicBezTo>
                  <a:cubicBezTo>
                    <a:pt x="29" y="29"/>
                    <a:pt x="16" y="31"/>
                    <a:pt x="3" y="32"/>
                  </a:cubicBezTo>
                  <a:cubicBezTo>
                    <a:pt x="3" y="24"/>
                    <a:pt x="0" y="17"/>
                    <a:pt x="1" y="9"/>
                  </a:cubicBezTo>
                  <a:close/>
                </a:path>
              </a:pathLst>
            </a:custGeom>
            <a:solidFill>
              <a:srgbClr val="3E3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5">
              <a:extLst>
                <a:ext uri="{FF2B5EF4-FFF2-40B4-BE49-F238E27FC236}">
                  <a16:creationId xmlns:a16="http://schemas.microsoft.com/office/drawing/2014/main" id="{6E8EC5E5-8E24-F96C-5517-9F08325BA2F5}"/>
                </a:ext>
              </a:extLst>
            </p:cNvPr>
            <p:cNvSpPr>
              <a:spLocks/>
            </p:cNvSpPr>
            <p:nvPr/>
          </p:nvSpPr>
          <p:spPr bwMode="auto">
            <a:xfrm>
              <a:off x="721" y="1233"/>
              <a:ext cx="506" cy="190"/>
            </a:xfrm>
            <a:custGeom>
              <a:avLst/>
              <a:gdLst>
                <a:gd name="T0" fmla="*/ 280 w 280"/>
                <a:gd name="T1" fmla="*/ 105 h 105"/>
                <a:gd name="T2" fmla="*/ 241 w 280"/>
                <a:gd name="T3" fmla="*/ 51 h 105"/>
                <a:gd name="T4" fmla="*/ 213 w 280"/>
                <a:gd name="T5" fmla="*/ 10 h 105"/>
                <a:gd name="T6" fmla="*/ 202 w 280"/>
                <a:gd name="T7" fmla="*/ 6 h 105"/>
                <a:gd name="T8" fmla="*/ 129 w 280"/>
                <a:gd name="T9" fmla="*/ 15 h 105"/>
                <a:gd name="T10" fmla="*/ 54 w 280"/>
                <a:gd name="T11" fmla="*/ 24 h 105"/>
                <a:gd name="T12" fmla="*/ 12 w 280"/>
                <a:gd name="T13" fmla="*/ 29 h 105"/>
                <a:gd name="T14" fmla="*/ 3 w 280"/>
                <a:gd name="T15" fmla="*/ 30 h 105"/>
                <a:gd name="T16" fmla="*/ 0 w 280"/>
                <a:gd name="T17" fmla="*/ 28 h 105"/>
                <a:gd name="T18" fmla="*/ 4 w 280"/>
                <a:gd name="T19" fmla="*/ 25 h 105"/>
                <a:gd name="T20" fmla="*/ 26 w 280"/>
                <a:gd name="T21" fmla="*/ 22 h 105"/>
                <a:gd name="T22" fmla="*/ 98 w 280"/>
                <a:gd name="T23" fmla="*/ 14 h 105"/>
                <a:gd name="T24" fmla="*/ 168 w 280"/>
                <a:gd name="T25" fmla="*/ 5 h 105"/>
                <a:gd name="T26" fmla="*/ 203 w 280"/>
                <a:gd name="T27" fmla="*/ 1 h 105"/>
                <a:gd name="T28" fmla="*/ 213 w 280"/>
                <a:gd name="T29" fmla="*/ 5 h 105"/>
                <a:gd name="T30" fmla="*/ 273 w 280"/>
                <a:gd name="T31" fmla="*/ 91 h 105"/>
                <a:gd name="T32" fmla="*/ 276 w 280"/>
                <a:gd name="T33" fmla="*/ 94 h 105"/>
                <a:gd name="T34" fmla="*/ 280 w 280"/>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105">
                  <a:moveTo>
                    <a:pt x="280" y="105"/>
                  </a:moveTo>
                  <a:cubicBezTo>
                    <a:pt x="267" y="87"/>
                    <a:pt x="254" y="69"/>
                    <a:pt x="241" y="51"/>
                  </a:cubicBezTo>
                  <a:cubicBezTo>
                    <a:pt x="232" y="38"/>
                    <a:pt x="222" y="24"/>
                    <a:pt x="213" y="10"/>
                  </a:cubicBezTo>
                  <a:cubicBezTo>
                    <a:pt x="210" y="6"/>
                    <a:pt x="207" y="5"/>
                    <a:pt x="202" y="6"/>
                  </a:cubicBezTo>
                  <a:cubicBezTo>
                    <a:pt x="177" y="9"/>
                    <a:pt x="153" y="12"/>
                    <a:pt x="129" y="15"/>
                  </a:cubicBezTo>
                  <a:cubicBezTo>
                    <a:pt x="104" y="17"/>
                    <a:pt x="79" y="21"/>
                    <a:pt x="54" y="24"/>
                  </a:cubicBezTo>
                  <a:cubicBezTo>
                    <a:pt x="40" y="26"/>
                    <a:pt x="26" y="27"/>
                    <a:pt x="12" y="29"/>
                  </a:cubicBezTo>
                  <a:cubicBezTo>
                    <a:pt x="9" y="29"/>
                    <a:pt x="6" y="30"/>
                    <a:pt x="3" y="30"/>
                  </a:cubicBezTo>
                  <a:cubicBezTo>
                    <a:pt x="2" y="30"/>
                    <a:pt x="0" y="30"/>
                    <a:pt x="0" y="28"/>
                  </a:cubicBezTo>
                  <a:cubicBezTo>
                    <a:pt x="1" y="26"/>
                    <a:pt x="3" y="26"/>
                    <a:pt x="4" y="25"/>
                  </a:cubicBezTo>
                  <a:cubicBezTo>
                    <a:pt x="12" y="24"/>
                    <a:pt x="19" y="23"/>
                    <a:pt x="26" y="22"/>
                  </a:cubicBezTo>
                  <a:cubicBezTo>
                    <a:pt x="50" y="20"/>
                    <a:pt x="74" y="17"/>
                    <a:pt x="98" y="14"/>
                  </a:cubicBezTo>
                  <a:cubicBezTo>
                    <a:pt x="121" y="11"/>
                    <a:pt x="144" y="8"/>
                    <a:pt x="168" y="5"/>
                  </a:cubicBezTo>
                  <a:cubicBezTo>
                    <a:pt x="179" y="4"/>
                    <a:pt x="191" y="3"/>
                    <a:pt x="203" y="1"/>
                  </a:cubicBezTo>
                  <a:cubicBezTo>
                    <a:pt x="208" y="0"/>
                    <a:pt x="210" y="1"/>
                    <a:pt x="213" y="5"/>
                  </a:cubicBezTo>
                  <a:cubicBezTo>
                    <a:pt x="233" y="34"/>
                    <a:pt x="253" y="62"/>
                    <a:pt x="273" y="91"/>
                  </a:cubicBezTo>
                  <a:cubicBezTo>
                    <a:pt x="274" y="92"/>
                    <a:pt x="275" y="93"/>
                    <a:pt x="276" y="94"/>
                  </a:cubicBezTo>
                  <a:cubicBezTo>
                    <a:pt x="278" y="97"/>
                    <a:pt x="280" y="101"/>
                    <a:pt x="280" y="105"/>
                  </a:cubicBezTo>
                  <a:close/>
                </a:path>
              </a:pathLst>
            </a:custGeom>
            <a:solidFill>
              <a:srgbClr val="C1D5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6">
              <a:extLst>
                <a:ext uri="{FF2B5EF4-FFF2-40B4-BE49-F238E27FC236}">
                  <a16:creationId xmlns:a16="http://schemas.microsoft.com/office/drawing/2014/main" id="{B22FF14C-10A8-69DD-3006-C3F8ED62466C}"/>
                </a:ext>
              </a:extLst>
            </p:cNvPr>
            <p:cNvSpPr>
              <a:spLocks/>
            </p:cNvSpPr>
            <p:nvPr/>
          </p:nvSpPr>
          <p:spPr bwMode="auto">
            <a:xfrm>
              <a:off x="799" y="1746"/>
              <a:ext cx="399" cy="105"/>
            </a:xfrm>
            <a:custGeom>
              <a:avLst/>
              <a:gdLst>
                <a:gd name="T0" fmla="*/ 3 w 221"/>
                <a:gd name="T1" fmla="*/ 52 h 58"/>
                <a:gd name="T2" fmla="*/ 188 w 221"/>
                <a:gd name="T3" fmla="*/ 30 h 58"/>
                <a:gd name="T4" fmla="*/ 195 w 221"/>
                <a:gd name="T5" fmla="*/ 29 h 58"/>
                <a:gd name="T6" fmla="*/ 207 w 221"/>
                <a:gd name="T7" fmla="*/ 27 h 58"/>
                <a:gd name="T8" fmla="*/ 210 w 221"/>
                <a:gd name="T9" fmla="*/ 24 h 58"/>
                <a:gd name="T10" fmla="*/ 216 w 221"/>
                <a:gd name="T11" fmla="*/ 9 h 58"/>
                <a:gd name="T12" fmla="*/ 220 w 221"/>
                <a:gd name="T13" fmla="*/ 0 h 58"/>
                <a:gd name="T14" fmla="*/ 221 w 221"/>
                <a:gd name="T15" fmla="*/ 1 h 58"/>
                <a:gd name="T16" fmla="*/ 212 w 221"/>
                <a:gd name="T17" fmla="*/ 29 h 58"/>
                <a:gd name="T18" fmla="*/ 206 w 221"/>
                <a:gd name="T19" fmla="*/ 33 h 58"/>
                <a:gd name="T20" fmla="*/ 150 w 221"/>
                <a:gd name="T21" fmla="*/ 39 h 58"/>
                <a:gd name="T22" fmla="*/ 82 w 221"/>
                <a:gd name="T23" fmla="*/ 48 h 58"/>
                <a:gd name="T24" fmla="*/ 5 w 221"/>
                <a:gd name="T25" fmla="*/ 57 h 58"/>
                <a:gd name="T26" fmla="*/ 1 w 221"/>
                <a:gd name="T27" fmla="*/ 56 h 58"/>
                <a:gd name="T28" fmla="*/ 3 w 221"/>
                <a:gd name="T29"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58">
                  <a:moveTo>
                    <a:pt x="3" y="52"/>
                  </a:moveTo>
                  <a:cubicBezTo>
                    <a:pt x="65" y="45"/>
                    <a:pt x="126" y="37"/>
                    <a:pt x="188" y="30"/>
                  </a:cubicBezTo>
                  <a:cubicBezTo>
                    <a:pt x="189" y="25"/>
                    <a:pt x="192" y="25"/>
                    <a:pt x="195" y="29"/>
                  </a:cubicBezTo>
                  <a:cubicBezTo>
                    <a:pt x="199" y="29"/>
                    <a:pt x="203" y="28"/>
                    <a:pt x="207" y="27"/>
                  </a:cubicBezTo>
                  <a:cubicBezTo>
                    <a:pt x="209" y="27"/>
                    <a:pt x="210" y="26"/>
                    <a:pt x="210" y="24"/>
                  </a:cubicBezTo>
                  <a:cubicBezTo>
                    <a:pt x="212" y="19"/>
                    <a:pt x="214" y="14"/>
                    <a:pt x="216" y="9"/>
                  </a:cubicBezTo>
                  <a:cubicBezTo>
                    <a:pt x="216" y="6"/>
                    <a:pt x="214" y="1"/>
                    <a:pt x="220" y="0"/>
                  </a:cubicBezTo>
                  <a:cubicBezTo>
                    <a:pt x="220" y="1"/>
                    <a:pt x="220" y="1"/>
                    <a:pt x="221" y="1"/>
                  </a:cubicBezTo>
                  <a:cubicBezTo>
                    <a:pt x="219" y="11"/>
                    <a:pt x="215" y="19"/>
                    <a:pt x="212" y="29"/>
                  </a:cubicBezTo>
                  <a:cubicBezTo>
                    <a:pt x="211" y="31"/>
                    <a:pt x="209" y="32"/>
                    <a:pt x="206" y="33"/>
                  </a:cubicBezTo>
                  <a:cubicBezTo>
                    <a:pt x="187" y="34"/>
                    <a:pt x="169" y="38"/>
                    <a:pt x="150" y="39"/>
                  </a:cubicBezTo>
                  <a:cubicBezTo>
                    <a:pt x="128" y="42"/>
                    <a:pt x="105" y="45"/>
                    <a:pt x="82" y="48"/>
                  </a:cubicBezTo>
                  <a:cubicBezTo>
                    <a:pt x="57" y="51"/>
                    <a:pt x="31" y="54"/>
                    <a:pt x="5" y="57"/>
                  </a:cubicBezTo>
                  <a:cubicBezTo>
                    <a:pt x="4" y="58"/>
                    <a:pt x="2" y="58"/>
                    <a:pt x="1" y="56"/>
                  </a:cubicBezTo>
                  <a:cubicBezTo>
                    <a:pt x="0" y="54"/>
                    <a:pt x="2" y="53"/>
                    <a:pt x="3" y="52"/>
                  </a:cubicBezTo>
                  <a:close/>
                </a:path>
              </a:pathLst>
            </a:custGeom>
            <a:solidFill>
              <a:srgbClr val="C5D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7">
              <a:extLst>
                <a:ext uri="{FF2B5EF4-FFF2-40B4-BE49-F238E27FC236}">
                  <a16:creationId xmlns:a16="http://schemas.microsoft.com/office/drawing/2014/main" id="{BBFA198D-2205-3740-495C-84712DD87A75}"/>
                </a:ext>
              </a:extLst>
            </p:cNvPr>
            <p:cNvSpPr>
              <a:spLocks/>
            </p:cNvSpPr>
            <p:nvPr/>
          </p:nvSpPr>
          <p:spPr bwMode="auto">
            <a:xfrm>
              <a:off x="773" y="1459"/>
              <a:ext cx="102" cy="68"/>
            </a:xfrm>
            <a:custGeom>
              <a:avLst/>
              <a:gdLst>
                <a:gd name="T0" fmla="*/ 51 w 56"/>
                <a:gd name="T1" fmla="*/ 0 h 38"/>
                <a:gd name="T2" fmla="*/ 56 w 56"/>
                <a:gd name="T3" fmla="*/ 38 h 38"/>
                <a:gd name="T4" fmla="*/ 29 w 56"/>
                <a:gd name="T5" fmla="*/ 26 h 38"/>
                <a:gd name="T6" fmla="*/ 5 w 56"/>
                <a:gd name="T7" fmla="*/ 14 h 38"/>
                <a:gd name="T8" fmla="*/ 1 w 56"/>
                <a:gd name="T9" fmla="*/ 10 h 38"/>
                <a:gd name="T10" fmla="*/ 5 w 56"/>
                <a:gd name="T11" fmla="*/ 8 h 38"/>
                <a:gd name="T12" fmla="*/ 34 w 56"/>
                <a:gd name="T13" fmla="*/ 4 h 38"/>
                <a:gd name="T14" fmla="*/ 51 w 56"/>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8">
                  <a:moveTo>
                    <a:pt x="51" y="0"/>
                  </a:moveTo>
                  <a:cubicBezTo>
                    <a:pt x="53" y="13"/>
                    <a:pt x="55" y="25"/>
                    <a:pt x="56" y="38"/>
                  </a:cubicBezTo>
                  <a:cubicBezTo>
                    <a:pt x="47" y="34"/>
                    <a:pt x="38" y="30"/>
                    <a:pt x="29" y="26"/>
                  </a:cubicBezTo>
                  <a:cubicBezTo>
                    <a:pt x="21" y="22"/>
                    <a:pt x="13" y="18"/>
                    <a:pt x="5" y="14"/>
                  </a:cubicBezTo>
                  <a:cubicBezTo>
                    <a:pt x="3" y="13"/>
                    <a:pt x="0" y="13"/>
                    <a:pt x="1" y="10"/>
                  </a:cubicBezTo>
                  <a:cubicBezTo>
                    <a:pt x="1" y="8"/>
                    <a:pt x="4" y="9"/>
                    <a:pt x="5" y="8"/>
                  </a:cubicBezTo>
                  <a:cubicBezTo>
                    <a:pt x="15" y="5"/>
                    <a:pt x="25" y="6"/>
                    <a:pt x="34" y="4"/>
                  </a:cubicBezTo>
                  <a:cubicBezTo>
                    <a:pt x="40" y="3"/>
                    <a:pt x="45" y="2"/>
                    <a:pt x="51" y="0"/>
                  </a:cubicBezTo>
                  <a:close/>
                </a:path>
              </a:pathLst>
            </a:custGeom>
            <a:solidFill>
              <a:srgbClr val="D3D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8">
              <a:extLst>
                <a:ext uri="{FF2B5EF4-FFF2-40B4-BE49-F238E27FC236}">
                  <a16:creationId xmlns:a16="http://schemas.microsoft.com/office/drawing/2014/main" id="{22F59706-CB54-4F85-2E5C-D738170DCF5D}"/>
                </a:ext>
              </a:extLst>
            </p:cNvPr>
            <p:cNvSpPr>
              <a:spLocks/>
            </p:cNvSpPr>
            <p:nvPr/>
          </p:nvSpPr>
          <p:spPr bwMode="auto">
            <a:xfrm>
              <a:off x="1193" y="1585"/>
              <a:ext cx="59" cy="163"/>
            </a:xfrm>
            <a:custGeom>
              <a:avLst/>
              <a:gdLst>
                <a:gd name="T0" fmla="*/ 7 w 33"/>
                <a:gd name="T1" fmla="*/ 70 h 90"/>
                <a:gd name="T2" fmla="*/ 9 w 33"/>
                <a:gd name="T3" fmla="*/ 58 h 90"/>
                <a:gd name="T4" fmla="*/ 9 w 33"/>
                <a:gd name="T5" fmla="*/ 53 h 90"/>
                <a:gd name="T6" fmla="*/ 21 w 33"/>
                <a:gd name="T7" fmla="*/ 28 h 90"/>
                <a:gd name="T8" fmla="*/ 32 w 33"/>
                <a:gd name="T9" fmla="*/ 0 h 90"/>
                <a:gd name="T10" fmla="*/ 31 w 33"/>
                <a:gd name="T11" fmla="*/ 11 h 90"/>
                <a:gd name="T12" fmla="*/ 20 w 33"/>
                <a:gd name="T13" fmla="*/ 43 h 90"/>
                <a:gd name="T14" fmla="*/ 3 w 33"/>
                <a:gd name="T15" fmla="*/ 90 h 90"/>
                <a:gd name="T16" fmla="*/ 3 w 33"/>
                <a:gd name="T17" fmla="*/ 90 h 90"/>
                <a:gd name="T18" fmla="*/ 0 w 33"/>
                <a:gd name="T19" fmla="*/ 84 h 90"/>
                <a:gd name="T20" fmla="*/ 7 w 33"/>
                <a:gd name="T21"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90">
                  <a:moveTo>
                    <a:pt x="7" y="70"/>
                  </a:moveTo>
                  <a:cubicBezTo>
                    <a:pt x="9" y="66"/>
                    <a:pt x="12" y="63"/>
                    <a:pt x="9" y="58"/>
                  </a:cubicBezTo>
                  <a:cubicBezTo>
                    <a:pt x="8" y="56"/>
                    <a:pt x="8" y="53"/>
                    <a:pt x="9" y="53"/>
                  </a:cubicBezTo>
                  <a:cubicBezTo>
                    <a:pt x="19" y="47"/>
                    <a:pt x="18" y="36"/>
                    <a:pt x="21" y="28"/>
                  </a:cubicBezTo>
                  <a:cubicBezTo>
                    <a:pt x="25" y="19"/>
                    <a:pt x="28" y="10"/>
                    <a:pt x="32" y="0"/>
                  </a:cubicBezTo>
                  <a:cubicBezTo>
                    <a:pt x="33" y="4"/>
                    <a:pt x="33" y="8"/>
                    <a:pt x="31" y="11"/>
                  </a:cubicBezTo>
                  <a:cubicBezTo>
                    <a:pt x="27" y="22"/>
                    <a:pt x="24" y="33"/>
                    <a:pt x="20" y="43"/>
                  </a:cubicBezTo>
                  <a:cubicBezTo>
                    <a:pt x="15" y="59"/>
                    <a:pt x="10" y="75"/>
                    <a:pt x="3" y="90"/>
                  </a:cubicBezTo>
                  <a:cubicBezTo>
                    <a:pt x="3" y="90"/>
                    <a:pt x="3" y="90"/>
                    <a:pt x="3" y="90"/>
                  </a:cubicBezTo>
                  <a:cubicBezTo>
                    <a:pt x="0" y="89"/>
                    <a:pt x="0" y="86"/>
                    <a:pt x="0" y="84"/>
                  </a:cubicBezTo>
                  <a:cubicBezTo>
                    <a:pt x="1" y="79"/>
                    <a:pt x="3" y="74"/>
                    <a:pt x="7" y="70"/>
                  </a:cubicBezTo>
                  <a:close/>
                </a:path>
              </a:pathLst>
            </a:custGeom>
            <a:solidFill>
              <a:srgbClr val="C5D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9">
              <a:extLst>
                <a:ext uri="{FF2B5EF4-FFF2-40B4-BE49-F238E27FC236}">
                  <a16:creationId xmlns:a16="http://schemas.microsoft.com/office/drawing/2014/main" id="{8DBFF4B5-B3F6-433A-69E9-B5479AE1CCCC}"/>
                </a:ext>
              </a:extLst>
            </p:cNvPr>
            <p:cNvSpPr>
              <a:spLocks/>
            </p:cNvSpPr>
            <p:nvPr/>
          </p:nvSpPr>
          <p:spPr bwMode="auto">
            <a:xfrm>
              <a:off x="428" y="2204"/>
              <a:ext cx="129" cy="50"/>
            </a:xfrm>
            <a:custGeom>
              <a:avLst/>
              <a:gdLst>
                <a:gd name="T0" fmla="*/ 12 w 71"/>
                <a:gd name="T1" fmla="*/ 27 h 28"/>
                <a:gd name="T2" fmla="*/ 0 w 71"/>
                <a:gd name="T3" fmla="*/ 28 h 28"/>
                <a:gd name="T4" fmla="*/ 34 w 71"/>
                <a:gd name="T5" fmla="*/ 13 h 28"/>
                <a:gd name="T6" fmla="*/ 57 w 71"/>
                <a:gd name="T7" fmla="*/ 3 h 28"/>
                <a:gd name="T8" fmla="*/ 71 w 71"/>
                <a:gd name="T9" fmla="*/ 0 h 28"/>
                <a:gd name="T10" fmla="*/ 70 w 71"/>
                <a:gd name="T11" fmla="*/ 3 h 28"/>
                <a:gd name="T12" fmla="*/ 65 w 71"/>
                <a:gd name="T13" fmla="*/ 8 h 28"/>
                <a:gd name="T14" fmla="*/ 18 w 71"/>
                <a:gd name="T15" fmla="*/ 26 h 28"/>
                <a:gd name="T16" fmla="*/ 12 w 71"/>
                <a:gd name="T1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8">
                  <a:moveTo>
                    <a:pt x="12" y="27"/>
                  </a:moveTo>
                  <a:cubicBezTo>
                    <a:pt x="8" y="23"/>
                    <a:pt x="4" y="28"/>
                    <a:pt x="0" y="28"/>
                  </a:cubicBezTo>
                  <a:cubicBezTo>
                    <a:pt x="11" y="21"/>
                    <a:pt x="23" y="18"/>
                    <a:pt x="34" y="13"/>
                  </a:cubicBezTo>
                  <a:cubicBezTo>
                    <a:pt x="42" y="10"/>
                    <a:pt x="50" y="7"/>
                    <a:pt x="57" y="3"/>
                  </a:cubicBezTo>
                  <a:cubicBezTo>
                    <a:pt x="62" y="0"/>
                    <a:pt x="66" y="1"/>
                    <a:pt x="71" y="0"/>
                  </a:cubicBezTo>
                  <a:cubicBezTo>
                    <a:pt x="70" y="1"/>
                    <a:pt x="69" y="2"/>
                    <a:pt x="70" y="3"/>
                  </a:cubicBezTo>
                  <a:cubicBezTo>
                    <a:pt x="69" y="6"/>
                    <a:pt x="67" y="7"/>
                    <a:pt x="65" y="8"/>
                  </a:cubicBezTo>
                  <a:cubicBezTo>
                    <a:pt x="49" y="14"/>
                    <a:pt x="34" y="20"/>
                    <a:pt x="18" y="26"/>
                  </a:cubicBezTo>
                  <a:cubicBezTo>
                    <a:pt x="16" y="27"/>
                    <a:pt x="14" y="26"/>
                    <a:pt x="12" y="27"/>
                  </a:cubicBezTo>
                  <a:close/>
                </a:path>
              </a:pathLst>
            </a:custGeom>
            <a:solidFill>
              <a:srgbClr val="63B2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0">
              <a:extLst>
                <a:ext uri="{FF2B5EF4-FFF2-40B4-BE49-F238E27FC236}">
                  <a16:creationId xmlns:a16="http://schemas.microsoft.com/office/drawing/2014/main" id="{6FC978C5-5756-BF48-A9F4-0F6A0094EA5F}"/>
                </a:ext>
              </a:extLst>
            </p:cNvPr>
            <p:cNvSpPr>
              <a:spLocks/>
            </p:cNvSpPr>
            <p:nvPr/>
          </p:nvSpPr>
          <p:spPr bwMode="auto">
            <a:xfrm>
              <a:off x="614" y="3066"/>
              <a:ext cx="105" cy="75"/>
            </a:xfrm>
            <a:custGeom>
              <a:avLst/>
              <a:gdLst>
                <a:gd name="T0" fmla="*/ 57 w 58"/>
                <a:gd name="T1" fmla="*/ 0 h 41"/>
                <a:gd name="T2" fmla="*/ 58 w 58"/>
                <a:gd name="T3" fmla="*/ 9 h 41"/>
                <a:gd name="T4" fmla="*/ 34 w 58"/>
                <a:gd name="T5" fmla="*/ 24 h 41"/>
                <a:gd name="T6" fmla="*/ 8 w 58"/>
                <a:gd name="T7" fmla="*/ 39 h 41"/>
                <a:gd name="T8" fmla="*/ 0 w 58"/>
                <a:gd name="T9" fmla="*/ 41 h 41"/>
                <a:gd name="T10" fmla="*/ 1 w 58"/>
                <a:gd name="T11" fmla="*/ 38 h 41"/>
                <a:gd name="T12" fmla="*/ 24 w 58"/>
                <a:gd name="T13" fmla="*/ 23 h 41"/>
                <a:gd name="T14" fmla="*/ 45 w 58"/>
                <a:gd name="T15" fmla="*/ 12 h 41"/>
                <a:gd name="T16" fmla="*/ 54 w 58"/>
                <a:gd name="T17" fmla="*/ 2 h 41"/>
                <a:gd name="T18" fmla="*/ 57 w 58"/>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1">
                  <a:moveTo>
                    <a:pt x="57" y="0"/>
                  </a:moveTo>
                  <a:cubicBezTo>
                    <a:pt x="57" y="3"/>
                    <a:pt x="58" y="6"/>
                    <a:pt x="58" y="9"/>
                  </a:cubicBezTo>
                  <a:cubicBezTo>
                    <a:pt x="52" y="17"/>
                    <a:pt x="42" y="19"/>
                    <a:pt x="34" y="24"/>
                  </a:cubicBezTo>
                  <a:cubicBezTo>
                    <a:pt x="26" y="29"/>
                    <a:pt x="17" y="34"/>
                    <a:pt x="8" y="39"/>
                  </a:cubicBezTo>
                  <a:cubicBezTo>
                    <a:pt x="6" y="40"/>
                    <a:pt x="3" y="41"/>
                    <a:pt x="0" y="41"/>
                  </a:cubicBezTo>
                  <a:cubicBezTo>
                    <a:pt x="0" y="40"/>
                    <a:pt x="1" y="39"/>
                    <a:pt x="1" y="38"/>
                  </a:cubicBezTo>
                  <a:cubicBezTo>
                    <a:pt x="7" y="31"/>
                    <a:pt x="16" y="27"/>
                    <a:pt x="24" y="23"/>
                  </a:cubicBezTo>
                  <a:cubicBezTo>
                    <a:pt x="31" y="19"/>
                    <a:pt x="38" y="15"/>
                    <a:pt x="45" y="12"/>
                  </a:cubicBezTo>
                  <a:cubicBezTo>
                    <a:pt x="49" y="9"/>
                    <a:pt x="53" y="7"/>
                    <a:pt x="54" y="2"/>
                  </a:cubicBezTo>
                  <a:cubicBezTo>
                    <a:pt x="55" y="1"/>
                    <a:pt x="56" y="0"/>
                    <a:pt x="57" y="0"/>
                  </a:cubicBezTo>
                  <a:close/>
                </a:path>
              </a:pathLst>
            </a:custGeom>
            <a:solidFill>
              <a:srgbClr val="9DC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31">
              <a:extLst>
                <a:ext uri="{FF2B5EF4-FFF2-40B4-BE49-F238E27FC236}">
                  <a16:creationId xmlns:a16="http://schemas.microsoft.com/office/drawing/2014/main" id="{F0C6E9DA-5F9E-87E1-3781-298345863160}"/>
                </a:ext>
              </a:extLst>
            </p:cNvPr>
            <p:cNvSpPr>
              <a:spLocks/>
            </p:cNvSpPr>
            <p:nvPr/>
          </p:nvSpPr>
          <p:spPr bwMode="auto">
            <a:xfrm>
              <a:off x="253" y="2278"/>
              <a:ext cx="110" cy="47"/>
            </a:xfrm>
            <a:custGeom>
              <a:avLst/>
              <a:gdLst>
                <a:gd name="T0" fmla="*/ 61 w 61"/>
                <a:gd name="T1" fmla="*/ 0 h 26"/>
                <a:gd name="T2" fmla="*/ 61 w 61"/>
                <a:gd name="T3" fmla="*/ 3 h 26"/>
                <a:gd name="T4" fmla="*/ 48 w 61"/>
                <a:gd name="T5" fmla="*/ 11 h 26"/>
                <a:gd name="T6" fmla="*/ 13 w 61"/>
                <a:gd name="T7" fmla="*/ 24 h 26"/>
                <a:gd name="T8" fmla="*/ 3 w 61"/>
                <a:gd name="T9" fmla="*/ 26 h 26"/>
                <a:gd name="T10" fmla="*/ 0 w 61"/>
                <a:gd name="T11" fmla="*/ 24 h 26"/>
                <a:gd name="T12" fmla="*/ 12 w 61"/>
                <a:gd name="T13" fmla="*/ 18 h 26"/>
                <a:gd name="T14" fmla="*/ 54 w 61"/>
                <a:gd name="T15" fmla="*/ 2 h 26"/>
                <a:gd name="T16" fmla="*/ 61 w 61"/>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6">
                  <a:moveTo>
                    <a:pt x="61" y="0"/>
                  </a:moveTo>
                  <a:cubicBezTo>
                    <a:pt x="61" y="1"/>
                    <a:pt x="61" y="2"/>
                    <a:pt x="61" y="3"/>
                  </a:cubicBezTo>
                  <a:cubicBezTo>
                    <a:pt x="58" y="9"/>
                    <a:pt x="52" y="9"/>
                    <a:pt x="48" y="11"/>
                  </a:cubicBezTo>
                  <a:cubicBezTo>
                    <a:pt x="36" y="15"/>
                    <a:pt x="24" y="20"/>
                    <a:pt x="13" y="24"/>
                  </a:cubicBezTo>
                  <a:cubicBezTo>
                    <a:pt x="10" y="25"/>
                    <a:pt x="6" y="26"/>
                    <a:pt x="3" y="26"/>
                  </a:cubicBezTo>
                  <a:cubicBezTo>
                    <a:pt x="2" y="25"/>
                    <a:pt x="1" y="24"/>
                    <a:pt x="0" y="24"/>
                  </a:cubicBezTo>
                  <a:cubicBezTo>
                    <a:pt x="3" y="20"/>
                    <a:pt x="8" y="20"/>
                    <a:pt x="12" y="18"/>
                  </a:cubicBezTo>
                  <a:cubicBezTo>
                    <a:pt x="26" y="13"/>
                    <a:pt x="40" y="7"/>
                    <a:pt x="54" y="2"/>
                  </a:cubicBezTo>
                  <a:cubicBezTo>
                    <a:pt x="56" y="1"/>
                    <a:pt x="59" y="1"/>
                    <a:pt x="61" y="0"/>
                  </a:cubicBezTo>
                  <a:close/>
                </a:path>
              </a:pathLst>
            </a:custGeom>
            <a:solidFill>
              <a:srgbClr val="70B4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32">
              <a:extLst>
                <a:ext uri="{FF2B5EF4-FFF2-40B4-BE49-F238E27FC236}">
                  <a16:creationId xmlns:a16="http://schemas.microsoft.com/office/drawing/2014/main" id="{2B14BB61-05E8-AD56-BC8E-B77C34A7CC10}"/>
                </a:ext>
              </a:extLst>
            </p:cNvPr>
            <p:cNvSpPr>
              <a:spLocks/>
            </p:cNvSpPr>
            <p:nvPr/>
          </p:nvSpPr>
          <p:spPr bwMode="auto">
            <a:xfrm>
              <a:off x="954" y="2068"/>
              <a:ext cx="98" cy="98"/>
            </a:xfrm>
            <a:custGeom>
              <a:avLst/>
              <a:gdLst>
                <a:gd name="T0" fmla="*/ 54 w 54"/>
                <a:gd name="T1" fmla="*/ 0 h 54"/>
                <a:gd name="T2" fmla="*/ 49 w 54"/>
                <a:gd name="T3" fmla="*/ 8 h 54"/>
                <a:gd name="T4" fmla="*/ 7 w 54"/>
                <a:gd name="T5" fmla="*/ 50 h 54"/>
                <a:gd name="T6" fmla="*/ 0 w 54"/>
                <a:gd name="T7" fmla="*/ 54 h 54"/>
                <a:gd name="T8" fmla="*/ 24 w 54"/>
                <a:gd name="T9" fmla="*/ 31 h 54"/>
                <a:gd name="T10" fmla="*/ 54 w 54"/>
                <a:gd name="T11" fmla="*/ 0 h 54"/>
              </a:gdLst>
              <a:ahLst/>
              <a:cxnLst>
                <a:cxn ang="0">
                  <a:pos x="T0" y="T1"/>
                </a:cxn>
                <a:cxn ang="0">
                  <a:pos x="T2" y="T3"/>
                </a:cxn>
                <a:cxn ang="0">
                  <a:pos x="T4" y="T5"/>
                </a:cxn>
                <a:cxn ang="0">
                  <a:pos x="T6" y="T7"/>
                </a:cxn>
                <a:cxn ang="0">
                  <a:pos x="T8" y="T9"/>
                </a:cxn>
                <a:cxn ang="0">
                  <a:pos x="T10" y="T11"/>
                </a:cxn>
              </a:cxnLst>
              <a:rect l="0" t="0" r="r" b="b"/>
              <a:pathLst>
                <a:path w="54" h="54">
                  <a:moveTo>
                    <a:pt x="54" y="0"/>
                  </a:moveTo>
                  <a:cubicBezTo>
                    <a:pt x="54" y="4"/>
                    <a:pt x="52" y="6"/>
                    <a:pt x="49" y="8"/>
                  </a:cubicBezTo>
                  <a:cubicBezTo>
                    <a:pt x="35" y="22"/>
                    <a:pt x="21" y="36"/>
                    <a:pt x="7" y="50"/>
                  </a:cubicBezTo>
                  <a:cubicBezTo>
                    <a:pt x="5" y="52"/>
                    <a:pt x="4" y="54"/>
                    <a:pt x="0" y="54"/>
                  </a:cubicBezTo>
                  <a:cubicBezTo>
                    <a:pt x="7" y="45"/>
                    <a:pt x="16" y="39"/>
                    <a:pt x="24" y="31"/>
                  </a:cubicBezTo>
                  <a:cubicBezTo>
                    <a:pt x="34" y="20"/>
                    <a:pt x="44" y="10"/>
                    <a:pt x="54" y="0"/>
                  </a:cubicBezTo>
                  <a:close/>
                </a:path>
              </a:pathLst>
            </a:custGeom>
            <a:solidFill>
              <a:srgbClr val="D5C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33">
              <a:extLst>
                <a:ext uri="{FF2B5EF4-FFF2-40B4-BE49-F238E27FC236}">
                  <a16:creationId xmlns:a16="http://schemas.microsoft.com/office/drawing/2014/main" id="{0154F988-2EBE-41B6-4A54-8126FF2E344F}"/>
                </a:ext>
              </a:extLst>
            </p:cNvPr>
            <p:cNvSpPr>
              <a:spLocks/>
            </p:cNvSpPr>
            <p:nvPr/>
          </p:nvSpPr>
          <p:spPr bwMode="auto">
            <a:xfrm>
              <a:off x="417" y="2473"/>
              <a:ext cx="300" cy="662"/>
            </a:xfrm>
            <a:custGeom>
              <a:avLst/>
              <a:gdLst>
                <a:gd name="T0" fmla="*/ 166 w 166"/>
                <a:gd name="T1" fmla="*/ 328 h 366"/>
                <a:gd name="T2" fmla="*/ 158 w 166"/>
                <a:gd name="T3" fmla="*/ 341 h 366"/>
                <a:gd name="T4" fmla="*/ 124 w 166"/>
                <a:gd name="T5" fmla="*/ 359 h 366"/>
                <a:gd name="T6" fmla="*/ 110 w 166"/>
                <a:gd name="T7" fmla="*/ 366 h 366"/>
                <a:gd name="T8" fmla="*/ 2 w 166"/>
                <a:gd name="T9" fmla="*/ 29 h 366"/>
                <a:gd name="T10" fmla="*/ 5 w 166"/>
                <a:gd name="T11" fmla="*/ 23 h 366"/>
                <a:gd name="T12" fmla="*/ 27 w 166"/>
                <a:gd name="T13" fmla="*/ 12 h 366"/>
                <a:gd name="T14" fmla="*/ 44 w 166"/>
                <a:gd name="T15" fmla="*/ 3 h 366"/>
                <a:gd name="T16" fmla="*/ 52 w 166"/>
                <a:gd name="T17" fmla="*/ 2 h 366"/>
                <a:gd name="T18" fmla="*/ 55 w 166"/>
                <a:gd name="T19" fmla="*/ 4 h 366"/>
                <a:gd name="T20" fmla="*/ 81 w 166"/>
                <a:gd name="T21" fmla="*/ 49 h 366"/>
                <a:gd name="T22" fmla="*/ 122 w 166"/>
                <a:gd name="T23" fmla="*/ 135 h 366"/>
                <a:gd name="T24" fmla="*/ 166 w 166"/>
                <a:gd name="T25" fmla="*/ 318 h 366"/>
                <a:gd name="T26" fmla="*/ 166 w 166"/>
                <a:gd name="T27" fmla="*/ 32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66">
                  <a:moveTo>
                    <a:pt x="166" y="328"/>
                  </a:moveTo>
                  <a:cubicBezTo>
                    <a:pt x="166" y="334"/>
                    <a:pt x="163" y="338"/>
                    <a:pt x="158" y="341"/>
                  </a:cubicBezTo>
                  <a:cubicBezTo>
                    <a:pt x="146" y="347"/>
                    <a:pt x="135" y="353"/>
                    <a:pt x="124" y="359"/>
                  </a:cubicBezTo>
                  <a:cubicBezTo>
                    <a:pt x="119" y="361"/>
                    <a:pt x="116" y="366"/>
                    <a:pt x="110" y="366"/>
                  </a:cubicBezTo>
                  <a:cubicBezTo>
                    <a:pt x="108" y="242"/>
                    <a:pt x="68" y="132"/>
                    <a:pt x="2" y="29"/>
                  </a:cubicBezTo>
                  <a:cubicBezTo>
                    <a:pt x="0" y="26"/>
                    <a:pt x="2" y="24"/>
                    <a:pt x="5" y="23"/>
                  </a:cubicBezTo>
                  <a:cubicBezTo>
                    <a:pt x="12" y="19"/>
                    <a:pt x="19" y="15"/>
                    <a:pt x="27" y="12"/>
                  </a:cubicBezTo>
                  <a:cubicBezTo>
                    <a:pt x="33" y="10"/>
                    <a:pt x="38" y="5"/>
                    <a:pt x="44" y="3"/>
                  </a:cubicBezTo>
                  <a:cubicBezTo>
                    <a:pt x="47" y="2"/>
                    <a:pt x="49" y="0"/>
                    <a:pt x="52" y="2"/>
                  </a:cubicBezTo>
                  <a:cubicBezTo>
                    <a:pt x="53" y="3"/>
                    <a:pt x="53" y="4"/>
                    <a:pt x="55" y="4"/>
                  </a:cubicBezTo>
                  <a:cubicBezTo>
                    <a:pt x="63" y="19"/>
                    <a:pt x="72" y="34"/>
                    <a:pt x="81" y="49"/>
                  </a:cubicBezTo>
                  <a:cubicBezTo>
                    <a:pt x="96" y="77"/>
                    <a:pt x="110" y="105"/>
                    <a:pt x="122" y="135"/>
                  </a:cubicBezTo>
                  <a:cubicBezTo>
                    <a:pt x="145" y="194"/>
                    <a:pt x="159" y="255"/>
                    <a:pt x="166" y="318"/>
                  </a:cubicBezTo>
                  <a:cubicBezTo>
                    <a:pt x="166" y="322"/>
                    <a:pt x="166" y="325"/>
                    <a:pt x="166" y="328"/>
                  </a:cubicBezTo>
                  <a:close/>
                </a:path>
              </a:pathLst>
            </a:custGeom>
            <a:solidFill>
              <a:srgbClr val="FFD6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34">
              <a:extLst>
                <a:ext uri="{FF2B5EF4-FFF2-40B4-BE49-F238E27FC236}">
                  <a16:creationId xmlns:a16="http://schemas.microsoft.com/office/drawing/2014/main" id="{26C9CA33-A2E6-C6D0-5324-912452CA36BC}"/>
                </a:ext>
              </a:extLst>
            </p:cNvPr>
            <p:cNvSpPr>
              <a:spLocks/>
            </p:cNvSpPr>
            <p:nvPr/>
          </p:nvSpPr>
          <p:spPr bwMode="auto">
            <a:xfrm>
              <a:off x="258" y="2283"/>
              <a:ext cx="253" cy="243"/>
            </a:xfrm>
            <a:custGeom>
              <a:avLst/>
              <a:gdLst>
                <a:gd name="T0" fmla="*/ 140 w 140"/>
                <a:gd name="T1" fmla="*/ 107 h 134"/>
                <a:gd name="T2" fmla="*/ 117 w 140"/>
                <a:gd name="T3" fmla="*/ 120 h 134"/>
                <a:gd name="T4" fmla="*/ 91 w 140"/>
                <a:gd name="T5" fmla="*/ 132 h 134"/>
                <a:gd name="T6" fmla="*/ 90 w 140"/>
                <a:gd name="T7" fmla="*/ 134 h 134"/>
                <a:gd name="T8" fmla="*/ 89 w 140"/>
                <a:gd name="T9" fmla="*/ 134 h 134"/>
                <a:gd name="T10" fmla="*/ 89 w 140"/>
                <a:gd name="T11" fmla="*/ 134 h 134"/>
                <a:gd name="T12" fmla="*/ 69 w 140"/>
                <a:gd name="T13" fmla="*/ 105 h 134"/>
                <a:gd name="T14" fmla="*/ 0 w 140"/>
                <a:gd name="T15" fmla="*/ 23 h 134"/>
                <a:gd name="T16" fmla="*/ 22 w 140"/>
                <a:gd name="T17" fmla="*/ 13 h 134"/>
                <a:gd name="T18" fmla="*/ 58 w 140"/>
                <a:gd name="T19" fmla="*/ 0 h 134"/>
                <a:gd name="T20" fmla="*/ 91 w 140"/>
                <a:gd name="T21" fmla="*/ 38 h 134"/>
                <a:gd name="T22" fmla="*/ 136 w 140"/>
                <a:gd name="T23" fmla="*/ 100 h 134"/>
                <a:gd name="T24" fmla="*/ 140 w 140"/>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4">
                  <a:moveTo>
                    <a:pt x="140" y="107"/>
                  </a:moveTo>
                  <a:cubicBezTo>
                    <a:pt x="133" y="113"/>
                    <a:pt x="124" y="116"/>
                    <a:pt x="117" y="120"/>
                  </a:cubicBezTo>
                  <a:cubicBezTo>
                    <a:pt x="108" y="124"/>
                    <a:pt x="100" y="128"/>
                    <a:pt x="91" y="132"/>
                  </a:cubicBezTo>
                  <a:cubicBezTo>
                    <a:pt x="90" y="132"/>
                    <a:pt x="90" y="133"/>
                    <a:pt x="90" y="134"/>
                  </a:cubicBezTo>
                  <a:cubicBezTo>
                    <a:pt x="90" y="134"/>
                    <a:pt x="89" y="134"/>
                    <a:pt x="89" y="134"/>
                  </a:cubicBezTo>
                  <a:cubicBezTo>
                    <a:pt x="89" y="134"/>
                    <a:pt x="89" y="134"/>
                    <a:pt x="89" y="134"/>
                  </a:cubicBezTo>
                  <a:cubicBezTo>
                    <a:pt x="84" y="123"/>
                    <a:pt x="76" y="115"/>
                    <a:pt x="69" y="105"/>
                  </a:cubicBezTo>
                  <a:cubicBezTo>
                    <a:pt x="48" y="76"/>
                    <a:pt x="25" y="48"/>
                    <a:pt x="0" y="23"/>
                  </a:cubicBezTo>
                  <a:cubicBezTo>
                    <a:pt x="7" y="18"/>
                    <a:pt x="15" y="16"/>
                    <a:pt x="22" y="13"/>
                  </a:cubicBezTo>
                  <a:cubicBezTo>
                    <a:pt x="34" y="9"/>
                    <a:pt x="46" y="4"/>
                    <a:pt x="58" y="0"/>
                  </a:cubicBezTo>
                  <a:cubicBezTo>
                    <a:pt x="70" y="12"/>
                    <a:pt x="80" y="26"/>
                    <a:pt x="91" y="38"/>
                  </a:cubicBezTo>
                  <a:cubicBezTo>
                    <a:pt x="107" y="58"/>
                    <a:pt x="122" y="79"/>
                    <a:pt x="136" y="100"/>
                  </a:cubicBezTo>
                  <a:cubicBezTo>
                    <a:pt x="138" y="102"/>
                    <a:pt x="139" y="104"/>
                    <a:pt x="140" y="107"/>
                  </a:cubicBezTo>
                  <a:close/>
                </a:path>
              </a:pathLst>
            </a:custGeom>
            <a:solidFill>
              <a:srgbClr val="D9B2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35">
              <a:extLst>
                <a:ext uri="{FF2B5EF4-FFF2-40B4-BE49-F238E27FC236}">
                  <a16:creationId xmlns:a16="http://schemas.microsoft.com/office/drawing/2014/main" id="{EB23006A-23BD-6216-83FA-0B4D56D08215}"/>
                </a:ext>
              </a:extLst>
            </p:cNvPr>
            <p:cNvSpPr>
              <a:spLocks/>
            </p:cNvSpPr>
            <p:nvPr/>
          </p:nvSpPr>
          <p:spPr bwMode="auto">
            <a:xfrm>
              <a:off x="219" y="2603"/>
              <a:ext cx="86" cy="78"/>
            </a:xfrm>
            <a:custGeom>
              <a:avLst/>
              <a:gdLst>
                <a:gd name="T0" fmla="*/ 8 w 48"/>
                <a:gd name="T1" fmla="*/ 7 h 43"/>
                <a:gd name="T2" fmla="*/ 19 w 48"/>
                <a:gd name="T3" fmla="*/ 0 h 43"/>
                <a:gd name="T4" fmla="*/ 31 w 48"/>
                <a:gd name="T5" fmla="*/ 8 h 43"/>
                <a:gd name="T6" fmla="*/ 36 w 48"/>
                <a:gd name="T7" fmla="*/ 12 h 43"/>
                <a:gd name="T8" fmla="*/ 40 w 48"/>
                <a:gd name="T9" fmla="*/ 31 h 43"/>
                <a:gd name="T10" fmla="*/ 31 w 48"/>
                <a:gd name="T11" fmla="*/ 40 h 43"/>
                <a:gd name="T12" fmla="*/ 27 w 48"/>
                <a:gd name="T13" fmla="*/ 41 h 43"/>
                <a:gd name="T14" fmla="*/ 27 w 48"/>
                <a:gd name="T15" fmla="*/ 36 h 43"/>
                <a:gd name="T16" fmla="*/ 34 w 48"/>
                <a:gd name="T17" fmla="*/ 28 h 43"/>
                <a:gd name="T18" fmla="*/ 35 w 48"/>
                <a:gd name="T19" fmla="*/ 20 h 43"/>
                <a:gd name="T20" fmla="*/ 27 w 48"/>
                <a:gd name="T21" fmla="*/ 20 h 43"/>
                <a:gd name="T22" fmla="*/ 22 w 48"/>
                <a:gd name="T23" fmla="*/ 24 h 43"/>
                <a:gd name="T24" fmla="*/ 17 w 48"/>
                <a:gd name="T25" fmla="*/ 25 h 43"/>
                <a:gd name="T26" fmla="*/ 18 w 48"/>
                <a:gd name="T27" fmla="*/ 19 h 43"/>
                <a:gd name="T28" fmla="*/ 22 w 48"/>
                <a:gd name="T29" fmla="*/ 14 h 43"/>
                <a:gd name="T30" fmla="*/ 21 w 48"/>
                <a:gd name="T31" fmla="*/ 8 h 43"/>
                <a:gd name="T32" fmla="*/ 16 w 48"/>
                <a:gd name="T33" fmla="*/ 9 h 43"/>
                <a:gd name="T34" fmla="*/ 8 w 48"/>
                <a:gd name="T35" fmla="*/ 17 h 43"/>
                <a:gd name="T36" fmla="*/ 3 w 48"/>
                <a:gd name="T37" fmla="*/ 17 h 43"/>
                <a:gd name="T38" fmla="*/ 4 w 48"/>
                <a:gd name="T39" fmla="*/ 12 h 43"/>
                <a:gd name="T40" fmla="*/ 8 w 48"/>
                <a:gd name="T4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3">
                  <a:moveTo>
                    <a:pt x="8" y="7"/>
                  </a:moveTo>
                  <a:cubicBezTo>
                    <a:pt x="11" y="5"/>
                    <a:pt x="14" y="1"/>
                    <a:pt x="19" y="0"/>
                  </a:cubicBezTo>
                  <a:cubicBezTo>
                    <a:pt x="25" y="0"/>
                    <a:pt x="30" y="2"/>
                    <a:pt x="31" y="8"/>
                  </a:cubicBezTo>
                  <a:cubicBezTo>
                    <a:pt x="32" y="11"/>
                    <a:pt x="34" y="11"/>
                    <a:pt x="36" y="12"/>
                  </a:cubicBezTo>
                  <a:cubicBezTo>
                    <a:pt x="44" y="13"/>
                    <a:pt x="48" y="25"/>
                    <a:pt x="40" y="31"/>
                  </a:cubicBezTo>
                  <a:cubicBezTo>
                    <a:pt x="37" y="33"/>
                    <a:pt x="34" y="37"/>
                    <a:pt x="31" y="40"/>
                  </a:cubicBezTo>
                  <a:cubicBezTo>
                    <a:pt x="30" y="41"/>
                    <a:pt x="28" y="43"/>
                    <a:pt x="27" y="41"/>
                  </a:cubicBezTo>
                  <a:cubicBezTo>
                    <a:pt x="25" y="39"/>
                    <a:pt x="25" y="38"/>
                    <a:pt x="27" y="36"/>
                  </a:cubicBezTo>
                  <a:cubicBezTo>
                    <a:pt x="30" y="33"/>
                    <a:pt x="32" y="31"/>
                    <a:pt x="34" y="28"/>
                  </a:cubicBezTo>
                  <a:cubicBezTo>
                    <a:pt x="36" y="26"/>
                    <a:pt x="37" y="23"/>
                    <a:pt x="35" y="20"/>
                  </a:cubicBezTo>
                  <a:cubicBezTo>
                    <a:pt x="32" y="17"/>
                    <a:pt x="29" y="18"/>
                    <a:pt x="27" y="20"/>
                  </a:cubicBezTo>
                  <a:cubicBezTo>
                    <a:pt x="25" y="21"/>
                    <a:pt x="24" y="23"/>
                    <a:pt x="22" y="24"/>
                  </a:cubicBezTo>
                  <a:cubicBezTo>
                    <a:pt x="20" y="26"/>
                    <a:pt x="19" y="26"/>
                    <a:pt x="17" y="25"/>
                  </a:cubicBezTo>
                  <a:cubicBezTo>
                    <a:pt x="15" y="23"/>
                    <a:pt x="17" y="21"/>
                    <a:pt x="18" y="19"/>
                  </a:cubicBezTo>
                  <a:cubicBezTo>
                    <a:pt x="19" y="18"/>
                    <a:pt x="21" y="16"/>
                    <a:pt x="22" y="14"/>
                  </a:cubicBezTo>
                  <a:cubicBezTo>
                    <a:pt x="24" y="12"/>
                    <a:pt x="23" y="9"/>
                    <a:pt x="21" y="8"/>
                  </a:cubicBezTo>
                  <a:cubicBezTo>
                    <a:pt x="19" y="6"/>
                    <a:pt x="18" y="7"/>
                    <a:pt x="16" y="9"/>
                  </a:cubicBezTo>
                  <a:cubicBezTo>
                    <a:pt x="13" y="11"/>
                    <a:pt x="11" y="14"/>
                    <a:pt x="8" y="17"/>
                  </a:cubicBezTo>
                  <a:cubicBezTo>
                    <a:pt x="7" y="18"/>
                    <a:pt x="5" y="20"/>
                    <a:pt x="3" y="17"/>
                  </a:cubicBezTo>
                  <a:cubicBezTo>
                    <a:pt x="0" y="15"/>
                    <a:pt x="2" y="14"/>
                    <a:pt x="4" y="12"/>
                  </a:cubicBezTo>
                  <a:cubicBezTo>
                    <a:pt x="5" y="10"/>
                    <a:pt x="6" y="9"/>
                    <a:pt x="8" y="7"/>
                  </a:cubicBezTo>
                  <a:close/>
                </a:path>
              </a:pathLst>
            </a:custGeom>
            <a:solidFill>
              <a:srgbClr val="54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6">
              <a:extLst>
                <a:ext uri="{FF2B5EF4-FFF2-40B4-BE49-F238E27FC236}">
                  <a16:creationId xmlns:a16="http://schemas.microsoft.com/office/drawing/2014/main" id="{B61423D1-C64F-F7D9-D616-513DEA039BF2}"/>
                </a:ext>
              </a:extLst>
            </p:cNvPr>
            <p:cNvSpPr>
              <a:spLocks/>
            </p:cNvSpPr>
            <p:nvPr/>
          </p:nvSpPr>
          <p:spPr bwMode="auto">
            <a:xfrm>
              <a:off x="183" y="2645"/>
              <a:ext cx="77" cy="76"/>
            </a:xfrm>
            <a:custGeom>
              <a:avLst/>
              <a:gdLst>
                <a:gd name="T0" fmla="*/ 17 w 43"/>
                <a:gd name="T1" fmla="*/ 0 h 42"/>
                <a:gd name="T2" fmla="*/ 27 w 43"/>
                <a:gd name="T3" fmla="*/ 14 h 42"/>
                <a:gd name="T4" fmla="*/ 24 w 43"/>
                <a:gd name="T5" fmla="*/ 22 h 42"/>
                <a:gd name="T6" fmla="*/ 25 w 43"/>
                <a:gd name="T7" fmla="*/ 30 h 42"/>
                <a:gd name="T8" fmla="*/ 32 w 43"/>
                <a:gd name="T9" fmla="*/ 28 h 42"/>
                <a:gd name="T10" fmla="*/ 37 w 43"/>
                <a:gd name="T11" fmla="*/ 22 h 42"/>
                <a:gd name="T12" fmla="*/ 41 w 43"/>
                <a:gd name="T13" fmla="*/ 22 h 42"/>
                <a:gd name="T14" fmla="*/ 42 w 43"/>
                <a:gd name="T15" fmla="*/ 26 h 42"/>
                <a:gd name="T16" fmla="*/ 27 w 43"/>
                <a:gd name="T17" fmla="*/ 40 h 42"/>
                <a:gd name="T18" fmla="*/ 24 w 43"/>
                <a:gd name="T19" fmla="*/ 41 h 42"/>
                <a:gd name="T20" fmla="*/ 16 w 43"/>
                <a:gd name="T21" fmla="*/ 24 h 42"/>
                <a:gd name="T22" fmla="*/ 20 w 43"/>
                <a:gd name="T23" fmla="*/ 15 h 42"/>
                <a:gd name="T24" fmla="*/ 19 w 43"/>
                <a:gd name="T25" fmla="*/ 9 h 42"/>
                <a:gd name="T26" fmla="*/ 12 w 43"/>
                <a:gd name="T27" fmla="*/ 10 h 42"/>
                <a:gd name="T28" fmla="*/ 5 w 43"/>
                <a:gd name="T29" fmla="*/ 17 h 42"/>
                <a:gd name="T30" fmla="*/ 2 w 43"/>
                <a:gd name="T31" fmla="*/ 17 h 42"/>
                <a:gd name="T32" fmla="*/ 0 w 43"/>
                <a:gd name="T33" fmla="*/ 14 h 42"/>
                <a:gd name="T34" fmla="*/ 17 w 43"/>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17" y="0"/>
                  </a:moveTo>
                  <a:cubicBezTo>
                    <a:pt x="23" y="0"/>
                    <a:pt x="29" y="8"/>
                    <a:pt x="27" y="14"/>
                  </a:cubicBezTo>
                  <a:cubicBezTo>
                    <a:pt x="27" y="17"/>
                    <a:pt x="25" y="20"/>
                    <a:pt x="24" y="22"/>
                  </a:cubicBezTo>
                  <a:cubicBezTo>
                    <a:pt x="23" y="25"/>
                    <a:pt x="22" y="28"/>
                    <a:pt x="25" y="30"/>
                  </a:cubicBezTo>
                  <a:cubicBezTo>
                    <a:pt x="28" y="33"/>
                    <a:pt x="30" y="29"/>
                    <a:pt x="32" y="28"/>
                  </a:cubicBezTo>
                  <a:cubicBezTo>
                    <a:pt x="34" y="26"/>
                    <a:pt x="36" y="24"/>
                    <a:pt x="37" y="22"/>
                  </a:cubicBezTo>
                  <a:cubicBezTo>
                    <a:pt x="39" y="21"/>
                    <a:pt x="40" y="20"/>
                    <a:pt x="41" y="22"/>
                  </a:cubicBezTo>
                  <a:cubicBezTo>
                    <a:pt x="43" y="23"/>
                    <a:pt x="43" y="24"/>
                    <a:pt x="42" y="26"/>
                  </a:cubicBezTo>
                  <a:cubicBezTo>
                    <a:pt x="37" y="31"/>
                    <a:pt x="32" y="36"/>
                    <a:pt x="27" y="40"/>
                  </a:cubicBezTo>
                  <a:cubicBezTo>
                    <a:pt x="27" y="41"/>
                    <a:pt x="26" y="42"/>
                    <a:pt x="24" y="41"/>
                  </a:cubicBezTo>
                  <a:cubicBezTo>
                    <a:pt x="19" y="40"/>
                    <a:pt x="13" y="30"/>
                    <a:pt x="16" y="24"/>
                  </a:cubicBezTo>
                  <a:cubicBezTo>
                    <a:pt x="17" y="21"/>
                    <a:pt x="18" y="18"/>
                    <a:pt x="20" y="15"/>
                  </a:cubicBezTo>
                  <a:cubicBezTo>
                    <a:pt x="21" y="13"/>
                    <a:pt x="22" y="10"/>
                    <a:pt x="19" y="9"/>
                  </a:cubicBezTo>
                  <a:cubicBezTo>
                    <a:pt x="17" y="7"/>
                    <a:pt x="14" y="7"/>
                    <a:pt x="12" y="10"/>
                  </a:cubicBezTo>
                  <a:cubicBezTo>
                    <a:pt x="10" y="12"/>
                    <a:pt x="7" y="14"/>
                    <a:pt x="5" y="17"/>
                  </a:cubicBezTo>
                  <a:cubicBezTo>
                    <a:pt x="4" y="18"/>
                    <a:pt x="3" y="18"/>
                    <a:pt x="2" y="17"/>
                  </a:cubicBezTo>
                  <a:cubicBezTo>
                    <a:pt x="1" y="16"/>
                    <a:pt x="0" y="15"/>
                    <a:pt x="0" y="14"/>
                  </a:cubicBezTo>
                  <a:cubicBezTo>
                    <a:pt x="1" y="10"/>
                    <a:pt x="12" y="0"/>
                    <a:pt x="17" y="0"/>
                  </a:cubicBezTo>
                  <a:close/>
                </a:path>
              </a:pathLst>
            </a:custGeom>
            <a:solidFill>
              <a:srgbClr val="54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7">
              <a:extLst>
                <a:ext uri="{FF2B5EF4-FFF2-40B4-BE49-F238E27FC236}">
                  <a16:creationId xmlns:a16="http://schemas.microsoft.com/office/drawing/2014/main" id="{89CB8EA7-017C-FFA6-B7DD-DD53AE255009}"/>
                </a:ext>
              </a:extLst>
            </p:cNvPr>
            <p:cNvSpPr>
              <a:spLocks/>
            </p:cNvSpPr>
            <p:nvPr/>
          </p:nvSpPr>
          <p:spPr bwMode="auto">
            <a:xfrm>
              <a:off x="273" y="2565"/>
              <a:ext cx="79" cy="73"/>
            </a:xfrm>
            <a:custGeom>
              <a:avLst/>
              <a:gdLst>
                <a:gd name="T0" fmla="*/ 23 w 44"/>
                <a:gd name="T1" fmla="*/ 0 h 40"/>
                <a:gd name="T2" fmla="*/ 28 w 44"/>
                <a:gd name="T3" fmla="*/ 3 h 40"/>
                <a:gd name="T4" fmla="*/ 39 w 44"/>
                <a:gd name="T5" fmla="*/ 16 h 40"/>
                <a:gd name="T6" fmla="*/ 42 w 44"/>
                <a:gd name="T7" fmla="*/ 20 h 40"/>
                <a:gd name="T8" fmla="*/ 36 w 44"/>
                <a:gd name="T9" fmla="*/ 22 h 40"/>
                <a:gd name="T10" fmla="*/ 30 w 44"/>
                <a:gd name="T11" fmla="*/ 19 h 40"/>
                <a:gd name="T12" fmla="*/ 20 w 44"/>
                <a:gd name="T13" fmla="*/ 22 h 40"/>
                <a:gd name="T14" fmla="*/ 23 w 44"/>
                <a:gd name="T15" fmla="*/ 29 h 40"/>
                <a:gd name="T16" fmla="*/ 25 w 44"/>
                <a:gd name="T17" fmla="*/ 31 h 40"/>
                <a:gd name="T18" fmla="*/ 25 w 44"/>
                <a:gd name="T19" fmla="*/ 37 h 40"/>
                <a:gd name="T20" fmla="*/ 20 w 44"/>
                <a:gd name="T21" fmla="*/ 37 h 40"/>
                <a:gd name="T22" fmla="*/ 9 w 44"/>
                <a:gd name="T23" fmla="*/ 26 h 40"/>
                <a:gd name="T24" fmla="*/ 2 w 44"/>
                <a:gd name="T25" fmla="*/ 6 h 40"/>
                <a:gd name="T26" fmla="*/ 2 w 44"/>
                <a:gd name="T27" fmla="*/ 6 h 40"/>
                <a:gd name="T28" fmla="*/ 8 w 44"/>
                <a:gd name="T29" fmla="*/ 9 h 40"/>
                <a:gd name="T30" fmla="*/ 14 w 44"/>
                <a:gd name="T31" fmla="*/ 13 h 40"/>
                <a:gd name="T32" fmla="*/ 18 w 44"/>
                <a:gd name="T33" fmla="*/ 7 h 40"/>
                <a:gd name="T34" fmla="*/ 23 w 44"/>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0">
                  <a:moveTo>
                    <a:pt x="23" y="0"/>
                  </a:moveTo>
                  <a:cubicBezTo>
                    <a:pt x="24" y="1"/>
                    <a:pt x="26" y="3"/>
                    <a:pt x="28" y="3"/>
                  </a:cubicBezTo>
                  <a:cubicBezTo>
                    <a:pt x="27" y="11"/>
                    <a:pt x="34" y="12"/>
                    <a:pt x="39" y="16"/>
                  </a:cubicBezTo>
                  <a:cubicBezTo>
                    <a:pt x="41" y="17"/>
                    <a:pt x="44" y="17"/>
                    <a:pt x="42" y="20"/>
                  </a:cubicBezTo>
                  <a:cubicBezTo>
                    <a:pt x="41" y="22"/>
                    <a:pt x="39" y="23"/>
                    <a:pt x="36" y="22"/>
                  </a:cubicBezTo>
                  <a:cubicBezTo>
                    <a:pt x="34" y="21"/>
                    <a:pt x="32" y="20"/>
                    <a:pt x="30" y="19"/>
                  </a:cubicBezTo>
                  <a:cubicBezTo>
                    <a:pt x="26" y="17"/>
                    <a:pt x="23" y="18"/>
                    <a:pt x="20" y="22"/>
                  </a:cubicBezTo>
                  <a:cubicBezTo>
                    <a:pt x="17" y="26"/>
                    <a:pt x="21" y="27"/>
                    <a:pt x="23" y="29"/>
                  </a:cubicBezTo>
                  <a:cubicBezTo>
                    <a:pt x="23" y="30"/>
                    <a:pt x="24" y="31"/>
                    <a:pt x="25" y="31"/>
                  </a:cubicBezTo>
                  <a:cubicBezTo>
                    <a:pt x="28" y="34"/>
                    <a:pt x="27" y="35"/>
                    <a:pt x="25" y="37"/>
                  </a:cubicBezTo>
                  <a:cubicBezTo>
                    <a:pt x="23" y="40"/>
                    <a:pt x="22" y="38"/>
                    <a:pt x="20" y="37"/>
                  </a:cubicBezTo>
                  <a:cubicBezTo>
                    <a:pt x="16" y="33"/>
                    <a:pt x="13" y="29"/>
                    <a:pt x="9" y="26"/>
                  </a:cubicBezTo>
                  <a:cubicBezTo>
                    <a:pt x="2" y="21"/>
                    <a:pt x="0" y="14"/>
                    <a:pt x="2" y="6"/>
                  </a:cubicBezTo>
                  <a:cubicBezTo>
                    <a:pt x="2" y="6"/>
                    <a:pt x="2" y="6"/>
                    <a:pt x="2" y="6"/>
                  </a:cubicBezTo>
                  <a:cubicBezTo>
                    <a:pt x="5" y="5"/>
                    <a:pt x="7" y="7"/>
                    <a:pt x="8" y="9"/>
                  </a:cubicBezTo>
                  <a:cubicBezTo>
                    <a:pt x="9" y="11"/>
                    <a:pt x="11" y="13"/>
                    <a:pt x="14" y="13"/>
                  </a:cubicBezTo>
                  <a:cubicBezTo>
                    <a:pt x="16" y="12"/>
                    <a:pt x="17" y="10"/>
                    <a:pt x="18" y="7"/>
                  </a:cubicBezTo>
                  <a:cubicBezTo>
                    <a:pt x="19" y="4"/>
                    <a:pt x="19" y="0"/>
                    <a:pt x="23" y="0"/>
                  </a:cubicBezTo>
                  <a:close/>
                </a:path>
              </a:pathLst>
            </a:custGeom>
            <a:solidFill>
              <a:srgbClr val="54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38">
              <a:extLst>
                <a:ext uri="{FF2B5EF4-FFF2-40B4-BE49-F238E27FC236}">
                  <a16:creationId xmlns:a16="http://schemas.microsoft.com/office/drawing/2014/main" id="{2252AB67-6C0E-D553-871C-4464F1768C2F}"/>
                </a:ext>
              </a:extLst>
            </p:cNvPr>
            <p:cNvSpPr>
              <a:spLocks/>
            </p:cNvSpPr>
            <p:nvPr/>
          </p:nvSpPr>
          <p:spPr bwMode="auto">
            <a:xfrm>
              <a:off x="311" y="2508"/>
              <a:ext cx="59" cy="86"/>
            </a:xfrm>
            <a:custGeom>
              <a:avLst/>
              <a:gdLst>
                <a:gd name="T0" fmla="*/ 12 w 33"/>
                <a:gd name="T1" fmla="*/ 31 h 48"/>
                <a:gd name="T2" fmla="*/ 8 w 33"/>
                <a:gd name="T3" fmla="*/ 28 h 48"/>
                <a:gd name="T4" fmla="*/ 9 w 33"/>
                <a:gd name="T5" fmla="*/ 10 h 48"/>
                <a:gd name="T6" fmla="*/ 16 w 33"/>
                <a:gd name="T7" fmla="*/ 3 h 48"/>
                <a:gd name="T8" fmla="*/ 21 w 33"/>
                <a:gd name="T9" fmla="*/ 2 h 48"/>
                <a:gd name="T10" fmla="*/ 20 w 33"/>
                <a:gd name="T11" fmla="*/ 7 h 48"/>
                <a:gd name="T12" fmla="*/ 13 w 33"/>
                <a:gd name="T13" fmla="*/ 14 h 48"/>
                <a:gd name="T14" fmla="*/ 13 w 33"/>
                <a:gd name="T15" fmla="*/ 22 h 48"/>
                <a:gd name="T16" fmla="*/ 20 w 33"/>
                <a:gd name="T17" fmla="*/ 21 h 48"/>
                <a:gd name="T18" fmla="*/ 26 w 33"/>
                <a:gd name="T19" fmla="*/ 15 h 48"/>
                <a:gd name="T20" fmla="*/ 31 w 33"/>
                <a:gd name="T21" fmla="*/ 15 h 48"/>
                <a:gd name="T22" fmla="*/ 30 w 33"/>
                <a:gd name="T23" fmla="*/ 20 h 48"/>
                <a:gd name="T24" fmla="*/ 26 w 33"/>
                <a:gd name="T25" fmla="*/ 24 h 48"/>
                <a:gd name="T26" fmla="*/ 27 w 33"/>
                <a:gd name="T27" fmla="*/ 35 h 48"/>
                <a:gd name="T28" fmla="*/ 30 w 33"/>
                <a:gd name="T29" fmla="*/ 38 h 48"/>
                <a:gd name="T30" fmla="*/ 29 w 33"/>
                <a:gd name="T31" fmla="*/ 45 h 48"/>
                <a:gd name="T32" fmla="*/ 24 w 33"/>
                <a:gd name="T33" fmla="*/ 44 h 48"/>
                <a:gd name="T34" fmla="*/ 12 w 33"/>
                <a:gd name="T35"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8">
                  <a:moveTo>
                    <a:pt x="12" y="31"/>
                  </a:moveTo>
                  <a:cubicBezTo>
                    <a:pt x="11" y="30"/>
                    <a:pt x="9" y="29"/>
                    <a:pt x="8" y="28"/>
                  </a:cubicBezTo>
                  <a:cubicBezTo>
                    <a:pt x="0" y="20"/>
                    <a:pt x="1" y="18"/>
                    <a:pt x="9" y="10"/>
                  </a:cubicBezTo>
                  <a:cubicBezTo>
                    <a:pt x="11" y="8"/>
                    <a:pt x="13" y="5"/>
                    <a:pt x="16" y="3"/>
                  </a:cubicBezTo>
                  <a:cubicBezTo>
                    <a:pt x="17" y="1"/>
                    <a:pt x="19" y="0"/>
                    <a:pt x="21" y="2"/>
                  </a:cubicBezTo>
                  <a:cubicBezTo>
                    <a:pt x="23" y="4"/>
                    <a:pt x="21" y="6"/>
                    <a:pt x="20" y="7"/>
                  </a:cubicBezTo>
                  <a:cubicBezTo>
                    <a:pt x="18" y="9"/>
                    <a:pt x="15" y="12"/>
                    <a:pt x="13" y="14"/>
                  </a:cubicBezTo>
                  <a:cubicBezTo>
                    <a:pt x="10" y="17"/>
                    <a:pt x="11" y="20"/>
                    <a:pt x="13" y="22"/>
                  </a:cubicBezTo>
                  <a:cubicBezTo>
                    <a:pt x="16" y="26"/>
                    <a:pt x="18" y="23"/>
                    <a:pt x="20" y="21"/>
                  </a:cubicBezTo>
                  <a:cubicBezTo>
                    <a:pt x="22" y="19"/>
                    <a:pt x="24" y="17"/>
                    <a:pt x="26" y="15"/>
                  </a:cubicBezTo>
                  <a:cubicBezTo>
                    <a:pt x="28" y="14"/>
                    <a:pt x="29" y="13"/>
                    <a:pt x="31" y="15"/>
                  </a:cubicBezTo>
                  <a:cubicBezTo>
                    <a:pt x="33" y="17"/>
                    <a:pt x="32" y="18"/>
                    <a:pt x="30" y="20"/>
                  </a:cubicBezTo>
                  <a:cubicBezTo>
                    <a:pt x="29" y="21"/>
                    <a:pt x="28" y="22"/>
                    <a:pt x="26" y="24"/>
                  </a:cubicBezTo>
                  <a:cubicBezTo>
                    <a:pt x="22" y="28"/>
                    <a:pt x="22" y="32"/>
                    <a:pt x="27" y="35"/>
                  </a:cubicBezTo>
                  <a:cubicBezTo>
                    <a:pt x="28" y="36"/>
                    <a:pt x="29" y="37"/>
                    <a:pt x="30" y="38"/>
                  </a:cubicBezTo>
                  <a:cubicBezTo>
                    <a:pt x="32" y="41"/>
                    <a:pt x="30" y="43"/>
                    <a:pt x="29" y="45"/>
                  </a:cubicBezTo>
                  <a:cubicBezTo>
                    <a:pt x="27" y="48"/>
                    <a:pt x="25" y="45"/>
                    <a:pt x="24" y="44"/>
                  </a:cubicBezTo>
                  <a:cubicBezTo>
                    <a:pt x="20" y="40"/>
                    <a:pt x="16" y="36"/>
                    <a:pt x="12" y="31"/>
                  </a:cubicBezTo>
                  <a:close/>
                </a:path>
              </a:pathLst>
            </a:custGeom>
            <a:solidFill>
              <a:srgbClr val="54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39">
              <a:extLst>
                <a:ext uri="{FF2B5EF4-FFF2-40B4-BE49-F238E27FC236}">
                  <a16:creationId xmlns:a16="http://schemas.microsoft.com/office/drawing/2014/main" id="{9E69FAC8-9C70-626E-10E0-FC36733D6520}"/>
                </a:ext>
              </a:extLst>
            </p:cNvPr>
            <p:cNvSpPr>
              <a:spLocks/>
            </p:cNvSpPr>
            <p:nvPr/>
          </p:nvSpPr>
          <p:spPr bwMode="auto">
            <a:xfrm>
              <a:off x="161" y="2681"/>
              <a:ext cx="59" cy="58"/>
            </a:xfrm>
            <a:custGeom>
              <a:avLst/>
              <a:gdLst>
                <a:gd name="T0" fmla="*/ 5 w 33"/>
                <a:gd name="T1" fmla="*/ 0 h 32"/>
                <a:gd name="T2" fmla="*/ 8 w 33"/>
                <a:gd name="T3" fmla="*/ 2 h 32"/>
                <a:gd name="T4" fmla="*/ 31 w 33"/>
                <a:gd name="T5" fmla="*/ 24 h 32"/>
                <a:gd name="T6" fmla="*/ 30 w 33"/>
                <a:gd name="T7" fmla="*/ 30 h 32"/>
                <a:gd name="T8" fmla="*/ 25 w 33"/>
                <a:gd name="T9" fmla="*/ 29 h 32"/>
                <a:gd name="T10" fmla="*/ 11 w 33"/>
                <a:gd name="T11" fmla="*/ 15 h 32"/>
                <a:gd name="T12" fmla="*/ 3 w 33"/>
                <a:gd name="T13" fmla="*/ 10 h 32"/>
                <a:gd name="T14" fmla="*/ 0 w 33"/>
                <a:gd name="T15" fmla="*/ 6 h 32"/>
                <a:gd name="T16" fmla="*/ 5 w 3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5" y="0"/>
                  </a:moveTo>
                  <a:cubicBezTo>
                    <a:pt x="6" y="1"/>
                    <a:pt x="7" y="1"/>
                    <a:pt x="8" y="2"/>
                  </a:cubicBezTo>
                  <a:cubicBezTo>
                    <a:pt x="16" y="9"/>
                    <a:pt x="23" y="17"/>
                    <a:pt x="31" y="24"/>
                  </a:cubicBezTo>
                  <a:cubicBezTo>
                    <a:pt x="33" y="26"/>
                    <a:pt x="32" y="28"/>
                    <a:pt x="30" y="30"/>
                  </a:cubicBezTo>
                  <a:cubicBezTo>
                    <a:pt x="28" y="32"/>
                    <a:pt x="27" y="31"/>
                    <a:pt x="25" y="29"/>
                  </a:cubicBezTo>
                  <a:cubicBezTo>
                    <a:pt x="21" y="24"/>
                    <a:pt x="16" y="20"/>
                    <a:pt x="11" y="15"/>
                  </a:cubicBezTo>
                  <a:cubicBezTo>
                    <a:pt x="9" y="13"/>
                    <a:pt x="7" y="10"/>
                    <a:pt x="3" y="10"/>
                  </a:cubicBezTo>
                  <a:cubicBezTo>
                    <a:pt x="2" y="10"/>
                    <a:pt x="0" y="8"/>
                    <a:pt x="0" y="6"/>
                  </a:cubicBezTo>
                  <a:cubicBezTo>
                    <a:pt x="1" y="3"/>
                    <a:pt x="3" y="1"/>
                    <a:pt x="5" y="0"/>
                  </a:cubicBezTo>
                  <a:close/>
                </a:path>
              </a:pathLst>
            </a:custGeom>
            <a:solidFill>
              <a:srgbClr val="54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0">
              <a:extLst>
                <a:ext uri="{FF2B5EF4-FFF2-40B4-BE49-F238E27FC236}">
                  <a16:creationId xmlns:a16="http://schemas.microsoft.com/office/drawing/2014/main" id="{3721A4AC-0FFC-068C-4A5E-36A6F78C6118}"/>
                </a:ext>
              </a:extLst>
            </p:cNvPr>
            <p:cNvSpPr>
              <a:spLocks/>
            </p:cNvSpPr>
            <p:nvPr/>
          </p:nvSpPr>
          <p:spPr bwMode="auto">
            <a:xfrm>
              <a:off x="119" y="2748"/>
              <a:ext cx="35" cy="31"/>
            </a:xfrm>
            <a:custGeom>
              <a:avLst/>
              <a:gdLst>
                <a:gd name="T0" fmla="*/ 9 w 19"/>
                <a:gd name="T1" fmla="*/ 17 h 17"/>
                <a:gd name="T2" fmla="*/ 0 w 19"/>
                <a:gd name="T3" fmla="*/ 8 h 17"/>
                <a:gd name="T4" fmla="*/ 10 w 19"/>
                <a:gd name="T5" fmla="*/ 0 h 17"/>
                <a:gd name="T6" fmla="*/ 19 w 19"/>
                <a:gd name="T7" fmla="*/ 9 h 17"/>
                <a:gd name="T8" fmla="*/ 9 w 19"/>
                <a:gd name="T9" fmla="*/ 17 h 17"/>
              </a:gdLst>
              <a:ahLst/>
              <a:cxnLst>
                <a:cxn ang="0">
                  <a:pos x="T0" y="T1"/>
                </a:cxn>
                <a:cxn ang="0">
                  <a:pos x="T2" y="T3"/>
                </a:cxn>
                <a:cxn ang="0">
                  <a:pos x="T4" y="T5"/>
                </a:cxn>
                <a:cxn ang="0">
                  <a:pos x="T6" y="T7"/>
                </a:cxn>
                <a:cxn ang="0">
                  <a:pos x="T8" y="T9"/>
                </a:cxn>
              </a:cxnLst>
              <a:rect l="0" t="0" r="r" b="b"/>
              <a:pathLst>
                <a:path w="19" h="17">
                  <a:moveTo>
                    <a:pt x="9" y="17"/>
                  </a:moveTo>
                  <a:cubicBezTo>
                    <a:pt x="4" y="17"/>
                    <a:pt x="0" y="13"/>
                    <a:pt x="0" y="8"/>
                  </a:cubicBezTo>
                  <a:cubicBezTo>
                    <a:pt x="1" y="3"/>
                    <a:pt x="5" y="0"/>
                    <a:pt x="10" y="0"/>
                  </a:cubicBezTo>
                  <a:cubicBezTo>
                    <a:pt x="14" y="0"/>
                    <a:pt x="19" y="5"/>
                    <a:pt x="19" y="9"/>
                  </a:cubicBezTo>
                  <a:cubicBezTo>
                    <a:pt x="18" y="13"/>
                    <a:pt x="14" y="17"/>
                    <a:pt x="9" y="17"/>
                  </a:cubicBezTo>
                  <a:close/>
                </a:path>
              </a:pathLst>
            </a:custGeom>
            <a:solidFill>
              <a:srgbClr val="54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41">
              <a:extLst>
                <a:ext uri="{FF2B5EF4-FFF2-40B4-BE49-F238E27FC236}">
                  <a16:creationId xmlns:a16="http://schemas.microsoft.com/office/drawing/2014/main" id="{2F227192-6FC7-A8C9-8183-93AA6F6B320C}"/>
                </a:ext>
              </a:extLst>
            </p:cNvPr>
            <p:cNvSpPr>
              <a:spLocks/>
            </p:cNvSpPr>
            <p:nvPr/>
          </p:nvSpPr>
          <p:spPr bwMode="auto">
            <a:xfrm>
              <a:off x="108" y="2766"/>
              <a:ext cx="75" cy="51"/>
            </a:xfrm>
            <a:custGeom>
              <a:avLst/>
              <a:gdLst>
                <a:gd name="T0" fmla="*/ 41 w 41"/>
                <a:gd name="T1" fmla="*/ 1 h 28"/>
                <a:gd name="T2" fmla="*/ 16 w 41"/>
                <a:gd name="T3" fmla="*/ 26 h 28"/>
                <a:gd name="T4" fmla="*/ 9 w 41"/>
                <a:gd name="T5" fmla="*/ 26 h 28"/>
                <a:gd name="T6" fmla="*/ 0 w 41"/>
                <a:gd name="T7" fmla="*/ 17 h 28"/>
                <a:gd name="T8" fmla="*/ 1 w 41"/>
                <a:gd name="T9" fmla="*/ 16 h 28"/>
                <a:gd name="T10" fmla="*/ 8 w 41"/>
                <a:gd name="T11" fmla="*/ 22 h 28"/>
                <a:gd name="T12" fmla="*/ 13 w 41"/>
                <a:gd name="T13" fmla="*/ 25 h 28"/>
                <a:gd name="T14" fmla="*/ 18 w 41"/>
                <a:gd name="T15" fmla="*/ 19 h 28"/>
                <a:gd name="T16" fmla="*/ 41 w 41"/>
                <a:gd name="T17"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8">
                  <a:moveTo>
                    <a:pt x="41" y="1"/>
                  </a:moveTo>
                  <a:cubicBezTo>
                    <a:pt x="33" y="10"/>
                    <a:pt x="24" y="18"/>
                    <a:pt x="16" y="26"/>
                  </a:cubicBezTo>
                  <a:cubicBezTo>
                    <a:pt x="14" y="28"/>
                    <a:pt x="11" y="28"/>
                    <a:pt x="9" y="26"/>
                  </a:cubicBezTo>
                  <a:cubicBezTo>
                    <a:pt x="6" y="23"/>
                    <a:pt x="3" y="20"/>
                    <a:pt x="0" y="17"/>
                  </a:cubicBezTo>
                  <a:cubicBezTo>
                    <a:pt x="0" y="17"/>
                    <a:pt x="1" y="16"/>
                    <a:pt x="1" y="16"/>
                  </a:cubicBezTo>
                  <a:cubicBezTo>
                    <a:pt x="3" y="18"/>
                    <a:pt x="6" y="20"/>
                    <a:pt x="8" y="22"/>
                  </a:cubicBezTo>
                  <a:cubicBezTo>
                    <a:pt x="9" y="24"/>
                    <a:pt x="11" y="26"/>
                    <a:pt x="13" y="25"/>
                  </a:cubicBezTo>
                  <a:cubicBezTo>
                    <a:pt x="16" y="24"/>
                    <a:pt x="17" y="22"/>
                    <a:pt x="18" y="19"/>
                  </a:cubicBezTo>
                  <a:cubicBezTo>
                    <a:pt x="19" y="8"/>
                    <a:pt x="29" y="0"/>
                    <a:pt x="41" y="1"/>
                  </a:cubicBezTo>
                  <a:close/>
                </a:path>
              </a:pathLst>
            </a:custGeom>
            <a:solidFill>
              <a:srgbClr val="54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42">
              <a:extLst>
                <a:ext uri="{FF2B5EF4-FFF2-40B4-BE49-F238E27FC236}">
                  <a16:creationId xmlns:a16="http://schemas.microsoft.com/office/drawing/2014/main" id="{D8BFBC37-7BF1-7704-10C9-28B49413FA9F}"/>
                </a:ext>
              </a:extLst>
            </p:cNvPr>
            <p:cNvSpPr>
              <a:spLocks/>
            </p:cNvSpPr>
            <p:nvPr/>
          </p:nvSpPr>
          <p:spPr bwMode="auto">
            <a:xfrm>
              <a:off x="276" y="2556"/>
              <a:ext cx="38" cy="44"/>
            </a:xfrm>
            <a:custGeom>
              <a:avLst/>
              <a:gdLst>
                <a:gd name="T0" fmla="*/ 21 w 21"/>
                <a:gd name="T1" fmla="*/ 5 h 24"/>
                <a:gd name="T2" fmla="*/ 17 w 21"/>
                <a:gd name="T3" fmla="*/ 18 h 24"/>
                <a:gd name="T4" fmla="*/ 3 w 21"/>
                <a:gd name="T5" fmla="*/ 16 h 24"/>
                <a:gd name="T6" fmla="*/ 0 w 21"/>
                <a:gd name="T7" fmla="*/ 11 h 24"/>
                <a:gd name="T8" fmla="*/ 12 w 21"/>
                <a:gd name="T9" fmla="*/ 0 h 24"/>
                <a:gd name="T10" fmla="*/ 21 w 21"/>
                <a:gd name="T11" fmla="*/ 5 h 24"/>
              </a:gdLst>
              <a:ahLst/>
              <a:cxnLst>
                <a:cxn ang="0">
                  <a:pos x="T0" y="T1"/>
                </a:cxn>
                <a:cxn ang="0">
                  <a:pos x="T2" y="T3"/>
                </a:cxn>
                <a:cxn ang="0">
                  <a:pos x="T4" y="T5"/>
                </a:cxn>
                <a:cxn ang="0">
                  <a:pos x="T6" y="T7"/>
                </a:cxn>
                <a:cxn ang="0">
                  <a:pos x="T8" y="T9"/>
                </a:cxn>
                <a:cxn ang="0">
                  <a:pos x="T10" y="T11"/>
                </a:cxn>
              </a:cxnLst>
              <a:rect l="0" t="0" r="r" b="b"/>
              <a:pathLst>
                <a:path w="21" h="24">
                  <a:moveTo>
                    <a:pt x="21" y="5"/>
                  </a:moveTo>
                  <a:cubicBezTo>
                    <a:pt x="19" y="9"/>
                    <a:pt x="20" y="14"/>
                    <a:pt x="17" y="18"/>
                  </a:cubicBezTo>
                  <a:cubicBezTo>
                    <a:pt x="12" y="24"/>
                    <a:pt x="7" y="23"/>
                    <a:pt x="3" y="16"/>
                  </a:cubicBezTo>
                  <a:cubicBezTo>
                    <a:pt x="2" y="15"/>
                    <a:pt x="2" y="12"/>
                    <a:pt x="0" y="11"/>
                  </a:cubicBezTo>
                  <a:cubicBezTo>
                    <a:pt x="3" y="6"/>
                    <a:pt x="6" y="1"/>
                    <a:pt x="12" y="0"/>
                  </a:cubicBezTo>
                  <a:cubicBezTo>
                    <a:pt x="16" y="0"/>
                    <a:pt x="20" y="1"/>
                    <a:pt x="21" y="5"/>
                  </a:cubicBezTo>
                  <a:close/>
                </a:path>
              </a:pathLst>
            </a:custGeom>
            <a:solidFill>
              <a:srgbClr val="547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43">
              <a:extLst>
                <a:ext uri="{FF2B5EF4-FFF2-40B4-BE49-F238E27FC236}">
                  <a16:creationId xmlns:a16="http://schemas.microsoft.com/office/drawing/2014/main" id="{6D060AD6-AE24-F21F-B9A8-9D997D04B5D1}"/>
                </a:ext>
              </a:extLst>
            </p:cNvPr>
            <p:cNvSpPr>
              <a:spLocks/>
            </p:cNvSpPr>
            <p:nvPr/>
          </p:nvSpPr>
          <p:spPr bwMode="auto">
            <a:xfrm>
              <a:off x="1599" y="1844"/>
              <a:ext cx="331" cy="72"/>
            </a:xfrm>
            <a:custGeom>
              <a:avLst/>
              <a:gdLst>
                <a:gd name="T0" fmla="*/ 178 w 183"/>
                <a:gd name="T1" fmla="*/ 10 h 40"/>
                <a:gd name="T2" fmla="*/ 183 w 183"/>
                <a:gd name="T3" fmla="*/ 18 h 40"/>
                <a:gd name="T4" fmla="*/ 145 w 183"/>
                <a:gd name="T5" fmla="*/ 21 h 40"/>
                <a:gd name="T6" fmla="*/ 79 w 183"/>
                <a:gd name="T7" fmla="*/ 31 h 40"/>
                <a:gd name="T8" fmla="*/ 31 w 183"/>
                <a:gd name="T9" fmla="*/ 37 h 40"/>
                <a:gd name="T10" fmla="*/ 4 w 183"/>
                <a:gd name="T11" fmla="*/ 39 h 40"/>
                <a:gd name="T12" fmla="*/ 1 w 183"/>
                <a:gd name="T13" fmla="*/ 38 h 40"/>
                <a:gd name="T14" fmla="*/ 4 w 183"/>
                <a:gd name="T15" fmla="*/ 35 h 40"/>
                <a:gd name="T16" fmla="*/ 53 w 183"/>
                <a:gd name="T17" fmla="*/ 22 h 40"/>
                <a:gd name="T18" fmla="*/ 123 w 183"/>
                <a:gd name="T19" fmla="*/ 9 h 40"/>
                <a:gd name="T20" fmla="*/ 164 w 183"/>
                <a:gd name="T21" fmla="*/ 1 h 40"/>
                <a:gd name="T22" fmla="*/ 169 w 183"/>
                <a:gd name="T23" fmla="*/ 3 h 40"/>
                <a:gd name="T24" fmla="*/ 178 w 183"/>
                <a:gd name="T2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40">
                  <a:moveTo>
                    <a:pt x="178" y="10"/>
                  </a:moveTo>
                  <a:cubicBezTo>
                    <a:pt x="178" y="14"/>
                    <a:pt x="182" y="15"/>
                    <a:pt x="183" y="18"/>
                  </a:cubicBezTo>
                  <a:cubicBezTo>
                    <a:pt x="170" y="18"/>
                    <a:pt x="157" y="20"/>
                    <a:pt x="145" y="21"/>
                  </a:cubicBezTo>
                  <a:cubicBezTo>
                    <a:pt x="123" y="24"/>
                    <a:pt x="101" y="28"/>
                    <a:pt x="79" y="31"/>
                  </a:cubicBezTo>
                  <a:cubicBezTo>
                    <a:pt x="63" y="33"/>
                    <a:pt x="47" y="35"/>
                    <a:pt x="31" y="37"/>
                  </a:cubicBezTo>
                  <a:cubicBezTo>
                    <a:pt x="22" y="39"/>
                    <a:pt x="13" y="40"/>
                    <a:pt x="4" y="39"/>
                  </a:cubicBezTo>
                  <a:cubicBezTo>
                    <a:pt x="3" y="39"/>
                    <a:pt x="1" y="40"/>
                    <a:pt x="1" y="38"/>
                  </a:cubicBezTo>
                  <a:cubicBezTo>
                    <a:pt x="0" y="36"/>
                    <a:pt x="2" y="36"/>
                    <a:pt x="4" y="35"/>
                  </a:cubicBezTo>
                  <a:cubicBezTo>
                    <a:pt x="20" y="29"/>
                    <a:pt x="36" y="26"/>
                    <a:pt x="53" y="22"/>
                  </a:cubicBezTo>
                  <a:cubicBezTo>
                    <a:pt x="76" y="18"/>
                    <a:pt x="100" y="13"/>
                    <a:pt x="123" y="9"/>
                  </a:cubicBezTo>
                  <a:cubicBezTo>
                    <a:pt x="137" y="6"/>
                    <a:pt x="150" y="5"/>
                    <a:pt x="164" y="1"/>
                  </a:cubicBezTo>
                  <a:cubicBezTo>
                    <a:pt x="166" y="0"/>
                    <a:pt x="167" y="2"/>
                    <a:pt x="169" y="3"/>
                  </a:cubicBezTo>
                  <a:cubicBezTo>
                    <a:pt x="172" y="6"/>
                    <a:pt x="174" y="9"/>
                    <a:pt x="178" y="10"/>
                  </a:cubicBezTo>
                  <a:close/>
                </a:path>
              </a:pathLst>
            </a:custGeom>
            <a:solidFill>
              <a:srgbClr val="F0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44">
              <a:extLst>
                <a:ext uri="{FF2B5EF4-FFF2-40B4-BE49-F238E27FC236}">
                  <a16:creationId xmlns:a16="http://schemas.microsoft.com/office/drawing/2014/main" id="{8DE03217-FBE2-E2A9-0844-6A52B6EF326D}"/>
                </a:ext>
              </a:extLst>
            </p:cNvPr>
            <p:cNvSpPr>
              <a:spLocks/>
            </p:cNvSpPr>
            <p:nvPr/>
          </p:nvSpPr>
          <p:spPr bwMode="auto">
            <a:xfrm>
              <a:off x="1944" y="1726"/>
              <a:ext cx="96" cy="93"/>
            </a:xfrm>
            <a:custGeom>
              <a:avLst/>
              <a:gdLst>
                <a:gd name="T0" fmla="*/ 46 w 53"/>
                <a:gd name="T1" fmla="*/ 11 h 51"/>
                <a:gd name="T2" fmla="*/ 50 w 53"/>
                <a:gd name="T3" fmla="*/ 34 h 51"/>
                <a:gd name="T4" fmla="*/ 27 w 53"/>
                <a:gd name="T5" fmla="*/ 50 h 51"/>
                <a:gd name="T6" fmla="*/ 6 w 53"/>
                <a:gd name="T7" fmla="*/ 39 h 51"/>
                <a:gd name="T8" fmla="*/ 9 w 53"/>
                <a:gd name="T9" fmla="*/ 12 h 51"/>
                <a:gd name="T10" fmla="*/ 41 w 53"/>
                <a:gd name="T11" fmla="*/ 8 h 51"/>
                <a:gd name="T12" fmla="*/ 46 w 53"/>
                <a:gd name="T13" fmla="*/ 11 h 51"/>
              </a:gdLst>
              <a:ahLst/>
              <a:cxnLst>
                <a:cxn ang="0">
                  <a:pos x="T0" y="T1"/>
                </a:cxn>
                <a:cxn ang="0">
                  <a:pos x="T2" y="T3"/>
                </a:cxn>
                <a:cxn ang="0">
                  <a:pos x="T4" y="T5"/>
                </a:cxn>
                <a:cxn ang="0">
                  <a:pos x="T6" y="T7"/>
                </a:cxn>
                <a:cxn ang="0">
                  <a:pos x="T8" y="T9"/>
                </a:cxn>
                <a:cxn ang="0">
                  <a:pos x="T10" y="T11"/>
                </a:cxn>
                <a:cxn ang="0">
                  <a:pos x="T12" y="T13"/>
                </a:cxn>
              </a:cxnLst>
              <a:rect l="0" t="0" r="r" b="b"/>
              <a:pathLst>
                <a:path w="53" h="51">
                  <a:moveTo>
                    <a:pt x="46" y="11"/>
                  </a:moveTo>
                  <a:cubicBezTo>
                    <a:pt x="50" y="18"/>
                    <a:pt x="53" y="26"/>
                    <a:pt x="50" y="34"/>
                  </a:cubicBezTo>
                  <a:cubicBezTo>
                    <a:pt x="46" y="44"/>
                    <a:pt x="39" y="51"/>
                    <a:pt x="27" y="50"/>
                  </a:cubicBezTo>
                  <a:cubicBezTo>
                    <a:pt x="18" y="50"/>
                    <a:pt x="11" y="46"/>
                    <a:pt x="6" y="39"/>
                  </a:cubicBezTo>
                  <a:cubicBezTo>
                    <a:pt x="0" y="30"/>
                    <a:pt x="2" y="20"/>
                    <a:pt x="9" y="12"/>
                  </a:cubicBezTo>
                  <a:cubicBezTo>
                    <a:pt x="17" y="2"/>
                    <a:pt x="30" y="0"/>
                    <a:pt x="41" y="8"/>
                  </a:cubicBezTo>
                  <a:cubicBezTo>
                    <a:pt x="43" y="9"/>
                    <a:pt x="44" y="10"/>
                    <a:pt x="46" y="11"/>
                  </a:cubicBezTo>
                  <a:close/>
                </a:path>
              </a:pathLst>
            </a:custGeom>
            <a:solidFill>
              <a:srgbClr val="FCD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5">
              <a:extLst>
                <a:ext uri="{FF2B5EF4-FFF2-40B4-BE49-F238E27FC236}">
                  <a16:creationId xmlns:a16="http://schemas.microsoft.com/office/drawing/2014/main" id="{C289DFFC-3639-E953-27A4-1ED4382F3249}"/>
                </a:ext>
              </a:extLst>
            </p:cNvPr>
            <p:cNvSpPr>
              <a:spLocks/>
            </p:cNvSpPr>
            <p:nvPr/>
          </p:nvSpPr>
          <p:spPr bwMode="auto">
            <a:xfrm>
              <a:off x="1908" y="1815"/>
              <a:ext cx="127" cy="61"/>
            </a:xfrm>
            <a:custGeom>
              <a:avLst/>
              <a:gdLst>
                <a:gd name="T0" fmla="*/ 70 w 70"/>
                <a:gd name="T1" fmla="*/ 0 h 34"/>
                <a:gd name="T2" fmla="*/ 59 w 70"/>
                <a:gd name="T3" fmla="*/ 12 h 34"/>
                <a:gd name="T4" fmla="*/ 53 w 70"/>
                <a:gd name="T5" fmla="*/ 25 h 34"/>
                <a:gd name="T6" fmla="*/ 51 w 70"/>
                <a:gd name="T7" fmla="*/ 34 h 34"/>
                <a:gd name="T8" fmla="*/ 43 w 70"/>
                <a:gd name="T9" fmla="*/ 31 h 34"/>
                <a:gd name="T10" fmla="*/ 26 w 70"/>
                <a:gd name="T11" fmla="*/ 32 h 34"/>
                <a:gd name="T12" fmla="*/ 13 w 70"/>
                <a:gd name="T13" fmla="*/ 27 h 34"/>
                <a:gd name="T14" fmla="*/ 7 w 70"/>
                <a:gd name="T15" fmla="*/ 26 h 34"/>
                <a:gd name="T16" fmla="*/ 7 w 70"/>
                <a:gd name="T17" fmla="*/ 26 h 34"/>
                <a:gd name="T18" fmla="*/ 0 w 70"/>
                <a:gd name="T19" fmla="*/ 10 h 34"/>
                <a:gd name="T20" fmla="*/ 20 w 70"/>
                <a:gd name="T21" fmla="*/ 13 h 34"/>
                <a:gd name="T22" fmla="*/ 57 w 70"/>
                <a:gd name="T23" fmla="*/ 5 h 34"/>
                <a:gd name="T24" fmla="*/ 70 w 70"/>
                <a:gd name="T25" fmla="*/ 0 h 34"/>
                <a:gd name="T26" fmla="*/ 70 w 70"/>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4">
                  <a:moveTo>
                    <a:pt x="70" y="0"/>
                  </a:moveTo>
                  <a:cubicBezTo>
                    <a:pt x="68" y="6"/>
                    <a:pt x="63" y="8"/>
                    <a:pt x="59" y="12"/>
                  </a:cubicBezTo>
                  <a:cubicBezTo>
                    <a:pt x="55" y="16"/>
                    <a:pt x="52" y="19"/>
                    <a:pt x="53" y="25"/>
                  </a:cubicBezTo>
                  <a:cubicBezTo>
                    <a:pt x="53" y="28"/>
                    <a:pt x="52" y="31"/>
                    <a:pt x="51" y="34"/>
                  </a:cubicBezTo>
                  <a:cubicBezTo>
                    <a:pt x="50" y="30"/>
                    <a:pt x="46" y="30"/>
                    <a:pt x="43" y="31"/>
                  </a:cubicBezTo>
                  <a:cubicBezTo>
                    <a:pt x="38" y="32"/>
                    <a:pt x="32" y="31"/>
                    <a:pt x="26" y="32"/>
                  </a:cubicBezTo>
                  <a:cubicBezTo>
                    <a:pt x="21" y="32"/>
                    <a:pt x="16" y="32"/>
                    <a:pt x="13" y="27"/>
                  </a:cubicBezTo>
                  <a:cubicBezTo>
                    <a:pt x="11" y="24"/>
                    <a:pt x="9" y="26"/>
                    <a:pt x="7" y="26"/>
                  </a:cubicBezTo>
                  <a:cubicBezTo>
                    <a:pt x="7" y="26"/>
                    <a:pt x="7" y="26"/>
                    <a:pt x="7" y="26"/>
                  </a:cubicBezTo>
                  <a:cubicBezTo>
                    <a:pt x="8" y="20"/>
                    <a:pt x="2" y="16"/>
                    <a:pt x="0" y="10"/>
                  </a:cubicBezTo>
                  <a:cubicBezTo>
                    <a:pt x="6" y="18"/>
                    <a:pt x="13" y="14"/>
                    <a:pt x="20" y="13"/>
                  </a:cubicBezTo>
                  <a:cubicBezTo>
                    <a:pt x="32" y="11"/>
                    <a:pt x="44" y="8"/>
                    <a:pt x="57" y="5"/>
                  </a:cubicBezTo>
                  <a:cubicBezTo>
                    <a:pt x="62" y="4"/>
                    <a:pt x="66" y="2"/>
                    <a:pt x="70" y="0"/>
                  </a:cubicBezTo>
                  <a:cubicBezTo>
                    <a:pt x="70" y="0"/>
                    <a:pt x="70" y="0"/>
                    <a:pt x="70" y="0"/>
                  </a:cubicBezTo>
                  <a:close/>
                </a:path>
              </a:pathLst>
            </a:custGeom>
            <a:solidFill>
              <a:srgbClr val="F0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6">
              <a:extLst>
                <a:ext uri="{FF2B5EF4-FFF2-40B4-BE49-F238E27FC236}">
                  <a16:creationId xmlns:a16="http://schemas.microsoft.com/office/drawing/2014/main" id="{07218628-BFEF-5FB3-E5CE-734C5CD63843}"/>
                </a:ext>
              </a:extLst>
            </p:cNvPr>
            <p:cNvSpPr>
              <a:spLocks/>
            </p:cNvSpPr>
            <p:nvPr/>
          </p:nvSpPr>
          <p:spPr bwMode="auto">
            <a:xfrm>
              <a:off x="2055" y="1216"/>
              <a:ext cx="303" cy="302"/>
            </a:xfrm>
            <a:custGeom>
              <a:avLst/>
              <a:gdLst>
                <a:gd name="T0" fmla="*/ 85 w 168"/>
                <a:gd name="T1" fmla="*/ 167 h 167"/>
                <a:gd name="T2" fmla="*/ 1 w 168"/>
                <a:gd name="T3" fmla="*/ 82 h 167"/>
                <a:gd name="T4" fmla="*/ 85 w 168"/>
                <a:gd name="T5" fmla="*/ 0 h 167"/>
                <a:gd name="T6" fmla="*/ 167 w 168"/>
                <a:gd name="T7" fmla="*/ 86 h 167"/>
                <a:gd name="T8" fmla="*/ 85 w 168"/>
                <a:gd name="T9" fmla="*/ 167 h 167"/>
              </a:gdLst>
              <a:ahLst/>
              <a:cxnLst>
                <a:cxn ang="0">
                  <a:pos x="T0" y="T1"/>
                </a:cxn>
                <a:cxn ang="0">
                  <a:pos x="T2" y="T3"/>
                </a:cxn>
                <a:cxn ang="0">
                  <a:pos x="T4" y="T5"/>
                </a:cxn>
                <a:cxn ang="0">
                  <a:pos x="T6" y="T7"/>
                </a:cxn>
                <a:cxn ang="0">
                  <a:pos x="T8" y="T9"/>
                </a:cxn>
              </a:cxnLst>
              <a:rect l="0" t="0" r="r" b="b"/>
              <a:pathLst>
                <a:path w="168" h="167">
                  <a:moveTo>
                    <a:pt x="85" y="167"/>
                  </a:moveTo>
                  <a:cubicBezTo>
                    <a:pt x="37" y="166"/>
                    <a:pt x="0" y="129"/>
                    <a:pt x="1" y="82"/>
                  </a:cubicBezTo>
                  <a:cubicBezTo>
                    <a:pt x="1" y="37"/>
                    <a:pt x="39" y="0"/>
                    <a:pt x="85" y="0"/>
                  </a:cubicBezTo>
                  <a:cubicBezTo>
                    <a:pt x="132" y="1"/>
                    <a:pt x="168" y="38"/>
                    <a:pt x="167" y="86"/>
                  </a:cubicBezTo>
                  <a:cubicBezTo>
                    <a:pt x="167" y="130"/>
                    <a:pt x="129" y="167"/>
                    <a:pt x="85" y="167"/>
                  </a:cubicBezTo>
                  <a:close/>
                </a:path>
              </a:pathLst>
            </a:custGeom>
            <a:solidFill>
              <a:srgbClr val="E6D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47">
              <a:extLst>
                <a:ext uri="{FF2B5EF4-FFF2-40B4-BE49-F238E27FC236}">
                  <a16:creationId xmlns:a16="http://schemas.microsoft.com/office/drawing/2014/main" id="{A8797E82-2C9A-DD55-4EA6-9B9D8284D5A2}"/>
                </a:ext>
              </a:extLst>
            </p:cNvPr>
            <p:cNvSpPr>
              <a:spLocks/>
            </p:cNvSpPr>
            <p:nvPr/>
          </p:nvSpPr>
          <p:spPr bwMode="auto">
            <a:xfrm>
              <a:off x="990" y="1430"/>
              <a:ext cx="107" cy="85"/>
            </a:xfrm>
            <a:custGeom>
              <a:avLst/>
              <a:gdLst>
                <a:gd name="T0" fmla="*/ 5 w 59"/>
                <a:gd name="T1" fmla="*/ 44 h 47"/>
                <a:gd name="T2" fmla="*/ 0 w 59"/>
                <a:gd name="T3" fmla="*/ 8 h 47"/>
                <a:gd name="T4" fmla="*/ 5 w 59"/>
                <a:gd name="T5" fmla="*/ 4 h 47"/>
                <a:gd name="T6" fmla="*/ 23 w 59"/>
                <a:gd name="T7" fmla="*/ 1 h 47"/>
                <a:gd name="T8" fmla="*/ 33 w 59"/>
                <a:gd name="T9" fmla="*/ 3 h 47"/>
                <a:gd name="T10" fmla="*/ 45 w 59"/>
                <a:gd name="T11" fmla="*/ 2 h 47"/>
                <a:gd name="T12" fmla="*/ 59 w 59"/>
                <a:gd name="T13" fmla="*/ 7 h 47"/>
                <a:gd name="T14" fmla="*/ 50 w 59"/>
                <a:gd name="T15" fmla="*/ 22 h 47"/>
                <a:gd name="T16" fmla="*/ 53 w 59"/>
                <a:gd name="T17" fmla="*/ 39 h 47"/>
                <a:gd name="T18" fmla="*/ 42 w 59"/>
                <a:gd name="T19" fmla="*/ 43 h 47"/>
                <a:gd name="T20" fmla="*/ 14 w 59"/>
                <a:gd name="T21" fmla="*/ 47 h 47"/>
                <a:gd name="T22" fmla="*/ 5 w 59"/>
                <a:gd name="T2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47">
                  <a:moveTo>
                    <a:pt x="5" y="44"/>
                  </a:moveTo>
                  <a:cubicBezTo>
                    <a:pt x="3" y="32"/>
                    <a:pt x="1" y="21"/>
                    <a:pt x="0" y="8"/>
                  </a:cubicBezTo>
                  <a:cubicBezTo>
                    <a:pt x="1" y="6"/>
                    <a:pt x="2" y="5"/>
                    <a:pt x="5" y="4"/>
                  </a:cubicBezTo>
                  <a:cubicBezTo>
                    <a:pt x="11" y="4"/>
                    <a:pt x="17" y="2"/>
                    <a:pt x="23" y="1"/>
                  </a:cubicBezTo>
                  <a:cubicBezTo>
                    <a:pt x="27" y="0"/>
                    <a:pt x="30" y="1"/>
                    <a:pt x="33" y="3"/>
                  </a:cubicBezTo>
                  <a:cubicBezTo>
                    <a:pt x="37" y="3"/>
                    <a:pt x="41" y="3"/>
                    <a:pt x="45" y="2"/>
                  </a:cubicBezTo>
                  <a:cubicBezTo>
                    <a:pt x="51" y="1"/>
                    <a:pt x="56" y="3"/>
                    <a:pt x="59" y="7"/>
                  </a:cubicBezTo>
                  <a:cubicBezTo>
                    <a:pt x="49" y="11"/>
                    <a:pt x="49" y="11"/>
                    <a:pt x="50" y="22"/>
                  </a:cubicBezTo>
                  <a:cubicBezTo>
                    <a:pt x="51" y="27"/>
                    <a:pt x="52" y="33"/>
                    <a:pt x="53" y="39"/>
                  </a:cubicBezTo>
                  <a:cubicBezTo>
                    <a:pt x="50" y="42"/>
                    <a:pt x="46" y="42"/>
                    <a:pt x="42" y="43"/>
                  </a:cubicBezTo>
                  <a:cubicBezTo>
                    <a:pt x="33" y="44"/>
                    <a:pt x="23" y="45"/>
                    <a:pt x="14" y="47"/>
                  </a:cubicBezTo>
                  <a:cubicBezTo>
                    <a:pt x="10" y="47"/>
                    <a:pt x="7" y="47"/>
                    <a:pt x="5" y="44"/>
                  </a:cubicBezTo>
                  <a:close/>
                </a:path>
              </a:pathLst>
            </a:custGeom>
            <a:solidFill>
              <a:srgbClr val="D4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48">
              <a:extLst>
                <a:ext uri="{FF2B5EF4-FFF2-40B4-BE49-F238E27FC236}">
                  <a16:creationId xmlns:a16="http://schemas.microsoft.com/office/drawing/2014/main" id="{B4569DF7-1426-9606-FD90-727580EC7015}"/>
                </a:ext>
              </a:extLst>
            </p:cNvPr>
            <p:cNvSpPr>
              <a:spLocks/>
            </p:cNvSpPr>
            <p:nvPr/>
          </p:nvSpPr>
          <p:spPr bwMode="auto">
            <a:xfrm>
              <a:off x="450" y="2209"/>
              <a:ext cx="249" cy="224"/>
            </a:xfrm>
            <a:custGeom>
              <a:avLst/>
              <a:gdLst>
                <a:gd name="T0" fmla="*/ 0 w 138"/>
                <a:gd name="T1" fmla="*/ 24 h 124"/>
                <a:gd name="T2" fmla="*/ 24 w 138"/>
                <a:gd name="T3" fmla="*/ 13 h 124"/>
                <a:gd name="T4" fmla="*/ 58 w 138"/>
                <a:gd name="T5" fmla="*/ 0 h 124"/>
                <a:gd name="T6" fmla="*/ 104 w 138"/>
                <a:gd name="T7" fmla="*/ 54 h 124"/>
                <a:gd name="T8" fmla="*/ 137 w 138"/>
                <a:gd name="T9" fmla="*/ 100 h 124"/>
                <a:gd name="T10" fmla="*/ 138 w 138"/>
                <a:gd name="T11" fmla="*/ 102 h 124"/>
                <a:gd name="T12" fmla="*/ 123 w 138"/>
                <a:gd name="T13" fmla="*/ 106 h 124"/>
                <a:gd name="T14" fmla="*/ 84 w 138"/>
                <a:gd name="T15" fmla="*/ 124 h 124"/>
                <a:gd name="T16" fmla="*/ 83 w 138"/>
                <a:gd name="T17" fmla="*/ 124 h 124"/>
                <a:gd name="T18" fmla="*/ 20 w 138"/>
                <a:gd name="T19" fmla="*/ 44 h 124"/>
                <a:gd name="T20" fmla="*/ 0 w 138"/>
                <a:gd name="T21"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4">
                  <a:moveTo>
                    <a:pt x="0" y="24"/>
                  </a:moveTo>
                  <a:cubicBezTo>
                    <a:pt x="7" y="17"/>
                    <a:pt x="16" y="16"/>
                    <a:pt x="24" y="13"/>
                  </a:cubicBezTo>
                  <a:cubicBezTo>
                    <a:pt x="35" y="9"/>
                    <a:pt x="46" y="3"/>
                    <a:pt x="58" y="0"/>
                  </a:cubicBezTo>
                  <a:cubicBezTo>
                    <a:pt x="74" y="17"/>
                    <a:pt x="89" y="36"/>
                    <a:pt x="104" y="54"/>
                  </a:cubicBezTo>
                  <a:cubicBezTo>
                    <a:pt x="115" y="69"/>
                    <a:pt x="126" y="85"/>
                    <a:pt x="137" y="100"/>
                  </a:cubicBezTo>
                  <a:cubicBezTo>
                    <a:pt x="137" y="101"/>
                    <a:pt x="138" y="102"/>
                    <a:pt x="138" y="102"/>
                  </a:cubicBezTo>
                  <a:cubicBezTo>
                    <a:pt x="132" y="101"/>
                    <a:pt x="128" y="104"/>
                    <a:pt x="123" y="106"/>
                  </a:cubicBezTo>
                  <a:cubicBezTo>
                    <a:pt x="110" y="112"/>
                    <a:pt x="98" y="119"/>
                    <a:pt x="84" y="124"/>
                  </a:cubicBezTo>
                  <a:cubicBezTo>
                    <a:pt x="84" y="124"/>
                    <a:pt x="83" y="124"/>
                    <a:pt x="83" y="124"/>
                  </a:cubicBezTo>
                  <a:cubicBezTo>
                    <a:pt x="64" y="96"/>
                    <a:pt x="42" y="69"/>
                    <a:pt x="20" y="44"/>
                  </a:cubicBezTo>
                  <a:cubicBezTo>
                    <a:pt x="13" y="37"/>
                    <a:pt x="7" y="30"/>
                    <a:pt x="0" y="24"/>
                  </a:cubicBezTo>
                  <a:close/>
                </a:path>
              </a:pathLst>
            </a:custGeom>
            <a:solidFill>
              <a:srgbClr val="D9B2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49">
              <a:extLst>
                <a:ext uri="{FF2B5EF4-FFF2-40B4-BE49-F238E27FC236}">
                  <a16:creationId xmlns:a16="http://schemas.microsoft.com/office/drawing/2014/main" id="{1D09EE92-A4F9-F39C-FFC9-ED1AFF764971}"/>
                </a:ext>
              </a:extLst>
            </p:cNvPr>
            <p:cNvSpPr>
              <a:spLocks/>
            </p:cNvSpPr>
            <p:nvPr/>
          </p:nvSpPr>
          <p:spPr bwMode="auto">
            <a:xfrm>
              <a:off x="1138" y="1676"/>
              <a:ext cx="67" cy="86"/>
            </a:xfrm>
            <a:custGeom>
              <a:avLst/>
              <a:gdLst>
                <a:gd name="T0" fmla="*/ 37 w 37"/>
                <a:gd name="T1" fmla="*/ 20 h 48"/>
                <a:gd name="T2" fmla="*/ 33 w 37"/>
                <a:gd name="T3" fmla="*/ 36 h 48"/>
                <a:gd name="T4" fmla="*/ 33 w 37"/>
                <a:gd name="T5" fmla="*/ 40 h 48"/>
                <a:gd name="T6" fmla="*/ 28 w 37"/>
                <a:gd name="T7" fmla="*/ 48 h 48"/>
                <a:gd name="T8" fmla="*/ 4 w 37"/>
                <a:gd name="T9" fmla="*/ 25 h 48"/>
                <a:gd name="T10" fmla="*/ 4 w 37"/>
                <a:gd name="T11" fmla="*/ 15 h 48"/>
                <a:gd name="T12" fmla="*/ 14 w 37"/>
                <a:gd name="T13" fmla="*/ 5 h 48"/>
                <a:gd name="T14" fmla="*/ 33 w 37"/>
                <a:gd name="T15" fmla="*/ 14 h 48"/>
                <a:gd name="T16" fmla="*/ 37 w 37"/>
                <a:gd name="T17"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37" y="20"/>
                  </a:moveTo>
                  <a:cubicBezTo>
                    <a:pt x="37" y="26"/>
                    <a:pt x="34" y="30"/>
                    <a:pt x="33" y="36"/>
                  </a:cubicBezTo>
                  <a:cubicBezTo>
                    <a:pt x="32" y="37"/>
                    <a:pt x="32" y="39"/>
                    <a:pt x="33" y="40"/>
                  </a:cubicBezTo>
                  <a:cubicBezTo>
                    <a:pt x="28" y="41"/>
                    <a:pt x="30" y="46"/>
                    <a:pt x="28" y="48"/>
                  </a:cubicBezTo>
                  <a:cubicBezTo>
                    <a:pt x="20" y="40"/>
                    <a:pt x="12" y="33"/>
                    <a:pt x="4" y="25"/>
                  </a:cubicBezTo>
                  <a:cubicBezTo>
                    <a:pt x="1" y="22"/>
                    <a:pt x="0" y="20"/>
                    <a:pt x="4" y="15"/>
                  </a:cubicBezTo>
                  <a:cubicBezTo>
                    <a:pt x="7" y="11"/>
                    <a:pt x="11" y="8"/>
                    <a:pt x="14" y="5"/>
                  </a:cubicBezTo>
                  <a:cubicBezTo>
                    <a:pt x="20" y="0"/>
                    <a:pt x="30" y="5"/>
                    <a:pt x="33" y="14"/>
                  </a:cubicBezTo>
                  <a:cubicBezTo>
                    <a:pt x="33" y="17"/>
                    <a:pt x="33" y="20"/>
                    <a:pt x="37" y="20"/>
                  </a:cubicBezTo>
                  <a:close/>
                </a:path>
              </a:pathLst>
            </a:custGeom>
            <a:solidFill>
              <a:srgbClr val="A39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0">
              <a:extLst>
                <a:ext uri="{FF2B5EF4-FFF2-40B4-BE49-F238E27FC236}">
                  <a16:creationId xmlns:a16="http://schemas.microsoft.com/office/drawing/2014/main" id="{62C026CA-F8CB-498B-6D2A-260D333A4290}"/>
                </a:ext>
              </a:extLst>
            </p:cNvPr>
            <p:cNvSpPr>
              <a:spLocks/>
            </p:cNvSpPr>
            <p:nvPr/>
          </p:nvSpPr>
          <p:spPr bwMode="auto">
            <a:xfrm>
              <a:off x="1095" y="1721"/>
              <a:ext cx="81" cy="79"/>
            </a:xfrm>
            <a:custGeom>
              <a:avLst/>
              <a:gdLst>
                <a:gd name="T0" fmla="*/ 31 w 45"/>
                <a:gd name="T1" fmla="*/ 43 h 44"/>
                <a:gd name="T2" fmla="*/ 24 w 45"/>
                <a:gd name="T3" fmla="*/ 44 h 44"/>
                <a:gd name="T4" fmla="*/ 25 w 45"/>
                <a:gd name="T5" fmla="*/ 39 h 44"/>
                <a:gd name="T6" fmla="*/ 33 w 45"/>
                <a:gd name="T7" fmla="*/ 31 h 44"/>
                <a:gd name="T8" fmla="*/ 33 w 45"/>
                <a:gd name="T9" fmla="*/ 23 h 44"/>
                <a:gd name="T10" fmla="*/ 26 w 45"/>
                <a:gd name="T11" fmla="*/ 23 h 44"/>
                <a:gd name="T12" fmla="*/ 19 w 45"/>
                <a:gd name="T13" fmla="*/ 29 h 44"/>
                <a:gd name="T14" fmla="*/ 15 w 45"/>
                <a:gd name="T15" fmla="*/ 29 h 44"/>
                <a:gd name="T16" fmla="*/ 15 w 45"/>
                <a:gd name="T17" fmla="*/ 25 h 44"/>
                <a:gd name="T18" fmla="*/ 20 w 45"/>
                <a:gd name="T19" fmla="*/ 20 h 44"/>
                <a:gd name="T20" fmla="*/ 21 w 45"/>
                <a:gd name="T21" fmla="*/ 12 h 44"/>
                <a:gd name="T22" fmla="*/ 14 w 45"/>
                <a:gd name="T23" fmla="*/ 13 h 44"/>
                <a:gd name="T24" fmla="*/ 6 w 45"/>
                <a:gd name="T25" fmla="*/ 20 h 44"/>
                <a:gd name="T26" fmla="*/ 2 w 45"/>
                <a:gd name="T27" fmla="*/ 21 h 44"/>
                <a:gd name="T28" fmla="*/ 2 w 45"/>
                <a:gd name="T29" fmla="*/ 17 h 44"/>
                <a:gd name="T30" fmla="*/ 14 w 45"/>
                <a:gd name="T31" fmla="*/ 5 h 44"/>
                <a:gd name="T32" fmla="*/ 29 w 45"/>
                <a:gd name="T33" fmla="*/ 11 h 44"/>
                <a:gd name="T34" fmla="*/ 33 w 45"/>
                <a:gd name="T35" fmla="*/ 15 h 44"/>
                <a:gd name="T36" fmla="*/ 42 w 45"/>
                <a:gd name="T37" fmla="*/ 30 h 44"/>
                <a:gd name="T38" fmla="*/ 33 w 45"/>
                <a:gd name="T39" fmla="*/ 40 h 44"/>
                <a:gd name="T40" fmla="*/ 31 w 45"/>
                <a:gd name="T4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4">
                  <a:moveTo>
                    <a:pt x="31" y="43"/>
                  </a:moveTo>
                  <a:cubicBezTo>
                    <a:pt x="28" y="42"/>
                    <a:pt x="26" y="42"/>
                    <a:pt x="24" y="44"/>
                  </a:cubicBezTo>
                  <a:cubicBezTo>
                    <a:pt x="23" y="42"/>
                    <a:pt x="24" y="41"/>
                    <a:pt x="25" y="39"/>
                  </a:cubicBezTo>
                  <a:cubicBezTo>
                    <a:pt x="28" y="37"/>
                    <a:pt x="30" y="34"/>
                    <a:pt x="33" y="31"/>
                  </a:cubicBezTo>
                  <a:cubicBezTo>
                    <a:pt x="35" y="28"/>
                    <a:pt x="35" y="26"/>
                    <a:pt x="33" y="23"/>
                  </a:cubicBezTo>
                  <a:cubicBezTo>
                    <a:pt x="30" y="20"/>
                    <a:pt x="28" y="21"/>
                    <a:pt x="26" y="23"/>
                  </a:cubicBezTo>
                  <a:cubicBezTo>
                    <a:pt x="24" y="25"/>
                    <a:pt x="21" y="27"/>
                    <a:pt x="19" y="29"/>
                  </a:cubicBezTo>
                  <a:cubicBezTo>
                    <a:pt x="18" y="30"/>
                    <a:pt x="17" y="31"/>
                    <a:pt x="15" y="29"/>
                  </a:cubicBezTo>
                  <a:cubicBezTo>
                    <a:pt x="14" y="28"/>
                    <a:pt x="13" y="26"/>
                    <a:pt x="15" y="25"/>
                  </a:cubicBezTo>
                  <a:cubicBezTo>
                    <a:pt x="17" y="23"/>
                    <a:pt x="18" y="21"/>
                    <a:pt x="20" y="20"/>
                  </a:cubicBezTo>
                  <a:cubicBezTo>
                    <a:pt x="23" y="17"/>
                    <a:pt x="24" y="14"/>
                    <a:pt x="21" y="12"/>
                  </a:cubicBezTo>
                  <a:cubicBezTo>
                    <a:pt x="18" y="9"/>
                    <a:pt x="16" y="11"/>
                    <a:pt x="14" y="13"/>
                  </a:cubicBezTo>
                  <a:cubicBezTo>
                    <a:pt x="11" y="15"/>
                    <a:pt x="9" y="18"/>
                    <a:pt x="6" y="20"/>
                  </a:cubicBezTo>
                  <a:cubicBezTo>
                    <a:pt x="5" y="21"/>
                    <a:pt x="4" y="23"/>
                    <a:pt x="2" y="21"/>
                  </a:cubicBezTo>
                  <a:cubicBezTo>
                    <a:pt x="0" y="19"/>
                    <a:pt x="1" y="19"/>
                    <a:pt x="2" y="17"/>
                  </a:cubicBezTo>
                  <a:cubicBezTo>
                    <a:pt x="5" y="12"/>
                    <a:pt x="9" y="8"/>
                    <a:pt x="14" y="5"/>
                  </a:cubicBezTo>
                  <a:cubicBezTo>
                    <a:pt x="20" y="0"/>
                    <a:pt x="28" y="4"/>
                    <a:pt x="29" y="11"/>
                  </a:cubicBezTo>
                  <a:cubicBezTo>
                    <a:pt x="29" y="15"/>
                    <a:pt x="31" y="15"/>
                    <a:pt x="33" y="15"/>
                  </a:cubicBezTo>
                  <a:cubicBezTo>
                    <a:pt x="40" y="17"/>
                    <a:pt x="45" y="25"/>
                    <a:pt x="42" y="30"/>
                  </a:cubicBezTo>
                  <a:cubicBezTo>
                    <a:pt x="39" y="34"/>
                    <a:pt x="36" y="37"/>
                    <a:pt x="33" y="40"/>
                  </a:cubicBezTo>
                  <a:cubicBezTo>
                    <a:pt x="32" y="41"/>
                    <a:pt x="31" y="42"/>
                    <a:pt x="31" y="43"/>
                  </a:cubicBezTo>
                  <a:close/>
                </a:path>
              </a:pathLst>
            </a:custGeom>
            <a:solidFill>
              <a:srgbClr val="A39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51">
              <a:extLst>
                <a:ext uri="{FF2B5EF4-FFF2-40B4-BE49-F238E27FC236}">
                  <a16:creationId xmlns:a16="http://schemas.microsoft.com/office/drawing/2014/main" id="{2147875B-892C-F5F4-264D-C0D8C045429E}"/>
                </a:ext>
              </a:extLst>
            </p:cNvPr>
            <p:cNvSpPr>
              <a:spLocks/>
            </p:cNvSpPr>
            <p:nvPr/>
          </p:nvSpPr>
          <p:spPr bwMode="auto">
            <a:xfrm>
              <a:off x="2203" y="1372"/>
              <a:ext cx="135" cy="134"/>
            </a:xfrm>
            <a:custGeom>
              <a:avLst/>
              <a:gdLst>
                <a:gd name="T0" fmla="*/ 70 w 75"/>
                <a:gd name="T1" fmla="*/ 35 h 74"/>
                <a:gd name="T2" fmla="*/ 70 w 75"/>
                <a:gd name="T3" fmla="*/ 38 h 74"/>
                <a:gd name="T4" fmla="*/ 33 w 75"/>
                <a:gd name="T5" fmla="*/ 70 h 74"/>
                <a:gd name="T6" fmla="*/ 21 w 75"/>
                <a:gd name="T7" fmla="*/ 73 h 74"/>
                <a:gd name="T8" fmla="*/ 14 w 75"/>
                <a:gd name="T9" fmla="*/ 74 h 74"/>
                <a:gd name="T10" fmla="*/ 11 w 75"/>
                <a:gd name="T11" fmla="*/ 69 h 74"/>
                <a:gd name="T12" fmla="*/ 12 w 75"/>
                <a:gd name="T13" fmla="*/ 59 h 74"/>
                <a:gd name="T14" fmla="*/ 11 w 75"/>
                <a:gd name="T15" fmla="*/ 41 h 74"/>
                <a:gd name="T16" fmla="*/ 2 w 75"/>
                <a:gd name="T17" fmla="*/ 17 h 74"/>
                <a:gd name="T18" fmla="*/ 5 w 75"/>
                <a:gd name="T19" fmla="*/ 11 h 74"/>
                <a:gd name="T20" fmla="*/ 14 w 75"/>
                <a:gd name="T21" fmla="*/ 3 h 74"/>
                <a:gd name="T22" fmla="*/ 22 w 75"/>
                <a:gd name="T23" fmla="*/ 4 h 74"/>
                <a:gd name="T24" fmla="*/ 37 w 75"/>
                <a:gd name="T25" fmla="*/ 13 h 74"/>
                <a:gd name="T26" fmla="*/ 40 w 75"/>
                <a:gd name="T27" fmla="*/ 14 h 74"/>
                <a:gd name="T28" fmla="*/ 64 w 75"/>
                <a:gd name="T29" fmla="*/ 23 h 74"/>
                <a:gd name="T30" fmla="*/ 68 w 75"/>
                <a:gd name="T31" fmla="*/ 23 h 74"/>
                <a:gd name="T32" fmla="*/ 72 w 75"/>
                <a:gd name="T33" fmla="*/ 31 h 74"/>
                <a:gd name="T34" fmla="*/ 70 w 75"/>
                <a:gd name="T35" fmla="*/ 3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4">
                  <a:moveTo>
                    <a:pt x="70" y="35"/>
                  </a:moveTo>
                  <a:cubicBezTo>
                    <a:pt x="70" y="36"/>
                    <a:pt x="71" y="37"/>
                    <a:pt x="70" y="38"/>
                  </a:cubicBezTo>
                  <a:cubicBezTo>
                    <a:pt x="61" y="53"/>
                    <a:pt x="49" y="63"/>
                    <a:pt x="33" y="70"/>
                  </a:cubicBezTo>
                  <a:cubicBezTo>
                    <a:pt x="29" y="70"/>
                    <a:pt x="25" y="72"/>
                    <a:pt x="21" y="73"/>
                  </a:cubicBezTo>
                  <a:cubicBezTo>
                    <a:pt x="18" y="74"/>
                    <a:pt x="16" y="74"/>
                    <a:pt x="14" y="74"/>
                  </a:cubicBezTo>
                  <a:cubicBezTo>
                    <a:pt x="10" y="74"/>
                    <a:pt x="8" y="72"/>
                    <a:pt x="11" y="69"/>
                  </a:cubicBezTo>
                  <a:cubicBezTo>
                    <a:pt x="14" y="66"/>
                    <a:pt x="14" y="62"/>
                    <a:pt x="12" y="59"/>
                  </a:cubicBezTo>
                  <a:cubicBezTo>
                    <a:pt x="10" y="53"/>
                    <a:pt x="11" y="47"/>
                    <a:pt x="11" y="41"/>
                  </a:cubicBezTo>
                  <a:cubicBezTo>
                    <a:pt x="9" y="33"/>
                    <a:pt x="10" y="24"/>
                    <a:pt x="2" y="17"/>
                  </a:cubicBezTo>
                  <a:cubicBezTo>
                    <a:pt x="0" y="15"/>
                    <a:pt x="1" y="12"/>
                    <a:pt x="5" y="11"/>
                  </a:cubicBezTo>
                  <a:cubicBezTo>
                    <a:pt x="9" y="9"/>
                    <a:pt x="12" y="7"/>
                    <a:pt x="14" y="3"/>
                  </a:cubicBezTo>
                  <a:cubicBezTo>
                    <a:pt x="16" y="0"/>
                    <a:pt x="20" y="0"/>
                    <a:pt x="22" y="4"/>
                  </a:cubicBezTo>
                  <a:cubicBezTo>
                    <a:pt x="25" y="10"/>
                    <a:pt x="31" y="12"/>
                    <a:pt x="37" y="13"/>
                  </a:cubicBezTo>
                  <a:cubicBezTo>
                    <a:pt x="38" y="14"/>
                    <a:pt x="39" y="13"/>
                    <a:pt x="40" y="14"/>
                  </a:cubicBezTo>
                  <a:cubicBezTo>
                    <a:pt x="46" y="21"/>
                    <a:pt x="56" y="19"/>
                    <a:pt x="64" y="23"/>
                  </a:cubicBezTo>
                  <a:cubicBezTo>
                    <a:pt x="65" y="22"/>
                    <a:pt x="67" y="23"/>
                    <a:pt x="68" y="23"/>
                  </a:cubicBezTo>
                  <a:cubicBezTo>
                    <a:pt x="75" y="25"/>
                    <a:pt x="75" y="25"/>
                    <a:pt x="72" y="31"/>
                  </a:cubicBezTo>
                  <a:cubicBezTo>
                    <a:pt x="72" y="32"/>
                    <a:pt x="70" y="33"/>
                    <a:pt x="70" y="35"/>
                  </a:cubicBez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52">
              <a:extLst>
                <a:ext uri="{FF2B5EF4-FFF2-40B4-BE49-F238E27FC236}">
                  <a16:creationId xmlns:a16="http://schemas.microsoft.com/office/drawing/2014/main" id="{8F004A38-B384-7970-E674-B1994CFABD75}"/>
                </a:ext>
              </a:extLst>
            </p:cNvPr>
            <p:cNvSpPr>
              <a:spLocks/>
            </p:cNvSpPr>
            <p:nvPr/>
          </p:nvSpPr>
          <p:spPr bwMode="auto">
            <a:xfrm>
              <a:off x="2064" y="1207"/>
              <a:ext cx="258" cy="239"/>
            </a:xfrm>
            <a:custGeom>
              <a:avLst/>
              <a:gdLst>
                <a:gd name="T0" fmla="*/ 142 w 143"/>
                <a:gd name="T1" fmla="*/ 115 h 132"/>
                <a:gd name="T2" fmla="*/ 136 w 143"/>
                <a:gd name="T3" fmla="*/ 115 h 132"/>
                <a:gd name="T4" fmla="*/ 130 w 143"/>
                <a:gd name="T5" fmla="*/ 113 h 132"/>
                <a:gd name="T6" fmla="*/ 102 w 143"/>
                <a:gd name="T7" fmla="*/ 102 h 132"/>
                <a:gd name="T8" fmla="*/ 99 w 143"/>
                <a:gd name="T9" fmla="*/ 99 h 132"/>
                <a:gd name="T10" fmla="*/ 91 w 143"/>
                <a:gd name="T11" fmla="*/ 100 h 132"/>
                <a:gd name="T12" fmla="*/ 82 w 143"/>
                <a:gd name="T13" fmla="*/ 104 h 132"/>
                <a:gd name="T14" fmla="*/ 80 w 143"/>
                <a:gd name="T15" fmla="*/ 106 h 132"/>
                <a:gd name="T16" fmla="*/ 82 w 143"/>
                <a:gd name="T17" fmla="*/ 108 h 132"/>
                <a:gd name="T18" fmla="*/ 86 w 143"/>
                <a:gd name="T19" fmla="*/ 111 h 132"/>
                <a:gd name="T20" fmla="*/ 90 w 143"/>
                <a:gd name="T21" fmla="*/ 131 h 132"/>
                <a:gd name="T22" fmla="*/ 84 w 143"/>
                <a:gd name="T23" fmla="*/ 130 h 132"/>
                <a:gd name="T24" fmla="*/ 81 w 143"/>
                <a:gd name="T25" fmla="*/ 120 h 132"/>
                <a:gd name="T26" fmla="*/ 74 w 143"/>
                <a:gd name="T27" fmla="*/ 113 h 132"/>
                <a:gd name="T28" fmla="*/ 58 w 143"/>
                <a:gd name="T29" fmla="*/ 106 h 132"/>
                <a:gd name="T30" fmla="*/ 55 w 143"/>
                <a:gd name="T31" fmla="*/ 103 h 132"/>
                <a:gd name="T32" fmla="*/ 58 w 143"/>
                <a:gd name="T33" fmla="*/ 97 h 132"/>
                <a:gd name="T34" fmla="*/ 67 w 143"/>
                <a:gd name="T35" fmla="*/ 102 h 132"/>
                <a:gd name="T36" fmla="*/ 68 w 143"/>
                <a:gd name="T37" fmla="*/ 76 h 132"/>
                <a:gd name="T38" fmla="*/ 65 w 143"/>
                <a:gd name="T39" fmla="*/ 78 h 132"/>
                <a:gd name="T40" fmla="*/ 48 w 143"/>
                <a:gd name="T41" fmla="*/ 83 h 132"/>
                <a:gd name="T42" fmla="*/ 31 w 143"/>
                <a:gd name="T43" fmla="*/ 77 h 132"/>
                <a:gd name="T44" fmla="*/ 15 w 143"/>
                <a:gd name="T45" fmla="*/ 69 h 132"/>
                <a:gd name="T46" fmla="*/ 9 w 143"/>
                <a:gd name="T47" fmla="*/ 73 h 132"/>
                <a:gd name="T48" fmla="*/ 1 w 143"/>
                <a:gd name="T49" fmla="*/ 84 h 132"/>
                <a:gd name="T50" fmla="*/ 1 w 143"/>
                <a:gd name="T51" fmla="*/ 78 h 132"/>
                <a:gd name="T52" fmla="*/ 30 w 143"/>
                <a:gd name="T53" fmla="*/ 27 h 132"/>
                <a:gd name="T54" fmla="*/ 139 w 143"/>
                <a:gd name="T55" fmla="*/ 36 h 132"/>
                <a:gd name="T56" fmla="*/ 143 w 143"/>
                <a:gd name="T57" fmla="*/ 42 h 132"/>
                <a:gd name="T58" fmla="*/ 136 w 143"/>
                <a:gd name="T59" fmla="*/ 40 h 132"/>
                <a:gd name="T60" fmla="*/ 125 w 143"/>
                <a:gd name="T61" fmla="*/ 32 h 132"/>
                <a:gd name="T62" fmla="*/ 101 w 143"/>
                <a:gd name="T63" fmla="*/ 19 h 132"/>
                <a:gd name="T64" fmla="*/ 80 w 143"/>
                <a:gd name="T65" fmla="*/ 15 h 132"/>
                <a:gd name="T66" fmla="*/ 76 w 143"/>
                <a:gd name="T67" fmla="*/ 20 h 132"/>
                <a:gd name="T68" fmla="*/ 82 w 143"/>
                <a:gd name="T69" fmla="*/ 67 h 132"/>
                <a:gd name="T70" fmla="*/ 86 w 143"/>
                <a:gd name="T71" fmla="*/ 72 h 132"/>
                <a:gd name="T72" fmla="*/ 93 w 143"/>
                <a:gd name="T73" fmla="*/ 78 h 132"/>
                <a:gd name="T74" fmla="*/ 97 w 143"/>
                <a:gd name="T75" fmla="*/ 65 h 132"/>
                <a:gd name="T76" fmla="*/ 109 w 143"/>
                <a:gd name="T77" fmla="*/ 56 h 132"/>
                <a:gd name="T78" fmla="*/ 116 w 143"/>
                <a:gd name="T79" fmla="*/ 53 h 132"/>
                <a:gd name="T80" fmla="*/ 120 w 143"/>
                <a:gd name="T81" fmla="*/ 54 h 132"/>
                <a:gd name="T82" fmla="*/ 118 w 143"/>
                <a:gd name="T83" fmla="*/ 61 h 132"/>
                <a:gd name="T84" fmla="*/ 106 w 143"/>
                <a:gd name="T85" fmla="*/ 70 h 132"/>
                <a:gd name="T86" fmla="*/ 102 w 143"/>
                <a:gd name="T87" fmla="*/ 80 h 132"/>
                <a:gd name="T88" fmla="*/ 103 w 143"/>
                <a:gd name="T89" fmla="*/ 87 h 132"/>
                <a:gd name="T90" fmla="*/ 112 w 143"/>
                <a:gd name="T91" fmla="*/ 99 h 132"/>
                <a:gd name="T92" fmla="*/ 137 w 143"/>
                <a:gd name="T93" fmla="*/ 109 h 132"/>
                <a:gd name="T94" fmla="*/ 142 w 143"/>
                <a:gd name="T95" fmla="*/ 11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32">
                  <a:moveTo>
                    <a:pt x="142" y="115"/>
                  </a:moveTo>
                  <a:cubicBezTo>
                    <a:pt x="140" y="116"/>
                    <a:pt x="138" y="117"/>
                    <a:pt x="136" y="115"/>
                  </a:cubicBezTo>
                  <a:cubicBezTo>
                    <a:pt x="134" y="114"/>
                    <a:pt x="132" y="113"/>
                    <a:pt x="130" y="113"/>
                  </a:cubicBezTo>
                  <a:cubicBezTo>
                    <a:pt x="119" y="113"/>
                    <a:pt x="112" y="104"/>
                    <a:pt x="102" y="102"/>
                  </a:cubicBezTo>
                  <a:cubicBezTo>
                    <a:pt x="100" y="101"/>
                    <a:pt x="99" y="100"/>
                    <a:pt x="99" y="99"/>
                  </a:cubicBezTo>
                  <a:cubicBezTo>
                    <a:pt x="95" y="90"/>
                    <a:pt x="93" y="95"/>
                    <a:pt x="91" y="100"/>
                  </a:cubicBezTo>
                  <a:cubicBezTo>
                    <a:pt x="89" y="103"/>
                    <a:pt x="85" y="102"/>
                    <a:pt x="82" y="104"/>
                  </a:cubicBezTo>
                  <a:cubicBezTo>
                    <a:pt x="81" y="104"/>
                    <a:pt x="80" y="105"/>
                    <a:pt x="80" y="106"/>
                  </a:cubicBezTo>
                  <a:cubicBezTo>
                    <a:pt x="80" y="107"/>
                    <a:pt x="81" y="108"/>
                    <a:pt x="82" y="108"/>
                  </a:cubicBezTo>
                  <a:cubicBezTo>
                    <a:pt x="85" y="108"/>
                    <a:pt x="85" y="109"/>
                    <a:pt x="86" y="111"/>
                  </a:cubicBezTo>
                  <a:cubicBezTo>
                    <a:pt x="87" y="118"/>
                    <a:pt x="90" y="124"/>
                    <a:pt x="90" y="131"/>
                  </a:cubicBezTo>
                  <a:cubicBezTo>
                    <a:pt x="87" y="132"/>
                    <a:pt x="86" y="131"/>
                    <a:pt x="84" y="130"/>
                  </a:cubicBezTo>
                  <a:cubicBezTo>
                    <a:pt x="82" y="127"/>
                    <a:pt x="82" y="124"/>
                    <a:pt x="81" y="120"/>
                  </a:cubicBezTo>
                  <a:cubicBezTo>
                    <a:pt x="81" y="116"/>
                    <a:pt x="79" y="113"/>
                    <a:pt x="74" y="113"/>
                  </a:cubicBezTo>
                  <a:cubicBezTo>
                    <a:pt x="68" y="112"/>
                    <a:pt x="64" y="106"/>
                    <a:pt x="58" y="106"/>
                  </a:cubicBezTo>
                  <a:cubicBezTo>
                    <a:pt x="56" y="105"/>
                    <a:pt x="55" y="105"/>
                    <a:pt x="55" y="103"/>
                  </a:cubicBezTo>
                  <a:cubicBezTo>
                    <a:pt x="54" y="100"/>
                    <a:pt x="56" y="98"/>
                    <a:pt x="58" y="97"/>
                  </a:cubicBezTo>
                  <a:cubicBezTo>
                    <a:pt x="63" y="96"/>
                    <a:pt x="65" y="99"/>
                    <a:pt x="67" y="102"/>
                  </a:cubicBezTo>
                  <a:cubicBezTo>
                    <a:pt x="58" y="92"/>
                    <a:pt x="58" y="86"/>
                    <a:pt x="68" y="76"/>
                  </a:cubicBezTo>
                  <a:cubicBezTo>
                    <a:pt x="67" y="77"/>
                    <a:pt x="66" y="77"/>
                    <a:pt x="65" y="78"/>
                  </a:cubicBezTo>
                  <a:cubicBezTo>
                    <a:pt x="58" y="88"/>
                    <a:pt x="58" y="88"/>
                    <a:pt x="48" y="83"/>
                  </a:cubicBezTo>
                  <a:cubicBezTo>
                    <a:pt x="42" y="80"/>
                    <a:pt x="37" y="78"/>
                    <a:pt x="31" y="77"/>
                  </a:cubicBezTo>
                  <a:cubicBezTo>
                    <a:pt x="25" y="75"/>
                    <a:pt x="20" y="73"/>
                    <a:pt x="15" y="69"/>
                  </a:cubicBezTo>
                  <a:cubicBezTo>
                    <a:pt x="11" y="67"/>
                    <a:pt x="10" y="67"/>
                    <a:pt x="9" y="73"/>
                  </a:cubicBezTo>
                  <a:cubicBezTo>
                    <a:pt x="8" y="77"/>
                    <a:pt x="8" y="83"/>
                    <a:pt x="1" y="84"/>
                  </a:cubicBezTo>
                  <a:cubicBezTo>
                    <a:pt x="0" y="82"/>
                    <a:pt x="1" y="80"/>
                    <a:pt x="1" y="78"/>
                  </a:cubicBezTo>
                  <a:cubicBezTo>
                    <a:pt x="3" y="57"/>
                    <a:pt x="13" y="40"/>
                    <a:pt x="30" y="27"/>
                  </a:cubicBezTo>
                  <a:cubicBezTo>
                    <a:pt x="63" y="0"/>
                    <a:pt x="110" y="5"/>
                    <a:pt x="139" y="36"/>
                  </a:cubicBezTo>
                  <a:cubicBezTo>
                    <a:pt x="140" y="38"/>
                    <a:pt x="141" y="40"/>
                    <a:pt x="143" y="42"/>
                  </a:cubicBezTo>
                  <a:cubicBezTo>
                    <a:pt x="140" y="44"/>
                    <a:pt x="138" y="41"/>
                    <a:pt x="136" y="40"/>
                  </a:cubicBezTo>
                  <a:cubicBezTo>
                    <a:pt x="131" y="39"/>
                    <a:pt x="128" y="35"/>
                    <a:pt x="125" y="32"/>
                  </a:cubicBezTo>
                  <a:cubicBezTo>
                    <a:pt x="118" y="25"/>
                    <a:pt x="111" y="20"/>
                    <a:pt x="101" y="19"/>
                  </a:cubicBezTo>
                  <a:cubicBezTo>
                    <a:pt x="94" y="18"/>
                    <a:pt x="88" y="14"/>
                    <a:pt x="80" y="15"/>
                  </a:cubicBezTo>
                  <a:cubicBezTo>
                    <a:pt x="76" y="15"/>
                    <a:pt x="76" y="16"/>
                    <a:pt x="76" y="20"/>
                  </a:cubicBezTo>
                  <a:cubicBezTo>
                    <a:pt x="77" y="36"/>
                    <a:pt x="80" y="51"/>
                    <a:pt x="82" y="67"/>
                  </a:cubicBezTo>
                  <a:cubicBezTo>
                    <a:pt x="83" y="70"/>
                    <a:pt x="84" y="71"/>
                    <a:pt x="86" y="72"/>
                  </a:cubicBezTo>
                  <a:cubicBezTo>
                    <a:pt x="89" y="73"/>
                    <a:pt x="91" y="74"/>
                    <a:pt x="93" y="78"/>
                  </a:cubicBezTo>
                  <a:cubicBezTo>
                    <a:pt x="90" y="71"/>
                    <a:pt x="91" y="68"/>
                    <a:pt x="97" y="65"/>
                  </a:cubicBezTo>
                  <a:cubicBezTo>
                    <a:pt x="101" y="63"/>
                    <a:pt x="105" y="59"/>
                    <a:pt x="109" y="56"/>
                  </a:cubicBezTo>
                  <a:cubicBezTo>
                    <a:pt x="111" y="54"/>
                    <a:pt x="113" y="52"/>
                    <a:pt x="116" y="53"/>
                  </a:cubicBezTo>
                  <a:cubicBezTo>
                    <a:pt x="118" y="53"/>
                    <a:pt x="119" y="53"/>
                    <a:pt x="120" y="54"/>
                  </a:cubicBezTo>
                  <a:cubicBezTo>
                    <a:pt x="122" y="57"/>
                    <a:pt x="120" y="59"/>
                    <a:pt x="118" y="61"/>
                  </a:cubicBezTo>
                  <a:cubicBezTo>
                    <a:pt x="114" y="64"/>
                    <a:pt x="110" y="67"/>
                    <a:pt x="106" y="70"/>
                  </a:cubicBezTo>
                  <a:cubicBezTo>
                    <a:pt x="102" y="73"/>
                    <a:pt x="100" y="76"/>
                    <a:pt x="102" y="80"/>
                  </a:cubicBezTo>
                  <a:cubicBezTo>
                    <a:pt x="103" y="82"/>
                    <a:pt x="103" y="85"/>
                    <a:pt x="103" y="87"/>
                  </a:cubicBezTo>
                  <a:cubicBezTo>
                    <a:pt x="102" y="94"/>
                    <a:pt x="106" y="97"/>
                    <a:pt x="112" y="99"/>
                  </a:cubicBezTo>
                  <a:cubicBezTo>
                    <a:pt x="120" y="102"/>
                    <a:pt x="129" y="105"/>
                    <a:pt x="137" y="109"/>
                  </a:cubicBezTo>
                  <a:cubicBezTo>
                    <a:pt x="139" y="111"/>
                    <a:pt x="142" y="112"/>
                    <a:pt x="142" y="115"/>
                  </a:cubicBezTo>
                  <a:close/>
                </a:path>
              </a:pathLst>
            </a:custGeom>
            <a:solidFill>
              <a:srgbClr val="4A4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53">
              <a:extLst>
                <a:ext uri="{FF2B5EF4-FFF2-40B4-BE49-F238E27FC236}">
                  <a16:creationId xmlns:a16="http://schemas.microsoft.com/office/drawing/2014/main" id="{B22349ED-FA5D-121A-A7EC-6A0A37916F88}"/>
                </a:ext>
              </a:extLst>
            </p:cNvPr>
            <p:cNvSpPr>
              <a:spLocks/>
            </p:cNvSpPr>
            <p:nvPr/>
          </p:nvSpPr>
          <p:spPr bwMode="auto">
            <a:xfrm>
              <a:off x="2058" y="1348"/>
              <a:ext cx="204" cy="165"/>
            </a:xfrm>
            <a:custGeom>
              <a:avLst/>
              <a:gdLst>
                <a:gd name="T0" fmla="*/ 4 w 113"/>
                <a:gd name="T1" fmla="*/ 0 h 91"/>
                <a:gd name="T2" fmla="*/ 6 w 113"/>
                <a:gd name="T3" fmla="*/ 6 h 91"/>
                <a:gd name="T4" fmla="*/ 8 w 113"/>
                <a:gd name="T5" fmla="*/ 11 h 91"/>
                <a:gd name="T6" fmla="*/ 17 w 113"/>
                <a:gd name="T7" fmla="*/ 45 h 91"/>
                <a:gd name="T8" fmla="*/ 25 w 113"/>
                <a:gd name="T9" fmla="*/ 48 h 91"/>
                <a:gd name="T10" fmla="*/ 29 w 113"/>
                <a:gd name="T11" fmla="*/ 44 h 91"/>
                <a:gd name="T12" fmla="*/ 52 w 113"/>
                <a:gd name="T13" fmla="*/ 25 h 91"/>
                <a:gd name="T14" fmla="*/ 58 w 113"/>
                <a:gd name="T15" fmla="*/ 24 h 91"/>
                <a:gd name="T16" fmla="*/ 61 w 113"/>
                <a:gd name="T17" fmla="*/ 26 h 91"/>
                <a:gd name="T18" fmla="*/ 56 w 113"/>
                <a:gd name="T19" fmla="*/ 33 h 91"/>
                <a:gd name="T20" fmla="*/ 35 w 113"/>
                <a:gd name="T21" fmla="*/ 50 h 91"/>
                <a:gd name="T22" fmla="*/ 35 w 113"/>
                <a:gd name="T23" fmla="*/ 62 h 91"/>
                <a:gd name="T24" fmla="*/ 82 w 113"/>
                <a:gd name="T25" fmla="*/ 80 h 91"/>
                <a:gd name="T26" fmla="*/ 88 w 113"/>
                <a:gd name="T27" fmla="*/ 73 h 91"/>
                <a:gd name="T28" fmla="*/ 86 w 113"/>
                <a:gd name="T29" fmla="*/ 59 h 91"/>
                <a:gd name="T30" fmla="*/ 89 w 113"/>
                <a:gd name="T31" fmla="*/ 51 h 91"/>
                <a:gd name="T32" fmla="*/ 93 w 113"/>
                <a:gd name="T33" fmla="*/ 53 h 91"/>
                <a:gd name="T34" fmla="*/ 95 w 113"/>
                <a:gd name="T35" fmla="*/ 75 h 91"/>
                <a:gd name="T36" fmla="*/ 91 w 113"/>
                <a:gd name="T37" fmla="*/ 85 h 91"/>
                <a:gd name="T38" fmla="*/ 107 w 113"/>
                <a:gd name="T39" fmla="*/ 82 h 91"/>
                <a:gd name="T40" fmla="*/ 113 w 113"/>
                <a:gd name="T41" fmla="*/ 83 h 91"/>
                <a:gd name="T42" fmla="*/ 66 w 113"/>
                <a:gd name="T43" fmla="*/ 88 h 91"/>
                <a:gd name="T44" fmla="*/ 3 w 113"/>
                <a:gd name="T45" fmla="*/ 5 h 91"/>
                <a:gd name="T46" fmla="*/ 4 w 113"/>
                <a:gd name="T4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91">
                  <a:moveTo>
                    <a:pt x="4" y="0"/>
                  </a:moveTo>
                  <a:cubicBezTo>
                    <a:pt x="4" y="2"/>
                    <a:pt x="4" y="4"/>
                    <a:pt x="6" y="6"/>
                  </a:cubicBezTo>
                  <a:cubicBezTo>
                    <a:pt x="8" y="7"/>
                    <a:pt x="8" y="9"/>
                    <a:pt x="8" y="11"/>
                  </a:cubicBezTo>
                  <a:cubicBezTo>
                    <a:pt x="8" y="23"/>
                    <a:pt x="14" y="34"/>
                    <a:pt x="17" y="45"/>
                  </a:cubicBezTo>
                  <a:cubicBezTo>
                    <a:pt x="19" y="49"/>
                    <a:pt x="21" y="49"/>
                    <a:pt x="25" y="48"/>
                  </a:cubicBezTo>
                  <a:cubicBezTo>
                    <a:pt x="26" y="47"/>
                    <a:pt x="28" y="45"/>
                    <a:pt x="29" y="44"/>
                  </a:cubicBezTo>
                  <a:cubicBezTo>
                    <a:pt x="35" y="36"/>
                    <a:pt x="46" y="33"/>
                    <a:pt x="52" y="25"/>
                  </a:cubicBezTo>
                  <a:cubicBezTo>
                    <a:pt x="54" y="23"/>
                    <a:pt x="56" y="23"/>
                    <a:pt x="58" y="24"/>
                  </a:cubicBezTo>
                  <a:cubicBezTo>
                    <a:pt x="59" y="25"/>
                    <a:pt x="60" y="25"/>
                    <a:pt x="61" y="26"/>
                  </a:cubicBezTo>
                  <a:cubicBezTo>
                    <a:pt x="62" y="30"/>
                    <a:pt x="59" y="31"/>
                    <a:pt x="56" y="33"/>
                  </a:cubicBezTo>
                  <a:cubicBezTo>
                    <a:pt x="49" y="39"/>
                    <a:pt x="42" y="44"/>
                    <a:pt x="35" y="50"/>
                  </a:cubicBezTo>
                  <a:cubicBezTo>
                    <a:pt x="29" y="55"/>
                    <a:pt x="29" y="57"/>
                    <a:pt x="35" y="62"/>
                  </a:cubicBezTo>
                  <a:cubicBezTo>
                    <a:pt x="49" y="74"/>
                    <a:pt x="64" y="80"/>
                    <a:pt x="82" y="80"/>
                  </a:cubicBezTo>
                  <a:cubicBezTo>
                    <a:pt x="88" y="79"/>
                    <a:pt x="89" y="79"/>
                    <a:pt x="88" y="73"/>
                  </a:cubicBezTo>
                  <a:cubicBezTo>
                    <a:pt x="88" y="68"/>
                    <a:pt x="87" y="63"/>
                    <a:pt x="86" y="59"/>
                  </a:cubicBezTo>
                  <a:cubicBezTo>
                    <a:pt x="86" y="56"/>
                    <a:pt x="86" y="53"/>
                    <a:pt x="89" y="51"/>
                  </a:cubicBezTo>
                  <a:cubicBezTo>
                    <a:pt x="90" y="52"/>
                    <a:pt x="91" y="52"/>
                    <a:pt x="93" y="53"/>
                  </a:cubicBezTo>
                  <a:cubicBezTo>
                    <a:pt x="93" y="61"/>
                    <a:pt x="93" y="68"/>
                    <a:pt x="95" y="75"/>
                  </a:cubicBezTo>
                  <a:cubicBezTo>
                    <a:pt x="96" y="78"/>
                    <a:pt x="96" y="82"/>
                    <a:pt x="91" y="85"/>
                  </a:cubicBezTo>
                  <a:cubicBezTo>
                    <a:pt x="98" y="89"/>
                    <a:pt x="102" y="84"/>
                    <a:pt x="107" y="82"/>
                  </a:cubicBezTo>
                  <a:cubicBezTo>
                    <a:pt x="110" y="81"/>
                    <a:pt x="111" y="82"/>
                    <a:pt x="113" y="83"/>
                  </a:cubicBezTo>
                  <a:cubicBezTo>
                    <a:pt x="98" y="91"/>
                    <a:pt x="82" y="91"/>
                    <a:pt x="66" y="88"/>
                  </a:cubicBezTo>
                  <a:cubicBezTo>
                    <a:pt x="28" y="80"/>
                    <a:pt x="0" y="44"/>
                    <a:pt x="3" y="5"/>
                  </a:cubicBezTo>
                  <a:cubicBezTo>
                    <a:pt x="3" y="4"/>
                    <a:pt x="4" y="2"/>
                    <a:pt x="4" y="0"/>
                  </a:cubicBezTo>
                  <a:close/>
                </a:path>
              </a:pathLst>
            </a:custGeom>
            <a:solidFill>
              <a:srgbClr val="4B4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54">
              <a:extLst>
                <a:ext uri="{FF2B5EF4-FFF2-40B4-BE49-F238E27FC236}">
                  <a16:creationId xmlns:a16="http://schemas.microsoft.com/office/drawing/2014/main" id="{7122EFE6-EC2B-362B-0C44-1A180A6CC4E7}"/>
                </a:ext>
              </a:extLst>
            </p:cNvPr>
            <p:cNvSpPr>
              <a:spLocks/>
            </p:cNvSpPr>
            <p:nvPr/>
          </p:nvSpPr>
          <p:spPr bwMode="auto">
            <a:xfrm>
              <a:off x="2273" y="1276"/>
              <a:ext cx="85" cy="159"/>
            </a:xfrm>
            <a:custGeom>
              <a:avLst/>
              <a:gdLst>
                <a:gd name="T0" fmla="*/ 4 w 47"/>
                <a:gd name="T1" fmla="*/ 17 h 88"/>
                <a:gd name="T2" fmla="*/ 0 w 47"/>
                <a:gd name="T3" fmla="*/ 17 h 88"/>
                <a:gd name="T4" fmla="*/ 11 w 47"/>
                <a:gd name="T5" fmla="*/ 4 h 88"/>
                <a:gd name="T6" fmla="*/ 21 w 47"/>
                <a:gd name="T7" fmla="*/ 0 h 88"/>
                <a:gd name="T8" fmla="*/ 27 w 47"/>
                <a:gd name="T9" fmla="*/ 4 h 88"/>
                <a:gd name="T10" fmla="*/ 35 w 47"/>
                <a:gd name="T11" fmla="*/ 83 h 88"/>
                <a:gd name="T12" fmla="*/ 31 w 47"/>
                <a:gd name="T13" fmla="*/ 88 h 88"/>
                <a:gd name="T14" fmla="*/ 32 w 47"/>
                <a:gd name="T15" fmla="*/ 82 h 88"/>
                <a:gd name="T16" fmla="*/ 29 w 47"/>
                <a:gd name="T17" fmla="*/ 79 h 88"/>
                <a:gd name="T18" fmla="*/ 29 w 47"/>
                <a:gd name="T19" fmla="*/ 70 h 88"/>
                <a:gd name="T20" fmla="*/ 23 w 47"/>
                <a:gd name="T21" fmla="*/ 16 h 88"/>
                <a:gd name="T22" fmla="*/ 14 w 47"/>
                <a:gd name="T23" fmla="*/ 14 h 88"/>
                <a:gd name="T24" fmla="*/ 4 w 47"/>
                <a:gd name="T25"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88">
                  <a:moveTo>
                    <a:pt x="4" y="17"/>
                  </a:moveTo>
                  <a:cubicBezTo>
                    <a:pt x="3" y="17"/>
                    <a:pt x="2" y="17"/>
                    <a:pt x="0" y="17"/>
                  </a:cubicBezTo>
                  <a:cubicBezTo>
                    <a:pt x="0" y="10"/>
                    <a:pt x="6" y="7"/>
                    <a:pt x="11" y="4"/>
                  </a:cubicBezTo>
                  <a:cubicBezTo>
                    <a:pt x="14" y="2"/>
                    <a:pt x="18" y="1"/>
                    <a:pt x="21" y="0"/>
                  </a:cubicBezTo>
                  <a:cubicBezTo>
                    <a:pt x="23" y="1"/>
                    <a:pt x="24" y="4"/>
                    <a:pt x="27" y="4"/>
                  </a:cubicBezTo>
                  <a:cubicBezTo>
                    <a:pt x="45" y="29"/>
                    <a:pt x="47" y="55"/>
                    <a:pt x="35" y="83"/>
                  </a:cubicBezTo>
                  <a:cubicBezTo>
                    <a:pt x="34" y="85"/>
                    <a:pt x="33" y="87"/>
                    <a:pt x="31" y="88"/>
                  </a:cubicBezTo>
                  <a:cubicBezTo>
                    <a:pt x="29" y="86"/>
                    <a:pt x="32" y="84"/>
                    <a:pt x="32" y="82"/>
                  </a:cubicBezTo>
                  <a:cubicBezTo>
                    <a:pt x="35" y="77"/>
                    <a:pt x="32" y="79"/>
                    <a:pt x="29" y="79"/>
                  </a:cubicBezTo>
                  <a:cubicBezTo>
                    <a:pt x="27" y="76"/>
                    <a:pt x="29" y="73"/>
                    <a:pt x="29" y="70"/>
                  </a:cubicBezTo>
                  <a:cubicBezTo>
                    <a:pt x="36" y="51"/>
                    <a:pt x="32" y="33"/>
                    <a:pt x="23" y="16"/>
                  </a:cubicBezTo>
                  <a:cubicBezTo>
                    <a:pt x="20" y="10"/>
                    <a:pt x="19" y="10"/>
                    <a:pt x="14" y="14"/>
                  </a:cubicBezTo>
                  <a:cubicBezTo>
                    <a:pt x="11" y="16"/>
                    <a:pt x="8" y="19"/>
                    <a:pt x="4" y="17"/>
                  </a:cubicBezTo>
                  <a:close/>
                </a:path>
              </a:pathLst>
            </a:custGeom>
            <a:solidFill>
              <a:srgbClr val="474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55">
              <a:extLst>
                <a:ext uri="{FF2B5EF4-FFF2-40B4-BE49-F238E27FC236}">
                  <a16:creationId xmlns:a16="http://schemas.microsoft.com/office/drawing/2014/main" id="{376F6606-0A1A-3C3E-080D-436AAC415268}"/>
                </a:ext>
              </a:extLst>
            </p:cNvPr>
            <p:cNvSpPr>
              <a:spLocks/>
            </p:cNvSpPr>
            <p:nvPr/>
          </p:nvSpPr>
          <p:spPr bwMode="auto">
            <a:xfrm>
              <a:off x="2235" y="1287"/>
              <a:ext cx="111" cy="132"/>
            </a:xfrm>
            <a:custGeom>
              <a:avLst/>
              <a:gdLst>
                <a:gd name="T0" fmla="*/ 25 w 61"/>
                <a:gd name="T1" fmla="*/ 11 h 73"/>
                <a:gd name="T2" fmla="*/ 37 w 61"/>
                <a:gd name="T3" fmla="*/ 2 h 73"/>
                <a:gd name="T4" fmla="*/ 43 w 61"/>
                <a:gd name="T5" fmla="*/ 2 h 73"/>
                <a:gd name="T6" fmla="*/ 52 w 61"/>
                <a:gd name="T7" fmla="*/ 71 h 73"/>
                <a:gd name="T8" fmla="*/ 50 w 61"/>
                <a:gd name="T9" fmla="*/ 73 h 73"/>
                <a:gd name="T10" fmla="*/ 47 w 61"/>
                <a:gd name="T11" fmla="*/ 71 h 73"/>
                <a:gd name="T12" fmla="*/ 12 w 61"/>
                <a:gd name="T13" fmla="*/ 57 h 73"/>
                <a:gd name="T14" fmla="*/ 5 w 61"/>
                <a:gd name="T15" fmla="*/ 46 h 73"/>
                <a:gd name="T16" fmla="*/ 3 w 61"/>
                <a:gd name="T17" fmla="*/ 33 h 73"/>
                <a:gd name="T18" fmla="*/ 4 w 61"/>
                <a:gd name="T19" fmla="*/ 28 h 73"/>
                <a:gd name="T20" fmla="*/ 25 w 61"/>
                <a:gd name="T21"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3">
                  <a:moveTo>
                    <a:pt x="25" y="11"/>
                  </a:moveTo>
                  <a:cubicBezTo>
                    <a:pt x="29" y="8"/>
                    <a:pt x="33" y="5"/>
                    <a:pt x="37" y="2"/>
                  </a:cubicBezTo>
                  <a:cubicBezTo>
                    <a:pt x="40" y="0"/>
                    <a:pt x="41" y="0"/>
                    <a:pt x="43" y="2"/>
                  </a:cubicBezTo>
                  <a:cubicBezTo>
                    <a:pt x="57" y="24"/>
                    <a:pt x="61" y="46"/>
                    <a:pt x="52" y="71"/>
                  </a:cubicBezTo>
                  <a:cubicBezTo>
                    <a:pt x="51" y="71"/>
                    <a:pt x="51" y="72"/>
                    <a:pt x="50" y="73"/>
                  </a:cubicBezTo>
                  <a:cubicBezTo>
                    <a:pt x="49" y="72"/>
                    <a:pt x="48" y="72"/>
                    <a:pt x="47" y="71"/>
                  </a:cubicBezTo>
                  <a:cubicBezTo>
                    <a:pt x="36" y="65"/>
                    <a:pt x="24" y="62"/>
                    <a:pt x="12" y="57"/>
                  </a:cubicBezTo>
                  <a:cubicBezTo>
                    <a:pt x="7" y="55"/>
                    <a:pt x="3" y="54"/>
                    <a:pt x="5" y="46"/>
                  </a:cubicBezTo>
                  <a:cubicBezTo>
                    <a:pt x="7" y="42"/>
                    <a:pt x="6" y="37"/>
                    <a:pt x="3" y="33"/>
                  </a:cubicBezTo>
                  <a:cubicBezTo>
                    <a:pt x="0" y="30"/>
                    <a:pt x="2" y="29"/>
                    <a:pt x="4" y="28"/>
                  </a:cubicBezTo>
                  <a:cubicBezTo>
                    <a:pt x="11" y="22"/>
                    <a:pt x="18" y="17"/>
                    <a:pt x="25" y="11"/>
                  </a:cubicBezTo>
                  <a:close/>
                </a:path>
              </a:pathLst>
            </a:custGeom>
            <a:solidFill>
              <a:srgbClr val="FEE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56">
              <a:extLst>
                <a:ext uri="{FF2B5EF4-FFF2-40B4-BE49-F238E27FC236}">
                  <a16:creationId xmlns:a16="http://schemas.microsoft.com/office/drawing/2014/main" id="{D3D25C6F-C17E-46CF-6458-3248A8D56E60}"/>
                </a:ext>
              </a:extLst>
            </p:cNvPr>
            <p:cNvSpPr>
              <a:spLocks/>
            </p:cNvSpPr>
            <p:nvPr/>
          </p:nvSpPr>
          <p:spPr bwMode="auto">
            <a:xfrm>
              <a:off x="2069" y="1321"/>
              <a:ext cx="132" cy="125"/>
            </a:xfrm>
            <a:custGeom>
              <a:avLst/>
              <a:gdLst>
                <a:gd name="T0" fmla="*/ 52 w 73"/>
                <a:gd name="T1" fmla="*/ 39 h 69"/>
                <a:gd name="T2" fmla="*/ 24 w 73"/>
                <a:gd name="T3" fmla="*/ 62 h 69"/>
                <a:gd name="T4" fmla="*/ 21 w 73"/>
                <a:gd name="T5" fmla="*/ 65 h 69"/>
                <a:gd name="T6" fmla="*/ 8 w 73"/>
                <a:gd name="T7" fmla="*/ 60 h 69"/>
                <a:gd name="T8" fmla="*/ 2 w 73"/>
                <a:gd name="T9" fmla="*/ 42 h 69"/>
                <a:gd name="T10" fmla="*/ 0 w 73"/>
                <a:gd name="T11" fmla="*/ 21 h 69"/>
                <a:gd name="T12" fmla="*/ 3 w 73"/>
                <a:gd name="T13" fmla="*/ 4 h 69"/>
                <a:gd name="T14" fmla="*/ 8 w 73"/>
                <a:gd name="T15" fmla="*/ 1 h 69"/>
                <a:gd name="T16" fmla="*/ 27 w 73"/>
                <a:gd name="T17" fmla="*/ 10 h 69"/>
                <a:gd name="T18" fmla="*/ 52 w 73"/>
                <a:gd name="T19" fmla="*/ 20 h 69"/>
                <a:gd name="T20" fmla="*/ 58 w 73"/>
                <a:gd name="T21" fmla="*/ 18 h 69"/>
                <a:gd name="T22" fmla="*/ 69 w 73"/>
                <a:gd name="T23" fmla="*/ 9 h 69"/>
                <a:gd name="T24" fmla="*/ 72 w 73"/>
                <a:gd name="T25" fmla="*/ 9 h 69"/>
                <a:gd name="T26" fmla="*/ 71 w 73"/>
                <a:gd name="T27" fmla="*/ 11 h 69"/>
                <a:gd name="T28" fmla="*/ 61 w 73"/>
                <a:gd name="T29" fmla="*/ 27 h 69"/>
                <a:gd name="T30" fmla="*/ 73 w 73"/>
                <a:gd name="T31" fmla="*/ 42 h 69"/>
                <a:gd name="T32" fmla="*/ 61 w 73"/>
                <a:gd name="T33" fmla="*/ 39 h 69"/>
                <a:gd name="T34" fmla="*/ 52 w 73"/>
                <a:gd name="T35"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69">
                  <a:moveTo>
                    <a:pt x="52" y="39"/>
                  </a:moveTo>
                  <a:cubicBezTo>
                    <a:pt x="44" y="48"/>
                    <a:pt x="32" y="53"/>
                    <a:pt x="24" y="62"/>
                  </a:cubicBezTo>
                  <a:cubicBezTo>
                    <a:pt x="23" y="63"/>
                    <a:pt x="22" y="64"/>
                    <a:pt x="21" y="65"/>
                  </a:cubicBezTo>
                  <a:cubicBezTo>
                    <a:pt x="14" y="69"/>
                    <a:pt x="10" y="68"/>
                    <a:pt x="8" y="60"/>
                  </a:cubicBezTo>
                  <a:cubicBezTo>
                    <a:pt x="7" y="53"/>
                    <a:pt x="4" y="48"/>
                    <a:pt x="2" y="42"/>
                  </a:cubicBezTo>
                  <a:cubicBezTo>
                    <a:pt x="0" y="35"/>
                    <a:pt x="0" y="28"/>
                    <a:pt x="0" y="21"/>
                  </a:cubicBezTo>
                  <a:cubicBezTo>
                    <a:pt x="0" y="15"/>
                    <a:pt x="5" y="11"/>
                    <a:pt x="3" y="4"/>
                  </a:cubicBezTo>
                  <a:cubicBezTo>
                    <a:pt x="2" y="1"/>
                    <a:pt x="5" y="0"/>
                    <a:pt x="8" y="1"/>
                  </a:cubicBezTo>
                  <a:cubicBezTo>
                    <a:pt x="15" y="4"/>
                    <a:pt x="20" y="9"/>
                    <a:pt x="27" y="10"/>
                  </a:cubicBezTo>
                  <a:cubicBezTo>
                    <a:pt x="36" y="12"/>
                    <a:pt x="44" y="16"/>
                    <a:pt x="52" y="20"/>
                  </a:cubicBezTo>
                  <a:cubicBezTo>
                    <a:pt x="55" y="22"/>
                    <a:pt x="56" y="20"/>
                    <a:pt x="58" y="18"/>
                  </a:cubicBezTo>
                  <a:cubicBezTo>
                    <a:pt x="61" y="14"/>
                    <a:pt x="64" y="10"/>
                    <a:pt x="69" y="9"/>
                  </a:cubicBezTo>
                  <a:cubicBezTo>
                    <a:pt x="70" y="9"/>
                    <a:pt x="71" y="8"/>
                    <a:pt x="72" y="9"/>
                  </a:cubicBezTo>
                  <a:cubicBezTo>
                    <a:pt x="72" y="10"/>
                    <a:pt x="72" y="11"/>
                    <a:pt x="71" y="11"/>
                  </a:cubicBezTo>
                  <a:cubicBezTo>
                    <a:pt x="62" y="13"/>
                    <a:pt x="61" y="21"/>
                    <a:pt x="61" y="27"/>
                  </a:cubicBezTo>
                  <a:cubicBezTo>
                    <a:pt x="61" y="33"/>
                    <a:pt x="65" y="39"/>
                    <a:pt x="73" y="42"/>
                  </a:cubicBezTo>
                  <a:cubicBezTo>
                    <a:pt x="67" y="44"/>
                    <a:pt x="64" y="41"/>
                    <a:pt x="61" y="39"/>
                  </a:cubicBezTo>
                  <a:cubicBezTo>
                    <a:pt x="58" y="36"/>
                    <a:pt x="55" y="35"/>
                    <a:pt x="52" y="39"/>
                  </a:cubicBez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57">
              <a:extLst>
                <a:ext uri="{FF2B5EF4-FFF2-40B4-BE49-F238E27FC236}">
                  <a16:creationId xmlns:a16="http://schemas.microsoft.com/office/drawing/2014/main" id="{0DBF8769-5A69-BF4D-1E73-E4A6A3882BDC}"/>
                </a:ext>
              </a:extLst>
            </p:cNvPr>
            <p:cNvSpPr>
              <a:spLocks/>
            </p:cNvSpPr>
            <p:nvPr/>
          </p:nvSpPr>
          <p:spPr bwMode="auto">
            <a:xfrm>
              <a:off x="2084" y="1236"/>
              <a:ext cx="119" cy="116"/>
            </a:xfrm>
            <a:custGeom>
              <a:avLst/>
              <a:gdLst>
                <a:gd name="T0" fmla="*/ 65 w 66"/>
                <a:gd name="T1" fmla="*/ 47 h 64"/>
                <a:gd name="T2" fmla="*/ 62 w 66"/>
                <a:gd name="T3" fmla="*/ 52 h 64"/>
                <a:gd name="T4" fmla="*/ 49 w 66"/>
                <a:gd name="T5" fmla="*/ 62 h 64"/>
                <a:gd name="T6" fmla="*/ 44 w 66"/>
                <a:gd name="T7" fmla="*/ 63 h 64"/>
                <a:gd name="T8" fmla="*/ 3 w 66"/>
                <a:gd name="T9" fmla="*/ 47 h 64"/>
                <a:gd name="T10" fmla="*/ 2 w 66"/>
                <a:gd name="T11" fmla="*/ 42 h 64"/>
                <a:gd name="T12" fmla="*/ 55 w 66"/>
                <a:gd name="T13" fmla="*/ 1 h 64"/>
                <a:gd name="T14" fmla="*/ 59 w 66"/>
                <a:gd name="T15" fmla="*/ 4 h 64"/>
                <a:gd name="T16" fmla="*/ 65 w 66"/>
                <a:gd name="T1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4">
                  <a:moveTo>
                    <a:pt x="65" y="47"/>
                  </a:moveTo>
                  <a:cubicBezTo>
                    <a:pt x="66" y="50"/>
                    <a:pt x="64" y="51"/>
                    <a:pt x="62" y="52"/>
                  </a:cubicBezTo>
                  <a:cubicBezTo>
                    <a:pt x="57" y="53"/>
                    <a:pt x="52" y="57"/>
                    <a:pt x="49" y="62"/>
                  </a:cubicBezTo>
                  <a:cubicBezTo>
                    <a:pt x="48" y="64"/>
                    <a:pt x="46" y="64"/>
                    <a:pt x="44" y="63"/>
                  </a:cubicBezTo>
                  <a:cubicBezTo>
                    <a:pt x="30" y="58"/>
                    <a:pt x="17" y="53"/>
                    <a:pt x="3" y="47"/>
                  </a:cubicBezTo>
                  <a:cubicBezTo>
                    <a:pt x="0" y="46"/>
                    <a:pt x="1" y="44"/>
                    <a:pt x="2" y="42"/>
                  </a:cubicBezTo>
                  <a:cubicBezTo>
                    <a:pt x="13" y="20"/>
                    <a:pt x="31" y="6"/>
                    <a:pt x="55" y="1"/>
                  </a:cubicBezTo>
                  <a:cubicBezTo>
                    <a:pt x="58" y="0"/>
                    <a:pt x="59" y="1"/>
                    <a:pt x="59" y="4"/>
                  </a:cubicBezTo>
                  <a:cubicBezTo>
                    <a:pt x="61" y="18"/>
                    <a:pt x="63" y="33"/>
                    <a:pt x="65" y="47"/>
                  </a:cubicBezTo>
                  <a:close/>
                </a:path>
              </a:pathLst>
            </a:custGeom>
            <a:solidFill>
              <a:srgbClr val="FEE4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58">
              <a:extLst>
                <a:ext uri="{FF2B5EF4-FFF2-40B4-BE49-F238E27FC236}">
                  <a16:creationId xmlns:a16="http://schemas.microsoft.com/office/drawing/2014/main" id="{08CC2B9A-CD2A-F382-FFBD-A419429DCDFE}"/>
                </a:ext>
              </a:extLst>
            </p:cNvPr>
            <p:cNvSpPr>
              <a:spLocks/>
            </p:cNvSpPr>
            <p:nvPr/>
          </p:nvSpPr>
          <p:spPr bwMode="auto">
            <a:xfrm>
              <a:off x="2102" y="1390"/>
              <a:ext cx="124" cy="110"/>
            </a:xfrm>
            <a:custGeom>
              <a:avLst/>
              <a:gdLst>
                <a:gd name="T0" fmla="*/ 65 w 69"/>
                <a:gd name="T1" fmla="*/ 28 h 61"/>
                <a:gd name="T2" fmla="*/ 68 w 69"/>
                <a:gd name="T3" fmla="*/ 53 h 61"/>
                <a:gd name="T4" fmla="*/ 63 w 69"/>
                <a:gd name="T5" fmla="*/ 60 h 61"/>
                <a:gd name="T6" fmla="*/ 3 w 69"/>
                <a:gd name="T7" fmla="*/ 35 h 61"/>
                <a:gd name="T8" fmla="*/ 5 w 69"/>
                <a:gd name="T9" fmla="*/ 28 h 61"/>
                <a:gd name="T10" fmla="*/ 37 w 69"/>
                <a:gd name="T11" fmla="*/ 3 h 61"/>
                <a:gd name="T12" fmla="*/ 43 w 69"/>
                <a:gd name="T13" fmla="*/ 3 h 61"/>
                <a:gd name="T14" fmla="*/ 58 w 69"/>
                <a:gd name="T15" fmla="*/ 9 h 61"/>
                <a:gd name="T16" fmla="*/ 62 w 69"/>
                <a:gd name="T17" fmla="*/ 13 h 61"/>
                <a:gd name="T18" fmla="*/ 65 w 69"/>
                <a:gd name="T19"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1">
                  <a:moveTo>
                    <a:pt x="65" y="28"/>
                  </a:moveTo>
                  <a:cubicBezTo>
                    <a:pt x="65" y="36"/>
                    <a:pt x="66" y="45"/>
                    <a:pt x="68" y="53"/>
                  </a:cubicBezTo>
                  <a:cubicBezTo>
                    <a:pt x="69" y="58"/>
                    <a:pt x="68" y="60"/>
                    <a:pt x="63" y="60"/>
                  </a:cubicBezTo>
                  <a:cubicBezTo>
                    <a:pt x="39" y="61"/>
                    <a:pt x="19" y="53"/>
                    <a:pt x="3" y="35"/>
                  </a:cubicBezTo>
                  <a:cubicBezTo>
                    <a:pt x="0" y="32"/>
                    <a:pt x="2" y="30"/>
                    <a:pt x="5" y="28"/>
                  </a:cubicBezTo>
                  <a:cubicBezTo>
                    <a:pt x="15" y="20"/>
                    <a:pt x="26" y="11"/>
                    <a:pt x="37" y="3"/>
                  </a:cubicBezTo>
                  <a:cubicBezTo>
                    <a:pt x="39" y="1"/>
                    <a:pt x="41" y="0"/>
                    <a:pt x="43" y="3"/>
                  </a:cubicBezTo>
                  <a:cubicBezTo>
                    <a:pt x="47" y="7"/>
                    <a:pt x="52" y="9"/>
                    <a:pt x="58" y="9"/>
                  </a:cubicBezTo>
                  <a:cubicBezTo>
                    <a:pt x="61" y="9"/>
                    <a:pt x="62" y="10"/>
                    <a:pt x="62" y="13"/>
                  </a:cubicBezTo>
                  <a:cubicBezTo>
                    <a:pt x="64" y="18"/>
                    <a:pt x="63" y="23"/>
                    <a:pt x="65" y="28"/>
                  </a:cubicBezTo>
                  <a:close/>
                </a:path>
              </a:pathLst>
            </a:custGeom>
            <a:solidFill>
              <a:srgbClr val="FEE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59">
              <a:extLst>
                <a:ext uri="{FF2B5EF4-FFF2-40B4-BE49-F238E27FC236}">
                  <a16:creationId xmlns:a16="http://schemas.microsoft.com/office/drawing/2014/main" id="{03E336F8-08DD-EC1B-B904-C00D82925E78}"/>
                </a:ext>
              </a:extLst>
            </p:cNvPr>
            <p:cNvSpPr>
              <a:spLocks/>
            </p:cNvSpPr>
            <p:nvPr/>
          </p:nvSpPr>
          <p:spPr bwMode="auto">
            <a:xfrm>
              <a:off x="2190" y="1227"/>
              <a:ext cx="121" cy="136"/>
            </a:xfrm>
            <a:custGeom>
              <a:avLst/>
              <a:gdLst>
                <a:gd name="T0" fmla="*/ 67 w 67"/>
                <a:gd name="T1" fmla="*/ 27 h 75"/>
                <a:gd name="T2" fmla="*/ 65 w 67"/>
                <a:gd name="T3" fmla="*/ 30 h 75"/>
                <a:gd name="T4" fmla="*/ 46 w 67"/>
                <a:gd name="T5" fmla="*/ 44 h 75"/>
                <a:gd name="T6" fmla="*/ 33 w 67"/>
                <a:gd name="T7" fmla="*/ 54 h 75"/>
                <a:gd name="T8" fmla="*/ 30 w 67"/>
                <a:gd name="T9" fmla="*/ 56 h 75"/>
                <a:gd name="T10" fmla="*/ 26 w 67"/>
                <a:gd name="T11" fmla="*/ 68 h 75"/>
                <a:gd name="T12" fmla="*/ 27 w 67"/>
                <a:gd name="T13" fmla="*/ 72 h 75"/>
                <a:gd name="T14" fmla="*/ 26 w 67"/>
                <a:gd name="T15" fmla="*/ 74 h 75"/>
                <a:gd name="T16" fmla="*/ 24 w 67"/>
                <a:gd name="T17" fmla="*/ 73 h 75"/>
                <a:gd name="T18" fmla="*/ 13 w 67"/>
                <a:gd name="T19" fmla="*/ 63 h 75"/>
                <a:gd name="T20" fmla="*/ 9 w 67"/>
                <a:gd name="T21" fmla="*/ 58 h 75"/>
                <a:gd name="T22" fmla="*/ 5 w 67"/>
                <a:gd name="T23" fmla="*/ 27 h 75"/>
                <a:gd name="T24" fmla="*/ 1 w 67"/>
                <a:gd name="T25" fmla="*/ 4 h 75"/>
                <a:gd name="T26" fmla="*/ 5 w 67"/>
                <a:gd name="T27" fmla="*/ 1 h 75"/>
                <a:gd name="T28" fmla="*/ 16 w 67"/>
                <a:gd name="T29" fmla="*/ 1 h 75"/>
                <a:gd name="T30" fmla="*/ 61 w 67"/>
                <a:gd name="T31" fmla="*/ 23 h 75"/>
                <a:gd name="T32" fmla="*/ 67 w 67"/>
                <a:gd name="T33"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75">
                  <a:moveTo>
                    <a:pt x="67" y="27"/>
                  </a:moveTo>
                  <a:cubicBezTo>
                    <a:pt x="67" y="28"/>
                    <a:pt x="67" y="30"/>
                    <a:pt x="65" y="30"/>
                  </a:cubicBezTo>
                  <a:cubicBezTo>
                    <a:pt x="57" y="32"/>
                    <a:pt x="52" y="39"/>
                    <a:pt x="46" y="44"/>
                  </a:cubicBezTo>
                  <a:cubicBezTo>
                    <a:pt x="41" y="46"/>
                    <a:pt x="38" y="51"/>
                    <a:pt x="33" y="54"/>
                  </a:cubicBezTo>
                  <a:cubicBezTo>
                    <a:pt x="32" y="54"/>
                    <a:pt x="31" y="56"/>
                    <a:pt x="30" y="56"/>
                  </a:cubicBezTo>
                  <a:cubicBezTo>
                    <a:pt x="23" y="60"/>
                    <a:pt x="22" y="61"/>
                    <a:pt x="26" y="68"/>
                  </a:cubicBezTo>
                  <a:cubicBezTo>
                    <a:pt x="26" y="69"/>
                    <a:pt x="27" y="71"/>
                    <a:pt x="27" y="72"/>
                  </a:cubicBezTo>
                  <a:cubicBezTo>
                    <a:pt x="28" y="73"/>
                    <a:pt x="28" y="74"/>
                    <a:pt x="26" y="74"/>
                  </a:cubicBezTo>
                  <a:cubicBezTo>
                    <a:pt x="25" y="75"/>
                    <a:pt x="24" y="74"/>
                    <a:pt x="24" y="73"/>
                  </a:cubicBezTo>
                  <a:cubicBezTo>
                    <a:pt x="23" y="67"/>
                    <a:pt x="19" y="64"/>
                    <a:pt x="13" y="63"/>
                  </a:cubicBezTo>
                  <a:cubicBezTo>
                    <a:pt x="10" y="63"/>
                    <a:pt x="9" y="60"/>
                    <a:pt x="9" y="58"/>
                  </a:cubicBezTo>
                  <a:cubicBezTo>
                    <a:pt x="9" y="47"/>
                    <a:pt x="7" y="37"/>
                    <a:pt x="5" y="27"/>
                  </a:cubicBezTo>
                  <a:cubicBezTo>
                    <a:pt x="3" y="19"/>
                    <a:pt x="5" y="11"/>
                    <a:pt x="1" y="4"/>
                  </a:cubicBezTo>
                  <a:cubicBezTo>
                    <a:pt x="0" y="2"/>
                    <a:pt x="4" y="1"/>
                    <a:pt x="5" y="1"/>
                  </a:cubicBezTo>
                  <a:cubicBezTo>
                    <a:pt x="9" y="0"/>
                    <a:pt x="12" y="0"/>
                    <a:pt x="16" y="1"/>
                  </a:cubicBezTo>
                  <a:cubicBezTo>
                    <a:pt x="32" y="5"/>
                    <a:pt x="50" y="7"/>
                    <a:pt x="61" y="23"/>
                  </a:cubicBezTo>
                  <a:cubicBezTo>
                    <a:pt x="63" y="26"/>
                    <a:pt x="66" y="25"/>
                    <a:pt x="67" y="27"/>
                  </a:cubicBez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0">
              <a:extLst>
                <a:ext uri="{FF2B5EF4-FFF2-40B4-BE49-F238E27FC236}">
                  <a16:creationId xmlns:a16="http://schemas.microsoft.com/office/drawing/2014/main" id="{60F0C66C-522A-C66A-0E9E-EF6F6ADB9FF3}"/>
                </a:ext>
              </a:extLst>
            </p:cNvPr>
            <p:cNvSpPr>
              <a:spLocks/>
            </p:cNvSpPr>
            <p:nvPr/>
          </p:nvSpPr>
          <p:spPr bwMode="auto">
            <a:xfrm>
              <a:off x="2183" y="1345"/>
              <a:ext cx="47" cy="45"/>
            </a:xfrm>
            <a:custGeom>
              <a:avLst/>
              <a:gdLst>
                <a:gd name="T0" fmla="*/ 13 w 26"/>
                <a:gd name="T1" fmla="*/ 0 h 25"/>
                <a:gd name="T2" fmla="*/ 26 w 26"/>
                <a:gd name="T3" fmla="*/ 13 h 25"/>
                <a:gd name="T4" fmla="*/ 13 w 26"/>
                <a:gd name="T5" fmla="*/ 25 h 25"/>
                <a:gd name="T6" fmla="*/ 0 w 26"/>
                <a:gd name="T7" fmla="*/ 12 h 25"/>
                <a:gd name="T8" fmla="*/ 13 w 26"/>
                <a:gd name="T9" fmla="*/ 0 h 25"/>
              </a:gdLst>
              <a:ahLst/>
              <a:cxnLst>
                <a:cxn ang="0">
                  <a:pos x="T0" y="T1"/>
                </a:cxn>
                <a:cxn ang="0">
                  <a:pos x="T2" y="T3"/>
                </a:cxn>
                <a:cxn ang="0">
                  <a:pos x="T4" y="T5"/>
                </a:cxn>
                <a:cxn ang="0">
                  <a:pos x="T6" y="T7"/>
                </a:cxn>
                <a:cxn ang="0">
                  <a:pos x="T8" y="T9"/>
                </a:cxn>
              </a:cxnLst>
              <a:rect l="0" t="0" r="r" b="b"/>
              <a:pathLst>
                <a:path w="26" h="25">
                  <a:moveTo>
                    <a:pt x="13" y="0"/>
                  </a:moveTo>
                  <a:cubicBezTo>
                    <a:pt x="21" y="0"/>
                    <a:pt x="26" y="5"/>
                    <a:pt x="26" y="13"/>
                  </a:cubicBezTo>
                  <a:cubicBezTo>
                    <a:pt x="26" y="20"/>
                    <a:pt x="20" y="25"/>
                    <a:pt x="13" y="25"/>
                  </a:cubicBezTo>
                  <a:cubicBezTo>
                    <a:pt x="6" y="25"/>
                    <a:pt x="0" y="19"/>
                    <a:pt x="0" y="12"/>
                  </a:cubicBezTo>
                  <a:cubicBezTo>
                    <a:pt x="0" y="5"/>
                    <a:pt x="6" y="0"/>
                    <a:pt x="13" y="0"/>
                  </a:cubicBezTo>
                  <a:close/>
                </a:path>
              </a:pathLst>
            </a:custGeom>
            <a:solidFill>
              <a:srgbClr val="F9E2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Google Shape;404;p49">
            <a:extLst>
              <a:ext uri="{FF2B5EF4-FFF2-40B4-BE49-F238E27FC236}">
                <a16:creationId xmlns:a16="http://schemas.microsoft.com/office/drawing/2014/main" id="{4CA715B0-934C-40ED-88CB-F523A09311D5}"/>
              </a:ext>
            </a:extLst>
          </p:cNvPr>
          <p:cNvSpPr txBox="1">
            <a:spLocks noGrp="1"/>
          </p:cNvSpPr>
          <p:nvPr>
            <p:ph type="subTitle" idx="4294967295"/>
          </p:nvPr>
        </p:nvSpPr>
        <p:spPr>
          <a:xfrm>
            <a:off x="2955313" y="3601593"/>
            <a:ext cx="3233382" cy="978298"/>
          </a:xfrm>
        </p:spPr>
        <p:txBody>
          <a:bodyPr anchor="ctr" anchorCtr="1"/>
          <a:lstStyle/>
          <a:p>
            <a:pPr marL="0" lvl="0" indent="0" algn="ctr">
              <a:lnSpc>
                <a:spcPct val="100000"/>
              </a:lnSpc>
              <a:buNone/>
            </a:pPr>
            <a:r>
              <a:rPr lang="en-US" sz="1200"/>
              <a:t>You can give a brief description of the topic you want to talk about here. For example, if you want to talk about Mercury, you can say that it’s the smallest planet in the entire Solar System</a:t>
            </a:r>
          </a:p>
        </p:txBody>
      </p:sp>
      <p:sp>
        <p:nvSpPr>
          <p:cNvPr id="3" name="Google Shape;405;p49">
            <a:extLst>
              <a:ext uri="{FF2B5EF4-FFF2-40B4-BE49-F238E27FC236}">
                <a16:creationId xmlns:a16="http://schemas.microsoft.com/office/drawing/2014/main" id="{90E88E7C-C87C-4ABA-AA8A-1911D36297E7}"/>
              </a:ext>
            </a:extLst>
          </p:cNvPr>
          <p:cNvSpPr txBox="1">
            <a:spLocks noGrp="1"/>
          </p:cNvSpPr>
          <p:nvPr>
            <p:ph type="title"/>
          </p:nvPr>
        </p:nvSpPr>
        <p:spPr>
          <a:xfrm>
            <a:off x="2333704" y="2936513"/>
            <a:ext cx="4476600" cy="837599"/>
          </a:xfrm>
        </p:spPr>
        <p:txBody>
          <a:bodyPr/>
          <a:lstStyle/>
          <a:p>
            <a:pPr lvl="0"/>
            <a:r>
              <a:rPr lang="en-US"/>
              <a:t>Introduction</a:t>
            </a:r>
          </a:p>
        </p:txBody>
      </p:sp>
      <p:sp>
        <p:nvSpPr>
          <p:cNvPr id="4" name="Paralelogramo 5">
            <a:extLst>
              <a:ext uri="{FF2B5EF4-FFF2-40B4-BE49-F238E27FC236}">
                <a16:creationId xmlns:a16="http://schemas.microsoft.com/office/drawing/2014/main" id="{814DC9A5-0AE5-411C-A164-8F8BE80F4707}"/>
              </a:ext>
            </a:extLst>
          </p:cNvPr>
          <p:cNvSpPr/>
          <p:nvPr/>
        </p:nvSpPr>
        <p:spPr>
          <a:xfrm>
            <a:off x="2365680" y="4712634"/>
            <a:ext cx="4412647" cy="236756"/>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90"/>
              <a:gd name="f11" fmla="+- 0 0 -180"/>
              <a:gd name="f12" fmla="+- 0 0 -27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5 f17 1"/>
              <a:gd name="f26" fmla="*/ f18 1 f3"/>
              <a:gd name="f27" fmla="*/ f19 1 f3"/>
              <a:gd name="f28" fmla="*/ f20 1 f3"/>
              <a:gd name="f29" fmla="*/ f21 1 f3"/>
              <a:gd name="f30" fmla="*/ f22 1 21600"/>
              <a:gd name="f31" fmla="*/ f23 1 21600"/>
              <a:gd name="f32" fmla="*/ 21600 f22 1"/>
              <a:gd name="f33" fmla="*/ 21600 f23 1"/>
              <a:gd name="f34" fmla="+- f26 0 f2"/>
              <a:gd name="f35" fmla="+- f27 0 f2"/>
              <a:gd name="f36" fmla="+- f28 0 f2"/>
              <a:gd name="f37" fmla="+- f29 0 f2"/>
              <a:gd name="f38" fmla="min f31 f30"/>
              <a:gd name="f39" fmla="*/ f32 1 f24"/>
              <a:gd name="f40" fmla="*/ f33 1 f24"/>
              <a:gd name="f41" fmla="val f39"/>
              <a:gd name="f42" fmla="val f40"/>
              <a:gd name="f43" fmla="*/ f16 f38 1"/>
              <a:gd name="f44" fmla="+- f42 0 f16"/>
              <a:gd name="f45" fmla="+- f41 0 f16"/>
              <a:gd name="f46" fmla="*/ f42 f38 1"/>
              <a:gd name="f47" fmla="*/ f41 f38 1"/>
              <a:gd name="f48" fmla="*/ f44 1 2"/>
              <a:gd name="f49" fmla="*/ f45 1 2"/>
              <a:gd name="f50" fmla="min f45 f44"/>
              <a:gd name="f51" fmla="*/ 100000 f45 1"/>
              <a:gd name="f52" fmla="+- f16 f48 0"/>
              <a:gd name="f53" fmla="+- f16 f49 0"/>
              <a:gd name="f54" fmla="*/ f51 1 f50"/>
              <a:gd name="f55" fmla="*/ f50 f17 1"/>
              <a:gd name="f56" fmla="*/ f55 1 200000"/>
              <a:gd name="f57" fmla="*/ f55 1 100000"/>
              <a:gd name="f58" fmla="*/ f25 1 f54"/>
              <a:gd name="f59" fmla="*/ f44 f53 1"/>
              <a:gd name="f60" fmla="*/ f53 f38 1"/>
              <a:gd name="f61" fmla="*/ f52 f38 1"/>
              <a:gd name="f62" fmla="+- f41 0 f56"/>
              <a:gd name="f63" fmla="+- f41 0 f57"/>
              <a:gd name="f64" fmla="+- 1 f58 0"/>
              <a:gd name="f65" fmla="*/ f59 1 f57"/>
              <a:gd name="f66" fmla="*/ f57 f38 1"/>
              <a:gd name="f67" fmla="*/ f56 f38 1"/>
              <a:gd name="f68" fmla="*/ f63 1 2"/>
              <a:gd name="f69" fmla="*/ f64 1 12"/>
              <a:gd name="f70" fmla="val f65"/>
              <a:gd name="f71" fmla="*/ f63 f38 1"/>
              <a:gd name="f72" fmla="*/ f62 f38 1"/>
              <a:gd name="f73" fmla="+- f41 0 f68"/>
              <a:gd name="f74" fmla="*/ f69 f45 1"/>
              <a:gd name="f75" fmla="*/ f69 f44 1"/>
              <a:gd name="f76" fmla="+- f42 0 f70"/>
              <a:gd name="f77" fmla="*/ f68 f38 1"/>
              <a:gd name="f78" fmla="*/ f70 f38 1"/>
              <a:gd name="f79" fmla="+- f41 0 f74"/>
              <a:gd name="f80" fmla="+- f42 0 f75"/>
              <a:gd name="f81" fmla="*/ f74 f38 1"/>
              <a:gd name="f82" fmla="*/ f75 f38 1"/>
              <a:gd name="f83" fmla="*/ f76 f38 1"/>
              <a:gd name="f84" fmla="*/ f73 f38 1"/>
              <a:gd name="f85" fmla="*/ f79 f38 1"/>
              <a:gd name="f86" fmla="*/ f80 f38 1"/>
            </a:gdLst>
            <a:ahLst/>
            <a:cxnLst>
              <a:cxn ang="3cd4">
                <a:pos x="hc" y="t"/>
              </a:cxn>
              <a:cxn ang="0">
                <a:pos x="r" y="vc"/>
              </a:cxn>
              <a:cxn ang="cd4">
                <a:pos x="hc" y="b"/>
              </a:cxn>
              <a:cxn ang="cd2">
                <a:pos x="l" y="vc"/>
              </a:cxn>
              <a:cxn ang="f34">
                <a:pos x="f60" y="f83"/>
              </a:cxn>
              <a:cxn ang="f34">
                <a:pos x="f84" y="f43"/>
              </a:cxn>
              <a:cxn ang="f35">
                <a:pos x="f72" y="f61"/>
              </a:cxn>
              <a:cxn ang="f36">
                <a:pos x="f77" y="f46"/>
              </a:cxn>
              <a:cxn ang="f36">
                <a:pos x="f60" y="f78"/>
              </a:cxn>
              <a:cxn ang="f37">
                <a:pos x="f67" y="f61"/>
              </a:cxn>
            </a:cxnLst>
            <a:rect l="f81" t="f82" r="f85" b="f86"/>
            <a:pathLst>
              <a:path>
                <a:moveTo>
                  <a:pt x="f43" y="f46"/>
                </a:moveTo>
                <a:lnTo>
                  <a:pt x="f66" y="f43"/>
                </a:lnTo>
                <a:lnTo>
                  <a:pt x="f47" y="f43"/>
                </a:lnTo>
                <a:lnTo>
                  <a:pt x="f71" y="f46"/>
                </a:lnTo>
                <a:close/>
              </a:path>
            </a:pathLst>
          </a:custGeom>
          <a:solidFill>
            <a:srgbClr val="52624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5" name="Rectángulo 6">
            <a:extLst>
              <a:ext uri="{FF2B5EF4-FFF2-40B4-BE49-F238E27FC236}">
                <a16:creationId xmlns:a16="http://schemas.microsoft.com/office/drawing/2014/main" id="{6DAC6843-BABA-4AEC-B585-4965F737F78F}"/>
              </a:ext>
            </a:extLst>
          </p:cNvPr>
          <p:cNvSpPr/>
          <p:nvPr/>
        </p:nvSpPr>
        <p:spPr>
          <a:xfrm>
            <a:off x="0" y="4949976"/>
            <a:ext cx="9144000" cy="240450"/>
          </a:xfrm>
          <a:prstGeom prst="rect">
            <a:avLst/>
          </a:prstGeom>
          <a:solidFill>
            <a:srgbClr val="96A9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
        <p:nvSpPr>
          <p:cNvPr id="6" name="Elipse 1">
            <a:extLst>
              <a:ext uri="{FF2B5EF4-FFF2-40B4-BE49-F238E27FC236}">
                <a16:creationId xmlns:a16="http://schemas.microsoft.com/office/drawing/2014/main" id="{E975A004-C2C4-402E-A94F-EA45FDE16493}"/>
              </a:ext>
            </a:extLst>
          </p:cNvPr>
          <p:cNvSpPr/>
          <p:nvPr/>
        </p:nvSpPr>
        <p:spPr>
          <a:xfrm>
            <a:off x="3209992" y="140049"/>
            <a:ext cx="2724025" cy="27240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3">
              <a:alphaModFix/>
            </a:blip>
            <a:stretch>
              <a:fillRect/>
            </a:stretch>
          </a:blipFill>
          <a:ln w="25402" cap="flat">
            <a:solidFill>
              <a:srgbClr val="3A463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CF3"/>
              </a:solidFill>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椭圆 7">
            <a:extLst>
              <a:ext uri="{FF2B5EF4-FFF2-40B4-BE49-F238E27FC236}">
                <a16:creationId xmlns:a16="http://schemas.microsoft.com/office/drawing/2014/main" id="{11561154-FA59-4FD7-AF63-102FF73C412D}"/>
              </a:ext>
            </a:extLst>
          </p:cNvPr>
          <p:cNvSpPr/>
          <p:nvPr/>
        </p:nvSpPr>
        <p:spPr>
          <a:xfrm>
            <a:off x="809289" y="1267925"/>
            <a:ext cx="1040660" cy="10264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58" tIns="45729" rIns="91458" bIns="4572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191919"/>
                </a:solidFill>
                <a:uFillTx/>
                <a:latin typeface="Arial"/>
                <a:ea typeface="宋体" pitchFamily="2"/>
                <a:cs typeface="宋体" pitchFamily="2"/>
              </a:rPr>
              <a:t>01</a:t>
            </a:r>
          </a:p>
        </p:txBody>
      </p:sp>
      <p:sp>
        <p:nvSpPr>
          <p:cNvPr id="3" name="矩形 8">
            <a:extLst>
              <a:ext uri="{FF2B5EF4-FFF2-40B4-BE49-F238E27FC236}">
                <a16:creationId xmlns:a16="http://schemas.microsoft.com/office/drawing/2014/main" id="{1A7EC56D-A833-4DBE-B470-EF092695BDDE}"/>
              </a:ext>
            </a:extLst>
          </p:cNvPr>
          <p:cNvSpPr/>
          <p:nvPr/>
        </p:nvSpPr>
        <p:spPr>
          <a:xfrm>
            <a:off x="-15105" y="2294357"/>
            <a:ext cx="1402872" cy="196230"/>
          </a:xfrm>
          <a:prstGeom prst="rect">
            <a:avLst/>
          </a:prstGeom>
          <a:solidFill>
            <a:srgbClr val="3E4A35"/>
          </a:solidFill>
          <a:ln cap="flat">
            <a:noFill/>
            <a:prstDash val="solid"/>
          </a:ln>
        </p:spPr>
        <p:txBody>
          <a:bodyPr vert="horz" wrap="square" lIns="91458" tIns="45729" rIns="91458" bIns="4572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191919"/>
              </a:solidFill>
              <a:uFillTx/>
              <a:latin typeface="Arial"/>
              <a:ea typeface="宋体" pitchFamily="2"/>
              <a:cs typeface="宋体" pitchFamily="2"/>
            </a:endParaRPr>
          </a:p>
        </p:txBody>
      </p:sp>
      <p:sp>
        <p:nvSpPr>
          <p:cNvPr id="4" name="同心圆 9">
            <a:extLst>
              <a:ext uri="{FF2B5EF4-FFF2-40B4-BE49-F238E27FC236}">
                <a16:creationId xmlns:a16="http://schemas.microsoft.com/office/drawing/2014/main" id="{57C7E786-673F-41FD-8A8D-3E44BB17DD40}"/>
              </a:ext>
            </a:extLst>
          </p:cNvPr>
          <p:cNvSpPr/>
          <p:nvPr/>
        </p:nvSpPr>
        <p:spPr>
          <a:xfrm>
            <a:off x="611889" y="1085996"/>
            <a:ext cx="1424068" cy="1404591"/>
          </a:xfrm>
          <a:custGeom>
            <a:avLst>
              <a:gd name="f11" fmla="val 13848"/>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13848"/>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3E4A35"/>
          </a:solidFill>
          <a:ln cap="flat">
            <a:noFill/>
            <a:prstDash val="solid"/>
          </a:ln>
        </p:spPr>
        <p:txBody>
          <a:bodyPr vert="horz" wrap="square" lIns="91458" tIns="45729" rIns="91458" bIns="4572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191919"/>
              </a:solidFill>
              <a:uFillTx/>
              <a:latin typeface="Arial"/>
              <a:ea typeface="宋体" pitchFamily="2"/>
              <a:cs typeface="宋体" pitchFamily="2"/>
            </a:endParaRPr>
          </a:p>
        </p:txBody>
      </p:sp>
      <p:sp>
        <p:nvSpPr>
          <p:cNvPr id="5" name="TextBox 10">
            <a:extLst>
              <a:ext uri="{FF2B5EF4-FFF2-40B4-BE49-F238E27FC236}">
                <a16:creationId xmlns:a16="http://schemas.microsoft.com/office/drawing/2014/main" id="{E00539A6-6D1C-49E4-8430-E91C7A83E1DC}"/>
              </a:ext>
            </a:extLst>
          </p:cNvPr>
          <p:cNvSpPr txBox="1"/>
          <p:nvPr/>
        </p:nvSpPr>
        <p:spPr>
          <a:xfrm>
            <a:off x="2044525" y="1302087"/>
            <a:ext cx="2657209" cy="954121"/>
          </a:xfrm>
          <a:prstGeom prst="rect">
            <a:avLst/>
          </a:prstGeom>
          <a:noFill/>
          <a:ln cap="flat">
            <a:noFill/>
          </a:ln>
        </p:spPr>
        <p:txBody>
          <a:bodyPr vert="horz" wrap="square" lIns="91458" tIns="45729" rIns="91458" bIns="4572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rial"/>
                <a:ea typeface="Arial"/>
                <a:cs typeface="宋体" pitchFamily="2"/>
              </a:rPr>
              <a:t>Add title text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宋体" pitchFamily="2"/>
              </a:rPr>
              <a:t>Click here to add content, content to match the title.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宋体" pitchFamily="2"/>
              </a:rPr>
              <a:t>Click here to add content, content to match the title. </a:t>
            </a:r>
          </a:p>
        </p:txBody>
      </p:sp>
      <p:sp>
        <p:nvSpPr>
          <p:cNvPr id="6" name="椭圆 11">
            <a:extLst>
              <a:ext uri="{FF2B5EF4-FFF2-40B4-BE49-F238E27FC236}">
                <a16:creationId xmlns:a16="http://schemas.microsoft.com/office/drawing/2014/main" id="{0BE841CF-AB18-4B6E-90B4-E5B8F58CD172}"/>
              </a:ext>
            </a:extLst>
          </p:cNvPr>
          <p:cNvSpPr/>
          <p:nvPr/>
        </p:nvSpPr>
        <p:spPr>
          <a:xfrm>
            <a:off x="4893429" y="1848834"/>
            <a:ext cx="1040660" cy="10264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58" tIns="45729" rIns="91458" bIns="4572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191919"/>
                </a:solidFill>
                <a:uFillTx/>
                <a:latin typeface="Arial"/>
                <a:ea typeface="宋体" pitchFamily="2"/>
                <a:cs typeface="宋体" pitchFamily="2"/>
              </a:rPr>
              <a:t>02</a:t>
            </a:r>
          </a:p>
        </p:txBody>
      </p:sp>
      <p:sp>
        <p:nvSpPr>
          <p:cNvPr id="7" name="矩形 12">
            <a:extLst>
              <a:ext uri="{FF2B5EF4-FFF2-40B4-BE49-F238E27FC236}">
                <a16:creationId xmlns:a16="http://schemas.microsoft.com/office/drawing/2014/main" id="{507C5E21-5680-4253-96A4-88D028A3330B}"/>
              </a:ext>
            </a:extLst>
          </p:cNvPr>
          <p:cNvSpPr/>
          <p:nvPr/>
        </p:nvSpPr>
        <p:spPr>
          <a:xfrm>
            <a:off x="-15105" y="2875266"/>
            <a:ext cx="5428865" cy="196230"/>
          </a:xfrm>
          <a:prstGeom prst="rect">
            <a:avLst/>
          </a:prstGeom>
          <a:solidFill>
            <a:srgbClr val="AFA97C"/>
          </a:solidFill>
          <a:ln cap="flat">
            <a:noFill/>
            <a:prstDash val="solid"/>
          </a:ln>
        </p:spPr>
        <p:txBody>
          <a:bodyPr vert="horz" wrap="square" lIns="91458" tIns="45729" rIns="91458" bIns="4572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191919"/>
              </a:solidFill>
              <a:uFillTx/>
              <a:latin typeface="Arial"/>
              <a:ea typeface="宋体" pitchFamily="2"/>
              <a:cs typeface="宋体" pitchFamily="2"/>
            </a:endParaRPr>
          </a:p>
        </p:txBody>
      </p:sp>
      <p:sp>
        <p:nvSpPr>
          <p:cNvPr id="8" name="同心圆 13">
            <a:extLst>
              <a:ext uri="{FF2B5EF4-FFF2-40B4-BE49-F238E27FC236}">
                <a16:creationId xmlns:a16="http://schemas.microsoft.com/office/drawing/2014/main" id="{1B6E68DF-B8D6-49C1-81D3-BA8D9C96F2BF}"/>
              </a:ext>
            </a:extLst>
          </p:cNvPr>
          <p:cNvSpPr/>
          <p:nvPr/>
        </p:nvSpPr>
        <p:spPr>
          <a:xfrm>
            <a:off x="4701735" y="1666896"/>
            <a:ext cx="1424068" cy="1404591"/>
          </a:xfrm>
          <a:custGeom>
            <a:avLst>
              <a:gd name="f11" fmla="val 13848"/>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13848"/>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AFA97C"/>
          </a:solidFill>
          <a:ln cap="flat">
            <a:noFill/>
            <a:prstDash val="solid"/>
          </a:ln>
        </p:spPr>
        <p:txBody>
          <a:bodyPr vert="horz" wrap="square" lIns="91458" tIns="45729" rIns="91458" bIns="4572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191919"/>
              </a:solidFill>
              <a:uFillTx/>
              <a:latin typeface="Arial"/>
              <a:ea typeface="宋体" pitchFamily="2"/>
              <a:cs typeface="宋体" pitchFamily="2"/>
            </a:endParaRPr>
          </a:p>
        </p:txBody>
      </p:sp>
      <p:sp>
        <p:nvSpPr>
          <p:cNvPr id="9" name="椭圆 14">
            <a:extLst>
              <a:ext uri="{FF2B5EF4-FFF2-40B4-BE49-F238E27FC236}">
                <a16:creationId xmlns:a16="http://schemas.microsoft.com/office/drawing/2014/main" id="{80DC1DE6-0651-4CB7-9234-85ECED56BC35}"/>
              </a:ext>
            </a:extLst>
          </p:cNvPr>
          <p:cNvSpPr/>
          <p:nvPr/>
        </p:nvSpPr>
        <p:spPr>
          <a:xfrm>
            <a:off x="3818827" y="3589047"/>
            <a:ext cx="1040660" cy="10264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58" tIns="45729" rIns="91458" bIns="4572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191919"/>
                </a:solidFill>
                <a:uFillTx/>
                <a:latin typeface="Arial"/>
                <a:ea typeface="宋体" pitchFamily="2"/>
                <a:cs typeface="宋体" pitchFamily="2"/>
              </a:rPr>
              <a:t>03</a:t>
            </a:r>
          </a:p>
        </p:txBody>
      </p:sp>
      <p:sp>
        <p:nvSpPr>
          <p:cNvPr id="10" name="矩形 15">
            <a:extLst>
              <a:ext uri="{FF2B5EF4-FFF2-40B4-BE49-F238E27FC236}">
                <a16:creationId xmlns:a16="http://schemas.microsoft.com/office/drawing/2014/main" id="{2FE331B7-23D5-486B-933D-EEEA55267487}"/>
              </a:ext>
            </a:extLst>
          </p:cNvPr>
          <p:cNvSpPr/>
          <p:nvPr/>
        </p:nvSpPr>
        <p:spPr>
          <a:xfrm>
            <a:off x="-15096" y="3400891"/>
            <a:ext cx="4356731" cy="196230"/>
          </a:xfrm>
          <a:prstGeom prst="rect">
            <a:avLst/>
          </a:prstGeom>
          <a:solidFill>
            <a:srgbClr val="3E4A35"/>
          </a:solidFill>
          <a:ln cap="flat">
            <a:noFill/>
            <a:prstDash val="solid"/>
          </a:ln>
        </p:spPr>
        <p:txBody>
          <a:bodyPr vert="horz" wrap="square" lIns="91458" tIns="45729" rIns="91458" bIns="4572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191919"/>
              </a:solidFill>
              <a:uFillTx/>
              <a:latin typeface="Arial"/>
              <a:ea typeface="宋体" pitchFamily="2"/>
              <a:cs typeface="宋体" pitchFamily="2"/>
            </a:endParaRPr>
          </a:p>
        </p:txBody>
      </p:sp>
      <p:sp>
        <p:nvSpPr>
          <p:cNvPr id="11" name="同心圆 16">
            <a:extLst>
              <a:ext uri="{FF2B5EF4-FFF2-40B4-BE49-F238E27FC236}">
                <a16:creationId xmlns:a16="http://schemas.microsoft.com/office/drawing/2014/main" id="{5A164EDA-9F13-432F-8A71-A9F7B78B87D6}"/>
              </a:ext>
            </a:extLst>
          </p:cNvPr>
          <p:cNvSpPr/>
          <p:nvPr/>
        </p:nvSpPr>
        <p:spPr>
          <a:xfrm flipV="1">
            <a:off x="3621426" y="3400891"/>
            <a:ext cx="1424068" cy="1404591"/>
          </a:xfrm>
          <a:custGeom>
            <a:avLst>
              <a:gd name="f11" fmla="val 13848"/>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13848"/>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3E4A35"/>
          </a:solidFill>
          <a:ln cap="flat">
            <a:noFill/>
            <a:prstDash val="solid"/>
          </a:ln>
        </p:spPr>
        <p:txBody>
          <a:bodyPr vert="horz" wrap="square" lIns="91458" tIns="45729" rIns="91458" bIns="4572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191919"/>
              </a:solidFill>
              <a:uFillTx/>
              <a:latin typeface="Arial"/>
              <a:ea typeface="宋体" pitchFamily="2"/>
              <a:cs typeface="宋体" pitchFamily="2"/>
            </a:endParaRPr>
          </a:p>
        </p:txBody>
      </p:sp>
      <p:sp>
        <p:nvSpPr>
          <p:cNvPr id="12" name="TextBox 17">
            <a:extLst>
              <a:ext uri="{FF2B5EF4-FFF2-40B4-BE49-F238E27FC236}">
                <a16:creationId xmlns:a16="http://schemas.microsoft.com/office/drawing/2014/main" id="{0897224B-47A0-46BB-8E0D-62653FC97474}"/>
              </a:ext>
            </a:extLst>
          </p:cNvPr>
          <p:cNvSpPr txBox="1"/>
          <p:nvPr/>
        </p:nvSpPr>
        <p:spPr>
          <a:xfrm>
            <a:off x="6106637" y="1963134"/>
            <a:ext cx="2425464" cy="954121"/>
          </a:xfrm>
          <a:prstGeom prst="rect">
            <a:avLst/>
          </a:prstGeom>
          <a:noFill/>
          <a:ln cap="flat">
            <a:noFill/>
          </a:ln>
        </p:spPr>
        <p:txBody>
          <a:bodyPr vert="horz" wrap="square" lIns="91458" tIns="45729" rIns="91458" bIns="4572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rial"/>
                <a:ea typeface="Arial"/>
                <a:cs typeface="宋体" pitchFamily="2"/>
              </a:rPr>
              <a:t>Add title text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宋体" pitchFamily="2"/>
              </a:rPr>
              <a:t>Click here to add content, content to match the title.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宋体" pitchFamily="2"/>
              </a:rPr>
              <a:t>Click here to add content, content to match the title. </a:t>
            </a:r>
          </a:p>
        </p:txBody>
      </p:sp>
      <p:sp>
        <p:nvSpPr>
          <p:cNvPr id="13" name="TextBox 18">
            <a:extLst>
              <a:ext uri="{FF2B5EF4-FFF2-40B4-BE49-F238E27FC236}">
                <a16:creationId xmlns:a16="http://schemas.microsoft.com/office/drawing/2014/main" id="{ECD12C94-D6B5-4505-B435-3F1C2A5648DF}"/>
              </a:ext>
            </a:extLst>
          </p:cNvPr>
          <p:cNvSpPr txBox="1"/>
          <p:nvPr/>
        </p:nvSpPr>
        <p:spPr>
          <a:xfrm>
            <a:off x="5205880" y="3607051"/>
            <a:ext cx="3603906" cy="792547"/>
          </a:xfrm>
          <a:prstGeom prst="rect">
            <a:avLst/>
          </a:prstGeom>
          <a:noFill/>
          <a:ln cap="flat">
            <a:noFill/>
          </a:ln>
        </p:spPr>
        <p:txBody>
          <a:bodyPr vert="horz" wrap="none" lIns="91458" tIns="45729" rIns="91458" bIns="4572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rial"/>
                <a:ea typeface="Arial"/>
                <a:cs typeface="宋体" pitchFamily="2"/>
              </a:rPr>
              <a:t>Add title text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宋体" pitchFamily="2"/>
              </a:rPr>
              <a:t>Click here to add content, content to match the title.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宋体" pitchFamily="2"/>
              </a:rPr>
              <a:t>Click here to add content, content to match the title.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宋体" pitchFamily="2"/>
              </a:rPr>
              <a:t>Click here to add content, content to match the title. </a:t>
            </a:r>
          </a:p>
        </p:txBody>
      </p:sp>
      <p:grpSp>
        <p:nvGrpSpPr>
          <p:cNvPr id="14" name="Grupo 19">
            <a:extLst>
              <a:ext uri="{FF2B5EF4-FFF2-40B4-BE49-F238E27FC236}">
                <a16:creationId xmlns:a16="http://schemas.microsoft.com/office/drawing/2014/main" id="{14B9D458-2B11-4007-B9CB-DBF1C23194CC}"/>
              </a:ext>
            </a:extLst>
          </p:cNvPr>
          <p:cNvGrpSpPr/>
          <p:nvPr/>
        </p:nvGrpSpPr>
        <p:grpSpPr>
          <a:xfrm>
            <a:off x="1439759" y="4862633"/>
            <a:ext cx="7722226" cy="288922"/>
            <a:chOff x="1439759" y="4862633"/>
            <a:chExt cx="7722226" cy="288922"/>
          </a:xfrm>
        </p:grpSpPr>
        <p:sp>
          <p:nvSpPr>
            <p:cNvPr id="15" name="Freeform 6">
              <a:extLst>
                <a:ext uri="{FF2B5EF4-FFF2-40B4-BE49-F238E27FC236}">
                  <a16:creationId xmlns:a16="http://schemas.microsoft.com/office/drawing/2014/main" id="{44CAA396-AD3D-4A9D-9086-16A11420CF49}"/>
                </a:ext>
              </a:extLst>
            </p:cNvPr>
            <p:cNvSpPr/>
            <p:nvPr/>
          </p:nvSpPr>
          <p:spPr>
            <a:xfrm rot="10799991">
              <a:off x="1439759" y="4970330"/>
              <a:ext cx="5256583" cy="172849"/>
            </a:xfrm>
            <a:custGeom>
              <a:avLst/>
              <a:gdLst>
                <a:gd name="f0" fmla="val 10800000"/>
                <a:gd name="f1" fmla="val 5400000"/>
                <a:gd name="f2" fmla="val 180"/>
                <a:gd name="f3" fmla="val w"/>
                <a:gd name="f4" fmla="val h"/>
                <a:gd name="f5" fmla="val 0"/>
                <a:gd name="f6" fmla="val 4318"/>
                <a:gd name="f7" fmla="val 182"/>
                <a:gd name="f8" fmla="val 397"/>
                <a:gd name="f9" fmla="+- 0 0 -90"/>
                <a:gd name="f10" fmla="*/ f3 1 4318"/>
                <a:gd name="f11" fmla="*/ f4 1 182"/>
                <a:gd name="f12" fmla="val f5"/>
                <a:gd name="f13" fmla="val f6"/>
                <a:gd name="f14" fmla="val f7"/>
                <a:gd name="f15" fmla="*/ f9 f0 1"/>
                <a:gd name="f16" fmla="+- f14 0 f12"/>
                <a:gd name="f17" fmla="+- f13 0 f12"/>
                <a:gd name="f18" fmla="*/ f15 1 f2"/>
                <a:gd name="f19" fmla="*/ f17 1 4318"/>
                <a:gd name="f20" fmla="*/ f16 1 182"/>
                <a:gd name="f21" fmla="*/ 397 f17 1"/>
                <a:gd name="f22" fmla="*/ 0 f16 1"/>
                <a:gd name="f23" fmla="*/ 0 f17 1"/>
                <a:gd name="f24" fmla="*/ 182 f16 1"/>
                <a:gd name="f25" fmla="*/ 4318 f17 1"/>
                <a:gd name="f26" fmla="+- f18 0 f1"/>
                <a:gd name="f27" fmla="*/ f21 1 4318"/>
                <a:gd name="f28" fmla="*/ f22 1 182"/>
                <a:gd name="f29" fmla="*/ f23 1 4318"/>
                <a:gd name="f30" fmla="*/ f24 1 182"/>
                <a:gd name="f31" fmla="*/ f25 1 431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4318" h="182">
                  <a:moveTo>
                    <a:pt x="f8" y="f5"/>
                  </a:moveTo>
                  <a:lnTo>
                    <a:pt x="f5" y="f7"/>
                  </a:lnTo>
                  <a:lnTo>
                    <a:pt x="f6" y="f7"/>
                  </a:lnTo>
                  <a:lnTo>
                    <a:pt x="f6" y="f5"/>
                  </a:lnTo>
                  <a:lnTo>
                    <a:pt x="f8" y="f5"/>
                  </a:lnTo>
                  <a:close/>
                </a:path>
              </a:pathLst>
            </a:custGeom>
            <a:solidFill>
              <a:srgbClr val="AFA97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7">
              <a:extLst>
                <a:ext uri="{FF2B5EF4-FFF2-40B4-BE49-F238E27FC236}">
                  <a16:creationId xmlns:a16="http://schemas.microsoft.com/office/drawing/2014/main" id="{AD34C002-EB8B-4538-8FA0-834E818EFB56}"/>
                </a:ext>
              </a:extLst>
            </p:cNvPr>
            <p:cNvSpPr/>
            <p:nvPr/>
          </p:nvSpPr>
          <p:spPr>
            <a:xfrm rot="10799991">
              <a:off x="6423550" y="4862633"/>
              <a:ext cx="2738435" cy="288922"/>
            </a:xfrm>
            <a:custGeom>
              <a:avLst/>
              <a:gdLst>
                <a:gd name="f0" fmla="val 10800000"/>
                <a:gd name="f1" fmla="val 5400000"/>
                <a:gd name="f2" fmla="val 180"/>
                <a:gd name="f3" fmla="val w"/>
                <a:gd name="f4" fmla="val h"/>
                <a:gd name="f5" fmla="val 0"/>
                <a:gd name="f6" fmla="val 1725"/>
                <a:gd name="f7" fmla="val 182"/>
                <a:gd name="f8" fmla="val 1316"/>
                <a:gd name="f9" fmla="+- 0 0 -90"/>
                <a:gd name="f10" fmla="*/ f3 1 1725"/>
                <a:gd name="f11" fmla="*/ f4 1 182"/>
                <a:gd name="f12" fmla="val f5"/>
                <a:gd name="f13" fmla="val f6"/>
                <a:gd name="f14" fmla="val f7"/>
                <a:gd name="f15" fmla="*/ f9 f0 1"/>
                <a:gd name="f16" fmla="+- f14 0 f12"/>
                <a:gd name="f17" fmla="+- f13 0 f12"/>
                <a:gd name="f18" fmla="*/ f15 1 f2"/>
                <a:gd name="f19" fmla="*/ f17 1 1725"/>
                <a:gd name="f20" fmla="*/ f16 1 182"/>
                <a:gd name="f21" fmla="*/ 0 f17 1"/>
                <a:gd name="f22" fmla="*/ 0 f16 1"/>
                <a:gd name="f23" fmla="*/ 182 f16 1"/>
                <a:gd name="f24" fmla="*/ 1316 f17 1"/>
                <a:gd name="f25" fmla="*/ 1725 f17 1"/>
                <a:gd name="f26" fmla="+- f18 0 f1"/>
                <a:gd name="f27" fmla="*/ f21 1 1725"/>
                <a:gd name="f28" fmla="*/ f22 1 182"/>
                <a:gd name="f29" fmla="*/ f23 1 182"/>
                <a:gd name="f30" fmla="*/ f24 1 1725"/>
                <a:gd name="f31" fmla="*/ f25 1 1725"/>
                <a:gd name="f32" fmla="*/ 0 1 f19"/>
                <a:gd name="f33" fmla="*/ f13 1 f19"/>
                <a:gd name="f34" fmla="*/ 0 1 f20"/>
                <a:gd name="f35" fmla="*/ f14 1 f20"/>
                <a:gd name="f36" fmla="*/ f27 1 f19"/>
                <a:gd name="f37" fmla="*/ f28 1 f20"/>
                <a:gd name="f38" fmla="*/ f29 1 f20"/>
                <a:gd name="f39" fmla="*/ f30 1 f19"/>
                <a:gd name="f40" fmla="*/ f31 1 f19"/>
                <a:gd name="f41" fmla="*/ f32 f10 1"/>
                <a:gd name="f42" fmla="*/ f33 f10 1"/>
                <a:gd name="f43" fmla="*/ f35 f11 1"/>
                <a:gd name="f44" fmla="*/ f34 f11 1"/>
                <a:gd name="f45" fmla="*/ f36 f10 1"/>
                <a:gd name="f46" fmla="*/ f37 f11 1"/>
                <a:gd name="f47" fmla="*/ f38 f11 1"/>
                <a:gd name="f48" fmla="*/ f39 f10 1"/>
                <a:gd name="f49" fmla="*/ f40 f10 1"/>
              </a:gdLst>
              <a:ahLst/>
              <a:cxnLst>
                <a:cxn ang="3cd4">
                  <a:pos x="hc" y="t"/>
                </a:cxn>
                <a:cxn ang="0">
                  <a:pos x="r" y="vc"/>
                </a:cxn>
                <a:cxn ang="cd4">
                  <a:pos x="hc" y="b"/>
                </a:cxn>
                <a:cxn ang="cd2">
                  <a:pos x="l" y="vc"/>
                </a:cxn>
                <a:cxn ang="f26">
                  <a:pos x="f45" y="f46"/>
                </a:cxn>
                <a:cxn ang="f26">
                  <a:pos x="f45" y="f47"/>
                </a:cxn>
                <a:cxn ang="f26">
                  <a:pos x="f48" y="f47"/>
                </a:cxn>
                <a:cxn ang="f26">
                  <a:pos x="f49" y="f46"/>
                </a:cxn>
                <a:cxn ang="f26">
                  <a:pos x="f45" y="f46"/>
                </a:cxn>
              </a:cxnLst>
              <a:rect l="f41" t="f44" r="f42" b="f43"/>
              <a:pathLst>
                <a:path w="1725" h="182">
                  <a:moveTo>
                    <a:pt x="f5" y="f5"/>
                  </a:moveTo>
                  <a:lnTo>
                    <a:pt x="f5" y="f7"/>
                  </a:lnTo>
                  <a:lnTo>
                    <a:pt x="f8" y="f7"/>
                  </a:lnTo>
                  <a:lnTo>
                    <a:pt x="f6" y="f5"/>
                  </a:lnTo>
                  <a:lnTo>
                    <a:pt x="f5" y="f5"/>
                  </a:lnTo>
                  <a:close/>
                </a:path>
              </a:pathLst>
            </a:custGeom>
            <a:solidFill>
              <a:srgbClr val="3E4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17" name="组合 53">
            <a:extLst>
              <a:ext uri="{FF2B5EF4-FFF2-40B4-BE49-F238E27FC236}">
                <a16:creationId xmlns:a16="http://schemas.microsoft.com/office/drawing/2014/main" id="{6C912B0F-BBCA-4AED-867C-7C60402D3DE8}"/>
              </a:ext>
            </a:extLst>
          </p:cNvPr>
          <p:cNvGrpSpPr/>
          <p:nvPr/>
        </p:nvGrpSpPr>
        <p:grpSpPr>
          <a:xfrm>
            <a:off x="162059" y="212451"/>
            <a:ext cx="465492" cy="437430"/>
            <a:chOff x="162059" y="212451"/>
            <a:chExt cx="465492" cy="437430"/>
          </a:xfrm>
        </p:grpSpPr>
        <p:sp>
          <p:nvSpPr>
            <p:cNvPr id="18" name="矩形 54">
              <a:extLst>
                <a:ext uri="{FF2B5EF4-FFF2-40B4-BE49-F238E27FC236}">
                  <a16:creationId xmlns:a16="http://schemas.microsoft.com/office/drawing/2014/main" id="{F9A60047-3B3D-4C12-A450-D9BA899F1613}"/>
                </a:ext>
              </a:extLst>
            </p:cNvPr>
            <p:cNvSpPr/>
            <p:nvPr/>
          </p:nvSpPr>
          <p:spPr>
            <a:xfrm>
              <a:off x="162059" y="212451"/>
              <a:ext cx="360099" cy="360154"/>
            </a:xfrm>
            <a:prstGeom prst="rect">
              <a:avLst/>
            </a:prstGeom>
            <a:solidFill>
              <a:srgbClr val="3E4A3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CF3"/>
                </a:solidFill>
                <a:uFillTx/>
                <a:latin typeface="Arial"/>
                <a:ea typeface="宋体" pitchFamily="2"/>
                <a:cs typeface="宋体" pitchFamily="2"/>
              </a:endParaRPr>
            </a:p>
          </p:txBody>
        </p:sp>
        <p:sp>
          <p:nvSpPr>
            <p:cNvPr id="19" name="矩形 55">
              <a:extLst>
                <a:ext uri="{FF2B5EF4-FFF2-40B4-BE49-F238E27FC236}">
                  <a16:creationId xmlns:a16="http://schemas.microsoft.com/office/drawing/2014/main" id="{22E56ED5-FB45-4FE2-A662-018E4DB768C8}"/>
                </a:ext>
              </a:extLst>
            </p:cNvPr>
            <p:cNvSpPr/>
            <p:nvPr/>
          </p:nvSpPr>
          <p:spPr>
            <a:xfrm>
              <a:off x="337239" y="359532"/>
              <a:ext cx="290312" cy="290349"/>
            </a:xfrm>
            <a:prstGeom prst="rect">
              <a:avLst/>
            </a:prstGeom>
            <a:solidFill>
              <a:srgbClr val="AFA97C"/>
            </a:solidFill>
            <a:ln w="25402" cap="flat">
              <a:solidFill>
                <a:srgbClr val="FFFCF3"/>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CF3"/>
                </a:solidFill>
                <a:uFillTx/>
                <a:latin typeface="Arial"/>
                <a:ea typeface="宋体" pitchFamily="2"/>
                <a:cs typeface="宋体" pitchFamily="2"/>
              </a:endParaRPr>
            </a:p>
          </p:txBody>
        </p:sp>
      </p:grpSp>
      <p:cxnSp>
        <p:nvCxnSpPr>
          <p:cNvPr id="20" name="直接连接符 56">
            <a:extLst>
              <a:ext uri="{FF2B5EF4-FFF2-40B4-BE49-F238E27FC236}">
                <a16:creationId xmlns:a16="http://schemas.microsoft.com/office/drawing/2014/main" id="{8D71107D-72B9-4FDD-931C-98A6AF545D9F}"/>
              </a:ext>
            </a:extLst>
          </p:cNvPr>
          <p:cNvCxnSpPr/>
          <p:nvPr/>
        </p:nvCxnSpPr>
        <p:spPr>
          <a:xfrm>
            <a:off x="699580" y="625632"/>
            <a:ext cx="7744839" cy="0"/>
          </a:xfrm>
          <a:prstGeom prst="straightConnector1">
            <a:avLst/>
          </a:prstGeom>
          <a:noFill/>
          <a:ln w="19046" cap="flat">
            <a:solidFill>
              <a:srgbClr val="3E4A35"/>
            </a:solidFill>
            <a:prstDash val="solid"/>
          </a:ln>
        </p:spPr>
      </p:cxnSp>
      <p:sp>
        <p:nvSpPr>
          <p:cNvPr id="21" name="标题 1">
            <a:extLst>
              <a:ext uri="{FF2B5EF4-FFF2-40B4-BE49-F238E27FC236}">
                <a16:creationId xmlns:a16="http://schemas.microsoft.com/office/drawing/2014/main" id="{2421DC04-FD45-4AE2-9753-EE34C545CC4C}"/>
              </a:ext>
            </a:extLst>
          </p:cNvPr>
          <p:cNvSpPr txBox="1"/>
          <p:nvPr/>
        </p:nvSpPr>
        <p:spPr>
          <a:xfrm>
            <a:off x="738222" y="240350"/>
            <a:ext cx="5905679" cy="349657"/>
          </a:xfrm>
          <a:prstGeom prst="rect">
            <a:avLst/>
          </a:prstGeom>
          <a:noFill/>
          <a:ln cap="flat">
            <a:noFill/>
          </a:ln>
        </p:spPr>
        <p:txBody>
          <a:bodyPr vert="horz" wrap="square" lIns="91458" tIns="45729" rIns="91458" bIns="45729" anchor="t" anchorCtr="0" compatLnSpc="1">
            <a:noAutofit/>
          </a:bodyPr>
          <a:lstStyle/>
          <a:p>
            <a:pPr marL="0" marR="0" lvl="0" indent="0" algn="l" defTabSz="91429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3E4A35"/>
                </a:solidFill>
                <a:uFillTx/>
                <a:latin typeface="Arial"/>
                <a:ea typeface="宋体" pitchFamily="2"/>
                <a:cs typeface="宋体" pitchFamily="2"/>
              </a:rPr>
              <a:t>Add title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3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8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6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1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9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p:stCondLst>
                              <p:cond delay="4400"/>
                            </p:stCondLst>
                            <p:childTnLst>
                              <p:par>
                                <p:cTn id="48" presetID="23" presetClass="entr" presetSubtype="16"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0"/>
                                          </p:val>
                                        </p:tav>
                                        <p:tav tm="100000">
                                          <p:val>
                                            <p:strVal val="#ppt_w"/>
                                          </p:val>
                                        </p:tav>
                                      </p:tavLst>
                                    </p:anim>
                                    <p:anim calcmode="lin" valueType="num">
                                      <p:cBhvr>
                                        <p:cTn id="51" dur="500" fill="hold"/>
                                        <p:tgtEl>
                                          <p:spTgt spid="17"/>
                                        </p:tgtEl>
                                        <p:attrNameLst>
                                          <p:attrName>ppt_h</p:attrName>
                                        </p:attrNameLst>
                                      </p:cBhvr>
                                      <p:tavLst>
                                        <p:tav tm="0">
                                          <p:val>
                                            <p:strVal val="0"/>
                                          </p:val>
                                        </p:tav>
                                        <p:tav tm="100000">
                                          <p:val>
                                            <p:strVal val="#ppt_h"/>
                                          </p:val>
                                        </p:tav>
                                      </p:tavLst>
                                    </p:anim>
                                  </p:childTnLst>
                                </p:cTn>
                              </p:par>
                            </p:childTnLst>
                          </p:cTn>
                        </p:par>
                        <p:par>
                          <p:cTn id="52" fill="hold">
                            <p:stCondLst>
                              <p:cond delay="4900"/>
                            </p:stCondLst>
                            <p:childTnLst>
                              <p:par>
                                <p:cTn id="53" presetID="22" presetClass="entr" presetSubtype="8"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54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animBg="1"/>
      <p:bldP spid="11" grpId="0" animBg="1"/>
      <p:bldP spid="12" grpId="0"/>
      <p:bldP spid="13"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Google Shape;412;p50">
            <a:extLst>
              <a:ext uri="{FF2B5EF4-FFF2-40B4-BE49-F238E27FC236}">
                <a16:creationId xmlns:a16="http://schemas.microsoft.com/office/drawing/2014/main" id="{3C1D2196-4CD7-486C-8F54-529DD75ECD45}"/>
              </a:ext>
            </a:extLst>
          </p:cNvPr>
          <p:cNvSpPr txBox="1">
            <a:spLocks noGrp="1"/>
          </p:cNvSpPr>
          <p:nvPr>
            <p:ph type="title"/>
          </p:nvPr>
        </p:nvSpPr>
        <p:spPr/>
        <p:txBody>
          <a:bodyPr/>
          <a:lstStyle/>
          <a:p>
            <a:pPr lvl="0"/>
            <a:r>
              <a:rPr lang="en-US"/>
              <a:t>Origins of the </a:t>
            </a:r>
            <a:r>
              <a:rPr lang="en-US">
                <a:solidFill>
                  <a:srgbClr val="3E4728"/>
                </a:solidFill>
              </a:rPr>
              <a:t>Cold War</a:t>
            </a:r>
            <a:endParaRPr lang="en-US"/>
          </a:p>
        </p:txBody>
      </p:sp>
      <p:sp>
        <p:nvSpPr>
          <p:cNvPr id="3" name="Google Shape;413;p50">
            <a:extLst>
              <a:ext uri="{FF2B5EF4-FFF2-40B4-BE49-F238E27FC236}">
                <a16:creationId xmlns:a16="http://schemas.microsoft.com/office/drawing/2014/main" id="{6A406FDB-EE6D-4569-8E18-3AC3DBDAD7B0}"/>
              </a:ext>
            </a:extLst>
          </p:cNvPr>
          <p:cNvSpPr/>
          <p:nvPr/>
        </p:nvSpPr>
        <p:spPr>
          <a:xfrm rot="1378211" flipH="1">
            <a:off x="475590" y="2330687"/>
            <a:ext cx="966977" cy="364873"/>
          </a:xfrm>
          <a:custGeom>
            <a:avLst/>
            <a:gdLst>
              <a:gd name="f0" fmla="val w"/>
              <a:gd name="f1" fmla="val h"/>
              <a:gd name="f2" fmla="val 0"/>
              <a:gd name="f3" fmla="val 26754"/>
              <a:gd name="f4" fmla="val 9575"/>
              <a:gd name="f5" fmla="val 2034"/>
              <a:gd name="f6" fmla="val 1797"/>
              <a:gd name="f7" fmla="val 1600"/>
              <a:gd name="f8" fmla="val 221"/>
              <a:gd name="f9" fmla="val 1656"/>
              <a:gd name="f10" fmla="val 473"/>
              <a:gd name="f11" fmla="val 2510"/>
              <a:gd name="f12" fmla="val 4369"/>
              <a:gd name="f13" fmla="val 2463"/>
              <a:gd name="f14" fmla="val 4370"/>
              <a:gd name="f15" fmla="val 1992"/>
              <a:gd name="f16" fmla="val 4378"/>
              <a:gd name="f17" fmla="val 1869"/>
              <a:gd name="f18" fmla="val 5177"/>
              <a:gd name="f19" fmla="val 1920"/>
              <a:gd name="f20" fmla="val 5239"/>
              <a:gd name="f21" fmla="val 1647"/>
              <a:gd name="f22" fmla="val 5233"/>
              <a:gd name="f23" fmla="val 1371"/>
              <a:gd name="f24" fmla="val 5229"/>
              <a:gd name="f25" fmla="val 1092"/>
              <a:gd name="f26" fmla="val 732"/>
              <a:gd name="f27" fmla="val 368"/>
              <a:gd name="f28" fmla="val 5235"/>
              <a:gd name="f29" fmla="val 5247"/>
              <a:gd name="f30" fmla="val 1019"/>
              <a:gd name="f31" fmla="val 5544"/>
              <a:gd name="f32" fmla="val 2533"/>
              <a:gd name="f33" fmla="val 5934"/>
              <a:gd name="f34" fmla="val 3038"/>
              <a:gd name="f35" fmla="val 6272"/>
              <a:gd name="f36" fmla="val 6925"/>
              <a:gd name="f37" fmla="val 7283"/>
              <a:gd name="f38" fmla="val 6918"/>
              <a:gd name="f39" fmla="val 7367"/>
              <a:gd name="f40" fmla="val 7407"/>
              <a:gd name="f41" fmla="val 9062"/>
              <a:gd name="f42" fmla="val 8364"/>
              <a:gd name="f43" fmla="val 10874"/>
              <a:gd name="f44" fmla="val 8502"/>
              <a:gd name="f45" fmla="val 11661"/>
              <a:gd name="f46" fmla="val 8512"/>
              <a:gd name="f47" fmla="val 11922"/>
              <a:gd name="f48" fmla="val 8556"/>
              <a:gd name="f49" fmla="val 12182"/>
              <a:gd name="f50" fmla="val 8598"/>
              <a:gd name="f51" fmla="val 12443"/>
              <a:gd name="f52" fmla="val 8640"/>
              <a:gd name="f53" fmla="val 13778"/>
              <a:gd name="f54" fmla="val 9400"/>
              <a:gd name="f55" fmla="val 15807"/>
              <a:gd name="f56" fmla="val 9573"/>
              <a:gd name="f57" fmla="val 16173"/>
              <a:gd name="f58" fmla="val 9410"/>
              <a:gd name="f59" fmla="val 16623"/>
              <a:gd name="f60" fmla="val 9193"/>
              <a:gd name="f61" fmla="val 16637"/>
              <a:gd name="f62" fmla="val 9186"/>
              <a:gd name="f63" fmla="val 18964"/>
              <a:gd name="f64" fmla="val 9434"/>
              <a:gd name="f65" fmla="val 20632"/>
              <a:gd name="f66" fmla="val 9525"/>
              <a:gd name="f67" fmla="val 20985"/>
              <a:gd name="f68" fmla="val 9561"/>
              <a:gd name="f69" fmla="val 21518"/>
              <a:gd name="f70" fmla="val 9574"/>
              <a:gd name="f71" fmla="val 22118"/>
              <a:gd name="f72" fmla="val 23881"/>
              <a:gd name="f73" fmla="val 26217"/>
              <a:gd name="f74" fmla="val 9459"/>
              <a:gd name="f75" fmla="val 9356"/>
              <a:gd name="f76" fmla="val 26586"/>
              <a:gd name="f77" fmla="val 8996"/>
              <a:gd name="f78" fmla="val 23907"/>
              <a:gd name="f79" fmla="val 7579"/>
              <a:gd name="f80" fmla="val 20369"/>
              <a:gd name="f81" fmla="val 6661"/>
              <a:gd name="f82" fmla="val 19702"/>
              <a:gd name="f83" fmla="val 4080"/>
              <a:gd name="f84" fmla="val 16532"/>
              <a:gd name="f85" fmla="val 16251"/>
              <a:gd name="f86" fmla="val 15951"/>
              <a:gd name="f87" fmla="val 4100"/>
              <a:gd name="f88" fmla="val 15629"/>
              <a:gd name="f89" fmla="val 4144"/>
              <a:gd name="f90" fmla="val 5999"/>
              <a:gd name="f91" fmla="val 4309"/>
              <a:gd name="f92" fmla="val 3280"/>
              <a:gd name="f93" fmla="val 471"/>
              <a:gd name="f94" fmla="val 3232"/>
              <a:gd name="f95" fmla="val 402"/>
              <a:gd name="f96" fmla="val 3164"/>
              <a:gd name="f97" fmla="val 352"/>
              <a:gd name="f98" fmla="val 3085"/>
              <a:gd name="f99" fmla="val 326"/>
              <a:gd name="f100" fmla="val 2157"/>
              <a:gd name="f101" fmla="val 20"/>
              <a:gd name="f102" fmla="val 2116"/>
              <a:gd name="f103" fmla="val 7"/>
              <a:gd name="f104" fmla="val 2074"/>
              <a:gd name="f105" fmla="*/ f0 1 26754"/>
              <a:gd name="f106" fmla="*/ f1 1 9575"/>
              <a:gd name="f107" fmla="val f2"/>
              <a:gd name="f108" fmla="val f3"/>
              <a:gd name="f109" fmla="val f4"/>
              <a:gd name="f110" fmla="+- f109 0 f107"/>
              <a:gd name="f111" fmla="+- f108 0 f107"/>
              <a:gd name="f112" fmla="*/ f111 1 26754"/>
              <a:gd name="f113" fmla="*/ f110 1 9575"/>
              <a:gd name="f114" fmla="*/ f107 1 f112"/>
              <a:gd name="f115" fmla="*/ f108 1 f112"/>
              <a:gd name="f116" fmla="*/ f107 1 f113"/>
              <a:gd name="f117" fmla="*/ f109 1 f113"/>
              <a:gd name="f118" fmla="*/ f114 f105 1"/>
              <a:gd name="f119" fmla="*/ f115 f105 1"/>
              <a:gd name="f120" fmla="*/ f117 f106 1"/>
              <a:gd name="f121" fmla="*/ f116 f106 1"/>
            </a:gdLst>
            <a:ahLst/>
            <a:cxnLst>
              <a:cxn ang="3cd4">
                <a:pos x="hc" y="t"/>
              </a:cxn>
              <a:cxn ang="0">
                <a:pos x="r" y="vc"/>
              </a:cxn>
              <a:cxn ang="cd4">
                <a:pos x="hc" y="b"/>
              </a:cxn>
              <a:cxn ang="cd2">
                <a:pos x="l" y="vc"/>
              </a:cxn>
            </a:cxnLst>
            <a:rect l="f118" t="f121" r="f119" b="f120"/>
            <a:pathLst>
              <a:path w="26754" h="9575">
                <a:moveTo>
                  <a:pt x="f5" y="f2"/>
                </a:moveTo>
                <a:cubicBezTo>
                  <a:pt x="f6" y="f2"/>
                  <a:pt x="f7" y="f8"/>
                  <a:pt x="f9" y="f10"/>
                </a:cubicBezTo>
                <a:lnTo>
                  <a:pt x="f11" y="f12"/>
                </a:lnTo>
                <a:lnTo>
                  <a:pt x="f13" y="f14"/>
                </a:lnTo>
                <a:lnTo>
                  <a:pt x="f15" y="f16"/>
                </a:lnTo>
                <a:lnTo>
                  <a:pt x="f17" y="f18"/>
                </a:lnTo>
                <a:lnTo>
                  <a:pt x="f19" y="f20"/>
                </a:lnTo>
                <a:cubicBezTo>
                  <a:pt x="f21" y="f22"/>
                  <a:pt x="f23" y="f24"/>
                  <a:pt x="f25" y="f24"/>
                </a:cubicBezTo>
                <a:cubicBezTo>
                  <a:pt x="f26" y="f24"/>
                  <a:pt x="f27" y="f28"/>
                  <a:pt x="f2" y="f29"/>
                </a:cubicBezTo>
                <a:cubicBezTo>
                  <a:pt x="f2" y="f29"/>
                  <a:pt x="f30" y="f31"/>
                  <a:pt x="f32" y="f33"/>
                </a:cubicBezTo>
                <a:lnTo>
                  <a:pt x="f34" y="f35"/>
                </a:lnTo>
                <a:lnTo>
                  <a:pt x="f36" y="f37"/>
                </a:lnTo>
                <a:cubicBezTo>
                  <a:pt x="f38" y="f39"/>
                  <a:pt x="f36" y="f40"/>
                  <a:pt x="f36" y="f40"/>
                </a:cubicBezTo>
                <a:cubicBezTo>
                  <a:pt x="f41" y="f42"/>
                  <a:pt x="f43" y="f44"/>
                  <a:pt x="f45" y="f46"/>
                </a:cubicBezTo>
                <a:cubicBezTo>
                  <a:pt x="f47" y="f48"/>
                  <a:pt x="f49" y="f50"/>
                  <a:pt x="f51" y="f52"/>
                </a:cubicBezTo>
                <a:cubicBezTo>
                  <a:pt x="f53" y="f54"/>
                  <a:pt x="f55" y="f56"/>
                  <a:pt x="f55" y="f56"/>
                </a:cubicBezTo>
                <a:cubicBezTo>
                  <a:pt x="f57" y="f58"/>
                  <a:pt x="f59" y="f60"/>
                  <a:pt x="f61" y="f62"/>
                </a:cubicBezTo>
                <a:lnTo>
                  <a:pt x="f61" y="f62"/>
                </a:lnTo>
                <a:cubicBezTo>
                  <a:pt x="f63" y="f64"/>
                  <a:pt x="f65" y="f66"/>
                  <a:pt x="f65" y="f66"/>
                </a:cubicBezTo>
                <a:cubicBezTo>
                  <a:pt x="f67" y="f68"/>
                  <a:pt x="f69" y="f70"/>
                  <a:pt x="f71" y="f70"/>
                </a:cubicBezTo>
                <a:cubicBezTo>
                  <a:pt x="f72" y="f70"/>
                  <a:pt x="f73" y="f74"/>
                  <a:pt x="f73" y="f74"/>
                </a:cubicBezTo>
                <a:cubicBezTo>
                  <a:pt x="f3" y="f75"/>
                  <a:pt x="f76" y="f77"/>
                  <a:pt x="f76" y="f77"/>
                </a:cubicBezTo>
                <a:cubicBezTo>
                  <a:pt x="f76" y="f77"/>
                  <a:pt x="f78" y="f79"/>
                  <a:pt x="f80" y="f81"/>
                </a:cubicBezTo>
                <a:cubicBezTo>
                  <a:pt x="f80" y="f81"/>
                  <a:pt x="f82" y="f83"/>
                  <a:pt x="f84" y="f83"/>
                </a:cubicBezTo>
                <a:cubicBezTo>
                  <a:pt x="f85" y="f83"/>
                  <a:pt x="f86" y="f87"/>
                  <a:pt x="f88" y="f89"/>
                </a:cubicBezTo>
                <a:lnTo>
                  <a:pt x="f90" y="f91"/>
                </a:lnTo>
                <a:lnTo>
                  <a:pt x="f92" y="f93"/>
                </a:lnTo>
                <a:cubicBezTo>
                  <a:pt x="f94" y="f95"/>
                  <a:pt x="f96" y="f97"/>
                  <a:pt x="f98" y="f99"/>
                </a:cubicBezTo>
                <a:lnTo>
                  <a:pt x="f100" y="f101"/>
                </a:lnTo>
                <a:cubicBezTo>
                  <a:pt x="f102" y="f103"/>
                  <a:pt x="f104" y="f2"/>
                  <a:pt x="f5" y="f2"/>
                </a:cubicBez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414;p50">
            <a:extLst>
              <a:ext uri="{FF2B5EF4-FFF2-40B4-BE49-F238E27FC236}">
                <a16:creationId xmlns:a16="http://schemas.microsoft.com/office/drawing/2014/main" id="{53869715-F63B-4854-ACD6-2B2ED18E46A8}"/>
              </a:ext>
            </a:extLst>
          </p:cNvPr>
          <p:cNvSpPr txBox="1">
            <a:spLocks noGrp="1"/>
          </p:cNvSpPr>
          <p:nvPr>
            <p:ph type="subTitle" idx="4294967295"/>
          </p:nvPr>
        </p:nvSpPr>
        <p:spPr>
          <a:xfrm>
            <a:off x="1475411" y="2365580"/>
            <a:ext cx="2538301" cy="393603"/>
          </a:xfrm>
        </p:spPr>
        <p:txBody>
          <a:bodyPr anchor="ctr" anchorCtr="1"/>
          <a:lstStyle/>
          <a:p>
            <a:pPr marL="0" lvl="0" indent="0" algn="ctr">
              <a:lnSpc>
                <a:spcPct val="100000"/>
              </a:lnSpc>
              <a:buNone/>
            </a:pPr>
            <a:r>
              <a:rPr lang="en-US" sz="2000">
                <a:latin typeface="Lalezar"/>
                <a:cs typeface="Lalezar"/>
              </a:rPr>
              <a:t>Communism</a:t>
            </a:r>
          </a:p>
        </p:txBody>
      </p:sp>
      <p:sp>
        <p:nvSpPr>
          <p:cNvPr id="5" name="Google Shape;415;p50">
            <a:extLst>
              <a:ext uri="{FF2B5EF4-FFF2-40B4-BE49-F238E27FC236}">
                <a16:creationId xmlns:a16="http://schemas.microsoft.com/office/drawing/2014/main" id="{4D4D9748-535B-49D8-ACB1-D8914D95381F}"/>
              </a:ext>
            </a:extLst>
          </p:cNvPr>
          <p:cNvSpPr txBox="1">
            <a:spLocks noGrp="1"/>
          </p:cNvSpPr>
          <p:nvPr>
            <p:ph type="subTitle" idx="4294967295"/>
          </p:nvPr>
        </p:nvSpPr>
        <p:spPr>
          <a:xfrm>
            <a:off x="5130286" y="2365580"/>
            <a:ext cx="2538301" cy="393603"/>
          </a:xfrm>
        </p:spPr>
        <p:txBody>
          <a:bodyPr anchor="ctr" anchorCtr="1"/>
          <a:lstStyle/>
          <a:p>
            <a:pPr marL="0" lvl="0" indent="0" algn="ctr">
              <a:lnSpc>
                <a:spcPct val="100000"/>
              </a:lnSpc>
              <a:buNone/>
            </a:pPr>
            <a:r>
              <a:rPr lang="en-US" sz="2000">
                <a:latin typeface="Lalezar"/>
                <a:cs typeface="Lalezar"/>
              </a:rPr>
              <a:t>Germany’s surrender</a:t>
            </a:r>
          </a:p>
        </p:txBody>
      </p:sp>
      <p:sp>
        <p:nvSpPr>
          <p:cNvPr id="6" name="Google Shape;416;p50">
            <a:extLst>
              <a:ext uri="{FF2B5EF4-FFF2-40B4-BE49-F238E27FC236}">
                <a16:creationId xmlns:a16="http://schemas.microsoft.com/office/drawing/2014/main" id="{C2116EE6-712A-48E2-8D50-474392818D80}"/>
              </a:ext>
            </a:extLst>
          </p:cNvPr>
          <p:cNvSpPr txBox="1">
            <a:spLocks noGrp="1"/>
          </p:cNvSpPr>
          <p:nvPr>
            <p:ph type="subTitle" idx="4294967295"/>
          </p:nvPr>
        </p:nvSpPr>
        <p:spPr>
          <a:xfrm>
            <a:off x="1475420" y="2744617"/>
            <a:ext cx="2538301" cy="937799"/>
          </a:xfrm>
        </p:spPr>
        <p:txBody>
          <a:bodyPr anchor="ctr" anchorCtr="1"/>
          <a:lstStyle/>
          <a:p>
            <a:pPr marL="0" lvl="0" indent="0" algn="ctr">
              <a:lnSpc>
                <a:spcPct val="100000"/>
              </a:lnSpc>
              <a:buNone/>
            </a:pPr>
            <a:r>
              <a:rPr lang="en-US"/>
              <a:t>Mercury is the closest planet to the Sun and the smallest one in the Solar System—it’s a bit larger than the Moon</a:t>
            </a:r>
          </a:p>
        </p:txBody>
      </p:sp>
      <p:sp>
        <p:nvSpPr>
          <p:cNvPr id="7" name="Google Shape;417;p50">
            <a:extLst>
              <a:ext uri="{FF2B5EF4-FFF2-40B4-BE49-F238E27FC236}">
                <a16:creationId xmlns:a16="http://schemas.microsoft.com/office/drawing/2014/main" id="{0C2EF34A-1FC6-4E7B-81E8-8BBE6ED5BFE2}"/>
              </a:ext>
            </a:extLst>
          </p:cNvPr>
          <p:cNvSpPr txBox="1">
            <a:spLocks noGrp="1"/>
          </p:cNvSpPr>
          <p:nvPr>
            <p:ph type="subTitle" idx="4294967295"/>
          </p:nvPr>
        </p:nvSpPr>
        <p:spPr>
          <a:xfrm>
            <a:off x="5130296" y="2744690"/>
            <a:ext cx="2538301" cy="937799"/>
          </a:xfrm>
        </p:spPr>
        <p:txBody>
          <a:bodyPr anchor="ctr" anchorCtr="1"/>
          <a:lstStyle/>
          <a:p>
            <a:pPr marL="0" lvl="0" indent="0" algn="ctr">
              <a:lnSpc>
                <a:spcPct val="100000"/>
              </a:lnSpc>
              <a:buNone/>
            </a:pPr>
            <a:r>
              <a:rPr lang="en-US"/>
              <a:t>Venus has a beautiful name and is the second planet from the Sun. It’s hot and has a poisonous atmosphere</a:t>
            </a:r>
          </a:p>
        </p:txBody>
      </p:sp>
      <p:sp>
        <p:nvSpPr>
          <p:cNvPr id="8" name="Google Shape;418;p50">
            <a:extLst>
              <a:ext uri="{FF2B5EF4-FFF2-40B4-BE49-F238E27FC236}">
                <a16:creationId xmlns:a16="http://schemas.microsoft.com/office/drawing/2014/main" id="{81D39944-9F8A-4C48-B1FB-E997F6F44CCC}"/>
              </a:ext>
            </a:extLst>
          </p:cNvPr>
          <p:cNvSpPr/>
          <p:nvPr/>
        </p:nvSpPr>
        <p:spPr>
          <a:xfrm>
            <a:off x="2371523" y="1531025"/>
            <a:ext cx="746095" cy="7460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E472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9" name="Google Shape;419;p50">
            <a:extLst>
              <a:ext uri="{FF2B5EF4-FFF2-40B4-BE49-F238E27FC236}">
                <a16:creationId xmlns:a16="http://schemas.microsoft.com/office/drawing/2014/main" id="{EFE6F5C6-CF14-4DE5-8485-537EC981328F}"/>
              </a:ext>
            </a:extLst>
          </p:cNvPr>
          <p:cNvGrpSpPr/>
          <p:nvPr/>
        </p:nvGrpSpPr>
        <p:grpSpPr>
          <a:xfrm>
            <a:off x="2625242" y="1649641"/>
            <a:ext cx="238667" cy="508863"/>
            <a:chOff x="2625242" y="1649641"/>
            <a:chExt cx="238667" cy="508863"/>
          </a:xfrm>
        </p:grpSpPr>
        <p:sp>
          <p:nvSpPr>
            <p:cNvPr id="10" name="Google Shape;420;p50">
              <a:extLst>
                <a:ext uri="{FF2B5EF4-FFF2-40B4-BE49-F238E27FC236}">
                  <a16:creationId xmlns:a16="http://schemas.microsoft.com/office/drawing/2014/main" id="{5AB43E1C-5ECA-4764-8816-13916E863021}"/>
                </a:ext>
              </a:extLst>
            </p:cNvPr>
            <p:cNvSpPr/>
            <p:nvPr/>
          </p:nvSpPr>
          <p:spPr>
            <a:xfrm>
              <a:off x="2625242" y="1662187"/>
              <a:ext cx="76023" cy="168368"/>
            </a:xfrm>
            <a:custGeom>
              <a:avLst/>
              <a:gdLst>
                <a:gd name="f0" fmla="val w"/>
                <a:gd name="f1" fmla="val h"/>
                <a:gd name="f2" fmla="val 0"/>
                <a:gd name="f3" fmla="val 1533"/>
                <a:gd name="f4" fmla="val 3395"/>
                <a:gd name="f5" fmla="val 268"/>
                <a:gd name="f6" fmla="val 1"/>
                <a:gd name="f7" fmla="val 1678"/>
                <a:gd name="f8" fmla="val 871"/>
                <a:gd name="f9" fmla="val 1000"/>
                <a:gd name="f10" fmla="val 2980"/>
                <a:gd name="f11" fmla="val 1015"/>
                <a:gd name="f12" fmla="val 2934"/>
                <a:gd name="f13" fmla="val 1056"/>
                <a:gd name="f14" fmla="val 2904"/>
                <a:gd name="f15" fmla="val 1104"/>
                <a:gd name="f16" fmla="val 1142"/>
                <a:gd name="f17" fmla="val 2190"/>
                <a:gd name="f18" fmla="val 2131"/>
                <a:gd name="f19" fmla="val 1191"/>
                <a:gd name="f20" fmla="val 2082"/>
                <a:gd name="f21" fmla="val 1250"/>
                <a:gd name="f22" fmla="val 997"/>
                <a:gd name="f23" fmla="val 1582"/>
                <a:gd name="f24" fmla="val 979"/>
                <a:gd name="f25" fmla="val 1564"/>
                <a:gd name="f26" fmla="val 967"/>
                <a:gd name="f27" fmla="val 1541"/>
                <a:gd name="f28" fmla="val 964"/>
                <a:gd name="f29" fmla="val 1516"/>
                <a:gd name="f30" fmla="val 820"/>
                <a:gd name="f31" fmla="val 424"/>
                <a:gd name="f32" fmla="*/ f0 1 1533"/>
                <a:gd name="f33" fmla="*/ f1 1 3395"/>
                <a:gd name="f34" fmla="val f2"/>
                <a:gd name="f35" fmla="val f3"/>
                <a:gd name="f36" fmla="val f4"/>
                <a:gd name="f37" fmla="+- f36 0 f34"/>
                <a:gd name="f38" fmla="+- f35 0 f34"/>
                <a:gd name="f39" fmla="*/ f38 1 1533"/>
                <a:gd name="f40" fmla="*/ f37 1 3395"/>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533" h="3395">
                  <a:moveTo>
                    <a:pt x="f5" y="f6"/>
                  </a:moveTo>
                  <a:lnTo>
                    <a:pt x="f6" y="f7"/>
                  </a:lnTo>
                  <a:lnTo>
                    <a:pt x="f8" y="f4"/>
                  </a:lnTo>
                  <a:lnTo>
                    <a:pt x="f9" y="f10"/>
                  </a:lnTo>
                  <a:cubicBezTo>
                    <a:pt x="f11" y="f12"/>
                    <a:pt x="f13" y="f14"/>
                    <a:pt x="f15" y="f14"/>
                  </a:cubicBezTo>
                  <a:lnTo>
                    <a:pt x="f16" y="f14"/>
                  </a:lnTo>
                  <a:lnTo>
                    <a:pt x="f16" y="f17"/>
                  </a:lnTo>
                  <a:cubicBezTo>
                    <a:pt x="f16" y="f18"/>
                    <a:pt x="f19" y="f20"/>
                    <a:pt x="f21" y="f20"/>
                  </a:cubicBezTo>
                  <a:lnTo>
                    <a:pt x="f3" y="f20"/>
                  </a:lnTo>
                  <a:lnTo>
                    <a:pt x="f22" y="f23"/>
                  </a:lnTo>
                  <a:cubicBezTo>
                    <a:pt x="f24" y="f25"/>
                    <a:pt x="f26" y="f27"/>
                    <a:pt x="f28" y="f29"/>
                  </a:cubicBezTo>
                  <a:lnTo>
                    <a:pt x="f30" y="f31"/>
                  </a:lnTo>
                  <a:lnTo>
                    <a:pt x="f5"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421;p50">
              <a:extLst>
                <a:ext uri="{FF2B5EF4-FFF2-40B4-BE49-F238E27FC236}">
                  <a16:creationId xmlns:a16="http://schemas.microsoft.com/office/drawing/2014/main" id="{98D6C1AA-4D30-4F99-A5E8-B2F73AD60C07}"/>
                </a:ext>
              </a:extLst>
            </p:cNvPr>
            <p:cNvSpPr/>
            <p:nvPr/>
          </p:nvSpPr>
          <p:spPr>
            <a:xfrm>
              <a:off x="2668978" y="2048411"/>
              <a:ext cx="151196" cy="19339"/>
            </a:xfrm>
            <a:custGeom>
              <a:avLst/>
              <a:gdLst>
                <a:gd name="f0" fmla="val w"/>
                <a:gd name="f1" fmla="val h"/>
                <a:gd name="f2" fmla="val 0"/>
                <a:gd name="f3" fmla="val 3049"/>
                <a:gd name="f4" fmla="val 390"/>
                <a:gd name="f5" fmla="val 1"/>
                <a:gd name="f6" fmla="val 389"/>
                <a:gd name="f7" fmla="*/ f0 1 3049"/>
                <a:gd name="f8" fmla="*/ f1 1 390"/>
                <a:gd name="f9" fmla="val f2"/>
                <a:gd name="f10" fmla="val f3"/>
                <a:gd name="f11" fmla="val f4"/>
                <a:gd name="f12" fmla="+- f11 0 f9"/>
                <a:gd name="f13" fmla="+- f10 0 f9"/>
                <a:gd name="f14" fmla="*/ f13 1 3049"/>
                <a:gd name="f15" fmla="*/ f12 1 39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049" h="390">
                  <a:moveTo>
                    <a:pt x="f5" y="f5"/>
                  </a:moveTo>
                  <a:lnTo>
                    <a:pt x="f5" y="f6"/>
                  </a:lnTo>
                  <a:lnTo>
                    <a:pt x="f3" y="f6"/>
                  </a:lnTo>
                  <a:lnTo>
                    <a:pt x="f3"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22;p50">
              <a:extLst>
                <a:ext uri="{FF2B5EF4-FFF2-40B4-BE49-F238E27FC236}">
                  <a16:creationId xmlns:a16="http://schemas.microsoft.com/office/drawing/2014/main" id="{068326F1-6BE6-4DF1-9811-EEE0B37D5400}"/>
                </a:ext>
              </a:extLst>
            </p:cNvPr>
            <p:cNvSpPr/>
            <p:nvPr/>
          </p:nvSpPr>
          <p:spPr>
            <a:xfrm>
              <a:off x="2668530" y="2078467"/>
              <a:ext cx="151644" cy="80037"/>
            </a:xfrm>
            <a:custGeom>
              <a:avLst/>
              <a:gdLst>
                <a:gd name="f0" fmla="val w"/>
                <a:gd name="f1" fmla="val h"/>
                <a:gd name="f2" fmla="val 0"/>
                <a:gd name="f3" fmla="val 3058"/>
                <a:gd name="f4" fmla="val 1614"/>
                <a:gd name="f5" fmla="val 10"/>
                <a:gd name="f6" fmla="val 73"/>
                <a:gd name="f7" fmla="val 1"/>
                <a:gd name="f8" fmla="val 913"/>
                <a:gd name="f9" fmla="val 674"/>
                <a:gd name="f10" fmla="val 1604"/>
                <a:gd name="f11" fmla="val 1516"/>
                <a:gd name="f12" fmla="val 1613"/>
                <a:gd name="f13" fmla="val 1522"/>
                <a:gd name="f14" fmla="val 1528"/>
                <a:gd name="f15" fmla="val 1533"/>
                <a:gd name="f16" fmla="val 2367"/>
                <a:gd name="f17" fmla="val 3048"/>
                <a:gd name="f18" fmla="val 943"/>
                <a:gd name="f19" fmla="val 107"/>
                <a:gd name="f20" fmla="val 94"/>
                <a:gd name="f21" fmla="val 83"/>
                <a:gd name="f22" fmla="val 72"/>
                <a:gd name="f23" fmla="*/ f0 1 3058"/>
                <a:gd name="f24" fmla="*/ f1 1 1614"/>
                <a:gd name="f25" fmla="val f2"/>
                <a:gd name="f26" fmla="val f3"/>
                <a:gd name="f27" fmla="val f4"/>
                <a:gd name="f28" fmla="+- f27 0 f25"/>
                <a:gd name="f29" fmla="+- f26 0 f25"/>
                <a:gd name="f30" fmla="*/ f29 1 3058"/>
                <a:gd name="f31" fmla="*/ f28 1 16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058" h="1614">
                  <a:moveTo>
                    <a:pt x="f5" y="f2"/>
                  </a:moveTo>
                  <a:lnTo>
                    <a:pt x="f5" y="f6"/>
                  </a:lnTo>
                  <a:cubicBezTo>
                    <a:pt x="f7" y="f8"/>
                    <a:pt x="f9" y="f10"/>
                    <a:pt x="f11" y="f12"/>
                  </a:cubicBezTo>
                  <a:cubicBezTo>
                    <a:pt x="f13" y="f12"/>
                    <a:pt x="f14" y="f12"/>
                    <a:pt x="f15" y="f12"/>
                  </a:cubicBezTo>
                  <a:cubicBezTo>
                    <a:pt x="f16" y="f12"/>
                    <a:pt x="f17" y="f18"/>
                    <a:pt x="f3" y="f19"/>
                  </a:cubicBezTo>
                  <a:cubicBezTo>
                    <a:pt x="f3" y="f20"/>
                    <a:pt x="f3" y="f21"/>
                    <a:pt x="f3" y="f22"/>
                  </a:cubicBez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423;p50">
              <a:extLst>
                <a:ext uri="{FF2B5EF4-FFF2-40B4-BE49-F238E27FC236}">
                  <a16:creationId xmlns:a16="http://schemas.microsoft.com/office/drawing/2014/main" id="{8FC46E6B-71DD-449D-9E38-DCF926B43927}"/>
                </a:ext>
              </a:extLst>
            </p:cNvPr>
            <p:cNvSpPr/>
            <p:nvPr/>
          </p:nvSpPr>
          <p:spPr>
            <a:xfrm>
              <a:off x="2692578" y="1776148"/>
              <a:ext cx="25740" cy="30102"/>
            </a:xfrm>
            <a:custGeom>
              <a:avLst/>
              <a:gdLst>
                <a:gd name="f0" fmla="val w"/>
                <a:gd name="f1" fmla="val h"/>
                <a:gd name="f2" fmla="val 0"/>
                <a:gd name="f3" fmla="val 519"/>
                <a:gd name="f4" fmla="val 607"/>
                <a:gd name="f5" fmla="val 1"/>
                <a:gd name="f6" fmla="val 606"/>
                <a:gd name="f7" fmla="val 518"/>
                <a:gd name="f8" fmla="val 499"/>
                <a:gd name="f9" fmla="*/ f0 1 519"/>
                <a:gd name="f10" fmla="*/ f1 1 607"/>
                <a:gd name="f11" fmla="val f2"/>
                <a:gd name="f12" fmla="val f3"/>
                <a:gd name="f13" fmla="val f4"/>
                <a:gd name="f14" fmla="+- f13 0 f11"/>
                <a:gd name="f15" fmla="+- f12 0 f11"/>
                <a:gd name="f16" fmla="*/ f15 1 519"/>
                <a:gd name="f17" fmla="*/ f14 1 60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19" h="607">
                  <a:moveTo>
                    <a:pt x="f5" y="f5"/>
                  </a:moveTo>
                  <a:lnTo>
                    <a:pt x="f5" y="f6"/>
                  </a:lnTo>
                  <a:lnTo>
                    <a:pt x="f7" y="f6"/>
                  </a:lnTo>
                  <a:lnTo>
                    <a:pt x="f8" y="f5"/>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424;p50">
              <a:extLst>
                <a:ext uri="{FF2B5EF4-FFF2-40B4-BE49-F238E27FC236}">
                  <a16:creationId xmlns:a16="http://schemas.microsoft.com/office/drawing/2014/main" id="{E1A77B2C-D949-464D-B6EB-B9599402E8EF}"/>
                </a:ext>
              </a:extLst>
            </p:cNvPr>
            <p:cNvSpPr/>
            <p:nvPr/>
          </p:nvSpPr>
          <p:spPr>
            <a:xfrm>
              <a:off x="2727042" y="1649641"/>
              <a:ext cx="35460" cy="187662"/>
            </a:xfrm>
            <a:custGeom>
              <a:avLst/>
              <a:gdLst>
                <a:gd name="f0" fmla="val w"/>
                <a:gd name="f1" fmla="val h"/>
                <a:gd name="f2" fmla="val 0"/>
                <a:gd name="f3" fmla="val 715"/>
                <a:gd name="f4" fmla="val 3784"/>
                <a:gd name="f5" fmla="val 246"/>
                <a:gd name="f6" fmla="val 1"/>
                <a:gd name="f7" fmla="val 1732"/>
                <a:gd name="f8" fmla="val 62"/>
                <a:gd name="f9" fmla="val 3783"/>
                <a:gd name="f10" fmla="val 653"/>
                <a:gd name="f11" fmla="val 714"/>
                <a:gd name="f12" fmla="val 470"/>
                <a:gd name="f13" fmla="*/ f0 1 715"/>
                <a:gd name="f14" fmla="*/ f1 1 3784"/>
                <a:gd name="f15" fmla="val f2"/>
                <a:gd name="f16" fmla="val f3"/>
                <a:gd name="f17" fmla="val f4"/>
                <a:gd name="f18" fmla="+- f17 0 f15"/>
                <a:gd name="f19" fmla="+- f16 0 f15"/>
                <a:gd name="f20" fmla="*/ f19 1 715"/>
                <a:gd name="f21" fmla="*/ f18 1 378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15" h="3784">
                  <a:moveTo>
                    <a:pt x="f5" y="f6"/>
                  </a:moveTo>
                  <a:lnTo>
                    <a:pt x="f2" y="f7"/>
                  </a:lnTo>
                  <a:lnTo>
                    <a:pt x="f8" y="f9"/>
                  </a:lnTo>
                  <a:lnTo>
                    <a:pt x="f10" y="f9"/>
                  </a:lnTo>
                  <a:lnTo>
                    <a:pt x="f11" y="f7"/>
                  </a:lnTo>
                  <a:lnTo>
                    <a:pt x="f12"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25;p50">
              <a:extLst>
                <a:ext uri="{FF2B5EF4-FFF2-40B4-BE49-F238E27FC236}">
                  <a16:creationId xmlns:a16="http://schemas.microsoft.com/office/drawing/2014/main" id="{D58D049B-4812-4403-A9C0-B7CA76D8E855}"/>
                </a:ext>
              </a:extLst>
            </p:cNvPr>
            <p:cNvSpPr/>
            <p:nvPr/>
          </p:nvSpPr>
          <p:spPr>
            <a:xfrm>
              <a:off x="2770878" y="1776148"/>
              <a:ext cx="25685" cy="30102"/>
            </a:xfrm>
            <a:custGeom>
              <a:avLst/>
              <a:gdLst>
                <a:gd name="f0" fmla="val w"/>
                <a:gd name="f1" fmla="val h"/>
                <a:gd name="f2" fmla="val 0"/>
                <a:gd name="f3" fmla="val 518"/>
                <a:gd name="f4" fmla="val 607"/>
                <a:gd name="f5" fmla="val 19"/>
                <a:gd name="f6" fmla="val 1"/>
                <a:gd name="f7" fmla="val 606"/>
                <a:gd name="f8" fmla="*/ f0 1 518"/>
                <a:gd name="f9" fmla="*/ f1 1 607"/>
                <a:gd name="f10" fmla="val f2"/>
                <a:gd name="f11" fmla="val f3"/>
                <a:gd name="f12" fmla="val f4"/>
                <a:gd name="f13" fmla="+- f12 0 f10"/>
                <a:gd name="f14" fmla="+- f11 0 f10"/>
                <a:gd name="f15" fmla="*/ f14 1 518"/>
                <a:gd name="f16" fmla="*/ f13 1 60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18" h="607">
                  <a:moveTo>
                    <a:pt x="f5" y="f6"/>
                  </a:moveTo>
                  <a:lnTo>
                    <a:pt x="f2" y="f7"/>
                  </a:lnTo>
                  <a:lnTo>
                    <a:pt x="f3" y="f7"/>
                  </a:lnTo>
                  <a:lnTo>
                    <a:pt x="f3"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26;p50">
              <a:extLst>
                <a:ext uri="{FF2B5EF4-FFF2-40B4-BE49-F238E27FC236}">
                  <a16:creationId xmlns:a16="http://schemas.microsoft.com/office/drawing/2014/main" id="{5AE81793-86AD-4563-BAC5-6658F50E5621}"/>
                </a:ext>
              </a:extLst>
            </p:cNvPr>
            <p:cNvSpPr/>
            <p:nvPr/>
          </p:nvSpPr>
          <p:spPr>
            <a:xfrm>
              <a:off x="2668978" y="1816867"/>
              <a:ext cx="151196" cy="47311"/>
            </a:xfrm>
            <a:custGeom>
              <a:avLst/>
              <a:gdLst>
                <a:gd name="f0" fmla="val w"/>
                <a:gd name="f1" fmla="val h"/>
                <a:gd name="f2" fmla="val 0"/>
                <a:gd name="f3" fmla="val 3049"/>
                <a:gd name="f4" fmla="val 954"/>
                <a:gd name="f5" fmla="val 296"/>
                <a:gd name="f6" fmla="val 1"/>
                <a:gd name="f7" fmla="val 953"/>
                <a:gd name="f8" fmla="val 3048"/>
                <a:gd name="f9" fmla="val 2753"/>
                <a:gd name="f10" fmla="val 2048"/>
                <a:gd name="f11" fmla="val 2033"/>
                <a:gd name="f12" fmla="val 522"/>
                <a:gd name="f13" fmla="val 2032"/>
                <a:gd name="f14" fmla="val 581"/>
                <a:gd name="f15" fmla="val 1983"/>
                <a:gd name="f16" fmla="val 628"/>
                <a:gd name="f17" fmla="val 1925"/>
                <a:gd name="f18" fmla="val 1125"/>
                <a:gd name="f19" fmla="val 1066"/>
                <a:gd name="f20" fmla="val 1018"/>
                <a:gd name="f21" fmla="val 1017"/>
                <a:gd name="f22" fmla="val 1001"/>
                <a:gd name="f23" fmla="*/ f0 1 3049"/>
                <a:gd name="f24" fmla="*/ f1 1 954"/>
                <a:gd name="f25" fmla="val f2"/>
                <a:gd name="f26" fmla="val f3"/>
                <a:gd name="f27" fmla="val f4"/>
                <a:gd name="f28" fmla="+- f27 0 f25"/>
                <a:gd name="f29" fmla="+- f26 0 f25"/>
                <a:gd name="f30" fmla="*/ f29 1 3049"/>
                <a:gd name="f31" fmla="*/ f28 1 95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049" h="954">
                  <a:moveTo>
                    <a:pt x="f5" y="f6"/>
                  </a:moveTo>
                  <a:lnTo>
                    <a:pt x="f6" y="f7"/>
                  </a:lnTo>
                  <a:lnTo>
                    <a:pt x="f8" y="f7"/>
                  </a:lnTo>
                  <a:lnTo>
                    <a:pt x="f9" y="f6"/>
                  </a:lnTo>
                  <a:lnTo>
                    <a:pt x="f10" y="f6"/>
                  </a:lnTo>
                  <a:lnTo>
                    <a:pt x="f11" y="f12"/>
                  </a:lnTo>
                  <a:cubicBezTo>
                    <a:pt x="f13" y="f14"/>
                    <a:pt x="f15" y="f16"/>
                    <a:pt x="f17" y="f16"/>
                  </a:cubicBezTo>
                  <a:lnTo>
                    <a:pt x="f18" y="f16"/>
                  </a:lnTo>
                  <a:cubicBezTo>
                    <a:pt x="f19" y="f16"/>
                    <a:pt x="f20" y="f14"/>
                    <a:pt x="f21" y="f12"/>
                  </a:cubicBezTo>
                  <a:lnTo>
                    <a:pt x="f22" y="f6"/>
                  </a:lnTo>
                  <a:close/>
                  <a:moveTo>
                    <a:pt x="f6" y="f7"/>
                  </a:moveTo>
                  <a:lnTo>
                    <a:pt x="f6" y="f4"/>
                  </a:lnTo>
                  <a:lnTo>
                    <a:pt x="f6" y="f7"/>
                  </a:lnTo>
                  <a:close/>
                  <a:moveTo>
                    <a:pt x="f8" y="f7"/>
                  </a:moveTo>
                  <a:lnTo>
                    <a:pt x="f3" y="f4"/>
                  </a:lnTo>
                  <a:lnTo>
                    <a:pt x="f3" y="f7"/>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427;p50">
              <a:extLst>
                <a:ext uri="{FF2B5EF4-FFF2-40B4-BE49-F238E27FC236}">
                  <a16:creationId xmlns:a16="http://schemas.microsoft.com/office/drawing/2014/main" id="{BAA69FE5-2730-4CD1-A669-EB2073336EC7}"/>
                </a:ext>
              </a:extLst>
            </p:cNvPr>
            <p:cNvSpPr/>
            <p:nvPr/>
          </p:nvSpPr>
          <p:spPr>
            <a:xfrm>
              <a:off x="2668978" y="1874794"/>
              <a:ext cx="151196" cy="19293"/>
            </a:xfrm>
            <a:custGeom>
              <a:avLst/>
              <a:gdLst>
                <a:gd name="f0" fmla="val w"/>
                <a:gd name="f1" fmla="val h"/>
                <a:gd name="f2" fmla="val 0"/>
                <a:gd name="f3" fmla="val 3049"/>
                <a:gd name="f4" fmla="val 389"/>
                <a:gd name="f5" fmla="val 1"/>
                <a:gd name="f6" fmla="*/ f0 1 3049"/>
                <a:gd name="f7" fmla="*/ f1 1 389"/>
                <a:gd name="f8" fmla="val f2"/>
                <a:gd name="f9" fmla="val f3"/>
                <a:gd name="f10" fmla="val f4"/>
                <a:gd name="f11" fmla="+- f10 0 f8"/>
                <a:gd name="f12" fmla="+- f9 0 f8"/>
                <a:gd name="f13" fmla="*/ f12 1 3049"/>
                <a:gd name="f14" fmla="*/ f11 1 38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49" h="389">
                  <a:moveTo>
                    <a:pt x="f5" y="f2"/>
                  </a:moveTo>
                  <a:lnTo>
                    <a:pt x="f5" y="f4"/>
                  </a:lnTo>
                  <a:lnTo>
                    <a:pt x="f3" y="f4"/>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28;p50">
              <a:extLst>
                <a:ext uri="{FF2B5EF4-FFF2-40B4-BE49-F238E27FC236}">
                  <a16:creationId xmlns:a16="http://schemas.microsoft.com/office/drawing/2014/main" id="{2D91F1E1-4618-4DCE-A5F9-4B52C9EEA6B2}"/>
                </a:ext>
              </a:extLst>
            </p:cNvPr>
            <p:cNvSpPr/>
            <p:nvPr/>
          </p:nvSpPr>
          <p:spPr>
            <a:xfrm>
              <a:off x="2787886" y="1662187"/>
              <a:ext cx="76023" cy="169356"/>
            </a:xfrm>
            <a:custGeom>
              <a:avLst/>
              <a:gdLst>
                <a:gd name="f0" fmla="val w"/>
                <a:gd name="f1" fmla="val h"/>
                <a:gd name="f2" fmla="val 0"/>
                <a:gd name="f3" fmla="val 1533"/>
                <a:gd name="f4" fmla="val 3415"/>
                <a:gd name="f5" fmla="val 1265"/>
                <a:gd name="f6" fmla="val 1"/>
                <a:gd name="f7" fmla="val 714"/>
                <a:gd name="f8" fmla="val 423"/>
                <a:gd name="f9" fmla="val 569"/>
                <a:gd name="f10" fmla="val 1516"/>
                <a:gd name="f11" fmla="val 566"/>
                <a:gd name="f12" fmla="val 1541"/>
                <a:gd name="f13" fmla="val 554"/>
                <a:gd name="f14" fmla="val 1564"/>
                <a:gd name="f15" fmla="val 535"/>
                <a:gd name="f16" fmla="val 1581"/>
                <a:gd name="f17" fmla="val 2082"/>
                <a:gd name="f18" fmla="val 284"/>
                <a:gd name="f19" fmla="val 343"/>
                <a:gd name="f20" fmla="val 391"/>
                <a:gd name="f21" fmla="val 2130"/>
                <a:gd name="f22" fmla="val 2190"/>
                <a:gd name="f23" fmla="val 2904"/>
                <a:gd name="f24" fmla="val 430"/>
                <a:gd name="f25" fmla="val 477"/>
                <a:gd name="f26" fmla="val 519"/>
                <a:gd name="f27" fmla="val 2934"/>
                <a:gd name="f28" fmla="val 532"/>
                <a:gd name="f29" fmla="val 2980"/>
                <a:gd name="f30" fmla="val 668"/>
                <a:gd name="f31" fmla="val 3414"/>
                <a:gd name="f32" fmla="val 1679"/>
                <a:gd name="f33" fmla="*/ f0 1 1533"/>
                <a:gd name="f34" fmla="*/ f1 1 3415"/>
                <a:gd name="f35" fmla="val f2"/>
                <a:gd name="f36" fmla="val f3"/>
                <a:gd name="f37" fmla="val f4"/>
                <a:gd name="f38" fmla="+- f37 0 f35"/>
                <a:gd name="f39" fmla="+- f36 0 f35"/>
                <a:gd name="f40" fmla="*/ f39 1 1533"/>
                <a:gd name="f41" fmla="*/ f38 1 341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533" h="3415">
                  <a:moveTo>
                    <a:pt x="f5" y="f6"/>
                  </a:moveTo>
                  <a:lnTo>
                    <a:pt x="f7" y="f8"/>
                  </a:lnTo>
                  <a:lnTo>
                    <a:pt x="f9" y="f10"/>
                  </a:lnTo>
                  <a:cubicBezTo>
                    <a:pt x="f11" y="f12"/>
                    <a:pt x="f13" y="f14"/>
                    <a:pt x="f15" y="f16"/>
                  </a:cubicBezTo>
                  <a:lnTo>
                    <a:pt x="f6" y="f17"/>
                  </a:lnTo>
                  <a:lnTo>
                    <a:pt x="f18" y="f17"/>
                  </a:lnTo>
                  <a:cubicBezTo>
                    <a:pt x="f19" y="f17"/>
                    <a:pt x="f20" y="f21"/>
                    <a:pt x="f20" y="f22"/>
                  </a:cubicBezTo>
                  <a:lnTo>
                    <a:pt x="f20" y="f23"/>
                  </a:lnTo>
                  <a:lnTo>
                    <a:pt x="f24" y="f23"/>
                  </a:lnTo>
                  <a:cubicBezTo>
                    <a:pt x="f25" y="f23"/>
                    <a:pt x="f26" y="f27"/>
                    <a:pt x="f28" y="f29"/>
                  </a:cubicBezTo>
                  <a:lnTo>
                    <a:pt x="f30" y="f31"/>
                  </a:lnTo>
                  <a:lnTo>
                    <a:pt x="f3" y="f32"/>
                  </a:lnTo>
                  <a:lnTo>
                    <a:pt x="f5" y="f6"/>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429;p50">
              <a:extLst>
                <a:ext uri="{FF2B5EF4-FFF2-40B4-BE49-F238E27FC236}">
                  <a16:creationId xmlns:a16="http://schemas.microsoft.com/office/drawing/2014/main" id="{37C9E7B5-5037-4490-8249-36CCD7CCA9BA}"/>
                </a:ext>
              </a:extLst>
            </p:cNvPr>
            <p:cNvSpPr/>
            <p:nvPr/>
          </p:nvSpPr>
          <p:spPr>
            <a:xfrm>
              <a:off x="2668978" y="1904795"/>
              <a:ext cx="151196" cy="133008"/>
            </a:xfrm>
            <a:custGeom>
              <a:avLst/>
              <a:gdLst>
                <a:gd name="f0" fmla="val w"/>
                <a:gd name="f1" fmla="val h"/>
                <a:gd name="f2" fmla="val 0"/>
                <a:gd name="f3" fmla="val 3049"/>
                <a:gd name="f4" fmla="val 2682"/>
                <a:gd name="f5" fmla="val 497"/>
                <a:gd name="f6" fmla="val 191"/>
                <a:gd name="f7" fmla="val 557"/>
                <a:gd name="f8" fmla="val 606"/>
                <a:gd name="f9" fmla="val 240"/>
                <a:gd name="f10" fmla="val 300"/>
                <a:gd name="f11" fmla="val 448"/>
                <a:gd name="f12" fmla="val 508"/>
                <a:gd name="f13" fmla="val 556"/>
                <a:gd name="f14" fmla="val 490"/>
                <a:gd name="f15" fmla="val 483"/>
                <a:gd name="f16" fmla="val 555"/>
                <a:gd name="f17" fmla="val 476"/>
                <a:gd name="f18" fmla="val 554"/>
                <a:gd name="f19" fmla="val 425"/>
                <a:gd name="f20" fmla="val 544"/>
                <a:gd name="f21" fmla="val 390"/>
                <a:gd name="f22" fmla="val 496"/>
                <a:gd name="f23" fmla="val 444"/>
                <a:gd name="f24" fmla="val 303"/>
                <a:gd name="f25" fmla="val 251"/>
                <a:gd name="f26" fmla="val 204"/>
                <a:gd name="f27" fmla="val 193"/>
                <a:gd name="f28" fmla="val 192"/>
                <a:gd name="f29" fmla="val 498"/>
                <a:gd name="f30" fmla="val 755"/>
                <a:gd name="f31" fmla="val 558"/>
                <a:gd name="f32" fmla="val 803"/>
                <a:gd name="f33" fmla="val 863"/>
                <a:gd name="f34" fmla="val 2382"/>
                <a:gd name="f35" fmla="val 2442"/>
                <a:gd name="f36" fmla="val 2490"/>
                <a:gd name="f37" fmla="val 2488"/>
                <a:gd name="f38" fmla="val 2478"/>
                <a:gd name="f39" fmla="val 2430"/>
                <a:gd name="f40" fmla="val 2378"/>
                <a:gd name="f41" fmla="val 867"/>
                <a:gd name="f42" fmla="val 815"/>
                <a:gd name="f43" fmla="val 768"/>
                <a:gd name="f44" fmla="val 757"/>
                <a:gd name="f45" fmla="val 756"/>
                <a:gd name="f46" fmla="val 491"/>
                <a:gd name="f47" fmla="val 1"/>
                <a:gd name="f48" fmla="val 2681"/>
                <a:gd name="f49" fmla="*/ f0 1 3049"/>
                <a:gd name="f50" fmla="*/ f1 1 2682"/>
                <a:gd name="f51" fmla="val f2"/>
                <a:gd name="f52" fmla="val f3"/>
                <a:gd name="f53" fmla="val f4"/>
                <a:gd name="f54" fmla="+- f53 0 f51"/>
                <a:gd name="f55" fmla="+- f52 0 f51"/>
                <a:gd name="f56" fmla="*/ f55 1 3049"/>
                <a:gd name="f57" fmla="*/ f54 1 2682"/>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3049" h="2682">
                  <a:moveTo>
                    <a:pt x="f5" y="f6"/>
                  </a:moveTo>
                  <a:cubicBezTo>
                    <a:pt x="f7" y="f6"/>
                    <a:pt x="f8" y="f9"/>
                    <a:pt x="f8" y="f10"/>
                  </a:cubicBezTo>
                  <a:lnTo>
                    <a:pt x="f8" y="f11"/>
                  </a:lnTo>
                  <a:cubicBezTo>
                    <a:pt x="f8" y="f12"/>
                    <a:pt x="f7" y="f13"/>
                    <a:pt x="f5" y="f13"/>
                  </a:cubicBezTo>
                  <a:cubicBezTo>
                    <a:pt x="f14" y="f13"/>
                    <a:pt x="f15" y="f16"/>
                    <a:pt x="f17" y="f18"/>
                  </a:cubicBezTo>
                  <a:cubicBezTo>
                    <a:pt x="f19" y="f20"/>
                    <a:pt x="f21" y="f22"/>
                    <a:pt x="f21" y="f23"/>
                  </a:cubicBezTo>
                  <a:lnTo>
                    <a:pt x="f21" y="f24"/>
                  </a:lnTo>
                  <a:cubicBezTo>
                    <a:pt x="f21" y="f25"/>
                    <a:pt x="f19" y="f26"/>
                    <a:pt x="f17" y="f27"/>
                  </a:cubicBezTo>
                  <a:cubicBezTo>
                    <a:pt x="f15" y="f28"/>
                    <a:pt x="f14" y="f6"/>
                    <a:pt x="f5" y="f6"/>
                  </a:cubicBezTo>
                  <a:close/>
                  <a:moveTo>
                    <a:pt x="f29" y="f30"/>
                  </a:moveTo>
                  <a:cubicBezTo>
                    <a:pt x="f31" y="f30"/>
                    <a:pt x="f8" y="f32"/>
                    <a:pt x="f8" y="f33"/>
                  </a:cubicBezTo>
                  <a:lnTo>
                    <a:pt x="f8" y="f34"/>
                  </a:lnTo>
                  <a:cubicBezTo>
                    <a:pt x="f8" y="f35"/>
                    <a:pt x="f7" y="f36"/>
                    <a:pt x="f5" y="f36"/>
                  </a:cubicBezTo>
                  <a:cubicBezTo>
                    <a:pt x="f14" y="f36"/>
                    <a:pt x="f15" y="f36"/>
                    <a:pt x="f17" y="f37"/>
                  </a:cubicBezTo>
                  <a:cubicBezTo>
                    <a:pt x="f19" y="f38"/>
                    <a:pt x="f21" y="f39"/>
                    <a:pt x="f21" y="f40"/>
                  </a:cubicBezTo>
                  <a:lnTo>
                    <a:pt x="f21" y="f41"/>
                  </a:lnTo>
                  <a:cubicBezTo>
                    <a:pt x="f21" y="f42"/>
                    <a:pt x="f19" y="f43"/>
                    <a:pt x="f17" y="f44"/>
                  </a:cubicBezTo>
                  <a:cubicBezTo>
                    <a:pt x="f15" y="f45"/>
                    <a:pt x="f46" y="f30"/>
                    <a:pt x="f29" y="f30"/>
                  </a:cubicBezTo>
                  <a:close/>
                  <a:moveTo>
                    <a:pt x="f47" y="f47"/>
                  </a:moveTo>
                  <a:lnTo>
                    <a:pt x="f47" y="f48"/>
                  </a:lnTo>
                  <a:lnTo>
                    <a:pt x="f3" y="f48"/>
                  </a:lnTo>
                  <a:lnTo>
                    <a:pt x="f3" y="f47"/>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0" name="Google Shape;430;p50">
            <a:extLst>
              <a:ext uri="{FF2B5EF4-FFF2-40B4-BE49-F238E27FC236}">
                <a16:creationId xmlns:a16="http://schemas.microsoft.com/office/drawing/2014/main" id="{DCC85861-1741-4DE0-81D1-A1A2901C6618}"/>
              </a:ext>
            </a:extLst>
          </p:cNvPr>
          <p:cNvSpPr/>
          <p:nvPr/>
        </p:nvSpPr>
        <p:spPr>
          <a:xfrm>
            <a:off x="5986403" y="1531025"/>
            <a:ext cx="746095" cy="7460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52624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1" name="Google Shape;431;p50">
            <a:extLst>
              <a:ext uri="{FF2B5EF4-FFF2-40B4-BE49-F238E27FC236}">
                <a16:creationId xmlns:a16="http://schemas.microsoft.com/office/drawing/2014/main" id="{C2AE1A4B-3E82-43AB-B88D-B2AB30420C17}"/>
              </a:ext>
            </a:extLst>
          </p:cNvPr>
          <p:cNvGrpSpPr/>
          <p:nvPr/>
        </p:nvGrpSpPr>
        <p:grpSpPr>
          <a:xfrm>
            <a:off x="6121469" y="1649650"/>
            <a:ext cx="475954" cy="508854"/>
            <a:chOff x="6121469" y="1649650"/>
            <a:chExt cx="475954" cy="508854"/>
          </a:xfrm>
        </p:grpSpPr>
        <p:sp>
          <p:nvSpPr>
            <p:cNvPr id="22" name="Google Shape;432;p50">
              <a:extLst>
                <a:ext uri="{FF2B5EF4-FFF2-40B4-BE49-F238E27FC236}">
                  <a16:creationId xmlns:a16="http://schemas.microsoft.com/office/drawing/2014/main" id="{86419CFB-E8BD-45B3-B9D2-C6F2BAAAC8B1}"/>
                </a:ext>
              </a:extLst>
            </p:cNvPr>
            <p:cNvSpPr/>
            <p:nvPr/>
          </p:nvSpPr>
          <p:spPr>
            <a:xfrm>
              <a:off x="6230977" y="2085170"/>
              <a:ext cx="97731" cy="73334"/>
            </a:xfrm>
            <a:custGeom>
              <a:avLst/>
              <a:gdLst>
                <a:gd name="f0" fmla="val w"/>
                <a:gd name="f1" fmla="val h"/>
                <a:gd name="f2" fmla="val 0"/>
                <a:gd name="f3" fmla="val 2051"/>
                <a:gd name="f4" fmla="val 1488"/>
                <a:gd name="f5" fmla="val 1793"/>
                <a:gd name="f6" fmla="val 581"/>
                <a:gd name="f7" fmla="val 628"/>
                <a:gd name="f8" fmla="val 253"/>
                <a:gd name="f9" fmla="val 797"/>
                <a:gd name="f10" fmla="val 34"/>
                <a:gd name="f11" fmla="val 1121"/>
                <a:gd name="f12" fmla="val 1"/>
                <a:gd name="f13" fmla="val 2050"/>
                <a:gd name="f14" fmla="val 1908"/>
                <a:gd name="f15" fmla="val 707"/>
                <a:gd name="f16" fmla="val 1866"/>
                <a:gd name="f17" fmla="val 472"/>
                <a:gd name="f18" fmla="val 1827"/>
                <a:gd name="f19" fmla="val 237"/>
                <a:gd name="f20" fmla="*/ f0 1 2051"/>
                <a:gd name="f21" fmla="*/ f1 1 1488"/>
                <a:gd name="f22" fmla="val f2"/>
                <a:gd name="f23" fmla="val f3"/>
                <a:gd name="f24" fmla="val f4"/>
                <a:gd name="f25" fmla="+- f24 0 f22"/>
                <a:gd name="f26" fmla="+- f23 0 f22"/>
                <a:gd name="f27" fmla="*/ f26 1 2051"/>
                <a:gd name="f28" fmla="*/ f25 1 1488"/>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051" h="1488">
                  <a:moveTo>
                    <a:pt x="f5" y="f2"/>
                  </a:moveTo>
                  <a:lnTo>
                    <a:pt x="f6" y="f7"/>
                  </a:lnTo>
                  <a:cubicBezTo>
                    <a:pt x="f8" y="f9"/>
                    <a:pt x="f10" y="f11"/>
                    <a:pt x="f12" y="f4"/>
                  </a:cubicBezTo>
                  <a:lnTo>
                    <a:pt x="f13" y="f4"/>
                  </a:lnTo>
                  <a:lnTo>
                    <a:pt x="f14" y="f15"/>
                  </a:lnTo>
                  <a:cubicBezTo>
                    <a:pt x="f16" y="f17"/>
                    <a:pt x="f18" y="f19"/>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433;p50">
              <a:extLst>
                <a:ext uri="{FF2B5EF4-FFF2-40B4-BE49-F238E27FC236}">
                  <a16:creationId xmlns:a16="http://schemas.microsoft.com/office/drawing/2014/main" id="{1A8A92A2-57C9-4DBB-ABB1-1476CF6CA0A4}"/>
                </a:ext>
              </a:extLst>
            </p:cNvPr>
            <p:cNvSpPr/>
            <p:nvPr/>
          </p:nvSpPr>
          <p:spPr>
            <a:xfrm>
              <a:off x="6210010" y="1883645"/>
              <a:ext cx="41221" cy="30952"/>
            </a:xfrm>
            <a:custGeom>
              <a:avLst/>
              <a:gdLst>
                <a:gd name="f0" fmla="val w"/>
                <a:gd name="f1" fmla="val h"/>
                <a:gd name="f2" fmla="val 0"/>
                <a:gd name="f3" fmla="val 865"/>
                <a:gd name="f4" fmla="val 628"/>
                <a:gd name="f5" fmla="val 627"/>
                <a:gd name="f6" fmla="*/ f0 1 865"/>
                <a:gd name="f7" fmla="*/ f1 1 628"/>
                <a:gd name="f8" fmla="val f2"/>
                <a:gd name="f9" fmla="val f3"/>
                <a:gd name="f10" fmla="val f4"/>
                <a:gd name="f11" fmla="+- f10 0 f8"/>
                <a:gd name="f12" fmla="+- f9 0 f8"/>
                <a:gd name="f13" fmla="*/ f12 1 865"/>
                <a:gd name="f14" fmla="*/ f11 1 62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65" h="628">
                  <a:moveTo>
                    <a:pt x="f2" y="f2"/>
                  </a:moveTo>
                  <a:lnTo>
                    <a:pt x="f2" y="f5"/>
                  </a:lnTo>
                  <a:lnTo>
                    <a:pt x="f3" y="f5"/>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434;p50">
              <a:extLst>
                <a:ext uri="{FF2B5EF4-FFF2-40B4-BE49-F238E27FC236}">
                  <a16:creationId xmlns:a16="http://schemas.microsoft.com/office/drawing/2014/main" id="{2BD13E27-4D4A-4F9B-828E-C32E249D9F5E}"/>
                </a:ext>
              </a:extLst>
            </p:cNvPr>
            <p:cNvSpPr/>
            <p:nvPr/>
          </p:nvSpPr>
          <p:spPr>
            <a:xfrm>
              <a:off x="6317086" y="1924153"/>
              <a:ext cx="84536" cy="88413"/>
            </a:xfrm>
            <a:custGeom>
              <a:avLst/>
              <a:gdLst>
                <a:gd name="f0" fmla="val w"/>
                <a:gd name="f1" fmla="val h"/>
                <a:gd name="f2" fmla="val 0"/>
                <a:gd name="f3" fmla="val 1774"/>
                <a:gd name="f4" fmla="val 1794"/>
                <a:gd name="f5" fmla="val 1"/>
                <a:gd name="f6" fmla="val 513"/>
                <a:gd name="f7" fmla="val 939"/>
                <a:gd name="f8" fmla="val 15"/>
                <a:gd name="f9" fmla="val 1366"/>
                <a:gd name="f10" fmla="val 44"/>
                <a:gd name="f11" fmla="val 1793"/>
                <a:gd name="f12" fmla="val 1730"/>
                <a:gd name="f13" fmla="val 1759"/>
                <a:gd name="f14" fmla="val 1367"/>
                <a:gd name="f15" fmla="val 1773"/>
                <a:gd name="f16" fmla="val 940"/>
                <a:gd name="f17" fmla="*/ f0 1 1774"/>
                <a:gd name="f18" fmla="*/ f1 1 1794"/>
                <a:gd name="f19" fmla="val f2"/>
                <a:gd name="f20" fmla="val f3"/>
                <a:gd name="f21" fmla="val f4"/>
                <a:gd name="f22" fmla="+- f21 0 f19"/>
                <a:gd name="f23" fmla="+- f20 0 f19"/>
                <a:gd name="f24" fmla="*/ f23 1 1774"/>
                <a:gd name="f25" fmla="*/ f22 1 1794"/>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774" h="1794">
                  <a:moveTo>
                    <a:pt x="f5" y="f2"/>
                  </a:moveTo>
                  <a:lnTo>
                    <a:pt x="f5" y="f6"/>
                  </a:lnTo>
                  <a:cubicBezTo>
                    <a:pt x="f5" y="f7"/>
                    <a:pt x="f8" y="f9"/>
                    <a:pt x="f10" y="f11"/>
                  </a:cubicBezTo>
                  <a:lnTo>
                    <a:pt x="f12" y="f11"/>
                  </a:lnTo>
                  <a:cubicBezTo>
                    <a:pt x="f13" y="f14"/>
                    <a:pt x="f15" y="f16"/>
                    <a:pt x="f15" y="f6"/>
                  </a:cubicBezTo>
                  <a:lnTo>
                    <a:pt x="f1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435;p50">
              <a:extLst>
                <a:ext uri="{FF2B5EF4-FFF2-40B4-BE49-F238E27FC236}">
                  <a16:creationId xmlns:a16="http://schemas.microsoft.com/office/drawing/2014/main" id="{D2710DB1-E2B8-407A-8BA7-897E0F4A3C1B}"/>
                </a:ext>
              </a:extLst>
            </p:cNvPr>
            <p:cNvSpPr/>
            <p:nvPr/>
          </p:nvSpPr>
          <p:spPr>
            <a:xfrm>
              <a:off x="6261472" y="1883645"/>
              <a:ext cx="41221" cy="30952"/>
            </a:xfrm>
            <a:custGeom>
              <a:avLst/>
              <a:gdLst>
                <a:gd name="f0" fmla="val w"/>
                <a:gd name="f1" fmla="val h"/>
                <a:gd name="f2" fmla="val 0"/>
                <a:gd name="f3" fmla="val 865"/>
                <a:gd name="f4" fmla="val 628"/>
                <a:gd name="f5" fmla="val 627"/>
                <a:gd name="f6" fmla="*/ f0 1 865"/>
                <a:gd name="f7" fmla="*/ f1 1 628"/>
                <a:gd name="f8" fmla="val f2"/>
                <a:gd name="f9" fmla="val f3"/>
                <a:gd name="f10" fmla="val f4"/>
                <a:gd name="f11" fmla="+- f10 0 f8"/>
                <a:gd name="f12" fmla="+- f9 0 f8"/>
                <a:gd name="f13" fmla="*/ f12 1 865"/>
                <a:gd name="f14" fmla="*/ f11 1 62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65" h="628">
                  <a:moveTo>
                    <a:pt x="f2" y="f2"/>
                  </a:moveTo>
                  <a:lnTo>
                    <a:pt x="f2" y="f5"/>
                  </a:lnTo>
                  <a:lnTo>
                    <a:pt x="f3" y="f5"/>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436;p50">
              <a:extLst>
                <a:ext uri="{FF2B5EF4-FFF2-40B4-BE49-F238E27FC236}">
                  <a16:creationId xmlns:a16="http://schemas.microsoft.com/office/drawing/2014/main" id="{1D05A609-3501-4DD5-92B6-7CC0AA743153}"/>
                </a:ext>
              </a:extLst>
            </p:cNvPr>
            <p:cNvSpPr/>
            <p:nvPr/>
          </p:nvSpPr>
          <p:spPr>
            <a:xfrm>
              <a:off x="6163741" y="1883645"/>
              <a:ext cx="35981" cy="30952"/>
            </a:xfrm>
            <a:custGeom>
              <a:avLst/>
              <a:gdLst>
                <a:gd name="f0" fmla="val w"/>
                <a:gd name="f1" fmla="val h"/>
                <a:gd name="f2" fmla="val 0"/>
                <a:gd name="f3" fmla="val 755"/>
                <a:gd name="f4" fmla="val 628"/>
                <a:gd name="f5" fmla="val 122"/>
                <a:gd name="f6" fmla="val 627"/>
                <a:gd name="f7" fmla="*/ f0 1 755"/>
                <a:gd name="f8" fmla="*/ f1 1 628"/>
                <a:gd name="f9" fmla="val f2"/>
                <a:gd name="f10" fmla="val f3"/>
                <a:gd name="f11" fmla="val f4"/>
                <a:gd name="f12" fmla="+- f11 0 f9"/>
                <a:gd name="f13" fmla="+- f10 0 f9"/>
                <a:gd name="f14" fmla="*/ f13 1 755"/>
                <a:gd name="f15" fmla="*/ f12 1 62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755" h="628">
                  <a:moveTo>
                    <a:pt x="f5" y="f2"/>
                  </a:moveTo>
                  <a:lnTo>
                    <a:pt x="f2" y="f6"/>
                  </a:lnTo>
                  <a:lnTo>
                    <a:pt x="f3" y="f6"/>
                  </a:lnTo>
                  <a:lnTo>
                    <a:pt x="f3"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437;p50">
              <a:extLst>
                <a:ext uri="{FF2B5EF4-FFF2-40B4-BE49-F238E27FC236}">
                  <a16:creationId xmlns:a16="http://schemas.microsoft.com/office/drawing/2014/main" id="{459FC76A-7E80-43CC-8AB4-2FC73498BCD6}"/>
                </a:ext>
              </a:extLst>
            </p:cNvPr>
            <p:cNvSpPr/>
            <p:nvPr/>
          </p:nvSpPr>
          <p:spPr>
            <a:xfrm>
              <a:off x="6317086" y="1699375"/>
              <a:ext cx="84536" cy="21342"/>
            </a:xfrm>
            <a:custGeom>
              <a:avLst/>
              <a:gdLst>
                <a:gd name="f0" fmla="val w"/>
                <a:gd name="f1" fmla="val h"/>
                <a:gd name="f2" fmla="val 0"/>
                <a:gd name="f3" fmla="val 1774"/>
                <a:gd name="f4" fmla="val 433"/>
                <a:gd name="f5" fmla="val 239"/>
                <a:gd name="f6" fmla="val 107"/>
                <a:gd name="f7" fmla="val 1"/>
                <a:gd name="f8" fmla="val 432"/>
                <a:gd name="f9" fmla="val 1773"/>
                <a:gd name="f10" fmla="val 1666"/>
                <a:gd name="f11" fmla="val 1535"/>
                <a:gd name="f12" fmla="*/ f0 1 1774"/>
                <a:gd name="f13" fmla="*/ f1 1 433"/>
                <a:gd name="f14" fmla="val f2"/>
                <a:gd name="f15" fmla="val f3"/>
                <a:gd name="f16" fmla="val f4"/>
                <a:gd name="f17" fmla="+- f16 0 f14"/>
                <a:gd name="f18" fmla="+- f15 0 f14"/>
                <a:gd name="f19" fmla="*/ f18 1 1774"/>
                <a:gd name="f20" fmla="*/ f17 1 433"/>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774" h="433">
                  <a:moveTo>
                    <a:pt x="f5" y="f2"/>
                  </a:moveTo>
                  <a:cubicBezTo>
                    <a:pt x="f6" y="f2"/>
                    <a:pt x="f7" y="f6"/>
                    <a:pt x="f7" y="f5"/>
                  </a:cubicBezTo>
                  <a:lnTo>
                    <a:pt x="f7" y="f8"/>
                  </a:lnTo>
                  <a:lnTo>
                    <a:pt x="f9" y="f8"/>
                  </a:lnTo>
                  <a:lnTo>
                    <a:pt x="f9" y="f5"/>
                  </a:lnTo>
                  <a:cubicBezTo>
                    <a:pt x="f9" y="f6"/>
                    <a:pt x="f10" y="f2"/>
                    <a:pt x="f11"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438;p50">
              <a:extLst>
                <a:ext uri="{FF2B5EF4-FFF2-40B4-BE49-F238E27FC236}">
                  <a16:creationId xmlns:a16="http://schemas.microsoft.com/office/drawing/2014/main" id="{4CE2EC0E-4174-4A72-A52A-E8158B7CEBB3}"/>
                </a:ext>
              </a:extLst>
            </p:cNvPr>
            <p:cNvSpPr/>
            <p:nvPr/>
          </p:nvSpPr>
          <p:spPr>
            <a:xfrm>
              <a:off x="6317086" y="1732394"/>
              <a:ext cx="84536" cy="87380"/>
            </a:xfrm>
            <a:custGeom>
              <a:avLst/>
              <a:gdLst>
                <a:gd name="f0" fmla="val w"/>
                <a:gd name="f1" fmla="val h"/>
                <a:gd name="f2" fmla="val 0"/>
                <a:gd name="f3" fmla="val 1774"/>
                <a:gd name="f4" fmla="val 1773"/>
                <a:gd name="f5" fmla="val 475"/>
                <a:gd name="f6" fmla="val 245"/>
                <a:gd name="f7" fmla="val 483"/>
                <a:gd name="f8" fmla="val 490"/>
                <a:gd name="f9" fmla="val 246"/>
                <a:gd name="f10" fmla="val 498"/>
                <a:gd name="f11" fmla="val 248"/>
                <a:gd name="f12" fmla="val 550"/>
                <a:gd name="f13" fmla="val 257"/>
                <a:gd name="f14" fmla="val 584"/>
                <a:gd name="f15" fmla="val 305"/>
                <a:gd name="f16" fmla="val 357"/>
                <a:gd name="f17" fmla="val 460"/>
                <a:gd name="f18" fmla="val 512"/>
                <a:gd name="f19" fmla="val 560"/>
                <a:gd name="f20" fmla="val 570"/>
                <a:gd name="f21" fmla="val 491"/>
                <a:gd name="f22" fmla="val 571"/>
                <a:gd name="f23" fmla="val 484"/>
                <a:gd name="f24" fmla="val 572"/>
                <a:gd name="f25" fmla="val 476"/>
                <a:gd name="f26" fmla="val 417"/>
                <a:gd name="f27" fmla="val 369"/>
                <a:gd name="f28" fmla="val 524"/>
                <a:gd name="f29" fmla="val 464"/>
                <a:gd name="f30" fmla="val 353"/>
                <a:gd name="f31" fmla="val 294"/>
                <a:gd name="f32" fmla="val 416"/>
                <a:gd name="f33" fmla="val 766"/>
                <a:gd name="f34" fmla="val 767"/>
                <a:gd name="f35" fmla="val 768"/>
                <a:gd name="f36" fmla="val 778"/>
                <a:gd name="f37" fmla="val 826"/>
                <a:gd name="f38" fmla="val 878"/>
                <a:gd name="f39" fmla="val 1538"/>
                <a:gd name="f40" fmla="val 1590"/>
                <a:gd name="f41" fmla="val 1638"/>
                <a:gd name="f42" fmla="val 1647"/>
                <a:gd name="f43" fmla="val 1649"/>
                <a:gd name="f44" fmla="val 1601"/>
                <a:gd name="f45" fmla="val 1541"/>
                <a:gd name="f46" fmla="val 875"/>
                <a:gd name="f47" fmla="val 814"/>
                <a:gd name="f48" fmla="val 1"/>
                <a:gd name="f49" fmla="val 1772"/>
                <a:gd name="f50" fmla="*/ f0 1 1774"/>
                <a:gd name="f51" fmla="*/ f1 1 1773"/>
                <a:gd name="f52" fmla="val f2"/>
                <a:gd name="f53" fmla="val f3"/>
                <a:gd name="f54" fmla="val f4"/>
                <a:gd name="f55" fmla="+- f54 0 f52"/>
                <a:gd name="f56" fmla="+- f53 0 f52"/>
                <a:gd name="f57" fmla="*/ f56 1 1774"/>
                <a:gd name="f58" fmla="*/ f55 1 177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774" h="1773">
                  <a:moveTo>
                    <a:pt x="f5" y="f6"/>
                  </a:moveTo>
                  <a:cubicBezTo>
                    <a:pt x="f7" y="f6"/>
                    <a:pt x="f8" y="f9"/>
                    <a:pt x="f10" y="f11"/>
                  </a:cubicBezTo>
                  <a:cubicBezTo>
                    <a:pt x="f12" y="f13"/>
                    <a:pt x="f14" y="f15"/>
                    <a:pt x="f14" y="f16"/>
                  </a:cubicBezTo>
                  <a:lnTo>
                    <a:pt x="f14" y="f17"/>
                  </a:lnTo>
                  <a:cubicBezTo>
                    <a:pt x="f14" y="f18"/>
                    <a:pt x="f12" y="f19"/>
                    <a:pt x="f10" y="f20"/>
                  </a:cubicBezTo>
                  <a:cubicBezTo>
                    <a:pt x="f21" y="f22"/>
                    <a:pt x="f23" y="f24"/>
                    <a:pt x="f25" y="f24"/>
                  </a:cubicBezTo>
                  <a:cubicBezTo>
                    <a:pt x="f26" y="f24"/>
                    <a:pt x="f27" y="f28"/>
                    <a:pt x="f27" y="f29"/>
                  </a:cubicBezTo>
                  <a:lnTo>
                    <a:pt x="f27" y="f30"/>
                  </a:lnTo>
                  <a:cubicBezTo>
                    <a:pt x="f27" y="f31"/>
                    <a:pt x="f32" y="f6"/>
                    <a:pt x="f5" y="f6"/>
                  </a:cubicBezTo>
                  <a:close/>
                  <a:moveTo>
                    <a:pt x="f25" y="f33"/>
                  </a:moveTo>
                  <a:cubicBezTo>
                    <a:pt x="f23" y="f33"/>
                    <a:pt x="f21" y="f34"/>
                    <a:pt x="f10" y="f35"/>
                  </a:cubicBezTo>
                  <a:cubicBezTo>
                    <a:pt x="f12" y="f36"/>
                    <a:pt x="f14" y="f37"/>
                    <a:pt x="f14" y="f38"/>
                  </a:cubicBezTo>
                  <a:lnTo>
                    <a:pt x="f14" y="f39"/>
                  </a:lnTo>
                  <a:cubicBezTo>
                    <a:pt x="f14" y="f40"/>
                    <a:pt x="f12" y="f41"/>
                    <a:pt x="f10" y="f42"/>
                  </a:cubicBezTo>
                  <a:cubicBezTo>
                    <a:pt x="f8" y="f43"/>
                    <a:pt x="f7" y="f43"/>
                    <a:pt x="f5" y="f43"/>
                  </a:cubicBezTo>
                  <a:cubicBezTo>
                    <a:pt x="f32" y="f43"/>
                    <a:pt x="f27" y="f44"/>
                    <a:pt x="f27" y="f45"/>
                  </a:cubicBezTo>
                  <a:lnTo>
                    <a:pt x="f27" y="f46"/>
                  </a:lnTo>
                  <a:cubicBezTo>
                    <a:pt x="f27" y="f47"/>
                    <a:pt x="f26" y="f33"/>
                    <a:pt x="f25" y="f33"/>
                  </a:cubicBezTo>
                  <a:close/>
                  <a:moveTo>
                    <a:pt x="f48" y="f48"/>
                  </a:moveTo>
                  <a:lnTo>
                    <a:pt x="f48" y="f49"/>
                  </a:lnTo>
                  <a:lnTo>
                    <a:pt x="f4" y="f49"/>
                  </a:lnTo>
                  <a:lnTo>
                    <a:pt x="f4" y="f48"/>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439;p50">
              <a:extLst>
                <a:ext uri="{FF2B5EF4-FFF2-40B4-BE49-F238E27FC236}">
                  <a16:creationId xmlns:a16="http://schemas.microsoft.com/office/drawing/2014/main" id="{66315E5A-4E53-4A22-A75D-DAE57EFFCCF1}"/>
                </a:ext>
              </a:extLst>
            </p:cNvPr>
            <p:cNvSpPr/>
            <p:nvPr/>
          </p:nvSpPr>
          <p:spPr>
            <a:xfrm>
              <a:off x="6390138" y="2086103"/>
              <a:ext cx="97785" cy="72393"/>
            </a:xfrm>
            <a:custGeom>
              <a:avLst/>
              <a:gdLst>
                <a:gd name="f0" fmla="val w"/>
                <a:gd name="f1" fmla="val h"/>
                <a:gd name="f2" fmla="val 0"/>
                <a:gd name="f3" fmla="val 2052"/>
                <a:gd name="f4" fmla="val 1469"/>
                <a:gd name="f5" fmla="val 256"/>
                <a:gd name="f6" fmla="val 223"/>
                <a:gd name="f7" fmla="val 230"/>
                <a:gd name="f8" fmla="val 185"/>
                <a:gd name="f9" fmla="val 459"/>
                <a:gd name="f10" fmla="val 144"/>
                <a:gd name="f11" fmla="val 688"/>
                <a:gd name="f12" fmla="val 1"/>
                <a:gd name="f13" fmla="val 2051"/>
                <a:gd name="f14" fmla="val 2015"/>
                <a:gd name="f15" fmla="val 1101"/>
                <a:gd name="f16" fmla="val 1793"/>
                <a:gd name="f17" fmla="val 778"/>
                <a:gd name="f18" fmla="val 1462"/>
                <a:gd name="f19" fmla="val 612"/>
                <a:gd name="f20" fmla="*/ f0 1 2052"/>
                <a:gd name="f21" fmla="*/ f1 1 1469"/>
                <a:gd name="f22" fmla="val f2"/>
                <a:gd name="f23" fmla="val f3"/>
                <a:gd name="f24" fmla="val f4"/>
                <a:gd name="f25" fmla="+- f24 0 f22"/>
                <a:gd name="f26" fmla="+- f23 0 f22"/>
                <a:gd name="f27" fmla="*/ f26 1 2052"/>
                <a:gd name="f28" fmla="*/ f25 1 1469"/>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052" h="1469">
                  <a:moveTo>
                    <a:pt x="f5" y="f2"/>
                  </a:moveTo>
                  <a:cubicBezTo>
                    <a:pt x="f6" y="f7"/>
                    <a:pt x="f8" y="f9"/>
                    <a:pt x="f10" y="f11"/>
                  </a:cubicBezTo>
                  <a:lnTo>
                    <a:pt x="f12" y="f4"/>
                  </a:lnTo>
                  <a:lnTo>
                    <a:pt x="f13" y="f4"/>
                  </a:lnTo>
                  <a:cubicBezTo>
                    <a:pt x="f14" y="f15"/>
                    <a:pt x="f16" y="f17"/>
                    <a:pt x="f18" y="f19"/>
                  </a:cubicBezTo>
                  <a:lnTo>
                    <a:pt x="f5"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440;p50">
              <a:extLst>
                <a:ext uri="{FF2B5EF4-FFF2-40B4-BE49-F238E27FC236}">
                  <a16:creationId xmlns:a16="http://schemas.microsoft.com/office/drawing/2014/main" id="{E33C1499-F0E5-479A-95D6-125D1DDE184C}"/>
                </a:ext>
              </a:extLst>
            </p:cNvPr>
            <p:cNvSpPr/>
            <p:nvPr/>
          </p:nvSpPr>
          <p:spPr>
            <a:xfrm>
              <a:off x="6518995" y="1883645"/>
              <a:ext cx="35981" cy="30952"/>
            </a:xfrm>
            <a:custGeom>
              <a:avLst/>
              <a:gdLst>
                <a:gd name="f0" fmla="val w"/>
                <a:gd name="f1" fmla="val h"/>
                <a:gd name="f2" fmla="val 0"/>
                <a:gd name="f3" fmla="val 755"/>
                <a:gd name="f4" fmla="val 628"/>
                <a:gd name="f5" fmla="val 627"/>
                <a:gd name="f6" fmla="val 632"/>
                <a:gd name="f7" fmla="*/ f0 1 755"/>
                <a:gd name="f8" fmla="*/ f1 1 628"/>
                <a:gd name="f9" fmla="val f2"/>
                <a:gd name="f10" fmla="val f3"/>
                <a:gd name="f11" fmla="val f4"/>
                <a:gd name="f12" fmla="+- f11 0 f9"/>
                <a:gd name="f13" fmla="+- f10 0 f9"/>
                <a:gd name="f14" fmla="*/ f13 1 755"/>
                <a:gd name="f15" fmla="*/ f12 1 62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755" h="628">
                  <a:moveTo>
                    <a:pt x="f2" y="f2"/>
                  </a:moveTo>
                  <a:lnTo>
                    <a:pt x="f2" y="f5"/>
                  </a:lnTo>
                  <a:lnTo>
                    <a:pt x="f3" y="f5"/>
                  </a:lnTo>
                  <a:lnTo>
                    <a:pt x="f6"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441;p50">
              <a:extLst>
                <a:ext uri="{FF2B5EF4-FFF2-40B4-BE49-F238E27FC236}">
                  <a16:creationId xmlns:a16="http://schemas.microsoft.com/office/drawing/2014/main" id="{55DD3C42-A342-4306-BB46-6C8CA08DD8F4}"/>
                </a:ext>
              </a:extLst>
            </p:cNvPr>
            <p:cNvSpPr/>
            <p:nvPr/>
          </p:nvSpPr>
          <p:spPr>
            <a:xfrm>
              <a:off x="6121469" y="1830418"/>
              <a:ext cx="475954" cy="84179"/>
            </a:xfrm>
            <a:custGeom>
              <a:avLst/>
              <a:gdLst>
                <a:gd name="f0" fmla="val w"/>
                <a:gd name="f1" fmla="val h"/>
                <a:gd name="f2" fmla="val 0"/>
                <a:gd name="f3" fmla="val 9988"/>
                <a:gd name="f4" fmla="val 1708"/>
                <a:gd name="f5" fmla="val 988"/>
                <a:gd name="f6" fmla="val 635"/>
                <a:gd name="f7" fmla="val 328"/>
                <a:gd name="f8" fmla="val 246"/>
                <a:gd name="f9" fmla="val 252"/>
                <a:gd name="f10" fmla="val 592"/>
                <a:gd name="f11" fmla="val 1"/>
                <a:gd name="f12" fmla="val 1707"/>
                <a:gd name="f13" fmla="val 644"/>
                <a:gd name="f14" fmla="val 793"/>
                <a:gd name="f15" fmla="val 953"/>
                <a:gd name="f16" fmla="val 802"/>
                <a:gd name="f17" fmla="val 902"/>
                <a:gd name="f18" fmla="val 848"/>
                <a:gd name="f19" fmla="val 865"/>
                <a:gd name="f20" fmla="val 899"/>
                <a:gd name="f21" fmla="val 9088"/>
                <a:gd name="f22" fmla="val 9140"/>
                <a:gd name="f23" fmla="val 9185"/>
                <a:gd name="f24" fmla="val 901"/>
                <a:gd name="f25" fmla="val 9195"/>
                <a:gd name="f26" fmla="val 9343"/>
                <a:gd name="f27" fmla="val 9987"/>
                <a:gd name="f28" fmla="val 9736"/>
                <a:gd name="f29" fmla="val 9660"/>
                <a:gd name="f30" fmla="val 9353"/>
                <a:gd name="f31" fmla="val 9000"/>
                <a:gd name="f32" fmla="val 8998"/>
                <a:gd name="f33" fmla="val 8997"/>
                <a:gd name="f34" fmla="val 8995"/>
                <a:gd name="f35" fmla="val 993"/>
                <a:gd name="f36" fmla="val 991"/>
                <a:gd name="f37" fmla="val 990"/>
                <a:gd name="f38" fmla="*/ f0 1 9988"/>
                <a:gd name="f39" fmla="*/ f1 1 1708"/>
                <a:gd name="f40" fmla="val f2"/>
                <a:gd name="f41" fmla="val f3"/>
                <a:gd name="f42" fmla="val f4"/>
                <a:gd name="f43" fmla="+- f42 0 f40"/>
                <a:gd name="f44" fmla="+- f41 0 f40"/>
                <a:gd name="f45" fmla="*/ f44 1 9988"/>
                <a:gd name="f46" fmla="*/ f43 1 1708"/>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9988" h="1708">
                  <a:moveTo>
                    <a:pt x="f5" y="f2"/>
                  </a:moveTo>
                  <a:cubicBezTo>
                    <a:pt x="f6" y="f2"/>
                    <a:pt x="f7" y="f8"/>
                    <a:pt x="f9" y="f10"/>
                  </a:cubicBezTo>
                  <a:lnTo>
                    <a:pt x="f11" y="f12"/>
                  </a:lnTo>
                  <a:lnTo>
                    <a:pt x="f13" y="f12"/>
                  </a:lnTo>
                  <a:lnTo>
                    <a:pt x="f14" y="f15"/>
                  </a:lnTo>
                  <a:cubicBezTo>
                    <a:pt x="f16" y="f17"/>
                    <a:pt x="f18" y="f19"/>
                    <a:pt x="f20" y="f19"/>
                  </a:cubicBezTo>
                  <a:lnTo>
                    <a:pt x="f21" y="f19"/>
                  </a:lnTo>
                  <a:cubicBezTo>
                    <a:pt x="f22" y="f19"/>
                    <a:pt x="f23" y="f24"/>
                    <a:pt x="f25" y="f15"/>
                  </a:cubicBezTo>
                  <a:lnTo>
                    <a:pt x="f26" y="f12"/>
                  </a:lnTo>
                  <a:lnTo>
                    <a:pt x="f27" y="f12"/>
                  </a:lnTo>
                  <a:lnTo>
                    <a:pt x="f28" y="f10"/>
                  </a:lnTo>
                  <a:cubicBezTo>
                    <a:pt x="f29" y="f8"/>
                    <a:pt x="f30" y="f2"/>
                    <a:pt x="f31" y="f2"/>
                  </a:cubicBezTo>
                  <a:cubicBezTo>
                    <a:pt x="f32" y="f2"/>
                    <a:pt x="f33" y="f2"/>
                    <a:pt x="f34" y="f2"/>
                  </a:cubicBezTo>
                  <a:lnTo>
                    <a:pt x="f35" y="f2"/>
                  </a:lnTo>
                  <a:cubicBezTo>
                    <a:pt x="f36" y="f2"/>
                    <a:pt x="f37"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442;p50">
              <a:extLst>
                <a:ext uri="{FF2B5EF4-FFF2-40B4-BE49-F238E27FC236}">
                  <a16:creationId xmlns:a16="http://schemas.microsoft.com/office/drawing/2014/main" id="{6A6A0BC2-2132-42D1-9B14-3459049FF12D}"/>
                </a:ext>
              </a:extLst>
            </p:cNvPr>
            <p:cNvSpPr/>
            <p:nvPr/>
          </p:nvSpPr>
          <p:spPr>
            <a:xfrm>
              <a:off x="6467432" y="1883645"/>
              <a:ext cx="41266" cy="30952"/>
            </a:xfrm>
            <a:custGeom>
              <a:avLst/>
              <a:gdLst>
                <a:gd name="f0" fmla="val w"/>
                <a:gd name="f1" fmla="val h"/>
                <a:gd name="f2" fmla="val 0"/>
                <a:gd name="f3" fmla="val 866"/>
                <a:gd name="f4" fmla="val 628"/>
                <a:gd name="f5" fmla="val 1"/>
                <a:gd name="f6" fmla="val 627"/>
                <a:gd name="f7" fmla="val 865"/>
                <a:gd name="f8" fmla="*/ f0 1 866"/>
                <a:gd name="f9" fmla="*/ f1 1 628"/>
                <a:gd name="f10" fmla="val f2"/>
                <a:gd name="f11" fmla="val f3"/>
                <a:gd name="f12" fmla="val f4"/>
                <a:gd name="f13" fmla="+- f12 0 f10"/>
                <a:gd name="f14" fmla="+- f11 0 f10"/>
                <a:gd name="f15" fmla="*/ f14 1 866"/>
                <a:gd name="f16" fmla="*/ f13 1 62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66" h="628">
                  <a:moveTo>
                    <a:pt x="f5" y="f2"/>
                  </a:moveTo>
                  <a:lnTo>
                    <a:pt x="f5" y="f6"/>
                  </a:lnTo>
                  <a:lnTo>
                    <a:pt x="f7" y="f6"/>
                  </a:lnTo>
                  <a:lnTo>
                    <a:pt x="f7"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443;p50">
              <a:extLst>
                <a:ext uri="{FF2B5EF4-FFF2-40B4-BE49-F238E27FC236}">
                  <a16:creationId xmlns:a16="http://schemas.microsoft.com/office/drawing/2014/main" id="{C4877DBF-A1AF-418E-9095-909A04BE5995}"/>
                </a:ext>
              </a:extLst>
            </p:cNvPr>
            <p:cNvSpPr/>
            <p:nvPr/>
          </p:nvSpPr>
          <p:spPr>
            <a:xfrm>
              <a:off x="6364452" y="1883645"/>
              <a:ext cx="41266" cy="30952"/>
            </a:xfrm>
            <a:custGeom>
              <a:avLst/>
              <a:gdLst>
                <a:gd name="f0" fmla="val w"/>
                <a:gd name="f1" fmla="val h"/>
                <a:gd name="f2" fmla="val 0"/>
                <a:gd name="f3" fmla="val 866"/>
                <a:gd name="f4" fmla="val 628"/>
                <a:gd name="f5" fmla="val 1"/>
                <a:gd name="f6" fmla="val 627"/>
                <a:gd name="f7" fmla="val 865"/>
                <a:gd name="f8" fmla="*/ f0 1 866"/>
                <a:gd name="f9" fmla="*/ f1 1 628"/>
                <a:gd name="f10" fmla="val f2"/>
                <a:gd name="f11" fmla="val f3"/>
                <a:gd name="f12" fmla="val f4"/>
                <a:gd name="f13" fmla="+- f12 0 f10"/>
                <a:gd name="f14" fmla="+- f11 0 f10"/>
                <a:gd name="f15" fmla="*/ f14 1 866"/>
                <a:gd name="f16" fmla="*/ f13 1 62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66" h="628">
                  <a:moveTo>
                    <a:pt x="f5" y="f2"/>
                  </a:moveTo>
                  <a:lnTo>
                    <a:pt x="f5" y="f6"/>
                  </a:lnTo>
                  <a:lnTo>
                    <a:pt x="f7" y="f6"/>
                  </a:lnTo>
                  <a:lnTo>
                    <a:pt x="f7"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444;p50">
              <a:extLst>
                <a:ext uri="{FF2B5EF4-FFF2-40B4-BE49-F238E27FC236}">
                  <a16:creationId xmlns:a16="http://schemas.microsoft.com/office/drawing/2014/main" id="{0EFAEAF2-A43C-4AAE-B91C-0948272C9216}"/>
                </a:ext>
              </a:extLst>
            </p:cNvPr>
            <p:cNvSpPr/>
            <p:nvPr/>
          </p:nvSpPr>
          <p:spPr>
            <a:xfrm>
              <a:off x="6312990" y="1883645"/>
              <a:ext cx="41266" cy="30952"/>
            </a:xfrm>
            <a:custGeom>
              <a:avLst/>
              <a:gdLst>
                <a:gd name="f0" fmla="val w"/>
                <a:gd name="f1" fmla="val h"/>
                <a:gd name="f2" fmla="val 0"/>
                <a:gd name="f3" fmla="val 866"/>
                <a:gd name="f4" fmla="val 628"/>
                <a:gd name="f5" fmla="val 1"/>
                <a:gd name="f6" fmla="val 627"/>
                <a:gd name="f7" fmla="val 865"/>
                <a:gd name="f8" fmla="*/ f0 1 866"/>
                <a:gd name="f9" fmla="*/ f1 1 628"/>
                <a:gd name="f10" fmla="val f2"/>
                <a:gd name="f11" fmla="val f3"/>
                <a:gd name="f12" fmla="val f4"/>
                <a:gd name="f13" fmla="+- f12 0 f10"/>
                <a:gd name="f14" fmla="+- f11 0 f10"/>
                <a:gd name="f15" fmla="*/ f14 1 866"/>
                <a:gd name="f16" fmla="*/ f13 1 62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66" h="628">
                  <a:moveTo>
                    <a:pt x="f5" y="f2"/>
                  </a:moveTo>
                  <a:lnTo>
                    <a:pt x="f5" y="f6"/>
                  </a:lnTo>
                  <a:lnTo>
                    <a:pt x="f7" y="f6"/>
                  </a:lnTo>
                  <a:lnTo>
                    <a:pt x="f7"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445;p50">
              <a:extLst>
                <a:ext uri="{FF2B5EF4-FFF2-40B4-BE49-F238E27FC236}">
                  <a16:creationId xmlns:a16="http://schemas.microsoft.com/office/drawing/2014/main" id="{10213C88-8261-43F5-96EF-FEBCDC79ACD7}"/>
                </a:ext>
              </a:extLst>
            </p:cNvPr>
            <p:cNvSpPr/>
            <p:nvPr/>
          </p:nvSpPr>
          <p:spPr>
            <a:xfrm>
              <a:off x="6415969" y="1883645"/>
              <a:ext cx="41266" cy="30952"/>
            </a:xfrm>
            <a:custGeom>
              <a:avLst/>
              <a:gdLst>
                <a:gd name="f0" fmla="val w"/>
                <a:gd name="f1" fmla="val h"/>
                <a:gd name="f2" fmla="val 0"/>
                <a:gd name="f3" fmla="val 866"/>
                <a:gd name="f4" fmla="val 628"/>
                <a:gd name="f5" fmla="val 1"/>
                <a:gd name="f6" fmla="val 627"/>
                <a:gd name="f7" fmla="val 865"/>
                <a:gd name="f8" fmla="*/ f0 1 866"/>
                <a:gd name="f9" fmla="*/ f1 1 628"/>
                <a:gd name="f10" fmla="val f2"/>
                <a:gd name="f11" fmla="val f3"/>
                <a:gd name="f12" fmla="val f4"/>
                <a:gd name="f13" fmla="+- f12 0 f10"/>
                <a:gd name="f14" fmla="+- f11 0 f10"/>
                <a:gd name="f15" fmla="*/ f14 1 866"/>
                <a:gd name="f16" fmla="*/ f13 1 62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66" h="628">
                  <a:moveTo>
                    <a:pt x="f5" y="f2"/>
                  </a:moveTo>
                  <a:lnTo>
                    <a:pt x="f5" y="f6"/>
                  </a:lnTo>
                  <a:lnTo>
                    <a:pt x="f7" y="f6"/>
                  </a:lnTo>
                  <a:lnTo>
                    <a:pt x="f7" y="f2"/>
                  </a:ln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446;p50">
              <a:extLst>
                <a:ext uri="{FF2B5EF4-FFF2-40B4-BE49-F238E27FC236}">
                  <a16:creationId xmlns:a16="http://schemas.microsoft.com/office/drawing/2014/main" id="{466E91C1-BDC1-41DD-A2C3-F07A9869FC94}"/>
                </a:ext>
              </a:extLst>
            </p:cNvPr>
            <p:cNvSpPr/>
            <p:nvPr/>
          </p:nvSpPr>
          <p:spPr>
            <a:xfrm>
              <a:off x="6320186" y="2023219"/>
              <a:ext cx="78482" cy="134252"/>
            </a:xfrm>
            <a:custGeom>
              <a:avLst/>
              <a:gdLst>
                <a:gd name="f0" fmla="val w"/>
                <a:gd name="f1" fmla="val h"/>
                <a:gd name="f2" fmla="val 0"/>
                <a:gd name="f3" fmla="val 1647"/>
                <a:gd name="f4" fmla="val 2724"/>
                <a:gd name="f5" fmla="val 1"/>
                <a:gd name="f6" fmla="val 52"/>
                <a:gd name="f7" fmla="val 639"/>
                <a:gd name="f8" fmla="val 135"/>
                <a:gd name="f9" fmla="val 1274"/>
                <a:gd name="f10" fmla="val 250"/>
                <a:gd name="f11" fmla="val 1904"/>
                <a:gd name="f12" fmla="val 399"/>
                <a:gd name="f13" fmla="val 2723"/>
                <a:gd name="f14" fmla="val 1249"/>
                <a:gd name="f15" fmla="val 1398"/>
                <a:gd name="f16" fmla="val 1513"/>
                <a:gd name="f17" fmla="val 1596"/>
                <a:gd name="f18" fmla="*/ f0 1 1647"/>
                <a:gd name="f19" fmla="*/ f1 1 2724"/>
                <a:gd name="f20" fmla="val f2"/>
                <a:gd name="f21" fmla="val f3"/>
                <a:gd name="f22" fmla="val f4"/>
                <a:gd name="f23" fmla="+- f22 0 f20"/>
                <a:gd name="f24" fmla="+- f21 0 f20"/>
                <a:gd name="f25" fmla="*/ f24 1 1647"/>
                <a:gd name="f26" fmla="*/ f23 1 27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647" h="2724">
                  <a:moveTo>
                    <a:pt x="f5" y="f2"/>
                  </a:moveTo>
                  <a:cubicBezTo>
                    <a:pt x="f6" y="f7"/>
                    <a:pt x="f8" y="f9"/>
                    <a:pt x="f10" y="f11"/>
                  </a:cubicBezTo>
                  <a:lnTo>
                    <a:pt x="f12" y="f13"/>
                  </a:lnTo>
                  <a:lnTo>
                    <a:pt x="f14" y="f13"/>
                  </a:lnTo>
                  <a:lnTo>
                    <a:pt x="f15" y="f11"/>
                  </a:lnTo>
                  <a:cubicBezTo>
                    <a:pt x="f16" y="f9"/>
                    <a:pt x="f17" y="f7"/>
                    <a:pt x="f3"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447;p50">
              <a:extLst>
                <a:ext uri="{FF2B5EF4-FFF2-40B4-BE49-F238E27FC236}">
                  <a16:creationId xmlns:a16="http://schemas.microsoft.com/office/drawing/2014/main" id="{E6B6D3DF-EA3B-46FF-9E47-D9D3138B016A}"/>
                </a:ext>
              </a:extLst>
            </p:cNvPr>
            <p:cNvSpPr/>
            <p:nvPr/>
          </p:nvSpPr>
          <p:spPr>
            <a:xfrm>
              <a:off x="6270287" y="1649650"/>
              <a:ext cx="179130" cy="40169"/>
            </a:xfrm>
            <a:custGeom>
              <a:avLst/>
              <a:gdLst>
                <a:gd name="f0" fmla="val w"/>
                <a:gd name="f1" fmla="val h"/>
                <a:gd name="f2" fmla="val 0"/>
                <a:gd name="f3" fmla="val 3759"/>
                <a:gd name="f4" fmla="val 815"/>
                <a:gd name="f5" fmla="val 1869"/>
                <a:gd name="f6" fmla="val 1690"/>
                <a:gd name="f7" fmla="val 1544"/>
                <a:gd name="f8" fmla="val 146"/>
                <a:gd name="f9" fmla="val 326"/>
                <a:gd name="f10" fmla="val 404"/>
                <a:gd name="f11" fmla="val 128"/>
                <a:gd name="f12" fmla="val 105"/>
                <a:gd name="f13" fmla="val 82"/>
                <a:gd name="f14" fmla="val 415"/>
                <a:gd name="f15" fmla="val 67"/>
                <a:gd name="f16" fmla="val 434"/>
                <a:gd name="f17" fmla="val 1"/>
                <a:gd name="f18" fmla="val 523"/>
                <a:gd name="f19" fmla="val 63"/>
                <a:gd name="f20" fmla="val 620"/>
                <a:gd name="f21" fmla="val 147"/>
                <a:gd name="f22" fmla="val 814"/>
                <a:gd name="f23" fmla="val 2193"/>
                <a:gd name="f24" fmla="val 619"/>
                <a:gd name="f25" fmla="val 2196"/>
                <a:gd name="f26" fmla="val 2199"/>
                <a:gd name="f27" fmla="val 2202"/>
                <a:gd name="f28" fmla="val 3630"/>
                <a:gd name="f29" fmla="val 3654"/>
                <a:gd name="f30" fmla="val 3678"/>
                <a:gd name="f31" fmla="val 610"/>
                <a:gd name="f32" fmla="val 3692"/>
                <a:gd name="f33" fmla="val 590"/>
                <a:gd name="f34" fmla="val 502"/>
                <a:gd name="f35" fmla="val 3696"/>
                <a:gd name="f36" fmla="val 3612"/>
                <a:gd name="f37" fmla="val 405"/>
                <a:gd name="f38" fmla="val 268"/>
                <a:gd name="f39" fmla="val 198"/>
                <a:gd name="f40" fmla="val 2161"/>
                <a:gd name="f41" fmla="val 129"/>
                <a:gd name="f42" fmla="val 2104"/>
                <a:gd name="f43" fmla="val 86"/>
                <a:gd name="f44" fmla="val 2025"/>
                <a:gd name="f45" fmla="val 26"/>
                <a:gd name="f46" fmla="val 1944"/>
                <a:gd name="f47" fmla="*/ f0 1 3759"/>
                <a:gd name="f48" fmla="*/ f1 1 815"/>
                <a:gd name="f49" fmla="val f2"/>
                <a:gd name="f50" fmla="val f3"/>
                <a:gd name="f51" fmla="val f4"/>
                <a:gd name="f52" fmla="+- f51 0 f49"/>
                <a:gd name="f53" fmla="+- f50 0 f49"/>
                <a:gd name="f54" fmla="*/ f53 1 3759"/>
                <a:gd name="f55" fmla="*/ f52 1 815"/>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3759" h="815">
                  <a:moveTo>
                    <a:pt x="f5" y="f2"/>
                  </a:moveTo>
                  <a:cubicBezTo>
                    <a:pt x="f6" y="f2"/>
                    <a:pt x="f7" y="f8"/>
                    <a:pt x="f7" y="f9"/>
                  </a:cubicBezTo>
                  <a:lnTo>
                    <a:pt x="f7" y="f10"/>
                  </a:lnTo>
                  <a:lnTo>
                    <a:pt x="f11" y="f10"/>
                  </a:lnTo>
                  <a:cubicBezTo>
                    <a:pt x="f12" y="f10"/>
                    <a:pt x="f13" y="f14"/>
                    <a:pt x="f15" y="f16"/>
                  </a:cubicBezTo>
                  <a:cubicBezTo>
                    <a:pt x="f17" y="f18"/>
                    <a:pt x="f19" y="f20"/>
                    <a:pt x="f21" y="f20"/>
                  </a:cubicBezTo>
                  <a:lnTo>
                    <a:pt x="f7" y="f20"/>
                  </a:lnTo>
                  <a:lnTo>
                    <a:pt x="f7" y="f22"/>
                  </a:lnTo>
                  <a:lnTo>
                    <a:pt x="f23" y="f22"/>
                  </a:lnTo>
                  <a:lnTo>
                    <a:pt x="f23" y="f24"/>
                  </a:lnTo>
                  <a:cubicBezTo>
                    <a:pt x="f25" y="f24"/>
                    <a:pt x="f26" y="f20"/>
                    <a:pt x="f27" y="f20"/>
                  </a:cubicBezTo>
                  <a:lnTo>
                    <a:pt x="f28" y="f20"/>
                  </a:lnTo>
                  <a:cubicBezTo>
                    <a:pt x="f29" y="f20"/>
                    <a:pt x="f30" y="f31"/>
                    <a:pt x="f32" y="f33"/>
                  </a:cubicBezTo>
                  <a:cubicBezTo>
                    <a:pt x="f3" y="f34"/>
                    <a:pt x="f35" y="f10"/>
                    <a:pt x="f36" y="f10"/>
                  </a:cubicBezTo>
                  <a:lnTo>
                    <a:pt x="f27" y="f10"/>
                  </a:lnTo>
                  <a:cubicBezTo>
                    <a:pt x="f26" y="f10"/>
                    <a:pt x="f25" y="f37"/>
                    <a:pt x="f23" y="f37"/>
                  </a:cubicBezTo>
                  <a:lnTo>
                    <a:pt x="f23" y="f38"/>
                  </a:lnTo>
                  <a:cubicBezTo>
                    <a:pt x="f23" y="f39"/>
                    <a:pt x="f40" y="f41"/>
                    <a:pt x="f42" y="f43"/>
                  </a:cubicBezTo>
                  <a:cubicBezTo>
                    <a:pt x="f44" y="f45"/>
                    <a:pt x="f46" y="f2"/>
                    <a:pt x="f5" y="f2"/>
                  </a:cubicBezTo>
                  <a:close/>
                </a:path>
              </a:pathLst>
            </a:custGeom>
            <a:solidFill>
              <a:srgbClr val="FFFCF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8" name="Google Shape;448;p50">
            <a:extLst>
              <a:ext uri="{FF2B5EF4-FFF2-40B4-BE49-F238E27FC236}">
                <a16:creationId xmlns:a16="http://schemas.microsoft.com/office/drawing/2014/main" id="{27D67E4C-39A0-45FD-88C2-FDE95555C15D}"/>
              </a:ext>
            </a:extLst>
          </p:cNvPr>
          <p:cNvSpPr/>
          <p:nvPr/>
        </p:nvSpPr>
        <p:spPr>
          <a:xfrm rot="21104158" flipH="1">
            <a:off x="7509583" y="858575"/>
            <a:ext cx="967910" cy="364882"/>
          </a:xfrm>
          <a:custGeom>
            <a:avLst/>
            <a:gdLst>
              <a:gd name="f0" fmla="val w"/>
              <a:gd name="f1" fmla="val h"/>
              <a:gd name="f2" fmla="val 0"/>
              <a:gd name="f3" fmla="val 26754"/>
              <a:gd name="f4" fmla="val 9575"/>
              <a:gd name="f5" fmla="val 2034"/>
              <a:gd name="f6" fmla="val 1797"/>
              <a:gd name="f7" fmla="val 1600"/>
              <a:gd name="f8" fmla="val 221"/>
              <a:gd name="f9" fmla="val 1656"/>
              <a:gd name="f10" fmla="val 473"/>
              <a:gd name="f11" fmla="val 2510"/>
              <a:gd name="f12" fmla="val 4369"/>
              <a:gd name="f13" fmla="val 2463"/>
              <a:gd name="f14" fmla="val 4370"/>
              <a:gd name="f15" fmla="val 1992"/>
              <a:gd name="f16" fmla="val 4378"/>
              <a:gd name="f17" fmla="val 1869"/>
              <a:gd name="f18" fmla="val 5177"/>
              <a:gd name="f19" fmla="val 1920"/>
              <a:gd name="f20" fmla="val 5239"/>
              <a:gd name="f21" fmla="val 1647"/>
              <a:gd name="f22" fmla="val 5233"/>
              <a:gd name="f23" fmla="val 1371"/>
              <a:gd name="f24" fmla="val 5229"/>
              <a:gd name="f25" fmla="val 1092"/>
              <a:gd name="f26" fmla="val 732"/>
              <a:gd name="f27" fmla="val 368"/>
              <a:gd name="f28" fmla="val 5235"/>
              <a:gd name="f29" fmla="val 5247"/>
              <a:gd name="f30" fmla="val 1019"/>
              <a:gd name="f31" fmla="val 5544"/>
              <a:gd name="f32" fmla="val 2533"/>
              <a:gd name="f33" fmla="val 5934"/>
              <a:gd name="f34" fmla="val 3038"/>
              <a:gd name="f35" fmla="val 6272"/>
              <a:gd name="f36" fmla="val 6925"/>
              <a:gd name="f37" fmla="val 7283"/>
              <a:gd name="f38" fmla="val 6918"/>
              <a:gd name="f39" fmla="val 7367"/>
              <a:gd name="f40" fmla="val 7407"/>
              <a:gd name="f41" fmla="val 9062"/>
              <a:gd name="f42" fmla="val 8364"/>
              <a:gd name="f43" fmla="val 10874"/>
              <a:gd name="f44" fmla="val 8502"/>
              <a:gd name="f45" fmla="val 11661"/>
              <a:gd name="f46" fmla="val 8512"/>
              <a:gd name="f47" fmla="val 11922"/>
              <a:gd name="f48" fmla="val 8556"/>
              <a:gd name="f49" fmla="val 12182"/>
              <a:gd name="f50" fmla="val 8598"/>
              <a:gd name="f51" fmla="val 12443"/>
              <a:gd name="f52" fmla="val 8640"/>
              <a:gd name="f53" fmla="val 13778"/>
              <a:gd name="f54" fmla="val 9400"/>
              <a:gd name="f55" fmla="val 15807"/>
              <a:gd name="f56" fmla="val 9573"/>
              <a:gd name="f57" fmla="val 16173"/>
              <a:gd name="f58" fmla="val 9410"/>
              <a:gd name="f59" fmla="val 16623"/>
              <a:gd name="f60" fmla="val 9193"/>
              <a:gd name="f61" fmla="val 16637"/>
              <a:gd name="f62" fmla="val 9186"/>
              <a:gd name="f63" fmla="val 18964"/>
              <a:gd name="f64" fmla="val 9434"/>
              <a:gd name="f65" fmla="val 20632"/>
              <a:gd name="f66" fmla="val 9525"/>
              <a:gd name="f67" fmla="val 20985"/>
              <a:gd name="f68" fmla="val 9561"/>
              <a:gd name="f69" fmla="val 21518"/>
              <a:gd name="f70" fmla="val 9574"/>
              <a:gd name="f71" fmla="val 22118"/>
              <a:gd name="f72" fmla="val 23881"/>
              <a:gd name="f73" fmla="val 26217"/>
              <a:gd name="f74" fmla="val 9459"/>
              <a:gd name="f75" fmla="val 9356"/>
              <a:gd name="f76" fmla="val 26586"/>
              <a:gd name="f77" fmla="val 8996"/>
              <a:gd name="f78" fmla="val 23907"/>
              <a:gd name="f79" fmla="val 7579"/>
              <a:gd name="f80" fmla="val 20369"/>
              <a:gd name="f81" fmla="val 6661"/>
              <a:gd name="f82" fmla="val 19702"/>
              <a:gd name="f83" fmla="val 4080"/>
              <a:gd name="f84" fmla="val 16532"/>
              <a:gd name="f85" fmla="val 16251"/>
              <a:gd name="f86" fmla="val 15951"/>
              <a:gd name="f87" fmla="val 4100"/>
              <a:gd name="f88" fmla="val 15629"/>
              <a:gd name="f89" fmla="val 4144"/>
              <a:gd name="f90" fmla="val 5999"/>
              <a:gd name="f91" fmla="val 4309"/>
              <a:gd name="f92" fmla="val 3280"/>
              <a:gd name="f93" fmla="val 471"/>
              <a:gd name="f94" fmla="val 3232"/>
              <a:gd name="f95" fmla="val 402"/>
              <a:gd name="f96" fmla="val 3164"/>
              <a:gd name="f97" fmla="val 352"/>
              <a:gd name="f98" fmla="val 3085"/>
              <a:gd name="f99" fmla="val 326"/>
              <a:gd name="f100" fmla="val 2157"/>
              <a:gd name="f101" fmla="val 20"/>
              <a:gd name="f102" fmla="val 2116"/>
              <a:gd name="f103" fmla="val 7"/>
              <a:gd name="f104" fmla="val 2074"/>
              <a:gd name="f105" fmla="*/ f0 1 26754"/>
              <a:gd name="f106" fmla="*/ f1 1 9575"/>
              <a:gd name="f107" fmla="val f2"/>
              <a:gd name="f108" fmla="val f3"/>
              <a:gd name="f109" fmla="val f4"/>
              <a:gd name="f110" fmla="+- f109 0 f107"/>
              <a:gd name="f111" fmla="+- f108 0 f107"/>
              <a:gd name="f112" fmla="*/ f111 1 26754"/>
              <a:gd name="f113" fmla="*/ f110 1 9575"/>
              <a:gd name="f114" fmla="*/ f107 1 f112"/>
              <a:gd name="f115" fmla="*/ f108 1 f112"/>
              <a:gd name="f116" fmla="*/ f107 1 f113"/>
              <a:gd name="f117" fmla="*/ f109 1 f113"/>
              <a:gd name="f118" fmla="*/ f114 f105 1"/>
              <a:gd name="f119" fmla="*/ f115 f105 1"/>
              <a:gd name="f120" fmla="*/ f117 f106 1"/>
              <a:gd name="f121" fmla="*/ f116 f106 1"/>
            </a:gdLst>
            <a:ahLst/>
            <a:cxnLst>
              <a:cxn ang="3cd4">
                <a:pos x="hc" y="t"/>
              </a:cxn>
              <a:cxn ang="0">
                <a:pos x="r" y="vc"/>
              </a:cxn>
              <a:cxn ang="cd4">
                <a:pos x="hc" y="b"/>
              </a:cxn>
              <a:cxn ang="cd2">
                <a:pos x="l" y="vc"/>
              </a:cxn>
            </a:cxnLst>
            <a:rect l="f118" t="f121" r="f119" b="f120"/>
            <a:pathLst>
              <a:path w="26754" h="9575">
                <a:moveTo>
                  <a:pt x="f5" y="f2"/>
                </a:moveTo>
                <a:cubicBezTo>
                  <a:pt x="f6" y="f2"/>
                  <a:pt x="f7" y="f8"/>
                  <a:pt x="f9" y="f10"/>
                </a:cubicBezTo>
                <a:lnTo>
                  <a:pt x="f11" y="f12"/>
                </a:lnTo>
                <a:lnTo>
                  <a:pt x="f13" y="f14"/>
                </a:lnTo>
                <a:lnTo>
                  <a:pt x="f15" y="f16"/>
                </a:lnTo>
                <a:lnTo>
                  <a:pt x="f17" y="f18"/>
                </a:lnTo>
                <a:lnTo>
                  <a:pt x="f19" y="f20"/>
                </a:lnTo>
                <a:cubicBezTo>
                  <a:pt x="f21" y="f22"/>
                  <a:pt x="f23" y="f24"/>
                  <a:pt x="f25" y="f24"/>
                </a:cubicBezTo>
                <a:cubicBezTo>
                  <a:pt x="f26" y="f24"/>
                  <a:pt x="f27" y="f28"/>
                  <a:pt x="f2" y="f29"/>
                </a:cubicBezTo>
                <a:cubicBezTo>
                  <a:pt x="f2" y="f29"/>
                  <a:pt x="f30" y="f31"/>
                  <a:pt x="f32" y="f33"/>
                </a:cubicBezTo>
                <a:lnTo>
                  <a:pt x="f34" y="f35"/>
                </a:lnTo>
                <a:lnTo>
                  <a:pt x="f36" y="f37"/>
                </a:lnTo>
                <a:cubicBezTo>
                  <a:pt x="f38" y="f39"/>
                  <a:pt x="f36" y="f40"/>
                  <a:pt x="f36" y="f40"/>
                </a:cubicBezTo>
                <a:cubicBezTo>
                  <a:pt x="f41" y="f42"/>
                  <a:pt x="f43" y="f44"/>
                  <a:pt x="f45" y="f46"/>
                </a:cubicBezTo>
                <a:cubicBezTo>
                  <a:pt x="f47" y="f48"/>
                  <a:pt x="f49" y="f50"/>
                  <a:pt x="f51" y="f52"/>
                </a:cubicBezTo>
                <a:cubicBezTo>
                  <a:pt x="f53" y="f54"/>
                  <a:pt x="f55" y="f56"/>
                  <a:pt x="f55" y="f56"/>
                </a:cubicBezTo>
                <a:cubicBezTo>
                  <a:pt x="f57" y="f58"/>
                  <a:pt x="f59" y="f60"/>
                  <a:pt x="f61" y="f62"/>
                </a:cubicBezTo>
                <a:lnTo>
                  <a:pt x="f61" y="f62"/>
                </a:lnTo>
                <a:cubicBezTo>
                  <a:pt x="f63" y="f64"/>
                  <a:pt x="f65" y="f66"/>
                  <a:pt x="f65" y="f66"/>
                </a:cubicBezTo>
                <a:cubicBezTo>
                  <a:pt x="f67" y="f68"/>
                  <a:pt x="f69" y="f70"/>
                  <a:pt x="f71" y="f70"/>
                </a:cubicBezTo>
                <a:cubicBezTo>
                  <a:pt x="f72" y="f70"/>
                  <a:pt x="f73" y="f74"/>
                  <a:pt x="f73" y="f74"/>
                </a:cubicBezTo>
                <a:cubicBezTo>
                  <a:pt x="f3" y="f75"/>
                  <a:pt x="f76" y="f77"/>
                  <a:pt x="f76" y="f77"/>
                </a:cubicBezTo>
                <a:cubicBezTo>
                  <a:pt x="f76" y="f77"/>
                  <a:pt x="f78" y="f79"/>
                  <a:pt x="f80" y="f81"/>
                </a:cubicBezTo>
                <a:cubicBezTo>
                  <a:pt x="f80" y="f81"/>
                  <a:pt x="f82" y="f83"/>
                  <a:pt x="f84" y="f83"/>
                </a:cubicBezTo>
                <a:cubicBezTo>
                  <a:pt x="f85" y="f83"/>
                  <a:pt x="f86" y="f87"/>
                  <a:pt x="f88" y="f89"/>
                </a:cubicBezTo>
                <a:lnTo>
                  <a:pt x="f90" y="f91"/>
                </a:lnTo>
                <a:lnTo>
                  <a:pt x="f92" y="f93"/>
                </a:lnTo>
                <a:cubicBezTo>
                  <a:pt x="f94" y="f95"/>
                  <a:pt x="f96" y="f97"/>
                  <a:pt x="f98" y="f99"/>
                </a:cubicBezTo>
                <a:lnTo>
                  <a:pt x="f100" y="f101"/>
                </a:lnTo>
                <a:cubicBezTo>
                  <a:pt x="f102" y="f103"/>
                  <a:pt x="f104" y="f2"/>
                  <a:pt x="f5" y="f2"/>
                </a:cubicBezTo>
                <a:close/>
              </a:path>
            </a:pathLst>
          </a:custGeom>
          <a:solidFill>
            <a:srgbClr val="3E4728">
              <a:alpha val="4777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cSld>
  <p:clrMapOvr>
    <a:masterClrMapping/>
  </p:clrMapOvr>
</p:sld>
</file>

<file path=ppt/theme/theme1.xml><?xml version="1.0" encoding="utf-8"?>
<a:theme xmlns:a="http://schemas.openxmlformats.org/drawingml/2006/main" name="Social Studies Subject for Middle School 8th Grade: World War II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938</Words>
  <Application>Microsoft Office PowerPoint</Application>
  <PresentationFormat>Presentación en pantalla (16:9)</PresentationFormat>
  <Paragraphs>177</Paragraphs>
  <Slides>28</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Arial (Títulos)</vt:lpstr>
      <vt:lpstr>Calibri</vt:lpstr>
      <vt:lpstr>Lalezar</vt:lpstr>
      <vt:lpstr>Lato</vt:lpstr>
      <vt:lpstr>Source Sans Pro</vt:lpstr>
      <vt:lpstr>Social Studies Subject for Middle School 8th Grade: World War II by Slidesgo</vt:lpstr>
      <vt:lpstr>Free Template</vt:lpstr>
      <vt:lpstr>INTRODUCTION</vt:lpstr>
      <vt:lpstr>Table of contents</vt:lpstr>
      <vt:lpstr>Whoa!</vt:lpstr>
      <vt:lpstr>The Cold War era</vt:lpstr>
      <vt:lpstr>A PICTURE ALWAYS REINFORCES THE CONCEPT</vt:lpstr>
      <vt:lpstr>Introduction</vt:lpstr>
      <vt:lpstr>Presentación de PowerPoint</vt:lpstr>
      <vt:lpstr>Origins of the Cold War</vt:lpstr>
      <vt:lpstr>A picture always reinforces the concept</vt:lpstr>
      <vt:lpstr>Awesome words</vt:lpstr>
      <vt:lpstr>How the Cold War ended</vt:lpstr>
      <vt:lpstr>—Someone Famous</vt:lpstr>
      <vt:lpstr>World War II</vt:lpstr>
      <vt:lpstr>Major allies</vt:lpstr>
      <vt:lpstr>Resources used during World War II</vt:lpstr>
      <vt:lpstr>The world’s first major                                    battle fought in the air</vt:lpstr>
      <vt:lpstr>A picture is worth a thousand words</vt:lpstr>
      <vt:lpstr>50 million</vt:lpstr>
      <vt:lpstr>Who participated in the rights protests</vt:lpstr>
      <vt:lpstr>Exercises</vt:lpstr>
      <vt:lpstr>Vietnam War</vt:lpstr>
      <vt:lpstr>Thanks!</vt:lpstr>
      <vt:lpstr>Presentación de PowerPoint</vt:lpstr>
      <vt:lpstr>Presentación de PowerPoint</vt:lpstr>
      <vt:lpstr>Presentación de PowerPoint</vt:lpstr>
      <vt:lpstr>Presentación de PowerPoint</vt:lpstr>
      <vt:lpstr>Presentación de PowerPoint</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comflicto belico</dc:title>
  <dc:creator>Grym</dc:creator>
  <cp:keywords>slidesppt.net</cp:keywords>
  <cp:lastModifiedBy>Franklin</cp:lastModifiedBy>
  <cp:revision>22</cp:revision>
  <dcterms:modified xsi:type="dcterms:W3CDTF">2022-10-11T12:21:48Z</dcterms:modified>
  <cp:category>slidesppt.net</cp:category>
</cp:coreProperties>
</file>